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71" r:id="rId4"/>
    <p:sldId id="258" r:id="rId5"/>
    <p:sldId id="259" r:id="rId6"/>
    <p:sldId id="261" r:id="rId7"/>
    <p:sldId id="268" r:id="rId8"/>
    <p:sldId id="265" r:id="rId9"/>
    <p:sldId id="272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404040"/>
    <a:srgbClr val="D9EBBC"/>
    <a:srgbClr val="003049"/>
    <a:srgbClr val="006092"/>
    <a:srgbClr val="EF4630"/>
    <a:srgbClr val="FFD400"/>
    <a:srgbClr val="44C8F5"/>
    <a:srgbClr val="9FCD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897" autoAdjust="0"/>
    <p:restoredTop sz="94664" autoAdjust="0"/>
  </p:normalViewPr>
  <p:slideViewPr>
    <p:cSldViewPr snapToGrid="0" snapToObjects="1">
      <p:cViewPr>
        <p:scale>
          <a:sx n="33" d="100"/>
          <a:sy n="33" d="100"/>
        </p:scale>
        <p:origin x="1614" y="1038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9D-415C-BAC2-777E00E52DB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9D-415C-BAC2-777E00E52DB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59D-415C-BAC2-777E00E52D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0799928"/>
        <c:axId val="560800256"/>
      </c:barChart>
      <c:catAx>
        <c:axId val="560799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560800256"/>
        <c:crosses val="autoZero"/>
        <c:auto val="1"/>
        <c:lblAlgn val="ctr"/>
        <c:lblOffset val="100"/>
        <c:noMultiLvlLbl val="0"/>
      </c:catAx>
      <c:valAx>
        <c:axId val="560800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560799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B5-485A-826B-0CD051C13B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B5-485A-826B-0CD051C13B2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B5-485A-826B-0CD051C13B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0799928"/>
        <c:axId val="560800256"/>
      </c:barChart>
      <c:catAx>
        <c:axId val="560799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560800256"/>
        <c:crosses val="autoZero"/>
        <c:auto val="1"/>
        <c:lblAlgn val="ctr"/>
        <c:lblOffset val="100"/>
        <c:noMultiLvlLbl val="0"/>
      </c:catAx>
      <c:valAx>
        <c:axId val="560800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560799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27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844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905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88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27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391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300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93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218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756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4858F2D-519F-4C06-B4E9-CB4CC00B61B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47390" y="3179815"/>
            <a:ext cx="1957920" cy="1957920"/>
          </a:xfrm>
          <a:custGeom>
            <a:avLst/>
            <a:gdLst>
              <a:gd name="connsiteX0" fmla="*/ 479491 w 1957920"/>
              <a:gd name="connsiteY0" fmla="*/ 0 h 1957920"/>
              <a:gd name="connsiteX1" fmla="*/ 1957920 w 1957920"/>
              <a:gd name="connsiteY1" fmla="*/ 0 h 1957920"/>
              <a:gd name="connsiteX2" fmla="*/ 1957920 w 1957920"/>
              <a:gd name="connsiteY2" fmla="*/ 1478430 h 1957920"/>
              <a:gd name="connsiteX3" fmla="*/ 1478430 w 1957920"/>
              <a:gd name="connsiteY3" fmla="*/ 1957920 h 1957920"/>
              <a:gd name="connsiteX4" fmla="*/ 0 w 1957920"/>
              <a:gd name="connsiteY4" fmla="*/ 1957920 h 1957920"/>
              <a:gd name="connsiteX5" fmla="*/ 0 w 1957920"/>
              <a:gd name="connsiteY5" fmla="*/ 479491 h 1957920"/>
              <a:gd name="connsiteX6" fmla="*/ 479491 w 1957920"/>
              <a:gd name="connsiteY6" fmla="*/ 0 h 195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57920" h="1957920">
                <a:moveTo>
                  <a:pt x="479491" y="0"/>
                </a:moveTo>
                <a:cubicBezTo>
                  <a:pt x="1957920" y="0"/>
                  <a:pt x="1957920" y="0"/>
                  <a:pt x="1957920" y="0"/>
                </a:cubicBezTo>
                <a:cubicBezTo>
                  <a:pt x="1957920" y="1478430"/>
                  <a:pt x="1957920" y="1478430"/>
                  <a:pt x="1957920" y="1478430"/>
                </a:cubicBezTo>
                <a:cubicBezTo>
                  <a:pt x="1957920" y="1738154"/>
                  <a:pt x="1738154" y="1957920"/>
                  <a:pt x="1478430" y="1957920"/>
                </a:cubicBezTo>
                <a:cubicBezTo>
                  <a:pt x="0" y="1957920"/>
                  <a:pt x="0" y="1957920"/>
                  <a:pt x="0" y="1957920"/>
                </a:cubicBezTo>
                <a:cubicBezTo>
                  <a:pt x="0" y="479491"/>
                  <a:pt x="0" y="479491"/>
                  <a:pt x="0" y="479491"/>
                </a:cubicBezTo>
                <a:cubicBezTo>
                  <a:pt x="0" y="219767"/>
                  <a:pt x="219767" y="0"/>
                  <a:pt x="47949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AD61EB4-A0EF-4AA2-816F-21BECA1C4A0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423308" y="1108267"/>
            <a:ext cx="1957920" cy="1953551"/>
          </a:xfrm>
          <a:custGeom>
            <a:avLst/>
            <a:gdLst>
              <a:gd name="connsiteX0" fmla="*/ 479491 w 1957920"/>
              <a:gd name="connsiteY0" fmla="*/ 0 h 1953551"/>
              <a:gd name="connsiteX1" fmla="*/ 1957920 w 1957920"/>
              <a:gd name="connsiteY1" fmla="*/ 0 h 1953551"/>
              <a:gd name="connsiteX2" fmla="*/ 1957920 w 1957920"/>
              <a:gd name="connsiteY2" fmla="*/ 1475131 h 1953551"/>
              <a:gd name="connsiteX3" fmla="*/ 1478429 w 1957920"/>
              <a:gd name="connsiteY3" fmla="*/ 1953551 h 1953551"/>
              <a:gd name="connsiteX4" fmla="*/ 0 w 1957920"/>
              <a:gd name="connsiteY4" fmla="*/ 1953551 h 1953551"/>
              <a:gd name="connsiteX5" fmla="*/ 0 w 1957920"/>
              <a:gd name="connsiteY5" fmla="*/ 478421 h 1953551"/>
              <a:gd name="connsiteX6" fmla="*/ 479491 w 1957920"/>
              <a:gd name="connsiteY6" fmla="*/ 0 h 1953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57920" h="1953551">
                <a:moveTo>
                  <a:pt x="479491" y="0"/>
                </a:moveTo>
                <a:cubicBezTo>
                  <a:pt x="1957920" y="0"/>
                  <a:pt x="1957920" y="0"/>
                  <a:pt x="1957920" y="0"/>
                </a:cubicBezTo>
                <a:cubicBezTo>
                  <a:pt x="1957920" y="1475131"/>
                  <a:pt x="1957920" y="1475131"/>
                  <a:pt x="1957920" y="1475131"/>
                </a:cubicBezTo>
                <a:cubicBezTo>
                  <a:pt x="1957920" y="1734275"/>
                  <a:pt x="1738154" y="1953551"/>
                  <a:pt x="1478429" y="1953551"/>
                </a:cubicBezTo>
                <a:cubicBezTo>
                  <a:pt x="0" y="1953551"/>
                  <a:pt x="0" y="1953551"/>
                  <a:pt x="0" y="1953551"/>
                </a:cubicBezTo>
                <a:cubicBezTo>
                  <a:pt x="0" y="478421"/>
                  <a:pt x="0" y="478421"/>
                  <a:pt x="0" y="478421"/>
                </a:cubicBezTo>
                <a:cubicBezTo>
                  <a:pt x="0" y="219276"/>
                  <a:pt x="209777" y="0"/>
                  <a:pt x="47949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EAB60153-206E-4C51-970D-90F6DE840A8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423308" y="3179815"/>
            <a:ext cx="1957920" cy="1957920"/>
          </a:xfrm>
          <a:custGeom>
            <a:avLst/>
            <a:gdLst>
              <a:gd name="connsiteX0" fmla="*/ 0 w 1957920"/>
              <a:gd name="connsiteY0" fmla="*/ 0 h 1957920"/>
              <a:gd name="connsiteX1" fmla="*/ 1478429 w 1957920"/>
              <a:gd name="connsiteY1" fmla="*/ 0 h 1957920"/>
              <a:gd name="connsiteX2" fmla="*/ 1957920 w 1957920"/>
              <a:gd name="connsiteY2" fmla="*/ 479491 h 1957920"/>
              <a:gd name="connsiteX3" fmla="*/ 1957920 w 1957920"/>
              <a:gd name="connsiteY3" fmla="*/ 1957920 h 1957920"/>
              <a:gd name="connsiteX4" fmla="*/ 479491 w 1957920"/>
              <a:gd name="connsiteY4" fmla="*/ 1957920 h 1957920"/>
              <a:gd name="connsiteX5" fmla="*/ 0 w 1957920"/>
              <a:gd name="connsiteY5" fmla="*/ 1478430 h 1957920"/>
              <a:gd name="connsiteX6" fmla="*/ 0 w 1957920"/>
              <a:gd name="connsiteY6" fmla="*/ 0 h 195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57920" h="1957920">
                <a:moveTo>
                  <a:pt x="0" y="0"/>
                </a:moveTo>
                <a:cubicBezTo>
                  <a:pt x="0" y="0"/>
                  <a:pt x="0" y="0"/>
                  <a:pt x="1478429" y="0"/>
                </a:cubicBezTo>
                <a:cubicBezTo>
                  <a:pt x="1738154" y="0"/>
                  <a:pt x="1957920" y="219767"/>
                  <a:pt x="1957920" y="479491"/>
                </a:cubicBezTo>
                <a:cubicBezTo>
                  <a:pt x="1957920" y="479491"/>
                  <a:pt x="1957920" y="479491"/>
                  <a:pt x="1957920" y="1957920"/>
                </a:cubicBezTo>
                <a:cubicBezTo>
                  <a:pt x="1957920" y="1957920"/>
                  <a:pt x="1957920" y="1957920"/>
                  <a:pt x="479491" y="1957920"/>
                </a:cubicBezTo>
                <a:cubicBezTo>
                  <a:pt x="209777" y="1957920"/>
                  <a:pt x="0" y="1738154"/>
                  <a:pt x="0" y="1478430"/>
                </a:cubicBezTo>
                <a:cubicBezTo>
                  <a:pt x="0" y="1478430"/>
                  <a:pt x="0" y="1478430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97918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E62E132-F7DA-4EA5-8F7E-94BF1D5A13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F8AD5C8-3BFD-40A3-8333-1EE153D68759}"/>
              </a:ext>
            </a:extLst>
          </p:cNvPr>
          <p:cNvCxnSpPr>
            <a:cxnSpLocks/>
          </p:cNvCxnSpPr>
          <p:nvPr userDrawn="1"/>
        </p:nvCxnSpPr>
        <p:spPr>
          <a:xfrm>
            <a:off x="2314575" y="6284064"/>
            <a:ext cx="8429625" cy="0"/>
          </a:xfrm>
          <a:prstGeom prst="line">
            <a:avLst/>
          </a:prstGeom>
          <a:ln w="19050">
            <a:solidFill>
              <a:schemeClr val="bg1">
                <a:alpha val="50196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A6E5D333-5E6D-4B43-B3DC-7F6CA8F4D4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838200" y="6068050"/>
            <a:ext cx="1265666" cy="43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37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CDF66A45-641C-4A4B-AD5B-AEBA98109A1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1050" y="2086084"/>
            <a:ext cx="10572750" cy="1876316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4122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46AD28-AD62-41F4-839A-EEB390D75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0493"/>
            <a:ext cx="10515600" cy="6802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CF815C5A-70AF-4411-8261-6CDF853052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30175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</p:spTree>
    <p:extLst>
      <p:ext uri="{BB962C8B-B14F-4D97-AF65-F5344CB8AC3E}">
        <p14:creationId xmlns:p14="http://schemas.microsoft.com/office/powerpoint/2010/main" val="1065946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46AD28-AD62-41F4-839A-EEB390D75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0493"/>
            <a:ext cx="10515600" cy="68022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CF815C5A-70AF-4411-8261-6CDF853052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130175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 b="0" i="0"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presentation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C2811510-2D0A-4A25-8551-6F8202404AA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199" y="2076451"/>
            <a:ext cx="10515600" cy="224790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2921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15">
            <a:extLst>
              <a:ext uri="{FF2B5EF4-FFF2-40B4-BE49-F238E27FC236}">
                <a16:creationId xmlns:a16="http://schemas.microsoft.com/office/drawing/2014/main" id="{8B796BC7-A466-4909-9465-B4445D1F1EE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28877" y="1165794"/>
            <a:ext cx="1933973" cy="1808336"/>
          </a:xfrm>
          <a:custGeom>
            <a:avLst/>
            <a:gdLst>
              <a:gd name="connsiteX0" fmla="*/ 264448 w 1933973"/>
              <a:gd name="connsiteY0" fmla="*/ 0 h 1808336"/>
              <a:gd name="connsiteX1" fmla="*/ 1933973 w 1933973"/>
              <a:gd name="connsiteY1" fmla="*/ 244929 h 1808336"/>
              <a:gd name="connsiteX2" fmla="*/ 1671119 w 1933973"/>
              <a:gd name="connsiteY2" fmla="*/ 1808336 h 1808336"/>
              <a:gd name="connsiteX3" fmla="*/ 0 w 1933973"/>
              <a:gd name="connsiteY3" fmla="*/ 1560227 h 180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973" h="1808336">
                <a:moveTo>
                  <a:pt x="264448" y="0"/>
                </a:moveTo>
                <a:lnTo>
                  <a:pt x="1933973" y="244929"/>
                </a:lnTo>
                <a:lnTo>
                  <a:pt x="1671119" y="1808336"/>
                </a:lnTo>
                <a:lnTo>
                  <a:pt x="0" y="15602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8">
            <a:extLst>
              <a:ext uri="{FF2B5EF4-FFF2-40B4-BE49-F238E27FC236}">
                <a16:creationId xmlns:a16="http://schemas.microsoft.com/office/drawing/2014/main" id="{702769C9-1CCA-4C87-9CD0-6FF40BB15E1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910199" y="1762211"/>
            <a:ext cx="2354540" cy="2201175"/>
          </a:xfrm>
          <a:custGeom>
            <a:avLst/>
            <a:gdLst>
              <a:gd name="connsiteX0" fmla="*/ 965393 w 2354540"/>
              <a:gd name="connsiteY0" fmla="*/ 0 h 2201175"/>
              <a:gd name="connsiteX1" fmla="*/ 2354540 w 2354540"/>
              <a:gd name="connsiteY1" fmla="*/ 904963 h 2201175"/>
              <a:gd name="connsiteX2" fmla="*/ 1389147 w 2354540"/>
              <a:gd name="connsiteY2" fmla="*/ 2201175 h 2201175"/>
              <a:gd name="connsiteX3" fmla="*/ 0 w 2354540"/>
              <a:gd name="connsiteY3" fmla="*/ 1297803 h 220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4540" h="2201175">
                <a:moveTo>
                  <a:pt x="965393" y="0"/>
                </a:moveTo>
                <a:lnTo>
                  <a:pt x="2354540" y="904963"/>
                </a:lnTo>
                <a:lnTo>
                  <a:pt x="1389147" y="2201175"/>
                </a:lnTo>
                <a:lnTo>
                  <a:pt x="0" y="12978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7">
            <a:extLst>
              <a:ext uri="{FF2B5EF4-FFF2-40B4-BE49-F238E27FC236}">
                <a16:creationId xmlns:a16="http://schemas.microsoft.com/office/drawing/2014/main" id="{812B78E4-8F9E-4856-B559-7164A298DE2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585657" y="601188"/>
            <a:ext cx="1933973" cy="1806745"/>
          </a:xfrm>
          <a:custGeom>
            <a:avLst/>
            <a:gdLst>
              <a:gd name="connsiteX0" fmla="*/ 262855 w 1933973"/>
              <a:gd name="connsiteY0" fmla="*/ 0 h 1806745"/>
              <a:gd name="connsiteX1" fmla="*/ 1933973 w 1933973"/>
              <a:gd name="connsiteY1" fmla="*/ 244929 h 1806745"/>
              <a:gd name="connsiteX2" fmla="*/ 1671118 w 1933973"/>
              <a:gd name="connsiteY2" fmla="*/ 1806745 h 1806745"/>
              <a:gd name="connsiteX3" fmla="*/ 0 w 1933973"/>
              <a:gd name="connsiteY3" fmla="*/ 1560226 h 1806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3973" h="1806745">
                <a:moveTo>
                  <a:pt x="262855" y="0"/>
                </a:moveTo>
                <a:lnTo>
                  <a:pt x="1933973" y="244929"/>
                </a:lnTo>
                <a:lnTo>
                  <a:pt x="1671118" y="1806745"/>
                </a:lnTo>
                <a:lnTo>
                  <a:pt x="0" y="15602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93645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0F41599-C97F-499F-AC7E-242A2D6F4C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87847" y="1135980"/>
            <a:ext cx="1844422" cy="1473054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9A4523A-6B22-462C-9478-E625E49B3C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87846" y="2693416"/>
            <a:ext cx="2815064" cy="1473054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1B824806-C704-42E5-AA1E-C643E710479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87846" y="4248968"/>
            <a:ext cx="2282573" cy="1473054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44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0E81AC66-2A3F-4B82-B404-E758E6CB8DB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0831" y="1900189"/>
            <a:ext cx="10562970" cy="2497639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088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1DF969A-E1E5-472C-AD5A-7ABAAFB6EED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867400" y="0"/>
            <a:ext cx="3467100" cy="3162411"/>
          </a:xfrm>
          <a:custGeom>
            <a:avLst/>
            <a:gdLst>
              <a:gd name="connsiteX0" fmla="*/ 0 w 3467100"/>
              <a:gd name="connsiteY0" fmla="*/ 0 h 3162411"/>
              <a:gd name="connsiteX1" fmla="*/ 3467100 w 3467100"/>
              <a:gd name="connsiteY1" fmla="*/ 0 h 3162411"/>
              <a:gd name="connsiteX2" fmla="*/ 3467100 w 3467100"/>
              <a:gd name="connsiteY2" fmla="*/ 3162411 h 3162411"/>
              <a:gd name="connsiteX3" fmla="*/ 0 w 3467100"/>
              <a:gd name="connsiteY3" fmla="*/ 3162411 h 3162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7100" h="3162411">
                <a:moveTo>
                  <a:pt x="0" y="0"/>
                </a:moveTo>
                <a:lnTo>
                  <a:pt x="3467100" y="0"/>
                </a:lnTo>
                <a:lnTo>
                  <a:pt x="3467100" y="3162411"/>
                </a:lnTo>
                <a:lnTo>
                  <a:pt x="0" y="31624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58401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34BAC56-99EC-438F-AE5B-20B2A70DEF9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633521" y="1442765"/>
            <a:ext cx="3930739" cy="3930739"/>
          </a:xfrm>
          <a:custGeom>
            <a:avLst/>
            <a:gdLst>
              <a:gd name="connsiteX0" fmla="*/ 1965369 w 3930739"/>
              <a:gd name="connsiteY0" fmla="*/ 0 h 3930739"/>
              <a:gd name="connsiteX1" fmla="*/ 3930739 w 3930739"/>
              <a:gd name="connsiteY1" fmla="*/ 1965369 h 3930739"/>
              <a:gd name="connsiteX2" fmla="*/ 1965369 w 3930739"/>
              <a:gd name="connsiteY2" fmla="*/ 3930739 h 3930739"/>
              <a:gd name="connsiteX3" fmla="*/ 0 w 3930739"/>
              <a:gd name="connsiteY3" fmla="*/ 1965369 h 3930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0739" h="3930739">
                <a:moveTo>
                  <a:pt x="1965369" y="0"/>
                </a:moveTo>
                <a:lnTo>
                  <a:pt x="3930739" y="1965369"/>
                </a:lnTo>
                <a:lnTo>
                  <a:pt x="1965369" y="3930739"/>
                </a:lnTo>
                <a:lnTo>
                  <a:pt x="0" y="19653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BCE9D0E1-B37E-4FB8-9A81-F2BBDE476F2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34892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D6E760-C8B5-48FC-AA5A-529C09347C4D}"/>
              </a:ext>
            </a:extLst>
          </p:cNvPr>
          <p:cNvCxnSpPr>
            <a:cxnSpLocks/>
          </p:cNvCxnSpPr>
          <p:nvPr userDrawn="1"/>
        </p:nvCxnSpPr>
        <p:spPr>
          <a:xfrm>
            <a:off x="2590800" y="6284064"/>
            <a:ext cx="8153400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700493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9A0E9-FB78-42F5-89B9-066F5829A076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38201" y="6116302"/>
            <a:ext cx="1543050" cy="38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71" r:id="rId2"/>
    <p:sldLayoutId id="2147483769" r:id="rId3"/>
    <p:sldLayoutId id="2147483770" r:id="rId4"/>
    <p:sldLayoutId id="2147483767" r:id="rId5"/>
    <p:sldLayoutId id="2147483766" r:id="rId6"/>
    <p:sldLayoutId id="2147483765" r:id="rId7"/>
    <p:sldLayoutId id="2147483764" r:id="rId8"/>
    <p:sldLayoutId id="2147483768" r:id="rId9"/>
    <p:sldLayoutId id="2147483763" r:id="rId10"/>
    <p:sldLayoutId id="2147483761" r:id="rId1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87">
            <a:extLst>
              <a:ext uri="{FF2B5EF4-FFF2-40B4-BE49-F238E27FC236}">
                <a16:creationId xmlns:a16="http://schemas.microsoft.com/office/drawing/2014/main" id="{D2DCAACE-0C47-45C8-8E22-2BBAB4FE6F56}"/>
              </a:ext>
            </a:extLst>
          </p:cNvPr>
          <p:cNvGrpSpPr/>
          <p:nvPr/>
        </p:nvGrpSpPr>
        <p:grpSpPr>
          <a:xfrm>
            <a:off x="357188" y="0"/>
            <a:ext cx="11834812" cy="6854826"/>
            <a:chOff x="17054513" y="-3695700"/>
            <a:chExt cx="11834812" cy="6854826"/>
          </a:xfrm>
          <a:solidFill>
            <a:schemeClr val="tx1">
              <a:alpha val="5000"/>
            </a:schemeClr>
          </a:solidFill>
        </p:grpSpPr>
        <p:sp>
          <p:nvSpPr>
            <p:cNvPr id="97" name="Freeform 21">
              <a:extLst>
                <a:ext uri="{FF2B5EF4-FFF2-40B4-BE49-F238E27FC236}">
                  <a16:creationId xmlns:a16="http://schemas.microsoft.com/office/drawing/2014/main" id="{98AF24EA-84A3-4597-9502-268E68C47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02238" y="-3679825"/>
              <a:ext cx="47625" cy="36513"/>
            </a:xfrm>
            <a:custGeom>
              <a:avLst/>
              <a:gdLst>
                <a:gd name="T0" fmla="*/ 4 w 20"/>
                <a:gd name="T1" fmla="*/ 11 h 15"/>
                <a:gd name="T2" fmla="*/ 17 w 20"/>
                <a:gd name="T3" fmla="*/ 12 h 15"/>
                <a:gd name="T4" fmla="*/ 17 w 20"/>
                <a:gd name="T5" fmla="*/ 0 h 15"/>
                <a:gd name="T6" fmla="*/ 3 w 20"/>
                <a:gd name="T7" fmla="*/ 0 h 15"/>
                <a:gd name="T8" fmla="*/ 4 w 20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5">
                  <a:moveTo>
                    <a:pt x="4" y="11"/>
                  </a:moveTo>
                  <a:cubicBezTo>
                    <a:pt x="7" y="15"/>
                    <a:pt x="13" y="15"/>
                    <a:pt x="17" y="12"/>
                  </a:cubicBezTo>
                  <a:cubicBezTo>
                    <a:pt x="20" y="8"/>
                    <a:pt x="20" y="4"/>
                    <a:pt x="1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0" y="8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22">
              <a:extLst>
                <a:ext uri="{FF2B5EF4-FFF2-40B4-BE49-F238E27FC236}">
                  <a16:creationId xmlns:a16="http://schemas.microsoft.com/office/drawing/2014/main" id="{79D55E0F-1CF3-49C5-8AA4-2FB71CB40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8375" y="-3303588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2 w 14"/>
                <a:gd name="T3" fmla="*/ 11 h 14"/>
                <a:gd name="T4" fmla="*/ 12 w 14"/>
                <a:gd name="T5" fmla="*/ 11 h 14"/>
                <a:gd name="T6" fmla="*/ 11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4"/>
                    <a:pt x="9" y="14"/>
                    <a:pt x="12" y="11"/>
                  </a:cubicBezTo>
                  <a:cubicBezTo>
                    <a:pt x="14" y="9"/>
                    <a:pt x="14" y="5"/>
                    <a:pt x="11" y="3"/>
                  </a:cubicBezTo>
                  <a:cubicBezTo>
                    <a:pt x="9" y="1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3">
              <a:extLst>
                <a:ext uri="{FF2B5EF4-FFF2-40B4-BE49-F238E27FC236}">
                  <a16:creationId xmlns:a16="http://schemas.microsoft.com/office/drawing/2014/main" id="{9C227171-4041-456A-B64A-CE6CABA07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9200" y="-3376613"/>
              <a:ext cx="39688" cy="38100"/>
            </a:xfrm>
            <a:custGeom>
              <a:avLst/>
              <a:gdLst>
                <a:gd name="T0" fmla="*/ 3 w 17"/>
                <a:gd name="T1" fmla="*/ 3 h 16"/>
                <a:gd name="T2" fmla="*/ 3 w 17"/>
                <a:gd name="T3" fmla="*/ 13 h 16"/>
                <a:gd name="T4" fmla="*/ 14 w 17"/>
                <a:gd name="T5" fmla="*/ 13 h 16"/>
                <a:gd name="T6" fmla="*/ 14 w 17"/>
                <a:gd name="T7" fmla="*/ 3 h 16"/>
                <a:gd name="T8" fmla="*/ 3 w 17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7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24">
              <a:extLst>
                <a:ext uri="{FF2B5EF4-FFF2-40B4-BE49-F238E27FC236}">
                  <a16:creationId xmlns:a16="http://schemas.microsoft.com/office/drawing/2014/main" id="{6CC464F8-2EE0-4E6F-9D5C-3C9739A9A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78438" y="-3451225"/>
              <a:ext cx="47625" cy="46038"/>
            </a:xfrm>
            <a:custGeom>
              <a:avLst/>
              <a:gdLst>
                <a:gd name="T0" fmla="*/ 17 w 20"/>
                <a:gd name="T1" fmla="*/ 3 h 19"/>
                <a:gd name="T2" fmla="*/ 4 w 20"/>
                <a:gd name="T3" fmla="*/ 3 h 19"/>
                <a:gd name="T4" fmla="*/ 4 w 20"/>
                <a:gd name="T5" fmla="*/ 15 h 19"/>
                <a:gd name="T6" fmla="*/ 17 w 20"/>
                <a:gd name="T7" fmla="*/ 15 h 19"/>
                <a:gd name="T8" fmla="*/ 17 w 20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7" y="3"/>
                  </a:moveTo>
                  <a:cubicBezTo>
                    <a:pt x="13" y="0"/>
                    <a:pt x="7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0" y="12"/>
                    <a:pt x="20" y="7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5">
              <a:extLst>
                <a:ext uri="{FF2B5EF4-FFF2-40B4-BE49-F238E27FC236}">
                  <a16:creationId xmlns:a16="http://schemas.microsoft.com/office/drawing/2014/main" id="{BC1E71A2-9F96-45F3-A0B1-8009FE9F2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9263" y="-3527425"/>
              <a:ext cx="57150" cy="52388"/>
            </a:xfrm>
            <a:custGeom>
              <a:avLst/>
              <a:gdLst>
                <a:gd name="T0" fmla="*/ 20 w 24"/>
                <a:gd name="T1" fmla="*/ 4 h 22"/>
                <a:gd name="T2" fmla="*/ 4 w 24"/>
                <a:gd name="T3" fmla="*/ 4 h 22"/>
                <a:gd name="T4" fmla="*/ 4 w 24"/>
                <a:gd name="T5" fmla="*/ 18 h 22"/>
                <a:gd name="T6" fmla="*/ 19 w 24"/>
                <a:gd name="T7" fmla="*/ 18 h 22"/>
                <a:gd name="T8" fmla="*/ 20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0" y="4"/>
                  </a:moveTo>
                  <a:cubicBezTo>
                    <a:pt x="16" y="0"/>
                    <a:pt x="9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6">
              <a:extLst>
                <a:ext uri="{FF2B5EF4-FFF2-40B4-BE49-F238E27FC236}">
                  <a16:creationId xmlns:a16="http://schemas.microsoft.com/office/drawing/2014/main" id="{74F44E37-59D0-4F09-8ADD-DF66B2B57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8500" y="-3603625"/>
              <a:ext cx="65088" cy="61913"/>
            </a:xfrm>
            <a:custGeom>
              <a:avLst/>
              <a:gdLst>
                <a:gd name="T0" fmla="*/ 22 w 27"/>
                <a:gd name="T1" fmla="*/ 5 h 26"/>
                <a:gd name="T2" fmla="*/ 5 w 27"/>
                <a:gd name="T3" fmla="*/ 5 h 26"/>
                <a:gd name="T4" fmla="*/ 5 w 27"/>
                <a:gd name="T5" fmla="*/ 21 h 26"/>
                <a:gd name="T6" fmla="*/ 22 w 27"/>
                <a:gd name="T7" fmla="*/ 21 h 26"/>
                <a:gd name="T8" fmla="*/ 22 w 27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5"/>
                  </a:moveTo>
                  <a:cubicBezTo>
                    <a:pt x="18" y="1"/>
                    <a:pt x="10" y="0"/>
                    <a:pt x="5" y="5"/>
                  </a:cubicBezTo>
                  <a:cubicBezTo>
                    <a:pt x="0" y="9"/>
                    <a:pt x="0" y="17"/>
                    <a:pt x="5" y="21"/>
                  </a:cubicBezTo>
                  <a:cubicBezTo>
                    <a:pt x="10" y="26"/>
                    <a:pt x="17" y="26"/>
                    <a:pt x="22" y="21"/>
                  </a:cubicBezTo>
                  <a:cubicBezTo>
                    <a:pt x="27" y="17"/>
                    <a:pt x="27" y="10"/>
                    <a:pt x="22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7">
              <a:extLst>
                <a:ext uri="{FF2B5EF4-FFF2-40B4-BE49-F238E27FC236}">
                  <a16:creationId xmlns:a16="http://schemas.microsoft.com/office/drawing/2014/main" id="{4FDC8B70-E304-4F78-86CE-A679F84A6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4088" y="-3675063"/>
              <a:ext cx="65088" cy="61913"/>
            </a:xfrm>
            <a:custGeom>
              <a:avLst/>
              <a:gdLst>
                <a:gd name="T0" fmla="*/ 22 w 27"/>
                <a:gd name="T1" fmla="*/ 21 h 26"/>
                <a:gd name="T2" fmla="*/ 22 w 27"/>
                <a:gd name="T3" fmla="*/ 5 h 26"/>
                <a:gd name="T4" fmla="*/ 4 w 27"/>
                <a:gd name="T5" fmla="*/ 5 h 26"/>
                <a:gd name="T6" fmla="*/ 5 w 27"/>
                <a:gd name="T7" fmla="*/ 21 h 26"/>
                <a:gd name="T8" fmla="*/ 22 w 27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21"/>
                  </a:moveTo>
                  <a:cubicBezTo>
                    <a:pt x="27" y="17"/>
                    <a:pt x="27" y="10"/>
                    <a:pt x="22" y="5"/>
                  </a:cubicBezTo>
                  <a:cubicBezTo>
                    <a:pt x="17" y="1"/>
                    <a:pt x="9" y="0"/>
                    <a:pt x="4" y="5"/>
                  </a:cubicBezTo>
                  <a:cubicBezTo>
                    <a:pt x="0" y="9"/>
                    <a:pt x="0" y="17"/>
                    <a:pt x="5" y="21"/>
                  </a:cubicBezTo>
                  <a:cubicBezTo>
                    <a:pt x="9" y="26"/>
                    <a:pt x="17" y="26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8">
              <a:extLst>
                <a:ext uri="{FF2B5EF4-FFF2-40B4-BE49-F238E27FC236}">
                  <a16:creationId xmlns:a16="http://schemas.microsoft.com/office/drawing/2014/main" id="{68610D02-8936-41C0-B5E0-CF9E0CB0E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4513" y="-2913063"/>
              <a:ext cx="17463" cy="14288"/>
            </a:xfrm>
            <a:custGeom>
              <a:avLst/>
              <a:gdLst>
                <a:gd name="T0" fmla="*/ 2 w 7"/>
                <a:gd name="T1" fmla="*/ 1 h 6"/>
                <a:gd name="T2" fmla="*/ 1 w 7"/>
                <a:gd name="T3" fmla="*/ 1 h 6"/>
                <a:gd name="T4" fmla="*/ 1 w 7"/>
                <a:gd name="T5" fmla="*/ 5 h 6"/>
                <a:gd name="T6" fmla="*/ 6 w 7"/>
                <a:gd name="T7" fmla="*/ 5 h 6"/>
                <a:gd name="T8" fmla="*/ 6 w 7"/>
                <a:gd name="T9" fmla="*/ 1 h 6"/>
                <a:gd name="T10" fmla="*/ 2 w 7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2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3" y="6"/>
                    <a:pt x="5" y="6"/>
                    <a:pt x="6" y="5"/>
                  </a:cubicBezTo>
                  <a:cubicBezTo>
                    <a:pt x="7" y="4"/>
                    <a:pt x="7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9">
              <a:extLst>
                <a:ext uri="{FF2B5EF4-FFF2-40B4-BE49-F238E27FC236}">
                  <a16:creationId xmlns:a16="http://schemas.microsoft.com/office/drawing/2014/main" id="{2F546BBB-4AE5-46E0-A956-4DEDDB475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05338" y="-2989263"/>
              <a:ext cx="25400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30">
              <a:extLst>
                <a:ext uri="{FF2B5EF4-FFF2-40B4-BE49-F238E27FC236}">
                  <a16:creationId xmlns:a16="http://schemas.microsoft.com/office/drawing/2014/main" id="{8D436763-76E1-42C2-A924-8B2DB68A7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4575" y="-3065463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2 w 14"/>
                <a:gd name="T3" fmla="*/ 11 h 14"/>
                <a:gd name="T4" fmla="*/ 11 w 14"/>
                <a:gd name="T5" fmla="*/ 11 h 14"/>
                <a:gd name="T6" fmla="*/ 12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4"/>
                    <a:pt x="9" y="14"/>
                    <a:pt x="11" y="11"/>
                  </a:cubicBezTo>
                  <a:cubicBezTo>
                    <a:pt x="14" y="9"/>
                    <a:pt x="14" y="5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31">
              <a:extLst>
                <a:ext uri="{FF2B5EF4-FFF2-40B4-BE49-F238E27FC236}">
                  <a16:creationId xmlns:a16="http://schemas.microsoft.com/office/drawing/2014/main" id="{342037A3-F108-4C14-941F-B16B91A11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06988" y="-3136900"/>
              <a:ext cx="36513" cy="33338"/>
            </a:xfrm>
            <a:custGeom>
              <a:avLst/>
              <a:gdLst>
                <a:gd name="T0" fmla="*/ 3 w 15"/>
                <a:gd name="T1" fmla="*/ 3 h 14"/>
                <a:gd name="T2" fmla="*/ 3 w 15"/>
                <a:gd name="T3" fmla="*/ 11 h 14"/>
                <a:gd name="T4" fmla="*/ 12 w 15"/>
                <a:gd name="T5" fmla="*/ 11 h 14"/>
                <a:gd name="T6" fmla="*/ 12 w 15"/>
                <a:gd name="T7" fmla="*/ 3 h 14"/>
                <a:gd name="T8" fmla="*/ 3 w 15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3" y="3"/>
                  </a:moveTo>
                  <a:cubicBezTo>
                    <a:pt x="0" y="5"/>
                    <a:pt x="1" y="9"/>
                    <a:pt x="3" y="11"/>
                  </a:cubicBezTo>
                  <a:cubicBezTo>
                    <a:pt x="6" y="14"/>
                    <a:pt x="10" y="14"/>
                    <a:pt x="12" y="11"/>
                  </a:cubicBezTo>
                  <a:cubicBezTo>
                    <a:pt x="15" y="9"/>
                    <a:pt x="15" y="5"/>
                    <a:pt x="12" y="3"/>
                  </a:cubicBezTo>
                  <a:cubicBezTo>
                    <a:pt x="10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32">
              <a:extLst>
                <a:ext uri="{FF2B5EF4-FFF2-40B4-BE49-F238E27FC236}">
                  <a16:creationId xmlns:a16="http://schemas.microsoft.com/office/drawing/2014/main" id="{FCC57417-A1BF-45CC-BBDF-38AD1F00B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7813" y="-3209925"/>
              <a:ext cx="42863" cy="38100"/>
            </a:xfrm>
            <a:custGeom>
              <a:avLst/>
              <a:gdLst>
                <a:gd name="T0" fmla="*/ 4 w 18"/>
                <a:gd name="T1" fmla="*/ 3 h 16"/>
                <a:gd name="T2" fmla="*/ 4 w 18"/>
                <a:gd name="T3" fmla="*/ 13 h 16"/>
                <a:gd name="T4" fmla="*/ 15 w 18"/>
                <a:gd name="T5" fmla="*/ 13 h 16"/>
                <a:gd name="T6" fmla="*/ 15 w 18"/>
                <a:gd name="T7" fmla="*/ 3 h 16"/>
                <a:gd name="T8" fmla="*/ 4 w 18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4" y="3"/>
                  </a:moveTo>
                  <a:cubicBezTo>
                    <a:pt x="0" y="5"/>
                    <a:pt x="0" y="10"/>
                    <a:pt x="4" y="13"/>
                  </a:cubicBezTo>
                  <a:cubicBezTo>
                    <a:pt x="7" y="16"/>
                    <a:pt x="12" y="16"/>
                    <a:pt x="15" y="13"/>
                  </a:cubicBezTo>
                  <a:cubicBezTo>
                    <a:pt x="18" y="10"/>
                    <a:pt x="18" y="6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33">
              <a:extLst>
                <a:ext uri="{FF2B5EF4-FFF2-40B4-BE49-F238E27FC236}">
                  <a16:creationId xmlns:a16="http://schemas.microsoft.com/office/drawing/2014/main" id="{FBCD4F10-7F28-4557-B809-FF49112B3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10225" y="-3286125"/>
              <a:ext cx="47625" cy="47625"/>
            </a:xfrm>
            <a:custGeom>
              <a:avLst/>
              <a:gdLst>
                <a:gd name="T0" fmla="*/ 16 w 20"/>
                <a:gd name="T1" fmla="*/ 4 h 20"/>
                <a:gd name="T2" fmla="*/ 3 w 20"/>
                <a:gd name="T3" fmla="*/ 4 h 20"/>
                <a:gd name="T4" fmla="*/ 3 w 20"/>
                <a:gd name="T5" fmla="*/ 16 h 20"/>
                <a:gd name="T6" fmla="*/ 17 w 20"/>
                <a:gd name="T7" fmla="*/ 16 h 20"/>
                <a:gd name="T8" fmla="*/ 16 w 20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6" y="4"/>
                  </a:moveTo>
                  <a:cubicBezTo>
                    <a:pt x="13" y="0"/>
                    <a:pt x="7" y="1"/>
                    <a:pt x="3" y="4"/>
                  </a:cubicBezTo>
                  <a:cubicBezTo>
                    <a:pt x="0" y="7"/>
                    <a:pt x="0" y="13"/>
                    <a:pt x="3" y="16"/>
                  </a:cubicBezTo>
                  <a:cubicBezTo>
                    <a:pt x="7" y="20"/>
                    <a:pt x="13" y="20"/>
                    <a:pt x="17" y="16"/>
                  </a:cubicBezTo>
                  <a:cubicBezTo>
                    <a:pt x="20" y="13"/>
                    <a:pt x="20" y="7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34">
              <a:extLst>
                <a:ext uri="{FF2B5EF4-FFF2-40B4-BE49-F238E27FC236}">
                  <a16:creationId xmlns:a16="http://schemas.microsoft.com/office/drawing/2014/main" id="{BB28317A-115B-4876-825D-8A6BBDEC4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61050" y="-3360738"/>
              <a:ext cx="57150" cy="52388"/>
            </a:xfrm>
            <a:custGeom>
              <a:avLst/>
              <a:gdLst>
                <a:gd name="T0" fmla="*/ 19 w 24"/>
                <a:gd name="T1" fmla="*/ 4 h 22"/>
                <a:gd name="T2" fmla="*/ 4 w 24"/>
                <a:gd name="T3" fmla="*/ 4 h 22"/>
                <a:gd name="T4" fmla="*/ 4 w 24"/>
                <a:gd name="T5" fmla="*/ 18 h 22"/>
                <a:gd name="T6" fmla="*/ 19 w 24"/>
                <a:gd name="T7" fmla="*/ 18 h 22"/>
                <a:gd name="T8" fmla="*/ 19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35">
              <a:extLst>
                <a:ext uri="{FF2B5EF4-FFF2-40B4-BE49-F238E27FC236}">
                  <a16:creationId xmlns:a16="http://schemas.microsoft.com/office/drawing/2014/main" id="{42008AAB-937E-4AF2-BC57-5C3A9BB3E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0288" y="-3436938"/>
              <a:ext cx="65088" cy="61913"/>
            </a:xfrm>
            <a:custGeom>
              <a:avLst/>
              <a:gdLst>
                <a:gd name="T0" fmla="*/ 22 w 27"/>
                <a:gd name="T1" fmla="*/ 21 h 26"/>
                <a:gd name="T2" fmla="*/ 22 w 27"/>
                <a:gd name="T3" fmla="*/ 5 h 26"/>
                <a:gd name="T4" fmla="*/ 4 w 27"/>
                <a:gd name="T5" fmla="*/ 5 h 26"/>
                <a:gd name="T6" fmla="*/ 4 w 27"/>
                <a:gd name="T7" fmla="*/ 21 h 26"/>
                <a:gd name="T8" fmla="*/ 22 w 27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21"/>
                  </a:moveTo>
                  <a:cubicBezTo>
                    <a:pt x="27" y="17"/>
                    <a:pt x="27" y="10"/>
                    <a:pt x="22" y="5"/>
                  </a:cubicBezTo>
                  <a:cubicBezTo>
                    <a:pt x="17" y="0"/>
                    <a:pt x="9" y="0"/>
                    <a:pt x="4" y="5"/>
                  </a:cubicBezTo>
                  <a:cubicBezTo>
                    <a:pt x="0" y="9"/>
                    <a:pt x="0" y="17"/>
                    <a:pt x="4" y="21"/>
                  </a:cubicBezTo>
                  <a:cubicBezTo>
                    <a:pt x="9" y="26"/>
                    <a:pt x="17" y="26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36">
              <a:extLst>
                <a:ext uri="{FF2B5EF4-FFF2-40B4-BE49-F238E27FC236}">
                  <a16:creationId xmlns:a16="http://schemas.microsoft.com/office/drawing/2014/main" id="{E4A9AB97-19DB-4DC2-BCCA-27F7D41F4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61113" y="-3509963"/>
              <a:ext cx="71438" cy="66675"/>
            </a:xfrm>
            <a:custGeom>
              <a:avLst/>
              <a:gdLst>
                <a:gd name="T0" fmla="*/ 25 w 30"/>
                <a:gd name="T1" fmla="*/ 23 h 28"/>
                <a:gd name="T2" fmla="*/ 25 w 30"/>
                <a:gd name="T3" fmla="*/ 5 h 28"/>
                <a:gd name="T4" fmla="*/ 5 w 30"/>
                <a:gd name="T5" fmla="*/ 5 h 28"/>
                <a:gd name="T6" fmla="*/ 5 w 30"/>
                <a:gd name="T7" fmla="*/ 23 h 28"/>
                <a:gd name="T8" fmla="*/ 25 w 30"/>
                <a:gd name="T9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25" y="23"/>
                  </a:moveTo>
                  <a:cubicBezTo>
                    <a:pt x="30" y="18"/>
                    <a:pt x="30" y="10"/>
                    <a:pt x="25" y="5"/>
                  </a:cubicBezTo>
                  <a:cubicBezTo>
                    <a:pt x="19" y="0"/>
                    <a:pt x="11" y="0"/>
                    <a:pt x="5" y="5"/>
                  </a:cubicBezTo>
                  <a:cubicBezTo>
                    <a:pt x="0" y="10"/>
                    <a:pt x="0" y="18"/>
                    <a:pt x="5" y="23"/>
                  </a:cubicBezTo>
                  <a:cubicBezTo>
                    <a:pt x="11" y="28"/>
                    <a:pt x="19" y="28"/>
                    <a:pt x="25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37">
              <a:extLst>
                <a:ext uri="{FF2B5EF4-FFF2-40B4-BE49-F238E27FC236}">
                  <a16:creationId xmlns:a16="http://schemas.microsoft.com/office/drawing/2014/main" id="{1AC44217-0C25-43DC-8679-AA42CA2B2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0350" y="-3586163"/>
              <a:ext cx="80963" cy="76200"/>
            </a:xfrm>
            <a:custGeom>
              <a:avLst/>
              <a:gdLst>
                <a:gd name="T0" fmla="*/ 28 w 34"/>
                <a:gd name="T1" fmla="*/ 27 h 32"/>
                <a:gd name="T2" fmla="*/ 27 w 34"/>
                <a:gd name="T3" fmla="*/ 6 h 32"/>
                <a:gd name="T4" fmla="*/ 6 w 34"/>
                <a:gd name="T5" fmla="*/ 6 h 32"/>
                <a:gd name="T6" fmla="*/ 5 w 34"/>
                <a:gd name="T7" fmla="*/ 26 h 32"/>
                <a:gd name="T8" fmla="*/ 28 w 34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8" y="27"/>
                  </a:moveTo>
                  <a:cubicBezTo>
                    <a:pt x="34" y="21"/>
                    <a:pt x="34" y="12"/>
                    <a:pt x="27" y="6"/>
                  </a:cubicBezTo>
                  <a:cubicBezTo>
                    <a:pt x="22" y="0"/>
                    <a:pt x="12" y="0"/>
                    <a:pt x="6" y="6"/>
                  </a:cubicBezTo>
                  <a:cubicBezTo>
                    <a:pt x="0" y="11"/>
                    <a:pt x="0" y="21"/>
                    <a:pt x="5" y="26"/>
                  </a:cubicBezTo>
                  <a:cubicBezTo>
                    <a:pt x="12" y="32"/>
                    <a:pt x="21" y="32"/>
                    <a:pt x="2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38">
              <a:extLst>
                <a:ext uri="{FF2B5EF4-FFF2-40B4-BE49-F238E27FC236}">
                  <a16:creationId xmlns:a16="http://schemas.microsoft.com/office/drawing/2014/main" id="{6676291C-D3A4-4067-8D9E-AAA7F0DC6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175" y="-3660775"/>
              <a:ext cx="87313" cy="84138"/>
            </a:xfrm>
            <a:custGeom>
              <a:avLst/>
              <a:gdLst>
                <a:gd name="T0" fmla="*/ 30 w 37"/>
                <a:gd name="T1" fmla="*/ 28 h 35"/>
                <a:gd name="T2" fmla="*/ 30 w 37"/>
                <a:gd name="T3" fmla="*/ 6 h 35"/>
                <a:gd name="T4" fmla="*/ 6 w 37"/>
                <a:gd name="T5" fmla="*/ 6 h 35"/>
                <a:gd name="T6" fmla="*/ 6 w 37"/>
                <a:gd name="T7" fmla="*/ 28 h 35"/>
                <a:gd name="T8" fmla="*/ 30 w 37"/>
                <a:gd name="T9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30" y="28"/>
                  </a:moveTo>
                  <a:cubicBezTo>
                    <a:pt x="37" y="22"/>
                    <a:pt x="37" y="12"/>
                    <a:pt x="30" y="6"/>
                  </a:cubicBezTo>
                  <a:cubicBezTo>
                    <a:pt x="24" y="0"/>
                    <a:pt x="13" y="0"/>
                    <a:pt x="6" y="6"/>
                  </a:cubicBezTo>
                  <a:cubicBezTo>
                    <a:pt x="0" y="12"/>
                    <a:pt x="0" y="22"/>
                    <a:pt x="6" y="28"/>
                  </a:cubicBezTo>
                  <a:cubicBezTo>
                    <a:pt x="13" y="35"/>
                    <a:pt x="24" y="34"/>
                    <a:pt x="30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39">
              <a:extLst>
                <a:ext uri="{FF2B5EF4-FFF2-40B4-BE49-F238E27FC236}">
                  <a16:creationId xmlns:a16="http://schemas.microsoft.com/office/drawing/2014/main" id="{7B247B66-E69B-497E-97EC-19BC92B3E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9938" y="-3679825"/>
              <a:ext cx="76200" cy="31750"/>
            </a:xfrm>
            <a:custGeom>
              <a:avLst/>
              <a:gdLst>
                <a:gd name="T0" fmla="*/ 28 w 32"/>
                <a:gd name="T1" fmla="*/ 7 h 13"/>
                <a:gd name="T2" fmla="*/ 32 w 32"/>
                <a:gd name="T3" fmla="*/ 0 h 13"/>
                <a:gd name="T4" fmla="*/ 0 w 32"/>
                <a:gd name="T5" fmla="*/ 0 h 13"/>
                <a:gd name="T6" fmla="*/ 4 w 32"/>
                <a:gd name="T7" fmla="*/ 6 h 13"/>
                <a:gd name="T8" fmla="*/ 28 w 32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28" y="7"/>
                  </a:moveTo>
                  <a:cubicBezTo>
                    <a:pt x="30" y="5"/>
                    <a:pt x="31" y="3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2" y="5"/>
                    <a:pt x="4" y="6"/>
                  </a:cubicBezTo>
                  <a:cubicBezTo>
                    <a:pt x="10" y="13"/>
                    <a:pt x="21" y="13"/>
                    <a:pt x="28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0">
              <a:extLst>
                <a:ext uri="{FF2B5EF4-FFF2-40B4-BE49-F238E27FC236}">
                  <a16:creationId xmlns:a16="http://schemas.microsoft.com/office/drawing/2014/main" id="{B03FF7DB-DAAB-4D58-9725-0AE1481A3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5475" y="-2673350"/>
              <a:ext cx="9525" cy="9525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3 h 4"/>
                <a:gd name="T4" fmla="*/ 3 w 4"/>
                <a:gd name="T5" fmla="*/ 3 h 4"/>
                <a:gd name="T6" fmla="*/ 3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41">
              <a:extLst>
                <a:ext uri="{FF2B5EF4-FFF2-40B4-BE49-F238E27FC236}">
                  <a16:creationId xmlns:a16="http://schemas.microsoft.com/office/drawing/2014/main" id="{1500FFFF-65F7-4D95-9DDB-4399A6CC52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86300" y="-2749550"/>
              <a:ext cx="15875" cy="17463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1 h 7"/>
                <a:gd name="T8" fmla="*/ 1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7" y="5"/>
                    <a:pt x="7" y="3"/>
                    <a:pt x="6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42">
              <a:extLst>
                <a:ext uri="{FF2B5EF4-FFF2-40B4-BE49-F238E27FC236}">
                  <a16:creationId xmlns:a16="http://schemas.microsoft.com/office/drawing/2014/main" id="{92BEDAA1-0C53-4013-AD3A-EDE81E977A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33950" y="-2822575"/>
              <a:ext cx="25400" cy="23813"/>
            </a:xfrm>
            <a:custGeom>
              <a:avLst/>
              <a:gdLst>
                <a:gd name="T0" fmla="*/ 3 w 11"/>
                <a:gd name="T1" fmla="*/ 2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3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3" y="2"/>
                  </a:moveTo>
                  <a:cubicBezTo>
                    <a:pt x="1" y="3"/>
                    <a:pt x="0" y="6"/>
                    <a:pt x="2" y="8"/>
                  </a:cubicBezTo>
                  <a:cubicBezTo>
                    <a:pt x="4" y="10"/>
                    <a:pt x="8" y="10"/>
                    <a:pt x="9" y="8"/>
                  </a:cubicBezTo>
                  <a:cubicBezTo>
                    <a:pt x="11" y="6"/>
                    <a:pt x="11" y="3"/>
                    <a:pt x="9" y="2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3">
              <a:extLst>
                <a:ext uri="{FF2B5EF4-FFF2-40B4-BE49-F238E27FC236}">
                  <a16:creationId xmlns:a16="http://schemas.microsoft.com/office/drawing/2014/main" id="{85C8BB23-BF42-4F66-9BF9-FBED578CD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3188" y="-2898775"/>
              <a:ext cx="36513" cy="33338"/>
            </a:xfrm>
            <a:custGeom>
              <a:avLst/>
              <a:gdLst>
                <a:gd name="T0" fmla="*/ 3 w 15"/>
                <a:gd name="T1" fmla="*/ 2 h 14"/>
                <a:gd name="T2" fmla="*/ 3 w 15"/>
                <a:gd name="T3" fmla="*/ 11 h 14"/>
                <a:gd name="T4" fmla="*/ 12 w 15"/>
                <a:gd name="T5" fmla="*/ 11 h 14"/>
                <a:gd name="T6" fmla="*/ 12 w 15"/>
                <a:gd name="T7" fmla="*/ 2 h 14"/>
                <a:gd name="T8" fmla="*/ 3 w 1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3" y="2"/>
                  </a:moveTo>
                  <a:cubicBezTo>
                    <a:pt x="0" y="5"/>
                    <a:pt x="1" y="9"/>
                    <a:pt x="3" y="11"/>
                  </a:cubicBezTo>
                  <a:cubicBezTo>
                    <a:pt x="6" y="13"/>
                    <a:pt x="10" y="14"/>
                    <a:pt x="12" y="11"/>
                  </a:cubicBezTo>
                  <a:cubicBezTo>
                    <a:pt x="15" y="9"/>
                    <a:pt x="15" y="5"/>
                    <a:pt x="12" y="2"/>
                  </a:cubicBezTo>
                  <a:cubicBezTo>
                    <a:pt x="10" y="0"/>
                    <a:pt x="6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44">
              <a:extLst>
                <a:ext uri="{FF2B5EF4-FFF2-40B4-BE49-F238E27FC236}">
                  <a16:creationId xmlns:a16="http://schemas.microsoft.com/office/drawing/2014/main" id="{10E735E7-D6D6-44CD-BC18-1BAD5F481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34013" y="-2973388"/>
              <a:ext cx="42863" cy="38100"/>
            </a:xfrm>
            <a:custGeom>
              <a:avLst/>
              <a:gdLst>
                <a:gd name="T0" fmla="*/ 4 w 18"/>
                <a:gd name="T1" fmla="*/ 2 h 16"/>
                <a:gd name="T2" fmla="*/ 4 w 18"/>
                <a:gd name="T3" fmla="*/ 13 h 16"/>
                <a:gd name="T4" fmla="*/ 15 w 18"/>
                <a:gd name="T5" fmla="*/ 13 h 16"/>
                <a:gd name="T6" fmla="*/ 15 w 18"/>
                <a:gd name="T7" fmla="*/ 3 h 16"/>
                <a:gd name="T8" fmla="*/ 4 w 18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4" y="2"/>
                  </a:moveTo>
                  <a:cubicBezTo>
                    <a:pt x="1" y="5"/>
                    <a:pt x="0" y="10"/>
                    <a:pt x="4" y="13"/>
                  </a:cubicBezTo>
                  <a:cubicBezTo>
                    <a:pt x="7" y="16"/>
                    <a:pt x="12" y="16"/>
                    <a:pt x="15" y="13"/>
                  </a:cubicBezTo>
                  <a:cubicBezTo>
                    <a:pt x="18" y="10"/>
                    <a:pt x="18" y="5"/>
                    <a:pt x="15" y="3"/>
                  </a:cubicBezTo>
                  <a:cubicBezTo>
                    <a:pt x="12" y="0"/>
                    <a:pt x="7" y="0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45">
              <a:extLst>
                <a:ext uri="{FF2B5EF4-FFF2-40B4-BE49-F238E27FC236}">
                  <a16:creationId xmlns:a16="http://schemas.microsoft.com/office/drawing/2014/main" id="{26F114BA-478A-420F-A516-7C2BF014C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6425" y="-3049588"/>
              <a:ext cx="47625" cy="46038"/>
            </a:xfrm>
            <a:custGeom>
              <a:avLst/>
              <a:gdLst>
                <a:gd name="T0" fmla="*/ 17 w 20"/>
                <a:gd name="T1" fmla="*/ 4 h 19"/>
                <a:gd name="T2" fmla="*/ 3 w 20"/>
                <a:gd name="T3" fmla="*/ 4 h 19"/>
                <a:gd name="T4" fmla="*/ 3 w 20"/>
                <a:gd name="T5" fmla="*/ 16 h 19"/>
                <a:gd name="T6" fmla="*/ 16 w 20"/>
                <a:gd name="T7" fmla="*/ 16 h 19"/>
                <a:gd name="T8" fmla="*/ 17 w 20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7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7"/>
                    <a:pt x="0" y="12"/>
                    <a:pt x="3" y="16"/>
                  </a:cubicBezTo>
                  <a:cubicBezTo>
                    <a:pt x="7" y="19"/>
                    <a:pt x="13" y="19"/>
                    <a:pt x="16" y="16"/>
                  </a:cubicBezTo>
                  <a:cubicBezTo>
                    <a:pt x="20" y="13"/>
                    <a:pt x="20" y="7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46">
              <a:extLst>
                <a:ext uri="{FF2B5EF4-FFF2-40B4-BE49-F238E27FC236}">
                  <a16:creationId xmlns:a16="http://schemas.microsoft.com/office/drawing/2014/main" id="{409B310B-B8BF-4C30-95B8-E501BE55D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0" y="-3122613"/>
              <a:ext cx="53975" cy="52388"/>
            </a:xfrm>
            <a:custGeom>
              <a:avLst/>
              <a:gdLst>
                <a:gd name="T0" fmla="*/ 19 w 23"/>
                <a:gd name="T1" fmla="*/ 4 h 22"/>
                <a:gd name="T2" fmla="*/ 4 w 23"/>
                <a:gd name="T3" fmla="*/ 4 h 22"/>
                <a:gd name="T4" fmla="*/ 4 w 23"/>
                <a:gd name="T5" fmla="*/ 18 h 22"/>
                <a:gd name="T6" fmla="*/ 19 w 23"/>
                <a:gd name="T7" fmla="*/ 18 h 22"/>
                <a:gd name="T8" fmla="*/ 19 w 23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47">
              <a:extLst>
                <a:ext uri="{FF2B5EF4-FFF2-40B4-BE49-F238E27FC236}">
                  <a16:creationId xmlns:a16="http://schemas.microsoft.com/office/drawing/2014/main" id="{A94C2F6A-BD3D-4FA0-8184-566CB04B4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91250" y="-3194050"/>
              <a:ext cx="55563" cy="52388"/>
            </a:xfrm>
            <a:custGeom>
              <a:avLst/>
              <a:gdLst>
                <a:gd name="T0" fmla="*/ 19 w 23"/>
                <a:gd name="T1" fmla="*/ 4 h 22"/>
                <a:gd name="T2" fmla="*/ 4 w 23"/>
                <a:gd name="T3" fmla="*/ 4 h 22"/>
                <a:gd name="T4" fmla="*/ 4 w 23"/>
                <a:gd name="T5" fmla="*/ 18 h 22"/>
                <a:gd name="T6" fmla="*/ 19 w 23"/>
                <a:gd name="T7" fmla="*/ 18 h 22"/>
                <a:gd name="T8" fmla="*/ 19 w 23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48">
              <a:extLst>
                <a:ext uri="{FF2B5EF4-FFF2-40B4-BE49-F238E27FC236}">
                  <a16:creationId xmlns:a16="http://schemas.microsoft.com/office/drawing/2014/main" id="{0304872B-BF4E-4C19-9B5B-995D2CE37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8900" y="-3270250"/>
              <a:ext cx="66675" cy="61913"/>
            </a:xfrm>
            <a:custGeom>
              <a:avLst/>
              <a:gdLst>
                <a:gd name="T0" fmla="*/ 23 w 28"/>
                <a:gd name="T1" fmla="*/ 21 h 26"/>
                <a:gd name="T2" fmla="*/ 23 w 28"/>
                <a:gd name="T3" fmla="*/ 5 h 26"/>
                <a:gd name="T4" fmla="*/ 5 w 28"/>
                <a:gd name="T5" fmla="*/ 5 h 26"/>
                <a:gd name="T6" fmla="*/ 5 w 28"/>
                <a:gd name="T7" fmla="*/ 21 h 26"/>
                <a:gd name="T8" fmla="*/ 23 w 28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6">
                  <a:moveTo>
                    <a:pt x="23" y="21"/>
                  </a:moveTo>
                  <a:cubicBezTo>
                    <a:pt x="27" y="17"/>
                    <a:pt x="28" y="9"/>
                    <a:pt x="23" y="5"/>
                  </a:cubicBezTo>
                  <a:cubicBezTo>
                    <a:pt x="18" y="0"/>
                    <a:pt x="10" y="0"/>
                    <a:pt x="5" y="5"/>
                  </a:cubicBezTo>
                  <a:cubicBezTo>
                    <a:pt x="0" y="9"/>
                    <a:pt x="1" y="16"/>
                    <a:pt x="5" y="21"/>
                  </a:cubicBezTo>
                  <a:cubicBezTo>
                    <a:pt x="10" y="26"/>
                    <a:pt x="18" y="26"/>
                    <a:pt x="2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49">
              <a:extLst>
                <a:ext uri="{FF2B5EF4-FFF2-40B4-BE49-F238E27FC236}">
                  <a16:creationId xmlns:a16="http://schemas.microsoft.com/office/drawing/2014/main" id="{D7948472-1AB4-4895-BE15-C34711175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9725" y="-3343275"/>
              <a:ext cx="73025" cy="66675"/>
            </a:xfrm>
            <a:custGeom>
              <a:avLst/>
              <a:gdLst>
                <a:gd name="T0" fmla="*/ 25 w 31"/>
                <a:gd name="T1" fmla="*/ 23 h 28"/>
                <a:gd name="T2" fmla="*/ 26 w 31"/>
                <a:gd name="T3" fmla="*/ 5 h 28"/>
                <a:gd name="T4" fmla="*/ 6 w 31"/>
                <a:gd name="T5" fmla="*/ 5 h 28"/>
                <a:gd name="T6" fmla="*/ 6 w 31"/>
                <a:gd name="T7" fmla="*/ 23 h 28"/>
                <a:gd name="T8" fmla="*/ 25 w 31"/>
                <a:gd name="T9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8">
                  <a:moveTo>
                    <a:pt x="25" y="23"/>
                  </a:moveTo>
                  <a:cubicBezTo>
                    <a:pt x="31" y="18"/>
                    <a:pt x="31" y="10"/>
                    <a:pt x="26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0"/>
                    <a:pt x="0" y="18"/>
                    <a:pt x="6" y="23"/>
                  </a:cubicBezTo>
                  <a:cubicBezTo>
                    <a:pt x="11" y="28"/>
                    <a:pt x="20" y="28"/>
                    <a:pt x="25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50">
              <a:extLst>
                <a:ext uri="{FF2B5EF4-FFF2-40B4-BE49-F238E27FC236}">
                  <a16:creationId xmlns:a16="http://schemas.microsoft.com/office/drawing/2014/main" id="{11C3E2A8-417C-45F6-8F41-558127A03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8963" y="-3419475"/>
              <a:ext cx="80963" cy="76200"/>
            </a:xfrm>
            <a:custGeom>
              <a:avLst/>
              <a:gdLst>
                <a:gd name="T0" fmla="*/ 6 w 34"/>
                <a:gd name="T1" fmla="*/ 26 h 32"/>
                <a:gd name="T2" fmla="*/ 28 w 34"/>
                <a:gd name="T3" fmla="*/ 26 h 32"/>
                <a:gd name="T4" fmla="*/ 28 w 34"/>
                <a:gd name="T5" fmla="*/ 6 h 32"/>
                <a:gd name="T6" fmla="*/ 7 w 34"/>
                <a:gd name="T7" fmla="*/ 6 h 32"/>
                <a:gd name="T8" fmla="*/ 6 w 34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26"/>
                  </a:moveTo>
                  <a:cubicBezTo>
                    <a:pt x="12" y="32"/>
                    <a:pt x="22" y="32"/>
                    <a:pt x="28" y="26"/>
                  </a:cubicBezTo>
                  <a:cubicBezTo>
                    <a:pt x="34" y="21"/>
                    <a:pt x="34" y="11"/>
                    <a:pt x="28" y="6"/>
                  </a:cubicBezTo>
                  <a:cubicBezTo>
                    <a:pt x="22" y="0"/>
                    <a:pt x="13" y="0"/>
                    <a:pt x="7" y="6"/>
                  </a:cubicBezTo>
                  <a:cubicBezTo>
                    <a:pt x="0" y="11"/>
                    <a:pt x="0" y="20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1">
              <a:extLst>
                <a:ext uri="{FF2B5EF4-FFF2-40B4-BE49-F238E27FC236}">
                  <a16:creationId xmlns:a16="http://schemas.microsoft.com/office/drawing/2014/main" id="{06E6E732-953E-4581-9617-C40FB6B7F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89788" y="-3495675"/>
              <a:ext cx="90488" cy="82550"/>
            </a:xfrm>
            <a:custGeom>
              <a:avLst/>
              <a:gdLst>
                <a:gd name="T0" fmla="*/ 31 w 38"/>
                <a:gd name="T1" fmla="*/ 29 h 35"/>
                <a:gd name="T2" fmla="*/ 31 w 38"/>
                <a:gd name="T3" fmla="*/ 7 h 35"/>
                <a:gd name="T4" fmla="*/ 7 w 38"/>
                <a:gd name="T5" fmla="*/ 7 h 35"/>
                <a:gd name="T6" fmla="*/ 7 w 38"/>
                <a:gd name="T7" fmla="*/ 29 h 35"/>
                <a:gd name="T8" fmla="*/ 31 w 38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1" y="29"/>
                  </a:moveTo>
                  <a:cubicBezTo>
                    <a:pt x="37" y="23"/>
                    <a:pt x="38" y="13"/>
                    <a:pt x="31" y="7"/>
                  </a:cubicBezTo>
                  <a:cubicBezTo>
                    <a:pt x="24" y="0"/>
                    <a:pt x="14" y="1"/>
                    <a:pt x="7" y="7"/>
                  </a:cubicBezTo>
                  <a:cubicBezTo>
                    <a:pt x="0" y="13"/>
                    <a:pt x="0" y="23"/>
                    <a:pt x="7" y="29"/>
                  </a:cubicBezTo>
                  <a:cubicBezTo>
                    <a:pt x="14" y="35"/>
                    <a:pt x="24" y="35"/>
                    <a:pt x="3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52">
              <a:extLst>
                <a:ext uri="{FF2B5EF4-FFF2-40B4-BE49-F238E27FC236}">
                  <a16:creationId xmlns:a16="http://schemas.microsoft.com/office/drawing/2014/main" id="{ACB024FA-389C-4E72-BA0E-D7E110D39C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39025" y="-3570288"/>
              <a:ext cx="98425" cy="90488"/>
            </a:xfrm>
            <a:custGeom>
              <a:avLst/>
              <a:gdLst>
                <a:gd name="T0" fmla="*/ 34 w 41"/>
                <a:gd name="T1" fmla="*/ 31 h 38"/>
                <a:gd name="T2" fmla="*/ 34 w 41"/>
                <a:gd name="T3" fmla="*/ 7 h 38"/>
                <a:gd name="T4" fmla="*/ 8 w 41"/>
                <a:gd name="T5" fmla="*/ 7 h 38"/>
                <a:gd name="T6" fmla="*/ 7 w 41"/>
                <a:gd name="T7" fmla="*/ 31 h 38"/>
                <a:gd name="T8" fmla="*/ 34 w 41"/>
                <a:gd name="T9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34" y="31"/>
                  </a:moveTo>
                  <a:cubicBezTo>
                    <a:pt x="41" y="25"/>
                    <a:pt x="41" y="14"/>
                    <a:pt x="34" y="7"/>
                  </a:cubicBezTo>
                  <a:cubicBezTo>
                    <a:pt x="26" y="0"/>
                    <a:pt x="15" y="0"/>
                    <a:pt x="8" y="7"/>
                  </a:cubicBezTo>
                  <a:cubicBezTo>
                    <a:pt x="0" y="13"/>
                    <a:pt x="0" y="24"/>
                    <a:pt x="7" y="31"/>
                  </a:cubicBezTo>
                  <a:cubicBezTo>
                    <a:pt x="15" y="38"/>
                    <a:pt x="26" y="38"/>
                    <a:pt x="34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53">
              <a:extLst>
                <a:ext uri="{FF2B5EF4-FFF2-40B4-BE49-F238E27FC236}">
                  <a16:creationId xmlns:a16="http://schemas.microsoft.com/office/drawing/2014/main" id="{3C5FAD12-C339-4B7B-80DF-5EC58A38A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91438" y="-3643313"/>
              <a:ext cx="103188" cy="95250"/>
            </a:xfrm>
            <a:custGeom>
              <a:avLst/>
              <a:gdLst>
                <a:gd name="T0" fmla="*/ 35 w 43"/>
                <a:gd name="T1" fmla="*/ 33 h 40"/>
                <a:gd name="T2" fmla="*/ 35 w 43"/>
                <a:gd name="T3" fmla="*/ 7 h 40"/>
                <a:gd name="T4" fmla="*/ 7 w 43"/>
                <a:gd name="T5" fmla="*/ 7 h 40"/>
                <a:gd name="T6" fmla="*/ 7 w 43"/>
                <a:gd name="T7" fmla="*/ 33 h 40"/>
                <a:gd name="T8" fmla="*/ 35 w 43"/>
                <a:gd name="T9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0">
                  <a:moveTo>
                    <a:pt x="35" y="33"/>
                  </a:moveTo>
                  <a:cubicBezTo>
                    <a:pt x="43" y="26"/>
                    <a:pt x="43" y="14"/>
                    <a:pt x="35" y="7"/>
                  </a:cubicBezTo>
                  <a:cubicBezTo>
                    <a:pt x="28" y="0"/>
                    <a:pt x="15" y="0"/>
                    <a:pt x="7" y="7"/>
                  </a:cubicBezTo>
                  <a:cubicBezTo>
                    <a:pt x="0" y="14"/>
                    <a:pt x="0" y="26"/>
                    <a:pt x="7" y="33"/>
                  </a:cubicBezTo>
                  <a:cubicBezTo>
                    <a:pt x="15" y="40"/>
                    <a:pt x="27" y="40"/>
                    <a:pt x="35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54">
              <a:extLst>
                <a:ext uri="{FF2B5EF4-FFF2-40B4-BE49-F238E27FC236}">
                  <a16:creationId xmlns:a16="http://schemas.microsoft.com/office/drawing/2014/main" id="{887649EA-6972-41B7-99B8-4E3098BF9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45438" y="-3679825"/>
              <a:ext cx="104775" cy="65088"/>
            </a:xfrm>
            <a:custGeom>
              <a:avLst/>
              <a:gdLst>
                <a:gd name="T0" fmla="*/ 7 w 44"/>
                <a:gd name="T1" fmla="*/ 19 h 27"/>
                <a:gd name="T2" fmla="*/ 37 w 44"/>
                <a:gd name="T3" fmla="*/ 19 h 27"/>
                <a:gd name="T4" fmla="*/ 42 w 44"/>
                <a:gd name="T5" fmla="*/ 0 h 27"/>
                <a:gd name="T6" fmla="*/ 2 w 44"/>
                <a:gd name="T7" fmla="*/ 0 h 27"/>
                <a:gd name="T8" fmla="*/ 7 w 44"/>
                <a:gd name="T9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7">
                  <a:moveTo>
                    <a:pt x="7" y="19"/>
                  </a:moveTo>
                  <a:cubicBezTo>
                    <a:pt x="15" y="27"/>
                    <a:pt x="29" y="27"/>
                    <a:pt x="37" y="19"/>
                  </a:cubicBezTo>
                  <a:cubicBezTo>
                    <a:pt x="43" y="14"/>
                    <a:pt x="44" y="7"/>
                    <a:pt x="4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1" y="14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55">
              <a:extLst>
                <a:ext uri="{FF2B5EF4-FFF2-40B4-BE49-F238E27FC236}">
                  <a16:creationId xmlns:a16="http://schemas.microsoft.com/office/drawing/2014/main" id="{D0A6B6E5-66F8-479C-AA1A-78CA76AFA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11675" y="-2436813"/>
              <a:ext cx="9525" cy="11113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3 w 4"/>
                <a:gd name="T5" fmla="*/ 4 h 5"/>
                <a:gd name="T6" fmla="*/ 3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2" y="5"/>
                    <a:pt x="3" y="4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56">
              <a:extLst>
                <a:ext uri="{FF2B5EF4-FFF2-40B4-BE49-F238E27FC236}">
                  <a16:creationId xmlns:a16="http://schemas.microsoft.com/office/drawing/2014/main" id="{00599978-7DF7-40DE-AAE9-ED2B38312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00" y="-2511425"/>
              <a:ext cx="15875" cy="17463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1 h 7"/>
                <a:gd name="T8" fmla="*/ 1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7" y="5"/>
                    <a:pt x="7" y="2"/>
                    <a:pt x="6" y="1"/>
                  </a:cubicBezTo>
                  <a:cubicBezTo>
                    <a:pt x="5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57">
              <a:extLst>
                <a:ext uri="{FF2B5EF4-FFF2-40B4-BE49-F238E27FC236}">
                  <a16:creationId xmlns:a16="http://schemas.microsoft.com/office/drawing/2014/main" id="{E5C3E707-EEA5-413D-9091-C8F13F201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11738" y="-2587625"/>
              <a:ext cx="23813" cy="26988"/>
            </a:xfrm>
            <a:custGeom>
              <a:avLst/>
              <a:gdLst>
                <a:gd name="T0" fmla="*/ 2 w 10"/>
                <a:gd name="T1" fmla="*/ 2 h 11"/>
                <a:gd name="T2" fmla="*/ 1 w 10"/>
                <a:gd name="T3" fmla="*/ 9 h 11"/>
                <a:gd name="T4" fmla="*/ 9 w 10"/>
                <a:gd name="T5" fmla="*/ 9 h 11"/>
                <a:gd name="T6" fmla="*/ 9 w 10"/>
                <a:gd name="T7" fmla="*/ 2 h 11"/>
                <a:gd name="T8" fmla="*/ 2 w 1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2" y="2"/>
                  </a:moveTo>
                  <a:cubicBezTo>
                    <a:pt x="0" y="4"/>
                    <a:pt x="0" y="7"/>
                    <a:pt x="1" y="9"/>
                  </a:cubicBezTo>
                  <a:cubicBezTo>
                    <a:pt x="3" y="11"/>
                    <a:pt x="7" y="11"/>
                    <a:pt x="9" y="9"/>
                  </a:cubicBezTo>
                  <a:cubicBezTo>
                    <a:pt x="10" y="7"/>
                    <a:pt x="10" y="4"/>
                    <a:pt x="9" y="2"/>
                  </a:cubicBezTo>
                  <a:cubicBezTo>
                    <a:pt x="7" y="1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58">
              <a:extLst>
                <a:ext uri="{FF2B5EF4-FFF2-40B4-BE49-F238E27FC236}">
                  <a16:creationId xmlns:a16="http://schemas.microsoft.com/office/drawing/2014/main" id="{97DCF979-A754-48FA-AE44-45487A579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64150" y="-2655888"/>
              <a:ext cx="26988" cy="23813"/>
            </a:xfrm>
            <a:custGeom>
              <a:avLst/>
              <a:gdLst>
                <a:gd name="T0" fmla="*/ 2 w 11"/>
                <a:gd name="T1" fmla="*/ 1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1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0" y="3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59">
              <a:extLst>
                <a:ext uri="{FF2B5EF4-FFF2-40B4-BE49-F238E27FC236}">
                  <a16:creationId xmlns:a16="http://schemas.microsoft.com/office/drawing/2014/main" id="{B5CFD9E9-C010-41EB-955F-F3EC4CA0A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4975" y="-2732088"/>
              <a:ext cx="34925" cy="30163"/>
            </a:xfrm>
            <a:custGeom>
              <a:avLst/>
              <a:gdLst>
                <a:gd name="T0" fmla="*/ 3 w 15"/>
                <a:gd name="T1" fmla="*/ 2 h 13"/>
                <a:gd name="T2" fmla="*/ 3 w 15"/>
                <a:gd name="T3" fmla="*/ 11 h 13"/>
                <a:gd name="T4" fmla="*/ 12 w 15"/>
                <a:gd name="T5" fmla="*/ 11 h 13"/>
                <a:gd name="T6" fmla="*/ 12 w 15"/>
                <a:gd name="T7" fmla="*/ 2 h 13"/>
                <a:gd name="T8" fmla="*/ 3 w 15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3" y="2"/>
                  </a:moveTo>
                  <a:cubicBezTo>
                    <a:pt x="0" y="5"/>
                    <a:pt x="0" y="9"/>
                    <a:pt x="3" y="11"/>
                  </a:cubicBezTo>
                  <a:cubicBezTo>
                    <a:pt x="5" y="13"/>
                    <a:pt x="9" y="13"/>
                    <a:pt x="12" y="11"/>
                  </a:cubicBezTo>
                  <a:cubicBezTo>
                    <a:pt x="15" y="9"/>
                    <a:pt x="14" y="5"/>
                    <a:pt x="12" y="2"/>
                  </a:cubicBezTo>
                  <a:cubicBezTo>
                    <a:pt x="9" y="0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60">
              <a:extLst>
                <a:ext uri="{FF2B5EF4-FFF2-40B4-BE49-F238E27FC236}">
                  <a16:creationId xmlns:a16="http://schemas.microsoft.com/office/drawing/2014/main" id="{8D240E8E-7F01-460D-B76C-18A8159B4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64213" y="-2808288"/>
              <a:ext cx="42863" cy="39688"/>
            </a:xfrm>
            <a:custGeom>
              <a:avLst/>
              <a:gdLst>
                <a:gd name="T0" fmla="*/ 3 w 18"/>
                <a:gd name="T1" fmla="*/ 3 h 17"/>
                <a:gd name="T2" fmla="*/ 3 w 18"/>
                <a:gd name="T3" fmla="*/ 14 h 17"/>
                <a:gd name="T4" fmla="*/ 14 w 18"/>
                <a:gd name="T5" fmla="*/ 14 h 17"/>
                <a:gd name="T6" fmla="*/ 15 w 18"/>
                <a:gd name="T7" fmla="*/ 3 h 17"/>
                <a:gd name="T8" fmla="*/ 3 w 18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3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6" y="17"/>
                    <a:pt x="11" y="17"/>
                    <a:pt x="14" y="14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61">
              <a:extLst>
                <a:ext uri="{FF2B5EF4-FFF2-40B4-BE49-F238E27FC236}">
                  <a16:creationId xmlns:a16="http://schemas.microsoft.com/office/drawing/2014/main" id="{7F14041F-5AB6-491C-AD28-EA2073C61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5038" y="-2882900"/>
              <a:ext cx="50800" cy="46038"/>
            </a:xfrm>
            <a:custGeom>
              <a:avLst/>
              <a:gdLst>
                <a:gd name="T0" fmla="*/ 17 w 21"/>
                <a:gd name="T1" fmla="*/ 4 h 19"/>
                <a:gd name="T2" fmla="*/ 4 w 21"/>
                <a:gd name="T3" fmla="*/ 4 h 19"/>
                <a:gd name="T4" fmla="*/ 4 w 21"/>
                <a:gd name="T5" fmla="*/ 16 h 19"/>
                <a:gd name="T6" fmla="*/ 17 w 21"/>
                <a:gd name="T7" fmla="*/ 16 h 19"/>
                <a:gd name="T8" fmla="*/ 17 w 21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7" y="4"/>
                  </a:moveTo>
                  <a:cubicBezTo>
                    <a:pt x="14" y="0"/>
                    <a:pt x="8" y="0"/>
                    <a:pt x="4" y="4"/>
                  </a:cubicBezTo>
                  <a:cubicBezTo>
                    <a:pt x="1" y="7"/>
                    <a:pt x="0" y="12"/>
                    <a:pt x="4" y="16"/>
                  </a:cubicBezTo>
                  <a:cubicBezTo>
                    <a:pt x="8" y="19"/>
                    <a:pt x="14" y="19"/>
                    <a:pt x="17" y="16"/>
                  </a:cubicBezTo>
                  <a:cubicBezTo>
                    <a:pt x="21" y="13"/>
                    <a:pt x="21" y="7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62">
              <a:extLst>
                <a:ext uri="{FF2B5EF4-FFF2-40B4-BE49-F238E27FC236}">
                  <a16:creationId xmlns:a16="http://schemas.microsoft.com/office/drawing/2014/main" id="{252C0DB2-778B-428C-A422-1D5972C70F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5863" y="-2959100"/>
              <a:ext cx="57150" cy="55563"/>
            </a:xfrm>
            <a:custGeom>
              <a:avLst/>
              <a:gdLst>
                <a:gd name="T0" fmla="*/ 20 w 24"/>
                <a:gd name="T1" fmla="*/ 4 h 23"/>
                <a:gd name="T2" fmla="*/ 5 w 24"/>
                <a:gd name="T3" fmla="*/ 4 h 23"/>
                <a:gd name="T4" fmla="*/ 4 w 24"/>
                <a:gd name="T5" fmla="*/ 19 h 23"/>
                <a:gd name="T6" fmla="*/ 20 w 24"/>
                <a:gd name="T7" fmla="*/ 19 h 23"/>
                <a:gd name="T8" fmla="*/ 20 w 24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0" y="4"/>
                  </a:moveTo>
                  <a:cubicBezTo>
                    <a:pt x="16" y="1"/>
                    <a:pt x="9" y="0"/>
                    <a:pt x="5" y="4"/>
                  </a:cubicBezTo>
                  <a:cubicBezTo>
                    <a:pt x="0" y="8"/>
                    <a:pt x="0" y="15"/>
                    <a:pt x="4" y="19"/>
                  </a:cubicBezTo>
                  <a:cubicBezTo>
                    <a:pt x="9" y="23"/>
                    <a:pt x="16" y="23"/>
                    <a:pt x="20" y="19"/>
                  </a:cubicBezTo>
                  <a:cubicBezTo>
                    <a:pt x="24" y="15"/>
                    <a:pt x="24" y="9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63">
              <a:extLst>
                <a:ext uri="{FF2B5EF4-FFF2-40B4-BE49-F238E27FC236}">
                  <a16:creationId xmlns:a16="http://schemas.microsoft.com/office/drawing/2014/main" id="{AE39A748-77EC-44BA-A16C-3A947C1C8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15100" y="-3032125"/>
              <a:ext cx="66675" cy="58738"/>
            </a:xfrm>
            <a:custGeom>
              <a:avLst/>
              <a:gdLst>
                <a:gd name="T0" fmla="*/ 23 w 28"/>
                <a:gd name="T1" fmla="*/ 21 h 25"/>
                <a:gd name="T2" fmla="*/ 23 w 28"/>
                <a:gd name="T3" fmla="*/ 4 h 25"/>
                <a:gd name="T4" fmla="*/ 5 w 28"/>
                <a:gd name="T5" fmla="*/ 4 h 25"/>
                <a:gd name="T6" fmla="*/ 5 w 28"/>
                <a:gd name="T7" fmla="*/ 21 h 25"/>
                <a:gd name="T8" fmla="*/ 23 w 28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5">
                  <a:moveTo>
                    <a:pt x="23" y="21"/>
                  </a:moveTo>
                  <a:cubicBezTo>
                    <a:pt x="28" y="16"/>
                    <a:pt x="28" y="9"/>
                    <a:pt x="23" y="4"/>
                  </a:cubicBezTo>
                  <a:cubicBezTo>
                    <a:pt x="18" y="0"/>
                    <a:pt x="10" y="0"/>
                    <a:pt x="5" y="4"/>
                  </a:cubicBezTo>
                  <a:cubicBezTo>
                    <a:pt x="0" y="9"/>
                    <a:pt x="1" y="16"/>
                    <a:pt x="5" y="21"/>
                  </a:cubicBezTo>
                  <a:cubicBezTo>
                    <a:pt x="10" y="25"/>
                    <a:pt x="18" y="25"/>
                    <a:pt x="2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64">
              <a:extLst>
                <a:ext uri="{FF2B5EF4-FFF2-40B4-BE49-F238E27FC236}">
                  <a16:creationId xmlns:a16="http://schemas.microsoft.com/office/drawing/2014/main" id="{E426F138-4CDF-403D-83F4-D8AA75AD9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65925" y="-3108325"/>
              <a:ext cx="73025" cy="68263"/>
            </a:xfrm>
            <a:custGeom>
              <a:avLst/>
              <a:gdLst>
                <a:gd name="T0" fmla="*/ 25 w 31"/>
                <a:gd name="T1" fmla="*/ 24 h 29"/>
                <a:gd name="T2" fmla="*/ 25 w 31"/>
                <a:gd name="T3" fmla="*/ 5 h 29"/>
                <a:gd name="T4" fmla="*/ 6 w 31"/>
                <a:gd name="T5" fmla="*/ 5 h 29"/>
                <a:gd name="T6" fmla="*/ 6 w 31"/>
                <a:gd name="T7" fmla="*/ 24 h 29"/>
                <a:gd name="T8" fmla="*/ 25 w 31"/>
                <a:gd name="T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9">
                  <a:moveTo>
                    <a:pt x="25" y="24"/>
                  </a:moveTo>
                  <a:cubicBezTo>
                    <a:pt x="31" y="19"/>
                    <a:pt x="31" y="11"/>
                    <a:pt x="25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0"/>
                    <a:pt x="0" y="19"/>
                    <a:pt x="6" y="24"/>
                  </a:cubicBezTo>
                  <a:cubicBezTo>
                    <a:pt x="11" y="29"/>
                    <a:pt x="20" y="29"/>
                    <a:pt x="25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65">
              <a:extLst>
                <a:ext uri="{FF2B5EF4-FFF2-40B4-BE49-F238E27FC236}">
                  <a16:creationId xmlns:a16="http://schemas.microsoft.com/office/drawing/2014/main" id="{E7B65DC7-38F2-4D51-90EE-AAAF22BEF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15163" y="-3181350"/>
              <a:ext cx="80963" cy="76200"/>
            </a:xfrm>
            <a:custGeom>
              <a:avLst/>
              <a:gdLst>
                <a:gd name="T0" fmla="*/ 28 w 34"/>
                <a:gd name="T1" fmla="*/ 26 h 32"/>
                <a:gd name="T2" fmla="*/ 28 w 34"/>
                <a:gd name="T3" fmla="*/ 5 h 32"/>
                <a:gd name="T4" fmla="*/ 6 w 34"/>
                <a:gd name="T5" fmla="*/ 5 h 32"/>
                <a:gd name="T6" fmla="*/ 6 w 34"/>
                <a:gd name="T7" fmla="*/ 26 h 32"/>
                <a:gd name="T8" fmla="*/ 28 w 34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8" y="26"/>
                  </a:moveTo>
                  <a:cubicBezTo>
                    <a:pt x="34" y="20"/>
                    <a:pt x="34" y="11"/>
                    <a:pt x="28" y="5"/>
                  </a:cubicBezTo>
                  <a:cubicBezTo>
                    <a:pt x="22" y="0"/>
                    <a:pt x="12" y="0"/>
                    <a:pt x="6" y="5"/>
                  </a:cubicBezTo>
                  <a:cubicBezTo>
                    <a:pt x="0" y="11"/>
                    <a:pt x="0" y="20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66">
              <a:extLst>
                <a:ext uri="{FF2B5EF4-FFF2-40B4-BE49-F238E27FC236}">
                  <a16:creationId xmlns:a16="http://schemas.microsoft.com/office/drawing/2014/main" id="{71BAFC33-15FF-4506-87ED-ECABBD265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65988" y="-3257550"/>
              <a:ext cx="90488" cy="82550"/>
            </a:xfrm>
            <a:custGeom>
              <a:avLst/>
              <a:gdLst>
                <a:gd name="T0" fmla="*/ 7 w 38"/>
                <a:gd name="T1" fmla="*/ 29 h 35"/>
                <a:gd name="T2" fmla="*/ 31 w 38"/>
                <a:gd name="T3" fmla="*/ 29 h 35"/>
                <a:gd name="T4" fmla="*/ 31 w 38"/>
                <a:gd name="T5" fmla="*/ 7 h 35"/>
                <a:gd name="T6" fmla="*/ 7 w 38"/>
                <a:gd name="T7" fmla="*/ 7 h 35"/>
                <a:gd name="T8" fmla="*/ 7 w 38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7" y="29"/>
                  </a:moveTo>
                  <a:cubicBezTo>
                    <a:pt x="14" y="35"/>
                    <a:pt x="24" y="35"/>
                    <a:pt x="31" y="29"/>
                  </a:cubicBezTo>
                  <a:cubicBezTo>
                    <a:pt x="38" y="23"/>
                    <a:pt x="38" y="13"/>
                    <a:pt x="31" y="7"/>
                  </a:cubicBezTo>
                  <a:cubicBezTo>
                    <a:pt x="24" y="0"/>
                    <a:pt x="14" y="0"/>
                    <a:pt x="7" y="7"/>
                  </a:cubicBezTo>
                  <a:cubicBezTo>
                    <a:pt x="0" y="13"/>
                    <a:pt x="0" y="23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67">
              <a:extLst>
                <a:ext uri="{FF2B5EF4-FFF2-40B4-BE49-F238E27FC236}">
                  <a16:creationId xmlns:a16="http://schemas.microsoft.com/office/drawing/2014/main" id="{CDAA1633-B78B-46D2-A7CA-F9AE223DD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19988" y="-3328988"/>
              <a:ext cx="88900" cy="82550"/>
            </a:xfrm>
            <a:custGeom>
              <a:avLst/>
              <a:gdLst>
                <a:gd name="T0" fmla="*/ 7 w 37"/>
                <a:gd name="T1" fmla="*/ 29 h 35"/>
                <a:gd name="T2" fmla="*/ 31 w 37"/>
                <a:gd name="T3" fmla="*/ 29 h 35"/>
                <a:gd name="T4" fmla="*/ 31 w 37"/>
                <a:gd name="T5" fmla="*/ 7 h 35"/>
                <a:gd name="T6" fmla="*/ 7 w 37"/>
                <a:gd name="T7" fmla="*/ 6 h 35"/>
                <a:gd name="T8" fmla="*/ 7 w 3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7" y="29"/>
                  </a:moveTo>
                  <a:cubicBezTo>
                    <a:pt x="13" y="35"/>
                    <a:pt x="24" y="35"/>
                    <a:pt x="31" y="29"/>
                  </a:cubicBezTo>
                  <a:cubicBezTo>
                    <a:pt x="37" y="23"/>
                    <a:pt x="37" y="13"/>
                    <a:pt x="31" y="7"/>
                  </a:cubicBezTo>
                  <a:cubicBezTo>
                    <a:pt x="24" y="0"/>
                    <a:pt x="13" y="0"/>
                    <a:pt x="7" y="6"/>
                  </a:cubicBezTo>
                  <a:cubicBezTo>
                    <a:pt x="0" y="13"/>
                    <a:pt x="0" y="23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68">
              <a:extLst>
                <a:ext uri="{FF2B5EF4-FFF2-40B4-BE49-F238E27FC236}">
                  <a16:creationId xmlns:a16="http://schemas.microsoft.com/office/drawing/2014/main" id="{05D6FC5E-95B8-4A1C-A3C4-7974F18D0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0813" y="-3403600"/>
              <a:ext cx="96838" cy="90488"/>
            </a:xfrm>
            <a:custGeom>
              <a:avLst/>
              <a:gdLst>
                <a:gd name="T0" fmla="*/ 7 w 41"/>
                <a:gd name="T1" fmla="*/ 31 h 38"/>
                <a:gd name="T2" fmla="*/ 33 w 41"/>
                <a:gd name="T3" fmla="*/ 31 h 38"/>
                <a:gd name="T4" fmla="*/ 34 w 41"/>
                <a:gd name="T5" fmla="*/ 7 h 38"/>
                <a:gd name="T6" fmla="*/ 7 w 41"/>
                <a:gd name="T7" fmla="*/ 7 h 38"/>
                <a:gd name="T8" fmla="*/ 7 w 41"/>
                <a:gd name="T9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7" y="31"/>
                  </a:moveTo>
                  <a:cubicBezTo>
                    <a:pt x="14" y="38"/>
                    <a:pt x="26" y="38"/>
                    <a:pt x="33" y="31"/>
                  </a:cubicBezTo>
                  <a:cubicBezTo>
                    <a:pt x="41" y="24"/>
                    <a:pt x="41" y="13"/>
                    <a:pt x="34" y="7"/>
                  </a:cubicBezTo>
                  <a:cubicBezTo>
                    <a:pt x="26" y="0"/>
                    <a:pt x="15" y="0"/>
                    <a:pt x="7" y="7"/>
                  </a:cubicBezTo>
                  <a:cubicBezTo>
                    <a:pt x="0" y="13"/>
                    <a:pt x="0" y="24"/>
                    <a:pt x="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69">
              <a:extLst>
                <a:ext uri="{FF2B5EF4-FFF2-40B4-BE49-F238E27FC236}">
                  <a16:creationId xmlns:a16="http://schemas.microsoft.com/office/drawing/2014/main" id="{0723A04A-0058-4499-B0B9-87657C3CC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21638" y="-3479800"/>
              <a:ext cx="104775" cy="98425"/>
            </a:xfrm>
            <a:custGeom>
              <a:avLst/>
              <a:gdLst>
                <a:gd name="T0" fmla="*/ 36 w 44"/>
                <a:gd name="T1" fmla="*/ 34 h 41"/>
                <a:gd name="T2" fmla="*/ 36 w 44"/>
                <a:gd name="T3" fmla="*/ 8 h 41"/>
                <a:gd name="T4" fmla="*/ 8 w 44"/>
                <a:gd name="T5" fmla="*/ 8 h 41"/>
                <a:gd name="T6" fmla="*/ 8 w 44"/>
                <a:gd name="T7" fmla="*/ 34 h 41"/>
                <a:gd name="T8" fmla="*/ 36 w 44"/>
                <a:gd name="T9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1">
                  <a:moveTo>
                    <a:pt x="36" y="34"/>
                  </a:moveTo>
                  <a:cubicBezTo>
                    <a:pt x="44" y="27"/>
                    <a:pt x="44" y="15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5"/>
                    <a:pt x="0" y="27"/>
                    <a:pt x="8" y="34"/>
                  </a:cubicBezTo>
                  <a:cubicBezTo>
                    <a:pt x="16" y="41"/>
                    <a:pt x="28" y="41"/>
                    <a:pt x="36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70">
              <a:extLst>
                <a:ext uri="{FF2B5EF4-FFF2-40B4-BE49-F238E27FC236}">
                  <a16:creationId xmlns:a16="http://schemas.microsoft.com/office/drawing/2014/main" id="{CF3E9429-FCAD-4ED1-B3B0-8685B7D27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70875" y="-3552825"/>
              <a:ext cx="112713" cy="104775"/>
            </a:xfrm>
            <a:custGeom>
              <a:avLst/>
              <a:gdLst>
                <a:gd name="T0" fmla="*/ 39 w 47"/>
                <a:gd name="T1" fmla="*/ 36 h 44"/>
                <a:gd name="T2" fmla="*/ 39 w 47"/>
                <a:gd name="T3" fmla="*/ 8 h 44"/>
                <a:gd name="T4" fmla="*/ 9 w 47"/>
                <a:gd name="T5" fmla="*/ 8 h 44"/>
                <a:gd name="T6" fmla="*/ 9 w 47"/>
                <a:gd name="T7" fmla="*/ 36 h 44"/>
                <a:gd name="T8" fmla="*/ 39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39" y="36"/>
                  </a:moveTo>
                  <a:cubicBezTo>
                    <a:pt x="47" y="28"/>
                    <a:pt x="47" y="16"/>
                    <a:pt x="39" y="8"/>
                  </a:cubicBezTo>
                  <a:cubicBezTo>
                    <a:pt x="31" y="0"/>
                    <a:pt x="17" y="0"/>
                    <a:pt x="9" y="8"/>
                  </a:cubicBezTo>
                  <a:cubicBezTo>
                    <a:pt x="0" y="15"/>
                    <a:pt x="0" y="28"/>
                    <a:pt x="9" y="36"/>
                  </a:cubicBezTo>
                  <a:cubicBezTo>
                    <a:pt x="17" y="44"/>
                    <a:pt x="30" y="44"/>
                    <a:pt x="39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71">
              <a:extLst>
                <a:ext uri="{FF2B5EF4-FFF2-40B4-BE49-F238E27FC236}">
                  <a16:creationId xmlns:a16="http://schemas.microsoft.com/office/drawing/2014/main" id="{BA7D35B0-C1E4-4939-AC2B-64E398199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1700" y="-3629025"/>
              <a:ext cx="120650" cy="111125"/>
            </a:xfrm>
            <a:custGeom>
              <a:avLst/>
              <a:gdLst>
                <a:gd name="T0" fmla="*/ 41 w 51"/>
                <a:gd name="T1" fmla="*/ 39 h 47"/>
                <a:gd name="T2" fmla="*/ 42 w 51"/>
                <a:gd name="T3" fmla="*/ 9 h 47"/>
                <a:gd name="T4" fmla="*/ 9 w 51"/>
                <a:gd name="T5" fmla="*/ 9 h 47"/>
                <a:gd name="T6" fmla="*/ 9 w 51"/>
                <a:gd name="T7" fmla="*/ 39 h 47"/>
                <a:gd name="T8" fmla="*/ 41 w 51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7">
                  <a:moveTo>
                    <a:pt x="41" y="39"/>
                  </a:moveTo>
                  <a:cubicBezTo>
                    <a:pt x="50" y="31"/>
                    <a:pt x="51" y="17"/>
                    <a:pt x="42" y="9"/>
                  </a:cubicBezTo>
                  <a:cubicBezTo>
                    <a:pt x="33" y="0"/>
                    <a:pt x="18" y="0"/>
                    <a:pt x="9" y="9"/>
                  </a:cubicBezTo>
                  <a:cubicBezTo>
                    <a:pt x="0" y="17"/>
                    <a:pt x="0" y="30"/>
                    <a:pt x="9" y="39"/>
                  </a:cubicBezTo>
                  <a:cubicBezTo>
                    <a:pt x="18" y="47"/>
                    <a:pt x="33" y="47"/>
                    <a:pt x="41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72">
              <a:extLst>
                <a:ext uri="{FF2B5EF4-FFF2-40B4-BE49-F238E27FC236}">
                  <a16:creationId xmlns:a16="http://schemas.microsoft.com/office/drawing/2014/main" id="{8AF51A63-8903-4DE0-8CC1-56D3BAE4B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4113" y="-3679825"/>
              <a:ext cx="125413" cy="95250"/>
            </a:xfrm>
            <a:custGeom>
              <a:avLst/>
              <a:gdLst>
                <a:gd name="T0" fmla="*/ 9 w 53"/>
                <a:gd name="T1" fmla="*/ 31 h 40"/>
                <a:gd name="T2" fmla="*/ 43 w 53"/>
                <a:gd name="T3" fmla="*/ 31 h 40"/>
                <a:gd name="T4" fmla="*/ 44 w 53"/>
                <a:gd name="T5" fmla="*/ 0 h 40"/>
                <a:gd name="T6" fmla="*/ 8 w 53"/>
                <a:gd name="T7" fmla="*/ 0 h 40"/>
                <a:gd name="T8" fmla="*/ 9 w 53"/>
                <a:gd name="T9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0">
                  <a:moveTo>
                    <a:pt x="9" y="31"/>
                  </a:moveTo>
                  <a:cubicBezTo>
                    <a:pt x="18" y="40"/>
                    <a:pt x="34" y="40"/>
                    <a:pt x="43" y="31"/>
                  </a:cubicBezTo>
                  <a:cubicBezTo>
                    <a:pt x="52" y="23"/>
                    <a:pt x="53" y="9"/>
                    <a:pt x="4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9"/>
                    <a:pt x="0" y="22"/>
                    <a:pt x="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73">
              <a:extLst>
                <a:ext uri="{FF2B5EF4-FFF2-40B4-BE49-F238E27FC236}">
                  <a16:creationId xmlns:a16="http://schemas.microsoft.com/office/drawing/2014/main" id="{D01359CF-7696-499A-B637-EE2A42ACD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2400" y="-3679825"/>
              <a:ext cx="93663" cy="28575"/>
            </a:xfrm>
            <a:custGeom>
              <a:avLst/>
              <a:gdLst>
                <a:gd name="T0" fmla="*/ 38 w 39"/>
                <a:gd name="T1" fmla="*/ 2 h 12"/>
                <a:gd name="T2" fmla="*/ 39 w 39"/>
                <a:gd name="T3" fmla="*/ 0 h 12"/>
                <a:gd name="T4" fmla="*/ 0 w 39"/>
                <a:gd name="T5" fmla="*/ 0 h 12"/>
                <a:gd name="T6" fmla="*/ 1 w 39"/>
                <a:gd name="T7" fmla="*/ 2 h 12"/>
                <a:gd name="T8" fmla="*/ 38 w 39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2">
                  <a:moveTo>
                    <a:pt x="38" y="2"/>
                  </a:moveTo>
                  <a:cubicBezTo>
                    <a:pt x="39" y="2"/>
                    <a:pt x="39" y="1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1" y="11"/>
                    <a:pt x="28" y="12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74">
              <a:extLst>
                <a:ext uri="{FF2B5EF4-FFF2-40B4-BE49-F238E27FC236}">
                  <a16:creationId xmlns:a16="http://schemas.microsoft.com/office/drawing/2014/main" id="{F48FC634-42BE-4EA4-A5AB-C4907E852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0288" y="-2271713"/>
              <a:ext cx="9525" cy="9525"/>
            </a:xfrm>
            <a:custGeom>
              <a:avLst/>
              <a:gdLst>
                <a:gd name="T0" fmla="*/ 1 w 4"/>
                <a:gd name="T1" fmla="*/ 1 h 4"/>
                <a:gd name="T2" fmla="*/ 1 w 4"/>
                <a:gd name="T3" fmla="*/ 4 h 4"/>
                <a:gd name="T4" fmla="*/ 4 w 4"/>
                <a:gd name="T5" fmla="*/ 4 h 4"/>
                <a:gd name="T6" fmla="*/ 4 w 4"/>
                <a:gd name="T7" fmla="*/ 1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1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75">
              <a:extLst>
                <a:ext uri="{FF2B5EF4-FFF2-40B4-BE49-F238E27FC236}">
                  <a16:creationId xmlns:a16="http://schemas.microsoft.com/office/drawing/2014/main" id="{73EBD81C-E938-43D9-8243-1DF412B87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91113" y="-2344738"/>
              <a:ext cx="19050" cy="15875"/>
            </a:xfrm>
            <a:custGeom>
              <a:avLst/>
              <a:gdLst>
                <a:gd name="T0" fmla="*/ 2 w 8"/>
                <a:gd name="T1" fmla="*/ 1 h 7"/>
                <a:gd name="T2" fmla="*/ 1 w 8"/>
                <a:gd name="T3" fmla="*/ 6 h 7"/>
                <a:gd name="T4" fmla="*/ 6 w 8"/>
                <a:gd name="T5" fmla="*/ 6 h 7"/>
                <a:gd name="T6" fmla="*/ 6 w 8"/>
                <a:gd name="T7" fmla="*/ 1 h 7"/>
                <a:gd name="T8" fmla="*/ 2 w 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2" y="1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8" y="4"/>
                    <a:pt x="8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76">
              <a:extLst>
                <a:ext uri="{FF2B5EF4-FFF2-40B4-BE49-F238E27FC236}">
                  <a16:creationId xmlns:a16="http://schemas.microsoft.com/office/drawing/2014/main" id="{F77C6750-5FC4-4C6D-A8AB-E3C2EE757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40350" y="-2420938"/>
              <a:ext cx="26988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9 h 10"/>
                <a:gd name="T4" fmla="*/ 9 w 11"/>
                <a:gd name="T5" fmla="*/ 9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7"/>
                    <a:pt x="2" y="9"/>
                  </a:cubicBezTo>
                  <a:cubicBezTo>
                    <a:pt x="4" y="10"/>
                    <a:pt x="7" y="10"/>
                    <a:pt x="9" y="9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77">
              <a:extLst>
                <a:ext uri="{FF2B5EF4-FFF2-40B4-BE49-F238E27FC236}">
                  <a16:creationId xmlns:a16="http://schemas.microsoft.com/office/drawing/2014/main" id="{3EA716E9-61A6-4BD2-B040-F3ED24BB5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91175" y="-2493963"/>
              <a:ext cx="34925" cy="30163"/>
            </a:xfrm>
            <a:custGeom>
              <a:avLst/>
              <a:gdLst>
                <a:gd name="T0" fmla="*/ 3 w 15"/>
                <a:gd name="T1" fmla="*/ 2 h 13"/>
                <a:gd name="T2" fmla="*/ 3 w 15"/>
                <a:gd name="T3" fmla="*/ 11 h 13"/>
                <a:gd name="T4" fmla="*/ 12 w 15"/>
                <a:gd name="T5" fmla="*/ 11 h 13"/>
                <a:gd name="T6" fmla="*/ 12 w 15"/>
                <a:gd name="T7" fmla="*/ 2 h 13"/>
                <a:gd name="T8" fmla="*/ 3 w 15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3" y="2"/>
                  </a:moveTo>
                  <a:cubicBezTo>
                    <a:pt x="0" y="4"/>
                    <a:pt x="0" y="8"/>
                    <a:pt x="3" y="11"/>
                  </a:cubicBezTo>
                  <a:cubicBezTo>
                    <a:pt x="5" y="13"/>
                    <a:pt x="10" y="13"/>
                    <a:pt x="12" y="11"/>
                  </a:cubicBezTo>
                  <a:cubicBezTo>
                    <a:pt x="15" y="8"/>
                    <a:pt x="14" y="4"/>
                    <a:pt x="12" y="2"/>
                  </a:cubicBezTo>
                  <a:cubicBezTo>
                    <a:pt x="10" y="0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78">
              <a:extLst>
                <a:ext uri="{FF2B5EF4-FFF2-40B4-BE49-F238E27FC236}">
                  <a16:creationId xmlns:a16="http://schemas.microsoft.com/office/drawing/2014/main" id="{DC7E7EA1-901B-4454-B3BE-CCA427FAE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40413" y="-2570163"/>
              <a:ext cx="44450" cy="39688"/>
            </a:xfrm>
            <a:custGeom>
              <a:avLst/>
              <a:gdLst>
                <a:gd name="T0" fmla="*/ 3 w 18"/>
                <a:gd name="T1" fmla="*/ 3 h 17"/>
                <a:gd name="T2" fmla="*/ 3 w 18"/>
                <a:gd name="T3" fmla="*/ 14 h 17"/>
                <a:gd name="T4" fmla="*/ 15 w 18"/>
                <a:gd name="T5" fmla="*/ 14 h 17"/>
                <a:gd name="T6" fmla="*/ 15 w 18"/>
                <a:gd name="T7" fmla="*/ 3 h 17"/>
                <a:gd name="T8" fmla="*/ 3 w 18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3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6" y="17"/>
                    <a:pt x="11" y="17"/>
                    <a:pt x="15" y="14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79">
              <a:extLst>
                <a:ext uri="{FF2B5EF4-FFF2-40B4-BE49-F238E27FC236}">
                  <a16:creationId xmlns:a16="http://schemas.microsoft.com/office/drawing/2014/main" id="{A01F6C0A-0327-43A9-9DBE-9CF0C119A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91238" y="-2644775"/>
              <a:ext cx="50800" cy="46038"/>
            </a:xfrm>
            <a:custGeom>
              <a:avLst/>
              <a:gdLst>
                <a:gd name="T0" fmla="*/ 17 w 21"/>
                <a:gd name="T1" fmla="*/ 3 h 19"/>
                <a:gd name="T2" fmla="*/ 4 w 21"/>
                <a:gd name="T3" fmla="*/ 3 h 19"/>
                <a:gd name="T4" fmla="*/ 4 w 21"/>
                <a:gd name="T5" fmla="*/ 16 h 19"/>
                <a:gd name="T6" fmla="*/ 17 w 21"/>
                <a:gd name="T7" fmla="*/ 16 h 19"/>
                <a:gd name="T8" fmla="*/ 17 w 21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7" y="3"/>
                  </a:moveTo>
                  <a:cubicBezTo>
                    <a:pt x="14" y="0"/>
                    <a:pt x="8" y="0"/>
                    <a:pt x="4" y="3"/>
                  </a:cubicBezTo>
                  <a:cubicBezTo>
                    <a:pt x="0" y="7"/>
                    <a:pt x="1" y="12"/>
                    <a:pt x="4" y="16"/>
                  </a:cubicBezTo>
                  <a:cubicBezTo>
                    <a:pt x="8" y="19"/>
                    <a:pt x="13" y="19"/>
                    <a:pt x="17" y="16"/>
                  </a:cubicBezTo>
                  <a:cubicBezTo>
                    <a:pt x="21" y="12"/>
                    <a:pt x="21" y="7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80">
              <a:extLst>
                <a:ext uri="{FF2B5EF4-FFF2-40B4-BE49-F238E27FC236}">
                  <a16:creationId xmlns:a16="http://schemas.microsoft.com/office/drawing/2014/main" id="{DF3EA3D7-5CDD-4CCB-94B6-40B8A3B07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43650" y="-2720975"/>
              <a:ext cx="55563" cy="55563"/>
            </a:xfrm>
            <a:custGeom>
              <a:avLst/>
              <a:gdLst>
                <a:gd name="T0" fmla="*/ 19 w 23"/>
                <a:gd name="T1" fmla="*/ 4 h 23"/>
                <a:gd name="T2" fmla="*/ 4 w 23"/>
                <a:gd name="T3" fmla="*/ 4 h 23"/>
                <a:gd name="T4" fmla="*/ 4 w 23"/>
                <a:gd name="T5" fmla="*/ 19 h 23"/>
                <a:gd name="T6" fmla="*/ 19 w 23"/>
                <a:gd name="T7" fmla="*/ 19 h 23"/>
                <a:gd name="T8" fmla="*/ 19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5"/>
                    <a:pt x="4" y="19"/>
                  </a:cubicBezTo>
                  <a:cubicBezTo>
                    <a:pt x="8" y="23"/>
                    <a:pt x="15" y="23"/>
                    <a:pt x="19" y="19"/>
                  </a:cubicBezTo>
                  <a:cubicBezTo>
                    <a:pt x="23" y="15"/>
                    <a:pt x="23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81">
              <a:extLst>
                <a:ext uri="{FF2B5EF4-FFF2-40B4-BE49-F238E27FC236}">
                  <a16:creationId xmlns:a16="http://schemas.microsoft.com/office/drawing/2014/main" id="{FE743629-69CC-4F1D-BA54-7B7C81596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6063" y="-2789238"/>
              <a:ext cx="57150" cy="52388"/>
            </a:xfrm>
            <a:custGeom>
              <a:avLst/>
              <a:gdLst>
                <a:gd name="T0" fmla="*/ 20 w 24"/>
                <a:gd name="T1" fmla="*/ 3 h 22"/>
                <a:gd name="T2" fmla="*/ 5 w 24"/>
                <a:gd name="T3" fmla="*/ 3 h 22"/>
                <a:gd name="T4" fmla="*/ 4 w 24"/>
                <a:gd name="T5" fmla="*/ 18 h 22"/>
                <a:gd name="T6" fmla="*/ 20 w 24"/>
                <a:gd name="T7" fmla="*/ 18 h 22"/>
                <a:gd name="T8" fmla="*/ 20 w 24"/>
                <a:gd name="T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0" y="3"/>
                  </a:moveTo>
                  <a:cubicBezTo>
                    <a:pt x="16" y="0"/>
                    <a:pt x="9" y="0"/>
                    <a:pt x="5" y="3"/>
                  </a:cubicBezTo>
                  <a:cubicBezTo>
                    <a:pt x="0" y="7"/>
                    <a:pt x="0" y="14"/>
                    <a:pt x="4" y="18"/>
                  </a:cubicBezTo>
                  <a:cubicBezTo>
                    <a:pt x="9" y="22"/>
                    <a:pt x="15" y="22"/>
                    <a:pt x="20" y="18"/>
                  </a:cubicBezTo>
                  <a:cubicBezTo>
                    <a:pt x="24" y="14"/>
                    <a:pt x="24" y="7"/>
                    <a:pt x="2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82">
              <a:extLst>
                <a:ext uri="{FF2B5EF4-FFF2-40B4-BE49-F238E27FC236}">
                  <a16:creationId xmlns:a16="http://schemas.microsoft.com/office/drawing/2014/main" id="{CAE076BC-9D3F-4AB3-A700-92991302B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6888" y="-2865438"/>
              <a:ext cx="63500" cy="58738"/>
            </a:xfrm>
            <a:custGeom>
              <a:avLst/>
              <a:gdLst>
                <a:gd name="T0" fmla="*/ 23 w 27"/>
                <a:gd name="T1" fmla="*/ 21 h 25"/>
                <a:gd name="T2" fmla="*/ 23 w 27"/>
                <a:gd name="T3" fmla="*/ 4 h 25"/>
                <a:gd name="T4" fmla="*/ 5 w 27"/>
                <a:gd name="T5" fmla="*/ 4 h 25"/>
                <a:gd name="T6" fmla="*/ 5 w 27"/>
                <a:gd name="T7" fmla="*/ 21 h 25"/>
                <a:gd name="T8" fmla="*/ 23 w 27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5">
                  <a:moveTo>
                    <a:pt x="23" y="21"/>
                  </a:moveTo>
                  <a:cubicBezTo>
                    <a:pt x="27" y="16"/>
                    <a:pt x="27" y="9"/>
                    <a:pt x="23" y="4"/>
                  </a:cubicBezTo>
                  <a:cubicBezTo>
                    <a:pt x="18" y="0"/>
                    <a:pt x="10" y="0"/>
                    <a:pt x="5" y="4"/>
                  </a:cubicBezTo>
                  <a:cubicBezTo>
                    <a:pt x="0" y="9"/>
                    <a:pt x="0" y="16"/>
                    <a:pt x="5" y="21"/>
                  </a:cubicBezTo>
                  <a:cubicBezTo>
                    <a:pt x="10" y="25"/>
                    <a:pt x="18" y="25"/>
                    <a:pt x="2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83">
              <a:extLst>
                <a:ext uri="{FF2B5EF4-FFF2-40B4-BE49-F238E27FC236}">
                  <a16:creationId xmlns:a16="http://schemas.microsoft.com/office/drawing/2014/main" id="{8D74C974-CE9E-4DD0-B160-4928C9D40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96125" y="-2941638"/>
              <a:ext cx="74613" cy="68263"/>
            </a:xfrm>
            <a:custGeom>
              <a:avLst/>
              <a:gdLst>
                <a:gd name="T0" fmla="*/ 25 w 31"/>
                <a:gd name="T1" fmla="*/ 24 h 29"/>
                <a:gd name="T2" fmla="*/ 25 w 31"/>
                <a:gd name="T3" fmla="*/ 5 h 29"/>
                <a:gd name="T4" fmla="*/ 6 w 31"/>
                <a:gd name="T5" fmla="*/ 5 h 29"/>
                <a:gd name="T6" fmla="*/ 5 w 31"/>
                <a:gd name="T7" fmla="*/ 24 h 29"/>
                <a:gd name="T8" fmla="*/ 25 w 31"/>
                <a:gd name="T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9">
                  <a:moveTo>
                    <a:pt x="25" y="24"/>
                  </a:moveTo>
                  <a:cubicBezTo>
                    <a:pt x="31" y="19"/>
                    <a:pt x="31" y="11"/>
                    <a:pt x="25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0"/>
                    <a:pt x="0" y="19"/>
                    <a:pt x="5" y="24"/>
                  </a:cubicBezTo>
                  <a:cubicBezTo>
                    <a:pt x="11" y="29"/>
                    <a:pt x="20" y="29"/>
                    <a:pt x="25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84">
              <a:extLst>
                <a:ext uri="{FF2B5EF4-FFF2-40B4-BE49-F238E27FC236}">
                  <a16:creationId xmlns:a16="http://schemas.microsoft.com/office/drawing/2014/main" id="{73D3288F-B429-49A5-950E-37E395DB6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6950" y="-3016250"/>
              <a:ext cx="80963" cy="76200"/>
            </a:xfrm>
            <a:custGeom>
              <a:avLst/>
              <a:gdLst>
                <a:gd name="T0" fmla="*/ 6 w 34"/>
                <a:gd name="T1" fmla="*/ 26 h 32"/>
                <a:gd name="T2" fmla="*/ 28 w 34"/>
                <a:gd name="T3" fmla="*/ 26 h 32"/>
                <a:gd name="T4" fmla="*/ 28 w 34"/>
                <a:gd name="T5" fmla="*/ 5 h 32"/>
                <a:gd name="T6" fmla="*/ 6 w 34"/>
                <a:gd name="T7" fmla="*/ 5 h 32"/>
                <a:gd name="T8" fmla="*/ 6 w 34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26"/>
                  </a:moveTo>
                  <a:cubicBezTo>
                    <a:pt x="12" y="31"/>
                    <a:pt x="22" y="32"/>
                    <a:pt x="28" y="26"/>
                  </a:cubicBezTo>
                  <a:cubicBezTo>
                    <a:pt x="34" y="20"/>
                    <a:pt x="34" y="11"/>
                    <a:pt x="28" y="5"/>
                  </a:cubicBezTo>
                  <a:cubicBezTo>
                    <a:pt x="22" y="0"/>
                    <a:pt x="12" y="0"/>
                    <a:pt x="6" y="5"/>
                  </a:cubicBezTo>
                  <a:cubicBezTo>
                    <a:pt x="0" y="11"/>
                    <a:pt x="0" y="20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85">
              <a:extLst>
                <a:ext uri="{FF2B5EF4-FFF2-40B4-BE49-F238E27FC236}">
                  <a16:creationId xmlns:a16="http://schemas.microsoft.com/office/drawing/2014/main" id="{F5E500A6-FB2F-43A4-9E2B-E44997162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96188" y="-3090863"/>
              <a:ext cx="88900" cy="82550"/>
            </a:xfrm>
            <a:custGeom>
              <a:avLst/>
              <a:gdLst>
                <a:gd name="T0" fmla="*/ 7 w 37"/>
                <a:gd name="T1" fmla="*/ 29 h 35"/>
                <a:gd name="T2" fmla="*/ 30 w 37"/>
                <a:gd name="T3" fmla="*/ 29 h 35"/>
                <a:gd name="T4" fmla="*/ 31 w 37"/>
                <a:gd name="T5" fmla="*/ 6 h 35"/>
                <a:gd name="T6" fmla="*/ 7 w 37"/>
                <a:gd name="T7" fmla="*/ 6 h 35"/>
                <a:gd name="T8" fmla="*/ 7 w 3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7" y="29"/>
                  </a:moveTo>
                  <a:cubicBezTo>
                    <a:pt x="13" y="35"/>
                    <a:pt x="24" y="35"/>
                    <a:pt x="30" y="29"/>
                  </a:cubicBezTo>
                  <a:cubicBezTo>
                    <a:pt x="37" y="23"/>
                    <a:pt x="37" y="13"/>
                    <a:pt x="31" y="6"/>
                  </a:cubicBezTo>
                  <a:cubicBezTo>
                    <a:pt x="24" y="0"/>
                    <a:pt x="13" y="0"/>
                    <a:pt x="7" y="6"/>
                  </a:cubicBezTo>
                  <a:cubicBezTo>
                    <a:pt x="0" y="13"/>
                    <a:pt x="0" y="23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86">
              <a:extLst>
                <a:ext uri="{FF2B5EF4-FFF2-40B4-BE49-F238E27FC236}">
                  <a16:creationId xmlns:a16="http://schemas.microsoft.com/office/drawing/2014/main" id="{24400CF3-BD5E-428C-8D66-243B0653B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7013" y="-3165475"/>
              <a:ext cx="98425" cy="90488"/>
            </a:xfrm>
            <a:custGeom>
              <a:avLst/>
              <a:gdLst>
                <a:gd name="T0" fmla="*/ 7 w 41"/>
                <a:gd name="T1" fmla="*/ 31 h 38"/>
                <a:gd name="T2" fmla="*/ 33 w 41"/>
                <a:gd name="T3" fmla="*/ 31 h 38"/>
                <a:gd name="T4" fmla="*/ 34 w 41"/>
                <a:gd name="T5" fmla="*/ 7 h 38"/>
                <a:gd name="T6" fmla="*/ 7 w 41"/>
                <a:gd name="T7" fmla="*/ 6 h 38"/>
                <a:gd name="T8" fmla="*/ 7 w 41"/>
                <a:gd name="T9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7" y="31"/>
                  </a:moveTo>
                  <a:cubicBezTo>
                    <a:pt x="14" y="38"/>
                    <a:pt x="26" y="38"/>
                    <a:pt x="33" y="31"/>
                  </a:cubicBezTo>
                  <a:cubicBezTo>
                    <a:pt x="41" y="24"/>
                    <a:pt x="41" y="13"/>
                    <a:pt x="34" y="7"/>
                  </a:cubicBezTo>
                  <a:cubicBezTo>
                    <a:pt x="26" y="0"/>
                    <a:pt x="15" y="0"/>
                    <a:pt x="7" y="6"/>
                  </a:cubicBezTo>
                  <a:cubicBezTo>
                    <a:pt x="0" y="13"/>
                    <a:pt x="0" y="24"/>
                    <a:pt x="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87">
              <a:extLst>
                <a:ext uri="{FF2B5EF4-FFF2-40B4-BE49-F238E27FC236}">
                  <a16:creationId xmlns:a16="http://schemas.microsoft.com/office/drawing/2014/main" id="{239FAB73-336C-4D9B-852F-2E4F6461E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97838" y="-3241675"/>
              <a:ext cx="104775" cy="98425"/>
            </a:xfrm>
            <a:custGeom>
              <a:avLst/>
              <a:gdLst>
                <a:gd name="T0" fmla="*/ 8 w 44"/>
                <a:gd name="T1" fmla="*/ 34 h 41"/>
                <a:gd name="T2" fmla="*/ 36 w 44"/>
                <a:gd name="T3" fmla="*/ 34 h 41"/>
                <a:gd name="T4" fmla="*/ 36 w 44"/>
                <a:gd name="T5" fmla="*/ 8 h 41"/>
                <a:gd name="T6" fmla="*/ 8 w 44"/>
                <a:gd name="T7" fmla="*/ 8 h 41"/>
                <a:gd name="T8" fmla="*/ 8 w 44"/>
                <a:gd name="T9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1">
                  <a:moveTo>
                    <a:pt x="8" y="34"/>
                  </a:moveTo>
                  <a:cubicBezTo>
                    <a:pt x="16" y="41"/>
                    <a:pt x="28" y="41"/>
                    <a:pt x="36" y="34"/>
                  </a:cubicBezTo>
                  <a:cubicBezTo>
                    <a:pt x="44" y="27"/>
                    <a:pt x="44" y="15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5"/>
                    <a:pt x="0" y="26"/>
                    <a:pt x="8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88">
              <a:extLst>
                <a:ext uri="{FF2B5EF4-FFF2-40B4-BE49-F238E27FC236}">
                  <a16:creationId xmlns:a16="http://schemas.microsoft.com/office/drawing/2014/main" id="{A575F276-3936-4396-B9E4-CB5215A88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7075" y="-3314700"/>
              <a:ext cx="112713" cy="104775"/>
            </a:xfrm>
            <a:custGeom>
              <a:avLst/>
              <a:gdLst>
                <a:gd name="T0" fmla="*/ 9 w 47"/>
                <a:gd name="T1" fmla="*/ 36 h 44"/>
                <a:gd name="T2" fmla="*/ 39 w 47"/>
                <a:gd name="T3" fmla="*/ 36 h 44"/>
                <a:gd name="T4" fmla="*/ 39 w 47"/>
                <a:gd name="T5" fmla="*/ 8 h 44"/>
                <a:gd name="T6" fmla="*/ 9 w 47"/>
                <a:gd name="T7" fmla="*/ 7 h 44"/>
                <a:gd name="T8" fmla="*/ 9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9" y="36"/>
                  </a:moveTo>
                  <a:cubicBezTo>
                    <a:pt x="17" y="43"/>
                    <a:pt x="30" y="44"/>
                    <a:pt x="39" y="36"/>
                  </a:cubicBezTo>
                  <a:cubicBezTo>
                    <a:pt x="47" y="28"/>
                    <a:pt x="47" y="15"/>
                    <a:pt x="39" y="8"/>
                  </a:cubicBezTo>
                  <a:cubicBezTo>
                    <a:pt x="31" y="0"/>
                    <a:pt x="17" y="0"/>
                    <a:pt x="9" y="7"/>
                  </a:cubicBezTo>
                  <a:cubicBezTo>
                    <a:pt x="0" y="15"/>
                    <a:pt x="0" y="28"/>
                    <a:pt x="9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89">
              <a:extLst>
                <a:ext uri="{FF2B5EF4-FFF2-40B4-BE49-F238E27FC236}">
                  <a16:creationId xmlns:a16="http://schemas.microsoft.com/office/drawing/2014/main" id="{F41ED791-2CCC-45A1-8551-E1C1C26F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2663" y="-3386138"/>
              <a:ext cx="111125" cy="104775"/>
            </a:xfrm>
            <a:custGeom>
              <a:avLst/>
              <a:gdLst>
                <a:gd name="T0" fmla="*/ 8 w 47"/>
                <a:gd name="T1" fmla="*/ 36 h 44"/>
                <a:gd name="T2" fmla="*/ 39 w 47"/>
                <a:gd name="T3" fmla="*/ 36 h 44"/>
                <a:gd name="T4" fmla="*/ 39 w 47"/>
                <a:gd name="T5" fmla="*/ 8 h 44"/>
                <a:gd name="T6" fmla="*/ 9 w 47"/>
                <a:gd name="T7" fmla="*/ 8 h 44"/>
                <a:gd name="T8" fmla="*/ 8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36"/>
                  </a:moveTo>
                  <a:cubicBezTo>
                    <a:pt x="17" y="44"/>
                    <a:pt x="30" y="44"/>
                    <a:pt x="39" y="36"/>
                  </a:cubicBezTo>
                  <a:cubicBezTo>
                    <a:pt x="47" y="28"/>
                    <a:pt x="47" y="16"/>
                    <a:pt x="39" y="8"/>
                  </a:cubicBezTo>
                  <a:cubicBezTo>
                    <a:pt x="30" y="0"/>
                    <a:pt x="17" y="0"/>
                    <a:pt x="9" y="8"/>
                  </a:cubicBezTo>
                  <a:cubicBezTo>
                    <a:pt x="0" y="15"/>
                    <a:pt x="0" y="28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90">
              <a:extLst>
                <a:ext uri="{FF2B5EF4-FFF2-40B4-BE49-F238E27FC236}">
                  <a16:creationId xmlns:a16="http://schemas.microsoft.com/office/drawing/2014/main" id="{3A12DAF3-FC1F-4294-834C-ECCF50981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1900" y="-3462338"/>
              <a:ext cx="119063" cy="111125"/>
            </a:xfrm>
            <a:custGeom>
              <a:avLst/>
              <a:gdLst>
                <a:gd name="T0" fmla="*/ 41 w 50"/>
                <a:gd name="T1" fmla="*/ 39 h 47"/>
                <a:gd name="T2" fmla="*/ 41 w 50"/>
                <a:gd name="T3" fmla="*/ 9 h 47"/>
                <a:gd name="T4" fmla="*/ 9 w 50"/>
                <a:gd name="T5" fmla="*/ 8 h 47"/>
                <a:gd name="T6" fmla="*/ 9 w 50"/>
                <a:gd name="T7" fmla="*/ 39 h 47"/>
                <a:gd name="T8" fmla="*/ 41 w 50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41" y="39"/>
                  </a:moveTo>
                  <a:cubicBezTo>
                    <a:pt x="50" y="31"/>
                    <a:pt x="50" y="17"/>
                    <a:pt x="41" y="9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7"/>
                    <a:pt x="0" y="30"/>
                    <a:pt x="9" y="39"/>
                  </a:cubicBezTo>
                  <a:cubicBezTo>
                    <a:pt x="18" y="47"/>
                    <a:pt x="32" y="47"/>
                    <a:pt x="41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91">
              <a:extLst>
                <a:ext uri="{FF2B5EF4-FFF2-40B4-BE49-F238E27FC236}">
                  <a16:creationId xmlns:a16="http://schemas.microsoft.com/office/drawing/2014/main" id="{1436FE1C-D96A-483F-9967-987974B57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02725" y="-3536950"/>
              <a:ext cx="125413" cy="119063"/>
            </a:xfrm>
            <a:custGeom>
              <a:avLst/>
              <a:gdLst>
                <a:gd name="T0" fmla="*/ 44 w 53"/>
                <a:gd name="T1" fmla="*/ 41 h 50"/>
                <a:gd name="T2" fmla="*/ 44 w 53"/>
                <a:gd name="T3" fmla="*/ 9 h 50"/>
                <a:gd name="T4" fmla="*/ 10 w 53"/>
                <a:gd name="T5" fmla="*/ 8 h 50"/>
                <a:gd name="T6" fmla="*/ 9 w 53"/>
                <a:gd name="T7" fmla="*/ 41 h 50"/>
                <a:gd name="T8" fmla="*/ 44 w 53"/>
                <a:gd name="T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0">
                  <a:moveTo>
                    <a:pt x="44" y="41"/>
                  </a:moveTo>
                  <a:cubicBezTo>
                    <a:pt x="53" y="32"/>
                    <a:pt x="53" y="18"/>
                    <a:pt x="44" y="9"/>
                  </a:cubicBezTo>
                  <a:cubicBezTo>
                    <a:pt x="34" y="0"/>
                    <a:pt x="19" y="0"/>
                    <a:pt x="10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9" y="50"/>
                    <a:pt x="34" y="50"/>
                    <a:pt x="44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92">
              <a:extLst>
                <a:ext uri="{FF2B5EF4-FFF2-40B4-BE49-F238E27FC236}">
                  <a16:creationId xmlns:a16="http://schemas.microsoft.com/office/drawing/2014/main" id="{6E52D454-FC9A-4D0E-9229-99D79FF46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51963" y="-3613150"/>
              <a:ext cx="136525" cy="127000"/>
            </a:xfrm>
            <a:custGeom>
              <a:avLst/>
              <a:gdLst>
                <a:gd name="T0" fmla="*/ 47 w 57"/>
                <a:gd name="T1" fmla="*/ 44 h 53"/>
                <a:gd name="T2" fmla="*/ 47 w 57"/>
                <a:gd name="T3" fmla="*/ 10 h 53"/>
                <a:gd name="T4" fmla="*/ 10 w 57"/>
                <a:gd name="T5" fmla="*/ 9 h 53"/>
                <a:gd name="T6" fmla="*/ 10 w 57"/>
                <a:gd name="T7" fmla="*/ 44 h 53"/>
                <a:gd name="T8" fmla="*/ 47 w 57"/>
                <a:gd name="T9" fmla="*/ 4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47" y="44"/>
                  </a:moveTo>
                  <a:cubicBezTo>
                    <a:pt x="57" y="35"/>
                    <a:pt x="57" y="19"/>
                    <a:pt x="47" y="10"/>
                  </a:cubicBezTo>
                  <a:cubicBezTo>
                    <a:pt x="37" y="0"/>
                    <a:pt x="20" y="0"/>
                    <a:pt x="10" y="9"/>
                  </a:cubicBezTo>
                  <a:cubicBezTo>
                    <a:pt x="0" y="19"/>
                    <a:pt x="0" y="34"/>
                    <a:pt x="10" y="44"/>
                  </a:cubicBezTo>
                  <a:cubicBezTo>
                    <a:pt x="20" y="53"/>
                    <a:pt x="36" y="53"/>
                    <a:pt x="47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93">
              <a:extLst>
                <a:ext uri="{FF2B5EF4-FFF2-40B4-BE49-F238E27FC236}">
                  <a16:creationId xmlns:a16="http://schemas.microsoft.com/office/drawing/2014/main" id="{1D2F0F0D-D623-489B-9BBA-3FA6D20EE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56763" y="-3681413"/>
              <a:ext cx="33338" cy="1588"/>
            </a:xfrm>
            <a:custGeom>
              <a:avLst/>
              <a:gdLst>
                <a:gd name="T0" fmla="*/ 0 w 14"/>
                <a:gd name="T1" fmla="*/ 1 h 1"/>
                <a:gd name="T2" fmla="*/ 14 w 14"/>
                <a:gd name="T3" fmla="*/ 1 h 1"/>
                <a:gd name="T4" fmla="*/ 0 w 14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0" y="0"/>
                    <a:pt x="5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94">
              <a:extLst>
                <a:ext uri="{FF2B5EF4-FFF2-40B4-BE49-F238E27FC236}">
                  <a16:creationId xmlns:a16="http://schemas.microsoft.com/office/drawing/2014/main" id="{2B44413C-6B22-42EA-967E-FA9FDD0EE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2788" y="-3679825"/>
              <a:ext cx="142875" cy="127000"/>
            </a:xfrm>
            <a:custGeom>
              <a:avLst/>
              <a:gdLst>
                <a:gd name="T0" fmla="*/ 10 w 60"/>
                <a:gd name="T1" fmla="*/ 43 h 53"/>
                <a:gd name="T2" fmla="*/ 49 w 60"/>
                <a:gd name="T3" fmla="*/ 43 h 53"/>
                <a:gd name="T4" fmla="*/ 50 w 60"/>
                <a:gd name="T5" fmla="*/ 7 h 53"/>
                <a:gd name="T6" fmla="*/ 37 w 60"/>
                <a:gd name="T7" fmla="*/ 0 h 53"/>
                <a:gd name="T8" fmla="*/ 23 w 60"/>
                <a:gd name="T9" fmla="*/ 0 h 53"/>
                <a:gd name="T10" fmla="*/ 11 w 60"/>
                <a:gd name="T11" fmla="*/ 7 h 53"/>
                <a:gd name="T12" fmla="*/ 10 w 60"/>
                <a:gd name="T13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53">
                  <a:moveTo>
                    <a:pt x="10" y="43"/>
                  </a:moveTo>
                  <a:cubicBezTo>
                    <a:pt x="21" y="53"/>
                    <a:pt x="39" y="53"/>
                    <a:pt x="49" y="43"/>
                  </a:cubicBezTo>
                  <a:cubicBezTo>
                    <a:pt x="60" y="33"/>
                    <a:pt x="60" y="17"/>
                    <a:pt x="50" y="7"/>
                  </a:cubicBezTo>
                  <a:cubicBezTo>
                    <a:pt x="46" y="3"/>
                    <a:pt x="42" y="1"/>
                    <a:pt x="3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1"/>
                    <a:pt x="14" y="3"/>
                    <a:pt x="11" y="7"/>
                  </a:cubicBezTo>
                  <a:cubicBezTo>
                    <a:pt x="0" y="17"/>
                    <a:pt x="0" y="33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95">
              <a:extLst>
                <a:ext uri="{FF2B5EF4-FFF2-40B4-BE49-F238E27FC236}">
                  <a16:creationId xmlns:a16="http://schemas.microsoft.com/office/drawing/2014/main" id="{76CC8FCA-12F2-4114-B570-D386755A1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59963" y="-3679825"/>
              <a:ext cx="134938" cy="60325"/>
            </a:xfrm>
            <a:custGeom>
              <a:avLst/>
              <a:gdLst>
                <a:gd name="T0" fmla="*/ 49 w 57"/>
                <a:gd name="T1" fmla="*/ 14 h 25"/>
                <a:gd name="T2" fmla="*/ 57 w 57"/>
                <a:gd name="T3" fmla="*/ 0 h 25"/>
                <a:gd name="T4" fmla="*/ 0 w 57"/>
                <a:gd name="T5" fmla="*/ 0 h 25"/>
                <a:gd name="T6" fmla="*/ 8 w 57"/>
                <a:gd name="T7" fmla="*/ 14 h 25"/>
                <a:gd name="T8" fmla="*/ 49 w 57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">
                  <a:moveTo>
                    <a:pt x="49" y="14"/>
                  </a:moveTo>
                  <a:cubicBezTo>
                    <a:pt x="54" y="10"/>
                    <a:pt x="56" y="5"/>
                    <a:pt x="5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4" y="10"/>
                    <a:pt x="8" y="14"/>
                  </a:cubicBezTo>
                  <a:cubicBezTo>
                    <a:pt x="20" y="24"/>
                    <a:pt x="38" y="25"/>
                    <a:pt x="49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96">
              <a:extLst>
                <a:ext uri="{FF2B5EF4-FFF2-40B4-BE49-F238E27FC236}">
                  <a16:creationId xmlns:a16="http://schemas.microsoft.com/office/drawing/2014/main" id="{7F31AA0D-59E4-4B24-9D65-31B374A6D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6488" y="-2033588"/>
              <a:ext cx="9525" cy="9525"/>
            </a:xfrm>
            <a:custGeom>
              <a:avLst/>
              <a:gdLst>
                <a:gd name="T0" fmla="*/ 1 w 4"/>
                <a:gd name="T1" fmla="*/ 1 h 4"/>
                <a:gd name="T2" fmla="*/ 1 w 4"/>
                <a:gd name="T3" fmla="*/ 3 h 4"/>
                <a:gd name="T4" fmla="*/ 4 w 4"/>
                <a:gd name="T5" fmla="*/ 3 h 4"/>
                <a:gd name="T6" fmla="*/ 4 w 4"/>
                <a:gd name="T7" fmla="*/ 1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97">
              <a:extLst>
                <a:ext uri="{FF2B5EF4-FFF2-40B4-BE49-F238E27FC236}">
                  <a16:creationId xmlns:a16="http://schemas.microsoft.com/office/drawing/2014/main" id="{B662DFE5-17D7-4D47-9F9E-98414EE61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7313" y="-2106613"/>
              <a:ext cx="19050" cy="15875"/>
            </a:xfrm>
            <a:custGeom>
              <a:avLst/>
              <a:gdLst>
                <a:gd name="T0" fmla="*/ 2 w 8"/>
                <a:gd name="T1" fmla="*/ 1 h 7"/>
                <a:gd name="T2" fmla="*/ 2 w 8"/>
                <a:gd name="T3" fmla="*/ 6 h 7"/>
                <a:gd name="T4" fmla="*/ 6 w 8"/>
                <a:gd name="T5" fmla="*/ 5 h 7"/>
                <a:gd name="T6" fmla="*/ 7 w 8"/>
                <a:gd name="T7" fmla="*/ 1 h 7"/>
                <a:gd name="T8" fmla="*/ 2 w 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2" y="1"/>
                  </a:moveTo>
                  <a:cubicBezTo>
                    <a:pt x="0" y="2"/>
                    <a:pt x="0" y="4"/>
                    <a:pt x="2" y="6"/>
                  </a:cubicBezTo>
                  <a:cubicBezTo>
                    <a:pt x="3" y="7"/>
                    <a:pt x="5" y="7"/>
                    <a:pt x="6" y="5"/>
                  </a:cubicBezTo>
                  <a:cubicBezTo>
                    <a:pt x="8" y="4"/>
                    <a:pt x="8" y="2"/>
                    <a:pt x="7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98">
              <a:extLst>
                <a:ext uri="{FF2B5EF4-FFF2-40B4-BE49-F238E27FC236}">
                  <a16:creationId xmlns:a16="http://schemas.microsoft.com/office/drawing/2014/main" id="{4A9F6A57-1CE9-461F-90F1-1162D3B58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16550" y="-2182813"/>
              <a:ext cx="26988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7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99">
              <a:extLst>
                <a:ext uri="{FF2B5EF4-FFF2-40B4-BE49-F238E27FC236}">
                  <a16:creationId xmlns:a16="http://schemas.microsoft.com/office/drawing/2014/main" id="{BAE24246-17FA-430B-85BA-C6280FD8C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72138" y="-2254250"/>
              <a:ext cx="25400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9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7"/>
                    <a:pt x="2" y="9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00">
              <a:extLst>
                <a:ext uri="{FF2B5EF4-FFF2-40B4-BE49-F238E27FC236}">
                  <a16:creationId xmlns:a16="http://schemas.microsoft.com/office/drawing/2014/main" id="{EA87BD27-90B6-496D-886A-97186677C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2963" y="-2330450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2 w 14"/>
                <a:gd name="T3" fmla="*/ 12 h 14"/>
                <a:gd name="T4" fmla="*/ 12 w 14"/>
                <a:gd name="T5" fmla="*/ 12 h 14"/>
                <a:gd name="T6" fmla="*/ 12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2" y="12"/>
                  </a:cubicBezTo>
                  <a:cubicBezTo>
                    <a:pt x="5" y="14"/>
                    <a:pt x="9" y="14"/>
                    <a:pt x="12" y="12"/>
                  </a:cubicBezTo>
                  <a:cubicBezTo>
                    <a:pt x="14" y="9"/>
                    <a:pt x="14" y="5"/>
                    <a:pt x="12" y="3"/>
                  </a:cubicBezTo>
                  <a:cubicBezTo>
                    <a:pt x="9" y="1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01">
              <a:extLst>
                <a:ext uri="{FF2B5EF4-FFF2-40B4-BE49-F238E27FC236}">
                  <a16:creationId xmlns:a16="http://schemas.microsoft.com/office/drawing/2014/main" id="{F45FAF4F-E4D4-4731-A47F-B51913428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72200" y="-2403475"/>
              <a:ext cx="41275" cy="36513"/>
            </a:xfrm>
            <a:custGeom>
              <a:avLst/>
              <a:gdLst>
                <a:gd name="T0" fmla="*/ 3 w 17"/>
                <a:gd name="T1" fmla="*/ 3 h 16"/>
                <a:gd name="T2" fmla="*/ 3 w 17"/>
                <a:gd name="T3" fmla="*/ 14 h 16"/>
                <a:gd name="T4" fmla="*/ 14 w 17"/>
                <a:gd name="T5" fmla="*/ 14 h 16"/>
                <a:gd name="T6" fmla="*/ 14 w 17"/>
                <a:gd name="T7" fmla="*/ 3 h 16"/>
                <a:gd name="T8" fmla="*/ 3 w 17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6" y="16"/>
                    <a:pt x="11" y="16"/>
                    <a:pt x="14" y="14"/>
                  </a:cubicBezTo>
                  <a:cubicBezTo>
                    <a:pt x="17" y="11"/>
                    <a:pt x="17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02">
              <a:extLst>
                <a:ext uri="{FF2B5EF4-FFF2-40B4-BE49-F238E27FC236}">
                  <a16:creationId xmlns:a16="http://schemas.microsoft.com/office/drawing/2014/main" id="{D0B50506-4092-43B9-99C1-5B79B49E0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3025" y="-2478088"/>
              <a:ext cx="49213" cy="46038"/>
            </a:xfrm>
            <a:custGeom>
              <a:avLst/>
              <a:gdLst>
                <a:gd name="T0" fmla="*/ 17 w 21"/>
                <a:gd name="T1" fmla="*/ 3 h 19"/>
                <a:gd name="T2" fmla="*/ 4 w 21"/>
                <a:gd name="T3" fmla="*/ 3 h 19"/>
                <a:gd name="T4" fmla="*/ 4 w 21"/>
                <a:gd name="T5" fmla="*/ 15 h 19"/>
                <a:gd name="T6" fmla="*/ 17 w 21"/>
                <a:gd name="T7" fmla="*/ 15 h 19"/>
                <a:gd name="T8" fmla="*/ 17 w 21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7" y="3"/>
                  </a:moveTo>
                  <a:cubicBezTo>
                    <a:pt x="13" y="0"/>
                    <a:pt x="8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1" y="12"/>
                    <a:pt x="21" y="7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03">
              <a:extLst>
                <a:ext uri="{FF2B5EF4-FFF2-40B4-BE49-F238E27FC236}">
                  <a16:creationId xmlns:a16="http://schemas.microsoft.com/office/drawing/2014/main" id="{F5371716-6505-4DD3-B1B1-1661E4F43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72263" y="-2554288"/>
              <a:ext cx="57150" cy="52388"/>
            </a:xfrm>
            <a:custGeom>
              <a:avLst/>
              <a:gdLst>
                <a:gd name="T0" fmla="*/ 20 w 24"/>
                <a:gd name="T1" fmla="*/ 4 h 22"/>
                <a:gd name="T2" fmla="*/ 5 w 24"/>
                <a:gd name="T3" fmla="*/ 4 h 22"/>
                <a:gd name="T4" fmla="*/ 4 w 24"/>
                <a:gd name="T5" fmla="*/ 18 h 22"/>
                <a:gd name="T6" fmla="*/ 20 w 24"/>
                <a:gd name="T7" fmla="*/ 19 h 22"/>
                <a:gd name="T8" fmla="*/ 20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0" y="4"/>
                  </a:moveTo>
                  <a:cubicBezTo>
                    <a:pt x="16" y="0"/>
                    <a:pt x="9" y="0"/>
                    <a:pt x="5" y="4"/>
                  </a:cubicBezTo>
                  <a:cubicBezTo>
                    <a:pt x="0" y="8"/>
                    <a:pt x="0" y="15"/>
                    <a:pt x="4" y="18"/>
                  </a:cubicBezTo>
                  <a:cubicBezTo>
                    <a:pt x="9" y="22"/>
                    <a:pt x="16" y="22"/>
                    <a:pt x="20" y="19"/>
                  </a:cubicBezTo>
                  <a:cubicBezTo>
                    <a:pt x="24" y="15"/>
                    <a:pt x="24" y="8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04">
              <a:extLst>
                <a:ext uri="{FF2B5EF4-FFF2-40B4-BE49-F238E27FC236}">
                  <a16:creationId xmlns:a16="http://schemas.microsoft.com/office/drawing/2014/main" id="{A672F6E6-2D59-47FB-AB96-253C7F40E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3088" y="-2627313"/>
              <a:ext cx="63500" cy="58738"/>
            </a:xfrm>
            <a:custGeom>
              <a:avLst/>
              <a:gdLst>
                <a:gd name="T0" fmla="*/ 22 w 27"/>
                <a:gd name="T1" fmla="*/ 4 h 25"/>
                <a:gd name="T2" fmla="*/ 5 w 27"/>
                <a:gd name="T3" fmla="*/ 4 h 25"/>
                <a:gd name="T4" fmla="*/ 5 w 27"/>
                <a:gd name="T5" fmla="*/ 20 h 25"/>
                <a:gd name="T6" fmla="*/ 22 w 27"/>
                <a:gd name="T7" fmla="*/ 20 h 25"/>
                <a:gd name="T8" fmla="*/ 22 w 27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5">
                  <a:moveTo>
                    <a:pt x="22" y="4"/>
                  </a:moveTo>
                  <a:cubicBezTo>
                    <a:pt x="18" y="0"/>
                    <a:pt x="10" y="0"/>
                    <a:pt x="5" y="4"/>
                  </a:cubicBezTo>
                  <a:cubicBezTo>
                    <a:pt x="0" y="9"/>
                    <a:pt x="0" y="16"/>
                    <a:pt x="5" y="20"/>
                  </a:cubicBezTo>
                  <a:cubicBezTo>
                    <a:pt x="10" y="25"/>
                    <a:pt x="17" y="25"/>
                    <a:pt x="22" y="20"/>
                  </a:cubicBezTo>
                  <a:cubicBezTo>
                    <a:pt x="27" y="16"/>
                    <a:pt x="27" y="9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05">
              <a:extLst>
                <a:ext uri="{FF2B5EF4-FFF2-40B4-BE49-F238E27FC236}">
                  <a16:creationId xmlns:a16="http://schemas.microsoft.com/office/drawing/2014/main" id="{08D23CBA-A89F-4980-9E00-989F62A8D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72325" y="-2703513"/>
              <a:ext cx="74613" cy="68263"/>
            </a:xfrm>
            <a:custGeom>
              <a:avLst/>
              <a:gdLst>
                <a:gd name="T0" fmla="*/ 25 w 31"/>
                <a:gd name="T1" fmla="*/ 24 h 29"/>
                <a:gd name="T2" fmla="*/ 25 w 31"/>
                <a:gd name="T3" fmla="*/ 5 h 29"/>
                <a:gd name="T4" fmla="*/ 5 w 31"/>
                <a:gd name="T5" fmla="*/ 5 h 29"/>
                <a:gd name="T6" fmla="*/ 5 w 31"/>
                <a:gd name="T7" fmla="*/ 23 h 29"/>
                <a:gd name="T8" fmla="*/ 25 w 31"/>
                <a:gd name="T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9">
                  <a:moveTo>
                    <a:pt x="25" y="24"/>
                  </a:moveTo>
                  <a:cubicBezTo>
                    <a:pt x="31" y="18"/>
                    <a:pt x="31" y="10"/>
                    <a:pt x="25" y="5"/>
                  </a:cubicBezTo>
                  <a:cubicBezTo>
                    <a:pt x="20" y="0"/>
                    <a:pt x="11" y="0"/>
                    <a:pt x="5" y="5"/>
                  </a:cubicBezTo>
                  <a:cubicBezTo>
                    <a:pt x="0" y="10"/>
                    <a:pt x="0" y="18"/>
                    <a:pt x="5" y="23"/>
                  </a:cubicBezTo>
                  <a:cubicBezTo>
                    <a:pt x="11" y="29"/>
                    <a:pt x="20" y="29"/>
                    <a:pt x="25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06">
              <a:extLst>
                <a:ext uri="{FF2B5EF4-FFF2-40B4-BE49-F238E27FC236}">
                  <a16:creationId xmlns:a16="http://schemas.microsoft.com/office/drawing/2014/main" id="{15D92956-4506-4767-872A-C3D56E563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23150" y="-2779713"/>
              <a:ext cx="80963" cy="76200"/>
            </a:xfrm>
            <a:custGeom>
              <a:avLst/>
              <a:gdLst>
                <a:gd name="T0" fmla="*/ 28 w 34"/>
                <a:gd name="T1" fmla="*/ 27 h 32"/>
                <a:gd name="T2" fmla="*/ 28 w 34"/>
                <a:gd name="T3" fmla="*/ 6 h 32"/>
                <a:gd name="T4" fmla="*/ 6 w 34"/>
                <a:gd name="T5" fmla="*/ 6 h 32"/>
                <a:gd name="T6" fmla="*/ 6 w 34"/>
                <a:gd name="T7" fmla="*/ 26 h 32"/>
                <a:gd name="T8" fmla="*/ 28 w 34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8" y="27"/>
                  </a:moveTo>
                  <a:cubicBezTo>
                    <a:pt x="34" y="21"/>
                    <a:pt x="34" y="12"/>
                    <a:pt x="28" y="6"/>
                  </a:cubicBezTo>
                  <a:cubicBezTo>
                    <a:pt x="22" y="1"/>
                    <a:pt x="12" y="0"/>
                    <a:pt x="6" y="6"/>
                  </a:cubicBezTo>
                  <a:cubicBezTo>
                    <a:pt x="0" y="12"/>
                    <a:pt x="0" y="21"/>
                    <a:pt x="6" y="26"/>
                  </a:cubicBezTo>
                  <a:cubicBezTo>
                    <a:pt x="12" y="32"/>
                    <a:pt x="22" y="32"/>
                    <a:pt x="2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07">
              <a:extLst>
                <a:ext uri="{FF2B5EF4-FFF2-40B4-BE49-F238E27FC236}">
                  <a16:creationId xmlns:a16="http://schemas.microsoft.com/office/drawing/2014/main" id="{82946E37-B3C3-427C-89DE-995B83115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7150" y="-2851150"/>
              <a:ext cx="80963" cy="76200"/>
            </a:xfrm>
            <a:custGeom>
              <a:avLst/>
              <a:gdLst>
                <a:gd name="T0" fmla="*/ 6 w 34"/>
                <a:gd name="T1" fmla="*/ 27 h 32"/>
                <a:gd name="T2" fmla="*/ 28 w 34"/>
                <a:gd name="T3" fmla="*/ 27 h 32"/>
                <a:gd name="T4" fmla="*/ 28 w 34"/>
                <a:gd name="T5" fmla="*/ 6 h 32"/>
                <a:gd name="T6" fmla="*/ 6 w 34"/>
                <a:gd name="T7" fmla="*/ 6 h 32"/>
                <a:gd name="T8" fmla="*/ 6 w 34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27"/>
                  </a:moveTo>
                  <a:cubicBezTo>
                    <a:pt x="12" y="32"/>
                    <a:pt x="22" y="32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1"/>
                    <a:pt x="12" y="0"/>
                    <a:pt x="6" y="6"/>
                  </a:cubicBezTo>
                  <a:cubicBezTo>
                    <a:pt x="0" y="12"/>
                    <a:pt x="0" y="21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08">
              <a:extLst>
                <a:ext uri="{FF2B5EF4-FFF2-40B4-BE49-F238E27FC236}">
                  <a16:creationId xmlns:a16="http://schemas.microsoft.com/office/drawing/2014/main" id="{F0B9443F-2433-4FF1-ADB4-1141B5BB3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27975" y="-2925763"/>
              <a:ext cx="88900" cy="84138"/>
            </a:xfrm>
            <a:custGeom>
              <a:avLst/>
              <a:gdLst>
                <a:gd name="T0" fmla="*/ 6 w 37"/>
                <a:gd name="T1" fmla="*/ 29 h 35"/>
                <a:gd name="T2" fmla="*/ 30 w 37"/>
                <a:gd name="T3" fmla="*/ 29 h 35"/>
                <a:gd name="T4" fmla="*/ 30 w 37"/>
                <a:gd name="T5" fmla="*/ 6 h 35"/>
                <a:gd name="T6" fmla="*/ 6 w 37"/>
                <a:gd name="T7" fmla="*/ 6 h 35"/>
                <a:gd name="T8" fmla="*/ 6 w 3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6" y="29"/>
                  </a:moveTo>
                  <a:cubicBezTo>
                    <a:pt x="13" y="35"/>
                    <a:pt x="24" y="35"/>
                    <a:pt x="30" y="29"/>
                  </a:cubicBezTo>
                  <a:cubicBezTo>
                    <a:pt x="37" y="23"/>
                    <a:pt x="37" y="13"/>
                    <a:pt x="30" y="6"/>
                  </a:cubicBezTo>
                  <a:cubicBezTo>
                    <a:pt x="24" y="0"/>
                    <a:pt x="13" y="0"/>
                    <a:pt x="6" y="6"/>
                  </a:cubicBezTo>
                  <a:cubicBezTo>
                    <a:pt x="0" y="12"/>
                    <a:pt x="0" y="22"/>
                    <a:pt x="6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09">
              <a:extLst>
                <a:ext uri="{FF2B5EF4-FFF2-40B4-BE49-F238E27FC236}">
                  <a16:creationId xmlns:a16="http://schemas.microsoft.com/office/drawing/2014/main" id="{8BDEB307-ACC3-426A-9F52-55B9412C6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8800" y="-3001963"/>
              <a:ext cx="95250" cy="93663"/>
            </a:xfrm>
            <a:custGeom>
              <a:avLst/>
              <a:gdLst>
                <a:gd name="T0" fmla="*/ 7 w 40"/>
                <a:gd name="T1" fmla="*/ 32 h 39"/>
                <a:gd name="T2" fmla="*/ 33 w 40"/>
                <a:gd name="T3" fmla="*/ 32 h 39"/>
                <a:gd name="T4" fmla="*/ 33 w 40"/>
                <a:gd name="T5" fmla="*/ 7 h 39"/>
                <a:gd name="T6" fmla="*/ 7 w 40"/>
                <a:gd name="T7" fmla="*/ 7 h 39"/>
                <a:gd name="T8" fmla="*/ 7 w 40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7" y="32"/>
                  </a:moveTo>
                  <a:cubicBezTo>
                    <a:pt x="14" y="38"/>
                    <a:pt x="26" y="39"/>
                    <a:pt x="33" y="32"/>
                  </a:cubicBezTo>
                  <a:cubicBezTo>
                    <a:pt x="40" y="25"/>
                    <a:pt x="40" y="14"/>
                    <a:pt x="33" y="7"/>
                  </a:cubicBezTo>
                  <a:cubicBezTo>
                    <a:pt x="26" y="1"/>
                    <a:pt x="14" y="0"/>
                    <a:pt x="7" y="7"/>
                  </a:cubicBezTo>
                  <a:cubicBezTo>
                    <a:pt x="0" y="14"/>
                    <a:pt x="0" y="25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10">
              <a:extLst>
                <a:ext uri="{FF2B5EF4-FFF2-40B4-BE49-F238E27FC236}">
                  <a16:creationId xmlns:a16="http://schemas.microsoft.com/office/drawing/2014/main" id="{6A9ADF04-84BC-44D0-8D54-4850E8461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28038" y="-3074988"/>
              <a:ext cx="104775" cy="96838"/>
            </a:xfrm>
            <a:custGeom>
              <a:avLst/>
              <a:gdLst>
                <a:gd name="T0" fmla="*/ 8 w 44"/>
                <a:gd name="T1" fmla="*/ 34 h 41"/>
                <a:gd name="T2" fmla="*/ 36 w 44"/>
                <a:gd name="T3" fmla="*/ 34 h 41"/>
                <a:gd name="T4" fmla="*/ 36 w 44"/>
                <a:gd name="T5" fmla="*/ 8 h 41"/>
                <a:gd name="T6" fmla="*/ 8 w 44"/>
                <a:gd name="T7" fmla="*/ 7 h 41"/>
                <a:gd name="T8" fmla="*/ 8 w 44"/>
                <a:gd name="T9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1">
                  <a:moveTo>
                    <a:pt x="8" y="34"/>
                  </a:moveTo>
                  <a:cubicBezTo>
                    <a:pt x="15" y="41"/>
                    <a:pt x="28" y="41"/>
                    <a:pt x="36" y="34"/>
                  </a:cubicBezTo>
                  <a:cubicBezTo>
                    <a:pt x="43" y="26"/>
                    <a:pt x="44" y="15"/>
                    <a:pt x="36" y="8"/>
                  </a:cubicBezTo>
                  <a:cubicBezTo>
                    <a:pt x="28" y="0"/>
                    <a:pt x="16" y="0"/>
                    <a:pt x="8" y="7"/>
                  </a:cubicBezTo>
                  <a:cubicBezTo>
                    <a:pt x="0" y="15"/>
                    <a:pt x="0" y="26"/>
                    <a:pt x="8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11">
              <a:extLst>
                <a:ext uri="{FF2B5EF4-FFF2-40B4-BE49-F238E27FC236}">
                  <a16:creationId xmlns:a16="http://schemas.microsoft.com/office/drawing/2014/main" id="{A6C456FC-A4CA-4382-BC4A-D0944B18C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78863" y="-3151188"/>
              <a:ext cx="111125" cy="104775"/>
            </a:xfrm>
            <a:custGeom>
              <a:avLst/>
              <a:gdLst>
                <a:gd name="T0" fmla="*/ 8 w 47"/>
                <a:gd name="T1" fmla="*/ 36 h 44"/>
                <a:gd name="T2" fmla="*/ 38 w 47"/>
                <a:gd name="T3" fmla="*/ 36 h 44"/>
                <a:gd name="T4" fmla="*/ 39 w 47"/>
                <a:gd name="T5" fmla="*/ 8 h 44"/>
                <a:gd name="T6" fmla="*/ 8 w 47"/>
                <a:gd name="T7" fmla="*/ 8 h 44"/>
                <a:gd name="T8" fmla="*/ 8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36"/>
                  </a:moveTo>
                  <a:cubicBezTo>
                    <a:pt x="17" y="44"/>
                    <a:pt x="30" y="44"/>
                    <a:pt x="38" y="36"/>
                  </a:cubicBezTo>
                  <a:cubicBezTo>
                    <a:pt x="47" y="29"/>
                    <a:pt x="47" y="16"/>
                    <a:pt x="39" y="8"/>
                  </a:cubicBezTo>
                  <a:cubicBezTo>
                    <a:pt x="30" y="1"/>
                    <a:pt x="17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12">
              <a:extLst>
                <a:ext uri="{FF2B5EF4-FFF2-40B4-BE49-F238E27FC236}">
                  <a16:creationId xmlns:a16="http://schemas.microsoft.com/office/drawing/2014/main" id="{5F53DC0F-ACFC-4B63-BA9A-FC085D7E0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8100" y="-3224213"/>
              <a:ext cx="119063" cy="111125"/>
            </a:xfrm>
            <a:custGeom>
              <a:avLst/>
              <a:gdLst>
                <a:gd name="T0" fmla="*/ 9 w 50"/>
                <a:gd name="T1" fmla="*/ 39 h 47"/>
                <a:gd name="T2" fmla="*/ 41 w 50"/>
                <a:gd name="T3" fmla="*/ 39 h 47"/>
                <a:gd name="T4" fmla="*/ 41 w 50"/>
                <a:gd name="T5" fmla="*/ 8 h 47"/>
                <a:gd name="T6" fmla="*/ 9 w 50"/>
                <a:gd name="T7" fmla="*/ 8 h 47"/>
                <a:gd name="T8" fmla="*/ 9 w 50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9" y="39"/>
                  </a:moveTo>
                  <a:cubicBezTo>
                    <a:pt x="18" y="47"/>
                    <a:pt x="32" y="47"/>
                    <a:pt x="41" y="39"/>
                  </a:cubicBezTo>
                  <a:cubicBezTo>
                    <a:pt x="50" y="30"/>
                    <a:pt x="50" y="17"/>
                    <a:pt x="41" y="8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7"/>
                    <a:pt x="0" y="30"/>
                    <a:pt x="9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13">
              <a:extLst>
                <a:ext uri="{FF2B5EF4-FFF2-40B4-BE49-F238E27FC236}">
                  <a16:creationId xmlns:a16="http://schemas.microsoft.com/office/drawing/2014/main" id="{1530A347-D8B5-442A-BEA1-F53EA7FA0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8925" y="-3300413"/>
              <a:ext cx="128588" cy="120650"/>
            </a:xfrm>
            <a:custGeom>
              <a:avLst/>
              <a:gdLst>
                <a:gd name="T0" fmla="*/ 9 w 54"/>
                <a:gd name="T1" fmla="*/ 42 h 51"/>
                <a:gd name="T2" fmla="*/ 44 w 54"/>
                <a:gd name="T3" fmla="*/ 42 h 51"/>
                <a:gd name="T4" fmla="*/ 44 w 54"/>
                <a:gd name="T5" fmla="*/ 9 h 51"/>
                <a:gd name="T6" fmla="*/ 9 w 54"/>
                <a:gd name="T7" fmla="*/ 9 h 51"/>
                <a:gd name="T8" fmla="*/ 9 w 54"/>
                <a:gd name="T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1">
                  <a:moveTo>
                    <a:pt x="9" y="42"/>
                  </a:moveTo>
                  <a:cubicBezTo>
                    <a:pt x="19" y="51"/>
                    <a:pt x="34" y="51"/>
                    <a:pt x="44" y="42"/>
                  </a:cubicBezTo>
                  <a:cubicBezTo>
                    <a:pt x="53" y="33"/>
                    <a:pt x="54" y="19"/>
                    <a:pt x="44" y="9"/>
                  </a:cubicBezTo>
                  <a:cubicBezTo>
                    <a:pt x="34" y="0"/>
                    <a:pt x="19" y="0"/>
                    <a:pt x="9" y="9"/>
                  </a:cubicBezTo>
                  <a:cubicBezTo>
                    <a:pt x="0" y="18"/>
                    <a:pt x="0" y="32"/>
                    <a:pt x="9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14">
              <a:extLst>
                <a:ext uri="{FF2B5EF4-FFF2-40B4-BE49-F238E27FC236}">
                  <a16:creationId xmlns:a16="http://schemas.microsoft.com/office/drawing/2014/main" id="{6EBA0059-15D3-44CE-AC71-EB5801968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8163" y="-3375025"/>
              <a:ext cx="136525" cy="127000"/>
            </a:xfrm>
            <a:custGeom>
              <a:avLst/>
              <a:gdLst>
                <a:gd name="T0" fmla="*/ 10 w 57"/>
                <a:gd name="T1" fmla="*/ 43 h 53"/>
                <a:gd name="T2" fmla="*/ 47 w 57"/>
                <a:gd name="T3" fmla="*/ 44 h 53"/>
                <a:gd name="T4" fmla="*/ 47 w 57"/>
                <a:gd name="T5" fmla="*/ 9 h 53"/>
                <a:gd name="T6" fmla="*/ 10 w 57"/>
                <a:gd name="T7" fmla="*/ 9 h 53"/>
                <a:gd name="T8" fmla="*/ 10 w 57"/>
                <a:gd name="T9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10" y="43"/>
                  </a:moveTo>
                  <a:cubicBezTo>
                    <a:pt x="20" y="53"/>
                    <a:pt x="37" y="53"/>
                    <a:pt x="47" y="44"/>
                  </a:cubicBezTo>
                  <a:cubicBezTo>
                    <a:pt x="57" y="35"/>
                    <a:pt x="57" y="19"/>
                    <a:pt x="47" y="9"/>
                  </a:cubicBezTo>
                  <a:cubicBezTo>
                    <a:pt x="37" y="0"/>
                    <a:pt x="20" y="0"/>
                    <a:pt x="10" y="9"/>
                  </a:cubicBezTo>
                  <a:cubicBezTo>
                    <a:pt x="0" y="19"/>
                    <a:pt x="0" y="34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15">
              <a:extLst>
                <a:ext uri="{FF2B5EF4-FFF2-40B4-BE49-F238E27FC236}">
                  <a16:creationId xmlns:a16="http://schemas.microsoft.com/office/drawing/2014/main" id="{F8FE67EB-9784-476F-8B2D-EA0F308F3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8988" y="-3451225"/>
              <a:ext cx="142875" cy="136525"/>
            </a:xfrm>
            <a:custGeom>
              <a:avLst/>
              <a:gdLst>
                <a:gd name="T0" fmla="*/ 49 w 60"/>
                <a:gd name="T1" fmla="*/ 47 h 57"/>
                <a:gd name="T2" fmla="*/ 49 w 60"/>
                <a:gd name="T3" fmla="*/ 10 h 57"/>
                <a:gd name="T4" fmla="*/ 11 w 60"/>
                <a:gd name="T5" fmla="*/ 10 h 57"/>
                <a:gd name="T6" fmla="*/ 10 w 60"/>
                <a:gd name="T7" fmla="*/ 47 h 57"/>
                <a:gd name="T8" fmla="*/ 49 w 60"/>
                <a:gd name="T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7">
                  <a:moveTo>
                    <a:pt x="49" y="47"/>
                  </a:moveTo>
                  <a:cubicBezTo>
                    <a:pt x="60" y="37"/>
                    <a:pt x="60" y="21"/>
                    <a:pt x="49" y="10"/>
                  </a:cubicBezTo>
                  <a:cubicBezTo>
                    <a:pt x="39" y="1"/>
                    <a:pt x="22" y="0"/>
                    <a:pt x="11" y="10"/>
                  </a:cubicBezTo>
                  <a:cubicBezTo>
                    <a:pt x="0" y="20"/>
                    <a:pt x="0" y="37"/>
                    <a:pt x="10" y="47"/>
                  </a:cubicBezTo>
                  <a:cubicBezTo>
                    <a:pt x="21" y="57"/>
                    <a:pt x="39" y="57"/>
                    <a:pt x="49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16">
              <a:extLst>
                <a:ext uri="{FF2B5EF4-FFF2-40B4-BE49-F238E27FC236}">
                  <a16:creationId xmlns:a16="http://schemas.microsoft.com/office/drawing/2014/main" id="{0161C948-3C18-484F-B4A4-93BD6BAEA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32988" y="-3522663"/>
              <a:ext cx="144463" cy="136525"/>
            </a:xfrm>
            <a:custGeom>
              <a:avLst/>
              <a:gdLst>
                <a:gd name="T0" fmla="*/ 49 w 60"/>
                <a:gd name="T1" fmla="*/ 47 h 57"/>
                <a:gd name="T2" fmla="*/ 49 w 60"/>
                <a:gd name="T3" fmla="*/ 10 h 57"/>
                <a:gd name="T4" fmla="*/ 11 w 60"/>
                <a:gd name="T5" fmla="*/ 10 h 57"/>
                <a:gd name="T6" fmla="*/ 10 w 60"/>
                <a:gd name="T7" fmla="*/ 47 h 57"/>
                <a:gd name="T8" fmla="*/ 49 w 60"/>
                <a:gd name="T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7">
                  <a:moveTo>
                    <a:pt x="49" y="47"/>
                  </a:moveTo>
                  <a:cubicBezTo>
                    <a:pt x="60" y="37"/>
                    <a:pt x="60" y="21"/>
                    <a:pt x="49" y="10"/>
                  </a:cubicBezTo>
                  <a:cubicBezTo>
                    <a:pt x="39" y="1"/>
                    <a:pt x="21" y="0"/>
                    <a:pt x="11" y="10"/>
                  </a:cubicBezTo>
                  <a:cubicBezTo>
                    <a:pt x="0" y="20"/>
                    <a:pt x="0" y="37"/>
                    <a:pt x="10" y="47"/>
                  </a:cubicBezTo>
                  <a:cubicBezTo>
                    <a:pt x="21" y="57"/>
                    <a:pt x="38" y="57"/>
                    <a:pt x="49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17">
              <a:extLst>
                <a:ext uri="{FF2B5EF4-FFF2-40B4-BE49-F238E27FC236}">
                  <a16:creationId xmlns:a16="http://schemas.microsoft.com/office/drawing/2014/main" id="{3EE05DB3-0C34-4F55-B89F-076EABCE2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82225" y="-3595688"/>
              <a:ext cx="152400" cy="142875"/>
            </a:xfrm>
            <a:custGeom>
              <a:avLst/>
              <a:gdLst>
                <a:gd name="T0" fmla="*/ 53 w 64"/>
                <a:gd name="T1" fmla="*/ 49 h 60"/>
                <a:gd name="T2" fmla="*/ 53 w 64"/>
                <a:gd name="T3" fmla="*/ 10 h 60"/>
                <a:gd name="T4" fmla="*/ 12 w 64"/>
                <a:gd name="T5" fmla="*/ 10 h 60"/>
                <a:gd name="T6" fmla="*/ 11 w 64"/>
                <a:gd name="T7" fmla="*/ 49 h 60"/>
                <a:gd name="T8" fmla="*/ 53 w 64"/>
                <a:gd name="T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0">
                  <a:moveTo>
                    <a:pt x="53" y="49"/>
                  </a:moveTo>
                  <a:cubicBezTo>
                    <a:pt x="64" y="38"/>
                    <a:pt x="64" y="21"/>
                    <a:pt x="53" y="10"/>
                  </a:cubicBezTo>
                  <a:cubicBezTo>
                    <a:pt x="42" y="0"/>
                    <a:pt x="23" y="0"/>
                    <a:pt x="12" y="10"/>
                  </a:cubicBezTo>
                  <a:cubicBezTo>
                    <a:pt x="0" y="21"/>
                    <a:pt x="0" y="38"/>
                    <a:pt x="11" y="49"/>
                  </a:cubicBezTo>
                  <a:cubicBezTo>
                    <a:pt x="23" y="60"/>
                    <a:pt x="41" y="60"/>
                    <a:pt x="53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18">
              <a:extLst>
                <a:ext uri="{FF2B5EF4-FFF2-40B4-BE49-F238E27FC236}">
                  <a16:creationId xmlns:a16="http://schemas.microsoft.com/office/drawing/2014/main" id="{B00F0164-E172-48A6-B22F-8A9B72556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34638" y="-3671888"/>
              <a:ext cx="157163" cy="149225"/>
            </a:xfrm>
            <a:custGeom>
              <a:avLst/>
              <a:gdLst>
                <a:gd name="T0" fmla="*/ 54 w 66"/>
                <a:gd name="T1" fmla="*/ 52 h 63"/>
                <a:gd name="T2" fmla="*/ 55 w 66"/>
                <a:gd name="T3" fmla="*/ 12 h 63"/>
                <a:gd name="T4" fmla="*/ 12 w 66"/>
                <a:gd name="T5" fmla="*/ 11 h 63"/>
                <a:gd name="T6" fmla="*/ 12 w 66"/>
                <a:gd name="T7" fmla="*/ 51 h 63"/>
                <a:gd name="T8" fmla="*/ 54 w 66"/>
                <a:gd name="T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3">
                  <a:moveTo>
                    <a:pt x="54" y="52"/>
                  </a:moveTo>
                  <a:cubicBezTo>
                    <a:pt x="66" y="41"/>
                    <a:pt x="66" y="23"/>
                    <a:pt x="55" y="12"/>
                  </a:cubicBezTo>
                  <a:cubicBezTo>
                    <a:pt x="43" y="1"/>
                    <a:pt x="24" y="0"/>
                    <a:pt x="12" y="11"/>
                  </a:cubicBezTo>
                  <a:cubicBezTo>
                    <a:pt x="0" y="22"/>
                    <a:pt x="0" y="40"/>
                    <a:pt x="12" y="51"/>
                  </a:cubicBezTo>
                  <a:cubicBezTo>
                    <a:pt x="23" y="63"/>
                    <a:pt x="42" y="63"/>
                    <a:pt x="54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19">
              <a:extLst>
                <a:ext uri="{FF2B5EF4-FFF2-40B4-BE49-F238E27FC236}">
                  <a16:creationId xmlns:a16="http://schemas.microsoft.com/office/drawing/2014/main" id="{772BFA0E-E415-4509-B36A-0046AD373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638" y="-3679825"/>
              <a:ext cx="157163" cy="88900"/>
            </a:xfrm>
            <a:custGeom>
              <a:avLst/>
              <a:gdLst>
                <a:gd name="T0" fmla="*/ 10 w 66"/>
                <a:gd name="T1" fmla="*/ 26 h 37"/>
                <a:gd name="T2" fmla="*/ 55 w 66"/>
                <a:gd name="T3" fmla="*/ 26 h 37"/>
                <a:gd name="T4" fmla="*/ 64 w 66"/>
                <a:gd name="T5" fmla="*/ 0 h 37"/>
                <a:gd name="T6" fmla="*/ 1 w 66"/>
                <a:gd name="T7" fmla="*/ 0 h 37"/>
                <a:gd name="T8" fmla="*/ 10 w 66"/>
                <a:gd name="T9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7">
                  <a:moveTo>
                    <a:pt x="10" y="26"/>
                  </a:moveTo>
                  <a:cubicBezTo>
                    <a:pt x="23" y="37"/>
                    <a:pt x="43" y="37"/>
                    <a:pt x="55" y="26"/>
                  </a:cubicBezTo>
                  <a:cubicBezTo>
                    <a:pt x="63" y="19"/>
                    <a:pt x="66" y="9"/>
                    <a:pt x="6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9"/>
                    <a:pt x="3" y="19"/>
                    <a:pt x="1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20">
              <a:extLst>
                <a:ext uri="{FF2B5EF4-FFF2-40B4-BE49-F238E27FC236}">
                  <a16:creationId xmlns:a16="http://schemas.microsoft.com/office/drawing/2014/main" id="{A146E5BA-7737-482C-86D3-42B97C1E7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74388" y="-3679825"/>
              <a:ext cx="93663" cy="19050"/>
            </a:xfrm>
            <a:custGeom>
              <a:avLst/>
              <a:gdLst>
                <a:gd name="T0" fmla="*/ 39 w 39"/>
                <a:gd name="T1" fmla="*/ 0 h 8"/>
                <a:gd name="T2" fmla="*/ 0 w 39"/>
                <a:gd name="T3" fmla="*/ 0 h 8"/>
                <a:gd name="T4" fmla="*/ 39 w 3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8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8"/>
                    <a:pt x="27" y="8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21">
              <a:extLst>
                <a:ext uri="{FF2B5EF4-FFF2-40B4-BE49-F238E27FC236}">
                  <a16:creationId xmlns:a16="http://schemas.microsoft.com/office/drawing/2014/main" id="{0BAF4834-1630-4AD5-BDFB-0F565643F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48275" y="-1866900"/>
              <a:ext cx="9525" cy="9525"/>
            </a:xfrm>
            <a:custGeom>
              <a:avLst/>
              <a:gdLst>
                <a:gd name="T0" fmla="*/ 1 w 4"/>
                <a:gd name="T1" fmla="*/ 1 h 4"/>
                <a:gd name="T2" fmla="*/ 1 w 4"/>
                <a:gd name="T3" fmla="*/ 3 h 4"/>
                <a:gd name="T4" fmla="*/ 3 w 4"/>
                <a:gd name="T5" fmla="*/ 3 h 4"/>
                <a:gd name="T6" fmla="*/ 3 w 4"/>
                <a:gd name="T7" fmla="*/ 1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1" y="4"/>
                    <a:pt x="3" y="4"/>
                    <a:pt x="3" y="3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22">
              <a:extLst>
                <a:ext uri="{FF2B5EF4-FFF2-40B4-BE49-F238E27FC236}">
                  <a16:creationId xmlns:a16="http://schemas.microsoft.com/office/drawing/2014/main" id="{17BD7EED-D7AD-4D14-9B86-E2A0132DB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97513" y="-1943100"/>
              <a:ext cx="17463" cy="17463"/>
            </a:xfrm>
            <a:custGeom>
              <a:avLst/>
              <a:gdLst>
                <a:gd name="T0" fmla="*/ 1 w 7"/>
                <a:gd name="T1" fmla="*/ 2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2 h 7"/>
                <a:gd name="T8" fmla="*/ 1 w 7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2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7" y="5"/>
                    <a:pt x="7" y="3"/>
                    <a:pt x="6" y="2"/>
                  </a:cubicBezTo>
                  <a:cubicBezTo>
                    <a:pt x="5" y="1"/>
                    <a:pt x="3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23">
              <a:extLst>
                <a:ext uri="{FF2B5EF4-FFF2-40B4-BE49-F238E27FC236}">
                  <a16:creationId xmlns:a16="http://schemas.microsoft.com/office/drawing/2014/main" id="{63276BA8-DCD1-4A02-B477-048EEB163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8338" y="-2016125"/>
              <a:ext cx="25400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24">
              <a:extLst>
                <a:ext uri="{FF2B5EF4-FFF2-40B4-BE49-F238E27FC236}">
                  <a16:creationId xmlns:a16="http://schemas.microsoft.com/office/drawing/2014/main" id="{F1719F6F-878B-4B42-A231-59B7E8C7D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9163" y="-2092325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3 w 14"/>
                <a:gd name="T3" fmla="*/ 11 h 14"/>
                <a:gd name="T4" fmla="*/ 12 w 14"/>
                <a:gd name="T5" fmla="*/ 11 h 14"/>
                <a:gd name="T6" fmla="*/ 12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3" y="11"/>
                  </a:cubicBezTo>
                  <a:cubicBezTo>
                    <a:pt x="5" y="14"/>
                    <a:pt x="9" y="14"/>
                    <a:pt x="12" y="11"/>
                  </a:cubicBezTo>
                  <a:cubicBezTo>
                    <a:pt x="14" y="9"/>
                    <a:pt x="14" y="5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25">
              <a:extLst>
                <a:ext uri="{FF2B5EF4-FFF2-40B4-BE49-F238E27FC236}">
                  <a16:creationId xmlns:a16="http://schemas.microsoft.com/office/drawing/2014/main" id="{B421413B-B626-4B14-A639-35F7BF631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8400" y="-2166938"/>
              <a:ext cx="42863" cy="38100"/>
            </a:xfrm>
            <a:custGeom>
              <a:avLst/>
              <a:gdLst>
                <a:gd name="T0" fmla="*/ 3 w 18"/>
                <a:gd name="T1" fmla="*/ 3 h 16"/>
                <a:gd name="T2" fmla="*/ 3 w 18"/>
                <a:gd name="T3" fmla="*/ 13 h 16"/>
                <a:gd name="T4" fmla="*/ 14 w 18"/>
                <a:gd name="T5" fmla="*/ 13 h 16"/>
                <a:gd name="T6" fmla="*/ 14 w 18"/>
                <a:gd name="T7" fmla="*/ 3 h 16"/>
                <a:gd name="T8" fmla="*/ 3 w 18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8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26">
              <a:extLst>
                <a:ext uri="{FF2B5EF4-FFF2-40B4-BE49-F238E27FC236}">
                  <a16:creationId xmlns:a16="http://schemas.microsoft.com/office/drawing/2014/main" id="{2E89F725-7494-4E20-84A7-B0400E0F5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99225" y="-2239963"/>
              <a:ext cx="49213" cy="44450"/>
            </a:xfrm>
            <a:custGeom>
              <a:avLst/>
              <a:gdLst>
                <a:gd name="T0" fmla="*/ 17 w 21"/>
                <a:gd name="T1" fmla="*/ 3 h 19"/>
                <a:gd name="T2" fmla="*/ 4 w 21"/>
                <a:gd name="T3" fmla="*/ 3 h 19"/>
                <a:gd name="T4" fmla="*/ 4 w 21"/>
                <a:gd name="T5" fmla="*/ 15 h 19"/>
                <a:gd name="T6" fmla="*/ 17 w 21"/>
                <a:gd name="T7" fmla="*/ 15 h 19"/>
                <a:gd name="T8" fmla="*/ 17 w 21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7" y="3"/>
                  </a:moveTo>
                  <a:cubicBezTo>
                    <a:pt x="14" y="0"/>
                    <a:pt x="8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0" y="12"/>
                    <a:pt x="21" y="6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27">
              <a:extLst>
                <a:ext uri="{FF2B5EF4-FFF2-40B4-BE49-F238E27FC236}">
                  <a16:creationId xmlns:a16="http://schemas.microsoft.com/office/drawing/2014/main" id="{F6F663AE-9B8E-440A-96A5-327067C33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53225" y="-2311400"/>
              <a:ext cx="47625" cy="44450"/>
            </a:xfrm>
            <a:custGeom>
              <a:avLst/>
              <a:gdLst>
                <a:gd name="T0" fmla="*/ 17 w 20"/>
                <a:gd name="T1" fmla="*/ 3 h 19"/>
                <a:gd name="T2" fmla="*/ 4 w 20"/>
                <a:gd name="T3" fmla="*/ 3 h 19"/>
                <a:gd name="T4" fmla="*/ 4 w 20"/>
                <a:gd name="T5" fmla="*/ 15 h 19"/>
                <a:gd name="T6" fmla="*/ 17 w 20"/>
                <a:gd name="T7" fmla="*/ 15 h 19"/>
                <a:gd name="T8" fmla="*/ 17 w 20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7" y="3"/>
                  </a:moveTo>
                  <a:cubicBezTo>
                    <a:pt x="13" y="0"/>
                    <a:pt x="7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0" y="12"/>
                    <a:pt x="20" y="6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28">
              <a:extLst>
                <a:ext uri="{FF2B5EF4-FFF2-40B4-BE49-F238E27FC236}">
                  <a16:creationId xmlns:a16="http://schemas.microsoft.com/office/drawing/2014/main" id="{A09A4A38-8255-47C3-9381-94186ABB5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4050" y="-2387600"/>
              <a:ext cx="57150" cy="52388"/>
            </a:xfrm>
            <a:custGeom>
              <a:avLst/>
              <a:gdLst>
                <a:gd name="T0" fmla="*/ 20 w 24"/>
                <a:gd name="T1" fmla="*/ 4 h 22"/>
                <a:gd name="T2" fmla="*/ 4 w 24"/>
                <a:gd name="T3" fmla="*/ 4 h 22"/>
                <a:gd name="T4" fmla="*/ 4 w 24"/>
                <a:gd name="T5" fmla="*/ 18 h 22"/>
                <a:gd name="T6" fmla="*/ 19 w 24"/>
                <a:gd name="T7" fmla="*/ 18 h 22"/>
                <a:gd name="T8" fmla="*/ 20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0" y="4"/>
                  </a:moveTo>
                  <a:cubicBezTo>
                    <a:pt x="15" y="0"/>
                    <a:pt x="9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29">
              <a:extLst>
                <a:ext uri="{FF2B5EF4-FFF2-40B4-BE49-F238E27FC236}">
                  <a16:creationId xmlns:a16="http://schemas.microsoft.com/office/drawing/2014/main" id="{02383E0D-B7F1-45FD-9FE4-754ADD4F9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53288" y="-2463800"/>
              <a:ext cx="65088" cy="61913"/>
            </a:xfrm>
            <a:custGeom>
              <a:avLst/>
              <a:gdLst>
                <a:gd name="T0" fmla="*/ 5 w 27"/>
                <a:gd name="T1" fmla="*/ 5 h 26"/>
                <a:gd name="T2" fmla="*/ 5 w 27"/>
                <a:gd name="T3" fmla="*/ 21 h 26"/>
                <a:gd name="T4" fmla="*/ 22 w 27"/>
                <a:gd name="T5" fmla="*/ 22 h 26"/>
                <a:gd name="T6" fmla="*/ 22 w 27"/>
                <a:gd name="T7" fmla="*/ 5 h 26"/>
                <a:gd name="T8" fmla="*/ 5 w 27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5" y="5"/>
                  </a:moveTo>
                  <a:cubicBezTo>
                    <a:pt x="0" y="9"/>
                    <a:pt x="0" y="17"/>
                    <a:pt x="5" y="21"/>
                  </a:cubicBezTo>
                  <a:cubicBezTo>
                    <a:pt x="9" y="26"/>
                    <a:pt x="17" y="26"/>
                    <a:pt x="22" y="22"/>
                  </a:cubicBezTo>
                  <a:cubicBezTo>
                    <a:pt x="27" y="17"/>
                    <a:pt x="27" y="10"/>
                    <a:pt x="22" y="5"/>
                  </a:cubicBezTo>
                  <a:cubicBezTo>
                    <a:pt x="17" y="1"/>
                    <a:pt x="9" y="0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30">
              <a:extLst>
                <a:ext uri="{FF2B5EF4-FFF2-40B4-BE49-F238E27FC236}">
                  <a16:creationId xmlns:a16="http://schemas.microsoft.com/office/drawing/2014/main" id="{723EA88A-C25C-487D-AACB-F056CAAD4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4113" y="-2536825"/>
              <a:ext cx="71438" cy="66675"/>
            </a:xfrm>
            <a:custGeom>
              <a:avLst/>
              <a:gdLst>
                <a:gd name="T0" fmla="*/ 5 w 30"/>
                <a:gd name="T1" fmla="*/ 5 h 28"/>
                <a:gd name="T2" fmla="*/ 5 w 30"/>
                <a:gd name="T3" fmla="*/ 23 h 28"/>
                <a:gd name="T4" fmla="*/ 25 w 30"/>
                <a:gd name="T5" fmla="*/ 23 h 28"/>
                <a:gd name="T6" fmla="*/ 25 w 30"/>
                <a:gd name="T7" fmla="*/ 5 h 28"/>
                <a:gd name="T8" fmla="*/ 5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5" y="5"/>
                  </a:moveTo>
                  <a:cubicBezTo>
                    <a:pt x="0" y="10"/>
                    <a:pt x="0" y="18"/>
                    <a:pt x="5" y="23"/>
                  </a:cubicBezTo>
                  <a:cubicBezTo>
                    <a:pt x="11" y="28"/>
                    <a:pt x="19" y="28"/>
                    <a:pt x="25" y="23"/>
                  </a:cubicBezTo>
                  <a:cubicBezTo>
                    <a:pt x="30" y="18"/>
                    <a:pt x="30" y="10"/>
                    <a:pt x="25" y="5"/>
                  </a:cubicBezTo>
                  <a:cubicBezTo>
                    <a:pt x="20" y="0"/>
                    <a:pt x="11" y="0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31">
              <a:extLst>
                <a:ext uri="{FF2B5EF4-FFF2-40B4-BE49-F238E27FC236}">
                  <a16:creationId xmlns:a16="http://schemas.microsoft.com/office/drawing/2014/main" id="{D5BEF285-318E-47F7-9DEC-75FBFFE43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53350" y="-2613025"/>
              <a:ext cx="80963" cy="76200"/>
            </a:xfrm>
            <a:custGeom>
              <a:avLst/>
              <a:gdLst>
                <a:gd name="T0" fmla="*/ 6 w 34"/>
                <a:gd name="T1" fmla="*/ 6 h 32"/>
                <a:gd name="T2" fmla="*/ 6 w 34"/>
                <a:gd name="T3" fmla="*/ 26 h 32"/>
                <a:gd name="T4" fmla="*/ 28 w 34"/>
                <a:gd name="T5" fmla="*/ 27 h 32"/>
                <a:gd name="T6" fmla="*/ 28 w 34"/>
                <a:gd name="T7" fmla="*/ 6 h 32"/>
                <a:gd name="T8" fmla="*/ 6 w 34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6"/>
                  </a:moveTo>
                  <a:cubicBezTo>
                    <a:pt x="0" y="12"/>
                    <a:pt x="0" y="21"/>
                    <a:pt x="6" y="26"/>
                  </a:cubicBezTo>
                  <a:cubicBezTo>
                    <a:pt x="12" y="32"/>
                    <a:pt x="22" y="32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32">
              <a:extLst>
                <a:ext uri="{FF2B5EF4-FFF2-40B4-BE49-F238E27FC236}">
                  <a16:creationId xmlns:a16="http://schemas.microsoft.com/office/drawing/2014/main" id="{E72F58EC-80E5-4FE0-9792-9AB106A1A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04175" y="-2687638"/>
              <a:ext cx="88900" cy="84138"/>
            </a:xfrm>
            <a:custGeom>
              <a:avLst/>
              <a:gdLst>
                <a:gd name="T0" fmla="*/ 6 w 37"/>
                <a:gd name="T1" fmla="*/ 29 h 35"/>
                <a:gd name="T2" fmla="*/ 30 w 37"/>
                <a:gd name="T3" fmla="*/ 28 h 35"/>
                <a:gd name="T4" fmla="*/ 31 w 37"/>
                <a:gd name="T5" fmla="*/ 6 h 35"/>
                <a:gd name="T6" fmla="*/ 6 w 37"/>
                <a:gd name="T7" fmla="*/ 6 h 35"/>
                <a:gd name="T8" fmla="*/ 6 w 3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6" y="29"/>
                  </a:moveTo>
                  <a:cubicBezTo>
                    <a:pt x="13" y="35"/>
                    <a:pt x="24" y="35"/>
                    <a:pt x="30" y="28"/>
                  </a:cubicBezTo>
                  <a:cubicBezTo>
                    <a:pt x="37" y="22"/>
                    <a:pt x="37" y="12"/>
                    <a:pt x="31" y="6"/>
                  </a:cubicBezTo>
                  <a:cubicBezTo>
                    <a:pt x="24" y="0"/>
                    <a:pt x="13" y="0"/>
                    <a:pt x="6" y="6"/>
                  </a:cubicBezTo>
                  <a:cubicBezTo>
                    <a:pt x="0" y="12"/>
                    <a:pt x="0" y="22"/>
                    <a:pt x="6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33">
              <a:extLst>
                <a:ext uri="{FF2B5EF4-FFF2-40B4-BE49-F238E27FC236}">
                  <a16:creationId xmlns:a16="http://schemas.microsoft.com/office/drawing/2014/main" id="{7D85A706-D3B7-4B7C-A5B1-9CA8866D9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000" y="-2763838"/>
              <a:ext cx="95250" cy="90488"/>
            </a:xfrm>
            <a:custGeom>
              <a:avLst/>
              <a:gdLst>
                <a:gd name="T0" fmla="*/ 7 w 40"/>
                <a:gd name="T1" fmla="*/ 32 h 38"/>
                <a:gd name="T2" fmla="*/ 33 w 40"/>
                <a:gd name="T3" fmla="*/ 32 h 38"/>
                <a:gd name="T4" fmla="*/ 33 w 40"/>
                <a:gd name="T5" fmla="*/ 7 h 38"/>
                <a:gd name="T6" fmla="*/ 7 w 40"/>
                <a:gd name="T7" fmla="*/ 7 h 38"/>
                <a:gd name="T8" fmla="*/ 7 w 40"/>
                <a:gd name="T9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8">
                  <a:moveTo>
                    <a:pt x="7" y="32"/>
                  </a:moveTo>
                  <a:cubicBezTo>
                    <a:pt x="14" y="38"/>
                    <a:pt x="26" y="38"/>
                    <a:pt x="33" y="32"/>
                  </a:cubicBezTo>
                  <a:cubicBezTo>
                    <a:pt x="40" y="25"/>
                    <a:pt x="40" y="14"/>
                    <a:pt x="33" y="7"/>
                  </a:cubicBezTo>
                  <a:cubicBezTo>
                    <a:pt x="26" y="0"/>
                    <a:pt x="14" y="0"/>
                    <a:pt x="7" y="7"/>
                  </a:cubicBezTo>
                  <a:cubicBezTo>
                    <a:pt x="0" y="14"/>
                    <a:pt x="0" y="25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34">
              <a:extLst>
                <a:ext uri="{FF2B5EF4-FFF2-40B4-BE49-F238E27FC236}">
                  <a16:creationId xmlns:a16="http://schemas.microsoft.com/office/drawing/2014/main" id="{A084ABCF-B65B-4D3C-9BDD-2791C4F92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04238" y="-2836863"/>
              <a:ext cx="103188" cy="96838"/>
            </a:xfrm>
            <a:custGeom>
              <a:avLst/>
              <a:gdLst>
                <a:gd name="T0" fmla="*/ 36 w 43"/>
                <a:gd name="T1" fmla="*/ 7 h 41"/>
                <a:gd name="T2" fmla="*/ 8 w 43"/>
                <a:gd name="T3" fmla="*/ 7 h 41"/>
                <a:gd name="T4" fmla="*/ 8 w 43"/>
                <a:gd name="T5" fmla="*/ 33 h 41"/>
                <a:gd name="T6" fmla="*/ 36 w 43"/>
                <a:gd name="T7" fmla="*/ 33 h 41"/>
                <a:gd name="T8" fmla="*/ 36 w 43"/>
                <a:gd name="T9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1">
                  <a:moveTo>
                    <a:pt x="36" y="7"/>
                  </a:moveTo>
                  <a:cubicBezTo>
                    <a:pt x="28" y="0"/>
                    <a:pt x="16" y="0"/>
                    <a:pt x="8" y="7"/>
                  </a:cubicBezTo>
                  <a:cubicBezTo>
                    <a:pt x="0" y="14"/>
                    <a:pt x="0" y="26"/>
                    <a:pt x="8" y="33"/>
                  </a:cubicBezTo>
                  <a:cubicBezTo>
                    <a:pt x="15" y="41"/>
                    <a:pt x="28" y="41"/>
                    <a:pt x="36" y="33"/>
                  </a:cubicBezTo>
                  <a:cubicBezTo>
                    <a:pt x="43" y="26"/>
                    <a:pt x="43" y="15"/>
                    <a:pt x="36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35">
              <a:extLst>
                <a:ext uri="{FF2B5EF4-FFF2-40B4-BE49-F238E27FC236}">
                  <a16:creationId xmlns:a16="http://schemas.microsoft.com/office/drawing/2014/main" id="{71025B49-90B8-421E-89ED-22B5CD8DB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5063" y="-2913063"/>
              <a:ext cx="111125" cy="104775"/>
            </a:xfrm>
            <a:custGeom>
              <a:avLst/>
              <a:gdLst>
                <a:gd name="T0" fmla="*/ 8 w 47"/>
                <a:gd name="T1" fmla="*/ 36 h 44"/>
                <a:gd name="T2" fmla="*/ 38 w 47"/>
                <a:gd name="T3" fmla="*/ 37 h 44"/>
                <a:gd name="T4" fmla="*/ 39 w 47"/>
                <a:gd name="T5" fmla="*/ 8 h 44"/>
                <a:gd name="T6" fmla="*/ 8 w 47"/>
                <a:gd name="T7" fmla="*/ 8 h 44"/>
                <a:gd name="T8" fmla="*/ 8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36"/>
                  </a:moveTo>
                  <a:cubicBezTo>
                    <a:pt x="17" y="44"/>
                    <a:pt x="30" y="44"/>
                    <a:pt x="38" y="37"/>
                  </a:cubicBezTo>
                  <a:cubicBezTo>
                    <a:pt x="47" y="29"/>
                    <a:pt x="47" y="16"/>
                    <a:pt x="39" y="8"/>
                  </a:cubicBezTo>
                  <a:cubicBezTo>
                    <a:pt x="30" y="0"/>
                    <a:pt x="17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36">
              <a:extLst>
                <a:ext uri="{FF2B5EF4-FFF2-40B4-BE49-F238E27FC236}">
                  <a16:creationId xmlns:a16="http://schemas.microsoft.com/office/drawing/2014/main" id="{3AB1DD56-1916-40D9-A990-E0BCAF031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9063" y="-2984500"/>
              <a:ext cx="112713" cy="104775"/>
            </a:xfrm>
            <a:custGeom>
              <a:avLst/>
              <a:gdLst>
                <a:gd name="T0" fmla="*/ 8 w 47"/>
                <a:gd name="T1" fmla="*/ 36 h 44"/>
                <a:gd name="T2" fmla="*/ 38 w 47"/>
                <a:gd name="T3" fmla="*/ 37 h 44"/>
                <a:gd name="T4" fmla="*/ 38 w 47"/>
                <a:gd name="T5" fmla="*/ 8 h 44"/>
                <a:gd name="T6" fmla="*/ 8 w 47"/>
                <a:gd name="T7" fmla="*/ 8 h 44"/>
                <a:gd name="T8" fmla="*/ 8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36"/>
                  </a:moveTo>
                  <a:cubicBezTo>
                    <a:pt x="16" y="44"/>
                    <a:pt x="30" y="44"/>
                    <a:pt x="38" y="37"/>
                  </a:cubicBezTo>
                  <a:cubicBezTo>
                    <a:pt x="47" y="29"/>
                    <a:pt x="46" y="16"/>
                    <a:pt x="38" y="8"/>
                  </a:cubicBezTo>
                  <a:cubicBezTo>
                    <a:pt x="30" y="0"/>
                    <a:pt x="17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37">
              <a:extLst>
                <a:ext uri="{FF2B5EF4-FFF2-40B4-BE49-F238E27FC236}">
                  <a16:creationId xmlns:a16="http://schemas.microsoft.com/office/drawing/2014/main" id="{DD2F9177-1F16-4E7A-9EB3-72B25B319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9888" y="-3059113"/>
              <a:ext cx="119063" cy="112713"/>
            </a:xfrm>
            <a:custGeom>
              <a:avLst/>
              <a:gdLst>
                <a:gd name="T0" fmla="*/ 9 w 50"/>
                <a:gd name="T1" fmla="*/ 38 h 47"/>
                <a:gd name="T2" fmla="*/ 41 w 50"/>
                <a:gd name="T3" fmla="*/ 39 h 47"/>
                <a:gd name="T4" fmla="*/ 41 w 50"/>
                <a:gd name="T5" fmla="*/ 8 h 47"/>
                <a:gd name="T6" fmla="*/ 9 w 50"/>
                <a:gd name="T7" fmla="*/ 8 h 47"/>
                <a:gd name="T8" fmla="*/ 9 w 50"/>
                <a:gd name="T9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9" y="38"/>
                  </a:moveTo>
                  <a:cubicBezTo>
                    <a:pt x="18" y="47"/>
                    <a:pt x="32" y="47"/>
                    <a:pt x="41" y="39"/>
                  </a:cubicBezTo>
                  <a:cubicBezTo>
                    <a:pt x="50" y="30"/>
                    <a:pt x="50" y="17"/>
                    <a:pt x="41" y="8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6"/>
                    <a:pt x="0" y="30"/>
                    <a:pt x="9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38">
              <a:extLst>
                <a:ext uri="{FF2B5EF4-FFF2-40B4-BE49-F238E27FC236}">
                  <a16:creationId xmlns:a16="http://schemas.microsoft.com/office/drawing/2014/main" id="{2A2D2215-1C92-4EA4-8B83-B01666780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09125" y="-3133725"/>
              <a:ext cx="127000" cy="117475"/>
            </a:xfrm>
            <a:custGeom>
              <a:avLst/>
              <a:gdLst>
                <a:gd name="T0" fmla="*/ 9 w 53"/>
                <a:gd name="T1" fmla="*/ 41 h 50"/>
                <a:gd name="T2" fmla="*/ 44 w 53"/>
                <a:gd name="T3" fmla="*/ 41 h 50"/>
                <a:gd name="T4" fmla="*/ 44 w 53"/>
                <a:gd name="T5" fmla="*/ 9 h 50"/>
                <a:gd name="T6" fmla="*/ 9 w 53"/>
                <a:gd name="T7" fmla="*/ 9 h 50"/>
                <a:gd name="T8" fmla="*/ 9 w 53"/>
                <a:gd name="T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0">
                  <a:moveTo>
                    <a:pt x="9" y="41"/>
                  </a:moveTo>
                  <a:cubicBezTo>
                    <a:pt x="19" y="50"/>
                    <a:pt x="34" y="50"/>
                    <a:pt x="44" y="41"/>
                  </a:cubicBezTo>
                  <a:cubicBezTo>
                    <a:pt x="53" y="33"/>
                    <a:pt x="53" y="18"/>
                    <a:pt x="44" y="9"/>
                  </a:cubicBezTo>
                  <a:cubicBezTo>
                    <a:pt x="34" y="0"/>
                    <a:pt x="19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39">
              <a:extLst>
                <a:ext uri="{FF2B5EF4-FFF2-40B4-BE49-F238E27FC236}">
                  <a16:creationId xmlns:a16="http://schemas.microsoft.com/office/drawing/2014/main" id="{14A9E8F6-6DDF-4029-836A-4E49F90A3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59950" y="-3208338"/>
              <a:ext cx="134938" cy="127000"/>
            </a:xfrm>
            <a:custGeom>
              <a:avLst/>
              <a:gdLst>
                <a:gd name="T0" fmla="*/ 10 w 57"/>
                <a:gd name="T1" fmla="*/ 43 h 53"/>
                <a:gd name="T2" fmla="*/ 46 w 57"/>
                <a:gd name="T3" fmla="*/ 44 h 53"/>
                <a:gd name="T4" fmla="*/ 47 w 57"/>
                <a:gd name="T5" fmla="*/ 9 h 53"/>
                <a:gd name="T6" fmla="*/ 10 w 57"/>
                <a:gd name="T7" fmla="*/ 9 h 53"/>
                <a:gd name="T8" fmla="*/ 10 w 57"/>
                <a:gd name="T9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10" y="43"/>
                  </a:moveTo>
                  <a:cubicBezTo>
                    <a:pt x="20" y="53"/>
                    <a:pt x="36" y="53"/>
                    <a:pt x="46" y="44"/>
                  </a:cubicBezTo>
                  <a:cubicBezTo>
                    <a:pt x="57" y="34"/>
                    <a:pt x="57" y="19"/>
                    <a:pt x="47" y="9"/>
                  </a:cubicBezTo>
                  <a:cubicBezTo>
                    <a:pt x="37" y="0"/>
                    <a:pt x="20" y="0"/>
                    <a:pt x="10" y="9"/>
                  </a:cubicBezTo>
                  <a:cubicBezTo>
                    <a:pt x="0" y="19"/>
                    <a:pt x="0" y="34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40">
              <a:extLst>
                <a:ext uri="{FF2B5EF4-FFF2-40B4-BE49-F238E27FC236}">
                  <a16:creationId xmlns:a16="http://schemas.microsoft.com/office/drawing/2014/main" id="{0B57FCF9-395C-4A0B-87DE-9750326E2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7600" y="-3284538"/>
              <a:ext cx="146050" cy="136525"/>
            </a:xfrm>
            <a:custGeom>
              <a:avLst/>
              <a:gdLst>
                <a:gd name="T0" fmla="*/ 11 w 61"/>
                <a:gd name="T1" fmla="*/ 46 h 57"/>
                <a:gd name="T2" fmla="*/ 50 w 61"/>
                <a:gd name="T3" fmla="*/ 47 h 57"/>
                <a:gd name="T4" fmla="*/ 50 w 61"/>
                <a:gd name="T5" fmla="*/ 10 h 57"/>
                <a:gd name="T6" fmla="*/ 12 w 61"/>
                <a:gd name="T7" fmla="*/ 10 h 57"/>
                <a:gd name="T8" fmla="*/ 11 w 61"/>
                <a:gd name="T9" fmla="*/ 4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7">
                  <a:moveTo>
                    <a:pt x="11" y="46"/>
                  </a:moveTo>
                  <a:cubicBezTo>
                    <a:pt x="22" y="57"/>
                    <a:pt x="39" y="57"/>
                    <a:pt x="50" y="47"/>
                  </a:cubicBezTo>
                  <a:cubicBezTo>
                    <a:pt x="61" y="37"/>
                    <a:pt x="61" y="20"/>
                    <a:pt x="50" y="10"/>
                  </a:cubicBezTo>
                  <a:cubicBezTo>
                    <a:pt x="39" y="0"/>
                    <a:pt x="22" y="0"/>
                    <a:pt x="12" y="10"/>
                  </a:cubicBezTo>
                  <a:cubicBezTo>
                    <a:pt x="1" y="20"/>
                    <a:pt x="0" y="36"/>
                    <a:pt x="1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41">
              <a:extLst>
                <a:ext uri="{FF2B5EF4-FFF2-40B4-BE49-F238E27FC236}">
                  <a16:creationId xmlns:a16="http://schemas.microsoft.com/office/drawing/2014/main" id="{E73BD792-3F05-4E24-8E6F-1794CCDA1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8425" y="-3357563"/>
              <a:ext cx="152400" cy="139700"/>
            </a:xfrm>
            <a:custGeom>
              <a:avLst/>
              <a:gdLst>
                <a:gd name="T0" fmla="*/ 12 w 64"/>
                <a:gd name="T1" fmla="*/ 49 h 59"/>
                <a:gd name="T2" fmla="*/ 53 w 64"/>
                <a:gd name="T3" fmla="*/ 49 h 59"/>
                <a:gd name="T4" fmla="*/ 53 w 64"/>
                <a:gd name="T5" fmla="*/ 10 h 59"/>
                <a:gd name="T6" fmla="*/ 12 w 64"/>
                <a:gd name="T7" fmla="*/ 10 h 59"/>
                <a:gd name="T8" fmla="*/ 12 w 64"/>
                <a:gd name="T9" fmla="*/ 4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59">
                  <a:moveTo>
                    <a:pt x="12" y="49"/>
                  </a:moveTo>
                  <a:cubicBezTo>
                    <a:pt x="23" y="59"/>
                    <a:pt x="42" y="59"/>
                    <a:pt x="53" y="49"/>
                  </a:cubicBezTo>
                  <a:cubicBezTo>
                    <a:pt x="64" y="38"/>
                    <a:pt x="64" y="21"/>
                    <a:pt x="53" y="10"/>
                  </a:cubicBezTo>
                  <a:cubicBezTo>
                    <a:pt x="42" y="0"/>
                    <a:pt x="23" y="0"/>
                    <a:pt x="12" y="10"/>
                  </a:cubicBezTo>
                  <a:cubicBezTo>
                    <a:pt x="1" y="21"/>
                    <a:pt x="0" y="38"/>
                    <a:pt x="12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42">
              <a:extLst>
                <a:ext uri="{FF2B5EF4-FFF2-40B4-BE49-F238E27FC236}">
                  <a16:creationId xmlns:a16="http://schemas.microsoft.com/office/drawing/2014/main" id="{5A206603-962A-4937-9375-24683E808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10838" y="-3433763"/>
              <a:ext cx="157163" cy="149225"/>
            </a:xfrm>
            <a:custGeom>
              <a:avLst/>
              <a:gdLst>
                <a:gd name="T0" fmla="*/ 12 w 66"/>
                <a:gd name="T1" fmla="*/ 52 h 63"/>
                <a:gd name="T2" fmla="*/ 55 w 66"/>
                <a:gd name="T3" fmla="*/ 51 h 63"/>
                <a:gd name="T4" fmla="*/ 55 w 66"/>
                <a:gd name="T5" fmla="*/ 12 h 63"/>
                <a:gd name="T6" fmla="*/ 12 w 66"/>
                <a:gd name="T7" fmla="*/ 11 h 63"/>
                <a:gd name="T8" fmla="*/ 12 w 66"/>
                <a:gd name="T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3">
                  <a:moveTo>
                    <a:pt x="12" y="52"/>
                  </a:moveTo>
                  <a:cubicBezTo>
                    <a:pt x="23" y="63"/>
                    <a:pt x="43" y="63"/>
                    <a:pt x="55" y="51"/>
                  </a:cubicBezTo>
                  <a:cubicBezTo>
                    <a:pt x="66" y="41"/>
                    <a:pt x="66" y="23"/>
                    <a:pt x="55" y="12"/>
                  </a:cubicBezTo>
                  <a:cubicBezTo>
                    <a:pt x="43" y="0"/>
                    <a:pt x="24" y="0"/>
                    <a:pt x="12" y="11"/>
                  </a:cubicBezTo>
                  <a:cubicBezTo>
                    <a:pt x="0" y="22"/>
                    <a:pt x="0" y="40"/>
                    <a:pt x="12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43">
              <a:extLst>
                <a:ext uri="{FF2B5EF4-FFF2-40B4-BE49-F238E27FC236}">
                  <a16:creationId xmlns:a16="http://schemas.microsoft.com/office/drawing/2014/main" id="{4E90B2CB-5437-4BE5-AA53-462DDFDDF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60075" y="-3508375"/>
              <a:ext cx="166688" cy="155575"/>
            </a:xfrm>
            <a:custGeom>
              <a:avLst/>
              <a:gdLst>
                <a:gd name="T0" fmla="*/ 57 w 70"/>
                <a:gd name="T1" fmla="*/ 54 h 65"/>
                <a:gd name="T2" fmla="*/ 58 w 70"/>
                <a:gd name="T3" fmla="*/ 12 h 65"/>
                <a:gd name="T4" fmla="*/ 12 w 70"/>
                <a:gd name="T5" fmla="*/ 11 h 65"/>
                <a:gd name="T6" fmla="*/ 12 w 70"/>
                <a:gd name="T7" fmla="*/ 54 h 65"/>
                <a:gd name="T8" fmla="*/ 57 w 70"/>
                <a:gd name="T9" fmla="*/ 5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7" y="54"/>
                  </a:moveTo>
                  <a:cubicBezTo>
                    <a:pt x="70" y="42"/>
                    <a:pt x="70" y="23"/>
                    <a:pt x="58" y="12"/>
                  </a:cubicBezTo>
                  <a:cubicBezTo>
                    <a:pt x="45" y="0"/>
                    <a:pt x="25" y="0"/>
                    <a:pt x="12" y="11"/>
                  </a:cubicBezTo>
                  <a:cubicBezTo>
                    <a:pt x="0" y="23"/>
                    <a:pt x="0" y="42"/>
                    <a:pt x="12" y="54"/>
                  </a:cubicBezTo>
                  <a:cubicBezTo>
                    <a:pt x="25" y="65"/>
                    <a:pt x="45" y="65"/>
                    <a:pt x="57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44">
              <a:extLst>
                <a:ext uri="{FF2B5EF4-FFF2-40B4-BE49-F238E27FC236}">
                  <a16:creationId xmlns:a16="http://schemas.microsoft.com/office/drawing/2014/main" id="{B9AB3C56-2156-4AE5-934A-CB9EE5DB0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12488" y="-3579813"/>
              <a:ext cx="166688" cy="155575"/>
            </a:xfrm>
            <a:custGeom>
              <a:avLst/>
              <a:gdLst>
                <a:gd name="T0" fmla="*/ 58 w 70"/>
                <a:gd name="T1" fmla="*/ 53 h 65"/>
                <a:gd name="T2" fmla="*/ 58 w 70"/>
                <a:gd name="T3" fmla="*/ 12 h 65"/>
                <a:gd name="T4" fmla="*/ 13 w 70"/>
                <a:gd name="T5" fmla="*/ 11 h 65"/>
                <a:gd name="T6" fmla="*/ 13 w 70"/>
                <a:gd name="T7" fmla="*/ 54 h 65"/>
                <a:gd name="T8" fmla="*/ 58 w 70"/>
                <a:gd name="T9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8" y="53"/>
                  </a:moveTo>
                  <a:cubicBezTo>
                    <a:pt x="70" y="42"/>
                    <a:pt x="70" y="23"/>
                    <a:pt x="58" y="12"/>
                  </a:cubicBezTo>
                  <a:cubicBezTo>
                    <a:pt x="45" y="0"/>
                    <a:pt x="25" y="0"/>
                    <a:pt x="13" y="11"/>
                  </a:cubicBezTo>
                  <a:cubicBezTo>
                    <a:pt x="0" y="23"/>
                    <a:pt x="0" y="42"/>
                    <a:pt x="13" y="54"/>
                  </a:cubicBezTo>
                  <a:cubicBezTo>
                    <a:pt x="25" y="65"/>
                    <a:pt x="45" y="65"/>
                    <a:pt x="58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45">
              <a:extLst>
                <a:ext uri="{FF2B5EF4-FFF2-40B4-BE49-F238E27FC236}">
                  <a16:creationId xmlns:a16="http://schemas.microsoft.com/office/drawing/2014/main" id="{5B88626B-F6CC-43C4-A5BB-C6BB31865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63313" y="-3656013"/>
              <a:ext cx="176213" cy="165100"/>
            </a:xfrm>
            <a:custGeom>
              <a:avLst/>
              <a:gdLst>
                <a:gd name="T0" fmla="*/ 60 w 74"/>
                <a:gd name="T1" fmla="*/ 57 h 69"/>
                <a:gd name="T2" fmla="*/ 61 w 74"/>
                <a:gd name="T3" fmla="*/ 13 h 69"/>
                <a:gd name="T4" fmla="*/ 14 w 74"/>
                <a:gd name="T5" fmla="*/ 13 h 69"/>
                <a:gd name="T6" fmla="*/ 13 w 74"/>
                <a:gd name="T7" fmla="*/ 57 h 69"/>
                <a:gd name="T8" fmla="*/ 60 w 74"/>
                <a:gd name="T9" fmla="*/ 5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9">
                  <a:moveTo>
                    <a:pt x="60" y="57"/>
                  </a:moveTo>
                  <a:cubicBezTo>
                    <a:pt x="73" y="45"/>
                    <a:pt x="74" y="25"/>
                    <a:pt x="61" y="13"/>
                  </a:cubicBezTo>
                  <a:cubicBezTo>
                    <a:pt x="48" y="0"/>
                    <a:pt x="27" y="0"/>
                    <a:pt x="14" y="13"/>
                  </a:cubicBezTo>
                  <a:cubicBezTo>
                    <a:pt x="0" y="25"/>
                    <a:pt x="1" y="44"/>
                    <a:pt x="13" y="57"/>
                  </a:cubicBezTo>
                  <a:cubicBezTo>
                    <a:pt x="26" y="69"/>
                    <a:pt x="47" y="69"/>
                    <a:pt x="60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46">
              <a:extLst>
                <a:ext uri="{FF2B5EF4-FFF2-40B4-BE49-F238E27FC236}">
                  <a16:creationId xmlns:a16="http://schemas.microsoft.com/office/drawing/2014/main" id="{78445701-1861-4D42-8D08-B33EBED50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15725" y="-3679825"/>
              <a:ext cx="177800" cy="122238"/>
            </a:xfrm>
            <a:custGeom>
              <a:avLst/>
              <a:gdLst>
                <a:gd name="T0" fmla="*/ 13 w 75"/>
                <a:gd name="T1" fmla="*/ 38 h 51"/>
                <a:gd name="T2" fmla="*/ 62 w 75"/>
                <a:gd name="T3" fmla="*/ 38 h 51"/>
                <a:gd name="T4" fmla="*/ 69 w 75"/>
                <a:gd name="T5" fmla="*/ 0 h 51"/>
                <a:gd name="T6" fmla="*/ 6 w 75"/>
                <a:gd name="T7" fmla="*/ 0 h 51"/>
                <a:gd name="T8" fmla="*/ 13 w 75"/>
                <a:gd name="T9" fmla="*/ 3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51">
                  <a:moveTo>
                    <a:pt x="13" y="38"/>
                  </a:moveTo>
                  <a:cubicBezTo>
                    <a:pt x="26" y="51"/>
                    <a:pt x="48" y="51"/>
                    <a:pt x="62" y="38"/>
                  </a:cubicBezTo>
                  <a:cubicBezTo>
                    <a:pt x="73" y="28"/>
                    <a:pt x="75" y="12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2"/>
                    <a:pt x="2" y="28"/>
                    <a:pt x="13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47">
              <a:extLst>
                <a:ext uri="{FF2B5EF4-FFF2-40B4-BE49-F238E27FC236}">
                  <a16:creationId xmlns:a16="http://schemas.microsoft.com/office/drawing/2014/main" id="{B56D71C0-E5CC-4EF1-B2B5-0C141D102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425" y="-3679825"/>
              <a:ext cx="153988" cy="52388"/>
            </a:xfrm>
            <a:custGeom>
              <a:avLst/>
              <a:gdLst>
                <a:gd name="T0" fmla="*/ 58 w 65"/>
                <a:gd name="T1" fmla="*/ 9 h 22"/>
                <a:gd name="T2" fmla="*/ 65 w 65"/>
                <a:gd name="T3" fmla="*/ 0 h 22"/>
                <a:gd name="T4" fmla="*/ 0 w 65"/>
                <a:gd name="T5" fmla="*/ 0 h 22"/>
                <a:gd name="T6" fmla="*/ 6 w 65"/>
                <a:gd name="T7" fmla="*/ 9 h 22"/>
                <a:gd name="T8" fmla="*/ 58 w 65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2">
                  <a:moveTo>
                    <a:pt x="58" y="9"/>
                  </a:moveTo>
                  <a:cubicBezTo>
                    <a:pt x="61" y="6"/>
                    <a:pt x="63" y="3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4" y="6"/>
                    <a:pt x="6" y="9"/>
                  </a:cubicBezTo>
                  <a:cubicBezTo>
                    <a:pt x="21" y="22"/>
                    <a:pt x="44" y="22"/>
                    <a:pt x="58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48">
              <a:extLst>
                <a:ext uri="{FF2B5EF4-FFF2-40B4-BE49-F238E27FC236}">
                  <a16:creationId xmlns:a16="http://schemas.microsoft.com/office/drawing/2014/main" id="{49612012-AC40-481D-804B-71D953834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4475" y="-1628775"/>
              <a:ext cx="9525" cy="9525"/>
            </a:xfrm>
            <a:custGeom>
              <a:avLst/>
              <a:gdLst>
                <a:gd name="T0" fmla="*/ 1 w 4"/>
                <a:gd name="T1" fmla="*/ 0 h 4"/>
                <a:gd name="T2" fmla="*/ 1 w 4"/>
                <a:gd name="T3" fmla="*/ 3 h 4"/>
                <a:gd name="T4" fmla="*/ 3 w 4"/>
                <a:gd name="T5" fmla="*/ 3 h 4"/>
                <a:gd name="T6" fmla="*/ 4 w 4"/>
                <a:gd name="T7" fmla="*/ 1 h 4"/>
                <a:gd name="T8" fmla="*/ 1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1" y="4"/>
                    <a:pt x="3" y="4"/>
                    <a:pt x="3" y="3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49">
              <a:extLst>
                <a:ext uri="{FF2B5EF4-FFF2-40B4-BE49-F238E27FC236}">
                  <a16:creationId xmlns:a16="http://schemas.microsoft.com/office/drawing/2014/main" id="{05723AD6-EFAE-4F3E-952C-BB327E30C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3713" y="-1704975"/>
              <a:ext cx="19050" cy="15875"/>
            </a:xfrm>
            <a:custGeom>
              <a:avLst/>
              <a:gdLst>
                <a:gd name="T0" fmla="*/ 1 w 8"/>
                <a:gd name="T1" fmla="*/ 2 h 7"/>
                <a:gd name="T2" fmla="*/ 2 w 8"/>
                <a:gd name="T3" fmla="*/ 6 h 7"/>
                <a:gd name="T4" fmla="*/ 6 w 8"/>
                <a:gd name="T5" fmla="*/ 6 h 7"/>
                <a:gd name="T6" fmla="*/ 6 w 8"/>
                <a:gd name="T7" fmla="*/ 2 h 7"/>
                <a:gd name="T8" fmla="*/ 1 w 8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2"/>
                  </a:moveTo>
                  <a:cubicBezTo>
                    <a:pt x="0" y="3"/>
                    <a:pt x="0" y="5"/>
                    <a:pt x="2" y="6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8" y="5"/>
                    <a:pt x="7" y="3"/>
                    <a:pt x="6" y="2"/>
                  </a:cubicBezTo>
                  <a:cubicBezTo>
                    <a:pt x="5" y="0"/>
                    <a:pt x="3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50">
              <a:extLst>
                <a:ext uri="{FF2B5EF4-FFF2-40B4-BE49-F238E27FC236}">
                  <a16:creationId xmlns:a16="http://schemas.microsoft.com/office/drawing/2014/main" id="{68C42817-DB66-4F18-BE0D-6CBF7CC5D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29300" y="-1776413"/>
              <a:ext cx="15875" cy="17463"/>
            </a:xfrm>
            <a:custGeom>
              <a:avLst/>
              <a:gdLst>
                <a:gd name="T0" fmla="*/ 1 w 7"/>
                <a:gd name="T1" fmla="*/ 2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2 h 7"/>
                <a:gd name="T8" fmla="*/ 1 w 7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2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7" y="5"/>
                    <a:pt x="7" y="3"/>
                    <a:pt x="6" y="2"/>
                  </a:cubicBezTo>
                  <a:cubicBezTo>
                    <a:pt x="5" y="1"/>
                    <a:pt x="2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151">
              <a:extLst>
                <a:ext uri="{FF2B5EF4-FFF2-40B4-BE49-F238E27FC236}">
                  <a16:creationId xmlns:a16="http://schemas.microsoft.com/office/drawing/2014/main" id="{5E83F0E9-68B0-4855-BA7B-C872CA2A5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25" y="-1849438"/>
              <a:ext cx="25400" cy="23813"/>
            </a:xfrm>
            <a:custGeom>
              <a:avLst/>
              <a:gdLst>
                <a:gd name="T0" fmla="*/ 2 w 11"/>
                <a:gd name="T1" fmla="*/ 1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0" y="3"/>
                    <a:pt x="0" y="6"/>
                    <a:pt x="2" y="8"/>
                  </a:cubicBezTo>
                  <a:cubicBezTo>
                    <a:pt x="3" y="10"/>
                    <a:pt x="7" y="10"/>
                    <a:pt x="9" y="8"/>
                  </a:cubicBezTo>
                  <a:cubicBezTo>
                    <a:pt x="11" y="6"/>
                    <a:pt x="10" y="3"/>
                    <a:pt x="9" y="2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152">
              <a:extLst>
                <a:ext uri="{FF2B5EF4-FFF2-40B4-BE49-F238E27FC236}">
                  <a16:creationId xmlns:a16="http://schemas.microsoft.com/office/drawing/2014/main" id="{EEBFC796-C3E9-4107-B154-549395616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29363" y="-1925638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2 w 14"/>
                <a:gd name="T3" fmla="*/ 11 h 14"/>
                <a:gd name="T4" fmla="*/ 11 w 14"/>
                <a:gd name="T5" fmla="*/ 11 h 14"/>
                <a:gd name="T6" fmla="*/ 11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4"/>
                    <a:pt x="9" y="14"/>
                    <a:pt x="11" y="11"/>
                  </a:cubicBezTo>
                  <a:cubicBezTo>
                    <a:pt x="14" y="9"/>
                    <a:pt x="14" y="5"/>
                    <a:pt x="11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53">
              <a:extLst>
                <a:ext uri="{FF2B5EF4-FFF2-40B4-BE49-F238E27FC236}">
                  <a16:creationId xmlns:a16="http://schemas.microsoft.com/office/drawing/2014/main" id="{51579CDF-048C-45F7-82FF-3BE4A10CD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0188" y="-2000250"/>
              <a:ext cx="39688" cy="38100"/>
            </a:xfrm>
            <a:custGeom>
              <a:avLst/>
              <a:gdLst>
                <a:gd name="T0" fmla="*/ 3 w 17"/>
                <a:gd name="T1" fmla="*/ 3 h 16"/>
                <a:gd name="T2" fmla="*/ 3 w 17"/>
                <a:gd name="T3" fmla="*/ 13 h 16"/>
                <a:gd name="T4" fmla="*/ 14 w 17"/>
                <a:gd name="T5" fmla="*/ 13 h 16"/>
                <a:gd name="T6" fmla="*/ 14 w 17"/>
                <a:gd name="T7" fmla="*/ 3 h 16"/>
                <a:gd name="T8" fmla="*/ 3 w 17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7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54">
              <a:extLst>
                <a:ext uri="{FF2B5EF4-FFF2-40B4-BE49-F238E27FC236}">
                  <a16:creationId xmlns:a16="http://schemas.microsoft.com/office/drawing/2014/main" id="{1DE611EA-6BB7-49EC-927B-8548B516C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9425" y="-2076450"/>
              <a:ext cx="47625" cy="46038"/>
            </a:xfrm>
            <a:custGeom>
              <a:avLst/>
              <a:gdLst>
                <a:gd name="T0" fmla="*/ 17 w 20"/>
                <a:gd name="T1" fmla="*/ 4 h 19"/>
                <a:gd name="T2" fmla="*/ 3 w 20"/>
                <a:gd name="T3" fmla="*/ 4 h 19"/>
                <a:gd name="T4" fmla="*/ 4 w 20"/>
                <a:gd name="T5" fmla="*/ 16 h 19"/>
                <a:gd name="T6" fmla="*/ 17 w 20"/>
                <a:gd name="T7" fmla="*/ 16 h 19"/>
                <a:gd name="T8" fmla="*/ 17 w 20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7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7"/>
                    <a:pt x="0" y="12"/>
                    <a:pt x="4" y="16"/>
                  </a:cubicBezTo>
                  <a:cubicBezTo>
                    <a:pt x="7" y="19"/>
                    <a:pt x="13" y="19"/>
                    <a:pt x="17" y="16"/>
                  </a:cubicBezTo>
                  <a:cubicBezTo>
                    <a:pt x="20" y="13"/>
                    <a:pt x="20" y="7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55">
              <a:extLst>
                <a:ext uri="{FF2B5EF4-FFF2-40B4-BE49-F238E27FC236}">
                  <a16:creationId xmlns:a16="http://schemas.microsoft.com/office/drawing/2014/main" id="{B088CA52-B5C6-42F0-9456-FDADB0AB9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0250" y="-2149475"/>
              <a:ext cx="57150" cy="52388"/>
            </a:xfrm>
            <a:custGeom>
              <a:avLst/>
              <a:gdLst>
                <a:gd name="T0" fmla="*/ 19 w 24"/>
                <a:gd name="T1" fmla="*/ 4 h 22"/>
                <a:gd name="T2" fmla="*/ 4 w 24"/>
                <a:gd name="T3" fmla="*/ 4 h 22"/>
                <a:gd name="T4" fmla="*/ 4 w 24"/>
                <a:gd name="T5" fmla="*/ 18 h 22"/>
                <a:gd name="T6" fmla="*/ 19 w 24"/>
                <a:gd name="T7" fmla="*/ 18 h 22"/>
                <a:gd name="T8" fmla="*/ 19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9" y="4"/>
                  </a:moveTo>
                  <a:cubicBezTo>
                    <a:pt x="15" y="0"/>
                    <a:pt x="9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156">
              <a:extLst>
                <a:ext uri="{FF2B5EF4-FFF2-40B4-BE49-F238E27FC236}">
                  <a16:creationId xmlns:a16="http://schemas.microsoft.com/office/drawing/2014/main" id="{C1377346-523B-494E-8F2B-020CDA0D8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29488" y="-2225675"/>
              <a:ext cx="65088" cy="61913"/>
            </a:xfrm>
            <a:custGeom>
              <a:avLst/>
              <a:gdLst>
                <a:gd name="T0" fmla="*/ 22 w 27"/>
                <a:gd name="T1" fmla="*/ 5 h 26"/>
                <a:gd name="T2" fmla="*/ 5 w 27"/>
                <a:gd name="T3" fmla="*/ 5 h 26"/>
                <a:gd name="T4" fmla="*/ 5 w 27"/>
                <a:gd name="T5" fmla="*/ 21 h 26"/>
                <a:gd name="T6" fmla="*/ 22 w 27"/>
                <a:gd name="T7" fmla="*/ 21 h 26"/>
                <a:gd name="T8" fmla="*/ 22 w 27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5"/>
                  </a:moveTo>
                  <a:cubicBezTo>
                    <a:pt x="17" y="0"/>
                    <a:pt x="10" y="0"/>
                    <a:pt x="5" y="5"/>
                  </a:cubicBezTo>
                  <a:cubicBezTo>
                    <a:pt x="0" y="9"/>
                    <a:pt x="0" y="17"/>
                    <a:pt x="5" y="21"/>
                  </a:cubicBezTo>
                  <a:cubicBezTo>
                    <a:pt x="9" y="26"/>
                    <a:pt x="17" y="26"/>
                    <a:pt x="22" y="21"/>
                  </a:cubicBezTo>
                  <a:cubicBezTo>
                    <a:pt x="27" y="17"/>
                    <a:pt x="27" y="9"/>
                    <a:pt x="22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157">
              <a:extLst>
                <a:ext uri="{FF2B5EF4-FFF2-40B4-BE49-F238E27FC236}">
                  <a16:creationId xmlns:a16="http://schemas.microsoft.com/office/drawing/2014/main" id="{14291702-3161-4020-AE20-B5166AB4C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313" y="-2300288"/>
              <a:ext cx="71438" cy="66675"/>
            </a:xfrm>
            <a:custGeom>
              <a:avLst/>
              <a:gdLst>
                <a:gd name="T0" fmla="*/ 5 w 30"/>
                <a:gd name="T1" fmla="*/ 5 h 28"/>
                <a:gd name="T2" fmla="*/ 5 w 30"/>
                <a:gd name="T3" fmla="*/ 23 h 28"/>
                <a:gd name="T4" fmla="*/ 25 w 30"/>
                <a:gd name="T5" fmla="*/ 23 h 28"/>
                <a:gd name="T6" fmla="*/ 25 w 30"/>
                <a:gd name="T7" fmla="*/ 5 h 28"/>
                <a:gd name="T8" fmla="*/ 5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5" y="5"/>
                  </a:moveTo>
                  <a:cubicBezTo>
                    <a:pt x="0" y="10"/>
                    <a:pt x="0" y="18"/>
                    <a:pt x="5" y="23"/>
                  </a:cubicBezTo>
                  <a:cubicBezTo>
                    <a:pt x="11" y="28"/>
                    <a:pt x="19" y="28"/>
                    <a:pt x="25" y="23"/>
                  </a:cubicBezTo>
                  <a:cubicBezTo>
                    <a:pt x="30" y="18"/>
                    <a:pt x="30" y="10"/>
                    <a:pt x="25" y="5"/>
                  </a:cubicBezTo>
                  <a:cubicBezTo>
                    <a:pt x="20" y="0"/>
                    <a:pt x="11" y="0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158">
              <a:extLst>
                <a:ext uri="{FF2B5EF4-FFF2-40B4-BE49-F238E27FC236}">
                  <a16:creationId xmlns:a16="http://schemas.microsoft.com/office/drawing/2014/main" id="{FA5C63FB-6A3B-42D6-B590-2A56A6A70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29550" y="-2376488"/>
              <a:ext cx="80963" cy="76200"/>
            </a:xfrm>
            <a:custGeom>
              <a:avLst/>
              <a:gdLst>
                <a:gd name="T0" fmla="*/ 6 w 34"/>
                <a:gd name="T1" fmla="*/ 6 h 32"/>
                <a:gd name="T2" fmla="*/ 6 w 34"/>
                <a:gd name="T3" fmla="*/ 26 h 32"/>
                <a:gd name="T4" fmla="*/ 28 w 34"/>
                <a:gd name="T5" fmla="*/ 26 h 32"/>
                <a:gd name="T6" fmla="*/ 28 w 34"/>
                <a:gd name="T7" fmla="*/ 6 h 32"/>
                <a:gd name="T8" fmla="*/ 6 w 34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6"/>
                  </a:moveTo>
                  <a:cubicBezTo>
                    <a:pt x="0" y="11"/>
                    <a:pt x="0" y="21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159">
              <a:extLst>
                <a:ext uri="{FF2B5EF4-FFF2-40B4-BE49-F238E27FC236}">
                  <a16:creationId xmlns:a16="http://schemas.microsoft.com/office/drawing/2014/main" id="{53112359-2588-4E94-A23D-E8ADE3F84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3550" y="-2446338"/>
              <a:ext cx="80963" cy="74613"/>
            </a:xfrm>
            <a:custGeom>
              <a:avLst/>
              <a:gdLst>
                <a:gd name="T0" fmla="*/ 28 w 34"/>
                <a:gd name="T1" fmla="*/ 6 h 32"/>
                <a:gd name="T2" fmla="*/ 6 w 34"/>
                <a:gd name="T3" fmla="*/ 6 h 32"/>
                <a:gd name="T4" fmla="*/ 6 w 34"/>
                <a:gd name="T5" fmla="*/ 26 h 32"/>
                <a:gd name="T6" fmla="*/ 28 w 34"/>
                <a:gd name="T7" fmla="*/ 26 h 32"/>
                <a:gd name="T8" fmla="*/ 28 w 34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8" y="6"/>
                  </a:moveTo>
                  <a:cubicBezTo>
                    <a:pt x="22" y="0"/>
                    <a:pt x="12" y="0"/>
                    <a:pt x="6" y="6"/>
                  </a:cubicBezTo>
                  <a:cubicBezTo>
                    <a:pt x="0" y="11"/>
                    <a:pt x="0" y="20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ubicBezTo>
                    <a:pt x="34" y="21"/>
                    <a:pt x="34" y="12"/>
                    <a:pt x="28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60">
              <a:extLst>
                <a:ext uri="{FF2B5EF4-FFF2-40B4-BE49-F238E27FC236}">
                  <a16:creationId xmlns:a16="http://schemas.microsoft.com/office/drawing/2014/main" id="{83D21EEA-C2F8-485A-81C2-1FDC1249F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2788" y="-2520950"/>
              <a:ext cx="90488" cy="84138"/>
            </a:xfrm>
            <a:custGeom>
              <a:avLst/>
              <a:gdLst>
                <a:gd name="T0" fmla="*/ 31 w 38"/>
                <a:gd name="T1" fmla="*/ 6 h 35"/>
                <a:gd name="T2" fmla="*/ 7 w 38"/>
                <a:gd name="T3" fmla="*/ 6 h 35"/>
                <a:gd name="T4" fmla="*/ 7 w 38"/>
                <a:gd name="T5" fmla="*/ 28 h 35"/>
                <a:gd name="T6" fmla="*/ 31 w 38"/>
                <a:gd name="T7" fmla="*/ 29 h 35"/>
                <a:gd name="T8" fmla="*/ 31 w 38"/>
                <a:gd name="T9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1" y="6"/>
                  </a:moveTo>
                  <a:cubicBezTo>
                    <a:pt x="24" y="0"/>
                    <a:pt x="14" y="0"/>
                    <a:pt x="7" y="6"/>
                  </a:cubicBezTo>
                  <a:cubicBezTo>
                    <a:pt x="0" y="12"/>
                    <a:pt x="0" y="22"/>
                    <a:pt x="7" y="28"/>
                  </a:cubicBezTo>
                  <a:cubicBezTo>
                    <a:pt x="14" y="35"/>
                    <a:pt x="24" y="35"/>
                    <a:pt x="31" y="29"/>
                  </a:cubicBezTo>
                  <a:cubicBezTo>
                    <a:pt x="38" y="22"/>
                    <a:pt x="38" y="12"/>
                    <a:pt x="31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161">
              <a:extLst>
                <a:ext uri="{FF2B5EF4-FFF2-40B4-BE49-F238E27FC236}">
                  <a16:creationId xmlns:a16="http://schemas.microsoft.com/office/drawing/2014/main" id="{34CECCA9-9DEA-4603-A255-44B4179A4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83613" y="-2597150"/>
              <a:ext cx="96838" cy="90488"/>
            </a:xfrm>
            <a:custGeom>
              <a:avLst/>
              <a:gdLst>
                <a:gd name="T0" fmla="*/ 34 w 41"/>
                <a:gd name="T1" fmla="*/ 7 h 38"/>
                <a:gd name="T2" fmla="*/ 8 w 41"/>
                <a:gd name="T3" fmla="*/ 7 h 38"/>
                <a:gd name="T4" fmla="*/ 8 w 41"/>
                <a:gd name="T5" fmla="*/ 31 h 38"/>
                <a:gd name="T6" fmla="*/ 34 w 41"/>
                <a:gd name="T7" fmla="*/ 31 h 38"/>
                <a:gd name="T8" fmla="*/ 34 w 41"/>
                <a:gd name="T9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34" y="7"/>
                  </a:moveTo>
                  <a:cubicBezTo>
                    <a:pt x="27" y="0"/>
                    <a:pt x="15" y="0"/>
                    <a:pt x="8" y="7"/>
                  </a:cubicBezTo>
                  <a:cubicBezTo>
                    <a:pt x="0" y="13"/>
                    <a:pt x="0" y="25"/>
                    <a:pt x="8" y="31"/>
                  </a:cubicBezTo>
                  <a:cubicBezTo>
                    <a:pt x="15" y="38"/>
                    <a:pt x="27" y="38"/>
                    <a:pt x="34" y="31"/>
                  </a:cubicBezTo>
                  <a:cubicBezTo>
                    <a:pt x="41" y="25"/>
                    <a:pt x="41" y="14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162">
              <a:extLst>
                <a:ext uri="{FF2B5EF4-FFF2-40B4-BE49-F238E27FC236}">
                  <a16:creationId xmlns:a16="http://schemas.microsoft.com/office/drawing/2014/main" id="{C5A08BEC-CBAC-4103-AFB1-FEE26FA4F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6025" y="-2670175"/>
              <a:ext cx="101600" cy="96838"/>
            </a:xfrm>
            <a:custGeom>
              <a:avLst/>
              <a:gdLst>
                <a:gd name="T0" fmla="*/ 35 w 43"/>
                <a:gd name="T1" fmla="*/ 33 h 41"/>
                <a:gd name="T2" fmla="*/ 36 w 43"/>
                <a:gd name="T3" fmla="*/ 7 h 41"/>
                <a:gd name="T4" fmla="*/ 8 w 43"/>
                <a:gd name="T5" fmla="*/ 7 h 41"/>
                <a:gd name="T6" fmla="*/ 7 w 43"/>
                <a:gd name="T7" fmla="*/ 33 h 41"/>
                <a:gd name="T8" fmla="*/ 35 w 43"/>
                <a:gd name="T9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1">
                  <a:moveTo>
                    <a:pt x="35" y="33"/>
                  </a:moveTo>
                  <a:cubicBezTo>
                    <a:pt x="43" y="26"/>
                    <a:pt x="43" y="14"/>
                    <a:pt x="36" y="7"/>
                  </a:cubicBezTo>
                  <a:cubicBezTo>
                    <a:pt x="28" y="0"/>
                    <a:pt x="15" y="0"/>
                    <a:pt x="8" y="7"/>
                  </a:cubicBezTo>
                  <a:cubicBezTo>
                    <a:pt x="0" y="14"/>
                    <a:pt x="0" y="26"/>
                    <a:pt x="7" y="33"/>
                  </a:cubicBezTo>
                  <a:cubicBezTo>
                    <a:pt x="15" y="40"/>
                    <a:pt x="28" y="41"/>
                    <a:pt x="35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163">
              <a:extLst>
                <a:ext uri="{FF2B5EF4-FFF2-40B4-BE49-F238E27FC236}">
                  <a16:creationId xmlns:a16="http://schemas.microsoft.com/office/drawing/2014/main" id="{79FD001D-F3F0-41B3-9D22-94FF298C4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5263" y="-2746375"/>
              <a:ext cx="112713" cy="104775"/>
            </a:xfrm>
            <a:custGeom>
              <a:avLst/>
              <a:gdLst>
                <a:gd name="T0" fmla="*/ 8 w 47"/>
                <a:gd name="T1" fmla="*/ 8 h 44"/>
                <a:gd name="T2" fmla="*/ 8 w 47"/>
                <a:gd name="T3" fmla="*/ 36 h 44"/>
                <a:gd name="T4" fmla="*/ 38 w 47"/>
                <a:gd name="T5" fmla="*/ 36 h 44"/>
                <a:gd name="T6" fmla="*/ 38 w 47"/>
                <a:gd name="T7" fmla="*/ 8 h 44"/>
                <a:gd name="T8" fmla="*/ 8 w 47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8"/>
                  </a:moveTo>
                  <a:cubicBezTo>
                    <a:pt x="0" y="16"/>
                    <a:pt x="0" y="28"/>
                    <a:pt x="8" y="36"/>
                  </a:cubicBezTo>
                  <a:cubicBezTo>
                    <a:pt x="16" y="44"/>
                    <a:pt x="30" y="44"/>
                    <a:pt x="38" y="36"/>
                  </a:cubicBezTo>
                  <a:cubicBezTo>
                    <a:pt x="46" y="28"/>
                    <a:pt x="47" y="16"/>
                    <a:pt x="38" y="8"/>
                  </a:cubicBezTo>
                  <a:cubicBezTo>
                    <a:pt x="30" y="0"/>
                    <a:pt x="16" y="0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164">
              <a:extLst>
                <a:ext uri="{FF2B5EF4-FFF2-40B4-BE49-F238E27FC236}">
                  <a16:creationId xmlns:a16="http://schemas.microsoft.com/office/drawing/2014/main" id="{4BD48932-7628-4220-AFFE-6F1981991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6088" y="-2820988"/>
              <a:ext cx="119063" cy="112713"/>
            </a:xfrm>
            <a:custGeom>
              <a:avLst/>
              <a:gdLst>
                <a:gd name="T0" fmla="*/ 9 w 50"/>
                <a:gd name="T1" fmla="*/ 8 h 47"/>
                <a:gd name="T2" fmla="*/ 9 w 50"/>
                <a:gd name="T3" fmla="*/ 38 h 47"/>
                <a:gd name="T4" fmla="*/ 41 w 50"/>
                <a:gd name="T5" fmla="*/ 38 h 47"/>
                <a:gd name="T6" fmla="*/ 41 w 50"/>
                <a:gd name="T7" fmla="*/ 8 h 47"/>
                <a:gd name="T8" fmla="*/ 9 w 50"/>
                <a:gd name="T9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9" y="8"/>
                  </a:moveTo>
                  <a:cubicBezTo>
                    <a:pt x="0" y="16"/>
                    <a:pt x="0" y="30"/>
                    <a:pt x="9" y="38"/>
                  </a:cubicBezTo>
                  <a:cubicBezTo>
                    <a:pt x="18" y="47"/>
                    <a:pt x="32" y="47"/>
                    <a:pt x="41" y="38"/>
                  </a:cubicBezTo>
                  <a:cubicBezTo>
                    <a:pt x="50" y="30"/>
                    <a:pt x="50" y="17"/>
                    <a:pt x="41" y="8"/>
                  </a:cubicBezTo>
                  <a:cubicBezTo>
                    <a:pt x="32" y="0"/>
                    <a:pt x="18" y="0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165">
              <a:extLst>
                <a:ext uri="{FF2B5EF4-FFF2-40B4-BE49-F238E27FC236}">
                  <a16:creationId xmlns:a16="http://schemas.microsoft.com/office/drawing/2014/main" id="{FCEB56A2-92D5-4E06-A10E-AE0454782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5325" y="-2897188"/>
              <a:ext cx="127000" cy="119063"/>
            </a:xfrm>
            <a:custGeom>
              <a:avLst/>
              <a:gdLst>
                <a:gd name="T0" fmla="*/ 9 w 53"/>
                <a:gd name="T1" fmla="*/ 41 h 50"/>
                <a:gd name="T2" fmla="*/ 44 w 53"/>
                <a:gd name="T3" fmla="*/ 41 h 50"/>
                <a:gd name="T4" fmla="*/ 44 w 53"/>
                <a:gd name="T5" fmla="*/ 9 h 50"/>
                <a:gd name="T6" fmla="*/ 9 w 53"/>
                <a:gd name="T7" fmla="*/ 9 h 50"/>
                <a:gd name="T8" fmla="*/ 9 w 53"/>
                <a:gd name="T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0">
                  <a:moveTo>
                    <a:pt x="9" y="41"/>
                  </a:moveTo>
                  <a:cubicBezTo>
                    <a:pt x="19" y="50"/>
                    <a:pt x="34" y="50"/>
                    <a:pt x="44" y="41"/>
                  </a:cubicBezTo>
                  <a:cubicBezTo>
                    <a:pt x="53" y="33"/>
                    <a:pt x="53" y="18"/>
                    <a:pt x="44" y="9"/>
                  </a:cubicBezTo>
                  <a:cubicBezTo>
                    <a:pt x="34" y="0"/>
                    <a:pt x="19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166">
              <a:extLst>
                <a:ext uri="{FF2B5EF4-FFF2-40B4-BE49-F238E27FC236}">
                  <a16:creationId xmlns:a16="http://schemas.microsoft.com/office/drawing/2014/main" id="{C61C008A-50F2-4C16-8476-5D9BC04BB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32975" y="-2973388"/>
              <a:ext cx="138113" cy="128588"/>
            </a:xfrm>
            <a:custGeom>
              <a:avLst/>
              <a:gdLst>
                <a:gd name="T0" fmla="*/ 11 w 58"/>
                <a:gd name="T1" fmla="*/ 44 h 54"/>
                <a:gd name="T2" fmla="*/ 47 w 58"/>
                <a:gd name="T3" fmla="*/ 45 h 54"/>
                <a:gd name="T4" fmla="*/ 48 w 58"/>
                <a:gd name="T5" fmla="*/ 10 h 54"/>
                <a:gd name="T6" fmla="*/ 11 w 58"/>
                <a:gd name="T7" fmla="*/ 10 h 54"/>
                <a:gd name="T8" fmla="*/ 11 w 58"/>
                <a:gd name="T9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4">
                  <a:moveTo>
                    <a:pt x="11" y="44"/>
                  </a:moveTo>
                  <a:cubicBezTo>
                    <a:pt x="21" y="54"/>
                    <a:pt x="37" y="54"/>
                    <a:pt x="47" y="45"/>
                  </a:cubicBezTo>
                  <a:cubicBezTo>
                    <a:pt x="58" y="35"/>
                    <a:pt x="58" y="20"/>
                    <a:pt x="48" y="10"/>
                  </a:cubicBezTo>
                  <a:cubicBezTo>
                    <a:pt x="38" y="0"/>
                    <a:pt x="21" y="1"/>
                    <a:pt x="11" y="10"/>
                  </a:cubicBezTo>
                  <a:cubicBezTo>
                    <a:pt x="1" y="19"/>
                    <a:pt x="0" y="35"/>
                    <a:pt x="11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167">
              <a:extLst>
                <a:ext uri="{FF2B5EF4-FFF2-40B4-BE49-F238E27FC236}">
                  <a16:creationId xmlns:a16="http://schemas.microsoft.com/office/drawing/2014/main" id="{F03983E2-787F-4199-8D7C-F1995DD28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8563" y="-3041650"/>
              <a:ext cx="136525" cy="125413"/>
            </a:xfrm>
            <a:custGeom>
              <a:avLst/>
              <a:gdLst>
                <a:gd name="T0" fmla="*/ 10 w 57"/>
                <a:gd name="T1" fmla="*/ 43 h 53"/>
                <a:gd name="T2" fmla="*/ 47 w 57"/>
                <a:gd name="T3" fmla="*/ 43 h 53"/>
                <a:gd name="T4" fmla="*/ 47 w 57"/>
                <a:gd name="T5" fmla="*/ 9 h 53"/>
                <a:gd name="T6" fmla="*/ 11 w 57"/>
                <a:gd name="T7" fmla="*/ 9 h 53"/>
                <a:gd name="T8" fmla="*/ 10 w 57"/>
                <a:gd name="T9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10" y="43"/>
                  </a:moveTo>
                  <a:cubicBezTo>
                    <a:pt x="20" y="53"/>
                    <a:pt x="37" y="53"/>
                    <a:pt x="47" y="43"/>
                  </a:cubicBezTo>
                  <a:cubicBezTo>
                    <a:pt x="57" y="34"/>
                    <a:pt x="57" y="19"/>
                    <a:pt x="47" y="9"/>
                  </a:cubicBezTo>
                  <a:cubicBezTo>
                    <a:pt x="37" y="0"/>
                    <a:pt x="21" y="0"/>
                    <a:pt x="11" y="9"/>
                  </a:cubicBezTo>
                  <a:cubicBezTo>
                    <a:pt x="0" y="18"/>
                    <a:pt x="0" y="34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68">
              <a:extLst>
                <a:ext uri="{FF2B5EF4-FFF2-40B4-BE49-F238E27FC236}">
                  <a16:creationId xmlns:a16="http://schemas.microsoft.com/office/drawing/2014/main" id="{967B5A7F-E94A-4472-9EC6-6A16055DE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9388" y="-3117850"/>
              <a:ext cx="144463" cy="134938"/>
            </a:xfrm>
            <a:custGeom>
              <a:avLst/>
              <a:gdLst>
                <a:gd name="T0" fmla="*/ 11 w 61"/>
                <a:gd name="T1" fmla="*/ 46 h 57"/>
                <a:gd name="T2" fmla="*/ 50 w 61"/>
                <a:gd name="T3" fmla="*/ 47 h 57"/>
                <a:gd name="T4" fmla="*/ 50 w 61"/>
                <a:gd name="T5" fmla="*/ 10 h 57"/>
                <a:gd name="T6" fmla="*/ 11 w 61"/>
                <a:gd name="T7" fmla="*/ 10 h 57"/>
                <a:gd name="T8" fmla="*/ 11 w 61"/>
                <a:gd name="T9" fmla="*/ 4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7">
                  <a:moveTo>
                    <a:pt x="11" y="46"/>
                  </a:moveTo>
                  <a:cubicBezTo>
                    <a:pt x="22" y="56"/>
                    <a:pt x="39" y="57"/>
                    <a:pt x="50" y="47"/>
                  </a:cubicBezTo>
                  <a:cubicBezTo>
                    <a:pt x="61" y="37"/>
                    <a:pt x="61" y="20"/>
                    <a:pt x="50" y="10"/>
                  </a:cubicBezTo>
                  <a:cubicBezTo>
                    <a:pt x="39" y="0"/>
                    <a:pt x="22" y="0"/>
                    <a:pt x="11" y="10"/>
                  </a:cubicBezTo>
                  <a:cubicBezTo>
                    <a:pt x="0" y="20"/>
                    <a:pt x="0" y="36"/>
                    <a:pt x="1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169">
              <a:extLst>
                <a:ext uri="{FF2B5EF4-FFF2-40B4-BE49-F238E27FC236}">
                  <a16:creationId xmlns:a16="http://schemas.microsoft.com/office/drawing/2014/main" id="{9FD386C6-9DC4-4FE3-B1E1-6984EF9E3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88625" y="-3194050"/>
              <a:ext cx="152400" cy="142875"/>
            </a:xfrm>
            <a:custGeom>
              <a:avLst/>
              <a:gdLst>
                <a:gd name="T0" fmla="*/ 11 w 64"/>
                <a:gd name="T1" fmla="*/ 49 h 60"/>
                <a:gd name="T2" fmla="*/ 53 w 64"/>
                <a:gd name="T3" fmla="*/ 49 h 60"/>
                <a:gd name="T4" fmla="*/ 53 w 64"/>
                <a:gd name="T5" fmla="*/ 11 h 60"/>
                <a:gd name="T6" fmla="*/ 12 w 64"/>
                <a:gd name="T7" fmla="*/ 11 h 60"/>
                <a:gd name="T8" fmla="*/ 11 w 64"/>
                <a:gd name="T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0">
                  <a:moveTo>
                    <a:pt x="11" y="49"/>
                  </a:moveTo>
                  <a:cubicBezTo>
                    <a:pt x="23" y="60"/>
                    <a:pt x="41" y="60"/>
                    <a:pt x="53" y="49"/>
                  </a:cubicBezTo>
                  <a:cubicBezTo>
                    <a:pt x="64" y="39"/>
                    <a:pt x="64" y="22"/>
                    <a:pt x="53" y="11"/>
                  </a:cubicBezTo>
                  <a:cubicBezTo>
                    <a:pt x="42" y="0"/>
                    <a:pt x="23" y="0"/>
                    <a:pt x="12" y="11"/>
                  </a:cubicBezTo>
                  <a:cubicBezTo>
                    <a:pt x="0" y="21"/>
                    <a:pt x="0" y="39"/>
                    <a:pt x="1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170">
              <a:extLst>
                <a:ext uri="{FF2B5EF4-FFF2-40B4-BE49-F238E27FC236}">
                  <a16:creationId xmlns:a16="http://schemas.microsoft.com/office/drawing/2014/main" id="{9C87936B-E5CC-4311-9E83-C62DB3386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9450" y="-3267075"/>
              <a:ext cx="158750" cy="149225"/>
            </a:xfrm>
            <a:custGeom>
              <a:avLst/>
              <a:gdLst>
                <a:gd name="T0" fmla="*/ 12 w 67"/>
                <a:gd name="T1" fmla="*/ 51 h 63"/>
                <a:gd name="T2" fmla="*/ 55 w 67"/>
                <a:gd name="T3" fmla="*/ 52 h 63"/>
                <a:gd name="T4" fmla="*/ 55 w 67"/>
                <a:gd name="T5" fmla="*/ 11 h 63"/>
                <a:gd name="T6" fmla="*/ 12 w 67"/>
                <a:gd name="T7" fmla="*/ 11 h 63"/>
                <a:gd name="T8" fmla="*/ 12 w 67"/>
                <a:gd name="T9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3">
                  <a:moveTo>
                    <a:pt x="12" y="51"/>
                  </a:moveTo>
                  <a:cubicBezTo>
                    <a:pt x="24" y="62"/>
                    <a:pt x="43" y="63"/>
                    <a:pt x="55" y="52"/>
                  </a:cubicBezTo>
                  <a:cubicBezTo>
                    <a:pt x="67" y="40"/>
                    <a:pt x="67" y="23"/>
                    <a:pt x="55" y="11"/>
                  </a:cubicBezTo>
                  <a:cubicBezTo>
                    <a:pt x="43" y="0"/>
                    <a:pt x="24" y="0"/>
                    <a:pt x="12" y="11"/>
                  </a:cubicBezTo>
                  <a:cubicBezTo>
                    <a:pt x="0" y="22"/>
                    <a:pt x="1" y="40"/>
                    <a:pt x="12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171">
              <a:extLst>
                <a:ext uri="{FF2B5EF4-FFF2-40B4-BE49-F238E27FC236}">
                  <a16:creationId xmlns:a16="http://schemas.microsoft.com/office/drawing/2014/main" id="{0E94A1F4-81B5-471F-9C2F-55079F989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8688" y="-3341688"/>
              <a:ext cx="166688" cy="155575"/>
            </a:xfrm>
            <a:custGeom>
              <a:avLst/>
              <a:gdLst>
                <a:gd name="T0" fmla="*/ 13 w 70"/>
                <a:gd name="T1" fmla="*/ 53 h 65"/>
                <a:gd name="T2" fmla="*/ 58 w 70"/>
                <a:gd name="T3" fmla="*/ 53 h 65"/>
                <a:gd name="T4" fmla="*/ 58 w 70"/>
                <a:gd name="T5" fmla="*/ 11 h 65"/>
                <a:gd name="T6" fmla="*/ 13 w 70"/>
                <a:gd name="T7" fmla="*/ 11 h 65"/>
                <a:gd name="T8" fmla="*/ 13 w 70"/>
                <a:gd name="T9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13" y="53"/>
                  </a:moveTo>
                  <a:cubicBezTo>
                    <a:pt x="25" y="65"/>
                    <a:pt x="45" y="65"/>
                    <a:pt x="58" y="53"/>
                  </a:cubicBezTo>
                  <a:cubicBezTo>
                    <a:pt x="70" y="42"/>
                    <a:pt x="70" y="23"/>
                    <a:pt x="58" y="11"/>
                  </a:cubicBezTo>
                  <a:cubicBezTo>
                    <a:pt x="46" y="0"/>
                    <a:pt x="26" y="0"/>
                    <a:pt x="13" y="11"/>
                  </a:cubicBezTo>
                  <a:cubicBezTo>
                    <a:pt x="0" y="23"/>
                    <a:pt x="0" y="42"/>
                    <a:pt x="13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172">
              <a:extLst>
                <a:ext uri="{FF2B5EF4-FFF2-40B4-BE49-F238E27FC236}">
                  <a16:creationId xmlns:a16="http://schemas.microsoft.com/office/drawing/2014/main" id="{6410450D-77D9-4079-863A-EE7B2EB9D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39513" y="-3417888"/>
              <a:ext cx="176213" cy="165100"/>
            </a:xfrm>
            <a:custGeom>
              <a:avLst/>
              <a:gdLst>
                <a:gd name="T0" fmla="*/ 13 w 74"/>
                <a:gd name="T1" fmla="*/ 12 h 69"/>
                <a:gd name="T2" fmla="*/ 13 w 74"/>
                <a:gd name="T3" fmla="*/ 56 h 69"/>
                <a:gd name="T4" fmla="*/ 61 w 74"/>
                <a:gd name="T5" fmla="*/ 57 h 69"/>
                <a:gd name="T6" fmla="*/ 61 w 74"/>
                <a:gd name="T7" fmla="*/ 12 h 69"/>
                <a:gd name="T8" fmla="*/ 13 w 74"/>
                <a:gd name="T9" fmla="*/ 1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9">
                  <a:moveTo>
                    <a:pt x="13" y="12"/>
                  </a:moveTo>
                  <a:cubicBezTo>
                    <a:pt x="0" y="24"/>
                    <a:pt x="0" y="44"/>
                    <a:pt x="13" y="56"/>
                  </a:cubicBezTo>
                  <a:cubicBezTo>
                    <a:pt x="26" y="69"/>
                    <a:pt x="47" y="69"/>
                    <a:pt x="61" y="57"/>
                  </a:cubicBezTo>
                  <a:cubicBezTo>
                    <a:pt x="74" y="45"/>
                    <a:pt x="74" y="25"/>
                    <a:pt x="61" y="12"/>
                  </a:cubicBezTo>
                  <a:cubicBezTo>
                    <a:pt x="48" y="0"/>
                    <a:pt x="27" y="0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173">
              <a:extLst>
                <a:ext uri="{FF2B5EF4-FFF2-40B4-BE49-F238E27FC236}">
                  <a16:creationId xmlns:a16="http://schemas.microsoft.com/office/drawing/2014/main" id="{73A7ED99-DC30-44F3-B80F-216F31AC4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88750" y="-3494088"/>
              <a:ext cx="184150" cy="171450"/>
            </a:xfrm>
            <a:custGeom>
              <a:avLst/>
              <a:gdLst>
                <a:gd name="T0" fmla="*/ 63 w 77"/>
                <a:gd name="T1" fmla="*/ 60 h 72"/>
                <a:gd name="T2" fmla="*/ 64 w 77"/>
                <a:gd name="T3" fmla="*/ 14 h 72"/>
                <a:gd name="T4" fmla="*/ 14 w 77"/>
                <a:gd name="T5" fmla="*/ 13 h 72"/>
                <a:gd name="T6" fmla="*/ 14 w 77"/>
                <a:gd name="T7" fmla="*/ 60 h 72"/>
                <a:gd name="T8" fmla="*/ 63 w 77"/>
                <a:gd name="T9" fmla="*/ 6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63" y="60"/>
                  </a:moveTo>
                  <a:cubicBezTo>
                    <a:pt x="77" y="47"/>
                    <a:pt x="77" y="26"/>
                    <a:pt x="64" y="14"/>
                  </a:cubicBezTo>
                  <a:cubicBezTo>
                    <a:pt x="50" y="1"/>
                    <a:pt x="28" y="0"/>
                    <a:pt x="14" y="13"/>
                  </a:cubicBezTo>
                  <a:cubicBezTo>
                    <a:pt x="0" y="26"/>
                    <a:pt x="0" y="47"/>
                    <a:pt x="14" y="60"/>
                  </a:cubicBezTo>
                  <a:cubicBezTo>
                    <a:pt x="27" y="72"/>
                    <a:pt x="49" y="72"/>
                    <a:pt x="63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174">
              <a:extLst>
                <a:ext uri="{FF2B5EF4-FFF2-40B4-BE49-F238E27FC236}">
                  <a16:creationId xmlns:a16="http://schemas.microsoft.com/office/drawing/2014/main" id="{2B4C8145-06C7-4ACF-878A-856309162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39575" y="-3567113"/>
              <a:ext cx="190500" cy="177800"/>
            </a:xfrm>
            <a:custGeom>
              <a:avLst/>
              <a:gdLst>
                <a:gd name="T0" fmla="*/ 66 w 80"/>
                <a:gd name="T1" fmla="*/ 62 h 75"/>
                <a:gd name="T2" fmla="*/ 66 w 80"/>
                <a:gd name="T3" fmla="*/ 14 h 75"/>
                <a:gd name="T4" fmla="*/ 15 w 80"/>
                <a:gd name="T5" fmla="*/ 13 h 75"/>
                <a:gd name="T6" fmla="*/ 15 w 80"/>
                <a:gd name="T7" fmla="*/ 62 h 75"/>
                <a:gd name="T8" fmla="*/ 66 w 80"/>
                <a:gd name="T9" fmla="*/ 6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5">
                  <a:moveTo>
                    <a:pt x="66" y="62"/>
                  </a:moveTo>
                  <a:cubicBezTo>
                    <a:pt x="80" y="48"/>
                    <a:pt x="80" y="27"/>
                    <a:pt x="66" y="14"/>
                  </a:cubicBezTo>
                  <a:cubicBezTo>
                    <a:pt x="52" y="0"/>
                    <a:pt x="29" y="0"/>
                    <a:pt x="15" y="13"/>
                  </a:cubicBezTo>
                  <a:cubicBezTo>
                    <a:pt x="0" y="27"/>
                    <a:pt x="0" y="48"/>
                    <a:pt x="15" y="62"/>
                  </a:cubicBezTo>
                  <a:cubicBezTo>
                    <a:pt x="29" y="75"/>
                    <a:pt x="52" y="75"/>
                    <a:pt x="66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175">
              <a:extLst>
                <a:ext uri="{FF2B5EF4-FFF2-40B4-BE49-F238E27FC236}">
                  <a16:creationId xmlns:a16="http://schemas.microsoft.com/office/drawing/2014/main" id="{E6043598-C9E6-4882-B527-17CE93D0B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88813" y="-3643313"/>
              <a:ext cx="201613" cy="187325"/>
            </a:xfrm>
            <a:custGeom>
              <a:avLst/>
              <a:gdLst>
                <a:gd name="T0" fmla="*/ 69 w 84"/>
                <a:gd name="T1" fmla="*/ 65 h 79"/>
                <a:gd name="T2" fmla="*/ 69 w 84"/>
                <a:gd name="T3" fmla="*/ 15 h 79"/>
                <a:gd name="T4" fmla="*/ 15 w 84"/>
                <a:gd name="T5" fmla="*/ 14 h 79"/>
                <a:gd name="T6" fmla="*/ 15 w 84"/>
                <a:gd name="T7" fmla="*/ 65 h 79"/>
                <a:gd name="T8" fmla="*/ 69 w 84"/>
                <a:gd name="T9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9">
                  <a:moveTo>
                    <a:pt x="69" y="65"/>
                  </a:moveTo>
                  <a:cubicBezTo>
                    <a:pt x="84" y="51"/>
                    <a:pt x="84" y="29"/>
                    <a:pt x="69" y="15"/>
                  </a:cubicBezTo>
                  <a:cubicBezTo>
                    <a:pt x="54" y="1"/>
                    <a:pt x="30" y="0"/>
                    <a:pt x="15" y="14"/>
                  </a:cubicBezTo>
                  <a:cubicBezTo>
                    <a:pt x="0" y="28"/>
                    <a:pt x="0" y="51"/>
                    <a:pt x="15" y="65"/>
                  </a:cubicBezTo>
                  <a:cubicBezTo>
                    <a:pt x="30" y="79"/>
                    <a:pt x="54" y="78"/>
                    <a:pt x="69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176">
              <a:extLst>
                <a:ext uri="{FF2B5EF4-FFF2-40B4-BE49-F238E27FC236}">
                  <a16:creationId xmlns:a16="http://schemas.microsoft.com/office/drawing/2014/main" id="{FA978608-48D7-47D5-A32C-54136457F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44400" y="-3679825"/>
              <a:ext cx="198438" cy="152400"/>
            </a:xfrm>
            <a:custGeom>
              <a:avLst/>
              <a:gdLst>
                <a:gd name="T0" fmla="*/ 15 w 83"/>
                <a:gd name="T1" fmla="*/ 50 h 64"/>
                <a:gd name="T2" fmla="*/ 69 w 83"/>
                <a:gd name="T3" fmla="*/ 50 h 64"/>
                <a:gd name="T4" fmla="*/ 69 w 83"/>
                <a:gd name="T5" fmla="*/ 0 h 64"/>
                <a:gd name="T6" fmla="*/ 14 w 83"/>
                <a:gd name="T7" fmla="*/ 0 h 64"/>
                <a:gd name="T8" fmla="*/ 15 w 83"/>
                <a:gd name="T9" fmla="*/ 5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64">
                  <a:moveTo>
                    <a:pt x="15" y="50"/>
                  </a:moveTo>
                  <a:cubicBezTo>
                    <a:pt x="29" y="64"/>
                    <a:pt x="54" y="64"/>
                    <a:pt x="69" y="50"/>
                  </a:cubicBezTo>
                  <a:cubicBezTo>
                    <a:pt x="83" y="36"/>
                    <a:pt x="83" y="14"/>
                    <a:pt x="6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4"/>
                    <a:pt x="0" y="36"/>
                    <a:pt x="15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177">
              <a:extLst>
                <a:ext uri="{FF2B5EF4-FFF2-40B4-BE49-F238E27FC236}">
                  <a16:creationId xmlns:a16="http://schemas.microsoft.com/office/drawing/2014/main" id="{1CC8BEE5-5C2F-419E-8230-6A2A344AC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4750" y="-3679825"/>
              <a:ext cx="185738" cy="84138"/>
            </a:xfrm>
            <a:custGeom>
              <a:avLst/>
              <a:gdLst>
                <a:gd name="T0" fmla="*/ 67 w 78"/>
                <a:gd name="T1" fmla="*/ 21 h 35"/>
                <a:gd name="T2" fmla="*/ 78 w 78"/>
                <a:gd name="T3" fmla="*/ 0 h 35"/>
                <a:gd name="T4" fmla="*/ 0 w 78"/>
                <a:gd name="T5" fmla="*/ 0 h 35"/>
                <a:gd name="T6" fmla="*/ 11 w 78"/>
                <a:gd name="T7" fmla="*/ 21 h 35"/>
                <a:gd name="T8" fmla="*/ 67 w 78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35">
                  <a:moveTo>
                    <a:pt x="67" y="21"/>
                  </a:moveTo>
                  <a:cubicBezTo>
                    <a:pt x="73" y="15"/>
                    <a:pt x="77" y="8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8"/>
                    <a:pt x="5" y="15"/>
                    <a:pt x="11" y="21"/>
                  </a:cubicBezTo>
                  <a:cubicBezTo>
                    <a:pt x="27" y="35"/>
                    <a:pt x="52" y="35"/>
                    <a:pt x="67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178">
              <a:extLst>
                <a:ext uri="{FF2B5EF4-FFF2-40B4-BE49-F238E27FC236}">
                  <a16:creationId xmlns:a16="http://schemas.microsoft.com/office/drawing/2014/main" id="{871A769D-3F96-46E7-82E5-7AAF01250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19075" y="-3679825"/>
              <a:ext cx="66675" cy="7938"/>
            </a:xfrm>
            <a:custGeom>
              <a:avLst/>
              <a:gdLst>
                <a:gd name="T0" fmla="*/ 28 w 28"/>
                <a:gd name="T1" fmla="*/ 0 h 3"/>
                <a:gd name="T2" fmla="*/ 0 w 28"/>
                <a:gd name="T3" fmla="*/ 0 h 3"/>
                <a:gd name="T4" fmla="*/ 28 w 28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3">
                  <a:moveTo>
                    <a:pt x="2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3"/>
                    <a:pt x="19" y="3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179">
              <a:extLst>
                <a:ext uri="{FF2B5EF4-FFF2-40B4-BE49-F238E27FC236}">
                  <a16:creationId xmlns:a16="http://schemas.microsoft.com/office/drawing/2014/main" id="{232FF560-E8B1-4E32-9E14-7E6C22963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54675" y="-1462088"/>
              <a:ext cx="9525" cy="9525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3 h 4"/>
                <a:gd name="T4" fmla="*/ 3 w 4"/>
                <a:gd name="T5" fmla="*/ 3 h 4"/>
                <a:gd name="T6" fmla="*/ 3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2" y="4"/>
                    <a:pt x="3" y="3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180">
              <a:extLst>
                <a:ext uri="{FF2B5EF4-FFF2-40B4-BE49-F238E27FC236}">
                  <a16:creationId xmlns:a16="http://schemas.microsoft.com/office/drawing/2014/main" id="{899C6932-A900-4375-BCA2-37D1327BA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5500" y="-1538288"/>
              <a:ext cx="17463" cy="15875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2 h 7"/>
                <a:gd name="T8" fmla="*/ 1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5" y="7"/>
                    <a:pt x="6" y="6"/>
                  </a:cubicBezTo>
                  <a:cubicBezTo>
                    <a:pt x="7" y="5"/>
                    <a:pt x="7" y="3"/>
                    <a:pt x="6" y="2"/>
                  </a:cubicBezTo>
                  <a:cubicBezTo>
                    <a:pt x="5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181">
              <a:extLst>
                <a:ext uri="{FF2B5EF4-FFF2-40B4-BE49-F238E27FC236}">
                  <a16:creationId xmlns:a16="http://schemas.microsoft.com/office/drawing/2014/main" id="{2499DD29-9176-479C-8AAB-5D78C1014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6325" y="-1612900"/>
              <a:ext cx="25400" cy="23813"/>
            </a:xfrm>
            <a:custGeom>
              <a:avLst/>
              <a:gdLst>
                <a:gd name="T0" fmla="*/ 2 w 11"/>
                <a:gd name="T1" fmla="*/ 1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1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0" y="3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182">
              <a:extLst>
                <a:ext uri="{FF2B5EF4-FFF2-40B4-BE49-F238E27FC236}">
                  <a16:creationId xmlns:a16="http://schemas.microsoft.com/office/drawing/2014/main" id="{2D6BE509-A00F-4C08-BB11-D2EF7E340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05563" y="-1689100"/>
              <a:ext cx="33338" cy="31750"/>
            </a:xfrm>
            <a:custGeom>
              <a:avLst/>
              <a:gdLst>
                <a:gd name="T0" fmla="*/ 2 w 14"/>
                <a:gd name="T1" fmla="*/ 2 h 13"/>
                <a:gd name="T2" fmla="*/ 2 w 14"/>
                <a:gd name="T3" fmla="*/ 11 h 13"/>
                <a:gd name="T4" fmla="*/ 11 w 14"/>
                <a:gd name="T5" fmla="*/ 11 h 13"/>
                <a:gd name="T6" fmla="*/ 12 w 14"/>
                <a:gd name="T7" fmla="*/ 2 h 13"/>
                <a:gd name="T8" fmla="*/ 2 w 14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2" y="2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3"/>
                    <a:pt x="9" y="13"/>
                    <a:pt x="11" y="11"/>
                  </a:cubicBezTo>
                  <a:cubicBezTo>
                    <a:pt x="14" y="9"/>
                    <a:pt x="14" y="5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183">
              <a:extLst>
                <a:ext uri="{FF2B5EF4-FFF2-40B4-BE49-F238E27FC236}">
                  <a16:creationId xmlns:a16="http://schemas.microsoft.com/office/drawing/2014/main" id="{3507108F-502B-44FC-BC14-828F6608F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6388" y="-1762125"/>
              <a:ext cx="39688" cy="38100"/>
            </a:xfrm>
            <a:custGeom>
              <a:avLst/>
              <a:gdLst>
                <a:gd name="T0" fmla="*/ 3 w 17"/>
                <a:gd name="T1" fmla="*/ 2 h 16"/>
                <a:gd name="T2" fmla="*/ 3 w 17"/>
                <a:gd name="T3" fmla="*/ 13 h 16"/>
                <a:gd name="T4" fmla="*/ 14 w 17"/>
                <a:gd name="T5" fmla="*/ 13 h 16"/>
                <a:gd name="T6" fmla="*/ 14 w 17"/>
                <a:gd name="T7" fmla="*/ 2 h 16"/>
                <a:gd name="T8" fmla="*/ 3 w 17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2"/>
                  </a:moveTo>
                  <a:cubicBezTo>
                    <a:pt x="0" y="5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7" y="5"/>
                    <a:pt x="14" y="2"/>
                  </a:cubicBezTo>
                  <a:cubicBezTo>
                    <a:pt x="11" y="0"/>
                    <a:pt x="6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184">
              <a:extLst>
                <a:ext uri="{FF2B5EF4-FFF2-40B4-BE49-F238E27FC236}">
                  <a16:creationId xmlns:a16="http://schemas.microsoft.com/office/drawing/2014/main" id="{4272386D-7017-4A57-AF50-6C4C81F20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5625" y="-1838325"/>
              <a:ext cx="47625" cy="46038"/>
            </a:xfrm>
            <a:custGeom>
              <a:avLst/>
              <a:gdLst>
                <a:gd name="T0" fmla="*/ 4 w 20"/>
                <a:gd name="T1" fmla="*/ 4 h 19"/>
                <a:gd name="T2" fmla="*/ 4 w 20"/>
                <a:gd name="T3" fmla="*/ 16 h 19"/>
                <a:gd name="T4" fmla="*/ 17 w 20"/>
                <a:gd name="T5" fmla="*/ 16 h 19"/>
                <a:gd name="T6" fmla="*/ 17 w 20"/>
                <a:gd name="T7" fmla="*/ 4 h 19"/>
                <a:gd name="T8" fmla="*/ 4 w 20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4" y="4"/>
                  </a:moveTo>
                  <a:cubicBezTo>
                    <a:pt x="0" y="7"/>
                    <a:pt x="0" y="13"/>
                    <a:pt x="4" y="16"/>
                  </a:cubicBezTo>
                  <a:cubicBezTo>
                    <a:pt x="7" y="19"/>
                    <a:pt x="13" y="19"/>
                    <a:pt x="17" y="16"/>
                  </a:cubicBezTo>
                  <a:cubicBezTo>
                    <a:pt x="20" y="13"/>
                    <a:pt x="20" y="7"/>
                    <a:pt x="17" y="4"/>
                  </a:cubicBezTo>
                  <a:cubicBezTo>
                    <a:pt x="13" y="0"/>
                    <a:pt x="7" y="0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185">
              <a:extLst>
                <a:ext uri="{FF2B5EF4-FFF2-40B4-BE49-F238E27FC236}">
                  <a16:creationId xmlns:a16="http://schemas.microsoft.com/office/drawing/2014/main" id="{E228C2C5-38EB-4B9F-AED3-40460BD82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1213" y="-1909763"/>
              <a:ext cx="47625" cy="46038"/>
            </a:xfrm>
            <a:custGeom>
              <a:avLst/>
              <a:gdLst>
                <a:gd name="T0" fmla="*/ 16 w 20"/>
                <a:gd name="T1" fmla="*/ 4 h 19"/>
                <a:gd name="T2" fmla="*/ 3 w 20"/>
                <a:gd name="T3" fmla="*/ 4 h 19"/>
                <a:gd name="T4" fmla="*/ 3 w 20"/>
                <a:gd name="T5" fmla="*/ 16 h 19"/>
                <a:gd name="T6" fmla="*/ 16 w 20"/>
                <a:gd name="T7" fmla="*/ 16 h 19"/>
                <a:gd name="T8" fmla="*/ 16 w 20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6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7"/>
                    <a:pt x="0" y="13"/>
                    <a:pt x="3" y="16"/>
                  </a:cubicBezTo>
                  <a:cubicBezTo>
                    <a:pt x="7" y="19"/>
                    <a:pt x="13" y="19"/>
                    <a:pt x="16" y="16"/>
                  </a:cubicBezTo>
                  <a:cubicBezTo>
                    <a:pt x="20" y="13"/>
                    <a:pt x="20" y="7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186">
              <a:extLst>
                <a:ext uri="{FF2B5EF4-FFF2-40B4-BE49-F238E27FC236}">
                  <a16:creationId xmlns:a16="http://schemas.microsoft.com/office/drawing/2014/main" id="{D4BCEFB1-6F1C-4423-B363-92C354B5F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0450" y="-1982788"/>
              <a:ext cx="55563" cy="52388"/>
            </a:xfrm>
            <a:custGeom>
              <a:avLst/>
              <a:gdLst>
                <a:gd name="T0" fmla="*/ 19 w 23"/>
                <a:gd name="T1" fmla="*/ 4 h 22"/>
                <a:gd name="T2" fmla="*/ 4 w 23"/>
                <a:gd name="T3" fmla="*/ 4 h 22"/>
                <a:gd name="T4" fmla="*/ 4 w 23"/>
                <a:gd name="T5" fmla="*/ 18 h 22"/>
                <a:gd name="T6" fmla="*/ 19 w 23"/>
                <a:gd name="T7" fmla="*/ 18 h 22"/>
                <a:gd name="T8" fmla="*/ 19 w 23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187">
              <a:extLst>
                <a:ext uri="{FF2B5EF4-FFF2-40B4-BE49-F238E27FC236}">
                  <a16:creationId xmlns:a16="http://schemas.microsoft.com/office/drawing/2014/main" id="{07108B78-8E25-4BD7-8F41-1F9B6B9C76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1275" y="-2058988"/>
              <a:ext cx="63500" cy="61913"/>
            </a:xfrm>
            <a:custGeom>
              <a:avLst/>
              <a:gdLst>
                <a:gd name="T0" fmla="*/ 4 w 27"/>
                <a:gd name="T1" fmla="*/ 4 h 26"/>
                <a:gd name="T2" fmla="*/ 4 w 27"/>
                <a:gd name="T3" fmla="*/ 21 h 26"/>
                <a:gd name="T4" fmla="*/ 22 w 27"/>
                <a:gd name="T5" fmla="*/ 21 h 26"/>
                <a:gd name="T6" fmla="*/ 22 w 27"/>
                <a:gd name="T7" fmla="*/ 5 h 26"/>
                <a:gd name="T8" fmla="*/ 4 w 27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4" y="4"/>
                  </a:moveTo>
                  <a:cubicBezTo>
                    <a:pt x="0" y="9"/>
                    <a:pt x="0" y="16"/>
                    <a:pt x="4" y="21"/>
                  </a:cubicBezTo>
                  <a:cubicBezTo>
                    <a:pt x="9" y="26"/>
                    <a:pt x="17" y="26"/>
                    <a:pt x="22" y="21"/>
                  </a:cubicBezTo>
                  <a:cubicBezTo>
                    <a:pt x="27" y="17"/>
                    <a:pt x="27" y="9"/>
                    <a:pt x="22" y="5"/>
                  </a:cubicBezTo>
                  <a:cubicBezTo>
                    <a:pt x="17" y="0"/>
                    <a:pt x="9" y="0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188">
              <a:extLst>
                <a:ext uri="{FF2B5EF4-FFF2-40B4-BE49-F238E27FC236}">
                  <a16:creationId xmlns:a16="http://schemas.microsoft.com/office/drawing/2014/main" id="{321E6356-9D1C-4835-8C61-324235843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8925" y="-2133600"/>
              <a:ext cx="74613" cy="66675"/>
            </a:xfrm>
            <a:custGeom>
              <a:avLst/>
              <a:gdLst>
                <a:gd name="T0" fmla="*/ 6 w 31"/>
                <a:gd name="T1" fmla="*/ 5 h 28"/>
                <a:gd name="T2" fmla="*/ 6 w 31"/>
                <a:gd name="T3" fmla="*/ 23 h 28"/>
                <a:gd name="T4" fmla="*/ 25 w 31"/>
                <a:gd name="T5" fmla="*/ 23 h 28"/>
                <a:gd name="T6" fmla="*/ 26 w 31"/>
                <a:gd name="T7" fmla="*/ 5 h 28"/>
                <a:gd name="T8" fmla="*/ 6 w 31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8">
                  <a:moveTo>
                    <a:pt x="6" y="5"/>
                  </a:moveTo>
                  <a:cubicBezTo>
                    <a:pt x="1" y="10"/>
                    <a:pt x="0" y="18"/>
                    <a:pt x="6" y="23"/>
                  </a:cubicBezTo>
                  <a:cubicBezTo>
                    <a:pt x="11" y="28"/>
                    <a:pt x="20" y="28"/>
                    <a:pt x="25" y="23"/>
                  </a:cubicBezTo>
                  <a:cubicBezTo>
                    <a:pt x="31" y="18"/>
                    <a:pt x="31" y="10"/>
                    <a:pt x="26" y="5"/>
                  </a:cubicBezTo>
                  <a:cubicBezTo>
                    <a:pt x="20" y="0"/>
                    <a:pt x="12" y="0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189">
              <a:extLst>
                <a:ext uri="{FF2B5EF4-FFF2-40B4-BE49-F238E27FC236}">
                  <a16:creationId xmlns:a16="http://schemas.microsoft.com/office/drawing/2014/main" id="{C3A37969-DFE0-48CC-858E-98B07B2D1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9750" y="-2209800"/>
              <a:ext cx="82550" cy="76200"/>
            </a:xfrm>
            <a:custGeom>
              <a:avLst/>
              <a:gdLst>
                <a:gd name="T0" fmla="*/ 7 w 35"/>
                <a:gd name="T1" fmla="*/ 6 h 32"/>
                <a:gd name="T2" fmla="*/ 6 w 35"/>
                <a:gd name="T3" fmla="*/ 26 h 32"/>
                <a:gd name="T4" fmla="*/ 28 w 35"/>
                <a:gd name="T5" fmla="*/ 26 h 32"/>
                <a:gd name="T6" fmla="*/ 28 w 35"/>
                <a:gd name="T7" fmla="*/ 6 h 32"/>
                <a:gd name="T8" fmla="*/ 7 w 35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2">
                  <a:moveTo>
                    <a:pt x="7" y="6"/>
                  </a:moveTo>
                  <a:cubicBezTo>
                    <a:pt x="1" y="11"/>
                    <a:pt x="0" y="20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ubicBezTo>
                    <a:pt x="35" y="21"/>
                    <a:pt x="34" y="11"/>
                    <a:pt x="28" y="6"/>
                  </a:cubicBezTo>
                  <a:cubicBezTo>
                    <a:pt x="22" y="0"/>
                    <a:pt x="13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190">
              <a:extLst>
                <a:ext uri="{FF2B5EF4-FFF2-40B4-BE49-F238E27FC236}">
                  <a16:creationId xmlns:a16="http://schemas.microsoft.com/office/drawing/2014/main" id="{C4562C2A-F89F-444A-B68B-5D828450B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08988" y="-2286000"/>
              <a:ext cx="90488" cy="84138"/>
            </a:xfrm>
            <a:custGeom>
              <a:avLst/>
              <a:gdLst>
                <a:gd name="T0" fmla="*/ 31 w 38"/>
                <a:gd name="T1" fmla="*/ 7 h 35"/>
                <a:gd name="T2" fmla="*/ 7 w 38"/>
                <a:gd name="T3" fmla="*/ 7 h 35"/>
                <a:gd name="T4" fmla="*/ 7 w 38"/>
                <a:gd name="T5" fmla="*/ 29 h 35"/>
                <a:gd name="T6" fmla="*/ 31 w 38"/>
                <a:gd name="T7" fmla="*/ 29 h 35"/>
                <a:gd name="T8" fmla="*/ 31 w 38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1" y="7"/>
                  </a:moveTo>
                  <a:cubicBezTo>
                    <a:pt x="25" y="0"/>
                    <a:pt x="14" y="1"/>
                    <a:pt x="7" y="7"/>
                  </a:cubicBezTo>
                  <a:cubicBezTo>
                    <a:pt x="0" y="13"/>
                    <a:pt x="0" y="23"/>
                    <a:pt x="7" y="29"/>
                  </a:cubicBezTo>
                  <a:cubicBezTo>
                    <a:pt x="14" y="35"/>
                    <a:pt x="24" y="35"/>
                    <a:pt x="31" y="29"/>
                  </a:cubicBezTo>
                  <a:cubicBezTo>
                    <a:pt x="38" y="23"/>
                    <a:pt x="38" y="13"/>
                    <a:pt x="31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191">
              <a:extLst>
                <a:ext uri="{FF2B5EF4-FFF2-40B4-BE49-F238E27FC236}">
                  <a16:creationId xmlns:a16="http://schemas.microsoft.com/office/drawing/2014/main" id="{F77BA7EB-56BF-4663-AE6C-48A952BEC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9813" y="-2359025"/>
              <a:ext cx="96838" cy="90488"/>
            </a:xfrm>
            <a:custGeom>
              <a:avLst/>
              <a:gdLst>
                <a:gd name="T0" fmla="*/ 34 w 41"/>
                <a:gd name="T1" fmla="*/ 7 h 38"/>
                <a:gd name="T2" fmla="*/ 8 w 41"/>
                <a:gd name="T3" fmla="*/ 7 h 38"/>
                <a:gd name="T4" fmla="*/ 8 w 41"/>
                <a:gd name="T5" fmla="*/ 31 h 38"/>
                <a:gd name="T6" fmla="*/ 34 w 41"/>
                <a:gd name="T7" fmla="*/ 31 h 38"/>
                <a:gd name="T8" fmla="*/ 34 w 41"/>
                <a:gd name="T9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34" y="7"/>
                  </a:moveTo>
                  <a:cubicBezTo>
                    <a:pt x="27" y="0"/>
                    <a:pt x="15" y="0"/>
                    <a:pt x="8" y="7"/>
                  </a:cubicBezTo>
                  <a:cubicBezTo>
                    <a:pt x="1" y="13"/>
                    <a:pt x="0" y="24"/>
                    <a:pt x="8" y="31"/>
                  </a:cubicBezTo>
                  <a:cubicBezTo>
                    <a:pt x="15" y="38"/>
                    <a:pt x="27" y="38"/>
                    <a:pt x="34" y="31"/>
                  </a:cubicBezTo>
                  <a:cubicBezTo>
                    <a:pt x="41" y="25"/>
                    <a:pt x="41" y="14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192">
              <a:extLst>
                <a:ext uri="{FF2B5EF4-FFF2-40B4-BE49-F238E27FC236}">
                  <a16:creationId xmlns:a16="http://schemas.microsoft.com/office/drawing/2014/main" id="{E65C39E9-5994-4141-A9E1-FCE07A81E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2225" y="-2432050"/>
              <a:ext cx="101600" cy="93663"/>
            </a:xfrm>
            <a:custGeom>
              <a:avLst/>
              <a:gdLst>
                <a:gd name="T0" fmla="*/ 36 w 43"/>
                <a:gd name="T1" fmla="*/ 7 h 40"/>
                <a:gd name="T2" fmla="*/ 8 w 43"/>
                <a:gd name="T3" fmla="*/ 7 h 40"/>
                <a:gd name="T4" fmla="*/ 8 w 43"/>
                <a:gd name="T5" fmla="*/ 33 h 40"/>
                <a:gd name="T6" fmla="*/ 35 w 43"/>
                <a:gd name="T7" fmla="*/ 33 h 40"/>
                <a:gd name="T8" fmla="*/ 36 w 43"/>
                <a:gd name="T9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0">
                  <a:moveTo>
                    <a:pt x="36" y="7"/>
                  </a:moveTo>
                  <a:cubicBezTo>
                    <a:pt x="28" y="0"/>
                    <a:pt x="15" y="0"/>
                    <a:pt x="8" y="7"/>
                  </a:cubicBezTo>
                  <a:cubicBezTo>
                    <a:pt x="0" y="14"/>
                    <a:pt x="0" y="26"/>
                    <a:pt x="8" y="33"/>
                  </a:cubicBezTo>
                  <a:cubicBezTo>
                    <a:pt x="15" y="40"/>
                    <a:pt x="28" y="40"/>
                    <a:pt x="35" y="33"/>
                  </a:cubicBezTo>
                  <a:cubicBezTo>
                    <a:pt x="43" y="26"/>
                    <a:pt x="43" y="14"/>
                    <a:pt x="36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193">
              <a:extLst>
                <a:ext uri="{FF2B5EF4-FFF2-40B4-BE49-F238E27FC236}">
                  <a16:creationId xmlns:a16="http://schemas.microsoft.com/office/drawing/2014/main" id="{33C6FE84-2E33-42B6-BB11-16107D555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4638" y="-2503488"/>
              <a:ext cx="104775" cy="95250"/>
            </a:xfrm>
            <a:custGeom>
              <a:avLst/>
              <a:gdLst>
                <a:gd name="T0" fmla="*/ 8 w 44"/>
                <a:gd name="T1" fmla="*/ 7 h 40"/>
                <a:gd name="T2" fmla="*/ 8 w 44"/>
                <a:gd name="T3" fmla="*/ 33 h 40"/>
                <a:gd name="T4" fmla="*/ 36 w 44"/>
                <a:gd name="T5" fmla="*/ 33 h 40"/>
                <a:gd name="T6" fmla="*/ 36 w 44"/>
                <a:gd name="T7" fmla="*/ 7 h 40"/>
                <a:gd name="T8" fmla="*/ 8 w 44"/>
                <a:gd name="T9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8" y="7"/>
                  </a:moveTo>
                  <a:cubicBezTo>
                    <a:pt x="1" y="14"/>
                    <a:pt x="0" y="26"/>
                    <a:pt x="8" y="33"/>
                  </a:cubicBezTo>
                  <a:cubicBezTo>
                    <a:pt x="16" y="40"/>
                    <a:pt x="28" y="40"/>
                    <a:pt x="36" y="33"/>
                  </a:cubicBezTo>
                  <a:cubicBezTo>
                    <a:pt x="44" y="26"/>
                    <a:pt x="44" y="14"/>
                    <a:pt x="36" y="7"/>
                  </a:cubicBezTo>
                  <a:cubicBezTo>
                    <a:pt x="29" y="0"/>
                    <a:pt x="16" y="0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194">
              <a:extLst>
                <a:ext uri="{FF2B5EF4-FFF2-40B4-BE49-F238E27FC236}">
                  <a16:creationId xmlns:a16="http://schemas.microsoft.com/office/drawing/2014/main" id="{90AE4EEB-32F1-4FE8-9911-D22152ED0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3875" y="-2579688"/>
              <a:ext cx="112713" cy="104775"/>
            </a:xfrm>
            <a:custGeom>
              <a:avLst/>
              <a:gdLst>
                <a:gd name="T0" fmla="*/ 9 w 47"/>
                <a:gd name="T1" fmla="*/ 8 h 44"/>
                <a:gd name="T2" fmla="*/ 9 w 47"/>
                <a:gd name="T3" fmla="*/ 36 h 44"/>
                <a:gd name="T4" fmla="*/ 39 w 47"/>
                <a:gd name="T5" fmla="*/ 36 h 44"/>
                <a:gd name="T6" fmla="*/ 39 w 47"/>
                <a:gd name="T7" fmla="*/ 8 h 44"/>
                <a:gd name="T8" fmla="*/ 9 w 47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9" y="8"/>
                  </a:moveTo>
                  <a:cubicBezTo>
                    <a:pt x="0" y="16"/>
                    <a:pt x="0" y="28"/>
                    <a:pt x="9" y="36"/>
                  </a:cubicBezTo>
                  <a:cubicBezTo>
                    <a:pt x="17" y="44"/>
                    <a:pt x="30" y="44"/>
                    <a:pt x="39" y="36"/>
                  </a:cubicBezTo>
                  <a:cubicBezTo>
                    <a:pt x="47" y="28"/>
                    <a:pt x="47" y="16"/>
                    <a:pt x="39" y="8"/>
                  </a:cubicBezTo>
                  <a:cubicBezTo>
                    <a:pt x="31" y="0"/>
                    <a:pt x="17" y="0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195">
              <a:extLst>
                <a:ext uri="{FF2B5EF4-FFF2-40B4-BE49-F238E27FC236}">
                  <a16:creationId xmlns:a16="http://schemas.microsoft.com/office/drawing/2014/main" id="{57D79546-790F-4AAD-B107-B93710BAD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4700" y="-2655888"/>
              <a:ext cx="120650" cy="111125"/>
            </a:xfrm>
            <a:custGeom>
              <a:avLst/>
              <a:gdLst>
                <a:gd name="T0" fmla="*/ 10 w 51"/>
                <a:gd name="T1" fmla="*/ 9 h 47"/>
                <a:gd name="T2" fmla="*/ 9 w 51"/>
                <a:gd name="T3" fmla="*/ 39 h 47"/>
                <a:gd name="T4" fmla="*/ 42 w 51"/>
                <a:gd name="T5" fmla="*/ 39 h 47"/>
                <a:gd name="T6" fmla="*/ 42 w 51"/>
                <a:gd name="T7" fmla="*/ 9 h 47"/>
                <a:gd name="T8" fmla="*/ 10 w 51"/>
                <a:gd name="T9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7">
                  <a:moveTo>
                    <a:pt x="10" y="9"/>
                  </a:moveTo>
                  <a:cubicBezTo>
                    <a:pt x="0" y="17"/>
                    <a:pt x="0" y="31"/>
                    <a:pt x="9" y="39"/>
                  </a:cubicBezTo>
                  <a:cubicBezTo>
                    <a:pt x="18" y="47"/>
                    <a:pt x="33" y="47"/>
                    <a:pt x="42" y="39"/>
                  </a:cubicBezTo>
                  <a:cubicBezTo>
                    <a:pt x="51" y="31"/>
                    <a:pt x="51" y="17"/>
                    <a:pt x="42" y="9"/>
                  </a:cubicBezTo>
                  <a:cubicBezTo>
                    <a:pt x="33" y="1"/>
                    <a:pt x="18" y="0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196">
              <a:extLst>
                <a:ext uri="{FF2B5EF4-FFF2-40B4-BE49-F238E27FC236}">
                  <a16:creationId xmlns:a16="http://schemas.microsoft.com/office/drawing/2014/main" id="{A39092AA-9595-4D42-A63F-DCEB22553F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3938" y="-2730500"/>
              <a:ext cx="130175" cy="119063"/>
            </a:xfrm>
            <a:custGeom>
              <a:avLst/>
              <a:gdLst>
                <a:gd name="T0" fmla="*/ 10 w 54"/>
                <a:gd name="T1" fmla="*/ 9 h 50"/>
                <a:gd name="T2" fmla="*/ 10 w 54"/>
                <a:gd name="T3" fmla="*/ 41 h 50"/>
                <a:gd name="T4" fmla="*/ 44 w 54"/>
                <a:gd name="T5" fmla="*/ 41 h 50"/>
                <a:gd name="T6" fmla="*/ 44 w 54"/>
                <a:gd name="T7" fmla="*/ 9 h 50"/>
                <a:gd name="T8" fmla="*/ 10 w 54"/>
                <a:gd name="T9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0">
                  <a:moveTo>
                    <a:pt x="10" y="9"/>
                  </a:moveTo>
                  <a:cubicBezTo>
                    <a:pt x="1" y="18"/>
                    <a:pt x="0" y="32"/>
                    <a:pt x="10" y="41"/>
                  </a:cubicBezTo>
                  <a:cubicBezTo>
                    <a:pt x="19" y="50"/>
                    <a:pt x="35" y="50"/>
                    <a:pt x="44" y="41"/>
                  </a:cubicBezTo>
                  <a:cubicBezTo>
                    <a:pt x="54" y="32"/>
                    <a:pt x="54" y="18"/>
                    <a:pt x="44" y="9"/>
                  </a:cubicBezTo>
                  <a:cubicBezTo>
                    <a:pt x="35" y="0"/>
                    <a:pt x="20" y="0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197">
              <a:extLst>
                <a:ext uri="{FF2B5EF4-FFF2-40B4-BE49-F238E27FC236}">
                  <a16:creationId xmlns:a16="http://schemas.microsoft.com/office/drawing/2014/main" id="{E856E294-4FEE-4EC0-A2CE-3FCAD1911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64763" y="-2806700"/>
              <a:ext cx="136525" cy="128588"/>
            </a:xfrm>
            <a:custGeom>
              <a:avLst/>
              <a:gdLst>
                <a:gd name="T0" fmla="*/ 11 w 57"/>
                <a:gd name="T1" fmla="*/ 10 h 54"/>
                <a:gd name="T2" fmla="*/ 10 w 57"/>
                <a:gd name="T3" fmla="*/ 44 h 54"/>
                <a:gd name="T4" fmla="*/ 47 w 57"/>
                <a:gd name="T5" fmla="*/ 44 h 54"/>
                <a:gd name="T6" fmla="*/ 47 w 57"/>
                <a:gd name="T7" fmla="*/ 10 h 54"/>
                <a:gd name="T8" fmla="*/ 11 w 57"/>
                <a:gd name="T9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4">
                  <a:moveTo>
                    <a:pt x="11" y="10"/>
                  </a:moveTo>
                  <a:cubicBezTo>
                    <a:pt x="0" y="19"/>
                    <a:pt x="0" y="35"/>
                    <a:pt x="10" y="44"/>
                  </a:cubicBezTo>
                  <a:cubicBezTo>
                    <a:pt x="21" y="54"/>
                    <a:pt x="37" y="54"/>
                    <a:pt x="47" y="44"/>
                  </a:cubicBezTo>
                  <a:cubicBezTo>
                    <a:pt x="57" y="35"/>
                    <a:pt x="57" y="20"/>
                    <a:pt x="47" y="10"/>
                  </a:cubicBezTo>
                  <a:cubicBezTo>
                    <a:pt x="37" y="0"/>
                    <a:pt x="21" y="0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198">
              <a:extLst>
                <a:ext uri="{FF2B5EF4-FFF2-40B4-BE49-F238E27FC236}">
                  <a16:creationId xmlns:a16="http://schemas.microsoft.com/office/drawing/2014/main" id="{FE8DD493-301B-4E3F-8213-C3F286CE1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15588" y="-2879725"/>
              <a:ext cx="144463" cy="133350"/>
            </a:xfrm>
            <a:custGeom>
              <a:avLst/>
              <a:gdLst>
                <a:gd name="T0" fmla="*/ 11 w 61"/>
                <a:gd name="T1" fmla="*/ 10 h 56"/>
                <a:gd name="T2" fmla="*/ 11 w 61"/>
                <a:gd name="T3" fmla="*/ 46 h 56"/>
                <a:gd name="T4" fmla="*/ 50 w 61"/>
                <a:gd name="T5" fmla="*/ 46 h 56"/>
                <a:gd name="T6" fmla="*/ 50 w 61"/>
                <a:gd name="T7" fmla="*/ 10 h 56"/>
                <a:gd name="T8" fmla="*/ 11 w 61"/>
                <a:gd name="T9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6">
                  <a:moveTo>
                    <a:pt x="11" y="10"/>
                  </a:moveTo>
                  <a:cubicBezTo>
                    <a:pt x="1" y="20"/>
                    <a:pt x="0" y="36"/>
                    <a:pt x="11" y="46"/>
                  </a:cubicBezTo>
                  <a:cubicBezTo>
                    <a:pt x="22" y="56"/>
                    <a:pt x="39" y="56"/>
                    <a:pt x="50" y="46"/>
                  </a:cubicBezTo>
                  <a:cubicBezTo>
                    <a:pt x="61" y="36"/>
                    <a:pt x="61" y="20"/>
                    <a:pt x="50" y="10"/>
                  </a:cubicBezTo>
                  <a:cubicBezTo>
                    <a:pt x="39" y="0"/>
                    <a:pt x="22" y="0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199">
              <a:extLst>
                <a:ext uri="{FF2B5EF4-FFF2-40B4-BE49-F238E27FC236}">
                  <a16:creationId xmlns:a16="http://schemas.microsoft.com/office/drawing/2014/main" id="{4CCAAA2E-5B56-43FA-B4B7-92CD38D55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64825" y="-2955925"/>
              <a:ext cx="152400" cy="142875"/>
            </a:xfrm>
            <a:custGeom>
              <a:avLst/>
              <a:gdLst>
                <a:gd name="T0" fmla="*/ 11 w 64"/>
                <a:gd name="T1" fmla="*/ 49 h 60"/>
                <a:gd name="T2" fmla="*/ 52 w 64"/>
                <a:gd name="T3" fmla="*/ 49 h 60"/>
                <a:gd name="T4" fmla="*/ 53 w 64"/>
                <a:gd name="T5" fmla="*/ 11 h 60"/>
                <a:gd name="T6" fmla="*/ 12 w 64"/>
                <a:gd name="T7" fmla="*/ 11 h 60"/>
                <a:gd name="T8" fmla="*/ 11 w 64"/>
                <a:gd name="T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0">
                  <a:moveTo>
                    <a:pt x="11" y="49"/>
                  </a:moveTo>
                  <a:cubicBezTo>
                    <a:pt x="23" y="60"/>
                    <a:pt x="41" y="60"/>
                    <a:pt x="52" y="49"/>
                  </a:cubicBezTo>
                  <a:cubicBezTo>
                    <a:pt x="64" y="39"/>
                    <a:pt x="64" y="22"/>
                    <a:pt x="53" y="11"/>
                  </a:cubicBezTo>
                  <a:cubicBezTo>
                    <a:pt x="42" y="0"/>
                    <a:pt x="23" y="0"/>
                    <a:pt x="12" y="11"/>
                  </a:cubicBezTo>
                  <a:cubicBezTo>
                    <a:pt x="0" y="21"/>
                    <a:pt x="0" y="39"/>
                    <a:pt x="1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00">
              <a:extLst>
                <a:ext uri="{FF2B5EF4-FFF2-40B4-BE49-F238E27FC236}">
                  <a16:creationId xmlns:a16="http://schemas.microsoft.com/office/drawing/2014/main" id="{59AEB94C-3C08-44A7-8AA0-227F9135D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15650" y="-3030538"/>
              <a:ext cx="158750" cy="147638"/>
            </a:xfrm>
            <a:custGeom>
              <a:avLst/>
              <a:gdLst>
                <a:gd name="T0" fmla="*/ 12 w 67"/>
                <a:gd name="T1" fmla="*/ 51 h 62"/>
                <a:gd name="T2" fmla="*/ 55 w 67"/>
                <a:gd name="T3" fmla="*/ 51 h 62"/>
                <a:gd name="T4" fmla="*/ 55 w 67"/>
                <a:gd name="T5" fmla="*/ 11 h 62"/>
                <a:gd name="T6" fmla="*/ 12 w 67"/>
                <a:gd name="T7" fmla="*/ 11 h 62"/>
                <a:gd name="T8" fmla="*/ 12 w 67"/>
                <a:gd name="T9" fmla="*/ 5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2">
                  <a:moveTo>
                    <a:pt x="12" y="51"/>
                  </a:moveTo>
                  <a:cubicBezTo>
                    <a:pt x="24" y="62"/>
                    <a:pt x="43" y="62"/>
                    <a:pt x="55" y="51"/>
                  </a:cubicBezTo>
                  <a:cubicBezTo>
                    <a:pt x="67" y="40"/>
                    <a:pt x="67" y="22"/>
                    <a:pt x="55" y="11"/>
                  </a:cubicBezTo>
                  <a:cubicBezTo>
                    <a:pt x="43" y="0"/>
                    <a:pt x="24" y="0"/>
                    <a:pt x="12" y="11"/>
                  </a:cubicBezTo>
                  <a:cubicBezTo>
                    <a:pt x="1" y="22"/>
                    <a:pt x="0" y="40"/>
                    <a:pt x="12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01">
              <a:extLst>
                <a:ext uri="{FF2B5EF4-FFF2-40B4-BE49-F238E27FC236}">
                  <a16:creationId xmlns:a16="http://schemas.microsoft.com/office/drawing/2014/main" id="{CBC3C378-1F50-4BD4-BD4C-3B54741EB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64888" y="-3105150"/>
              <a:ext cx="169863" cy="155575"/>
            </a:xfrm>
            <a:custGeom>
              <a:avLst/>
              <a:gdLst>
                <a:gd name="T0" fmla="*/ 13 w 71"/>
                <a:gd name="T1" fmla="*/ 54 h 66"/>
                <a:gd name="T2" fmla="*/ 58 w 71"/>
                <a:gd name="T3" fmla="*/ 54 h 66"/>
                <a:gd name="T4" fmla="*/ 58 w 71"/>
                <a:gd name="T5" fmla="*/ 12 h 66"/>
                <a:gd name="T6" fmla="*/ 13 w 71"/>
                <a:gd name="T7" fmla="*/ 12 h 66"/>
                <a:gd name="T8" fmla="*/ 13 w 71"/>
                <a:gd name="T9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6">
                  <a:moveTo>
                    <a:pt x="13" y="54"/>
                  </a:moveTo>
                  <a:cubicBezTo>
                    <a:pt x="25" y="66"/>
                    <a:pt x="45" y="66"/>
                    <a:pt x="58" y="54"/>
                  </a:cubicBezTo>
                  <a:cubicBezTo>
                    <a:pt x="70" y="43"/>
                    <a:pt x="71" y="24"/>
                    <a:pt x="58" y="12"/>
                  </a:cubicBezTo>
                  <a:cubicBezTo>
                    <a:pt x="46" y="0"/>
                    <a:pt x="26" y="0"/>
                    <a:pt x="13" y="12"/>
                  </a:cubicBezTo>
                  <a:cubicBezTo>
                    <a:pt x="0" y="24"/>
                    <a:pt x="1" y="42"/>
                    <a:pt x="13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02">
              <a:extLst>
                <a:ext uri="{FF2B5EF4-FFF2-40B4-BE49-F238E27FC236}">
                  <a16:creationId xmlns:a16="http://schemas.microsoft.com/office/drawing/2014/main" id="{B05F2E87-310D-46B6-9BE2-CF59F90FE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0475" y="-3176588"/>
              <a:ext cx="166688" cy="155575"/>
            </a:xfrm>
            <a:custGeom>
              <a:avLst/>
              <a:gdLst>
                <a:gd name="T0" fmla="*/ 13 w 70"/>
                <a:gd name="T1" fmla="*/ 12 h 66"/>
                <a:gd name="T2" fmla="*/ 13 w 70"/>
                <a:gd name="T3" fmla="*/ 54 h 66"/>
                <a:gd name="T4" fmla="*/ 57 w 70"/>
                <a:gd name="T5" fmla="*/ 54 h 66"/>
                <a:gd name="T6" fmla="*/ 58 w 70"/>
                <a:gd name="T7" fmla="*/ 12 h 66"/>
                <a:gd name="T8" fmla="*/ 13 w 70"/>
                <a:gd name="T9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6">
                  <a:moveTo>
                    <a:pt x="13" y="12"/>
                  </a:moveTo>
                  <a:cubicBezTo>
                    <a:pt x="0" y="24"/>
                    <a:pt x="0" y="42"/>
                    <a:pt x="13" y="54"/>
                  </a:cubicBezTo>
                  <a:cubicBezTo>
                    <a:pt x="25" y="66"/>
                    <a:pt x="45" y="66"/>
                    <a:pt x="57" y="54"/>
                  </a:cubicBezTo>
                  <a:cubicBezTo>
                    <a:pt x="70" y="43"/>
                    <a:pt x="70" y="24"/>
                    <a:pt x="58" y="12"/>
                  </a:cubicBezTo>
                  <a:cubicBezTo>
                    <a:pt x="45" y="1"/>
                    <a:pt x="25" y="0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03">
              <a:extLst>
                <a:ext uri="{FF2B5EF4-FFF2-40B4-BE49-F238E27FC236}">
                  <a16:creationId xmlns:a16="http://schemas.microsoft.com/office/drawing/2014/main" id="{B3830EE6-9CBD-41D3-AE5F-BC2CF40D2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9713" y="-3251200"/>
              <a:ext cx="176213" cy="165100"/>
            </a:xfrm>
            <a:custGeom>
              <a:avLst/>
              <a:gdLst>
                <a:gd name="T0" fmla="*/ 13 w 74"/>
                <a:gd name="T1" fmla="*/ 12 h 69"/>
                <a:gd name="T2" fmla="*/ 13 w 74"/>
                <a:gd name="T3" fmla="*/ 56 h 69"/>
                <a:gd name="T4" fmla="*/ 60 w 74"/>
                <a:gd name="T5" fmla="*/ 56 h 69"/>
                <a:gd name="T6" fmla="*/ 61 w 74"/>
                <a:gd name="T7" fmla="*/ 12 h 69"/>
                <a:gd name="T8" fmla="*/ 13 w 74"/>
                <a:gd name="T9" fmla="*/ 1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9">
                  <a:moveTo>
                    <a:pt x="13" y="12"/>
                  </a:moveTo>
                  <a:cubicBezTo>
                    <a:pt x="0" y="24"/>
                    <a:pt x="0" y="44"/>
                    <a:pt x="13" y="56"/>
                  </a:cubicBezTo>
                  <a:cubicBezTo>
                    <a:pt x="26" y="69"/>
                    <a:pt x="47" y="69"/>
                    <a:pt x="60" y="56"/>
                  </a:cubicBezTo>
                  <a:cubicBezTo>
                    <a:pt x="73" y="44"/>
                    <a:pt x="74" y="25"/>
                    <a:pt x="61" y="12"/>
                  </a:cubicBezTo>
                  <a:cubicBezTo>
                    <a:pt x="48" y="0"/>
                    <a:pt x="26" y="0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204">
              <a:extLst>
                <a:ext uri="{FF2B5EF4-FFF2-40B4-BE49-F238E27FC236}">
                  <a16:creationId xmlns:a16="http://schemas.microsoft.com/office/drawing/2014/main" id="{C9599C9C-9029-4CFB-8C71-07FDC92E2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20538" y="-3327400"/>
              <a:ext cx="184150" cy="171450"/>
            </a:xfrm>
            <a:custGeom>
              <a:avLst/>
              <a:gdLst>
                <a:gd name="T0" fmla="*/ 14 w 77"/>
                <a:gd name="T1" fmla="*/ 13 h 72"/>
                <a:gd name="T2" fmla="*/ 14 w 77"/>
                <a:gd name="T3" fmla="*/ 59 h 72"/>
                <a:gd name="T4" fmla="*/ 63 w 77"/>
                <a:gd name="T5" fmla="*/ 59 h 72"/>
                <a:gd name="T6" fmla="*/ 63 w 77"/>
                <a:gd name="T7" fmla="*/ 13 h 72"/>
                <a:gd name="T8" fmla="*/ 14 w 77"/>
                <a:gd name="T9" fmla="*/ 1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14" y="13"/>
                  </a:moveTo>
                  <a:cubicBezTo>
                    <a:pt x="0" y="26"/>
                    <a:pt x="0" y="46"/>
                    <a:pt x="14" y="59"/>
                  </a:cubicBezTo>
                  <a:cubicBezTo>
                    <a:pt x="27" y="72"/>
                    <a:pt x="49" y="72"/>
                    <a:pt x="63" y="59"/>
                  </a:cubicBezTo>
                  <a:cubicBezTo>
                    <a:pt x="77" y="47"/>
                    <a:pt x="77" y="26"/>
                    <a:pt x="63" y="13"/>
                  </a:cubicBezTo>
                  <a:cubicBezTo>
                    <a:pt x="50" y="1"/>
                    <a:pt x="27" y="0"/>
                    <a:pt x="1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205">
              <a:extLst>
                <a:ext uri="{FF2B5EF4-FFF2-40B4-BE49-F238E27FC236}">
                  <a16:creationId xmlns:a16="http://schemas.microsoft.com/office/drawing/2014/main" id="{377F197B-CF13-4BB6-B91F-ED18F943A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1363" y="-3400425"/>
              <a:ext cx="190500" cy="177800"/>
            </a:xfrm>
            <a:custGeom>
              <a:avLst/>
              <a:gdLst>
                <a:gd name="T0" fmla="*/ 14 w 80"/>
                <a:gd name="T1" fmla="*/ 13 h 75"/>
                <a:gd name="T2" fmla="*/ 14 w 80"/>
                <a:gd name="T3" fmla="*/ 61 h 75"/>
                <a:gd name="T4" fmla="*/ 66 w 80"/>
                <a:gd name="T5" fmla="*/ 62 h 75"/>
                <a:gd name="T6" fmla="*/ 66 w 80"/>
                <a:gd name="T7" fmla="*/ 13 h 75"/>
                <a:gd name="T8" fmla="*/ 14 w 80"/>
                <a:gd name="T9" fmla="*/ 1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5">
                  <a:moveTo>
                    <a:pt x="14" y="13"/>
                  </a:moveTo>
                  <a:cubicBezTo>
                    <a:pt x="0" y="26"/>
                    <a:pt x="0" y="48"/>
                    <a:pt x="14" y="61"/>
                  </a:cubicBezTo>
                  <a:cubicBezTo>
                    <a:pt x="28" y="75"/>
                    <a:pt x="51" y="75"/>
                    <a:pt x="66" y="62"/>
                  </a:cubicBezTo>
                  <a:cubicBezTo>
                    <a:pt x="80" y="48"/>
                    <a:pt x="80" y="27"/>
                    <a:pt x="66" y="13"/>
                  </a:cubicBezTo>
                  <a:cubicBezTo>
                    <a:pt x="52" y="0"/>
                    <a:pt x="29" y="0"/>
                    <a:pt x="1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206">
              <a:extLst>
                <a:ext uri="{FF2B5EF4-FFF2-40B4-BE49-F238E27FC236}">
                  <a16:creationId xmlns:a16="http://schemas.microsoft.com/office/drawing/2014/main" id="{2500C4C0-CE4B-4A92-8C96-EB9A5E224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20600" y="-3476625"/>
              <a:ext cx="200025" cy="185738"/>
            </a:xfrm>
            <a:custGeom>
              <a:avLst/>
              <a:gdLst>
                <a:gd name="T0" fmla="*/ 69 w 84"/>
                <a:gd name="T1" fmla="*/ 65 h 78"/>
                <a:gd name="T2" fmla="*/ 69 w 84"/>
                <a:gd name="T3" fmla="*/ 14 h 78"/>
                <a:gd name="T4" fmla="*/ 15 w 84"/>
                <a:gd name="T5" fmla="*/ 14 h 78"/>
                <a:gd name="T6" fmla="*/ 15 w 84"/>
                <a:gd name="T7" fmla="*/ 64 h 78"/>
                <a:gd name="T8" fmla="*/ 69 w 84"/>
                <a:gd name="T9" fmla="*/ 6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8">
                  <a:moveTo>
                    <a:pt x="69" y="65"/>
                  </a:moveTo>
                  <a:cubicBezTo>
                    <a:pt x="83" y="51"/>
                    <a:pt x="84" y="28"/>
                    <a:pt x="69" y="14"/>
                  </a:cubicBezTo>
                  <a:cubicBezTo>
                    <a:pt x="54" y="0"/>
                    <a:pt x="30" y="0"/>
                    <a:pt x="15" y="14"/>
                  </a:cubicBezTo>
                  <a:cubicBezTo>
                    <a:pt x="0" y="28"/>
                    <a:pt x="0" y="51"/>
                    <a:pt x="15" y="64"/>
                  </a:cubicBezTo>
                  <a:cubicBezTo>
                    <a:pt x="29" y="78"/>
                    <a:pt x="54" y="78"/>
                    <a:pt x="69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207">
              <a:extLst>
                <a:ext uri="{FF2B5EF4-FFF2-40B4-BE49-F238E27FC236}">
                  <a16:creationId xmlns:a16="http://schemas.microsoft.com/office/drawing/2014/main" id="{E43293C7-5C12-48A6-9196-5A19B3B45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71425" y="-3551238"/>
              <a:ext cx="206375" cy="193675"/>
            </a:xfrm>
            <a:custGeom>
              <a:avLst/>
              <a:gdLst>
                <a:gd name="T0" fmla="*/ 71 w 87"/>
                <a:gd name="T1" fmla="*/ 67 h 81"/>
                <a:gd name="T2" fmla="*/ 72 w 87"/>
                <a:gd name="T3" fmla="*/ 14 h 81"/>
                <a:gd name="T4" fmla="*/ 15 w 87"/>
                <a:gd name="T5" fmla="*/ 14 h 81"/>
                <a:gd name="T6" fmla="*/ 15 w 87"/>
                <a:gd name="T7" fmla="*/ 67 h 81"/>
                <a:gd name="T8" fmla="*/ 71 w 87"/>
                <a:gd name="T9" fmla="*/ 6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1">
                  <a:moveTo>
                    <a:pt x="71" y="67"/>
                  </a:moveTo>
                  <a:cubicBezTo>
                    <a:pt x="87" y="52"/>
                    <a:pt x="87" y="29"/>
                    <a:pt x="72" y="14"/>
                  </a:cubicBezTo>
                  <a:cubicBezTo>
                    <a:pt x="56" y="0"/>
                    <a:pt x="31" y="0"/>
                    <a:pt x="15" y="14"/>
                  </a:cubicBezTo>
                  <a:cubicBezTo>
                    <a:pt x="0" y="28"/>
                    <a:pt x="0" y="52"/>
                    <a:pt x="15" y="67"/>
                  </a:cubicBezTo>
                  <a:cubicBezTo>
                    <a:pt x="30" y="81"/>
                    <a:pt x="56" y="81"/>
                    <a:pt x="71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208">
              <a:extLst>
                <a:ext uri="{FF2B5EF4-FFF2-40B4-BE49-F238E27FC236}">
                  <a16:creationId xmlns:a16="http://schemas.microsoft.com/office/drawing/2014/main" id="{F27BEAA3-6D9E-4FA8-97F6-6BD3D2912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20663" y="-3627438"/>
              <a:ext cx="214313" cy="200025"/>
            </a:xfrm>
            <a:custGeom>
              <a:avLst/>
              <a:gdLst>
                <a:gd name="T0" fmla="*/ 74 w 90"/>
                <a:gd name="T1" fmla="*/ 69 h 84"/>
                <a:gd name="T2" fmla="*/ 74 w 90"/>
                <a:gd name="T3" fmla="*/ 15 h 84"/>
                <a:gd name="T4" fmla="*/ 16 w 90"/>
                <a:gd name="T5" fmla="*/ 15 h 84"/>
                <a:gd name="T6" fmla="*/ 16 w 90"/>
                <a:gd name="T7" fmla="*/ 69 h 84"/>
                <a:gd name="T8" fmla="*/ 74 w 90"/>
                <a:gd name="T9" fmla="*/ 6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74" y="69"/>
                  </a:moveTo>
                  <a:cubicBezTo>
                    <a:pt x="90" y="55"/>
                    <a:pt x="90" y="30"/>
                    <a:pt x="74" y="15"/>
                  </a:cubicBezTo>
                  <a:cubicBezTo>
                    <a:pt x="58" y="1"/>
                    <a:pt x="32" y="0"/>
                    <a:pt x="16" y="15"/>
                  </a:cubicBezTo>
                  <a:cubicBezTo>
                    <a:pt x="0" y="30"/>
                    <a:pt x="0" y="54"/>
                    <a:pt x="16" y="69"/>
                  </a:cubicBezTo>
                  <a:cubicBezTo>
                    <a:pt x="32" y="84"/>
                    <a:pt x="58" y="84"/>
                    <a:pt x="74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209">
              <a:extLst>
                <a:ext uri="{FF2B5EF4-FFF2-40B4-BE49-F238E27FC236}">
                  <a16:creationId xmlns:a16="http://schemas.microsoft.com/office/drawing/2014/main" id="{87089ED8-191B-4C6F-9F77-234F85FB8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33400" y="-3695700"/>
              <a:ext cx="100013" cy="15875"/>
            </a:xfrm>
            <a:custGeom>
              <a:avLst/>
              <a:gdLst>
                <a:gd name="T0" fmla="*/ 0 w 42"/>
                <a:gd name="T1" fmla="*/ 7 h 7"/>
                <a:gd name="T2" fmla="*/ 42 w 42"/>
                <a:gd name="T3" fmla="*/ 7 h 7"/>
                <a:gd name="T4" fmla="*/ 0 w 42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7">
                  <a:moveTo>
                    <a:pt x="0" y="7"/>
                  </a:moveTo>
                  <a:cubicBezTo>
                    <a:pt x="42" y="7"/>
                    <a:pt x="42" y="7"/>
                    <a:pt x="42" y="7"/>
                  </a:cubicBezTo>
                  <a:cubicBezTo>
                    <a:pt x="29" y="0"/>
                    <a:pt x="13" y="0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210">
              <a:extLst>
                <a:ext uri="{FF2B5EF4-FFF2-40B4-BE49-F238E27FC236}">
                  <a16:creationId xmlns:a16="http://schemas.microsoft.com/office/drawing/2014/main" id="{C4ED9EAE-9FC4-467C-997A-FCB1C4E6D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1488" y="-3679825"/>
              <a:ext cx="220663" cy="185738"/>
            </a:xfrm>
            <a:custGeom>
              <a:avLst/>
              <a:gdLst>
                <a:gd name="T0" fmla="*/ 16 w 93"/>
                <a:gd name="T1" fmla="*/ 62 h 78"/>
                <a:gd name="T2" fmla="*/ 77 w 93"/>
                <a:gd name="T3" fmla="*/ 63 h 78"/>
                <a:gd name="T4" fmla="*/ 77 w 93"/>
                <a:gd name="T5" fmla="*/ 7 h 78"/>
                <a:gd name="T6" fmla="*/ 68 w 93"/>
                <a:gd name="T7" fmla="*/ 0 h 78"/>
                <a:gd name="T8" fmla="*/ 26 w 93"/>
                <a:gd name="T9" fmla="*/ 0 h 78"/>
                <a:gd name="T10" fmla="*/ 17 w 93"/>
                <a:gd name="T11" fmla="*/ 6 h 78"/>
                <a:gd name="T12" fmla="*/ 16 w 93"/>
                <a:gd name="T13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8">
                  <a:moveTo>
                    <a:pt x="16" y="62"/>
                  </a:moveTo>
                  <a:cubicBezTo>
                    <a:pt x="33" y="78"/>
                    <a:pt x="60" y="78"/>
                    <a:pt x="77" y="63"/>
                  </a:cubicBezTo>
                  <a:cubicBezTo>
                    <a:pt x="93" y="47"/>
                    <a:pt x="93" y="22"/>
                    <a:pt x="77" y="7"/>
                  </a:cubicBezTo>
                  <a:cubicBezTo>
                    <a:pt x="74" y="4"/>
                    <a:pt x="71" y="2"/>
                    <a:pt x="6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2"/>
                    <a:pt x="20" y="4"/>
                    <a:pt x="17" y="6"/>
                  </a:cubicBezTo>
                  <a:cubicBezTo>
                    <a:pt x="1" y="22"/>
                    <a:pt x="0" y="47"/>
                    <a:pt x="16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211">
              <a:extLst>
                <a:ext uri="{FF2B5EF4-FFF2-40B4-BE49-F238E27FC236}">
                  <a16:creationId xmlns:a16="http://schemas.microsoft.com/office/drawing/2014/main" id="{B2BFA07D-72F8-4412-96CD-50E5470A5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33425" y="-3679825"/>
              <a:ext cx="206375" cy="114300"/>
            </a:xfrm>
            <a:custGeom>
              <a:avLst/>
              <a:gdLst>
                <a:gd name="T0" fmla="*/ 13 w 87"/>
                <a:gd name="T1" fmla="*/ 32 h 48"/>
                <a:gd name="T2" fmla="*/ 73 w 87"/>
                <a:gd name="T3" fmla="*/ 33 h 48"/>
                <a:gd name="T4" fmla="*/ 85 w 87"/>
                <a:gd name="T5" fmla="*/ 0 h 48"/>
                <a:gd name="T6" fmla="*/ 1 w 87"/>
                <a:gd name="T7" fmla="*/ 0 h 48"/>
                <a:gd name="T8" fmla="*/ 13 w 87"/>
                <a:gd name="T9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48">
                  <a:moveTo>
                    <a:pt x="13" y="32"/>
                  </a:moveTo>
                  <a:cubicBezTo>
                    <a:pt x="30" y="48"/>
                    <a:pt x="56" y="48"/>
                    <a:pt x="73" y="33"/>
                  </a:cubicBezTo>
                  <a:cubicBezTo>
                    <a:pt x="83" y="24"/>
                    <a:pt x="87" y="12"/>
                    <a:pt x="8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2"/>
                    <a:pt x="4" y="23"/>
                    <a:pt x="13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212">
              <a:extLst>
                <a:ext uri="{FF2B5EF4-FFF2-40B4-BE49-F238E27FC236}">
                  <a16:creationId xmlns:a16="http://schemas.microsoft.com/office/drawing/2014/main" id="{AE3D446D-D7BD-4B4F-B237-446F820B6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9650" y="-3679825"/>
              <a:ext cx="161925" cy="47625"/>
            </a:xfrm>
            <a:custGeom>
              <a:avLst/>
              <a:gdLst>
                <a:gd name="T0" fmla="*/ 65 w 68"/>
                <a:gd name="T1" fmla="*/ 4 h 20"/>
                <a:gd name="T2" fmla="*/ 68 w 68"/>
                <a:gd name="T3" fmla="*/ 0 h 20"/>
                <a:gd name="T4" fmla="*/ 0 w 68"/>
                <a:gd name="T5" fmla="*/ 0 h 20"/>
                <a:gd name="T6" fmla="*/ 3 w 68"/>
                <a:gd name="T7" fmla="*/ 3 h 20"/>
                <a:gd name="T8" fmla="*/ 65 w 68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0">
                  <a:moveTo>
                    <a:pt x="65" y="4"/>
                  </a:moveTo>
                  <a:cubicBezTo>
                    <a:pt x="66" y="3"/>
                    <a:pt x="67" y="1"/>
                    <a:pt x="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20" y="19"/>
                    <a:pt x="48" y="20"/>
                    <a:pt x="65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213">
              <a:extLst>
                <a:ext uri="{FF2B5EF4-FFF2-40B4-BE49-F238E27FC236}">
                  <a16:creationId xmlns:a16="http://schemas.microsoft.com/office/drawing/2014/main" id="{81DDA3BC-F63B-46E9-8D99-3303B941B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0875" y="-1223963"/>
              <a:ext cx="9525" cy="6350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3 h 3"/>
                <a:gd name="T4" fmla="*/ 3 w 4"/>
                <a:gd name="T5" fmla="*/ 3 h 3"/>
                <a:gd name="T6" fmla="*/ 3 w 4"/>
                <a:gd name="T7" fmla="*/ 0 h 3"/>
                <a:gd name="T8" fmla="*/ 1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14">
              <a:extLst>
                <a:ext uri="{FF2B5EF4-FFF2-40B4-BE49-F238E27FC236}">
                  <a16:creationId xmlns:a16="http://schemas.microsoft.com/office/drawing/2014/main" id="{F5C9E4DA-3AD8-4FEF-B679-A1B8D9B44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81700" y="-1300163"/>
              <a:ext cx="17463" cy="15875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1 h 7"/>
                <a:gd name="T8" fmla="*/ 1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0" y="2"/>
                    <a:pt x="0" y="5"/>
                    <a:pt x="1" y="6"/>
                  </a:cubicBezTo>
                  <a:cubicBezTo>
                    <a:pt x="2" y="7"/>
                    <a:pt x="5" y="7"/>
                    <a:pt x="6" y="6"/>
                  </a:cubicBezTo>
                  <a:cubicBezTo>
                    <a:pt x="7" y="4"/>
                    <a:pt x="7" y="2"/>
                    <a:pt x="6" y="1"/>
                  </a:cubicBezTo>
                  <a:cubicBezTo>
                    <a:pt x="5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215">
              <a:extLst>
                <a:ext uri="{FF2B5EF4-FFF2-40B4-BE49-F238E27FC236}">
                  <a16:creationId xmlns:a16="http://schemas.microsoft.com/office/drawing/2014/main" id="{2C30D54D-85E9-4D18-B821-10FE8E968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4113" y="-1371600"/>
              <a:ext cx="19050" cy="15875"/>
            </a:xfrm>
            <a:custGeom>
              <a:avLst/>
              <a:gdLst>
                <a:gd name="T0" fmla="*/ 2 w 8"/>
                <a:gd name="T1" fmla="*/ 1 h 7"/>
                <a:gd name="T2" fmla="*/ 2 w 8"/>
                <a:gd name="T3" fmla="*/ 6 h 7"/>
                <a:gd name="T4" fmla="*/ 7 w 8"/>
                <a:gd name="T5" fmla="*/ 6 h 7"/>
                <a:gd name="T6" fmla="*/ 7 w 8"/>
                <a:gd name="T7" fmla="*/ 1 h 7"/>
                <a:gd name="T8" fmla="*/ 2 w 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2" y="1"/>
                  </a:moveTo>
                  <a:cubicBezTo>
                    <a:pt x="0" y="2"/>
                    <a:pt x="1" y="5"/>
                    <a:pt x="2" y="6"/>
                  </a:cubicBezTo>
                  <a:cubicBezTo>
                    <a:pt x="3" y="7"/>
                    <a:pt x="5" y="7"/>
                    <a:pt x="7" y="6"/>
                  </a:cubicBezTo>
                  <a:cubicBezTo>
                    <a:pt x="8" y="4"/>
                    <a:pt x="8" y="2"/>
                    <a:pt x="7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216">
              <a:extLst>
                <a:ext uri="{FF2B5EF4-FFF2-40B4-BE49-F238E27FC236}">
                  <a16:creationId xmlns:a16="http://schemas.microsoft.com/office/drawing/2014/main" id="{A9D6974B-BFB9-4367-A313-69541525D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4938" y="-1446213"/>
              <a:ext cx="25400" cy="23813"/>
            </a:xfrm>
            <a:custGeom>
              <a:avLst/>
              <a:gdLst>
                <a:gd name="T0" fmla="*/ 2 w 11"/>
                <a:gd name="T1" fmla="*/ 1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1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0" y="3"/>
                    <a:pt x="1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17">
              <a:extLst>
                <a:ext uri="{FF2B5EF4-FFF2-40B4-BE49-F238E27FC236}">
                  <a16:creationId xmlns:a16="http://schemas.microsoft.com/office/drawing/2014/main" id="{24429E39-C2AB-485D-96A8-6A012834E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34175" y="-1522413"/>
              <a:ext cx="36513" cy="31750"/>
            </a:xfrm>
            <a:custGeom>
              <a:avLst/>
              <a:gdLst>
                <a:gd name="T0" fmla="*/ 3 w 15"/>
                <a:gd name="T1" fmla="*/ 2 h 13"/>
                <a:gd name="T2" fmla="*/ 3 w 15"/>
                <a:gd name="T3" fmla="*/ 11 h 13"/>
                <a:gd name="T4" fmla="*/ 12 w 15"/>
                <a:gd name="T5" fmla="*/ 11 h 13"/>
                <a:gd name="T6" fmla="*/ 12 w 15"/>
                <a:gd name="T7" fmla="*/ 2 h 13"/>
                <a:gd name="T8" fmla="*/ 3 w 15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3" y="2"/>
                  </a:moveTo>
                  <a:cubicBezTo>
                    <a:pt x="0" y="5"/>
                    <a:pt x="0" y="9"/>
                    <a:pt x="3" y="11"/>
                  </a:cubicBezTo>
                  <a:cubicBezTo>
                    <a:pt x="5" y="13"/>
                    <a:pt x="10" y="13"/>
                    <a:pt x="12" y="11"/>
                  </a:cubicBezTo>
                  <a:cubicBezTo>
                    <a:pt x="15" y="9"/>
                    <a:pt x="15" y="5"/>
                    <a:pt x="12" y="2"/>
                  </a:cubicBezTo>
                  <a:cubicBezTo>
                    <a:pt x="10" y="0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18">
              <a:extLst>
                <a:ext uri="{FF2B5EF4-FFF2-40B4-BE49-F238E27FC236}">
                  <a16:creationId xmlns:a16="http://schemas.microsoft.com/office/drawing/2014/main" id="{0FD1999B-84F9-48B3-A6EA-B3550CE8E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5000" y="-1598613"/>
              <a:ext cx="42863" cy="41275"/>
            </a:xfrm>
            <a:custGeom>
              <a:avLst/>
              <a:gdLst>
                <a:gd name="T0" fmla="*/ 4 w 18"/>
                <a:gd name="T1" fmla="*/ 3 h 17"/>
                <a:gd name="T2" fmla="*/ 3 w 18"/>
                <a:gd name="T3" fmla="*/ 14 h 17"/>
                <a:gd name="T4" fmla="*/ 15 w 18"/>
                <a:gd name="T5" fmla="*/ 14 h 17"/>
                <a:gd name="T6" fmla="*/ 15 w 18"/>
                <a:gd name="T7" fmla="*/ 3 h 17"/>
                <a:gd name="T8" fmla="*/ 4 w 18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4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7" y="17"/>
                    <a:pt x="12" y="17"/>
                    <a:pt x="15" y="14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10" name="Group 420">
              <a:extLst>
                <a:ext uri="{FF2B5EF4-FFF2-40B4-BE49-F238E27FC236}">
                  <a16:creationId xmlns:a16="http://schemas.microsoft.com/office/drawing/2014/main" id="{340195C9-D806-4B54-A514-FC6AC03D75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61075" y="-3686174"/>
              <a:ext cx="10128250" cy="3441700"/>
              <a:chOff x="9952" y="-2510"/>
              <a:chExt cx="6380" cy="2168"/>
            </a:xfrm>
            <a:grpFill/>
          </p:grpSpPr>
          <p:sp>
            <p:nvSpPr>
              <p:cNvPr id="915" name="Freeform 220">
                <a:extLst>
                  <a:ext uri="{FF2B5EF4-FFF2-40B4-BE49-F238E27FC236}">
                    <a16:creationId xmlns:a16="http://schemas.microsoft.com/office/drawing/2014/main" id="{30C422BF-31E5-43CA-B060-991035769D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3" y="-1241"/>
                <a:ext cx="30" cy="28"/>
              </a:xfrm>
              <a:custGeom>
                <a:avLst/>
                <a:gdLst>
                  <a:gd name="T0" fmla="*/ 16 w 20"/>
                  <a:gd name="T1" fmla="*/ 4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6 h 19"/>
                  <a:gd name="T8" fmla="*/ 16 w 20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6" y="4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6" name="Freeform 221">
                <a:extLst>
                  <a:ext uri="{FF2B5EF4-FFF2-40B4-BE49-F238E27FC236}">
                    <a16:creationId xmlns:a16="http://schemas.microsoft.com/office/drawing/2014/main" id="{0A02E501-CE56-4D66-AEB0-C25B83258B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0" y="-1287"/>
                <a:ext cx="35" cy="32"/>
              </a:xfrm>
              <a:custGeom>
                <a:avLst/>
                <a:gdLst>
                  <a:gd name="T0" fmla="*/ 19 w 23"/>
                  <a:gd name="T1" fmla="*/ 3 h 22"/>
                  <a:gd name="T2" fmla="*/ 4 w 23"/>
                  <a:gd name="T3" fmla="*/ 4 h 22"/>
                  <a:gd name="T4" fmla="*/ 4 w 23"/>
                  <a:gd name="T5" fmla="*/ 18 h 22"/>
                  <a:gd name="T6" fmla="*/ 19 w 23"/>
                  <a:gd name="T7" fmla="*/ 18 h 22"/>
                  <a:gd name="T8" fmla="*/ 19 w 23"/>
                  <a:gd name="T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19" y="3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7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4"/>
                      <a:pt x="23" y="7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7" name="Freeform 222">
                <a:extLst>
                  <a:ext uri="{FF2B5EF4-FFF2-40B4-BE49-F238E27FC236}">
                    <a16:creationId xmlns:a16="http://schemas.microsoft.com/office/drawing/2014/main" id="{A55FFD00-7C93-4B5D-BF0D-219DEF42A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6" y="-1335"/>
                <a:ext cx="42" cy="37"/>
              </a:xfrm>
              <a:custGeom>
                <a:avLst/>
                <a:gdLst>
                  <a:gd name="T0" fmla="*/ 23 w 28"/>
                  <a:gd name="T1" fmla="*/ 4 h 25"/>
                  <a:gd name="T2" fmla="*/ 5 w 28"/>
                  <a:gd name="T3" fmla="*/ 4 h 25"/>
                  <a:gd name="T4" fmla="*/ 5 w 28"/>
                  <a:gd name="T5" fmla="*/ 21 h 25"/>
                  <a:gd name="T6" fmla="*/ 23 w 28"/>
                  <a:gd name="T7" fmla="*/ 21 h 25"/>
                  <a:gd name="T8" fmla="*/ 23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4"/>
                    </a:move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1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ubicBezTo>
                      <a:pt x="27" y="16"/>
                      <a:pt x="28" y="9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8" name="Freeform 223">
                <a:extLst>
                  <a:ext uri="{FF2B5EF4-FFF2-40B4-BE49-F238E27FC236}">
                    <a16:creationId xmlns:a16="http://schemas.microsoft.com/office/drawing/2014/main" id="{A7A976C0-50A2-467C-AAA9-972E9C1EF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66" y="-1383"/>
                <a:ext cx="45" cy="43"/>
              </a:xfrm>
              <a:custGeom>
                <a:avLst/>
                <a:gdLst>
                  <a:gd name="T0" fmla="*/ 5 w 30"/>
                  <a:gd name="T1" fmla="*/ 6 h 29"/>
                  <a:gd name="T2" fmla="*/ 5 w 30"/>
                  <a:gd name="T3" fmla="*/ 24 h 29"/>
                  <a:gd name="T4" fmla="*/ 25 w 30"/>
                  <a:gd name="T5" fmla="*/ 24 h 29"/>
                  <a:gd name="T6" fmla="*/ 25 w 30"/>
                  <a:gd name="T7" fmla="*/ 6 h 29"/>
                  <a:gd name="T8" fmla="*/ 5 w 30"/>
                  <a:gd name="T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5" y="6"/>
                    </a:moveTo>
                    <a:cubicBezTo>
                      <a:pt x="0" y="11"/>
                      <a:pt x="0" y="19"/>
                      <a:pt x="5" y="24"/>
                    </a:cubicBezTo>
                    <a:cubicBezTo>
                      <a:pt x="10" y="29"/>
                      <a:pt x="19" y="29"/>
                      <a:pt x="25" y="24"/>
                    </a:cubicBezTo>
                    <a:cubicBezTo>
                      <a:pt x="30" y="19"/>
                      <a:pt x="30" y="11"/>
                      <a:pt x="25" y="6"/>
                    </a:cubicBezTo>
                    <a:cubicBezTo>
                      <a:pt x="19" y="0"/>
                      <a:pt x="11" y="0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9" name="Freeform 224">
                <a:extLst>
                  <a:ext uri="{FF2B5EF4-FFF2-40B4-BE49-F238E27FC236}">
                    <a16:creationId xmlns:a16="http://schemas.microsoft.com/office/drawing/2014/main" id="{F6EDB843-FEE7-426B-B57F-73E21AE0C2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25" y="-1428"/>
                <a:ext cx="46" cy="43"/>
              </a:xfrm>
              <a:custGeom>
                <a:avLst/>
                <a:gdLst>
                  <a:gd name="T0" fmla="*/ 6 w 31"/>
                  <a:gd name="T1" fmla="*/ 5 h 29"/>
                  <a:gd name="T2" fmla="*/ 6 w 31"/>
                  <a:gd name="T3" fmla="*/ 24 h 29"/>
                  <a:gd name="T4" fmla="*/ 25 w 31"/>
                  <a:gd name="T5" fmla="*/ 24 h 29"/>
                  <a:gd name="T6" fmla="*/ 25 w 31"/>
                  <a:gd name="T7" fmla="*/ 6 h 29"/>
                  <a:gd name="T8" fmla="*/ 6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6" y="5"/>
                    </a:moveTo>
                    <a:cubicBezTo>
                      <a:pt x="0" y="11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1"/>
                      <a:pt x="25" y="6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0" name="Freeform 225">
                <a:extLst>
                  <a:ext uri="{FF2B5EF4-FFF2-40B4-BE49-F238E27FC236}">
                    <a16:creationId xmlns:a16="http://schemas.microsoft.com/office/drawing/2014/main" id="{C565F6F4-5F8B-4802-BDEB-0C99B77C1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82" y="-1475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6 h 32"/>
                  <a:gd name="T6" fmla="*/ 28 w 34"/>
                  <a:gd name="T7" fmla="*/ 26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" name="Freeform 226">
                <a:extLst>
                  <a:ext uri="{FF2B5EF4-FFF2-40B4-BE49-F238E27FC236}">
                    <a16:creationId xmlns:a16="http://schemas.microsoft.com/office/drawing/2014/main" id="{6E039FAE-5A4A-46DF-8165-0FAFBC79A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0" y="-1523"/>
                <a:ext cx="57" cy="53"/>
              </a:xfrm>
              <a:custGeom>
                <a:avLst/>
                <a:gdLst>
                  <a:gd name="T0" fmla="*/ 31 w 38"/>
                  <a:gd name="T1" fmla="*/ 7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7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8" y="23"/>
                      <a:pt x="37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2" name="Freeform 227">
                <a:extLst>
                  <a:ext uri="{FF2B5EF4-FFF2-40B4-BE49-F238E27FC236}">
                    <a16:creationId xmlns:a16="http://schemas.microsoft.com/office/drawing/2014/main" id="{316C689C-99DB-4937-BAB9-5FB0099836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7" y="-1569"/>
                <a:ext cx="62" cy="57"/>
              </a:xfrm>
              <a:custGeom>
                <a:avLst/>
                <a:gdLst>
                  <a:gd name="T0" fmla="*/ 34 w 41"/>
                  <a:gd name="T1" fmla="*/ 7 h 38"/>
                  <a:gd name="T2" fmla="*/ 7 w 41"/>
                  <a:gd name="T3" fmla="*/ 6 h 38"/>
                  <a:gd name="T4" fmla="*/ 7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6" y="0"/>
                      <a:pt x="15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4"/>
                      <a:pt x="41" y="13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" name="Freeform 228">
                <a:extLst>
                  <a:ext uri="{FF2B5EF4-FFF2-40B4-BE49-F238E27FC236}">
                    <a16:creationId xmlns:a16="http://schemas.microsoft.com/office/drawing/2014/main" id="{6EEEE034-7014-4ADC-B16C-DFF81D3EA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55" y="-1617"/>
                <a:ext cx="66" cy="61"/>
              </a:xfrm>
              <a:custGeom>
                <a:avLst/>
                <a:gdLst>
                  <a:gd name="T0" fmla="*/ 8 w 44"/>
                  <a:gd name="T1" fmla="*/ 8 h 41"/>
                  <a:gd name="T2" fmla="*/ 8 w 44"/>
                  <a:gd name="T3" fmla="*/ 34 h 41"/>
                  <a:gd name="T4" fmla="*/ 36 w 44"/>
                  <a:gd name="T5" fmla="*/ 34 h 41"/>
                  <a:gd name="T6" fmla="*/ 36 w 44"/>
                  <a:gd name="T7" fmla="*/ 8 h 41"/>
                  <a:gd name="T8" fmla="*/ 8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8" y="8"/>
                    </a:moveTo>
                    <a:cubicBezTo>
                      <a:pt x="0" y="15"/>
                      <a:pt x="0" y="27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8"/>
                    </a:cubicBezTo>
                    <a:cubicBezTo>
                      <a:pt x="29" y="0"/>
                      <a:pt x="16" y="0"/>
                      <a:pt x="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" name="Freeform 229">
                <a:extLst>
                  <a:ext uri="{FF2B5EF4-FFF2-40B4-BE49-F238E27FC236}">
                    <a16:creationId xmlns:a16="http://schemas.microsoft.com/office/drawing/2014/main" id="{D3B584B0-1889-422E-9BAE-0EEA668D6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2" y="-1664"/>
                <a:ext cx="71" cy="66"/>
              </a:xfrm>
              <a:custGeom>
                <a:avLst/>
                <a:gdLst>
                  <a:gd name="T0" fmla="*/ 9 w 47"/>
                  <a:gd name="T1" fmla="*/ 7 h 44"/>
                  <a:gd name="T2" fmla="*/ 9 w 47"/>
                  <a:gd name="T3" fmla="*/ 36 h 44"/>
                  <a:gd name="T4" fmla="*/ 39 w 47"/>
                  <a:gd name="T5" fmla="*/ 36 h 44"/>
                  <a:gd name="T6" fmla="*/ 39 w 47"/>
                  <a:gd name="T7" fmla="*/ 8 h 44"/>
                  <a:gd name="T8" fmla="*/ 9 w 47"/>
                  <a:gd name="T9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9" y="7"/>
                    </a:moveTo>
                    <a:cubicBezTo>
                      <a:pt x="0" y="15"/>
                      <a:pt x="0" y="28"/>
                      <a:pt x="9" y="36"/>
                    </a:cubicBezTo>
                    <a:cubicBezTo>
                      <a:pt x="17" y="44"/>
                      <a:pt x="30" y="44"/>
                      <a:pt x="39" y="36"/>
                    </a:cubicBezTo>
                    <a:cubicBezTo>
                      <a:pt x="47" y="28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5" name="Freeform 230">
                <a:extLst>
                  <a:ext uri="{FF2B5EF4-FFF2-40B4-BE49-F238E27FC236}">
                    <a16:creationId xmlns:a16="http://schemas.microsoft.com/office/drawing/2014/main" id="{FA9BC47C-6DF7-47C3-9ACA-2BCEC2CADA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70" y="-1711"/>
                <a:ext cx="76" cy="70"/>
              </a:xfrm>
              <a:custGeom>
                <a:avLst/>
                <a:gdLst>
                  <a:gd name="T0" fmla="*/ 9 w 51"/>
                  <a:gd name="T1" fmla="*/ 9 h 47"/>
                  <a:gd name="T2" fmla="*/ 9 w 51"/>
                  <a:gd name="T3" fmla="*/ 39 h 47"/>
                  <a:gd name="T4" fmla="*/ 42 w 51"/>
                  <a:gd name="T5" fmla="*/ 39 h 47"/>
                  <a:gd name="T6" fmla="*/ 42 w 51"/>
                  <a:gd name="T7" fmla="*/ 9 h 47"/>
                  <a:gd name="T8" fmla="*/ 9 w 51"/>
                  <a:gd name="T9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9" y="9"/>
                    </a:moveTo>
                    <a:cubicBezTo>
                      <a:pt x="1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8" y="0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6" name="Freeform 231">
                <a:extLst>
                  <a:ext uri="{FF2B5EF4-FFF2-40B4-BE49-F238E27FC236}">
                    <a16:creationId xmlns:a16="http://schemas.microsoft.com/office/drawing/2014/main" id="{1A49DE66-5A80-4EE9-8F2F-4D27AAA1E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27" y="-1758"/>
                <a:ext cx="82" cy="75"/>
              </a:xfrm>
              <a:custGeom>
                <a:avLst/>
                <a:gdLst>
                  <a:gd name="T0" fmla="*/ 10 w 54"/>
                  <a:gd name="T1" fmla="*/ 9 h 50"/>
                  <a:gd name="T2" fmla="*/ 10 w 54"/>
                  <a:gd name="T3" fmla="*/ 41 h 50"/>
                  <a:gd name="T4" fmla="*/ 44 w 54"/>
                  <a:gd name="T5" fmla="*/ 41 h 50"/>
                  <a:gd name="T6" fmla="*/ 45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7" name="Freeform 232">
                <a:extLst>
                  <a:ext uri="{FF2B5EF4-FFF2-40B4-BE49-F238E27FC236}">
                    <a16:creationId xmlns:a16="http://schemas.microsoft.com/office/drawing/2014/main" id="{50DA8B99-09CA-45D6-A1BF-336803EE7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" y="-1806"/>
                <a:ext cx="86" cy="80"/>
              </a:xfrm>
              <a:custGeom>
                <a:avLst/>
                <a:gdLst>
                  <a:gd name="T0" fmla="*/ 10 w 57"/>
                  <a:gd name="T1" fmla="*/ 10 h 53"/>
                  <a:gd name="T2" fmla="*/ 10 w 57"/>
                  <a:gd name="T3" fmla="*/ 44 h 53"/>
                  <a:gd name="T4" fmla="*/ 47 w 57"/>
                  <a:gd name="T5" fmla="*/ 44 h 53"/>
                  <a:gd name="T6" fmla="*/ 47 w 57"/>
                  <a:gd name="T7" fmla="*/ 10 h 53"/>
                  <a:gd name="T8" fmla="*/ 10 w 57"/>
                  <a:gd name="T9" fmla="*/ 1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10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1" y="53"/>
                      <a:pt x="37" y="53"/>
                      <a:pt x="47" y="44"/>
                    </a:cubicBez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8" name="Freeform 233">
                <a:extLst>
                  <a:ext uri="{FF2B5EF4-FFF2-40B4-BE49-F238E27FC236}">
                    <a16:creationId xmlns:a16="http://schemas.microsoft.com/office/drawing/2014/main" id="{8D9FCCC1-28B7-46A8-B49A-452E82D9F8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46" y="-1851"/>
                <a:ext cx="85" cy="81"/>
              </a:xfrm>
              <a:custGeom>
                <a:avLst/>
                <a:gdLst>
                  <a:gd name="T0" fmla="*/ 10 w 57"/>
                  <a:gd name="T1" fmla="*/ 10 h 54"/>
                  <a:gd name="T2" fmla="*/ 10 w 57"/>
                  <a:gd name="T3" fmla="*/ 44 h 54"/>
                  <a:gd name="T4" fmla="*/ 47 w 57"/>
                  <a:gd name="T5" fmla="*/ 44 h 54"/>
                  <a:gd name="T6" fmla="*/ 47 w 57"/>
                  <a:gd name="T7" fmla="*/ 10 h 54"/>
                  <a:gd name="T8" fmla="*/ 10 w 57"/>
                  <a:gd name="T9" fmla="*/ 1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10" y="10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4"/>
                      <a:pt x="37" y="54"/>
                      <a:pt x="47" y="44"/>
                    </a:cubicBez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9" name="Freeform 234">
                <a:extLst>
                  <a:ext uri="{FF2B5EF4-FFF2-40B4-BE49-F238E27FC236}">
                    <a16:creationId xmlns:a16="http://schemas.microsoft.com/office/drawing/2014/main" id="{91E18812-2002-4AD8-918B-D9718AC62C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3" y="-1897"/>
                <a:ext cx="90" cy="84"/>
              </a:xfrm>
              <a:custGeom>
                <a:avLst/>
                <a:gdLst>
                  <a:gd name="T0" fmla="*/ 11 w 60"/>
                  <a:gd name="T1" fmla="*/ 10 h 56"/>
                  <a:gd name="T2" fmla="*/ 11 w 60"/>
                  <a:gd name="T3" fmla="*/ 46 h 56"/>
                  <a:gd name="T4" fmla="*/ 49 w 60"/>
                  <a:gd name="T5" fmla="*/ 46 h 56"/>
                  <a:gd name="T6" fmla="*/ 50 w 60"/>
                  <a:gd name="T7" fmla="*/ 10 h 56"/>
                  <a:gd name="T8" fmla="*/ 11 w 60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1" y="56"/>
                      <a:pt x="39" y="56"/>
                      <a:pt x="49" y="46"/>
                    </a:cubicBezTo>
                    <a:cubicBezTo>
                      <a:pt x="60" y="36"/>
                      <a:pt x="60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0" name="Freeform 235">
                <a:extLst>
                  <a:ext uri="{FF2B5EF4-FFF2-40B4-BE49-F238E27FC236}">
                    <a16:creationId xmlns:a16="http://schemas.microsoft.com/office/drawing/2014/main" id="{A0E9D051-233A-48CB-8854-8A2D3CC7E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1" y="-1945"/>
                <a:ext cx="96" cy="90"/>
              </a:xfrm>
              <a:custGeom>
                <a:avLst/>
                <a:gdLst>
                  <a:gd name="T0" fmla="*/ 11 w 64"/>
                  <a:gd name="T1" fmla="*/ 11 h 60"/>
                  <a:gd name="T2" fmla="*/ 11 w 64"/>
                  <a:gd name="T3" fmla="*/ 49 h 60"/>
                  <a:gd name="T4" fmla="*/ 52 w 64"/>
                  <a:gd name="T5" fmla="*/ 49 h 60"/>
                  <a:gd name="T6" fmla="*/ 52 w 64"/>
                  <a:gd name="T7" fmla="*/ 11 h 60"/>
                  <a:gd name="T8" fmla="*/ 11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1" y="11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ubicBezTo>
                      <a:pt x="64" y="38"/>
                      <a:pt x="64" y="22"/>
                      <a:pt x="52" y="11"/>
                    </a:cubicBezTo>
                    <a:cubicBezTo>
                      <a:pt x="41" y="0"/>
                      <a:pt x="23" y="0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Freeform 236">
                <a:extLst>
                  <a:ext uri="{FF2B5EF4-FFF2-40B4-BE49-F238E27FC236}">
                    <a16:creationId xmlns:a16="http://schemas.microsoft.com/office/drawing/2014/main" id="{A788361A-EFC8-472E-AC2E-4949C6420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18" y="-1992"/>
                <a:ext cx="101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Freeform 237">
                <a:extLst>
                  <a:ext uri="{FF2B5EF4-FFF2-40B4-BE49-F238E27FC236}">
                    <a16:creationId xmlns:a16="http://schemas.microsoft.com/office/drawing/2014/main" id="{8294B99B-7139-47F7-8BD5-5FC7AAE330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76" y="-2040"/>
                <a:ext cx="105" cy="99"/>
              </a:xfrm>
              <a:custGeom>
                <a:avLst/>
                <a:gdLst>
                  <a:gd name="T0" fmla="*/ 12 w 70"/>
                  <a:gd name="T1" fmla="*/ 54 h 66"/>
                  <a:gd name="T2" fmla="*/ 57 w 70"/>
                  <a:gd name="T3" fmla="*/ 54 h 66"/>
                  <a:gd name="T4" fmla="*/ 57 w 70"/>
                  <a:gd name="T5" fmla="*/ 12 h 66"/>
                  <a:gd name="T6" fmla="*/ 13 w 70"/>
                  <a:gd name="T7" fmla="*/ 12 h 66"/>
                  <a:gd name="T8" fmla="*/ 12 w 70"/>
                  <a:gd name="T9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2" y="54"/>
                    </a:moveTo>
                    <a:cubicBezTo>
                      <a:pt x="25" y="66"/>
                      <a:pt x="45" y="66"/>
                      <a:pt x="57" y="54"/>
                    </a:cubicBezTo>
                    <a:cubicBezTo>
                      <a:pt x="70" y="43"/>
                      <a:pt x="70" y="24"/>
                      <a:pt x="57" y="12"/>
                    </a:cubicBezTo>
                    <a:cubicBezTo>
                      <a:pt x="45" y="1"/>
                      <a:pt x="25" y="0"/>
                      <a:pt x="13" y="12"/>
                    </a:cubicBezTo>
                    <a:cubicBezTo>
                      <a:pt x="0" y="23"/>
                      <a:pt x="0" y="42"/>
                      <a:pt x="1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Freeform 238">
                <a:extLst>
                  <a:ext uri="{FF2B5EF4-FFF2-40B4-BE49-F238E27FC236}">
                    <a16:creationId xmlns:a16="http://schemas.microsoft.com/office/drawing/2014/main" id="{7A5E23C9-ABE7-4AFA-BBEF-0B780B8E4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33" y="-2086"/>
                <a:ext cx="110" cy="102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1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1" y="12"/>
                    </a:cubicBezTo>
                    <a:cubicBezTo>
                      <a:pt x="48" y="0"/>
                      <a:pt x="27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Freeform 239">
                <a:extLst>
                  <a:ext uri="{FF2B5EF4-FFF2-40B4-BE49-F238E27FC236}">
                    <a16:creationId xmlns:a16="http://schemas.microsoft.com/office/drawing/2014/main" id="{0EE7E51F-4FB1-4EC6-BFE4-70C5B9E5A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91" y="-2134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6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Freeform 240">
                <a:extLst>
                  <a:ext uri="{FF2B5EF4-FFF2-40B4-BE49-F238E27FC236}">
                    <a16:creationId xmlns:a16="http://schemas.microsoft.com/office/drawing/2014/main" id="{8A4E74A1-6D32-436D-9FA2-7B69CE440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49" y="-2180"/>
                <a:ext cx="120" cy="112"/>
              </a:xfrm>
              <a:custGeom>
                <a:avLst/>
                <a:gdLst>
                  <a:gd name="T0" fmla="*/ 15 w 80"/>
                  <a:gd name="T1" fmla="*/ 13 h 75"/>
                  <a:gd name="T2" fmla="*/ 14 w 80"/>
                  <a:gd name="T3" fmla="*/ 61 h 75"/>
                  <a:gd name="T4" fmla="*/ 66 w 80"/>
                  <a:gd name="T5" fmla="*/ 61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4"/>
                      <a:pt x="51" y="75"/>
                      <a:pt x="66" y="61"/>
                    </a:cubicBezTo>
                    <a:cubicBezTo>
                      <a:pt x="80" y="48"/>
                      <a:pt x="80" y="26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Freeform 241">
                <a:extLst>
                  <a:ext uri="{FF2B5EF4-FFF2-40B4-BE49-F238E27FC236}">
                    <a16:creationId xmlns:a16="http://schemas.microsoft.com/office/drawing/2014/main" id="{DCA4C706-B974-43BF-B338-DD67AA6043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09" y="-2225"/>
                <a:ext cx="120" cy="112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1 h 75"/>
                  <a:gd name="T4" fmla="*/ 65 w 80"/>
                  <a:gd name="T5" fmla="*/ 61 h 75"/>
                  <a:gd name="T6" fmla="*/ 66 w 80"/>
                  <a:gd name="T7" fmla="*/ 13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5" y="61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1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Freeform 242">
                <a:extLst>
                  <a:ext uri="{FF2B5EF4-FFF2-40B4-BE49-F238E27FC236}">
                    <a16:creationId xmlns:a16="http://schemas.microsoft.com/office/drawing/2014/main" id="{630FA4CA-7752-404A-9822-BD8778827C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7" y="-2273"/>
                <a:ext cx="124" cy="117"/>
              </a:xfrm>
              <a:custGeom>
                <a:avLst/>
                <a:gdLst>
                  <a:gd name="T0" fmla="*/ 15 w 83"/>
                  <a:gd name="T1" fmla="*/ 14 h 78"/>
                  <a:gd name="T2" fmla="*/ 14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8"/>
                      <a:pt x="0" y="50"/>
                      <a:pt x="14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3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Freeform 243">
                <a:extLst>
                  <a:ext uri="{FF2B5EF4-FFF2-40B4-BE49-F238E27FC236}">
                    <a16:creationId xmlns:a16="http://schemas.microsoft.com/office/drawing/2014/main" id="{22BF618B-A057-48B9-BF60-C096AA71BD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24" y="-2320"/>
                <a:ext cx="131" cy="122"/>
              </a:xfrm>
              <a:custGeom>
                <a:avLst/>
                <a:gdLst>
                  <a:gd name="T0" fmla="*/ 15 w 87"/>
                  <a:gd name="T1" fmla="*/ 14 h 81"/>
                  <a:gd name="T2" fmla="*/ 15 w 87"/>
                  <a:gd name="T3" fmla="*/ 66 h 81"/>
                  <a:gd name="T4" fmla="*/ 71 w 87"/>
                  <a:gd name="T5" fmla="*/ 66 h 81"/>
                  <a:gd name="T6" fmla="*/ 71 w 87"/>
                  <a:gd name="T7" fmla="*/ 14 h 81"/>
                  <a:gd name="T8" fmla="*/ 15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5" y="14"/>
                    </a:moveTo>
                    <a:cubicBezTo>
                      <a:pt x="0" y="28"/>
                      <a:pt x="0" y="52"/>
                      <a:pt x="15" y="66"/>
                    </a:cubicBezTo>
                    <a:cubicBezTo>
                      <a:pt x="31" y="81"/>
                      <a:pt x="55" y="81"/>
                      <a:pt x="71" y="66"/>
                    </a:cubicBezTo>
                    <a:cubicBezTo>
                      <a:pt x="86" y="52"/>
                      <a:pt x="87" y="29"/>
                      <a:pt x="71" y="14"/>
                    </a:cubicBezTo>
                    <a:cubicBezTo>
                      <a:pt x="56" y="0"/>
                      <a:pt x="31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Freeform 244">
                <a:extLst>
                  <a:ext uri="{FF2B5EF4-FFF2-40B4-BE49-F238E27FC236}">
                    <a16:creationId xmlns:a16="http://schemas.microsoft.com/office/drawing/2014/main" id="{171A5AD8-6939-4707-B6FA-89417831E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82" y="-2368"/>
                <a:ext cx="133" cy="126"/>
              </a:xfrm>
              <a:custGeom>
                <a:avLst/>
                <a:gdLst>
                  <a:gd name="T0" fmla="*/ 73 w 89"/>
                  <a:gd name="T1" fmla="*/ 69 h 84"/>
                  <a:gd name="T2" fmla="*/ 74 w 89"/>
                  <a:gd name="T3" fmla="*/ 15 h 84"/>
                  <a:gd name="T4" fmla="*/ 16 w 89"/>
                  <a:gd name="T5" fmla="*/ 15 h 84"/>
                  <a:gd name="T6" fmla="*/ 16 w 89"/>
                  <a:gd name="T7" fmla="*/ 69 h 84"/>
                  <a:gd name="T8" fmla="*/ 73 w 89"/>
                  <a:gd name="T9" fmla="*/ 6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73" y="69"/>
                    </a:moveTo>
                    <a:cubicBezTo>
                      <a:pt x="89" y="54"/>
                      <a:pt x="89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3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Freeform 245">
                <a:extLst>
                  <a:ext uri="{FF2B5EF4-FFF2-40B4-BE49-F238E27FC236}">
                    <a16:creationId xmlns:a16="http://schemas.microsoft.com/office/drawing/2014/main" id="{ECDD052E-E376-409A-A651-087ED7D93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39" y="-2414"/>
                <a:ext cx="140" cy="130"/>
              </a:xfrm>
              <a:custGeom>
                <a:avLst/>
                <a:gdLst>
                  <a:gd name="T0" fmla="*/ 76 w 93"/>
                  <a:gd name="T1" fmla="*/ 71 h 87"/>
                  <a:gd name="T2" fmla="*/ 76 w 93"/>
                  <a:gd name="T3" fmla="*/ 15 h 87"/>
                  <a:gd name="T4" fmla="*/ 17 w 93"/>
                  <a:gd name="T5" fmla="*/ 15 h 87"/>
                  <a:gd name="T6" fmla="*/ 16 w 93"/>
                  <a:gd name="T7" fmla="*/ 71 h 87"/>
                  <a:gd name="T8" fmla="*/ 76 w 93"/>
                  <a:gd name="T9" fmla="*/ 7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76" y="71"/>
                    </a:moveTo>
                    <a:cubicBezTo>
                      <a:pt x="93" y="56"/>
                      <a:pt x="93" y="31"/>
                      <a:pt x="76" y="15"/>
                    </a:cubicBezTo>
                    <a:cubicBezTo>
                      <a:pt x="60" y="0"/>
                      <a:pt x="33" y="0"/>
                      <a:pt x="17" y="15"/>
                    </a:cubicBezTo>
                    <a:cubicBezTo>
                      <a:pt x="0" y="31"/>
                      <a:pt x="0" y="55"/>
                      <a:pt x="16" y="71"/>
                    </a:cubicBezTo>
                    <a:cubicBezTo>
                      <a:pt x="33" y="86"/>
                      <a:pt x="60" y="87"/>
                      <a:pt x="76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Freeform 246">
                <a:extLst>
                  <a:ext uri="{FF2B5EF4-FFF2-40B4-BE49-F238E27FC236}">
                    <a16:creationId xmlns:a16="http://schemas.microsoft.com/office/drawing/2014/main" id="{B03AA51D-2394-42CC-B738-848976CFB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7" y="-2462"/>
                <a:ext cx="144" cy="135"/>
              </a:xfrm>
              <a:custGeom>
                <a:avLst/>
                <a:gdLst>
                  <a:gd name="T0" fmla="*/ 79 w 96"/>
                  <a:gd name="T1" fmla="*/ 74 h 90"/>
                  <a:gd name="T2" fmla="*/ 79 w 96"/>
                  <a:gd name="T3" fmla="*/ 17 h 90"/>
                  <a:gd name="T4" fmla="*/ 17 w 96"/>
                  <a:gd name="T5" fmla="*/ 16 h 90"/>
                  <a:gd name="T6" fmla="*/ 17 w 96"/>
                  <a:gd name="T7" fmla="*/ 74 h 90"/>
                  <a:gd name="T8" fmla="*/ 79 w 96"/>
                  <a:gd name="T9" fmla="*/ 7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79" y="74"/>
                    </a:moveTo>
                    <a:cubicBezTo>
                      <a:pt x="96" y="59"/>
                      <a:pt x="96" y="33"/>
                      <a:pt x="79" y="17"/>
                    </a:cubicBezTo>
                    <a:cubicBezTo>
                      <a:pt x="62" y="0"/>
                      <a:pt x="35" y="0"/>
                      <a:pt x="17" y="16"/>
                    </a:cubicBez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2" name="Freeform 247">
                <a:extLst>
                  <a:ext uri="{FF2B5EF4-FFF2-40B4-BE49-F238E27FC236}">
                    <a16:creationId xmlns:a16="http://schemas.microsoft.com/office/drawing/2014/main" id="{FC7C92B1-94BE-4C96-A81C-A5ACCC5D01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4" y="-2510"/>
                <a:ext cx="151" cy="141"/>
              </a:xfrm>
              <a:custGeom>
                <a:avLst/>
                <a:gdLst>
                  <a:gd name="T0" fmla="*/ 82 w 100"/>
                  <a:gd name="T1" fmla="*/ 77 h 94"/>
                  <a:gd name="T2" fmla="*/ 82 w 100"/>
                  <a:gd name="T3" fmla="*/ 17 h 94"/>
                  <a:gd name="T4" fmla="*/ 18 w 100"/>
                  <a:gd name="T5" fmla="*/ 17 h 94"/>
                  <a:gd name="T6" fmla="*/ 17 w 100"/>
                  <a:gd name="T7" fmla="*/ 77 h 94"/>
                  <a:gd name="T8" fmla="*/ 82 w 100"/>
                  <a:gd name="T9" fmla="*/ 7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82" y="77"/>
                    </a:moveTo>
                    <a:cubicBezTo>
                      <a:pt x="100" y="61"/>
                      <a:pt x="100" y="34"/>
                      <a:pt x="82" y="17"/>
                    </a:cubicBezTo>
                    <a:cubicBezTo>
                      <a:pt x="64" y="1"/>
                      <a:pt x="36" y="0"/>
                      <a:pt x="18" y="17"/>
                    </a:cubicBezTo>
                    <a:cubicBezTo>
                      <a:pt x="0" y="33"/>
                      <a:pt x="0" y="60"/>
                      <a:pt x="17" y="77"/>
                    </a:cubicBezTo>
                    <a:cubicBezTo>
                      <a:pt x="35" y="94"/>
                      <a:pt x="64" y="94"/>
                      <a:pt x="82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Freeform 248">
                <a:extLst>
                  <a:ext uri="{FF2B5EF4-FFF2-40B4-BE49-F238E27FC236}">
                    <a16:creationId xmlns:a16="http://schemas.microsoft.com/office/drawing/2014/main" id="{1710199D-BB22-4580-A2F3-71EE39DD81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15" y="-2506"/>
                <a:ext cx="149" cy="95"/>
              </a:xfrm>
              <a:custGeom>
                <a:avLst/>
                <a:gdLst>
                  <a:gd name="T0" fmla="*/ 16 w 99"/>
                  <a:gd name="T1" fmla="*/ 45 h 63"/>
                  <a:gd name="T2" fmla="*/ 82 w 99"/>
                  <a:gd name="T3" fmla="*/ 46 h 63"/>
                  <a:gd name="T4" fmla="*/ 94 w 99"/>
                  <a:gd name="T5" fmla="*/ 0 h 63"/>
                  <a:gd name="T6" fmla="*/ 5 w 99"/>
                  <a:gd name="T7" fmla="*/ 0 h 63"/>
                  <a:gd name="T8" fmla="*/ 16 w 99"/>
                  <a:gd name="T9" fmla="*/ 4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63">
                    <a:moveTo>
                      <a:pt x="16" y="45"/>
                    </a:moveTo>
                    <a:cubicBezTo>
                      <a:pt x="34" y="62"/>
                      <a:pt x="64" y="63"/>
                      <a:pt x="82" y="46"/>
                    </a:cubicBezTo>
                    <a:cubicBezTo>
                      <a:pt x="96" y="33"/>
                      <a:pt x="99" y="16"/>
                      <a:pt x="9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3" y="33"/>
                      <a:pt x="1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Freeform 249">
                <a:extLst>
                  <a:ext uri="{FF2B5EF4-FFF2-40B4-BE49-F238E27FC236}">
                    <a16:creationId xmlns:a16="http://schemas.microsoft.com/office/drawing/2014/main" id="{A48FDE95-0B1B-419C-947C-182F38C60A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2" y="-2506"/>
                <a:ext cx="135" cy="51"/>
              </a:xfrm>
              <a:custGeom>
                <a:avLst/>
                <a:gdLst>
                  <a:gd name="T0" fmla="*/ 79 w 90"/>
                  <a:gd name="T1" fmla="*/ 16 h 34"/>
                  <a:gd name="T2" fmla="*/ 90 w 90"/>
                  <a:gd name="T3" fmla="*/ 0 h 34"/>
                  <a:gd name="T4" fmla="*/ 0 w 90"/>
                  <a:gd name="T5" fmla="*/ 0 h 34"/>
                  <a:gd name="T6" fmla="*/ 11 w 90"/>
                  <a:gd name="T7" fmla="*/ 16 h 34"/>
                  <a:gd name="T8" fmla="*/ 79 w 90"/>
                  <a:gd name="T9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34">
                    <a:moveTo>
                      <a:pt x="79" y="16"/>
                    </a:moveTo>
                    <a:cubicBezTo>
                      <a:pt x="84" y="12"/>
                      <a:pt x="88" y="6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6"/>
                      <a:pt x="6" y="12"/>
                      <a:pt x="11" y="16"/>
                    </a:cubicBezTo>
                    <a:cubicBezTo>
                      <a:pt x="29" y="34"/>
                      <a:pt x="60" y="34"/>
                      <a:pt x="7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Freeform 250">
                <a:extLst>
                  <a:ext uri="{FF2B5EF4-FFF2-40B4-BE49-F238E27FC236}">
                    <a16:creationId xmlns:a16="http://schemas.microsoft.com/office/drawing/2014/main" id="{AA98089B-8AD3-47FA-9D8B-82FA3ECA4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2" y="-856"/>
                <a:ext cx="7" cy="6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4 w 5"/>
                  <a:gd name="T5" fmla="*/ 4 h 4"/>
                  <a:gd name="T6" fmla="*/ 4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4"/>
                      <a:pt x="4" y="4"/>
                    </a:cubicBezTo>
                    <a:cubicBezTo>
                      <a:pt x="5" y="3"/>
                      <a:pt x="5" y="2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Freeform 251">
                <a:extLst>
                  <a:ext uri="{FF2B5EF4-FFF2-40B4-BE49-F238E27FC236}">
                    <a16:creationId xmlns:a16="http://schemas.microsoft.com/office/drawing/2014/main" id="{F418B326-8A44-4335-A2EF-0781ACEB7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9" y="-902"/>
                <a:ext cx="12" cy="10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0" y="2"/>
                      <a:pt x="1" y="4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7" name="Freeform 252">
                <a:extLst>
                  <a:ext uri="{FF2B5EF4-FFF2-40B4-BE49-F238E27FC236}">
                    <a16:creationId xmlns:a16="http://schemas.microsoft.com/office/drawing/2014/main" id="{D30FDAD7-740D-461F-9199-E3FD48E117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7" y="-950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9 h 10"/>
                  <a:gd name="T4" fmla="*/ 9 w 11"/>
                  <a:gd name="T5" fmla="*/ 9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1" y="7"/>
                      <a:pt x="2" y="9"/>
                    </a:cubicBezTo>
                    <a:cubicBezTo>
                      <a:pt x="4" y="10"/>
                      <a:pt x="7" y="10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8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8" name="Freeform 253">
                <a:extLst>
                  <a:ext uri="{FF2B5EF4-FFF2-40B4-BE49-F238E27FC236}">
                    <a16:creationId xmlns:a16="http://schemas.microsoft.com/office/drawing/2014/main" id="{D091B042-92C0-4E60-9C71-343B4193D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4" y="-997"/>
                <a:ext cx="23" cy="20"/>
              </a:xfrm>
              <a:custGeom>
                <a:avLst/>
                <a:gdLst>
                  <a:gd name="T0" fmla="*/ 3 w 15"/>
                  <a:gd name="T1" fmla="*/ 2 h 13"/>
                  <a:gd name="T2" fmla="*/ 3 w 15"/>
                  <a:gd name="T3" fmla="*/ 11 h 13"/>
                  <a:gd name="T4" fmla="*/ 12 w 15"/>
                  <a:gd name="T5" fmla="*/ 11 h 13"/>
                  <a:gd name="T6" fmla="*/ 12 w 15"/>
                  <a:gd name="T7" fmla="*/ 2 h 13"/>
                  <a:gd name="T8" fmla="*/ 3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3" y="2"/>
                    </a:moveTo>
                    <a:cubicBezTo>
                      <a:pt x="0" y="4"/>
                      <a:pt x="0" y="8"/>
                      <a:pt x="3" y="11"/>
                    </a:cubicBezTo>
                    <a:cubicBezTo>
                      <a:pt x="5" y="13"/>
                      <a:pt x="10" y="13"/>
                      <a:pt x="12" y="11"/>
                    </a:cubicBezTo>
                    <a:cubicBezTo>
                      <a:pt x="15" y="8"/>
                      <a:pt x="15" y="4"/>
                      <a:pt x="12" y="2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9" name="Freeform 254">
                <a:extLst>
                  <a:ext uri="{FF2B5EF4-FFF2-40B4-BE49-F238E27FC236}">
                    <a16:creationId xmlns:a16="http://schemas.microsoft.com/office/drawing/2014/main" id="{401FA9C8-AAF5-4697-8DF5-ACBBA4A29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82" y="-1045"/>
                <a:ext cx="27" cy="26"/>
              </a:xfrm>
              <a:custGeom>
                <a:avLst/>
                <a:gdLst>
                  <a:gd name="T0" fmla="*/ 4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1" y="6"/>
                      <a:pt x="0" y="11"/>
                      <a:pt x="3" y="14"/>
                    </a:cubicBezTo>
                    <a:cubicBezTo>
                      <a:pt x="7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0" name="Freeform 255">
                <a:extLst>
                  <a:ext uri="{FF2B5EF4-FFF2-40B4-BE49-F238E27FC236}">
                    <a16:creationId xmlns:a16="http://schemas.microsoft.com/office/drawing/2014/main" id="{EF1BEB97-C95A-486E-BC04-304BC9B89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2" y="-1090"/>
                <a:ext cx="27" cy="26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4 w 18"/>
                  <a:gd name="T5" fmla="*/ 14 h 17"/>
                  <a:gd name="T6" fmla="*/ 14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8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1" name="Freeform 256">
                <a:extLst>
                  <a:ext uri="{FF2B5EF4-FFF2-40B4-BE49-F238E27FC236}">
                    <a16:creationId xmlns:a16="http://schemas.microsoft.com/office/drawing/2014/main" id="{8078A551-81FA-4106-929D-4B501C0F44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00" y="-1136"/>
                <a:ext cx="31" cy="28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6 h 19"/>
                  <a:gd name="T6" fmla="*/ 17 w 21"/>
                  <a:gd name="T7" fmla="*/ 16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4" y="0"/>
                      <a:pt x="8" y="0"/>
                      <a:pt x="4" y="3"/>
                    </a:cubicBezTo>
                    <a:cubicBezTo>
                      <a:pt x="0" y="7"/>
                      <a:pt x="0" y="12"/>
                      <a:pt x="4" y="16"/>
                    </a:cubicBezTo>
                    <a:cubicBezTo>
                      <a:pt x="8" y="19"/>
                      <a:pt x="13" y="19"/>
                      <a:pt x="17" y="16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Freeform 257">
                <a:extLst>
                  <a:ext uri="{FF2B5EF4-FFF2-40B4-BE49-F238E27FC236}">
                    <a16:creationId xmlns:a16="http://schemas.microsoft.com/office/drawing/2014/main" id="{C654F012-4F8E-42CA-9933-243E9A185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57" y="-1184"/>
                <a:ext cx="36" cy="34"/>
              </a:xfrm>
              <a:custGeom>
                <a:avLst/>
                <a:gdLst>
                  <a:gd name="T0" fmla="*/ 20 w 24"/>
                  <a:gd name="T1" fmla="*/ 4 h 23"/>
                  <a:gd name="T2" fmla="*/ 5 w 24"/>
                  <a:gd name="T3" fmla="*/ 4 h 23"/>
                  <a:gd name="T4" fmla="*/ 5 w 24"/>
                  <a:gd name="T5" fmla="*/ 19 h 23"/>
                  <a:gd name="T6" fmla="*/ 20 w 24"/>
                  <a:gd name="T7" fmla="*/ 19 h 23"/>
                  <a:gd name="T8" fmla="*/ 20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0" y="4"/>
                    </a:moveTo>
                    <a:cubicBezTo>
                      <a:pt x="16" y="0"/>
                      <a:pt x="9" y="1"/>
                      <a:pt x="5" y="4"/>
                    </a:cubicBezTo>
                    <a:cubicBezTo>
                      <a:pt x="0" y="8"/>
                      <a:pt x="0" y="15"/>
                      <a:pt x="5" y="19"/>
                    </a:cubicBezTo>
                    <a:cubicBezTo>
                      <a:pt x="9" y="23"/>
                      <a:pt x="16" y="23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" name="Freeform 258">
                <a:extLst>
                  <a:ext uri="{FF2B5EF4-FFF2-40B4-BE49-F238E27FC236}">
                    <a16:creationId xmlns:a16="http://schemas.microsoft.com/office/drawing/2014/main" id="{83E2CF50-8189-4BCC-B002-A8F2BA04D2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5" y="-1231"/>
                <a:ext cx="42" cy="38"/>
              </a:xfrm>
              <a:custGeom>
                <a:avLst/>
                <a:gdLst>
                  <a:gd name="T0" fmla="*/ 5 w 28"/>
                  <a:gd name="T1" fmla="*/ 4 h 25"/>
                  <a:gd name="T2" fmla="*/ 5 w 28"/>
                  <a:gd name="T3" fmla="*/ 21 h 25"/>
                  <a:gd name="T4" fmla="*/ 23 w 28"/>
                  <a:gd name="T5" fmla="*/ 21 h 25"/>
                  <a:gd name="T6" fmla="*/ 23 w 28"/>
                  <a:gd name="T7" fmla="*/ 4 h 25"/>
                  <a:gd name="T8" fmla="*/ 5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ubicBezTo>
                      <a:pt x="28" y="16"/>
                      <a:pt x="27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4" name="Freeform 259">
                <a:extLst>
                  <a:ext uri="{FF2B5EF4-FFF2-40B4-BE49-F238E27FC236}">
                    <a16:creationId xmlns:a16="http://schemas.microsoft.com/office/drawing/2014/main" id="{925D3807-913C-4848-B6C3-C39911BBBE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73" y="-1278"/>
                <a:ext cx="46" cy="43"/>
              </a:xfrm>
              <a:custGeom>
                <a:avLst/>
                <a:gdLst>
                  <a:gd name="T0" fmla="*/ 6 w 31"/>
                  <a:gd name="T1" fmla="*/ 5 h 29"/>
                  <a:gd name="T2" fmla="*/ 6 w 31"/>
                  <a:gd name="T3" fmla="*/ 24 h 29"/>
                  <a:gd name="T4" fmla="*/ 25 w 31"/>
                  <a:gd name="T5" fmla="*/ 24 h 29"/>
                  <a:gd name="T6" fmla="*/ 25 w 31"/>
                  <a:gd name="T7" fmla="*/ 5 h 29"/>
                  <a:gd name="T8" fmla="*/ 6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6" y="5"/>
                    </a:moveTo>
                    <a:cubicBezTo>
                      <a:pt x="0" y="10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Freeform 260">
                <a:extLst>
                  <a:ext uri="{FF2B5EF4-FFF2-40B4-BE49-F238E27FC236}">
                    <a16:creationId xmlns:a16="http://schemas.microsoft.com/office/drawing/2014/main" id="{8B9A7E13-C85E-4B5F-B324-DAFDF67A7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30" y="-1325"/>
                <a:ext cx="51" cy="47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6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Freeform 261">
                <a:extLst>
                  <a:ext uri="{FF2B5EF4-FFF2-40B4-BE49-F238E27FC236}">
                    <a16:creationId xmlns:a16="http://schemas.microsoft.com/office/drawing/2014/main" id="{D0DD418C-1C09-45ED-9EC8-54401035C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8" y="-1373"/>
                <a:ext cx="57" cy="53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8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7" name="Freeform 262">
                <a:extLst>
                  <a:ext uri="{FF2B5EF4-FFF2-40B4-BE49-F238E27FC236}">
                    <a16:creationId xmlns:a16="http://schemas.microsoft.com/office/drawing/2014/main" id="{7CEC5103-2CC3-4CF6-82AD-FA10479C61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5" y="-1421"/>
                <a:ext cx="62" cy="59"/>
              </a:xfrm>
              <a:custGeom>
                <a:avLst/>
                <a:gdLst>
                  <a:gd name="T0" fmla="*/ 34 w 41"/>
                  <a:gd name="T1" fmla="*/ 7 h 39"/>
                  <a:gd name="T2" fmla="*/ 8 w 41"/>
                  <a:gd name="T3" fmla="*/ 7 h 39"/>
                  <a:gd name="T4" fmla="*/ 7 w 41"/>
                  <a:gd name="T5" fmla="*/ 32 h 39"/>
                  <a:gd name="T6" fmla="*/ 34 w 41"/>
                  <a:gd name="T7" fmla="*/ 32 h 39"/>
                  <a:gd name="T8" fmla="*/ 34 w 41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7"/>
                    </a:moveTo>
                    <a:cubicBezTo>
                      <a:pt x="26" y="0"/>
                      <a:pt x="15" y="1"/>
                      <a:pt x="8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5" y="39"/>
                      <a:pt x="26" y="39"/>
                      <a:pt x="34" y="32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Freeform 263">
                <a:extLst>
                  <a:ext uri="{FF2B5EF4-FFF2-40B4-BE49-F238E27FC236}">
                    <a16:creationId xmlns:a16="http://schemas.microsoft.com/office/drawing/2014/main" id="{DC93F4AF-996C-4678-B396-975262EB0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3" y="-1467"/>
                <a:ext cx="66" cy="61"/>
              </a:xfrm>
              <a:custGeom>
                <a:avLst/>
                <a:gdLst>
                  <a:gd name="T0" fmla="*/ 36 w 44"/>
                  <a:gd name="T1" fmla="*/ 8 h 41"/>
                  <a:gd name="T2" fmla="*/ 8 w 44"/>
                  <a:gd name="T3" fmla="*/ 8 h 41"/>
                  <a:gd name="T4" fmla="*/ 8 w 44"/>
                  <a:gd name="T5" fmla="*/ 34 h 41"/>
                  <a:gd name="T6" fmla="*/ 36 w 44"/>
                  <a:gd name="T7" fmla="*/ 34 h 41"/>
                  <a:gd name="T8" fmla="*/ 36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8"/>
                    </a:moveTo>
                    <a:cubicBezTo>
                      <a:pt x="29" y="0"/>
                      <a:pt x="16" y="0"/>
                      <a:pt x="8" y="8"/>
                    </a:cubicBezTo>
                    <a:cubicBezTo>
                      <a:pt x="1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Freeform 264">
                <a:extLst>
                  <a:ext uri="{FF2B5EF4-FFF2-40B4-BE49-F238E27FC236}">
                    <a16:creationId xmlns:a16="http://schemas.microsoft.com/office/drawing/2014/main" id="{4A939DE7-F0BB-4461-9935-9CC7CDFAC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3" y="-1512"/>
                <a:ext cx="66" cy="61"/>
              </a:xfrm>
              <a:custGeom>
                <a:avLst/>
                <a:gdLst>
                  <a:gd name="T0" fmla="*/ 8 w 44"/>
                  <a:gd name="T1" fmla="*/ 8 h 41"/>
                  <a:gd name="T2" fmla="*/ 8 w 44"/>
                  <a:gd name="T3" fmla="*/ 34 h 41"/>
                  <a:gd name="T4" fmla="*/ 36 w 44"/>
                  <a:gd name="T5" fmla="*/ 34 h 41"/>
                  <a:gd name="T6" fmla="*/ 36 w 44"/>
                  <a:gd name="T7" fmla="*/ 8 h 41"/>
                  <a:gd name="T8" fmla="*/ 8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8" y="8"/>
                    </a:moveTo>
                    <a:cubicBezTo>
                      <a:pt x="0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8"/>
                    </a:cubicBezTo>
                    <a:cubicBezTo>
                      <a:pt x="28" y="0"/>
                      <a:pt x="16" y="0"/>
                      <a:pt x="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0" name="Freeform 265">
                <a:extLst>
                  <a:ext uri="{FF2B5EF4-FFF2-40B4-BE49-F238E27FC236}">
                    <a16:creationId xmlns:a16="http://schemas.microsoft.com/office/drawing/2014/main" id="{5F22BF78-5647-4A61-A421-F8FA2BE94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21" y="-1559"/>
                <a:ext cx="70" cy="66"/>
              </a:xfrm>
              <a:custGeom>
                <a:avLst/>
                <a:gdLst>
                  <a:gd name="T0" fmla="*/ 9 w 47"/>
                  <a:gd name="T1" fmla="*/ 7 h 44"/>
                  <a:gd name="T2" fmla="*/ 8 w 47"/>
                  <a:gd name="T3" fmla="*/ 36 h 44"/>
                  <a:gd name="T4" fmla="*/ 39 w 47"/>
                  <a:gd name="T5" fmla="*/ 36 h 44"/>
                  <a:gd name="T6" fmla="*/ 39 w 47"/>
                  <a:gd name="T7" fmla="*/ 8 h 44"/>
                  <a:gd name="T8" fmla="*/ 9 w 47"/>
                  <a:gd name="T9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9" y="7"/>
                    </a:moveTo>
                    <a:cubicBezTo>
                      <a:pt x="0" y="15"/>
                      <a:pt x="0" y="28"/>
                      <a:pt x="8" y="36"/>
                    </a:cubicBezTo>
                    <a:cubicBezTo>
                      <a:pt x="17" y="43"/>
                      <a:pt x="30" y="44"/>
                      <a:pt x="39" y="36"/>
                    </a:cubicBezTo>
                    <a:cubicBezTo>
                      <a:pt x="47" y="28"/>
                      <a:pt x="47" y="15"/>
                      <a:pt x="39" y="8"/>
                    </a:cubicBezTo>
                    <a:cubicBezTo>
                      <a:pt x="30" y="0"/>
                      <a:pt x="17" y="0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Freeform 266">
                <a:extLst>
                  <a:ext uri="{FF2B5EF4-FFF2-40B4-BE49-F238E27FC236}">
                    <a16:creationId xmlns:a16="http://schemas.microsoft.com/office/drawing/2014/main" id="{C1D9E772-A14D-47C3-8245-569F6E183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9" y="-1607"/>
                <a:ext cx="75" cy="71"/>
              </a:xfrm>
              <a:custGeom>
                <a:avLst/>
                <a:gdLst>
                  <a:gd name="T0" fmla="*/ 9 w 50"/>
                  <a:gd name="T1" fmla="*/ 8 h 47"/>
                  <a:gd name="T2" fmla="*/ 9 w 50"/>
                  <a:gd name="T3" fmla="*/ 39 h 47"/>
                  <a:gd name="T4" fmla="*/ 41 w 50"/>
                  <a:gd name="T5" fmla="*/ 39 h 47"/>
                  <a:gd name="T6" fmla="*/ 42 w 50"/>
                  <a:gd name="T7" fmla="*/ 9 h 47"/>
                  <a:gd name="T8" fmla="*/ 9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9" y="8"/>
                    </a:move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2" y="9"/>
                    </a:cubicBezTo>
                    <a:cubicBezTo>
                      <a:pt x="33" y="0"/>
                      <a:pt x="18" y="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2" name="Freeform 267">
                <a:extLst>
                  <a:ext uri="{FF2B5EF4-FFF2-40B4-BE49-F238E27FC236}">
                    <a16:creationId xmlns:a16="http://schemas.microsoft.com/office/drawing/2014/main" id="{4657A13C-5E7B-46D1-92DC-9EC90001A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6" y="-1653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10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Freeform 268">
                <a:extLst>
                  <a:ext uri="{FF2B5EF4-FFF2-40B4-BE49-F238E27FC236}">
                    <a16:creationId xmlns:a16="http://schemas.microsoft.com/office/drawing/2014/main" id="{356A123D-84EE-4082-B013-E679E2BA79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4" y="-1701"/>
                <a:ext cx="85" cy="79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4 h 53"/>
                  <a:gd name="T4" fmla="*/ 47 w 57"/>
                  <a:gd name="T5" fmla="*/ 44 h 53"/>
                  <a:gd name="T6" fmla="*/ 47 w 57"/>
                  <a:gd name="T7" fmla="*/ 10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3"/>
                      <a:pt x="47" y="44"/>
                    </a:cubicBez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4" name="Freeform 269">
                <a:extLst>
                  <a:ext uri="{FF2B5EF4-FFF2-40B4-BE49-F238E27FC236}">
                    <a16:creationId xmlns:a16="http://schemas.microsoft.com/office/drawing/2014/main" id="{DE423695-BF8E-4AE5-BDF2-4EEA39FA77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1" y="-1749"/>
                <a:ext cx="92" cy="85"/>
              </a:xfrm>
              <a:custGeom>
                <a:avLst/>
                <a:gdLst>
                  <a:gd name="T0" fmla="*/ 11 w 61"/>
                  <a:gd name="T1" fmla="*/ 10 h 57"/>
                  <a:gd name="T2" fmla="*/ 11 w 61"/>
                  <a:gd name="T3" fmla="*/ 47 h 57"/>
                  <a:gd name="T4" fmla="*/ 50 w 61"/>
                  <a:gd name="T5" fmla="*/ 47 h 57"/>
                  <a:gd name="T6" fmla="*/ 50 w 61"/>
                  <a:gd name="T7" fmla="*/ 10 h 57"/>
                  <a:gd name="T8" fmla="*/ 11 w 61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10"/>
                    </a:move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ubicBezTo>
                      <a:pt x="60" y="37"/>
                      <a:pt x="61" y="21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5" name="Freeform 270">
                <a:extLst>
                  <a:ext uri="{FF2B5EF4-FFF2-40B4-BE49-F238E27FC236}">
                    <a16:creationId xmlns:a16="http://schemas.microsoft.com/office/drawing/2014/main" id="{174CDC60-8418-43CC-AB22-C10A3F1C6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9" y="-1795"/>
                <a:ext cx="96" cy="90"/>
              </a:xfrm>
              <a:custGeom>
                <a:avLst/>
                <a:gdLst>
                  <a:gd name="T0" fmla="*/ 11 w 64"/>
                  <a:gd name="T1" fmla="*/ 10 h 60"/>
                  <a:gd name="T2" fmla="*/ 11 w 64"/>
                  <a:gd name="T3" fmla="*/ 49 h 60"/>
                  <a:gd name="T4" fmla="*/ 52 w 64"/>
                  <a:gd name="T5" fmla="*/ 49 h 60"/>
                  <a:gd name="T6" fmla="*/ 52 w 64"/>
                  <a:gd name="T7" fmla="*/ 11 h 60"/>
                  <a:gd name="T8" fmla="*/ 11 w 64"/>
                  <a:gd name="T9" fmla="*/ 1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1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3" y="60"/>
                      <a:pt x="41" y="60"/>
                      <a:pt x="52" y="49"/>
                    </a:cubicBezTo>
                    <a:cubicBezTo>
                      <a:pt x="64" y="39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Freeform 271">
                <a:extLst>
                  <a:ext uri="{FF2B5EF4-FFF2-40B4-BE49-F238E27FC236}">
                    <a16:creationId xmlns:a16="http://schemas.microsoft.com/office/drawing/2014/main" id="{D82A8052-7FAD-4163-8231-8BDC65F1A1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66" y="-1842"/>
                <a:ext cx="101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7" name="Freeform 272">
                <a:extLst>
                  <a:ext uri="{FF2B5EF4-FFF2-40B4-BE49-F238E27FC236}">
                    <a16:creationId xmlns:a16="http://schemas.microsoft.com/office/drawing/2014/main" id="{7BB06C7F-D97F-40BA-A7DE-E64FB344C4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27" y="-1887"/>
                <a:ext cx="99" cy="93"/>
              </a:xfrm>
              <a:custGeom>
                <a:avLst/>
                <a:gdLst>
                  <a:gd name="T0" fmla="*/ 12 w 66"/>
                  <a:gd name="T1" fmla="*/ 11 h 62"/>
                  <a:gd name="T2" fmla="*/ 12 w 66"/>
                  <a:gd name="T3" fmla="*/ 51 h 62"/>
                  <a:gd name="T4" fmla="*/ 54 w 66"/>
                  <a:gd name="T5" fmla="*/ 51 h 62"/>
                  <a:gd name="T6" fmla="*/ 55 w 66"/>
                  <a:gd name="T7" fmla="*/ 11 h 62"/>
                  <a:gd name="T8" fmla="*/ 12 w 66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4" y="51"/>
                    </a:cubicBezTo>
                    <a:cubicBezTo>
                      <a:pt x="66" y="40"/>
                      <a:pt x="66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8" name="Freeform 273">
                <a:extLst>
                  <a:ext uri="{FF2B5EF4-FFF2-40B4-BE49-F238E27FC236}">
                    <a16:creationId xmlns:a16="http://schemas.microsoft.com/office/drawing/2014/main" id="{DF853958-E5D9-4D17-A236-BE13DB14C1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84" y="-1935"/>
                <a:ext cx="105" cy="99"/>
              </a:xfrm>
              <a:custGeom>
                <a:avLst/>
                <a:gdLst>
                  <a:gd name="T0" fmla="*/ 12 w 70"/>
                  <a:gd name="T1" fmla="*/ 12 h 66"/>
                  <a:gd name="T2" fmla="*/ 12 w 70"/>
                  <a:gd name="T3" fmla="*/ 54 h 66"/>
                  <a:gd name="T4" fmla="*/ 57 w 70"/>
                  <a:gd name="T5" fmla="*/ 54 h 66"/>
                  <a:gd name="T6" fmla="*/ 58 w 70"/>
                  <a:gd name="T7" fmla="*/ 12 h 66"/>
                  <a:gd name="T8" fmla="*/ 12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2" y="12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5" y="66"/>
                      <a:pt x="45" y="66"/>
                      <a:pt x="57" y="54"/>
                    </a:cubicBezTo>
                    <a:cubicBezTo>
                      <a:pt x="70" y="42"/>
                      <a:pt x="70" y="24"/>
                      <a:pt x="58" y="12"/>
                    </a:cubicBezTo>
                    <a:cubicBezTo>
                      <a:pt x="45" y="0"/>
                      <a:pt x="25" y="0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Freeform 274">
                <a:extLst>
                  <a:ext uri="{FF2B5EF4-FFF2-40B4-BE49-F238E27FC236}">
                    <a16:creationId xmlns:a16="http://schemas.microsoft.com/office/drawing/2014/main" id="{6528A1A6-E86C-4B6E-BFBD-BF15B491E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2" y="-1981"/>
                <a:ext cx="110" cy="102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0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Freeform 275">
                <a:extLst>
                  <a:ext uri="{FF2B5EF4-FFF2-40B4-BE49-F238E27FC236}">
                    <a16:creationId xmlns:a16="http://schemas.microsoft.com/office/drawing/2014/main" id="{7F8D7DA6-0091-4520-8996-3AFBCD559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00" y="-2029"/>
                <a:ext cx="114" cy="108"/>
              </a:xfrm>
              <a:custGeom>
                <a:avLst/>
                <a:gdLst>
                  <a:gd name="T0" fmla="*/ 14 w 76"/>
                  <a:gd name="T1" fmla="*/ 13 h 72"/>
                  <a:gd name="T2" fmla="*/ 13 w 76"/>
                  <a:gd name="T3" fmla="*/ 59 h 72"/>
                  <a:gd name="T4" fmla="*/ 63 w 76"/>
                  <a:gd name="T5" fmla="*/ 59 h 72"/>
                  <a:gd name="T6" fmla="*/ 63 w 76"/>
                  <a:gd name="T7" fmla="*/ 13 h 72"/>
                  <a:gd name="T8" fmla="*/ 14 w 76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2">
                    <a:moveTo>
                      <a:pt x="14" y="13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6" y="46"/>
                      <a:pt x="76" y="26"/>
                      <a:pt x="63" y="13"/>
                    </a:cubicBezTo>
                    <a:cubicBezTo>
                      <a:pt x="49" y="0"/>
                      <a:pt x="27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Freeform 276">
                <a:extLst>
                  <a:ext uri="{FF2B5EF4-FFF2-40B4-BE49-F238E27FC236}">
                    <a16:creationId xmlns:a16="http://schemas.microsoft.com/office/drawing/2014/main" id="{2EA22309-F440-4483-967D-EDAB4419F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57" y="-2077"/>
                <a:ext cx="120" cy="112"/>
              </a:xfrm>
              <a:custGeom>
                <a:avLst/>
                <a:gdLst>
                  <a:gd name="T0" fmla="*/ 14 w 80"/>
                  <a:gd name="T1" fmla="*/ 14 h 75"/>
                  <a:gd name="T2" fmla="*/ 14 w 80"/>
                  <a:gd name="T3" fmla="*/ 62 h 75"/>
                  <a:gd name="T4" fmla="*/ 66 w 80"/>
                  <a:gd name="T5" fmla="*/ 62 h 75"/>
                  <a:gd name="T6" fmla="*/ 66 w 80"/>
                  <a:gd name="T7" fmla="*/ 14 h 75"/>
                  <a:gd name="T8" fmla="*/ 14 w 80"/>
                  <a:gd name="T9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4"/>
                    </a:moveTo>
                    <a:cubicBezTo>
                      <a:pt x="0" y="27"/>
                      <a:pt x="0" y="49"/>
                      <a:pt x="14" y="62"/>
                    </a:cubicBezTo>
                    <a:cubicBezTo>
                      <a:pt x="28" y="75"/>
                      <a:pt x="51" y="75"/>
                      <a:pt x="66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8" y="1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Freeform 277">
                <a:extLst>
                  <a:ext uri="{FF2B5EF4-FFF2-40B4-BE49-F238E27FC236}">
                    <a16:creationId xmlns:a16="http://schemas.microsoft.com/office/drawing/2014/main" id="{668B7D23-D884-45A9-B076-71E8B2203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15" y="-2124"/>
                <a:ext cx="124" cy="117"/>
              </a:xfrm>
              <a:custGeom>
                <a:avLst/>
                <a:gdLst>
                  <a:gd name="T0" fmla="*/ 15 w 83"/>
                  <a:gd name="T1" fmla="*/ 14 h 78"/>
                  <a:gd name="T2" fmla="*/ 15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29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Freeform 278">
                <a:extLst>
                  <a:ext uri="{FF2B5EF4-FFF2-40B4-BE49-F238E27FC236}">
                    <a16:creationId xmlns:a16="http://schemas.microsoft.com/office/drawing/2014/main" id="{EF985C77-E89B-4F9E-BF83-BF6F29D8B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72" y="-2171"/>
                <a:ext cx="131" cy="122"/>
              </a:xfrm>
              <a:custGeom>
                <a:avLst/>
                <a:gdLst>
                  <a:gd name="T0" fmla="*/ 15 w 87"/>
                  <a:gd name="T1" fmla="*/ 15 h 82"/>
                  <a:gd name="T2" fmla="*/ 15 w 87"/>
                  <a:gd name="T3" fmla="*/ 67 h 82"/>
                  <a:gd name="T4" fmla="*/ 71 w 87"/>
                  <a:gd name="T5" fmla="*/ 67 h 82"/>
                  <a:gd name="T6" fmla="*/ 71 w 87"/>
                  <a:gd name="T7" fmla="*/ 15 h 82"/>
                  <a:gd name="T8" fmla="*/ 15 w 87"/>
                  <a:gd name="T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5" y="15"/>
                    </a:moveTo>
                    <a:cubicBezTo>
                      <a:pt x="0" y="29"/>
                      <a:pt x="0" y="52"/>
                      <a:pt x="15" y="67"/>
                    </a:cubicBezTo>
                    <a:cubicBezTo>
                      <a:pt x="30" y="82"/>
                      <a:pt x="55" y="82"/>
                      <a:pt x="71" y="67"/>
                    </a:cubicBezTo>
                    <a:cubicBezTo>
                      <a:pt x="86" y="53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Freeform 279">
                <a:extLst>
                  <a:ext uri="{FF2B5EF4-FFF2-40B4-BE49-F238E27FC236}">
                    <a16:creationId xmlns:a16="http://schemas.microsoft.com/office/drawing/2014/main" id="{ED531064-CD02-4B76-ABD5-EBFA8D764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30" y="-2218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89" y="54"/>
                      <a:pt x="90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5" name="Freeform 280">
                <a:extLst>
                  <a:ext uri="{FF2B5EF4-FFF2-40B4-BE49-F238E27FC236}">
                    <a16:creationId xmlns:a16="http://schemas.microsoft.com/office/drawing/2014/main" id="{5DCAB464-F4D5-4A84-A9AE-FF1FAE502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7" y="-2264"/>
                <a:ext cx="140" cy="130"/>
              </a:xfrm>
              <a:custGeom>
                <a:avLst/>
                <a:gdLst>
                  <a:gd name="T0" fmla="*/ 17 w 93"/>
                  <a:gd name="T1" fmla="*/ 15 h 87"/>
                  <a:gd name="T2" fmla="*/ 16 w 93"/>
                  <a:gd name="T3" fmla="*/ 71 h 87"/>
                  <a:gd name="T4" fmla="*/ 76 w 93"/>
                  <a:gd name="T5" fmla="*/ 71 h 87"/>
                  <a:gd name="T6" fmla="*/ 76 w 93"/>
                  <a:gd name="T7" fmla="*/ 15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0"/>
                      <a:pt x="0" y="55"/>
                      <a:pt x="16" y="71"/>
                    </a:cubicBezTo>
                    <a:cubicBezTo>
                      <a:pt x="33" y="87"/>
                      <a:pt x="59" y="87"/>
                      <a:pt x="76" y="71"/>
                    </a:cubicBezTo>
                    <a:cubicBezTo>
                      <a:pt x="93" y="56"/>
                      <a:pt x="93" y="31"/>
                      <a:pt x="76" y="15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6" name="Freeform 281">
                <a:extLst>
                  <a:ext uri="{FF2B5EF4-FFF2-40B4-BE49-F238E27FC236}">
                    <a16:creationId xmlns:a16="http://schemas.microsoft.com/office/drawing/2014/main" id="{1999667C-48FD-4BCA-ACAC-8F9AEC8487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48" y="-2309"/>
                <a:ext cx="139" cy="130"/>
              </a:xfrm>
              <a:custGeom>
                <a:avLst/>
                <a:gdLst>
                  <a:gd name="T0" fmla="*/ 16 w 93"/>
                  <a:gd name="T1" fmla="*/ 15 h 87"/>
                  <a:gd name="T2" fmla="*/ 16 w 93"/>
                  <a:gd name="T3" fmla="*/ 71 h 87"/>
                  <a:gd name="T4" fmla="*/ 76 w 93"/>
                  <a:gd name="T5" fmla="*/ 71 h 87"/>
                  <a:gd name="T6" fmla="*/ 76 w 93"/>
                  <a:gd name="T7" fmla="*/ 15 h 87"/>
                  <a:gd name="T8" fmla="*/ 16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6" y="15"/>
                    </a:moveTo>
                    <a:cubicBezTo>
                      <a:pt x="0" y="30"/>
                      <a:pt x="0" y="55"/>
                      <a:pt x="16" y="71"/>
                    </a:cubicBezTo>
                    <a:cubicBezTo>
                      <a:pt x="32" y="87"/>
                      <a:pt x="59" y="87"/>
                      <a:pt x="76" y="71"/>
                    </a:cubicBezTo>
                    <a:cubicBezTo>
                      <a:pt x="92" y="56"/>
                      <a:pt x="93" y="31"/>
                      <a:pt x="76" y="15"/>
                    </a:cubicBezTo>
                    <a:cubicBezTo>
                      <a:pt x="60" y="0"/>
                      <a:pt x="33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7" name="Freeform 282">
                <a:extLst>
                  <a:ext uri="{FF2B5EF4-FFF2-40B4-BE49-F238E27FC236}">
                    <a16:creationId xmlns:a16="http://schemas.microsoft.com/office/drawing/2014/main" id="{339960D7-8C16-4818-9034-1591841DA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04" y="-2357"/>
                <a:ext cx="146" cy="135"/>
              </a:xfrm>
              <a:custGeom>
                <a:avLst/>
                <a:gdLst>
                  <a:gd name="T0" fmla="*/ 18 w 97"/>
                  <a:gd name="T1" fmla="*/ 16 h 90"/>
                  <a:gd name="T2" fmla="*/ 17 w 97"/>
                  <a:gd name="T3" fmla="*/ 74 h 90"/>
                  <a:gd name="T4" fmla="*/ 80 w 97"/>
                  <a:gd name="T5" fmla="*/ 74 h 90"/>
                  <a:gd name="T6" fmla="*/ 80 w 97"/>
                  <a:gd name="T7" fmla="*/ 16 h 90"/>
                  <a:gd name="T8" fmla="*/ 18 w 97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0">
                    <a:moveTo>
                      <a:pt x="18" y="16"/>
                    </a:moveTo>
                    <a:cubicBezTo>
                      <a:pt x="1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80" y="74"/>
                    </a:cubicBezTo>
                    <a:cubicBezTo>
                      <a:pt x="97" y="58"/>
                      <a:pt x="97" y="32"/>
                      <a:pt x="80" y="16"/>
                    </a:cubicBezTo>
                    <a:cubicBezTo>
                      <a:pt x="63" y="0"/>
                      <a:pt x="35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8" name="Freeform 283">
                <a:extLst>
                  <a:ext uri="{FF2B5EF4-FFF2-40B4-BE49-F238E27FC236}">
                    <a16:creationId xmlns:a16="http://schemas.microsoft.com/office/drawing/2014/main" id="{D9EAFC64-0137-461B-805A-9D2363FF0D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63" y="-2405"/>
                <a:ext cx="149" cy="141"/>
              </a:xfrm>
              <a:custGeom>
                <a:avLst/>
                <a:gdLst>
                  <a:gd name="T0" fmla="*/ 81 w 99"/>
                  <a:gd name="T1" fmla="*/ 77 h 94"/>
                  <a:gd name="T2" fmla="*/ 82 w 99"/>
                  <a:gd name="T3" fmla="*/ 17 h 94"/>
                  <a:gd name="T4" fmla="*/ 17 w 99"/>
                  <a:gd name="T5" fmla="*/ 17 h 94"/>
                  <a:gd name="T6" fmla="*/ 17 w 99"/>
                  <a:gd name="T7" fmla="*/ 77 h 94"/>
                  <a:gd name="T8" fmla="*/ 81 w 99"/>
                  <a:gd name="T9" fmla="*/ 7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94">
                    <a:moveTo>
                      <a:pt x="81" y="77"/>
                    </a:moveTo>
                    <a:cubicBezTo>
                      <a:pt x="99" y="61"/>
                      <a:pt x="99" y="34"/>
                      <a:pt x="82" y="17"/>
                    </a:cubicBezTo>
                    <a:cubicBezTo>
                      <a:pt x="64" y="1"/>
                      <a:pt x="35" y="0"/>
                      <a:pt x="17" y="17"/>
                    </a:cubicBezTo>
                    <a:cubicBezTo>
                      <a:pt x="0" y="34"/>
                      <a:pt x="0" y="60"/>
                      <a:pt x="17" y="77"/>
                    </a:cubicBezTo>
                    <a:cubicBezTo>
                      <a:pt x="35" y="94"/>
                      <a:pt x="63" y="94"/>
                      <a:pt x="81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9" name="Freeform 284">
                <a:extLst>
                  <a:ext uri="{FF2B5EF4-FFF2-40B4-BE49-F238E27FC236}">
                    <a16:creationId xmlns:a16="http://schemas.microsoft.com/office/drawing/2014/main" id="{E3BD4CE6-EDAE-4512-BEF9-9996E317AB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9" y="-2452"/>
                <a:ext cx="156" cy="144"/>
              </a:xfrm>
              <a:custGeom>
                <a:avLst/>
                <a:gdLst>
                  <a:gd name="T0" fmla="*/ 85 w 104"/>
                  <a:gd name="T1" fmla="*/ 79 h 96"/>
                  <a:gd name="T2" fmla="*/ 85 w 104"/>
                  <a:gd name="T3" fmla="*/ 17 h 96"/>
                  <a:gd name="T4" fmla="*/ 19 w 104"/>
                  <a:gd name="T5" fmla="*/ 17 h 96"/>
                  <a:gd name="T6" fmla="*/ 19 w 104"/>
                  <a:gd name="T7" fmla="*/ 79 h 96"/>
                  <a:gd name="T8" fmla="*/ 85 w 104"/>
                  <a:gd name="T9" fmla="*/ 7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96">
                    <a:moveTo>
                      <a:pt x="85" y="79"/>
                    </a:moveTo>
                    <a:cubicBezTo>
                      <a:pt x="103" y="62"/>
                      <a:pt x="104" y="34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ubicBezTo>
                      <a:pt x="1" y="34"/>
                      <a:pt x="0" y="62"/>
                      <a:pt x="19" y="79"/>
                    </a:cubicBezTo>
                    <a:cubicBezTo>
                      <a:pt x="37" y="96"/>
                      <a:pt x="67" y="96"/>
                      <a:pt x="85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0" name="Freeform 285">
                <a:extLst>
                  <a:ext uri="{FF2B5EF4-FFF2-40B4-BE49-F238E27FC236}">
                    <a16:creationId xmlns:a16="http://schemas.microsoft.com/office/drawing/2014/main" id="{0213C057-1EF7-483E-AECB-42F8D5627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77" y="-2500"/>
                <a:ext cx="160" cy="150"/>
              </a:xfrm>
              <a:custGeom>
                <a:avLst/>
                <a:gdLst>
                  <a:gd name="T0" fmla="*/ 88 w 107"/>
                  <a:gd name="T1" fmla="*/ 83 h 100"/>
                  <a:gd name="T2" fmla="*/ 88 w 107"/>
                  <a:gd name="T3" fmla="*/ 18 h 100"/>
                  <a:gd name="T4" fmla="*/ 19 w 107"/>
                  <a:gd name="T5" fmla="*/ 18 h 100"/>
                  <a:gd name="T6" fmla="*/ 19 w 107"/>
                  <a:gd name="T7" fmla="*/ 82 h 100"/>
                  <a:gd name="T8" fmla="*/ 88 w 107"/>
                  <a:gd name="T9" fmla="*/ 8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0">
                    <a:moveTo>
                      <a:pt x="88" y="83"/>
                    </a:moveTo>
                    <a:cubicBezTo>
                      <a:pt x="107" y="65"/>
                      <a:pt x="107" y="36"/>
                      <a:pt x="88" y="18"/>
                    </a:cubicBezTo>
                    <a:cubicBezTo>
                      <a:pt x="70" y="0"/>
                      <a:pt x="39" y="0"/>
                      <a:pt x="19" y="18"/>
                    </a:cubicBezTo>
                    <a:cubicBezTo>
                      <a:pt x="0" y="36"/>
                      <a:pt x="0" y="64"/>
                      <a:pt x="19" y="82"/>
                    </a:cubicBezTo>
                    <a:cubicBezTo>
                      <a:pt x="38" y="100"/>
                      <a:pt x="69" y="100"/>
                      <a:pt x="88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1" name="Freeform 286">
                <a:extLst>
                  <a:ext uri="{FF2B5EF4-FFF2-40B4-BE49-F238E27FC236}">
                    <a16:creationId xmlns:a16="http://schemas.microsoft.com/office/drawing/2014/main" id="{647B7AEF-4C43-4BC4-B7C7-62FC413A9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37" y="-2506"/>
                <a:ext cx="161" cy="113"/>
              </a:xfrm>
              <a:custGeom>
                <a:avLst/>
                <a:gdLst>
                  <a:gd name="T0" fmla="*/ 18 w 107"/>
                  <a:gd name="T1" fmla="*/ 57 h 75"/>
                  <a:gd name="T2" fmla="*/ 89 w 107"/>
                  <a:gd name="T3" fmla="*/ 57 h 75"/>
                  <a:gd name="T4" fmla="*/ 96 w 107"/>
                  <a:gd name="T5" fmla="*/ 0 h 75"/>
                  <a:gd name="T6" fmla="*/ 11 w 107"/>
                  <a:gd name="T7" fmla="*/ 0 h 75"/>
                  <a:gd name="T8" fmla="*/ 18 w 107"/>
                  <a:gd name="T9" fmla="*/ 57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75">
                    <a:moveTo>
                      <a:pt x="18" y="57"/>
                    </a:moveTo>
                    <a:cubicBezTo>
                      <a:pt x="37" y="75"/>
                      <a:pt x="69" y="75"/>
                      <a:pt x="89" y="57"/>
                    </a:cubicBezTo>
                    <a:cubicBezTo>
                      <a:pt x="105" y="42"/>
                      <a:pt x="107" y="18"/>
                      <a:pt x="9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18"/>
                      <a:pt x="2" y="41"/>
                      <a:pt x="18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2" name="Freeform 287">
                <a:extLst>
                  <a:ext uri="{FF2B5EF4-FFF2-40B4-BE49-F238E27FC236}">
                    <a16:creationId xmlns:a16="http://schemas.microsoft.com/office/drawing/2014/main" id="{DCB40162-685C-49AF-BD95-D02E4A72E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01" y="-2506"/>
                <a:ext cx="153" cy="71"/>
              </a:xfrm>
              <a:custGeom>
                <a:avLst/>
                <a:gdLst>
                  <a:gd name="T0" fmla="*/ 87 w 102"/>
                  <a:gd name="T1" fmla="*/ 28 h 47"/>
                  <a:gd name="T2" fmla="*/ 102 w 102"/>
                  <a:gd name="T3" fmla="*/ 0 h 47"/>
                  <a:gd name="T4" fmla="*/ 0 w 102"/>
                  <a:gd name="T5" fmla="*/ 0 h 47"/>
                  <a:gd name="T6" fmla="*/ 15 w 102"/>
                  <a:gd name="T7" fmla="*/ 28 h 47"/>
                  <a:gd name="T8" fmla="*/ 87 w 102"/>
                  <a:gd name="T9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7">
                    <a:moveTo>
                      <a:pt x="87" y="28"/>
                    </a:moveTo>
                    <a:cubicBezTo>
                      <a:pt x="96" y="20"/>
                      <a:pt x="100" y="11"/>
                      <a:pt x="10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0"/>
                      <a:pt x="6" y="20"/>
                      <a:pt x="15" y="28"/>
                    </a:cubicBezTo>
                    <a:cubicBezTo>
                      <a:pt x="35" y="47"/>
                      <a:pt x="67" y="47"/>
                      <a:pt x="8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3" name="Freeform 288">
                <a:extLst>
                  <a:ext uri="{FF2B5EF4-FFF2-40B4-BE49-F238E27FC236}">
                    <a16:creationId xmlns:a16="http://schemas.microsoft.com/office/drawing/2014/main" id="{A2D847E1-4DB9-43D4-962E-7725F37C4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84" y="-2506"/>
                <a:ext cx="108" cy="27"/>
              </a:xfrm>
              <a:custGeom>
                <a:avLst/>
                <a:gdLst>
                  <a:gd name="T0" fmla="*/ 72 w 72"/>
                  <a:gd name="T1" fmla="*/ 0 h 18"/>
                  <a:gd name="T2" fmla="*/ 0 w 72"/>
                  <a:gd name="T3" fmla="*/ 0 h 18"/>
                  <a:gd name="T4" fmla="*/ 72 w 72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18">
                    <a:moveTo>
                      <a:pt x="7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1" y="18"/>
                      <a:pt x="51" y="18"/>
                      <a:pt x="7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4" name="Freeform 289">
                <a:extLst>
                  <a:ext uri="{FF2B5EF4-FFF2-40B4-BE49-F238E27FC236}">
                    <a16:creationId xmlns:a16="http://schemas.microsoft.com/office/drawing/2014/main" id="{F535BF91-2BD9-4910-8CDF-9FD123A70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" y="-706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5" name="Freeform 290">
                <a:extLst>
                  <a:ext uri="{FF2B5EF4-FFF2-40B4-BE49-F238E27FC236}">
                    <a16:creationId xmlns:a16="http://schemas.microsoft.com/office/drawing/2014/main" id="{361494DF-13DF-48F3-97EF-33828DD27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60" y="-751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6" name="Freeform 291">
                <a:extLst>
                  <a:ext uri="{FF2B5EF4-FFF2-40B4-BE49-F238E27FC236}">
                    <a16:creationId xmlns:a16="http://schemas.microsoft.com/office/drawing/2014/main" id="{956746BE-3979-45F4-85A9-7B04041896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" y="-798"/>
                <a:ext cx="12" cy="11"/>
              </a:xfrm>
              <a:custGeom>
                <a:avLst/>
                <a:gdLst>
                  <a:gd name="T0" fmla="*/ 1 w 8"/>
                  <a:gd name="T1" fmla="*/ 1 h 7"/>
                  <a:gd name="T2" fmla="*/ 2 w 8"/>
                  <a:gd name="T3" fmla="*/ 5 h 7"/>
                  <a:gd name="T4" fmla="*/ 6 w 8"/>
                  <a:gd name="T5" fmla="*/ 5 h 7"/>
                  <a:gd name="T6" fmla="*/ 6 w 8"/>
                  <a:gd name="T7" fmla="*/ 1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2"/>
                      <a:pt x="0" y="4"/>
                      <a:pt x="2" y="5"/>
                    </a:cubicBezTo>
                    <a:cubicBezTo>
                      <a:pt x="3" y="7"/>
                      <a:pt x="5" y="7"/>
                      <a:pt x="6" y="5"/>
                    </a:cubicBezTo>
                    <a:cubicBezTo>
                      <a:pt x="8" y="4"/>
                      <a:pt x="8" y="2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7" name="Freeform 292">
                <a:extLst>
                  <a:ext uri="{FF2B5EF4-FFF2-40B4-BE49-F238E27FC236}">
                    <a16:creationId xmlns:a16="http://schemas.microsoft.com/office/drawing/2014/main" id="{942CF123-8D62-4713-9DDA-BE31A91409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75" y="-845"/>
                <a:ext cx="17" cy="14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8" name="Freeform 293">
                <a:extLst>
                  <a:ext uri="{FF2B5EF4-FFF2-40B4-BE49-F238E27FC236}">
                    <a16:creationId xmlns:a16="http://schemas.microsoft.com/office/drawing/2014/main" id="{B6FDFFBF-490A-4E6B-AFE2-4C04D98E9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3" y="-892"/>
                <a:ext cx="21" cy="20"/>
              </a:xfrm>
              <a:custGeom>
                <a:avLst/>
                <a:gdLst>
                  <a:gd name="T0" fmla="*/ 3 w 14"/>
                  <a:gd name="T1" fmla="*/ 2 h 13"/>
                  <a:gd name="T2" fmla="*/ 3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3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3" y="2"/>
                    </a:moveTo>
                    <a:cubicBezTo>
                      <a:pt x="0" y="4"/>
                      <a:pt x="0" y="8"/>
                      <a:pt x="3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4"/>
                      <a:pt x="12" y="2"/>
                    </a:cubicBezTo>
                    <a:cubicBezTo>
                      <a:pt x="9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9" name="Freeform 294">
                <a:extLst>
                  <a:ext uri="{FF2B5EF4-FFF2-40B4-BE49-F238E27FC236}">
                    <a16:creationId xmlns:a16="http://schemas.microsoft.com/office/drawing/2014/main" id="{5CF5DE74-F9A1-4069-892D-EF90A8DE81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0" y="-940"/>
                <a:ext cx="27" cy="26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6"/>
                      <a:pt x="11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0" name="Freeform 295">
                <a:extLst>
                  <a:ext uri="{FF2B5EF4-FFF2-40B4-BE49-F238E27FC236}">
                    <a16:creationId xmlns:a16="http://schemas.microsoft.com/office/drawing/2014/main" id="{7FDB57D3-DF44-4F43-8744-5E88B68B64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48" y="-986"/>
                <a:ext cx="31" cy="28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5 h 19"/>
                  <a:gd name="T6" fmla="*/ 17 w 21"/>
                  <a:gd name="T7" fmla="*/ 15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3" y="0"/>
                      <a:pt x="8" y="0"/>
                      <a:pt x="4" y="3"/>
                    </a:cubicBezTo>
                    <a:cubicBezTo>
                      <a:pt x="0" y="6"/>
                      <a:pt x="0" y="12"/>
                      <a:pt x="4" y="15"/>
                    </a:cubicBezTo>
                    <a:cubicBezTo>
                      <a:pt x="8" y="19"/>
                      <a:pt x="13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1" name="Freeform 296">
                <a:extLst>
                  <a:ext uri="{FF2B5EF4-FFF2-40B4-BE49-F238E27FC236}">
                    <a16:creationId xmlns:a16="http://schemas.microsoft.com/office/drawing/2014/main" id="{CD72AA14-C484-4C0A-9605-ECAC2EE85A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05" y="-1034"/>
                <a:ext cx="37" cy="33"/>
              </a:xfrm>
              <a:custGeom>
                <a:avLst/>
                <a:gdLst>
                  <a:gd name="T0" fmla="*/ 20 w 24"/>
                  <a:gd name="T1" fmla="*/ 4 h 22"/>
                  <a:gd name="T2" fmla="*/ 5 w 24"/>
                  <a:gd name="T3" fmla="*/ 4 h 22"/>
                  <a:gd name="T4" fmla="*/ 4 w 24"/>
                  <a:gd name="T5" fmla="*/ 18 h 22"/>
                  <a:gd name="T6" fmla="*/ 20 w 24"/>
                  <a:gd name="T7" fmla="*/ 19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5"/>
                      <a:pt x="4" y="18"/>
                    </a:cubicBezTo>
                    <a:cubicBezTo>
                      <a:pt x="9" y="22"/>
                      <a:pt x="16" y="22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2" name="Freeform 297">
                <a:extLst>
                  <a:ext uri="{FF2B5EF4-FFF2-40B4-BE49-F238E27FC236}">
                    <a16:creationId xmlns:a16="http://schemas.microsoft.com/office/drawing/2014/main" id="{F2677689-AECD-4CE4-8952-507824E42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63" y="-1081"/>
                <a:ext cx="42" cy="38"/>
              </a:xfrm>
              <a:custGeom>
                <a:avLst/>
                <a:gdLst>
                  <a:gd name="T0" fmla="*/ 23 w 28"/>
                  <a:gd name="T1" fmla="*/ 4 h 25"/>
                  <a:gd name="T2" fmla="*/ 5 w 28"/>
                  <a:gd name="T3" fmla="*/ 4 h 25"/>
                  <a:gd name="T4" fmla="*/ 5 w 28"/>
                  <a:gd name="T5" fmla="*/ 20 h 25"/>
                  <a:gd name="T6" fmla="*/ 22 w 28"/>
                  <a:gd name="T7" fmla="*/ 20 h 25"/>
                  <a:gd name="T8" fmla="*/ 23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4"/>
                    </a:move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2" y="20"/>
                    </a:cubicBezTo>
                    <a:cubicBezTo>
                      <a:pt x="27" y="16"/>
                      <a:pt x="28" y="9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3" name="Freeform 298">
                <a:extLst>
                  <a:ext uri="{FF2B5EF4-FFF2-40B4-BE49-F238E27FC236}">
                    <a16:creationId xmlns:a16="http://schemas.microsoft.com/office/drawing/2014/main" id="{059CF8C9-B6D0-485F-B778-B6ACC0BCF2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21" y="-1129"/>
                <a:ext cx="46" cy="44"/>
              </a:xfrm>
              <a:custGeom>
                <a:avLst/>
                <a:gdLst>
                  <a:gd name="T0" fmla="*/ 25 w 31"/>
                  <a:gd name="T1" fmla="*/ 24 h 29"/>
                  <a:gd name="T2" fmla="*/ 25 w 31"/>
                  <a:gd name="T3" fmla="*/ 5 h 29"/>
                  <a:gd name="T4" fmla="*/ 6 w 31"/>
                  <a:gd name="T5" fmla="*/ 5 h 29"/>
                  <a:gd name="T6" fmla="*/ 6 w 31"/>
                  <a:gd name="T7" fmla="*/ 24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4" name="Freeform 299">
                <a:extLst>
                  <a:ext uri="{FF2B5EF4-FFF2-40B4-BE49-F238E27FC236}">
                    <a16:creationId xmlns:a16="http://schemas.microsoft.com/office/drawing/2014/main" id="{BC77F630-6083-476A-89B7-F172FF34C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1" y="-1174"/>
                <a:ext cx="45" cy="44"/>
              </a:xfrm>
              <a:custGeom>
                <a:avLst/>
                <a:gdLst>
                  <a:gd name="T0" fmla="*/ 25 w 30"/>
                  <a:gd name="T1" fmla="*/ 24 h 29"/>
                  <a:gd name="T2" fmla="*/ 25 w 30"/>
                  <a:gd name="T3" fmla="*/ 5 h 29"/>
                  <a:gd name="T4" fmla="*/ 5 w 30"/>
                  <a:gd name="T5" fmla="*/ 5 h 29"/>
                  <a:gd name="T6" fmla="*/ 5 w 30"/>
                  <a:gd name="T7" fmla="*/ 24 h 29"/>
                  <a:gd name="T8" fmla="*/ 25 w 30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25" y="24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20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5" name="Freeform 300">
                <a:extLst>
                  <a:ext uri="{FF2B5EF4-FFF2-40B4-BE49-F238E27FC236}">
                    <a16:creationId xmlns:a16="http://schemas.microsoft.com/office/drawing/2014/main" id="{0F2D654F-A78F-4CD4-8F90-9076417242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9" y="-1222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7 h 32"/>
                  <a:gd name="T6" fmla="*/ 28 w 34"/>
                  <a:gd name="T7" fmla="*/ 27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7"/>
                    </a:cubicBezTo>
                    <a:cubicBezTo>
                      <a:pt x="12" y="32"/>
                      <a:pt x="22" y="32"/>
                      <a:pt x="28" y="27"/>
                    </a:cubicBezTo>
                    <a:cubicBezTo>
                      <a:pt x="34" y="21"/>
                      <a:pt x="34" y="12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6" name="Freeform 301">
                <a:extLst>
                  <a:ext uri="{FF2B5EF4-FFF2-40B4-BE49-F238E27FC236}">
                    <a16:creationId xmlns:a16="http://schemas.microsoft.com/office/drawing/2014/main" id="{22619611-3A8E-4BF6-99A2-025DF7F2D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96" y="-1268"/>
                <a:ext cx="56" cy="52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9 h 35"/>
                  <a:gd name="T6" fmla="*/ 30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3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7" name="Freeform 302">
                <a:extLst>
                  <a:ext uri="{FF2B5EF4-FFF2-40B4-BE49-F238E27FC236}">
                    <a16:creationId xmlns:a16="http://schemas.microsoft.com/office/drawing/2014/main" id="{482B81E5-5B46-4F93-BD93-463ABE8CA6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54" y="-1316"/>
                <a:ext cx="61" cy="58"/>
              </a:xfrm>
              <a:custGeom>
                <a:avLst/>
                <a:gdLst>
                  <a:gd name="T0" fmla="*/ 34 w 41"/>
                  <a:gd name="T1" fmla="*/ 7 h 39"/>
                  <a:gd name="T2" fmla="*/ 7 w 41"/>
                  <a:gd name="T3" fmla="*/ 7 h 39"/>
                  <a:gd name="T4" fmla="*/ 7 w 41"/>
                  <a:gd name="T5" fmla="*/ 32 h 39"/>
                  <a:gd name="T6" fmla="*/ 33 w 41"/>
                  <a:gd name="T7" fmla="*/ 32 h 39"/>
                  <a:gd name="T8" fmla="*/ 34 w 41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9"/>
                      <a:pt x="33" y="32"/>
                    </a:cubicBezTo>
                    <a:cubicBezTo>
                      <a:pt x="40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8" name="Freeform 303">
                <a:extLst>
                  <a:ext uri="{FF2B5EF4-FFF2-40B4-BE49-F238E27FC236}">
                    <a16:creationId xmlns:a16="http://schemas.microsoft.com/office/drawing/2014/main" id="{A2EA030D-DAFD-4FE0-918A-9E0AC5D08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11" y="-1362"/>
                <a:ext cx="66" cy="61"/>
              </a:xfrm>
              <a:custGeom>
                <a:avLst/>
                <a:gdLst>
                  <a:gd name="T0" fmla="*/ 8 w 44"/>
                  <a:gd name="T1" fmla="*/ 7 h 41"/>
                  <a:gd name="T2" fmla="*/ 8 w 44"/>
                  <a:gd name="T3" fmla="*/ 34 h 41"/>
                  <a:gd name="T4" fmla="*/ 36 w 44"/>
                  <a:gd name="T5" fmla="*/ 34 h 41"/>
                  <a:gd name="T6" fmla="*/ 36 w 44"/>
                  <a:gd name="T7" fmla="*/ 7 h 41"/>
                  <a:gd name="T8" fmla="*/ 8 w 44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8" y="7"/>
                    </a:moveTo>
                    <a:cubicBezTo>
                      <a:pt x="0" y="14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9" name="Freeform 304">
                <a:extLst>
                  <a:ext uri="{FF2B5EF4-FFF2-40B4-BE49-F238E27FC236}">
                    <a16:creationId xmlns:a16="http://schemas.microsoft.com/office/drawing/2014/main" id="{B7F1385A-6140-48E8-B780-DC9AFC593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69" y="-1410"/>
                <a:ext cx="70" cy="66"/>
              </a:xfrm>
              <a:custGeom>
                <a:avLst/>
                <a:gdLst>
                  <a:gd name="T0" fmla="*/ 39 w 47"/>
                  <a:gd name="T1" fmla="*/ 8 h 44"/>
                  <a:gd name="T2" fmla="*/ 8 w 47"/>
                  <a:gd name="T3" fmla="*/ 8 h 44"/>
                  <a:gd name="T4" fmla="*/ 8 w 47"/>
                  <a:gd name="T5" fmla="*/ 36 h 44"/>
                  <a:gd name="T6" fmla="*/ 39 w 47"/>
                  <a:gd name="T7" fmla="*/ 37 h 44"/>
                  <a:gd name="T8" fmla="*/ 39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8"/>
                    </a:moveTo>
                    <a:cubicBezTo>
                      <a:pt x="30" y="1"/>
                      <a:pt x="17" y="0"/>
                      <a:pt x="8" y="8"/>
                    </a:cubicBezTo>
                    <a:cubicBezTo>
                      <a:pt x="0" y="16"/>
                      <a:pt x="0" y="29"/>
                      <a:pt x="8" y="36"/>
                    </a:cubicBezTo>
                    <a:cubicBezTo>
                      <a:pt x="17" y="44"/>
                      <a:pt x="30" y="44"/>
                      <a:pt x="39" y="37"/>
                    </a:cubicBezTo>
                    <a:cubicBezTo>
                      <a:pt x="47" y="29"/>
                      <a:pt x="47" y="16"/>
                      <a:pt x="3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0" name="Freeform 305">
                <a:extLst>
                  <a:ext uri="{FF2B5EF4-FFF2-40B4-BE49-F238E27FC236}">
                    <a16:creationId xmlns:a16="http://schemas.microsoft.com/office/drawing/2014/main" id="{07D8DFF4-3E91-456D-A44E-24F3325F3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27" y="-1457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8 h 47"/>
                  <a:gd name="T4" fmla="*/ 9 w 50"/>
                  <a:gd name="T5" fmla="*/ 8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1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1" name="Freeform 306">
                <a:extLst>
                  <a:ext uri="{FF2B5EF4-FFF2-40B4-BE49-F238E27FC236}">
                    <a16:creationId xmlns:a16="http://schemas.microsoft.com/office/drawing/2014/main" id="{283304BB-BF26-49E8-83E4-D9AEED4B4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84" y="-1505"/>
                <a:ext cx="81" cy="77"/>
              </a:xfrm>
              <a:custGeom>
                <a:avLst/>
                <a:gdLst>
                  <a:gd name="T0" fmla="*/ 44 w 54"/>
                  <a:gd name="T1" fmla="*/ 42 h 51"/>
                  <a:gd name="T2" fmla="*/ 44 w 54"/>
                  <a:gd name="T3" fmla="*/ 9 h 51"/>
                  <a:gd name="T4" fmla="*/ 10 w 54"/>
                  <a:gd name="T5" fmla="*/ 9 h 51"/>
                  <a:gd name="T6" fmla="*/ 10 w 54"/>
                  <a:gd name="T7" fmla="*/ 41 h 51"/>
                  <a:gd name="T8" fmla="*/ 44 w 54"/>
                  <a:gd name="T9" fmla="*/ 4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1">
                    <a:moveTo>
                      <a:pt x="44" y="42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1"/>
                      <a:pt x="35" y="51"/>
                      <a:pt x="4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2" name="Freeform 307">
                <a:extLst>
                  <a:ext uri="{FF2B5EF4-FFF2-40B4-BE49-F238E27FC236}">
                    <a16:creationId xmlns:a16="http://schemas.microsoft.com/office/drawing/2014/main" id="{66B39C22-60D1-48F5-9F98-06055CE4A0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" y="-1550"/>
                <a:ext cx="81" cy="77"/>
              </a:xfrm>
              <a:custGeom>
                <a:avLst/>
                <a:gdLst>
                  <a:gd name="T0" fmla="*/ 9 w 54"/>
                  <a:gd name="T1" fmla="*/ 9 h 51"/>
                  <a:gd name="T2" fmla="*/ 9 w 54"/>
                  <a:gd name="T3" fmla="*/ 42 h 51"/>
                  <a:gd name="T4" fmla="*/ 44 w 54"/>
                  <a:gd name="T5" fmla="*/ 42 h 51"/>
                  <a:gd name="T6" fmla="*/ 44 w 54"/>
                  <a:gd name="T7" fmla="*/ 9 h 51"/>
                  <a:gd name="T8" fmla="*/ 9 w 54"/>
                  <a:gd name="T9" fmla="*/ 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1">
                    <a:moveTo>
                      <a:pt x="9" y="9"/>
                    </a:moveTo>
                    <a:cubicBezTo>
                      <a:pt x="0" y="18"/>
                      <a:pt x="0" y="33"/>
                      <a:pt x="9" y="42"/>
                    </a:cubicBezTo>
                    <a:cubicBezTo>
                      <a:pt x="19" y="51"/>
                      <a:pt x="34" y="51"/>
                      <a:pt x="44" y="42"/>
                    </a:cubicBezTo>
                    <a:cubicBezTo>
                      <a:pt x="53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3" name="Freeform 308">
                <a:extLst>
                  <a:ext uri="{FF2B5EF4-FFF2-40B4-BE49-F238E27FC236}">
                    <a16:creationId xmlns:a16="http://schemas.microsoft.com/office/drawing/2014/main" id="{C1490C32-B4AF-479D-85B2-4716509E55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2" y="-1596"/>
                <a:ext cx="86" cy="79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4 h 53"/>
                  <a:gd name="T4" fmla="*/ 46 w 57"/>
                  <a:gd name="T5" fmla="*/ 44 h 53"/>
                  <a:gd name="T6" fmla="*/ 47 w 57"/>
                  <a:gd name="T7" fmla="*/ 9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3"/>
                      <a:pt x="46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4" name="Freeform 309">
                <a:extLst>
                  <a:ext uri="{FF2B5EF4-FFF2-40B4-BE49-F238E27FC236}">
                    <a16:creationId xmlns:a16="http://schemas.microsoft.com/office/drawing/2014/main" id="{CA2F9381-B7E2-4141-896B-F071231BB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60" y="-1644"/>
                <a:ext cx="90" cy="85"/>
              </a:xfrm>
              <a:custGeom>
                <a:avLst/>
                <a:gdLst>
                  <a:gd name="T0" fmla="*/ 10 w 60"/>
                  <a:gd name="T1" fmla="*/ 10 h 57"/>
                  <a:gd name="T2" fmla="*/ 10 w 60"/>
                  <a:gd name="T3" fmla="*/ 47 h 57"/>
                  <a:gd name="T4" fmla="*/ 49 w 60"/>
                  <a:gd name="T5" fmla="*/ 47 h 57"/>
                  <a:gd name="T6" fmla="*/ 49 w 60"/>
                  <a:gd name="T7" fmla="*/ 10 h 57"/>
                  <a:gd name="T8" fmla="*/ 10 w 60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10" y="10"/>
                    </a:moveTo>
                    <a:cubicBezTo>
                      <a:pt x="0" y="20"/>
                      <a:pt x="0" y="37"/>
                      <a:pt x="10" y="47"/>
                    </a:cubicBezTo>
                    <a:cubicBezTo>
                      <a:pt x="21" y="57"/>
                      <a:pt x="39" y="57"/>
                      <a:pt x="49" y="47"/>
                    </a:cubicBezTo>
                    <a:cubicBezTo>
                      <a:pt x="60" y="37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5" name="Freeform 310">
                <a:extLst>
                  <a:ext uri="{FF2B5EF4-FFF2-40B4-BE49-F238E27FC236}">
                    <a16:creationId xmlns:a16="http://schemas.microsoft.com/office/drawing/2014/main" id="{E726EBF6-B587-473F-94BE-F57532940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16" y="-1691"/>
                <a:ext cx="96" cy="89"/>
              </a:xfrm>
              <a:custGeom>
                <a:avLst/>
                <a:gdLst>
                  <a:gd name="T0" fmla="*/ 12 w 64"/>
                  <a:gd name="T1" fmla="*/ 10 h 59"/>
                  <a:gd name="T2" fmla="*/ 12 w 64"/>
                  <a:gd name="T3" fmla="*/ 49 h 59"/>
                  <a:gd name="T4" fmla="*/ 53 w 64"/>
                  <a:gd name="T5" fmla="*/ 49 h 59"/>
                  <a:gd name="T6" fmla="*/ 53 w 64"/>
                  <a:gd name="T7" fmla="*/ 10 h 59"/>
                  <a:gd name="T8" fmla="*/ 12 w 64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12" y="10"/>
                    </a:moveTo>
                    <a:cubicBezTo>
                      <a:pt x="0" y="21"/>
                      <a:pt x="1" y="38"/>
                      <a:pt x="12" y="49"/>
                    </a:cubicBezTo>
                    <a:cubicBezTo>
                      <a:pt x="23" y="59"/>
                      <a:pt x="41" y="59"/>
                      <a:pt x="53" y="49"/>
                    </a:cubicBezTo>
                    <a:cubicBezTo>
                      <a:pt x="64" y="38"/>
                      <a:pt x="64" y="21"/>
                      <a:pt x="53" y="10"/>
                    </a:cubicBezTo>
                    <a:cubicBezTo>
                      <a:pt x="42" y="0"/>
                      <a:pt x="24" y="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6" name="Freeform 311">
                <a:extLst>
                  <a:ext uri="{FF2B5EF4-FFF2-40B4-BE49-F238E27FC236}">
                    <a16:creationId xmlns:a16="http://schemas.microsoft.com/office/drawing/2014/main" id="{8328EE13-5E59-410D-9BB1-C4F2A7C294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75" y="-1738"/>
                <a:ext cx="100" cy="94"/>
              </a:xfrm>
              <a:custGeom>
                <a:avLst/>
                <a:gdLst>
                  <a:gd name="T0" fmla="*/ 12 w 67"/>
                  <a:gd name="T1" fmla="*/ 11 h 63"/>
                  <a:gd name="T2" fmla="*/ 12 w 67"/>
                  <a:gd name="T3" fmla="*/ 51 h 63"/>
                  <a:gd name="T4" fmla="*/ 55 w 67"/>
                  <a:gd name="T5" fmla="*/ 52 h 63"/>
                  <a:gd name="T6" fmla="*/ 55 w 67"/>
                  <a:gd name="T7" fmla="*/ 12 h 63"/>
                  <a:gd name="T8" fmla="*/ 12 w 67"/>
                  <a:gd name="T9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3"/>
                      <a:pt x="43" y="63"/>
                      <a:pt x="55" y="52"/>
                    </a:cubicBezTo>
                    <a:cubicBezTo>
                      <a:pt x="66" y="41"/>
                      <a:pt x="67" y="23"/>
                      <a:pt x="55" y="12"/>
                    </a:cubicBezTo>
                    <a:cubicBezTo>
                      <a:pt x="43" y="1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7" name="Freeform 312">
                <a:extLst>
                  <a:ext uri="{FF2B5EF4-FFF2-40B4-BE49-F238E27FC236}">
                    <a16:creationId xmlns:a16="http://schemas.microsoft.com/office/drawing/2014/main" id="{A893D798-8DF8-4CA5-925A-9742BEBBA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2" y="-1785"/>
                <a:ext cx="105" cy="97"/>
              </a:xfrm>
              <a:custGeom>
                <a:avLst/>
                <a:gdLst>
                  <a:gd name="T0" fmla="*/ 12 w 70"/>
                  <a:gd name="T1" fmla="*/ 11 h 65"/>
                  <a:gd name="T2" fmla="*/ 12 w 70"/>
                  <a:gd name="T3" fmla="*/ 53 h 65"/>
                  <a:gd name="T4" fmla="*/ 57 w 70"/>
                  <a:gd name="T5" fmla="*/ 54 h 65"/>
                  <a:gd name="T6" fmla="*/ 57 w 70"/>
                  <a:gd name="T7" fmla="*/ 11 h 65"/>
                  <a:gd name="T8" fmla="*/ 12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2" y="11"/>
                    </a:move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4"/>
                    </a:cubicBezTo>
                    <a:cubicBezTo>
                      <a:pt x="70" y="42"/>
                      <a:pt x="70" y="23"/>
                      <a:pt x="57" y="11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8" name="Freeform 313">
                <a:extLst>
                  <a:ext uri="{FF2B5EF4-FFF2-40B4-BE49-F238E27FC236}">
                    <a16:creationId xmlns:a16="http://schemas.microsoft.com/office/drawing/2014/main" id="{31619EA0-015C-40FB-B89C-3EB51FA2B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0" y="-1833"/>
                <a:ext cx="110" cy="104"/>
              </a:xfrm>
              <a:custGeom>
                <a:avLst/>
                <a:gdLst>
                  <a:gd name="T0" fmla="*/ 13 w 73"/>
                  <a:gd name="T1" fmla="*/ 13 h 69"/>
                  <a:gd name="T2" fmla="*/ 13 w 73"/>
                  <a:gd name="T3" fmla="*/ 57 h 69"/>
                  <a:gd name="T4" fmla="*/ 60 w 73"/>
                  <a:gd name="T5" fmla="*/ 57 h 69"/>
                  <a:gd name="T6" fmla="*/ 60 w 73"/>
                  <a:gd name="T7" fmla="*/ 13 h 69"/>
                  <a:gd name="T8" fmla="*/ 13 w 73"/>
                  <a:gd name="T9" fmla="*/ 1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3"/>
                    </a:moveTo>
                    <a:cubicBezTo>
                      <a:pt x="0" y="25"/>
                      <a:pt x="0" y="44"/>
                      <a:pt x="13" y="57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1"/>
                      <a:pt x="26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9" name="Freeform 314">
                <a:extLst>
                  <a:ext uri="{FF2B5EF4-FFF2-40B4-BE49-F238E27FC236}">
                    <a16:creationId xmlns:a16="http://schemas.microsoft.com/office/drawing/2014/main" id="{AF0C0941-6E62-4C1B-91EC-B727A6778B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48" y="-1879"/>
                <a:ext cx="114" cy="108"/>
              </a:xfrm>
              <a:custGeom>
                <a:avLst/>
                <a:gdLst>
                  <a:gd name="T0" fmla="*/ 13 w 76"/>
                  <a:gd name="T1" fmla="*/ 13 h 72"/>
                  <a:gd name="T2" fmla="*/ 13 w 76"/>
                  <a:gd name="T3" fmla="*/ 59 h 72"/>
                  <a:gd name="T4" fmla="*/ 63 w 76"/>
                  <a:gd name="T5" fmla="*/ 59 h 72"/>
                  <a:gd name="T6" fmla="*/ 63 w 76"/>
                  <a:gd name="T7" fmla="*/ 13 h 72"/>
                  <a:gd name="T8" fmla="*/ 13 w 76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2">
                    <a:moveTo>
                      <a:pt x="13" y="13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2"/>
                      <a:pt x="49" y="71"/>
                      <a:pt x="63" y="59"/>
                    </a:cubicBezTo>
                    <a:cubicBezTo>
                      <a:pt x="76" y="46"/>
                      <a:pt x="76" y="26"/>
                      <a:pt x="63" y="13"/>
                    </a:cubicBezTo>
                    <a:cubicBezTo>
                      <a:pt x="49" y="0"/>
                      <a:pt x="27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0" name="Freeform 315">
                <a:extLst>
                  <a:ext uri="{FF2B5EF4-FFF2-40B4-BE49-F238E27FC236}">
                    <a16:creationId xmlns:a16="http://schemas.microsoft.com/office/drawing/2014/main" id="{AA2FF56C-0D2E-46B5-BFAF-90313D40A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05" y="-1927"/>
                <a:ext cx="120" cy="112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2 h 75"/>
                  <a:gd name="T4" fmla="*/ 66 w 80"/>
                  <a:gd name="T5" fmla="*/ 62 h 75"/>
                  <a:gd name="T6" fmla="*/ 66 w 80"/>
                  <a:gd name="T7" fmla="*/ 14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6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1" name="Freeform 316">
                <a:extLst>
                  <a:ext uri="{FF2B5EF4-FFF2-40B4-BE49-F238E27FC236}">
                    <a16:creationId xmlns:a16="http://schemas.microsoft.com/office/drawing/2014/main" id="{A7F2E1C4-C4F8-46F6-9163-9081902EF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66" y="-1972"/>
                <a:ext cx="120" cy="112"/>
              </a:xfrm>
              <a:custGeom>
                <a:avLst/>
                <a:gdLst>
                  <a:gd name="T0" fmla="*/ 14 w 80"/>
                  <a:gd name="T1" fmla="*/ 14 h 75"/>
                  <a:gd name="T2" fmla="*/ 14 w 80"/>
                  <a:gd name="T3" fmla="*/ 62 h 75"/>
                  <a:gd name="T4" fmla="*/ 65 w 80"/>
                  <a:gd name="T5" fmla="*/ 62 h 75"/>
                  <a:gd name="T6" fmla="*/ 66 w 80"/>
                  <a:gd name="T7" fmla="*/ 14 h 75"/>
                  <a:gd name="T8" fmla="*/ 14 w 80"/>
                  <a:gd name="T9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4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79" y="49"/>
                      <a:pt x="80" y="27"/>
                      <a:pt x="66" y="14"/>
                    </a:cubicBezTo>
                    <a:cubicBezTo>
                      <a:pt x="51" y="0"/>
                      <a:pt x="28" y="0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2" name="Freeform 317">
                <a:extLst>
                  <a:ext uri="{FF2B5EF4-FFF2-40B4-BE49-F238E27FC236}">
                    <a16:creationId xmlns:a16="http://schemas.microsoft.com/office/drawing/2014/main" id="{CC763115-EC9C-45F2-AD0F-6F28033EA7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2" y="-2019"/>
                <a:ext cx="126" cy="117"/>
              </a:xfrm>
              <a:custGeom>
                <a:avLst/>
                <a:gdLst>
                  <a:gd name="T0" fmla="*/ 16 w 84"/>
                  <a:gd name="T1" fmla="*/ 13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6 w 84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6" y="13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4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6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3" name="Freeform 318">
                <a:extLst>
                  <a:ext uri="{FF2B5EF4-FFF2-40B4-BE49-F238E27FC236}">
                    <a16:creationId xmlns:a16="http://schemas.microsoft.com/office/drawing/2014/main" id="{C68D6844-C7A5-4518-9800-E64F5FDE26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79" y="-2067"/>
                <a:ext cx="131" cy="122"/>
              </a:xfrm>
              <a:custGeom>
                <a:avLst/>
                <a:gdLst>
                  <a:gd name="T0" fmla="*/ 16 w 87"/>
                  <a:gd name="T1" fmla="*/ 15 h 81"/>
                  <a:gd name="T2" fmla="*/ 16 w 87"/>
                  <a:gd name="T3" fmla="*/ 67 h 81"/>
                  <a:gd name="T4" fmla="*/ 71 w 87"/>
                  <a:gd name="T5" fmla="*/ 67 h 81"/>
                  <a:gd name="T6" fmla="*/ 72 w 87"/>
                  <a:gd name="T7" fmla="*/ 15 h 81"/>
                  <a:gd name="T8" fmla="*/ 16 w 87"/>
                  <a:gd name="T9" fmla="*/ 1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5"/>
                    </a:moveTo>
                    <a:cubicBezTo>
                      <a:pt x="1" y="29"/>
                      <a:pt x="0" y="53"/>
                      <a:pt x="16" y="67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7" y="0"/>
                      <a:pt x="31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4" name="Freeform 319">
                <a:extLst>
                  <a:ext uri="{FF2B5EF4-FFF2-40B4-BE49-F238E27FC236}">
                    <a16:creationId xmlns:a16="http://schemas.microsoft.com/office/drawing/2014/main" id="{02B8A0D2-38B5-47C6-9357-2D2D7F78B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38" y="-2113"/>
                <a:ext cx="134" cy="126"/>
              </a:xfrm>
              <a:custGeom>
                <a:avLst/>
                <a:gdLst>
                  <a:gd name="T0" fmla="*/ 16 w 89"/>
                  <a:gd name="T1" fmla="*/ 15 h 84"/>
                  <a:gd name="T2" fmla="*/ 16 w 89"/>
                  <a:gd name="T3" fmla="*/ 69 h 84"/>
                  <a:gd name="T4" fmla="*/ 73 w 89"/>
                  <a:gd name="T5" fmla="*/ 69 h 84"/>
                  <a:gd name="T6" fmla="*/ 74 w 89"/>
                  <a:gd name="T7" fmla="*/ 15 h 84"/>
                  <a:gd name="T8" fmla="*/ 16 w 89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16" y="15"/>
                    </a:moveTo>
                    <a:cubicBezTo>
                      <a:pt x="0" y="29"/>
                      <a:pt x="0" y="54"/>
                      <a:pt x="16" y="69"/>
                    </a:cubicBezTo>
                    <a:cubicBezTo>
                      <a:pt x="31" y="84"/>
                      <a:pt x="57" y="84"/>
                      <a:pt x="73" y="69"/>
                    </a:cubicBezTo>
                    <a:cubicBezTo>
                      <a:pt x="89" y="54"/>
                      <a:pt x="89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5" name="Freeform 320">
                <a:extLst>
                  <a:ext uri="{FF2B5EF4-FFF2-40B4-BE49-F238E27FC236}">
                    <a16:creationId xmlns:a16="http://schemas.microsoft.com/office/drawing/2014/main" id="{E5AFBAB6-40E6-4846-9143-77F3C7F6D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96" y="-2161"/>
                <a:ext cx="139" cy="130"/>
              </a:xfrm>
              <a:custGeom>
                <a:avLst/>
                <a:gdLst>
                  <a:gd name="T0" fmla="*/ 16 w 93"/>
                  <a:gd name="T1" fmla="*/ 16 h 87"/>
                  <a:gd name="T2" fmla="*/ 16 w 93"/>
                  <a:gd name="T3" fmla="*/ 72 h 87"/>
                  <a:gd name="T4" fmla="*/ 76 w 93"/>
                  <a:gd name="T5" fmla="*/ 72 h 87"/>
                  <a:gd name="T6" fmla="*/ 76 w 93"/>
                  <a:gd name="T7" fmla="*/ 16 h 87"/>
                  <a:gd name="T8" fmla="*/ 16 w 93"/>
                  <a:gd name="T9" fmla="*/ 1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6" y="16"/>
                    </a:moveTo>
                    <a:cubicBezTo>
                      <a:pt x="0" y="31"/>
                      <a:pt x="0" y="56"/>
                      <a:pt x="16" y="72"/>
                    </a:cubicBezTo>
                    <a:cubicBezTo>
                      <a:pt x="32" y="87"/>
                      <a:pt x="59" y="87"/>
                      <a:pt x="76" y="72"/>
                    </a:cubicBezTo>
                    <a:cubicBezTo>
                      <a:pt x="92" y="57"/>
                      <a:pt x="93" y="32"/>
                      <a:pt x="76" y="16"/>
                    </a:cubicBezTo>
                    <a:cubicBezTo>
                      <a:pt x="60" y="0"/>
                      <a:pt x="33" y="0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6" name="Freeform 321">
                <a:extLst>
                  <a:ext uri="{FF2B5EF4-FFF2-40B4-BE49-F238E27FC236}">
                    <a16:creationId xmlns:a16="http://schemas.microsoft.com/office/drawing/2014/main" id="{482D675C-B83C-4683-95A9-A3625A520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2" y="-2207"/>
                <a:ext cx="146" cy="134"/>
              </a:xfrm>
              <a:custGeom>
                <a:avLst/>
                <a:gdLst>
                  <a:gd name="T0" fmla="*/ 18 w 97"/>
                  <a:gd name="T1" fmla="*/ 16 h 90"/>
                  <a:gd name="T2" fmla="*/ 17 w 97"/>
                  <a:gd name="T3" fmla="*/ 74 h 90"/>
                  <a:gd name="T4" fmla="*/ 80 w 97"/>
                  <a:gd name="T5" fmla="*/ 74 h 90"/>
                  <a:gd name="T6" fmla="*/ 80 w 97"/>
                  <a:gd name="T7" fmla="*/ 16 h 90"/>
                  <a:gd name="T8" fmla="*/ 18 w 97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0">
                    <a:moveTo>
                      <a:pt x="18" y="16"/>
                    </a:moveTo>
                    <a:cubicBezTo>
                      <a:pt x="1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80" y="74"/>
                    </a:cubicBezTo>
                    <a:cubicBezTo>
                      <a:pt x="97" y="58"/>
                      <a:pt x="97" y="32"/>
                      <a:pt x="80" y="16"/>
                    </a:cubicBezTo>
                    <a:cubicBezTo>
                      <a:pt x="63" y="0"/>
                      <a:pt x="35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7" name="Freeform 322">
                <a:extLst>
                  <a:ext uri="{FF2B5EF4-FFF2-40B4-BE49-F238E27FC236}">
                    <a16:creationId xmlns:a16="http://schemas.microsoft.com/office/drawing/2014/main" id="{C6136979-E99A-46FF-8276-41B9D7126D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10" y="-2255"/>
                <a:ext cx="150" cy="140"/>
              </a:xfrm>
              <a:custGeom>
                <a:avLst/>
                <a:gdLst>
                  <a:gd name="T0" fmla="*/ 18 w 100"/>
                  <a:gd name="T1" fmla="*/ 17 h 94"/>
                  <a:gd name="T2" fmla="*/ 18 w 100"/>
                  <a:gd name="T3" fmla="*/ 77 h 94"/>
                  <a:gd name="T4" fmla="*/ 82 w 100"/>
                  <a:gd name="T5" fmla="*/ 77 h 94"/>
                  <a:gd name="T6" fmla="*/ 83 w 100"/>
                  <a:gd name="T7" fmla="*/ 17 h 94"/>
                  <a:gd name="T8" fmla="*/ 18 w 100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18" y="17"/>
                    </a:moveTo>
                    <a:cubicBezTo>
                      <a:pt x="0" y="33"/>
                      <a:pt x="1" y="60"/>
                      <a:pt x="18" y="77"/>
                    </a:cubicBezTo>
                    <a:cubicBezTo>
                      <a:pt x="36" y="93"/>
                      <a:pt x="65" y="94"/>
                      <a:pt x="82" y="77"/>
                    </a:cubicBezTo>
                    <a:cubicBezTo>
                      <a:pt x="100" y="61"/>
                      <a:pt x="100" y="34"/>
                      <a:pt x="83" y="17"/>
                    </a:cubicBezTo>
                    <a:cubicBezTo>
                      <a:pt x="65" y="1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8" name="Freeform 323">
                <a:extLst>
                  <a:ext uri="{FF2B5EF4-FFF2-40B4-BE49-F238E27FC236}">
                    <a16:creationId xmlns:a16="http://schemas.microsoft.com/office/drawing/2014/main" id="{6DE61CB5-0730-40D3-8117-EE1FDB9E5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67" y="-2302"/>
                <a:ext cx="156" cy="144"/>
              </a:xfrm>
              <a:custGeom>
                <a:avLst/>
                <a:gdLst>
                  <a:gd name="T0" fmla="*/ 19 w 104"/>
                  <a:gd name="T1" fmla="*/ 17 h 96"/>
                  <a:gd name="T2" fmla="*/ 19 w 104"/>
                  <a:gd name="T3" fmla="*/ 79 h 96"/>
                  <a:gd name="T4" fmla="*/ 85 w 104"/>
                  <a:gd name="T5" fmla="*/ 79 h 96"/>
                  <a:gd name="T6" fmla="*/ 85 w 104"/>
                  <a:gd name="T7" fmla="*/ 17 h 96"/>
                  <a:gd name="T8" fmla="*/ 19 w 104"/>
                  <a:gd name="T9" fmla="*/ 1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96">
                    <a:moveTo>
                      <a:pt x="19" y="17"/>
                    </a:moveTo>
                    <a:cubicBezTo>
                      <a:pt x="1" y="34"/>
                      <a:pt x="0" y="62"/>
                      <a:pt x="19" y="79"/>
                    </a:cubicBezTo>
                    <a:cubicBezTo>
                      <a:pt x="37" y="96"/>
                      <a:pt x="67" y="96"/>
                      <a:pt x="85" y="79"/>
                    </a:cubicBezTo>
                    <a:cubicBezTo>
                      <a:pt x="103" y="62"/>
                      <a:pt x="104" y="34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9" name="Freeform 324">
                <a:extLst>
                  <a:ext uri="{FF2B5EF4-FFF2-40B4-BE49-F238E27FC236}">
                    <a16:creationId xmlns:a16="http://schemas.microsoft.com/office/drawing/2014/main" id="{D5072AAA-4094-491A-A565-5C94B484BC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28" y="-2347"/>
                <a:ext cx="154" cy="144"/>
              </a:xfrm>
              <a:custGeom>
                <a:avLst/>
                <a:gdLst>
                  <a:gd name="T0" fmla="*/ 19 w 103"/>
                  <a:gd name="T1" fmla="*/ 17 h 96"/>
                  <a:gd name="T2" fmla="*/ 19 w 103"/>
                  <a:gd name="T3" fmla="*/ 79 h 96"/>
                  <a:gd name="T4" fmla="*/ 85 w 103"/>
                  <a:gd name="T5" fmla="*/ 79 h 96"/>
                  <a:gd name="T6" fmla="*/ 85 w 103"/>
                  <a:gd name="T7" fmla="*/ 17 h 96"/>
                  <a:gd name="T8" fmla="*/ 19 w 103"/>
                  <a:gd name="T9" fmla="*/ 1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6">
                    <a:moveTo>
                      <a:pt x="19" y="17"/>
                    </a:moveTo>
                    <a:cubicBezTo>
                      <a:pt x="0" y="34"/>
                      <a:pt x="0" y="61"/>
                      <a:pt x="19" y="79"/>
                    </a:cubicBezTo>
                    <a:cubicBezTo>
                      <a:pt x="37" y="96"/>
                      <a:pt x="66" y="96"/>
                      <a:pt x="85" y="79"/>
                    </a:cubicBezTo>
                    <a:cubicBezTo>
                      <a:pt x="103" y="62"/>
                      <a:pt x="103" y="34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0" name="Freeform 325">
                <a:extLst>
                  <a:ext uri="{FF2B5EF4-FFF2-40B4-BE49-F238E27FC236}">
                    <a16:creationId xmlns:a16="http://schemas.microsoft.com/office/drawing/2014/main" id="{FA09A14A-1F78-40F4-831B-379112E80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5" y="-2395"/>
                <a:ext cx="161" cy="150"/>
              </a:xfrm>
              <a:custGeom>
                <a:avLst/>
                <a:gdLst>
                  <a:gd name="T0" fmla="*/ 87 w 107"/>
                  <a:gd name="T1" fmla="*/ 82 h 100"/>
                  <a:gd name="T2" fmla="*/ 88 w 107"/>
                  <a:gd name="T3" fmla="*/ 18 h 100"/>
                  <a:gd name="T4" fmla="*/ 19 w 107"/>
                  <a:gd name="T5" fmla="*/ 18 h 100"/>
                  <a:gd name="T6" fmla="*/ 19 w 107"/>
                  <a:gd name="T7" fmla="*/ 82 h 100"/>
                  <a:gd name="T8" fmla="*/ 87 w 107"/>
                  <a:gd name="T9" fmla="*/ 8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0">
                    <a:moveTo>
                      <a:pt x="87" y="82"/>
                    </a:moveTo>
                    <a:cubicBezTo>
                      <a:pt x="107" y="65"/>
                      <a:pt x="107" y="36"/>
                      <a:pt x="88" y="18"/>
                    </a:cubicBezTo>
                    <a:cubicBezTo>
                      <a:pt x="69" y="0"/>
                      <a:pt x="38" y="0"/>
                      <a:pt x="19" y="18"/>
                    </a:cubicBezTo>
                    <a:cubicBezTo>
                      <a:pt x="0" y="35"/>
                      <a:pt x="0" y="64"/>
                      <a:pt x="19" y="82"/>
                    </a:cubicBezTo>
                    <a:cubicBezTo>
                      <a:pt x="38" y="100"/>
                      <a:pt x="69" y="100"/>
                      <a:pt x="87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1" name="Freeform 326">
                <a:extLst>
                  <a:ext uri="{FF2B5EF4-FFF2-40B4-BE49-F238E27FC236}">
                    <a16:creationId xmlns:a16="http://schemas.microsoft.com/office/drawing/2014/main" id="{77838DE1-B450-4C7B-8EB7-4C75D8AD1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4" y="-2441"/>
                <a:ext cx="164" cy="153"/>
              </a:xfrm>
              <a:custGeom>
                <a:avLst/>
                <a:gdLst>
                  <a:gd name="T0" fmla="*/ 89 w 109"/>
                  <a:gd name="T1" fmla="*/ 84 h 102"/>
                  <a:gd name="T2" fmla="*/ 90 w 109"/>
                  <a:gd name="T3" fmla="*/ 18 h 102"/>
                  <a:gd name="T4" fmla="*/ 19 w 109"/>
                  <a:gd name="T5" fmla="*/ 18 h 102"/>
                  <a:gd name="T6" fmla="*/ 19 w 109"/>
                  <a:gd name="T7" fmla="*/ 84 h 102"/>
                  <a:gd name="T8" fmla="*/ 89 w 109"/>
                  <a:gd name="T9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102">
                    <a:moveTo>
                      <a:pt x="89" y="84"/>
                    </a:moveTo>
                    <a:cubicBezTo>
                      <a:pt x="109" y="66"/>
                      <a:pt x="109" y="36"/>
                      <a:pt x="90" y="18"/>
                    </a:cubicBezTo>
                    <a:cubicBezTo>
                      <a:pt x="70" y="0"/>
                      <a:pt x="39" y="0"/>
                      <a:pt x="19" y="18"/>
                    </a:cubicBezTo>
                    <a:cubicBezTo>
                      <a:pt x="0" y="36"/>
                      <a:pt x="0" y="66"/>
                      <a:pt x="19" y="84"/>
                    </a:cubicBezTo>
                    <a:cubicBezTo>
                      <a:pt x="38" y="102"/>
                      <a:pt x="70" y="102"/>
                      <a:pt x="89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2" name="Freeform 327">
                <a:extLst>
                  <a:ext uri="{FF2B5EF4-FFF2-40B4-BE49-F238E27FC236}">
                    <a16:creationId xmlns:a16="http://schemas.microsoft.com/office/drawing/2014/main" id="{BDF18998-DBFA-4C24-B8A7-61C8C5553E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00" y="-2489"/>
                <a:ext cx="170" cy="159"/>
              </a:xfrm>
              <a:custGeom>
                <a:avLst/>
                <a:gdLst>
                  <a:gd name="T0" fmla="*/ 93 w 113"/>
                  <a:gd name="T1" fmla="*/ 87 h 106"/>
                  <a:gd name="T2" fmla="*/ 93 w 113"/>
                  <a:gd name="T3" fmla="*/ 19 h 106"/>
                  <a:gd name="T4" fmla="*/ 21 w 113"/>
                  <a:gd name="T5" fmla="*/ 19 h 106"/>
                  <a:gd name="T6" fmla="*/ 20 w 113"/>
                  <a:gd name="T7" fmla="*/ 87 h 106"/>
                  <a:gd name="T8" fmla="*/ 93 w 113"/>
                  <a:gd name="T9" fmla="*/ 8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06">
                    <a:moveTo>
                      <a:pt x="93" y="87"/>
                    </a:moveTo>
                    <a:cubicBezTo>
                      <a:pt x="113" y="69"/>
                      <a:pt x="113" y="38"/>
                      <a:pt x="93" y="19"/>
                    </a:cubicBezTo>
                    <a:cubicBezTo>
                      <a:pt x="73" y="1"/>
                      <a:pt x="41" y="0"/>
                      <a:pt x="21" y="19"/>
                    </a:cubicBezTo>
                    <a:cubicBezTo>
                      <a:pt x="1" y="38"/>
                      <a:pt x="0" y="68"/>
                      <a:pt x="20" y="87"/>
                    </a:cubicBezTo>
                    <a:cubicBezTo>
                      <a:pt x="40" y="106"/>
                      <a:pt x="73" y="106"/>
                      <a:pt x="93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3" name="Freeform 328">
                <a:extLst>
                  <a:ext uri="{FF2B5EF4-FFF2-40B4-BE49-F238E27FC236}">
                    <a16:creationId xmlns:a16="http://schemas.microsoft.com/office/drawing/2014/main" id="{1900B4A9-2B5B-4A5A-B098-3A32A195CA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59" y="-2506"/>
                <a:ext cx="173" cy="134"/>
              </a:xfrm>
              <a:custGeom>
                <a:avLst/>
                <a:gdLst>
                  <a:gd name="T0" fmla="*/ 20 w 115"/>
                  <a:gd name="T1" fmla="*/ 69 h 89"/>
                  <a:gd name="T2" fmla="*/ 95 w 115"/>
                  <a:gd name="T3" fmla="*/ 69 h 89"/>
                  <a:gd name="T4" fmla="*/ 96 w 115"/>
                  <a:gd name="T5" fmla="*/ 0 h 89"/>
                  <a:gd name="T6" fmla="*/ 19 w 115"/>
                  <a:gd name="T7" fmla="*/ 0 h 89"/>
                  <a:gd name="T8" fmla="*/ 20 w 115"/>
                  <a:gd name="T9" fmla="*/ 6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89">
                    <a:moveTo>
                      <a:pt x="20" y="69"/>
                    </a:moveTo>
                    <a:cubicBezTo>
                      <a:pt x="41" y="88"/>
                      <a:pt x="74" y="89"/>
                      <a:pt x="95" y="69"/>
                    </a:cubicBezTo>
                    <a:cubicBezTo>
                      <a:pt x="115" y="50"/>
                      <a:pt x="115" y="20"/>
                      <a:pt x="9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20"/>
                      <a:pt x="0" y="50"/>
                      <a:pt x="2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" name="Freeform 329">
                <a:extLst>
                  <a:ext uri="{FF2B5EF4-FFF2-40B4-BE49-F238E27FC236}">
                    <a16:creationId xmlns:a16="http://schemas.microsoft.com/office/drawing/2014/main" id="{D8B566E3-5CE5-498E-89DC-C363E64C3C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24" y="-2506"/>
                <a:ext cx="3" cy="29"/>
              </a:xfrm>
              <a:custGeom>
                <a:avLst/>
                <a:gdLst>
                  <a:gd name="T0" fmla="*/ 2 w 2"/>
                  <a:gd name="T1" fmla="*/ 19 h 19"/>
                  <a:gd name="T2" fmla="*/ 2 w 2"/>
                  <a:gd name="T3" fmla="*/ 0 h 19"/>
                  <a:gd name="T4" fmla="*/ 0 w 2"/>
                  <a:gd name="T5" fmla="*/ 0 h 19"/>
                  <a:gd name="T6" fmla="*/ 2 w 2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9">
                    <a:moveTo>
                      <a:pt x="2" y="19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0" y="13"/>
                      <a:pt x="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" name="Freeform 330">
                <a:extLst>
                  <a:ext uri="{FF2B5EF4-FFF2-40B4-BE49-F238E27FC236}">
                    <a16:creationId xmlns:a16="http://schemas.microsoft.com/office/drawing/2014/main" id="{9B098605-E4A3-4AFF-874A-6AAB845850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8" y="-601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6" name="Freeform 331">
                <a:extLst>
                  <a:ext uri="{FF2B5EF4-FFF2-40B4-BE49-F238E27FC236}">
                    <a16:creationId xmlns:a16="http://schemas.microsoft.com/office/drawing/2014/main" id="{DB3D8430-68BC-40FE-9DAC-0DBC2F822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66" y="-649"/>
                <a:ext cx="12" cy="12"/>
              </a:xfrm>
              <a:custGeom>
                <a:avLst/>
                <a:gdLst>
                  <a:gd name="T0" fmla="*/ 2 w 8"/>
                  <a:gd name="T1" fmla="*/ 2 h 8"/>
                  <a:gd name="T2" fmla="*/ 2 w 8"/>
                  <a:gd name="T3" fmla="*/ 6 h 8"/>
                  <a:gd name="T4" fmla="*/ 6 w 8"/>
                  <a:gd name="T5" fmla="*/ 6 h 8"/>
                  <a:gd name="T6" fmla="*/ 6 w 8"/>
                  <a:gd name="T7" fmla="*/ 2 h 8"/>
                  <a:gd name="T8" fmla="*/ 2 w 8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2" y="2"/>
                    </a:moveTo>
                    <a:cubicBezTo>
                      <a:pt x="0" y="3"/>
                      <a:pt x="0" y="5"/>
                      <a:pt x="2" y="6"/>
                    </a:cubicBezTo>
                    <a:cubicBezTo>
                      <a:pt x="3" y="7"/>
                      <a:pt x="5" y="8"/>
                      <a:pt x="6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0"/>
                      <a:pt x="3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7" name="Freeform 332">
                <a:extLst>
                  <a:ext uri="{FF2B5EF4-FFF2-40B4-BE49-F238E27FC236}">
                    <a16:creationId xmlns:a16="http://schemas.microsoft.com/office/drawing/2014/main" id="{A225C51A-D9A0-4765-B9C6-3CB877D41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3" y="-696"/>
                <a:ext cx="17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8" name="Freeform 333">
                <a:extLst>
                  <a:ext uri="{FF2B5EF4-FFF2-40B4-BE49-F238E27FC236}">
                    <a16:creationId xmlns:a16="http://schemas.microsoft.com/office/drawing/2014/main" id="{E8EB0C7D-C375-442B-B5E0-130B84375C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81" y="-744"/>
                <a:ext cx="21" cy="21"/>
              </a:xfrm>
              <a:custGeom>
                <a:avLst/>
                <a:gdLst>
                  <a:gd name="T0" fmla="*/ 3 w 14"/>
                  <a:gd name="T1" fmla="*/ 3 h 14"/>
                  <a:gd name="T2" fmla="*/ 3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3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9" name="Freeform 334">
                <a:extLst>
                  <a:ext uri="{FF2B5EF4-FFF2-40B4-BE49-F238E27FC236}">
                    <a16:creationId xmlns:a16="http://schemas.microsoft.com/office/drawing/2014/main" id="{BCC6DC0A-0034-490E-937B-97E26AFE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38" y="-790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4 w 18"/>
                  <a:gd name="T5" fmla="*/ 13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0" name="Freeform 335">
                <a:extLst>
                  <a:ext uri="{FF2B5EF4-FFF2-40B4-BE49-F238E27FC236}">
                    <a16:creationId xmlns:a16="http://schemas.microsoft.com/office/drawing/2014/main" id="{A3C7F94E-0F4B-414B-A303-32CA0806D4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99" y="-835"/>
                <a:ext cx="25" cy="24"/>
              </a:xfrm>
              <a:custGeom>
                <a:avLst/>
                <a:gdLst>
                  <a:gd name="T0" fmla="*/ 3 w 17"/>
                  <a:gd name="T1" fmla="*/ 3 h 16"/>
                  <a:gd name="T2" fmla="*/ 3 w 17"/>
                  <a:gd name="T3" fmla="*/ 13 h 16"/>
                  <a:gd name="T4" fmla="*/ 14 w 17"/>
                  <a:gd name="T5" fmla="*/ 13 h 16"/>
                  <a:gd name="T6" fmla="*/ 14 w 17"/>
                  <a:gd name="T7" fmla="*/ 3 h 16"/>
                  <a:gd name="T8" fmla="*/ 3 w 17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7" y="10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1" name="Freeform 336">
                <a:extLst>
                  <a:ext uri="{FF2B5EF4-FFF2-40B4-BE49-F238E27FC236}">
                    <a16:creationId xmlns:a16="http://schemas.microsoft.com/office/drawing/2014/main" id="{20C2F9AA-2DEA-4481-A77B-A72B3C518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57" y="-881"/>
                <a:ext cx="30" cy="28"/>
              </a:xfrm>
              <a:custGeom>
                <a:avLst/>
                <a:gdLst>
                  <a:gd name="T0" fmla="*/ 17 w 20"/>
                  <a:gd name="T1" fmla="*/ 3 h 19"/>
                  <a:gd name="T2" fmla="*/ 4 w 20"/>
                  <a:gd name="T3" fmla="*/ 3 h 19"/>
                  <a:gd name="T4" fmla="*/ 4 w 20"/>
                  <a:gd name="T5" fmla="*/ 15 h 19"/>
                  <a:gd name="T6" fmla="*/ 17 w 20"/>
                  <a:gd name="T7" fmla="*/ 15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6"/>
                      <a:pt x="0" y="12"/>
                      <a:pt x="4" y="15"/>
                    </a:cubicBezTo>
                    <a:cubicBezTo>
                      <a:pt x="7" y="19"/>
                      <a:pt x="13" y="19"/>
                      <a:pt x="17" y="15"/>
                    </a:cubicBezTo>
                    <a:cubicBezTo>
                      <a:pt x="20" y="12"/>
                      <a:pt x="20" y="6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2" name="Freeform 337">
                <a:extLst>
                  <a:ext uri="{FF2B5EF4-FFF2-40B4-BE49-F238E27FC236}">
                    <a16:creationId xmlns:a16="http://schemas.microsoft.com/office/drawing/2014/main" id="{80B22F61-1B11-46E5-B0A5-183C10063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4" y="-929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3" name="Freeform 338">
                <a:extLst>
                  <a:ext uri="{FF2B5EF4-FFF2-40B4-BE49-F238E27FC236}">
                    <a16:creationId xmlns:a16="http://schemas.microsoft.com/office/drawing/2014/main" id="{9C9C0D19-1D51-4F63-AC76-1072A586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72" y="-977"/>
                <a:ext cx="40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5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10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4" name="Freeform 339">
                <a:extLst>
                  <a:ext uri="{FF2B5EF4-FFF2-40B4-BE49-F238E27FC236}">
                    <a16:creationId xmlns:a16="http://schemas.microsoft.com/office/drawing/2014/main" id="{E28A3F9A-F585-40B0-A3EF-6AFBDED1E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29" y="-1024"/>
                <a:ext cx="47" cy="42"/>
              </a:xfrm>
              <a:custGeom>
                <a:avLst/>
                <a:gdLst>
                  <a:gd name="T0" fmla="*/ 25 w 31"/>
                  <a:gd name="T1" fmla="*/ 23 h 28"/>
                  <a:gd name="T2" fmla="*/ 25 w 31"/>
                  <a:gd name="T3" fmla="*/ 5 h 28"/>
                  <a:gd name="T4" fmla="*/ 6 w 31"/>
                  <a:gd name="T5" fmla="*/ 5 h 28"/>
                  <a:gd name="T6" fmla="*/ 5 w 31"/>
                  <a:gd name="T7" fmla="*/ 23 h 28"/>
                  <a:gd name="T8" fmla="*/ 25 w 31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5" y="23"/>
                    </a:moveTo>
                    <a:cubicBezTo>
                      <a:pt x="30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19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5" name="Freeform 340">
                <a:extLst>
                  <a:ext uri="{FF2B5EF4-FFF2-40B4-BE49-F238E27FC236}">
                    <a16:creationId xmlns:a16="http://schemas.microsoft.com/office/drawing/2014/main" id="{B26437F9-1DE1-409E-9E64-A299A299A2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7" y="-1072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" name="Freeform 341">
                <a:extLst>
                  <a:ext uri="{FF2B5EF4-FFF2-40B4-BE49-F238E27FC236}">
                    <a16:creationId xmlns:a16="http://schemas.microsoft.com/office/drawing/2014/main" id="{64330883-5942-4D0A-ABA2-83A4C8548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44" y="-1118"/>
                <a:ext cx="56" cy="52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6 w 37"/>
                  <a:gd name="T5" fmla="*/ 28 h 35"/>
                  <a:gd name="T6" fmla="*/ 30 w 37"/>
                  <a:gd name="T7" fmla="*/ 28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6" y="28"/>
                    </a:cubicBezTo>
                    <a:cubicBezTo>
                      <a:pt x="13" y="35"/>
                      <a:pt x="24" y="35"/>
                      <a:pt x="30" y="28"/>
                    </a:cubicBezTo>
                    <a:cubicBezTo>
                      <a:pt x="37" y="22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7" name="Freeform 342">
                <a:extLst>
                  <a:ext uri="{FF2B5EF4-FFF2-40B4-BE49-F238E27FC236}">
                    <a16:creationId xmlns:a16="http://schemas.microsoft.com/office/drawing/2014/main" id="{947EA83B-0F1E-4231-A90C-3358526F0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02" y="-1166"/>
                <a:ext cx="61" cy="57"/>
              </a:xfrm>
              <a:custGeom>
                <a:avLst/>
                <a:gdLst>
                  <a:gd name="T0" fmla="*/ 33 w 41"/>
                  <a:gd name="T1" fmla="*/ 7 h 38"/>
                  <a:gd name="T2" fmla="*/ 7 w 41"/>
                  <a:gd name="T3" fmla="*/ 7 h 38"/>
                  <a:gd name="T4" fmla="*/ 7 w 41"/>
                  <a:gd name="T5" fmla="*/ 31 h 38"/>
                  <a:gd name="T6" fmla="*/ 33 w 41"/>
                  <a:gd name="T7" fmla="*/ 32 h 38"/>
                  <a:gd name="T8" fmla="*/ 33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7"/>
                    </a:move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1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1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8" name="Freeform 343">
                <a:extLst>
                  <a:ext uri="{FF2B5EF4-FFF2-40B4-BE49-F238E27FC236}">
                    <a16:creationId xmlns:a16="http://schemas.microsoft.com/office/drawing/2014/main" id="{B1EBE22C-3883-4E3F-AF2B-4CAD99785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2" y="-1211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2 h 38"/>
                  <a:gd name="T6" fmla="*/ 33 w 40"/>
                  <a:gd name="T7" fmla="*/ 32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9" name="Freeform 344">
                <a:extLst>
                  <a:ext uri="{FF2B5EF4-FFF2-40B4-BE49-F238E27FC236}">
                    <a16:creationId xmlns:a16="http://schemas.microsoft.com/office/drawing/2014/main" id="{673645DF-4CDC-4494-8999-5EBAD38AC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20" y="-1258"/>
                <a:ext cx="65" cy="62"/>
              </a:xfrm>
              <a:custGeom>
                <a:avLst/>
                <a:gdLst>
                  <a:gd name="T0" fmla="*/ 36 w 43"/>
                  <a:gd name="T1" fmla="*/ 33 h 41"/>
                  <a:gd name="T2" fmla="*/ 36 w 43"/>
                  <a:gd name="T3" fmla="*/ 7 h 41"/>
                  <a:gd name="T4" fmla="*/ 8 w 43"/>
                  <a:gd name="T5" fmla="*/ 7 h 41"/>
                  <a:gd name="T6" fmla="*/ 8 w 43"/>
                  <a:gd name="T7" fmla="*/ 33 h 41"/>
                  <a:gd name="T8" fmla="*/ 36 w 43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33"/>
                    </a:moveTo>
                    <a:cubicBezTo>
                      <a:pt x="43" y="26"/>
                      <a:pt x="43" y="15"/>
                      <a:pt x="36" y="7"/>
                    </a:cubicBez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1"/>
                      <a:pt x="28" y="41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0" name="Freeform 345">
                <a:extLst>
                  <a:ext uri="{FF2B5EF4-FFF2-40B4-BE49-F238E27FC236}">
                    <a16:creationId xmlns:a16="http://schemas.microsoft.com/office/drawing/2014/main" id="{CD0D915B-4CD4-4DA3-89BD-6621C37D9D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78" y="-1305"/>
                <a:ext cx="70" cy="65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9"/>
                      <a:pt x="47" y="16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9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1" name="Freeform 346">
                <a:extLst>
                  <a:ext uri="{FF2B5EF4-FFF2-40B4-BE49-F238E27FC236}">
                    <a16:creationId xmlns:a16="http://schemas.microsoft.com/office/drawing/2014/main" id="{DC0F572C-4DE0-484C-838D-80279A6EC7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35" y="-1352"/>
                <a:ext cx="75" cy="71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9 w 50"/>
                  <a:gd name="T5" fmla="*/ 38 h 47"/>
                  <a:gd name="T6" fmla="*/ 41 w 50"/>
                  <a:gd name="T7" fmla="*/ 39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2" name="Freeform 347">
                <a:extLst>
                  <a:ext uri="{FF2B5EF4-FFF2-40B4-BE49-F238E27FC236}">
                    <a16:creationId xmlns:a16="http://schemas.microsoft.com/office/drawing/2014/main" id="{4F32E73F-BDB8-4FA1-80CC-475A7F4FA3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93" y="-1400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9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3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3" name="Freeform 348">
                <a:extLst>
                  <a:ext uri="{FF2B5EF4-FFF2-40B4-BE49-F238E27FC236}">
                    <a16:creationId xmlns:a16="http://schemas.microsoft.com/office/drawing/2014/main" id="{D835A03D-0234-413D-8837-3F552FAA1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0" y="-1446"/>
                <a:ext cx="86" cy="79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3 h 53"/>
                  <a:gd name="T4" fmla="*/ 46 w 57"/>
                  <a:gd name="T5" fmla="*/ 44 h 53"/>
                  <a:gd name="T6" fmla="*/ 47 w 57"/>
                  <a:gd name="T7" fmla="*/ 9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6" y="53"/>
                      <a:pt x="46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4" name="Freeform 349">
                <a:extLst>
                  <a:ext uri="{FF2B5EF4-FFF2-40B4-BE49-F238E27FC236}">
                    <a16:creationId xmlns:a16="http://schemas.microsoft.com/office/drawing/2014/main" id="{B711BC1E-6811-4DB6-BB6C-B347458A8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8" y="-1494"/>
                <a:ext cx="90" cy="85"/>
              </a:xfrm>
              <a:custGeom>
                <a:avLst/>
                <a:gdLst>
                  <a:gd name="T0" fmla="*/ 11 w 60"/>
                  <a:gd name="T1" fmla="*/ 10 h 57"/>
                  <a:gd name="T2" fmla="*/ 10 w 60"/>
                  <a:gd name="T3" fmla="*/ 46 h 57"/>
                  <a:gd name="T4" fmla="*/ 49 w 60"/>
                  <a:gd name="T5" fmla="*/ 47 h 57"/>
                  <a:gd name="T6" fmla="*/ 50 w 60"/>
                  <a:gd name="T7" fmla="*/ 10 h 57"/>
                  <a:gd name="T8" fmla="*/ 11 w 60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11" y="10"/>
                    </a:moveTo>
                    <a:cubicBezTo>
                      <a:pt x="0" y="20"/>
                      <a:pt x="0" y="36"/>
                      <a:pt x="10" y="46"/>
                    </a:cubicBezTo>
                    <a:cubicBezTo>
                      <a:pt x="21" y="57"/>
                      <a:pt x="38" y="57"/>
                      <a:pt x="49" y="47"/>
                    </a:cubicBezTo>
                    <a:cubicBezTo>
                      <a:pt x="60" y="37"/>
                      <a:pt x="60" y="20"/>
                      <a:pt x="50" y="10"/>
                    </a:cubicBezTo>
                    <a:cubicBezTo>
                      <a:pt x="39" y="0"/>
                      <a:pt x="21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5" name="Freeform 350">
                <a:extLst>
                  <a:ext uri="{FF2B5EF4-FFF2-40B4-BE49-F238E27FC236}">
                    <a16:creationId xmlns:a16="http://schemas.microsoft.com/office/drawing/2014/main" id="{29E958ED-D0C7-42B0-96E3-EE2B52EE1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5" y="-1542"/>
                <a:ext cx="96" cy="91"/>
              </a:xfrm>
              <a:custGeom>
                <a:avLst/>
                <a:gdLst>
                  <a:gd name="T0" fmla="*/ 11 w 64"/>
                  <a:gd name="T1" fmla="*/ 11 h 61"/>
                  <a:gd name="T2" fmla="*/ 11 w 64"/>
                  <a:gd name="T3" fmla="*/ 49 h 61"/>
                  <a:gd name="T4" fmla="*/ 52 w 64"/>
                  <a:gd name="T5" fmla="*/ 50 h 61"/>
                  <a:gd name="T6" fmla="*/ 52 w 64"/>
                  <a:gd name="T7" fmla="*/ 11 h 61"/>
                  <a:gd name="T8" fmla="*/ 11 w 64"/>
                  <a:gd name="T9" fmla="*/ 1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1">
                    <a:moveTo>
                      <a:pt x="11" y="11"/>
                    </a:moveTo>
                    <a:cubicBezTo>
                      <a:pt x="0" y="22"/>
                      <a:pt x="0" y="39"/>
                      <a:pt x="11" y="49"/>
                    </a:cubicBezTo>
                    <a:cubicBezTo>
                      <a:pt x="22" y="60"/>
                      <a:pt x="41" y="61"/>
                      <a:pt x="52" y="50"/>
                    </a:cubicBezTo>
                    <a:cubicBezTo>
                      <a:pt x="64" y="39"/>
                      <a:pt x="64" y="22"/>
                      <a:pt x="52" y="11"/>
                    </a:cubicBezTo>
                    <a:cubicBezTo>
                      <a:pt x="41" y="1"/>
                      <a:pt x="22" y="0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" name="Freeform 351">
                <a:extLst>
                  <a:ext uri="{FF2B5EF4-FFF2-40B4-BE49-F238E27FC236}">
                    <a16:creationId xmlns:a16="http://schemas.microsoft.com/office/drawing/2014/main" id="{821265B5-75B2-4E74-8352-0DC4CB2A87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3" y="-1589"/>
                <a:ext cx="100" cy="95"/>
              </a:xfrm>
              <a:custGeom>
                <a:avLst/>
                <a:gdLst>
                  <a:gd name="T0" fmla="*/ 12 w 67"/>
                  <a:gd name="T1" fmla="*/ 11 h 63"/>
                  <a:gd name="T2" fmla="*/ 12 w 67"/>
                  <a:gd name="T3" fmla="*/ 51 h 63"/>
                  <a:gd name="T4" fmla="*/ 55 w 67"/>
                  <a:gd name="T5" fmla="*/ 52 h 63"/>
                  <a:gd name="T6" fmla="*/ 55 w 67"/>
                  <a:gd name="T7" fmla="*/ 12 h 63"/>
                  <a:gd name="T8" fmla="*/ 12 w 67"/>
                  <a:gd name="T9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3"/>
                      <a:pt x="55" y="52"/>
                    </a:cubicBezTo>
                    <a:cubicBezTo>
                      <a:pt x="66" y="41"/>
                      <a:pt x="67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7" name="Freeform 352">
                <a:extLst>
                  <a:ext uri="{FF2B5EF4-FFF2-40B4-BE49-F238E27FC236}">
                    <a16:creationId xmlns:a16="http://schemas.microsoft.com/office/drawing/2014/main" id="{DC058192-B1B3-4952-AB11-9DFD3F21B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83" y="-1634"/>
                <a:ext cx="100" cy="95"/>
              </a:xfrm>
              <a:custGeom>
                <a:avLst/>
                <a:gdLst>
                  <a:gd name="T0" fmla="*/ 12 w 66"/>
                  <a:gd name="T1" fmla="*/ 11 h 63"/>
                  <a:gd name="T2" fmla="*/ 12 w 66"/>
                  <a:gd name="T3" fmla="*/ 51 h 63"/>
                  <a:gd name="T4" fmla="*/ 54 w 66"/>
                  <a:gd name="T5" fmla="*/ 52 h 63"/>
                  <a:gd name="T6" fmla="*/ 55 w 66"/>
                  <a:gd name="T7" fmla="*/ 12 h 63"/>
                  <a:gd name="T8" fmla="*/ 12 w 66"/>
                  <a:gd name="T9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3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2" y="63"/>
                      <a:pt x="54" y="52"/>
                    </a:cubicBezTo>
                    <a:cubicBezTo>
                      <a:pt x="66" y="41"/>
                      <a:pt x="66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8" name="Freeform 353">
                <a:extLst>
                  <a:ext uri="{FF2B5EF4-FFF2-40B4-BE49-F238E27FC236}">
                    <a16:creationId xmlns:a16="http://schemas.microsoft.com/office/drawing/2014/main" id="{0119D365-8CE7-4093-AA73-F1632478D8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41" y="-1680"/>
                <a:ext cx="104" cy="97"/>
              </a:xfrm>
              <a:custGeom>
                <a:avLst/>
                <a:gdLst>
                  <a:gd name="T0" fmla="*/ 12 w 69"/>
                  <a:gd name="T1" fmla="*/ 11 h 65"/>
                  <a:gd name="T2" fmla="*/ 12 w 69"/>
                  <a:gd name="T3" fmla="*/ 54 h 65"/>
                  <a:gd name="T4" fmla="*/ 57 w 69"/>
                  <a:gd name="T5" fmla="*/ 54 h 65"/>
                  <a:gd name="T6" fmla="*/ 57 w 69"/>
                  <a:gd name="T7" fmla="*/ 12 h 65"/>
                  <a:gd name="T8" fmla="*/ 12 w 69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65">
                    <a:moveTo>
                      <a:pt x="12" y="11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4" y="65"/>
                      <a:pt x="45" y="65"/>
                      <a:pt x="57" y="54"/>
                    </a:cubicBezTo>
                    <a:cubicBezTo>
                      <a:pt x="69" y="42"/>
                      <a:pt x="69" y="23"/>
                      <a:pt x="57" y="12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9" name="Freeform 354">
                <a:extLst>
                  <a:ext uri="{FF2B5EF4-FFF2-40B4-BE49-F238E27FC236}">
                    <a16:creationId xmlns:a16="http://schemas.microsoft.com/office/drawing/2014/main" id="{075C2ED5-DCD7-4FF9-B11F-AF0BF4010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99" y="-1728"/>
                <a:ext cx="109" cy="103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7 h 69"/>
                  <a:gd name="T4" fmla="*/ 60 w 73"/>
                  <a:gd name="T5" fmla="*/ 57 h 69"/>
                  <a:gd name="T6" fmla="*/ 60 w 73"/>
                  <a:gd name="T7" fmla="*/ 13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5"/>
                      <a:pt x="0" y="44"/>
                      <a:pt x="13" y="57"/>
                    </a:cubicBezTo>
                    <a:cubicBezTo>
                      <a:pt x="25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0" name="Freeform 355">
                <a:extLst>
                  <a:ext uri="{FF2B5EF4-FFF2-40B4-BE49-F238E27FC236}">
                    <a16:creationId xmlns:a16="http://schemas.microsoft.com/office/drawing/2014/main" id="{BE50A5C0-2E79-4199-9E12-7115CDA42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55" y="-1774"/>
                <a:ext cx="115" cy="106"/>
              </a:xfrm>
              <a:custGeom>
                <a:avLst/>
                <a:gdLst>
                  <a:gd name="T0" fmla="*/ 14 w 77"/>
                  <a:gd name="T1" fmla="*/ 12 h 71"/>
                  <a:gd name="T2" fmla="*/ 14 w 77"/>
                  <a:gd name="T3" fmla="*/ 59 h 71"/>
                  <a:gd name="T4" fmla="*/ 63 w 77"/>
                  <a:gd name="T5" fmla="*/ 59 h 71"/>
                  <a:gd name="T6" fmla="*/ 64 w 77"/>
                  <a:gd name="T7" fmla="*/ 13 h 71"/>
                  <a:gd name="T8" fmla="*/ 14 w 77"/>
                  <a:gd name="T9" fmla="*/ 1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1">
                    <a:moveTo>
                      <a:pt x="14" y="12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8" y="71"/>
                      <a:pt x="50" y="71"/>
                      <a:pt x="63" y="59"/>
                    </a:cubicBezTo>
                    <a:cubicBezTo>
                      <a:pt x="77" y="46"/>
                      <a:pt x="77" y="26"/>
                      <a:pt x="64" y="13"/>
                    </a:cubicBezTo>
                    <a:cubicBezTo>
                      <a:pt x="50" y="0"/>
                      <a:pt x="28" y="0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1" name="Freeform 356">
                <a:extLst>
                  <a:ext uri="{FF2B5EF4-FFF2-40B4-BE49-F238E27FC236}">
                    <a16:creationId xmlns:a16="http://schemas.microsoft.com/office/drawing/2014/main" id="{25E72D94-6F9E-4C77-8B7A-9E8C27C18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12" y="-1822"/>
                <a:ext cx="120" cy="112"/>
              </a:xfrm>
              <a:custGeom>
                <a:avLst/>
                <a:gdLst>
                  <a:gd name="T0" fmla="*/ 15 w 80"/>
                  <a:gd name="T1" fmla="*/ 14 h 75"/>
                  <a:gd name="T2" fmla="*/ 14 w 80"/>
                  <a:gd name="T3" fmla="*/ 62 h 75"/>
                  <a:gd name="T4" fmla="*/ 66 w 80"/>
                  <a:gd name="T5" fmla="*/ 62 h 75"/>
                  <a:gd name="T6" fmla="*/ 66 w 80"/>
                  <a:gd name="T7" fmla="*/ 14 h 75"/>
                  <a:gd name="T8" fmla="*/ 15 w 80"/>
                  <a:gd name="T9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4"/>
                    </a:moveTo>
                    <a:cubicBezTo>
                      <a:pt x="1" y="27"/>
                      <a:pt x="0" y="48"/>
                      <a:pt x="14" y="62"/>
                    </a:cubicBezTo>
                    <a:cubicBezTo>
                      <a:pt x="29" y="75"/>
                      <a:pt x="52" y="75"/>
                      <a:pt x="66" y="62"/>
                    </a:cubicBezTo>
                    <a:cubicBezTo>
                      <a:pt x="80" y="48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2" name="Freeform 357">
                <a:extLst>
                  <a:ext uri="{FF2B5EF4-FFF2-40B4-BE49-F238E27FC236}">
                    <a16:creationId xmlns:a16="http://schemas.microsoft.com/office/drawing/2014/main" id="{B4A3D737-7B97-473A-904C-7D60860DE3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70" y="-1869"/>
                <a:ext cx="126" cy="117"/>
              </a:xfrm>
              <a:custGeom>
                <a:avLst/>
                <a:gdLst>
                  <a:gd name="T0" fmla="*/ 16 w 84"/>
                  <a:gd name="T1" fmla="*/ 13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6 w 84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6" y="13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4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6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3" name="Freeform 358">
                <a:extLst>
                  <a:ext uri="{FF2B5EF4-FFF2-40B4-BE49-F238E27FC236}">
                    <a16:creationId xmlns:a16="http://schemas.microsoft.com/office/drawing/2014/main" id="{D764517C-DFDA-4BC3-9981-9A0DCE9E7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27" y="-1917"/>
                <a:ext cx="131" cy="122"/>
              </a:xfrm>
              <a:custGeom>
                <a:avLst/>
                <a:gdLst>
                  <a:gd name="T0" fmla="*/ 16 w 87"/>
                  <a:gd name="T1" fmla="*/ 15 h 81"/>
                  <a:gd name="T2" fmla="*/ 16 w 87"/>
                  <a:gd name="T3" fmla="*/ 67 h 81"/>
                  <a:gd name="T4" fmla="*/ 72 w 87"/>
                  <a:gd name="T5" fmla="*/ 67 h 81"/>
                  <a:gd name="T6" fmla="*/ 72 w 87"/>
                  <a:gd name="T7" fmla="*/ 15 h 81"/>
                  <a:gd name="T8" fmla="*/ 16 w 87"/>
                  <a:gd name="T9" fmla="*/ 1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5"/>
                    </a:moveTo>
                    <a:cubicBezTo>
                      <a:pt x="1" y="29"/>
                      <a:pt x="0" y="52"/>
                      <a:pt x="16" y="67"/>
                    </a:cubicBezTo>
                    <a:cubicBezTo>
                      <a:pt x="31" y="81"/>
                      <a:pt x="56" y="81"/>
                      <a:pt x="72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7" y="0"/>
                      <a:pt x="31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" name="Freeform 359">
                <a:extLst>
                  <a:ext uri="{FF2B5EF4-FFF2-40B4-BE49-F238E27FC236}">
                    <a16:creationId xmlns:a16="http://schemas.microsoft.com/office/drawing/2014/main" id="{5025730C-563B-433A-A6A2-6240B496F7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86" y="-1963"/>
                <a:ext cx="134" cy="126"/>
              </a:xfrm>
              <a:custGeom>
                <a:avLst/>
                <a:gdLst>
                  <a:gd name="T0" fmla="*/ 16 w 89"/>
                  <a:gd name="T1" fmla="*/ 15 h 84"/>
                  <a:gd name="T2" fmla="*/ 16 w 89"/>
                  <a:gd name="T3" fmla="*/ 69 h 84"/>
                  <a:gd name="T4" fmla="*/ 73 w 89"/>
                  <a:gd name="T5" fmla="*/ 69 h 84"/>
                  <a:gd name="T6" fmla="*/ 74 w 89"/>
                  <a:gd name="T7" fmla="*/ 15 h 84"/>
                  <a:gd name="T8" fmla="*/ 16 w 89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16" y="15"/>
                    </a:moveTo>
                    <a:cubicBezTo>
                      <a:pt x="0" y="30"/>
                      <a:pt x="0" y="53"/>
                      <a:pt x="16" y="69"/>
                    </a:cubicBezTo>
                    <a:cubicBezTo>
                      <a:pt x="31" y="83"/>
                      <a:pt x="57" y="84"/>
                      <a:pt x="73" y="69"/>
                    </a:cubicBezTo>
                    <a:cubicBezTo>
                      <a:pt x="89" y="54"/>
                      <a:pt x="89" y="30"/>
                      <a:pt x="74" y="15"/>
                    </a:cubicBezTo>
                    <a:cubicBezTo>
                      <a:pt x="57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5" name="Freeform 360">
                <a:extLst>
                  <a:ext uri="{FF2B5EF4-FFF2-40B4-BE49-F238E27FC236}">
                    <a16:creationId xmlns:a16="http://schemas.microsoft.com/office/drawing/2014/main" id="{F630428F-DE45-4278-8799-2CCCE96A03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45" y="-2008"/>
                <a:ext cx="136" cy="126"/>
              </a:xfrm>
              <a:custGeom>
                <a:avLst/>
                <a:gdLst>
                  <a:gd name="T0" fmla="*/ 17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7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7" y="15"/>
                    </a:moveTo>
                    <a:cubicBezTo>
                      <a:pt x="0" y="29"/>
                      <a:pt x="0" y="53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6" name="Freeform 361">
                <a:extLst>
                  <a:ext uri="{FF2B5EF4-FFF2-40B4-BE49-F238E27FC236}">
                    <a16:creationId xmlns:a16="http://schemas.microsoft.com/office/drawing/2014/main" id="{A23AEA20-3A3E-417B-BB2C-1C054EC5D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03" y="-2056"/>
                <a:ext cx="140" cy="130"/>
              </a:xfrm>
              <a:custGeom>
                <a:avLst/>
                <a:gdLst>
                  <a:gd name="T0" fmla="*/ 17 w 93"/>
                  <a:gd name="T1" fmla="*/ 16 h 87"/>
                  <a:gd name="T2" fmla="*/ 17 w 93"/>
                  <a:gd name="T3" fmla="*/ 72 h 87"/>
                  <a:gd name="T4" fmla="*/ 76 w 93"/>
                  <a:gd name="T5" fmla="*/ 72 h 87"/>
                  <a:gd name="T6" fmla="*/ 77 w 93"/>
                  <a:gd name="T7" fmla="*/ 16 h 87"/>
                  <a:gd name="T8" fmla="*/ 17 w 93"/>
                  <a:gd name="T9" fmla="*/ 1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6"/>
                    </a:moveTo>
                    <a:cubicBezTo>
                      <a:pt x="0" y="31"/>
                      <a:pt x="0" y="56"/>
                      <a:pt x="17" y="72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1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7" name="Freeform 362">
                <a:extLst>
                  <a:ext uri="{FF2B5EF4-FFF2-40B4-BE49-F238E27FC236}">
                    <a16:creationId xmlns:a16="http://schemas.microsoft.com/office/drawing/2014/main" id="{FB22951D-BA6D-4177-A217-2B9F7775B8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61" y="-2103"/>
                <a:ext cx="145" cy="135"/>
              </a:xfrm>
              <a:custGeom>
                <a:avLst/>
                <a:gdLst>
                  <a:gd name="T0" fmla="*/ 18 w 97"/>
                  <a:gd name="T1" fmla="*/ 16 h 90"/>
                  <a:gd name="T2" fmla="*/ 17 w 97"/>
                  <a:gd name="T3" fmla="*/ 74 h 90"/>
                  <a:gd name="T4" fmla="*/ 79 w 97"/>
                  <a:gd name="T5" fmla="*/ 74 h 90"/>
                  <a:gd name="T6" fmla="*/ 80 w 97"/>
                  <a:gd name="T7" fmla="*/ 16 h 90"/>
                  <a:gd name="T8" fmla="*/ 18 w 97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0">
                    <a:moveTo>
                      <a:pt x="18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ubicBezTo>
                      <a:pt x="96" y="58"/>
                      <a:pt x="97" y="32"/>
                      <a:pt x="80" y="16"/>
                    </a:cubicBezTo>
                    <a:cubicBezTo>
                      <a:pt x="63" y="0"/>
                      <a:pt x="35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8" name="Freeform 363">
                <a:extLst>
                  <a:ext uri="{FF2B5EF4-FFF2-40B4-BE49-F238E27FC236}">
                    <a16:creationId xmlns:a16="http://schemas.microsoft.com/office/drawing/2014/main" id="{5D2BE732-D142-464C-A579-6D9C49BC6E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8" y="-2150"/>
                <a:ext cx="150" cy="140"/>
              </a:xfrm>
              <a:custGeom>
                <a:avLst/>
                <a:gdLst>
                  <a:gd name="T0" fmla="*/ 18 w 100"/>
                  <a:gd name="T1" fmla="*/ 17 h 94"/>
                  <a:gd name="T2" fmla="*/ 18 w 100"/>
                  <a:gd name="T3" fmla="*/ 77 h 94"/>
                  <a:gd name="T4" fmla="*/ 82 w 100"/>
                  <a:gd name="T5" fmla="*/ 77 h 94"/>
                  <a:gd name="T6" fmla="*/ 83 w 100"/>
                  <a:gd name="T7" fmla="*/ 17 h 94"/>
                  <a:gd name="T8" fmla="*/ 18 w 100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18" y="17"/>
                    </a:moveTo>
                    <a:cubicBezTo>
                      <a:pt x="0" y="33"/>
                      <a:pt x="0" y="60"/>
                      <a:pt x="18" y="77"/>
                    </a:cubicBezTo>
                    <a:cubicBezTo>
                      <a:pt x="36" y="93"/>
                      <a:pt x="64" y="94"/>
                      <a:pt x="82" y="77"/>
                    </a:cubicBezTo>
                    <a:cubicBezTo>
                      <a:pt x="100" y="61"/>
                      <a:pt x="100" y="33"/>
                      <a:pt x="83" y="17"/>
                    </a:cubicBezTo>
                    <a:cubicBezTo>
                      <a:pt x="65" y="0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9" name="Freeform 364">
                <a:extLst>
                  <a:ext uri="{FF2B5EF4-FFF2-40B4-BE49-F238E27FC236}">
                    <a16:creationId xmlns:a16="http://schemas.microsoft.com/office/drawing/2014/main" id="{73BFE300-D810-41AE-9275-E30DA773A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76" y="-2198"/>
                <a:ext cx="154" cy="145"/>
              </a:xfrm>
              <a:custGeom>
                <a:avLst/>
                <a:gdLst>
                  <a:gd name="T0" fmla="*/ 19 w 103"/>
                  <a:gd name="T1" fmla="*/ 18 h 97"/>
                  <a:gd name="T2" fmla="*/ 19 w 103"/>
                  <a:gd name="T3" fmla="*/ 80 h 97"/>
                  <a:gd name="T4" fmla="*/ 85 w 103"/>
                  <a:gd name="T5" fmla="*/ 80 h 97"/>
                  <a:gd name="T6" fmla="*/ 85 w 103"/>
                  <a:gd name="T7" fmla="*/ 18 h 97"/>
                  <a:gd name="T8" fmla="*/ 19 w 103"/>
                  <a:gd name="T9" fmla="*/ 1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19" y="18"/>
                    </a:moveTo>
                    <a:cubicBezTo>
                      <a:pt x="0" y="35"/>
                      <a:pt x="0" y="62"/>
                      <a:pt x="19" y="80"/>
                    </a:cubicBezTo>
                    <a:cubicBezTo>
                      <a:pt x="37" y="97"/>
                      <a:pt x="66" y="97"/>
                      <a:pt x="85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1"/>
                      <a:pt x="37" y="0"/>
                      <a:pt x="1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0" name="Freeform 365">
                <a:extLst>
                  <a:ext uri="{FF2B5EF4-FFF2-40B4-BE49-F238E27FC236}">
                    <a16:creationId xmlns:a16="http://schemas.microsoft.com/office/drawing/2014/main" id="{C17CC29E-A4D8-4F35-9F88-05B33EFD7A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33" y="-2245"/>
                <a:ext cx="161" cy="150"/>
              </a:xfrm>
              <a:custGeom>
                <a:avLst/>
                <a:gdLst>
                  <a:gd name="T0" fmla="*/ 19 w 107"/>
                  <a:gd name="T1" fmla="*/ 18 h 100"/>
                  <a:gd name="T2" fmla="*/ 19 w 107"/>
                  <a:gd name="T3" fmla="*/ 82 h 100"/>
                  <a:gd name="T4" fmla="*/ 88 w 107"/>
                  <a:gd name="T5" fmla="*/ 82 h 100"/>
                  <a:gd name="T6" fmla="*/ 88 w 107"/>
                  <a:gd name="T7" fmla="*/ 18 h 100"/>
                  <a:gd name="T8" fmla="*/ 19 w 107"/>
                  <a:gd name="T9" fmla="*/ 1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0">
                    <a:moveTo>
                      <a:pt x="19" y="18"/>
                    </a:moveTo>
                    <a:cubicBezTo>
                      <a:pt x="0" y="35"/>
                      <a:pt x="0" y="64"/>
                      <a:pt x="19" y="82"/>
                    </a:cubicBezTo>
                    <a:cubicBezTo>
                      <a:pt x="38" y="99"/>
                      <a:pt x="69" y="100"/>
                      <a:pt x="88" y="82"/>
                    </a:cubicBezTo>
                    <a:cubicBezTo>
                      <a:pt x="107" y="64"/>
                      <a:pt x="107" y="36"/>
                      <a:pt x="88" y="18"/>
                    </a:cubicBezTo>
                    <a:cubicBezTo>
                      <a:pt x="69" y="0"/>
                      <a:pt x="39" y="0"/>
                      <a:pt x="1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1" name="Freeform 366">
                <a:extLst>
                  <a:ext uri="{FF2B5EF4-FFF2-40B4-BE49-F238E27FC236}">
                    <a16:creationId xmlns:a16="http://schemas.microsoft.com/office/drawing/2014/main" id="{DE1AC6DA-1688-41B3-9A32-E25291E545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1" y="-2291"/>
                <a:ext cx="165" cy="153"/>
              </a:xfrm>
              <a:custGeom>
                <a:avLst/>
                <a:gdLst>
                  <a:gd name="T0" fmla="*/ 20 w 110"/>
                  <a:gd name="T1" fmla="*/ 18 h 102"/>
                  <a:gd name="T2" fmla="*/ 20 w 110"/>
                  <a:gd name="T3" fmla="*/ 84 h 102"/>
                  <a:gd name="T4" fmla="*/ 90 w 110"/>
                  <a:gd name="T5" fmla="*/ 84 h 102"/>
                  <a:gd name="T6" fmla="*/ 91 w 110"/>
                  <a:gd name="T7" fmla="*/ 18 h 102"/>
                  <a:gd name="T8" fmla="*/ 20 w 110"/>
                  <a:gd name="T9" fmla="*/ 1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02">
                    <a:moveTo>
                      <a:pt x="20" y="18"/>
                    </a:moveTo>
                    <a:cubicBezTo>
                      <a:pt x="1" y="36"/>
                      <a:pt x="0" y="65"/>
                      <a:pt x="20" y="84"/>
                    </a:cubicBezTo>
                    <a:cubicBezTo>
                      <a:pt x="39" y="102"/>
                      <a:pt x="71" y="102"/>
                      <a:pt x="90" y="84"/>
                    </a:cubicBezTo>
                    <a:cubicBezTo>
                      <a:pt x="110" y="66"/>
                      <a:pt x="110" y="36"/>
                      <a:pt x="91" y="18"/>
                    </a:cubicBezTo>
                    <a:cubicBezTo>
                      <a:pt x="71" y="0"/>
                      <a:pt x="40" y="0"/>
                      <a:pt x="2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2" name="Freeform 367">
                <a:extLst>
                  <a:ext uri="{FF2B5EF4-FFF2-40B4-BE49-F238E27FC236}">
                    <a16:creationId xmlns:a16="http://schemas.microsoft.com/office/drawing/2014/main" id="{94F262BC-7E35-4B65-8723-2E4D2660E5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48" y="-2339"/>
                <a:ext cx="170" cy="159"/>
              </a:xfrm>
              <a:custGeom>
                <a:avLst/>
                <a:gdLst>
                  <a:gd name="T0" fmla="*/ 21 w 113"/>
                  <a:gd name="T1" fmla="*/ 19 h 106"/>
                  <a:gd name="T2" fmla="*/ 20 w 113"/>
                  <a:gd name="T3" fmla="*/ 87 h 106"/>
                  <a:gd name="T4" fmla="*/ 93 w 113"/>
                  <a:gd name="T5" fmla="*/ 87 h 106"/>
                  <a:gd name="T6" fmla="*/ 93 w 113"/>
                  <a:gd name="T7" fmla="*/ 19 h 106"/>
                  <a:gd name="T8" fmla="*/ 21 w 113"/>
                  <a:gd name="T9" fmla="*/ 1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06">
                    <a:moveTo>
                      <a:pt x="21" y="19"/>
                    </a:moveTo>
                    <a:cubicBezTo>
                      <a:pt x="1" y="37"/>
                      <a:pt x="0" y="68"/>
                      <a:pt x="20" y="87"/>
                    </a:cubicBezTo>
                    <a:cubicBezTo>
                      <a:pt x="40" y="106"/>
                      <a:pt x="73" y="106"/>
                      <a:pt x="93" y="87"/>
                    </a:cubicBezTo>
                    <a:cubicBezTo>
                      <a:pt x="113" y="68"/>
                      <a:pt x="113" y="38"/>
                      <a:pt x="93" y="19"/>
                    </a:cubicBezTo>
                    <a:cubicBezTo>
                      <a:pt x="73" y="0"/>
                      <a:pt x="41" y="0"/>
                      <a:pt x="21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3" name="Freeform 368">
                <a:extLst>
                  <a:ext uri="{FF2B5EF4-FFF2-40B4-BE49-F238E27FC236}">
                    <a16:creationId xmlns:a16="http://schemas.microsoft.com/office/drawing/2014/main" id="{9715472E-861F-44D5-BFAC-35E12F0238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06" y="-2384"/>
                <a:ext cx="121" cy="159"/>
              </a:xfrm>
              <a:custGeom>
                <a:avLst/>
                <a:gdLst>
                  <a:gd name="T0" fmla="*/ 21 w 81"/>
                  <a:gd name="T1" fmla="*/ 18 h 106"/>
                  <a:gd name="T2" fmla="*/ 21 w 81"/>
                  <a:gd name="T3" fmla="*/ 88 h 106"/>
                  <a:gd name="T4" fmla="*/ 81 w 81"/>
                  <a:gd name="T5" fmla="*/ 97 h 106"/>
                  <a:gd name="T6" fmla="*/ 81 w 81"/>
                  <a:gd name="T7" fmla="*/ 9 h 106"/>
                  <a:gd name="T8" fmla="*/ 21 w 81"/>
                  <a:gd name="T9" fmla="*/ 1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06">
                    <a:moveTo>
                      <a:pt x="21" y="18"/>
                    </a:moveTo>
                    <a:cubicBezTo>
                      <a:pt x="0" y="37"/>
                      <a:pt x="0" y="68"/>
                      <a:pt x="21" y="88"/>
                    </a:cubicBezTo>
                    <a:cubicBezTo>
                      <a:pt x="37" y="103"/>
                      <a:pt x="62" y="106"/>
                      <a:pt x="81" y="97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62" y="0"/>
                      <a:pt x="38" y="3"/>
                      <a:pt x="2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4" name="Freeform 369">
                <a:extLst>
                  <a:ext uri="{FF2B5EF4-FFF2-40B4-BE49-F238E27FC236}">
                    <a16:creationId xmlns:a16="http://schemas.microsoft.com/office/drawing/2014/main" id="{34379031-86B4-405B-91ED-1086109EF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56" y="-451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5" name="Freeform 370">
                <a:extLst>
                  <a:ext uri="{FF2B5EF4-FFF2-40B4-BE49-F238E27FC236}">
                    <a16:creationId xmlns:a16="http://schemas.microsoft.com/office/drawing/2014/main" id="{0758055A-AC3B-4294-9DA2-58BEF50A18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7" y="-496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3" y="4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6" name="Freeform 371">
                <a:extLst>
                  <a:ext uri="{FF2B5EF4-FFF2-40B4-BE49-F238E27FC236}">
                    <a16:creationId xmlns:a16="http://schemas.microsoft.com/office/drawing/2014/main" id="{FF57AD7C-1726-4716-9853-2BD3B26FA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4" y="-544"/>
                <a:ext cx="11" cy="10"/>
              </a:xfrm>
              <a:custGeom>
                <a:avLst/>
                <a:gdLst>
                  <a:gd name="T0" fmla="*/ 1 w 7"/>
                  <a:gd name="T1" fmla="*/ 2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2 h 7"/>
                  <a:gd name="T8" fmla="*/ 1 w 7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7" y="5"/>
                      <a:pt x="7" y="3"/>
                      <a:pt x="6" y="2"/>
                    </a:cubicBezTo>
                    <a:cubicBezTo>
                      <a:pt x="5" y="0"/>
                      <a:pt x="3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7" name="Freeform 372">
                <a:extLst>
                  <a:ext uri="{FF2B5EF4-FFF2-40B4-BE49-F238E27FC236}">
                    <a16:creationId xmlns:a16="http://schemas.microsoft.com/office/drawing/2014/main" id="{E4F4E5FE-F263-46AA-BEE8-08ACB2497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2" y="-591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8" name="Freeform 373">
                <a:extLst>
                  <a:ext uri="{FF2B5EF4-FFF2-40B4-BE49-F238E27FC236}">
                    <a16:creationId xmlns:a16="http://schemas.microsoft.com/office/drawing/2014/main" id="{7BFC9A2C-3E47-4409-B063-E1558DF2A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9" y="-639"/>
                <a:ext cx="21" cy="21"/>
              </a:xfrm>
              <a:custGeom>
                <a:avLst/>
                <a:gdLst>
                  <a:gd name="T0" fmla="*/ 2 w 14"/>
                  <a:gd name="T1" fmla="*/ 3 h 14"/>
                  <a:gd name="T2" fmla="*/ 2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2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2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9" name="Freeform 374">
                <a:extLst>
                  <a:ext uri="{FF2B5EF4-FFF2-40B4-BE49-F238E27FC236}">
                    <a16:creationId xmlns:a16="http://schemas.microsoft.com/office/drawing/2014/main" id="{D136DE1A-288E-493A-85CF-8210392638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47" y="-685"/>
                <a:ext cx="25" cy="24"/>
              </a:xfrm>
              <a:custGeom>
                <a:avLst/>
                <a:gdLst>
                  <a:gd name="T0" fmla="*/ 3 w 17"/>
                  <a:gd name="T1" fmla="*/ 3 h 16"/>
                  <a:gd name="T2" fmla="*/ 3 w 17"/>
                  <a:gd name="T3" fmla="*/ 13 h 16"/>
                  <a:gd name="T4" fmla="*/ 14 w 17"/>
                  <a:gd name="T5" fmla="*/ 13 h 16"/>
                  <a:gd name="T6" fmla="*/ 14 w 17"/>
                  <a:gd name="T7" fmla="*/ 3 h 16"/>
                  <a:gd name="T8" fmla="*/ 3 w 17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7" y="10"/>
                      <a:pt x="17" y="5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0" name="Freeform 375">
                <a:extLst>
                  <a:ext uri="{FF2B5EF4-FFF2-40B4-BE49-F238E27FC236}">
                    <a16:creationId xmlns:a16="http://schemas.microsoft.com/office/drawing/2014/main" id="{1BA3F868-03CA-4D15-B5EA-61DC5F5AC8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05" y="-733"/>
                <a:ext cx="31" cy="28"/>
              </a:xfrm>
              <a:custGeom>
                <a:avLst/>
                <a:gdLst>
                  <a:gd name="T0" fmla="*/ 17 w 21"/>
                  <a:gd name="T1" fmla="*/ 4 h 19"/>
                  <a:gd name="T2" fmla="*/ 4 w 21"/>
                  <a:gd name="T3" fmla="*/ 4 h 19"/>
                  <a:gd name="T4" fmla="*/ 4 w 21"/>
                  <a:gd name="T5" fmla="*/ 16 h 19"/>
                  <a:gd name="T6" fmla="*/ 17 w 21"/>
                  <a:gd name="T7" fmla="*/ 16 h 19"/>
                  <a:gd name="T8" fmla="*/ 17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4"/>
                    </a:moveTo>
                    <a:cubicBezTo>
                      <a:pt x="13" y="0"/>
                      <a:pt x="7" y="0"/>
                      <a:pt x="4" y="4"/>
                    </a:cubicBez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3"/>
                      <a:pt x="21" y="7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1" name="Freeform 376">
                <a:extLst>
                  <a:ext uri="{FF2B5EF4-FFF2-40B4-BE49-F238E27FC236}">
                    <a16:creationId xmlns:a16="http://schemas.microsoft.com/office/drawing/2014/main" id="{640A5628-9892-4BEE-803A-14C296239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62" y="-780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5" y="0"/>
                      <a:pt x="9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2" name="Freeform 377">
                <a:extLst>
                  <a:ext uri="{FF2B5EF4-FFF2-40B4-BE49-F238E27FC236}">
                    <a16:creationId xmlns:a16="http://schemas.microsoft.com/office/drawing/2014/main" id="{A4D804CE-9D17-425C-94A7-128FE3C10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20" y="-828"/>
                <a:ext cx="40" cy="39"/>
              </a:xfrm>
              <a:custGeom>
                <a:avLst/>
                <a:gdLst>
                  <a:gd name="T0" fmla="*/ 22 w 27"/>
                  <a:gd name="T1" fmla="*/ 5 h 26"/>
                  <a:gd name="T2" fmla="*/ 5 w 27"/>
                  <a:gd name="T3" fmla="*/ 5 h 26"/>
                  <a:gd name="T4" fmla="*/ 5 w 27"/>
                  <a:gd name="T5" fmla="*/ 21 h 26"/>
                  <a:gd name="T6" fmla="*/ 22 w 27"/>
                  <a:gd name="T7" fmla="*/ 21 h 26"/>
                  <a:gd name="T8" fmla="*/ 22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5"/>
                    </a:move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7" y="25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3" name="Freeform 378">
                <a:extLst>
                  <a:ext uri="{FF2B5EF4-FFF2-40B4-BE49-F238E27FC236}">
                    <a16:creationId xmlns:a16="http://schemas.microsoft.com/office/drawing/2014/main" id="{EC56C19F-2FEE-4463-9784-C2AFB1B901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0" y="-872"/>
                <a:ext cx="41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4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9" y="0"/>
                      <a:pt x="4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9" y="26"/>
                      <a:pt x="17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4" name="Freeform 379">
                <a:extLst>
                  <a:ext uri="{FF2B5EF4-FFF2-40B4-BE49-F238E27FC236}">
                    <a16:creationId xmlns:a16="http://schemas.microsoft.com/office/drawing/2014/main" id="{14D764E8-EF1E-4706-A195-9CC611EAEA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38" y="-919"/>
                <a:ext cx="45" cy="42"/>
              </a:xfrm>
              <a:custGeom>
                <a:avLst/>
                <a:gdLst>
                  <a:gd name="T0" fmla="*/ 25 w 30"/>
                  <a:gd name="T1" fmla="*/ 23 h 28"/>
                  <a:gd name="T2" fmla="*/ 25 w 30"/>
                  <a:gd name="T3" fmla="*/ 5 h 28"/>
                  <a:gd name="T4" fmla="*/ 5 w 30"/>
                  <a:gd name="T5" fmla="*/ 5 h 28"/>
                  <a:gd name="T6" fmla="*/ 5 w 30"/>
                  <a:gd name="T7" fmla="*/ 23 h 28"/>
                  <a:gd name="T8" fmla="*/ 25 w 30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23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0" y="28"/>
                      <a:pt x="19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5" name="Freeform 380">
                <a:extLst>
                  <a:ext uri="{FF2B5EF4-FFF2-40B4-BE49-F238E27FC236}">
                    <a16:creationId xmlns:a16="http://schemas.microsoft.com/office/drawing/2014/main" id="{96CFF271-8949-41AB-B0D4-7928B88CF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95" y="-967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6 h 32"/>
                  <a:gd name="T6" fmla="*/ 28 w 34"/>
                  <a:gd name="T7" fmla="*/ 26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2"/>
                      <a:pt x="28" y="26"/>
                    </a:cubicBezTo>
                    <a:cubicBezTo>
                      <a:pt x="34" y="21"/>
                      <a:pt x="34" y="12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6" name="Freeform 381">
                <a:extLst>
                  <a:ext uri="{FF2B5EF4-FFF2-40B4-BE49-F238E27FC236}">
                    <a16:creationId xmlns:a16="http://schemas.microsoft.com/office/drawing/2014/main" id="{E76A43CD-D54F-4856-9074-D7CAD8E78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1" y="-1013"/>
                <a:ext cx="57" cy="52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8 h 35"/>
                  <a:gd name="T6" fmla="*/ 31 w 38"/>
                  <a:gd name="T7" fmla="*/ 28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1" y="12"/>
                      <a:pt x="0" y="22"/>
                      <a:pt x="7" y="28"/>
                    </a:cubicBezTo>
                    <a:cubicBezTo>
                      <a:pt x="14" y="34"/>
                      <a:pt x="24" y="35"/>
                      <a:pt x="31" y="28"/>
                    </a:cubicBezTo>
                    <a:cubicBezTo>
                      <a:pt x="38" y="22"/>
                      <a:pt x="38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7" name="Freeform 382">
                <a:extLst>
                  <a:ext uri="{FF2B5EF4-FFF2-40B4-BE49-F238E27FC236}">
                    <a16:creationId xmlns:a16="http://schemas.microsoft.com/office/drawing/2014/main" id="{E912081D-5E8A-41C6-89F5-5F0FDBEFA1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10" y="-1061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8" name="Freeform 383">
                <a:extLst>
                  <a:ext uri="{FF2B5EF4-FFF2-40B4-BE49-F238E27FC236}">
                    <a16:creationId xmlns:a16="http://schemas.microsoft.com/office/drawing/2014/main" id="{31B9113B-2DDD-484F-88FD-43539F4352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8" y="-1108"/>
                <a:ext cx="65" cy="62"/>
              </a:xfrm>
              <a:custGeom>
                <a:avLst/>
                <a:gdLst>
                  <a:gd name="T0" fmla="*/ 35 w 43"/>
                  <a:gd name="T1" fmla="*/ 33 h 41"/>
                  <a:gd name="T2" fmla="*/ 36 w 43"/>
                  <a:gd name="T3" fmla="*/ 7 h 41"/>
                  <a:gd name="T4" fmla="*/ 7 w 43"/>
                  <a:gd name="T5" fmla="*/ 7 h 41"/>
                  <a:gd name="T6" fmla="*/ 8 w 43"/>
                  <a:gd name="T7" fmla="*/ 33 h 41"/>
                  <a:gd name="T8" fmla="*/ 35 w 43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5" y="0"/>
                      <a:pt x="7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1"/>
                      <a:pt x="3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9" name="Freeform 384">
                <a:extLst>
                  <a:ext uri="{FF2B5EF4-FFF2-40B4-BE49-F238E27FC236}">
                    <a16:creationId xmlns:a16="http://schemas.microsoft.com/office/drawing/2014/main" id="{8F6545A6-4D61-4F14-B18A-E005FC44E5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26" y="-1156"/>
                <a:ext cx="70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6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0" name="Freeform 385">
                <a:extLst>
                  <a:ext uri="{FF2B5EF4-FFF2-40B4-BE49-F238E27FC236}">
                    <a16:creationId xmlns:a16="http://schemas.microsoft.com/office/drawing/2014/main" id="{324F9365-DF8F-402B-A00C-7285057B79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83" y="-1202"/>
                <a:ext cx="75" cy="70"/>
              </a:xfrm>
              <a:custGeom>
                <a:avLst/>
                <a:gdLst>
                  <a:gd name="T0" fmla="*/ 41 w 50"/>
                  <a:gd name="T1" fmla="*/ 38 h 47"/>
                  <a:gd name="T2" fmla="*/ 41 w 50"/>
                  <a:gd name="T3" fmla="*/ 8 h 47"/>
                  <a:gd name="T4" fmla="*/ 9 w 50"/>
                  <a:gd name="T5" fmla="*/ 8 h 47"/>
                  <a:gd name="T6" fmla="*/ 9 w 50"/>
                  <a:gd name="T7" fmla="*/ 38 h 47"/>
                  <a:gd name="T8" fmla="*/ 41 w 50"/>
                  <a:gd name="T9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8"/>
                    </a:moveTo>
                    <a:cubicBezTo>
                      <a:pt x="50" y="30"/>
                      <a:pt x="50" y="17"/>
                      <a:pt x="41" y="8"/>
                    </a:cubicBez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1" name="Freeform 386">
                <a:extLst>
                  <a:ext uri="{FF2B5EF4-FFF2-40B4-BE49-F238E27FC236}">
                    <a16:creationId xmlns:a16="http://schemas.microsoft.com/office/drawing/2014/main" id="{4111DE99-9B37-4A45-AECE-3EC5683DB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41" y="-1250"/>
                <a:ext cx="81" cy="75"/>
              </a:xfrm>
              <a:custGeom>
                <a:avLst/>
                <a:gdLst>
                  <a:gd name="T0" fmla="*/ 9 w 54"/>
                  <a:gd name="T1" fmla="*/ 41 h 50"/>
                  <a:gd name="T2" fmla="*/ 44 w 54"/>
                  <a:gd name="T3" fmla="*/ 41 h 50"/>
                  <a:gd name="T4" fmla="*/ 44 w 54"/>
                  <a:gd name="T5" fmla="*/ 9 h 50"/>
                  <a:gd name="T6" fmla="*/ 9 w 54"/>
                  <a:gd name="T7" fmla="*/ 9 h 50"/>
                  <a:gd name="T8" fmla="*/ 9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9" y="41"/>
                    </a:moveTo>
                    <a:cubicBezTo>
                      <a:pt x="19" y="50"/>
                      <a:pt x="34" y="50"/>
                      <a:pt x="44" y="41"/>
                    </a:cubicBez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2" name="Freeform 387">
                <a:extLst>
                  <a:ext uri="{FF2B5EF4-FFF2-40B4-BE49-F238E27FC236}">
                    <a16:creationId xmlns:a16="http://schemas.microsoft.com/office/drawing/2014/main" id="{CE49983F-ECD3-4282-B592-04783EB1C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0" y="-1295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10 w 54"/>
                  <a:gd name="T3" fmla="*/ 41 h 50"/>
                  <a:gd name="T4" fmla="*/ 45 w 54"/>
                  <a:gd name="T5" fmla="*/ 41 h 50"/>
                  <a:gd name="T6" fmla="*/ 45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1" y="18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5" y="41"/>
                    </a:cubicBezTo>
                    <a:cubicBezTo>
                      <a:pt x="54" y="32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3" name="Freeform 388">
                <a:extLst>
                  <a:ext uri="{FF2B5EF4-FFF2-40B4-BE49-F238E27FC236}">
                    <a16:creationId xmlns:a16="http://schemas.microsoft.com/office/drawing/2014/main" id="{5AA2E59C-96A3-4CCD-8E3B-68CC3A95A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57" y="-1341"/>
                <a:ext cx="87" cy="79"/>
              </a:xfrm>
              <a:custGeom>
                <a:avLst/>
                <a:gdLst>
                  <a:gd name="T0" fmla="*/ 11 w 58"/>
                  <a:gd name="T1" fmla="*/ 9 h 53"/>
                  <a:gd name="T2" fmla="*/ 10 w 58"/>
                  <a:gd name="T3" fmla="*/ 43 h 53"/>
                  <a:gd name="T4" fmla="*/ 47 w 58"/>
                  <a:gd name="T5" fmla="*/ 43 h 53"/>
                  <a:gd name="T6" fmla="*/ 47 w 58"/>
                  <a:gd name="T7" fmla="*/ 9 h 53"/>
                  <a:gd name="T8" fmla="*/ 11 w 58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3">
                    <a:moveTo>
                      <a:pt x="11" y="9"/>
                    </a:moveTo>
                    <a:cubicBezTo>
                      <a:pt x="0" y="18"/>
                      <a:pt x="1" y="34"/>
                      <a:pt x="10" y="43"/>
                    </a:cubicBezTo>
                    <a:cubicBezTo>
                      <a:pt x="21" y="53"/>
                      <a:pt x="37" y="53"/>
                      <a:pt x="47" y="43"/>
                    </a:cubicBezTo>
                    <a:cubicBezTo>
                      <a:pt x="57" y="34"/>
                      <a:pt x="58" y="19"/>
                      <a:pt x="47" y="9"/>
                    </a:cubicBezTo>
                    <a:cubicBezTo>
                      <a:pt x="37" y="0"/>
                      <a:pt x="21" y="0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4" name="Freeform 389">
                <a:extLst>
                  <a:ext uri="{FF2B5EF4-FFF2-40B4-BE49-F238E27FC236}">
                    <a16:creationId xmlns:a16="http://schemas.microsoft.com/office/drawing/2014/main" id="{086DD997-AEEA-4401-A993-402E965214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15" y="-1389"/>
                <a:ext cx="91" cy="85"/>
              </a:xfrm>
              <a:custGeom>
                <a:avLst/>
                <a:gdLst>
                  <a:gd name="T0" fmla="*/ 11 w 61"/>
                  <a:gd name="T1" fmla="*/ 10 h 57"/>
                  <a:gd name="T2" fmla="*/ 11 w 61"/>
                  <a:gd name="T3" fmla="*/ 46 h 57"/>
                  <a:gd name="T4" fmla="*/ 50 w 61"/>
                  <a:gd name="T5" fmla="*/ 46 h 57"/>
                  <a:gd name="T6" fmla="*/ 50 w 61"/>
                  <a:gd name="T7" fmla="*/ 10 h 57"/>
                  <a:gd name="T8" fmla="*/ 11 w 61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2" y="56"/>
                      <a:pt x="39" y="57"/>
                      <a:pt x="50" y="46"/>
                    </a:cubicBezTo>
                    <a:cubicBezTo>
                      <a:pt x="61" y="37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5" name="Freeform 390">
                <a:extLst>
                  <a:ext uri="{FF2B5EF4-FFF2-40B4-BE49-F238E27FC236}">
                    <a16:creationId xmlns:a16="http://schemas.microsoft.com/office/drawing/2014/main" id="{9628DA29-18D0-4558-966E-03D94B44C0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2" y="-1437"/>
                <a:ext cx="96" cy="90"/>
              </a:xfrm>
              <a:custGeom>
                <a:avLst/>
                <a:gdLst>
                  <a:gd name="T0" fmla="*/ 12 w 64"/>
                  <a:gd name="T1" fmla="*/ 11 h 60"/>
                  <a:gd name="T2" fmla="*/ 12 w 64"/>
                  <a:gd name="T3" fmla="*/ 49 h 60"/>
                  <a:gd name="T4" fmla="*/ 53 w 64"/>
                  <a:gd name="T5" fmla="*/ 50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0" y="21"/>
                      <a:pt x="1" y="39"/>
                      <a:pt x="12" y="49"/>
                    </a:cubicBezTo>
                    <a:cubicBezTo>
                      <a:pt x="23" y="60"/>
                      <a:pt x="42" y="60"/>
                      <a:pt x="53" y="50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6" name="Freeform 391">
                <a:extLst>
                  <a:ext uri="{FF2B5EF4-FFF2-40B4-BE49-F238E27FC236}">
                    <a16:creationId xmlns:a16="http://schemas.microsoft.com/office/drawing/2014/main" id="{A461893E-5E49-4C05-8BE4-4C1E5EA8B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31" y="-1484"/>
                <a:ext cx="100" cy="93"/>
              </a:xfrm>
              <a:custGeom>
                <a:avLst/>
                <a:gdLst>
                  <a:gd name="T0" fmla="*/ 12 w 66"/>
                  <a:gd name="T1" fmla="*/ 11 h 62"/>
                  <a:gd name="T2" fmla="*/ 11 w 66"/>
                  <a:gd name="T3" fmla="*/ 51 h 62"/>
                  <a:gd name="T4" fmla="*/ 54 w 66"/>
                  <a:gd name="T5" fmla="*/ 51 h 62"/>
                  <a:gd name="T6" fmla="*/ 54 w 66"/>
                  <a:gd name="T7" fmla="*/ 11 h 62"/>
                  <a:gd name="T8" fmla="*/ 12 w 66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12" y="11"/>
                    </a:move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ubicBezTo>
                      <a:pt x="66" y="40"/>
                      <a:pt x="66" y="23"/>
                      <a:pt x="54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7" name="Freeform 392">
                <a:extLst>
                  <a:ext uri="{FF2B5EF4-FFF2-40B4-BE49-F238E27FC236}">
                    <a16:creationId xmlns:a16="http://schemas.microsoft.com/office/drawing/2014/main" id="{3FAEC3BF-DA5D-4627-BFEB-32397CAE0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89" y="-1532"/>
                <a:ext cx="105" cy="99"/>
              </a:xfrm>
              <a:custGeom>
                <a:avLst/>
                <a:gdLst>
                  <a:gd name="T0" fmla="*/ 12 w 70"/>
                  <a:gd name="T1" fmla="*/ 12 h 66"/>
                  <a:gd name="T2" fmla="*/ 12 w 70"/>
                  <a:gd name="T3" fmla="*/ 54 h 66"/>
                  <a:gd name="T4" fmla="*/ 57 w 70"/>
                  <a:gd name="T5" fmla="*/ 54 h 66"/>
                  <a:gd name="T6" fmla="*/ 57 w 70"/>
                  <a:gd name="T7" fmla="*/ 13 h 66"/>
                  <a:gd name="T8" fmla="*/ 12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2" y="12"/>
                    </a:moveTo>
                    <a:cubicBezTo>
                      <a:pt x="0" y="24"/>
                      <a:pt x="0" y="43"/>
                      <a:pt x="12" y="54"/>
                    </a:cubicBezTo>
                    <a:cubicBezTo>
                      <a:pt x="24" y="66"/>
                      <a:pt x="45" y="66"/>
                      <a:pt x="57" y="54"/>
                    </a:cubicBezTo>
                    <a:cubicBezTo>
                      <a:pt x="70" y="43"/>
                      <a:pt x="69" y="24"/>
                      <a:pt x="57" y="13"/>
                    </a:cubicBezTo>
                    <a:cubicBezTo>
                      <a:pt x="45" y="1"/>
                      <a:pt x="25" y="0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8" name="Freeform 393">
                <a:extLst>
                  <a:ext uri="{FF2B5EF4-FFF2-40B4-BE49-F238E27FC236}">
                    <a16:creationId xmlns:a16="http://schemas.microsoft.com/office/drawing/2014/main" id="{6BCCED1E-5249-4E02-9D0A-C87085103F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7" y="-1578"/>
                <a:ext cx="109" cy="103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6 h 69"/>
                  <a:gd name="T4" fmla="*/ 59 w 73"/>
                  <a:gd name="T5" fmla="*/ 57 h 69"/>
                  <a:gd name="T6" fmla="*/ 60 w 73"/>
                  <a:gd name="T7" fmla="*/ 12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9"/>
                      <a:pt x="59" y="57"/>
                    </a:cubicBezTo>
                    <a:cubicBezTo>
                      <a:pt x="73" y="45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9" name="Freeform 394">
                <a:extLst>
                  <a:ext uri="{FF2B5EF4-FFF2-40B4-BE49-F238E27FC236}">
                    <a16:creationId xmlns:a16="http://schemas.microsoft.com/office/drawing/2014/main" id="{1ED262C6-CAEC-4A24-8A76-EF85ED195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3" y="-1626"/>
                <a:ext cx="115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60 h 72"/>
                  <a:gd name="T6" fmla="*/ 64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1" y="26"/>
                      <a:pt x="0" y="46"/>
                      <a:pt x="14" y="59"/>
                    </a:cubicBezTo>
                    <a:cubicBezTo>
                      <a:pt x="28" y="72"/>
                      <a:pt x="50" y="72"/>
                      <a:pt x="63" y="60"/>
                    </a:cubicBez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0"/>
                      <a:pt x="28" y="1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0" name="Freeform 395">
                <a:extLst>
                  <a:ext uri="{FF2B5EF4-FFF2-40B4-BE49-F238E27FC236}">
                    <a16:creationId xmlns:a16="http://schemas.microsoft.com/office/drawing/2014/main" id="{2D1CD2F9-E81C-405B-B4C9-A76C69717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63" y="-1671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60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60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1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1" name="Freeform 396">
                <a:extLst>
                  <a:ext uri="{FF2B5EF4-FFF2-40B4-BE49-F238E27FC236}">
                    <a16:creationId xmlns:a16="http://schemas.microsoft.com/office/drawing/2014/main" id="{B120FFC4-C309-4258-BD50-AE1F370E6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21" y="-1717"/>
                <a:ext cx="120" cy="112"/>
              </a:xfrm>
              <a:custGeom>
                <a:avLst/>
                <a:gdLst>
                  <a:gd name="T0" fmla="*/ 15 w 80"/>
                  <a:gd name="T1" fmla="*/ 13 h 75"/>
                  <a:gd name="T2" fmla="*/ 14 w 80"/>
                  <a:gd name="T3" fmla="*/ 61 h 75"/>
                  <a:gd name="T4" fmla="*/ 66 w 80"/>
                  <a:gd name="T5" fmla="*/ 62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7"/>
                      <a:pt x="0" y="48"/>
                      <a:pt x="14" y="61"/>
                    </a:cubicBezTo>
                    <a:cubicBezTo>
                      <a:pt x="28" y="75"/>
                      <a:pt x="52" y="75"/>
                      <a:pt x="66" y="62"/>
                    </a:cubicBezTo>
                    <a:cubicBezTo>
                      <a:pt x="80" y="49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2" name="Freeform 397">
                <a:extLst>
                  <a:ext uri="{FF2B5EF4-FFF2-40B4-BE49-F238E27FC236}">
                    <a16:creationId xmlns:a16="http://schemas.microsoft.com/office/drawing/2014/main" id="{F9C07639-745A-4ACE-B053-212F0679B1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78" y="-1765"/>
                <a:ext cx="126" cy="118"/>
              </a:xfrm>
              <a:custGeom>
                <a:avLst/>
                <a:gdLst>
                  <a:gd name="T0" fmla="*/ 15 w 84"/>
                  <a:gd name="T1" fmla="*/ 14 h 79"/>
                  <a:gd name="T2" fmla="*/ 15 w 84"/>
                  <a:gd name="T3" fmla="*/ 64 h 79"/>
                  <a:gd name="T4" fmla="*/ 68 w 84"/>
                  <a:gd name="T5" fmla="*/ 65 h 79"/>
                  <a:gd name="T6" fmla="*/ 69 w 84"/>
                  <a:gd name="T7" fmla="*/ 14 h 79"/>
                  <a:gd name="T8" fmla="*/ 15 w 84"/>
                  <a:gd name="T9" fmla="*/ 1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9">
                    <a:moveTo>
                      <a:pt x="15" y="14"/>
                    </a:moveTo>
                    <a:cubicBezTo>
                      <a:pt x="0" y="28"/>
                      <a:pt x="0" y="51"/>
                      <a:pt x="15" y="64"/>
                    </a:cubicBezTo>
                    <a:cubicBezTo>
                      <a:pt x="30" y="79"/>
                      <a:pt x="53" y="79"/>
                      <a:pt x="68" y="65"/>
                    </a:cubicBezTo>
                    <a:cubicBezTo>
                      <a:pt x="83" y="51"/>
                      <a:pt x="84" y="28"/>
                      <a:pt x="69" y="14"/>
                    </a:cubicBezTo>
                    <a:cubicBezTo>
                      <a:pt x="54" y="1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3" name="Freeform 398">
                <a:extLst>
                  <a:ext uri="{FF2B5EF4-FFF2-40B4-BE49-F238E27FC236}">
                    <a16:creationId xmlns:a16="http://schemas.microsoft.com/office/drawing/2014/main" id="{E77893D7-AA0B-4A03-815F-B8103706AB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36" y="-1812"/>
                <a:ext cx="130" cy="121"/>
              </a:xfrm>
              <a:custGeom>
                <a:avLst/>
                <a:gdLst>
                  <a:gd name="T0" fmla="*/ 16 w 87"/>
                  <a:gd name="T1" fmla="*/ 14 h 81"/>
                  <a:gd name="T2" fmla="*/ 15 w 87"/>
                  <a:gd name="T3" fmla="*/ 66 h 81"/>
                  <a:gd name="T4" fmla="*/ 71 w 87"/>
                  <a:gd name="T5" fmla="*/ 67 h 81"/>
                  <a:gd name="T6" fmla="*/ 71 w 87"/>
                  <a:gd name="T7" fmla="*/ 15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9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4" name="Freeform 399">
                <a:extLst>
                  <a:ext uri="{FF2B5EF4-FFF2-40B4-BE49-F238E27FC236}">
                    <a16:creationId xmlns:a16="http://schemas.microsoft.com/office/drawing/2014/main" id="{2CD7C89A-F3C7-428E-AE30-09B74E1E83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5" y="-1858"/>
                <a:ext cx="134" cy="124"/>
              </a:xfrm>
              <a:custGeom>
                <a:avLst/>
                <a:gdLst>
                  <a:gd name="T0" fmla="*/ 15 w 89"/>
                  <a:gd name="T1" fmla="*/ 15 h 83"/>
                  <a:gd name="T2" fmla="*/ 15 w 89"/>
                  <a:gd name="T3" fmla="*/ 68 h 83"/>
                  <a:gd name="T4" fmla="*/ 73 w 89"/>
                  <a:gd name="T5" fmla="*/ 69 h 83"/>
                  <a:gd name="T6" fmla="*/ 73 w 89"/>
                  <a:gd name="T7" fmla="*/ 15 h 83"/>
                  <a:gd name="T8" fmla="*/ 15 w 89"/>
                  <a:gd name="T9" fmla="*/ 1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3">
                    <a:moveTo>
                      <a:pt x="15" y="15"/>
                    </a:moveTo>
                    <a:cubicBezTo>
                      <a:pt x="0" y="29"/>
                      <a:pt x="0" y="53"/>
                      <a:pt x="15" y="68"/>
                    </a:cubicBezTo>
                    <a:cubicBezTo>
                      <a:pt x="31" y="83"/>
                      <a:pt x="57" y="83"/>
                      <a:pt x="73" y="69"/>
                    </a:cubicBezTo>
                    <a:cubicBezTo>
                      <a:pt x="89" y="54"/>
                      <a:pt x="89" y="30"/>
                      <a:pt x="73" y="15"/>
                    </a:cubicBezTo>
                    <a:cubicBezTo>
                      <a:pt x="57" y="0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5" name="Freeform 400">
                <a:extLst>
                  <a:ext uri="{FF2B5EF4-FFF2-40B4-BE49-F238E27FC236}">
                    <a16:creationId xmlns:a16="http://schemas.microsoft.com/office/drawing/2014/main" id="{92164864-90F7-4C54-9EDF-2F68D27E3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51" y="-1906"/>
                <a:ext cx="140" cy="130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6 w 93"/>
                  <a:gd name="T5" fmla="*/ 72 h 87"/>
                  <a:gd name="T6" fmla="*/ 77 w 93"/>
                  <a:gd name="T7" fmla="*/ 16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1"/>
                      <a:pt x="0" y="56"/>
                      <a:pt x="17" y="71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0" y="0"/>
                      <a:pt x="34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6" name="Freeform 401">
                <a:extLst>
                  <a:ext uri="{FF2B5EF4-FFF2-40B4-BE49-F238E27FC236}">
                    <a16:creationId xmlns:a16="http://schemas.microsoft.com/office/drawing/2014/main" id="{6651C8D0-4B63-4878-8D9F-76CA0036F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09" y="-1954"/>
                <a:ext cx="145" cy="136"/>
              </a:xfrm>
              <a:custGeom>
                <a:avLst/>
                <a:gdLst>
                  <a:gd name="T0" fmla="*/ 17 w 97"/>
                  <a:gd name="T1" fmla="*/ 16 h 91"/>
                  <a:gd name="T2" fmla="*/ 17 w 97"/>
                  <a:gd name="T3" fmla="*/ 74 h 91"/>
                  <a:gd name="T4" fmla="*/ 79 w 97"/>
                  <a:gd name="T5" fmla="*/ 75 h 91"/>
                  <a:gd name="T6" fmla="*/ 80 w 97"/>
                  <a:gd name="T7" fmla="*/ 17 h 91"/>
                  <a:gd name="T8" fmla="*/ 17 w 97"/>
                  <a:gd name="T9" fmla="*/ 16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1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1"/>
                      <a:pt x="79" y="75"/>
                    </a:cubicBezTo>
                    <a:cubicBezTo>
                      <a:pt x="97" y="59"/>
                      <a:pt x="97" y="33"/>
                      <a:pt x="80" y="17"/>
                    </a:cubicBezTo>
                    <a:cubicBezTo>
                      <a:pt x="63" y="1"/>
                      <a:pt x="35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7" name="Freeform 402">
                <a:extLst>
                  <a:ext uri="{FF2B5EF4-FFF2-40B4-BE49-F238E27FC236}">
                    <a16:creationId xmlns:a16="http://schemas.microsoft.com/office/drawing/2014/main" id="{FEC59933-84E5-440B-9824-E9B913EE21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6" y="-2001"/>
                <a:ext cx="150" cy="140"/>
              </a:xfrm>
              <a:custGeom>
                <a:avLst/>
                <a:gdLst>
                  <a:gd name="T0" fmla="*/ 18 w 100"/>
                  <a:gd name="T1" fmla="*/ 16 h 93"/>
                  <a:gd name="T2" fmla="*/ 18 w 100"/>
                  <a:gd name="T3" fmla="*/ 76 h 93"/>
                  <a:gd name="T4" fmla="*/ 82 w 100"/>
                  <a:gd name="T5" fmla="*/ 77 h 93"/>
                  <a:gd name="T6" fmla="*/ 83 w 100"/>
                  <a:gd name="T7" fmla="*/ 17 h 93"/>
                  <a:gd name="T8" fmla="*/ 18 w 100"/>
                  <a:gd name="T9" fmla="*/ 1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3">
                    <a:moveTo>
                      <a:pt x="18" y="16"/>
                    </a:moveTo>
                    <a:cubicBezTo>
                      <a:pt x="0" y="33"/>
                      <a:pt x="0" y="60"/>
                      <a:pt x="18" y="76"/>
                    </a:cubicBezTo>
                    <a:cubicBezTo>
                      <a:pt x="36" y="93"/>
                      <a:pt x="64" y="93"/>
                      <a:pt x="82" y="77"/>
                    </a:cubicBezTo>
                    <a:cubicBezTo>
                      <a:pt x="100" y="60"/>
                      <a:pt x="100" y="33"/>
                      <a:pt x="83" y="17"/>
                    </a:cubicBezTo>
                    <a:cubicBezTo>
                      <a:pt x="65" y="0"/>
                      <a:pt x="36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8" name="Freeform 403">
                <a:extLst>
                  <a:ext uri="{FF2B5EF4-FFF2-40B4-BE49-F238E27FC236}">
                    <a16:creationId xmlns:a16="http://schemas.microsoft.com/office/drawing/2014/main" id="{C1A589A4-8859-4168-84CA-654BEF12B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4" y="-2049"/>
                <a:ext cx="154" cy="146"/>
              </a:xfrm>
              <a:custGeom>
                <a:avLst/>
                <a:gdLst>
                  <a:gd name="T0" fmla="*/ 19 w 103"/>
                  <a:gd name="T1" fmla="*/ 17 h 97"/>
                  <a:gd name="T2" fmla="*/ 18 w 103"/>
                  <a:gd name="T3" fmla="*/ 80 h 97"/>
                  <a:gd name="T4" fmla="*/ 85 w 103"/>
                  <a:gd name="T5" fmla="*/ 80 h 97"/>
                  <a:gd name="T6" fmla="*/ 85 w 103"/>
                  <a:gd name="T7" fmla="*/ 18 h 97"/>
                  <a:gd name="T8" fmla="*/ 19 w 103"/>
                  <a:gd name="T9" fmla="*/ 1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19" y="17"/>
                    </a:moveTo>
                    <a:cubicBezTo>
                      <a:pt x="0" y="34"/>
                      <a:pt x="0" y="62"/>
                      <a:pt x="18" y="80"/>
                    </a:cubicBezTo>
                    <a:cubicBezTo>
                      <a:pt x="37" y="97"/>
                      <a:pt x="66" y="97"/>
                      <a:pt x="85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1"/>
                      <a:pt x="37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9" name="Freeform 404">
                <a:extLst>
                  <a:ext uri="{FF2B5EF4-FFF2-40B4-BE49-F238E27FC236}">
                    <a16:creationId xmlns:a16="http://schemas.microsoft.com/office/drawing/2014/main" id="{B10C24AC-561A-46C0-809B-C96919C50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4" y="-2094"/>
                <a:ext cx="155" cy="146"/>
              </a:xfrm>
              <a:custGeom>
                <a:avLst/>
                <a:gdLst>
                  <a:gd name="T0" fmla="*/ 18 w 103"/>
                  <a:gd name="T1" fmla="*/ 17 h 97"/>
                  <a:gd name="T2" fmla="*/ 18 w 103"/>
                  <a:gd name="T3" fmla="*/ 80 h 97"/>
                  <a:gd name="T4" fmla="*/ 84 w 103"/>
                  <a:gd name="T5" fmla="*/ 80 h 97"/>
                  <a:gd name="T6" fmla="*/ 85 w 103"/>
                  <a:gd name="T7" fmla="*/ 18 h 97"/>
                  <a:gd name="T8" fmla="*/ 18 w 103"/>
                  <a:gd name="T9" fmla="*/ 1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18" y="17"/>
                    </a:moveTo>
                    <a:cubicBezTo>
                      <a:pt x="0" y="34"/>
                      <a:pt x="0" y="62"/>
                      <a:pt x="18" y="80"/>
                    </a:cubicBezTo>
                    <a:cubicBezTo>
                      <a:pt x="36" y="97"/>
                      <a:pt x="66" y="97"/>
                      <a:pt x="84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0"/>
                      <a:pt x="37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0" name="Freeform 405">
                <a:extLst>
                  <a:ext uri="{FF2B5EF4-FFF2-40B4-BE49-F238E27FC236}">
                    <a16:creationId xmlns:a16="http://schemas.microsoft.com/office/drawing/2014/main" id="{A4CBC705-8628-44CE-8BE3-ACD738A4C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42" y="-2141"/>
                <a:ext cx="160" cy="151"/>
              </a:xfrm>
              <a:custGeom>
                <a:avLst/>
                <a:gdLst>
                  <a:gd name="T0" fmla="*/ 19 w 107"/>
                  <a:gd name="T1" fmla="*/ 18 h 101"/>
                  <a:gd name="T2" fmla="*/ 19 w 107"/>
                  <a:gd name="T3" fmla="*/ 83 h 101"/>
                  <a:gd name="T4" fmla="*/ 87 w 107"/>
                  <a:gd name="T5" fmla="*/ 83 h 101"/>
                  <a:gd name="T6" fmla="*/ 88 w 107"/>
                  <a:gd name="T7" fmla="*/ 19 h 101"/>
                  <a:gd name="T8" fmla="*/ 19 w 107"/>
                  <a:gd name="T9" fmla="*/ 1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1">
                    <a:moveTo>
                      <a:pt x="19" y="18"/>
                    </a:moveTo>
                    <a:cubicBezTo>
                      <a:pt x="0" y="36"/>
                      <a:pt x="0" y="65"/>
                      <a:pt x="19" y="83"/>
                    </a:cubicBezTo>
                    <a:cubicBezTo>
                      <a:pt x="37" y="100"/>
                      <a:pt x="68" y="101"/>
                      <a:pt x="87" y="83"/>
                    </a:cubicBezTo>
                    <a:cubicBezTo>
                      <a:pt x="107" y="65"/>
                      <a:pt x="106" y="37"/>
                      <a:pt x="88" y="19"/>
                    </a:cubicBezTo>
                    <a:cubicBezTo>
                      <a:pt x="69" y="1"/>
                      <a:pt x="38" y="0"/>
                      <a:pt x="1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1" name="Freeform 406">
                <a:extLst>
                  <a:ext uri="{FF2B5EF4-FFF2-40B4-BE49-F238E27FC236}">
                    <a16:creationId xmlns:a16="http://schemas.microsoft.com/office/drawing/2014/main" id="{17975298-8716-4DF8-B729-65C8CDCBE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99" y="-2186"/>
                <a:ext cx="165" cy="152"/>
              </a:xfrm>
              <a:custGeom>
                <a:avLst/>
                <a:gdLst>
                  <a:gd name="T0" fmla="*/ 20 w 110"/>
                  <a:gd name="T1" fmla="*/ 18 h 102"/>
                  <a:gd name="T2" fmla="*/ 20 w 110"/>
                  <a:gd name="T3" fmla="*/ 83 h 102"/>
                  <a:gd name="T4" fmla="*/ 90 w 110"/>
                  <a:gd name="T5" fmla="*/ 84 h 102"/>
                  <a:gd name="T6" fmla="*/ 90 w 110"/>
                  <a:gd name="T7" fmla="*/ 18 h 102"/>
                  <a:gd name="T8" fmla="*/ 20 w 110"/>
                  <a:gd name="T9" fmla="*/ 1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02">
                    <a:moveTo>
                      <a:pt x="20" y="18"/>
                    </a:moveTo>
                    <a:cubicBezTo>
                      <a:pt x="0" y="36"/>
                      <a:pt x="0" y="65"/>
                      <a:pt x="20" y="83"/>
                    </a:cubicBezTo>
                    <a:cubicBezTo>
                      <a:pt x="39" y="102"/>
                      <a:pt x="70" y="102"/>
                      <a:pt x="90" y="84"/>
                    </a:cubicBezTo>
                    <a:cubicBezTo>
                      <a:pt x="109" y="66"/>
                      <a:pt x="110" y="36"/>
                      <a:pt x="90" y="18"/>
                    </a:cubicBezTo>
                    <a:cubicBezTo>
                      <a:pt x="71" y="0"/>
                      <a:pt x="39" y="0"/>
                      <a:pt x="2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2" name="Freeform 407">
                <a:extLst>
                  <a:ext uri="{FF2B5EF4-FFF2-40B4-BE49-F238E27FC236}">
                    <a16:creationId xmlns:a16="http://schemas.microsoft.com/office/drawing/2014/main" id="{C2636723-67A4-423E-8965-5B12B0D99D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57" y="-2227"/>
                <a:ext cx="70" cy="142"/>
              </a:xfrm>
              <a:custGeom>
                <a:avLst/>
                <a:gdLst>
                  <a:gd name="T0" fmla="*/ 20 w 47"/>
                  <a:gd name="T1" fmla="*/ 81 h 95"/>
                  <a:gd name="T2" fmla="*/ 47 w 47"/>
                  <a:gd name="T3" fmla="*/ 95 h 95"/>
                  <a:gd name="T4" fmla="*/ 47 w 47"/>
                  <a:gd name="T5" fmla="*/ 0 h 95"/>
                  <a:gd name="T6" fmla="*/ 20 w 47"/>
                  <a:gd name="T7" fmla="*/ 14 h 95"/>
                  <a:gd name="T8" fmla="*/ 20 w 47"/>
                  <a:gd name="T9" fmla="*/ 81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95">
                    <a:moveTo>
                      <a:pt x="20" y="81"/>
                    </a:moveTo>
                    <a:cubicBezTo>
                      <a:pt x="28" y="89"/>
                      <a:pt x="37" y="93"/>
                      <a:pt x="47" y="95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8" y="2"/>
                      <a:pt x="28" y="6"/>
                      <a:pt x="20" y="14"/>
                    </a:cubicBezTo>
                    <a:cubicBezTo>
                      <a:pt x="0" y="32"/>
                      <a:pt x="0" y="62"/>
                      <a:pt x="20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3" name="Freeform 408">
                <a:extLst>
                  <a:ext uri="{FF2B5EF4-FFF2-40B4-BE49-F238E27FC236}">
                    <a16:creationId xmlns:a16="http://schemas.microsoft.com/office/drawing/2014/main" id="{B8AB8BA9-C596-4FD8-B0D6-DF0FAFCD9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5" y="-347"/>
                <a:ext cx="6" cy="5"/>
              </a:xfrm>
              <a:custGeom>
                <a:avLst/>
                <a:gdLst>
                  <a:gd name="T0" fmla="*/ 1 w 4"/>
                  <a:gd name="T1" fmla="*/ 0 h 3"/>
                  <a:gd name="T2" fmla="*/ 1 w 4"/>
                  <a:gd name="T3" fmla="*/ 3 h 3"/>
                  <a:gd name="T4" fmla="*/ 3 w 4"/>
                  <a:gd name="T5" fmla="*/ 3 h 3"/>
                  <a:gd name="T6" fmla="*/ 3 w 4"/>
                  <a:gd name="T7" fmla="*/ 0 h 3"/>
                  <a:gd name="T8" fmla="*/ 1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4" name="Freeform 409">
                <a:extLst>
                  <a:ext uri="{FF2B5EF4-FFF2-40B4-BE49-F238E27FC236}">
                    <a16:creationId xmlns:a16="http://schemas.microsoft.com/office/drawing/2014/main" id="{1B890446-471C-4542-B2E2-D8C538560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2" y="-395"/>
                <a:ext cx="12" cy="11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1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8" y="5"/>
                      <a:pt x="7" y="3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5" name="Freeform 410">
                <a:extLst>
                  <a:ext uri="{FF2B5EF4-FFF2-40B4-BE49-F238E27FC236}">
                    <a16:creationId xmlns:a16="http://schemas.microsoft.com/office/drawing/2014/main" id="{B873F53B-4FF8-4F5A-83D1-1267E4AC3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0" y="-442"/>
                <a:ext cx="16" cy="16"/>
              </a:xfrm>
              <a:custGeom>
                <a:avLst/>
                <a:gdLst>
                  <a:gd name="T0" fmla="*/ 2 w 11"/>
                  <a:gd name="T1" fmla="*/ 2 h 11"/>
                  <a:gd name="T2" fmla="*/ 2 w 11"/>
                  <a:gd name="T3" fmla="*/ 9 h 11"/>
                  <a:gd name="T4" fmla="*/ 9 w 11"/>
                  <a:gd name="T5" fmla="*/ 9 h 11"/>
                  <a:gd name="T6" fmla="*/ 9 w 11"/>
                  <a:gd name="T7" fmla="*/ 2 h 11"/>
                  <a:gd name="T8" fmla="*/ 2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1"/>
                      <a:pt x="7" y="11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1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6" name="Freeform 411">
                <a:extLst>
                  <a:ext uri="{FF2B5EF4-FFF2-40B4-BE49-F238E27FC236}">
                    <a16:creationId xmlns:a16="http://schemas.microsoft.com/office/drawing/2014/main" id="{CB6C9985-1BFB-472F-9CD6-1C7EE0702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37" y="-489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9"/>
                      <a:pt x="14" y="5"/>
                      <a:pt x="12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7" name="Freeform 412">
                <a:extLst>
                  <a:ext uri="{FF2B5EF4-FFF2-40B4-BE49-F238E27FC236}">
                    <a16:creationId xmlns:a16="http://schemas.microsoft.com/office/drawing/2014/main" id="{8FF49968-F7E3-4134-B1A8-53CAE6C2E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96" y="-534"/>
                <a:ext cx="23" cy="20"/>
              </a:xfrm>
              <a:custGeom>
                <a:avLst/>
                <a:gdLst>
                  <a:gd name="T0" fmla="*/ 3 w 15"/>
                  <a:gd name="T1" fmla="*/ 2 h 13"/>
                  <a:gd name="T2" fmla="*/ 3 w 15"/>
                  <a:gd name="T3" fmla="*/ 11 h 13"/>
                  <a:gd name="T4" fmla="*/ 12 w 15"/>
                  <a:gd name="T5" fmla="*/ 11 h 13"/>
                  <a:gd name="T6" fmla="*/ 12 w 15"/>
                  <a:gd name="T7" fmla="*/ 2 h 13"/>
                  <a:gd name="T8" fmla="*/ 3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3" y="2"/>
                    </a:moveTo>
                    <a:cubicBezTo>
                      <a:pt x="0" y="5"/>
                      <a:pt x="1" y="9"/>
                      <a:pt x="3" y="11"/>
                    </a:cubicBezTo>
                    <a:cubicBezTo>
                      <a:pt x="6" y="13"/>
                      <a:pt x="10" y="13"/>
                      <a:pt x="12" y="11"/>
                    </a:cubicBezTo>
                    <a:cubicBezTo>
                      <a:pt x="15" y="9"/>
                      <a:pt x="15" y="5"/>
                      <a:pt x="12" y="2"/>
                    </a:cubicBezTo>
                    <a:cubicBezTo>
                      <a:pt x="10" y="0"/>
                      <a:pt x="6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" name="Freeform 413">
                <a:extLst>
                  <a:ext uri="{FF2B5EF4-FFF2-40B4-BE49-F238E27FC236}">
                    <a16:creationId xmlns:a16="http://schemas.microsoft.com/office/drawing/2014/main" id="{124B00D1-BB51-457F-AB33-7A2BF5728E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56" y="-582"/>
                <a:ext cx="25" cy="26"/>
              </a:xfrm>
              <a:custGeom>
                <a:avLst/>
                <a:gdLst>
                  <a:gd name="T0" fmla="*/ 3 w 17"/>
                  <a:gd name="T1" fmla="*/ 4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4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" name="Freeform 414">
                <a:extLst>
                  <a:ext uri="{FF2B5EF4-FFF2-40B4-BE49-F238E27FC236}">
                    <a16:creationId xmlns:a16="http://schemas.microsoft.com/office/drawing/2014/main" id="{498BF32E-15F1-4C11-8DC1-33222B8F6A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3" y="-628"/>
                <a:ext cx="30" cy="28"/>
              </a:xfrm>
              <a:custGeom>
                <a:avLst/>
                <a:gdLst>
                  <a:gd name="T0" fmla="*/ 16 w 20"/>
                  <a:gd name="T1" fmla="*/ 4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6 h 19"/>
                  <a:gd name="T8" fmla="*/ 16 w 20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6" y="4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3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" name="Freeform 415">
                <a:extLst>
                  <a:ext uri="{FF2B5EF4-FFF2-40B4-BE49-F238E27FC236}">
                    <a16:creationId xmlns:a16="http://schemas.microsoft.com/office/drawing/2014/main" id="{E3A7284B-1BC8-4A57-A5C2-890581E3C4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71" y="-675"/>
                <a:ext cx="36" cy="33"/>
              </a:xfrm>
              <a:custGeom>
                <a:avLst/>
                <a:gdLst>
                  <a:gd name="T0" fmla="*/ 19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19 w 24"/>
                  <a:gd name="T7" fmla="*/ 18 h 22"/>
                  <a:gd name="T8" fmla="*/ 19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4"/>
                      <a:pt x="24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" name="Freeform 416">
                <a:extLst>
                  <a:ext uri="{FF2B5EF4-FFF2-40B4-BE49-F238E27FC236}">
                    <a16:creationId xmlns:a16="http://schemas.microsoft.com/office/drawing/2014/main" id="{08CDE418-F568-47C7-9823-9E56F5E479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28" y="-723"/>
                <a:ext cx="41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5 w 27"/>
                  <a:gd name="T5" fmla="*/ 4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9" y="0"/>
                      <a:pt x="5" y="4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9" y="26"/>
                      <a:pt x="17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" name="Freeform 417">
                <a:extLst>
                  <a:ext uri="{FF2B5EF4-FFF2-40B4-BE49-F238E27FC236}">
                    <a16:creationId xmlns:a16="http://schemas.microsoft.com/office/drawing/2014/main" id="{0D74AF47-4839-4782-83DD-470107AFB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86" y="-769"/>
                <a:ext cx="45" cy="42"/>
              </a:xfrm>
              <a:custGeom>
                <a:avLst/>
                <a:gdLst>
                  <a:gd name="T0" fmla="*/ 25 w 30"/>
                  <a:gd name="T1" fmla="*/ 23 h 28"/>
                  <a:gd name="T2" fmla="*/ 25 w 30"/>
                  <a:gd name="T3" fmla="*/ 5 h 28"/>
                  <a:gd name="T4" fmla="*/ 5 w 30"/>
                  <a:gd name="T5" fmla="*/ 5 h 28"/>
                  <a:gd name="T6" fmla="*/ 5 w 30"/>
                  <a:gd name="T7" fmla="*/ 23 h 28"/>
                  <a:gd name="T8" fmla="*/ 25 w 30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23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0" y="28"/>
                      <a:pt x="19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" name="Freeform 418">
                <a:extLst>
                  <a:ext uri="{FF2B5EF4-FFF2-40B4-BE49-F238E27FC236}">
                    <a16:creationId xmlns:a16="http://schemas.microsoft.com/office/drawing/2014/main" id="{F9891D76-FDFD-4BD0-A221-ABA7C9632C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43" y="-817"/>
                <a:ext cx="51" cy="48"/>
              </a:xfrm>
              <a:custGeom>
                <a:avLst/>
                <a:gdLst>
                  <a:gd name="T0" fmla="*/ 27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7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7" y="26"/>
                    </a:moveTo>
                    <a:cubicBezTo>
                      <a:pt x="33" y="20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2"/>
                      <a:pt x="27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" name="Freeform 419">
                <a:extLst>
                  <a:ext uri="{FF2B5EF4-FFF2-40B4-BE49-F238E27FC236}">
                    <a16:creationId xmlns:a16="http://schemas.microsoft.com/office/drawing/2014/main" id="{D36CAF45-3A05-4529-8A96-F3FC08F748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99" y="-865"/>
                <a:ext cx="57" cy="52"/>
              </a:xfrm>
              <a:custGeom>
                <a:avLst/>
                <a:gdLst>
                  <a:gd name="T0" fmla="*/ 31 w 38"/>
                  <a:gd name="T1" fmla="*/ 7 h 35"/>
                  <a:gd name="T2" fmla="*/ 7 w 38"/>
                  <a:gd name="T3" fmla="*/ 7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7"/>
                    </a:moveTo>
                    <a:cubicBezTo>
                      <a:pt x="25" y="0"/>
                      <a:pt x="14" y="0"/>
                      <a:pt x="7" y="7"/>
                    </a:cubicBezTo>
                    <a:cubicBezTo>
                      <a:pt x="1" y="13"/>
                      <a:pt x="0" y="23"/>
                      <a:pt x="7" y="29"/>
                    </a:cubicBezTo>
                    <a:cubicBezTo>
                      <a:pt x="14" y="35"/>
                      <a:pt x="25" y="35"/>
                      <a:pt x="31" y="29"/>
                    </a:cubicBezTo>
                    <a:cubicBezTo>
                      <a:pt x="38" y="23"/>
                      <a:pt x="38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1" name="Group 621">
              <a:extLst>
                <a:ext uri="{FF2B5EF4-FFF2-40B4-BE49-F238E27FC236}">
                  <a16:creationId xmlns:a16="http://schemas.microsoft.com/office/drawing/2014/main" id="{D3B8C097-AC98-4DB8-BB2E-C43FAE3860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05662" y="-2954337"/>
              <a:ext cx="8980488" cy="3684588"/>
              <a:chOff x="10673" y="-2049"/>
              <a:chExt cx="5657" cy="2321"/>
            </a:xfrm>
            <a:grpFill/>
          </p:grpSpPr>
          <p:sp>
            <p:nvSpPr>
              <p:cNvPr id="715" name="Freeform 421">
                <a:extLst>
                  <a:ext uri="{FF2B5EF4-FFF2-40B4-BE49-F238E27FC236}">
                    <a16:creationId xmlns:a16="http://schemas.microsoft.com/office/drawing/2014/main" id="{821FE18A-8D0B-4D99-8DBD-892AD3613C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57" y="-911"/>
                <a:ext cx="61" cy="57"/>
              </a:xfrm>
              <a:custGeom>
                <a:avLst/>
                <a:gdLst>
                  <a:gd name="T0" fmla="*/ 34 w 41"/>
                  <a:gd name="T1" fmla="*/ 7 h 38"/>
                  <a:gd name="T2" fmla="*/ 8 w 41"/>
                  <a:gd name="T3" fmla="*/ 7 h 38"/>
                  <a:gd name="T4" fmla="*/ 8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7" y="0"/>
                      <a:pt x="15" y="0"/>
                      <a:pt x="8" y="7"/>
                    </a:cubicBezTo>
                    <a:cubicBezTo>
                      <a:pt x="1" y="13"/>
                      <a:pt x="0" y="24"/>
                      <a:pt x="8" y="31"/>
                    </a:cubicBezTo>
                    <a:cubicBezTo>
                      <a:pt x="15" y="38"/>
                      <a:pt x="27" y="38"/>
                      <a:pt x="34" y="31"/>
                    </a:cubicBezTo>
                    <a:cubicBezTo>
                      <a:pt x="41" y="24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Freeform 422">
                <a:extLst>
                  <a:ext uri="{FF2B5EF4-FFF2-40B4-BE49-F238E27FC236}">
                    <a16:creationId xmlns:a16="http://schemas.microsoft.com/office/drawing/2014/main" id="{A829C073-CE2A-495E-A50B-D058F8671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18" y="-956"/>
                <a:ext cx="61" cy="57"/>
              </a:xfrm>
              <a:custGeom>
                <a:avLst/>
                <a:gdLst>
                  <a:gd name="T0" fmla="*/ 34 w 41"/>
                  <a:gd name="T1" fmla="*/ 7 h 38"/>
                  <a:gd name="T2" fmla="*/ 8 w 41"/>
                  <a:gd name="T3" fmla="*/ 7 h 38"/>
                  <a:gd name="T4" fmla="*/ 7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7" y="0"/>
                      <a:pt x="15" y="0"/>
                      <a:pt x="8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5"/>
                      <a:pt x="41" y="13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Freeform 423">
                <a:extLst>
                  <a:ext uri="{FF2B5EF4-FFF2-40B4-BE49-F238E27FC236}">
                    <a16:creationId xmlns:a16="http://schemas.microsoft.com/office/drawing/2014/main" id="{6266EF94-9C75-4959-B84F-B3F5D42C7E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75" y="-1003"/>
                <a:ext cx="66" cy="60"/>
              </a:xfrm>
              <a:custGeom>
                <a:avLst/>
                <a:gdLst>
                  <a:gd name="T0" fmla="*/ 36 w 44"/>
                  <a:gd name="T1" fmla="*/ 33 h 40"/>
                  <a:gd name="T2" fmla="*/ 36 w 44"/>
                  <a:gd name="T3" fmla="*/ 7 h 40"/>
                  <a:gd name="T4" fmla="*/ 9 w 44"/>
                  <a:gd name="T5" fmla="*/ 7 h 40"/>
                  <a:gd name="T6" fmla="*/ 8 w 44"/>
                  <a:gd name="T7" fmla="*/ 33 h 40"/>
                  <a:gd name="T8" fmla="*/ 36 w 44"/>
                  <a:gd name="T9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36" y="33"/>
                    </a:moveTo>
                    <a:cubicBezTo>
                      <a:pt x="44" y="26"/>
                      <a:pt x="44" y="14"/>
                      <a:pt x="36" y="7"/>
                    </a:cubicBezTo>
                    <a:cubicBezTo>
                      <a:pt x="29" y="0"/>
                      <a:pt x="16" y="0"/>
                      <a:pt x="9" y="7"/>
                    </a:cubicBezTo>
                    <a:cubicBezTo>
                      <a:pt x="1" y="14"/>
                      <a:pt x="0" y="26"/>
                      <a:pt x="8" y="33"/>
                    </a:cubicBezTo>
                    <a:cubicBezTo>
                      <a:pt x="16" y="40"/>
                      <a:pt x="28" y="40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Freeform 424">
                <a:extLst>
                  <a:ext uri="{FF2B5EF4-FFF2-40B4-BE49-F238E27FC236}">
                    <a16:creationId xmlns:a16="http://schemas.microsoft.com/office/drawing/2014/main" id="{98DB2FCC-A9DE-4605-8D11-15641B02E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34" y="-1051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6" y="28"/>
                      <a:pt x="47" y="16"/>
                      <a:pt x="38" y="8"/>
                    </a:cubicBezTo>
                    <a:cubicBezTo>
                      <a:pt x="30" y="0"/>
                      <a:pt x="16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Freeform 425">
                <a:extLst>
                  <a:ext uri="{FF2B5EF4-FFF2-40B4-BE49-F238E27FC236}">
                    <a16:creationId xmlns:a16="http://schemas.microsoft.com/office/drawing/2014/main" id="{783A7129-91FC-4A32-A8A2-F5CAEC9231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92" y="-1099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8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1"/>
                      <a:pt x="18" y="0"/>
                      <a:pt x="9" y="9"/>
                    </a:cubicBezTo>
                    <a:cubicBezTo>
                      <a:pt x="0" y="17"/>
                      <a:pt x="0" y="31"/>
                      <a:pt x="8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Freeform 426">
                <a:extLst>
                  <a:ext uri="{FF2B5EF4-FFF2-40B4-BE49-F238E27FC236}">
                    <a16:creationId xmlns:a16="http://schemas.microsoft.com/office/drawing/2014/main" id="{9271BE74-70D9-462C-A2CF-DABBA337F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9" y="-1145"/>
                <a:ext cx="80" cy="75"/>
              </a:xfrm>
              <a:custGeom>
                <a:avLst/>
                <a:gdLst>
                  <a:gd name="T0" fmla="*/ 9 w 53"/>
                  <a:gd name="T1" fmla="*/ 9 h 50"/>
                  <a:gd name="T2" fmla="*/ 9 w 53"/>
                  <a:gd name="T3" fmla="*/ 41 h 50"/>
                  <a:gd name="T4" fmla="*/ 43 w 53"/>
                  <a:gd name="T5" fmla="*/ 41 h 50"/>
                  <a:gd name="T6" fmla="*/ 43 w 53"/>
                  <a:gd name="T7" fmla="*/ 9 h 50"/>
                  <a:gd name="T8" fmla="*/ 9 w 53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9" y="9"/>
                    </a:move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3" y="41"/>
                    </a:cubicBezTo>
                    <a:cubicBezTo>
                      <a:pt x="53" y="32"/>
                      <a:pt x="53" y="18"/>
                      <a:pt x="43" y="9"/>
                    </a:cubicBezTo>
                    <a:cubicBezTo>
                      <a:pt x="34" y="0"/>
                      <a:pt x="19" y="0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Freeform 427">
                <a:extLst>
                  <a:ext uri="{FF2B5EF4-FFF2-40B4-BE49-F238E27FC236}">
                    <a16:creationId xmlns:a16="http://schemas.microsoft.com/office/drawing/2014/main" id="{93782A2B-CCAD-42DF-AA6E-5F29BD2659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05" y="-1193"/>
                <a:ext cx="87" cy="81"/>
              </a:xfrm>
              <a:custGeom>
                <a:avLst/>
                <a:gdLst>
                  <a:gd name="T0" fmla="*/ 11 w 58"/>
                  <a:gd name="T1" fmla="*/ 10 h 54"/>
                  <a:gd name="T2" fmla="*/ 11 w 58"/>
                  <a:gd name="T3" fmla="*/ 44 h 54"/>
                  <a:gd name="T4" fmla="*/ 47 w 58"/>
                  <a:gd name="T5" fmla="*/ 44 h 54"/>
                  <a:gd name="T6" fmla="*/ 48 w 58"/>
                  <a:gd name="T7" fmla="*/ 10 h 54"/>
                  <a:gd name="T8" fmla="*/ 11 w 58"/>
                  <a:gd name="T9" fmla="*/ 1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4">
                    <a:moveTo>
                      <a:pt x="11" y="10"/>
                    </a:moveTo>
                    <a:cubicBezTo>
                      <a:pt x="0" y="19"/>
                      <a:pt x="1" y="34"/>
                      <a:pt x="11" y="44"/>
                    </a:cubicBezTo>
                    <a:cubicBezTo>
                      <a:pt x="21" y="54"/>
                      <a:pt x="37" y="54"/>
                      <a:pt x="47" y="44"/>
                    </a:cubicBezTo>
                    <a:cubicBezTo>
                      <a:pt x="57" y="35"/>
                      <a:pt x="58" y="19"/>
                      <a:pt x="48" y="10"/>
                    </a:cubicBezTo>
                    <a:cubicBezTo>
                      <a:pt x="37" y="0"/>
                      <a:pt x="21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Freeform 428">
                <a:extLst>
                  <a:ext uri="{FF2B5EF4-FFF2-40B4-BE49-F238E27FC236}">
                    <a16:creationId xmlns:a16="http://schemas.microsoft.com/office/drawing/2014/main" id="{EC840057-BE6F-444E-98D4-7A191D81CC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63" y="-1240"/>
                <a:ext cx="91" cy="84"/>
              </a:xfrm>
              <a:custGeom>
                <a:avLst/>
                <a:gdLst>
                  <a:gd name="T0" fmla="*/ 11 w 61"/>
                  <a:gd name="T1" fmla="*/ 10 h 56"/>
                  <a:gd name="T2" fmla="*/ 11 w 61"/>
                  <a:gd name="T3" fmla="*/ 46 h 56"/>
                  <a:gd name="T4" fmla="*/ 50 w 61"/>
                  <a:gd name="T5" fmla="*/ 46 h 56"/>
                  <a:gd name="T6" fmla="*/ 50 w 61"/>
                  <a:gd name="T7" fmla="*/ 10 h 56"/>
                  <a:gd name="T8" fmla="*/ 11 w 61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11" y="10"/>
                    </a:moveTo>
                    <a:cubicBezTo>
                      <a:pt x="1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ubicBezTo>
                      <a:pt x="61" y="36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Freeform 429">
                <a:extLst>
                  <a:ext uri="{FF2B5EF4-FFF2-40B4-BE49-F238E27FC236}">
                    <a16:creationId xmlns:a16="http://schemas.microsoft.com/office/drawing/2014/main" id="{BCA8A36D-D4F2-4895-972E-FEFF0F00D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20" y="-1287"/>
                <a:ext cx="96" cy="89"/>
              </a:xfrm>
              <a:custGeom>
                <a:avLst/>
                <a:gdLst>
                  <a:gd name="T0" fmla="*/ 12 w 64"/>
                  <a:gd name="T1" fmla="*/ 11 h 60"/>
                  <a:gd name="T2" fmla="*/ 12 w 64"/>
                  <a:gd name="T3" fmla="*/ 49 h 60"/>
                  <a:gd name="T4" fmla="*/ 53 w 64"/>
                  <a:gd name="T5" fmla="*/ 49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1" y="21"/>
                      <a:pt x="0" y="39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Freeform 430">
                <a:extLst>
                  <a:ext uri="{FF2B5EF4-FFF2-40B4-BE49-F238E27FC236}">
                    <a16:creationId xmlns:a16="http://schemas.microsoft.com/office/drawing/2014/main" id="{133A247D-81E1-4728-BF3B-1EE89BF51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81" y="-1332"/>
                <a:ext cx="96" cy="89"/>
              </a:xfrm>
              <a:custGeom>
                <a:avLst/>
                <a:gdLst>
                  <a:gd name="T0" fmla="*/ 12 w 64"/>
                  <a:gd name="T1" fmla="*/ 11 h 60"/>
                  <a:gd name="T2" fmla="*/ 11 w 64"/>
                  <a:gd name="T3" fmla="*/ 49 h 60"/>
                  <a:gd name="T4" fmla="*/ 52 w 64"/>
                  <a:gd name="T5" fmla="*/ 49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0" y="21"/>
                      <a:pt x="0" y="39"/>
                      <a:pt x="11" y="49"/>
                    </a:cubicBezTo>
                    <a:cubicBezTo>
                      <a:pt x="23" y="60"/>
                      <a:pt x="41" y="60"/>
                      <a:pt x="52" y="49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1" y="0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Freeform 431">
                <a:extLst>
                  <a:ext uri="{FF2B5EF4-FFF2-40B4-BE49-F238E27FC236}">
                    <a16:creationId xmlns:a16="http://schemas.microsoft.com/office/drawing/2014/main" id="{15CFF1BA-03EF-44C1-B420-6C1EECDD7D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39" y="-1379"/>
                <a:ext cx="100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4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Freeform 432">
                <a:extLst>
                  <a:ext uri="{FF2B5EF4-FFF2-40B4-BE49-F238E27FC236}">
                    <a16:creationId xmlns:a16="http://schemas.microsoft.com/office/drawing/2014/main" id="{C2968296-45EF-4FB0-8FC9-274D3E13B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6" y="-1427"/>
                <a:ext cx="105" cy="99"/>
              </a:xfrm>
              <a:custGeom>
                <a:avLst/>
                <a:gdLst>
                  <a:gd name="T0" fmla="*/ 13 w 70"/>
                  <a:gd name="T1" fmla="*/ 12 h 66"/>
                  <a:gd name="T2" fmla="*/ 13 w 70"/>
                  <a:gd name="T3" fmla="*/ 54 h 66"/>
                  <a:gd name="T4" fmla="*/ 58 w 70"/>
                  <a:gd name="T5" fmla="*/ 54 h 66"/>
                  <a:gd name="T6" fmla="*/ 58 w 70"/>
                  <a:gd name="T7" fmla="*/ 12 h 66"/>
                  <a:gd name="T8" fmla="*/ 13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3" y="12"/>
                    </a:moveTo>
                    <a:cubicBezTo>
                      <a:pt x="0" y="23"/>
                      <a:pt x="0" y="42"/>
                      <a:pt x="13" y="54"/>
                    </a:cubicBezTo>
                    <a:cubicBezTo>
                      <a:pt x="25" y="66"/>
                      <a:pt x="45" y="66"/>
                      <a:pt x="58" y="54"/>
                    </a:cubicBezTo>
                    <a:cubicBezTo>
                      <a:pt x="70" y="43"/>
                      <a:pt x="70" y="24"/>
                      <a:pt x="58" y="12"/>
                    </a:cubicBezTo>
                    <a:cubicBezTo>
                      <a:pt x="45" y="0"/>
                      <a:pt x="25" y="1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Freeform 433">
                <a:extLst>
                  <a:ext uri="{FF2B5EF4-FFF2-40B4-BE49-F238E27FC236}">
                    <a16:creationId xmlns:a16="http://schemas.microsoft.com/office/drawing/2014/main" id="{96338B75-E036-4031-B10C-18C3766E9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4" y="-1473"/>
                <a:ext cx="109" cy="102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0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Freeform 434">
                <a:extLst>
                  <a:ext uri="{FF2B5EF4-FFF2-40B4-BE49-F238E27FC236}">
                    <a16:creationId xmlns:a16="http://schemas.microsoft.com/office/drawing/2014/main" id="{C6189A97-FCDB-409A-8A30-B32AEA140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1" y="-1521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Freeform 435">
                <a:extLst>
                  <a:ext uri="{FF2B5EF4-FFF2-40B4-BE49-F238E27FC236}">
                    <a16:creationId xmlns:a16="http://schemas.microsoft.com/office/drawing/2014/main" id="{E6339182-99F6-4AF3-A915-CA50315E1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69" y="-1568"/>
                <a:ext cx="120" cy="113"/>
              </a:xfrm>
              <a:custGeom>
                <a:avLst/>
                <a:gdLst>
                  <a:gd name="T0" fmla="*/ 15 w 80"/>
                  <a:gd name="T1" fmla="*/ 13 h 75"/>
                  <a:gd name="T2" fmla="*/ 14 w 80"/>
                  <a:gd name="T3" fmla="*/ 61 h 75"/>
                  <a:gd name="T4" fmla="*/ 66 w 80"/>
                  <a:gd name="T5" fmla="*/ 61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6" y="61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Freeform 436">
                <a:extLst>
                  <a:ext uri="{FF2B5EF4-FFF2-40B4-BE49-F238E27FC236}">
                    <a16:creationId xmlns:a16="http://schemas.microsoft.com/office/drawing/2014/main" id="{1FAE8148-6BD0-44C3-8278-20CE47DDDE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26" y="-1616"/>
                <a:ext cx="126" cy="117"/>
              </a:xfrm>
              <a:custGeom>
                <a:avLst/>
                <a:gdLst>
                  <a:gd name="T0" fmla="*/ 15 w 84"/>
                  <a:gd name="T1" fmla="*/ 14 h 78"/>
                  <a:gd name="T2" fmla="*/ 15 w 84"/>
                  <a:gd name="T3" fmla="*/ 64 h 78"/>
                  <a:gd name="T4" fmla="*/ 69 w 84"/>
                  <a:gd name="T5" fmla="*/ 65 h 78"/>
                  <a:gd name="T6" fmla="*/ 69 w 84"/>
                  <a:gd name="T7" fmla="*/ 14 h 78"/>
                  <a:gd name="T8" fmla="*/ 15 w 84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5" y="14"/>
                    </a:moveTo>
                    <a:cubicBezTo>
                      <a:pt x="0" y="28"/>
                      <a:pt x="0" y="50"/>
                      <a:pt x="15" y="64"/>
                    </a:cubicBezTo>
                    <a:cubicBezTo>
                      <a:pt x="29" y="78"/>
                      <a:pt x="54" y="78"/>
                      <a:pt x="69" y="65"/>
                    </a:cubicBezTo>
                    <a:cubicBezTo>
                      <a:pt x="83" y="51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Freeform 437">
                <a:extLst>
                  <a:ext uri="{FF2B5EF4-FFF2-40B4-BE49-F238E27FC236}">
                    <a16:creationId xmlns:a16="http://schemas.microsoft.com/office/drawing/2014/main" id="{11A30945-D85A-4268-AA44-C1E2E501D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4" y="-1662"/>
                <a:ext cx="130" cy="121"/>
              </a:xfrm>
              <a:custGeom>
                <a:avLst/>
                <a:gdLst>
                  <a:gd name="T0" fmla="*/ 16 w 87"/>
                  <a:gd name="T1" fmla="*/ 14 h 81"/>
                  <a:gd name="T2" fmla="*/ 15 w 87"/>
                  <a:gd name="T3" fmla="*/ 66 h 81"/>
                  <a:gd name="T4" fmla="*/ 71 w 87"/>
                  <a:gd name="T5" fmla="*/ 67 h 81"/>
                  <a:gd name="T6" fmla="*/ 72 w 87"/>
                  <a:gd name="T7" fmla="*/ 14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9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2" y="14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Freeform 438">
                <a:extLst>
                  <a:ext uri="{FF2B5EF4-FFF2-40B4-BE49-F238E27FC236}">
                    <a16:creationId xmlns:a16="http://schemas.microsoft.com/office/drawing/2014/main" id="{35A74387-1462-4362-960E-3039DA4C3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1" y="-1710"/>
                <a:ext cx="136" cy="126"/>
              </a:xfrm>
              <a:custGeom>
                <a:avLst/>
                <a:gdLst>
                  <a:gd name="T0" fmla="*/ 17 w 90"/>
                  <a:gd name="T1" fmla="*/ 15 h 84"/>
                  <a:gd name="T2" fmla="*/ 16 w 90"/>
                  <a:gd name="T3" fmla="*/ 69 h 84"/>
                  <a:gd name="T4" fmla="*/ 74 w 90"/>
                  <a:gd name="T5" fmla="*/ 70 h 84"/>
                  <a:gd name="T6" fmla="*/ 74 w 90"/>
                  <a:gd name="T7" fmla="*/ 15 h 84"/>
                  <a:gd name="T8" fmla="*/ 17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7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70"/>
                    </a:cubicBezTo>
                    <a:cubicBezTo>
                      <a:pt x="90" y="55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Freeform 439">
                <a:extLst>
                  <a:ext uri="{FF2B5EF4-FFF2-40B4-BE49-F238E27FC236}">
                    <a16:creationId xmlns:a16="http://schemas.microsoft.com/office/drawing/2014/main" id="{B1B1DFA2-4D8E-41AD-BB0D-A384EA72B1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02" y="-1755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3 w 90"/>
                  <a:gd name="T5" fmla="*/ 70 h 84"/>
                  <a:gd name="T6" fmla="*/ 74 w 90"/>
                  <a:gd name="T7" fmla="*/ 16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3" y="70"/>
                    </a:cubicBezTo>
                    <a:cubicBezTo>
                      <a:pt x="90" y="55"/>
                      <a:pt x="90" y="31"/>
                      <a:pt x="74" y="16"/>
                    </a:cubicBezTo>
                    <a:cubicBezTo>
                      <a:pt x="58" y="1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Freeform 440">
                <a:extLst>
                  <a:ext uri="{FF2B5EF4-FFF2-40B4-BE49-F238E27FC236}">
                    <a16:creationId xmlns:a16="http://schemas.microsoft.com/office/drawing/2014/main" id="{2EE0100C-C3A7-4E79-82CD-39F736014E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60" y="-1801"/>
                <a:ext cx="139" cy="130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6 w 93"/>
                  <a:gd name="T5" fmla="*/ 72 h 87"/>
                  <a:gd name="T6" fmla="*/ 77 w 93"/>
                  <a:gd name="T7" fmla="*/ 16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1"/>
                      <a:pt x="0" y="56"/>
                      <a:pt x="17" y="71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Freeform 441">
                <a:extLst>
                  <a:ext uri="{FF2B5EF4-FFF2-40B4-BE49-F238E27FC236}">
                    <a16:creationId xmlns:a16="http://schemas.microsoft.com/office/drawing/2014/main" id="{6558F4BE-DFBA-4BD4-9ED5-943898D66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17" y="-1849"/>
                <a:ext cx="144" cy="135"/>
              </a:xfrm>
              <a:custGeom>
                <a:avLst/>
                <a:gdLst>
                  <a:gd name="T0" fmla="*/ 17 w 96"/>
                  <a:gd name="T1" fmla="*/ 16 h 90"/>
                  <a:gd name="T2" fmla="*/ 17 w 96"/>
                  <a:gd name="T3" fmla="*/ 74 h 90"/>
                  <a:gd name="T4" fmla="*/ 79 w 96"/>
                  <a:gd name="T5" fmla="*/ 75 h 90"/>
                  <a:gd name="T6" fmla="*/ 79 w 96"/>
                  <a:gd name="T7" fmla="*/ 17 h 90"/>
                  <a:gd name="T8" fmla="*/ 17 w 96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5"/>
                    </a:cubicBezTo>
                    <a:cubicBezTo>
                      <a:pt x="96" y="58"/>
                      <a:pt x="96" y="33"/>
                      <a:pt x="79" y="17"/>
                    </a:cubicBezTo>
                    <a:cubicBezTo>
                      <a:pt x="62" y="1"/>
                      <a:pt x="35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Freeform 442">
                <a:extLst>
                  <a:ext uri="{FF2B5EF4-FFF2-40B4-BE49-F238E27FC236}">
                    <a16:creationId xmlns:a16="http://schemas.microsoft.com/office/drawing/2014/main" id="{3AFCA4B9-B03F-430D-8E4E-C2FE4BE4C7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75" y="-1896"/>
                <a:ext cx="150" cy="140"/>
              </a:xfrm>
              <a:custGeom>
                <a:avLst/>
                <a:gdLst>
                  <a:gd name="T0" fmla="*/ 18 w 100"/>
                  <a:gd name="T1" fmla="*/ 16 h 93"/>
                  <a:gd name="T2" fmla="*/ 17 w 100"/>
                  <a:gd name="T3" fmla="*/ 77 h 93"/>
                  <a:gd name="T4" fmla="*/ 82 w 100"/>
                  <a:gd name="T5" fmla="*/ 77 h 93"/>
                  <a:gd name="T6" fmla="*/ 82 w 100"/>
                  <a:gd name="T7" fmla="*/ 17 h 93"/>
                  <a:gd name="T8" fmla="*/ 18 w 100"/>
                  <a:gd name="T9" fmla="*/ 1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3">
                    <a:moveTo>
                      <a:pt x="18" y="16"/>
                    </a:moveTo>
                    <a:cubicBezTo>
                      <a:pt x="0" y="33"/>
                      <a:pt x="0" y="60"/>
                      <a:pt x="17" y="77"/>
                    </a:cubicBezTo>
                    <a:cubicBezTo>
                      <a:pt x="35" y="93"/>
                      <a:pt x="64" y="93"/>
                      <a:pt x="82" y="77"/>
                    </a:cubicBezTo>
                    <a:cubicBezTo>
                      <a:pt x="100" y="60"/>
                      <a:pt x="100" y="33"/>
                      <a:pt x="82" y="17"/>
                    </a:cubicBezTo>
                    <a:cubicBezTo>
                      <a:pt x="65" y="0"/>
                      <a:pt x="36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Freeform 443">
                <a:extLst>
                  <a:ext uri="{FF2B5EF4-FFF2-40B4-BE49-F238E27FC236}">
                    <a16:creationId xmlns:a16="http://schemas.microsoft.com/office/drawing/2014/main" id="{5E7746CD-97F2-41D2-ACC3-238409119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32" y="-1944"/>
                <a:ext cx="155" cy="146"/>
              </a:xfrm>
              <a:custGeom>
                <a:avLst/>
                <a:gdLst>
                  <a:gd name="T0" fmla="*/ 18 w 103"/>
                  <a:gd name="T1" fmla="*/ 17 h 97"/>
                  <a:gd name="T2" fmla="*/ 18 w 103"/>
                  <a:gd name="T3" fmla="*/ 79 h 97"/>
                  <a:gd name="T4" fmla="*/ 85 w 103"/>
                  <a:gd name="T5" fmla="*/ 80 h 97"/>
                  <a:gd name="T6" fmla="*/ 85 w 103"/>
                  <a:gd name="T7" fmla="*/ 18 h 97"/>
                  <a:gd name="T8" fmla="*/ 18 w 103"/>
                  <a:gd name="T9" fmla="*/ 1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18" y="17"/>
                    </a:moveTo>
                    <a:cubicBezTo>
                      <a:pt x="0" y="34"/>
                      <a:pt x="0" y="62"/>
                      <a:pt x="18" y="79"/>
                    </a:cubicBezTo>
                    <a:cubicBezTo>
                      <a:pt x="36" y="97"/>
                      <a:pt x="66" y="97"/>
                      <a:pt x="85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0"/>
                      <a:pt x="37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Freeform 444">
                <a:extLst>
                  <a:ext uri="{FF2B5EF4-FFF2-40B4-BE49-F238E27FC236}">
                    <a16:creationId xmlns:a16="http://schemas.microsoft.com/office/drawing/2014/main" id="{17F896A0-DC65-48C3-AB15-B64078516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90" y="-1990"/>
                <a:ext cx="159" cy="150"/>
              </a:xfrm>
              <a:custGeom>
                <a:avLst/>
                <a:gdLst>
                  <a:gd name="T0" fmla="*/ 19 w 106"/>
                  <a:gd name="T1" fmla="*/ 17 h 100"/>
                  <a:gd name="T2" fmla="*/ 19 w 106"/>
                  <a:gd name="T3" fmla="*/ 82 h 100"/>
                  <a:gd name="T4" fmla="*/ 87 w 106"/>
                  <a:gd name="T5" fmla="*/ 82 h 100"/>
                  <a:gd name="T6" fmla="*/ 88 w 106"/>
                  <a:gd name="T7" fmla="*/ 18 h 100"/>
                  <a:gd name="T8" fmla="*/ 19 w 106"/>
                  <a:gd name="T9" fmla="*/ 1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00">
                    <a:moveTo>
                      <a:pt x="19" y="17"/>
                    </a:moveTo>
                    <a:cubicBezTo>
                      <a:pt x="0" y="35"/>
                      <a:pt x="0" y="64"/>
                      <a:pt x="19" y="82"/>
                    </a:cubicBezTo>
                    <a:cubicBezTo>
                      <a:pt x="37" y="99"/>
                      <a:pt x="68" y="100"/>
                      <a:pt x="87" y="82"/>
                    </a:cubicBezTo>
                    <a:cubicBezTo>
                      <a:pt x="106" y="64"/>
                      <a:pt x="106" y="35"/>
                      <a:pt x="88" y="18"/>
                    </a:cubicBezTo>
                    <a:cubicBezTo>
                      <a:pt x="69" y="0"/>
                      <a:pt x="38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Freeform 445">
                <a:extLst>
                  <a:ext uri="{FF2B5EF4-FFF2-40B4-BE49-F238E27FC236}">
                    <a16:creationId xmlns:a16="http://schemas.microsoft.com/office/drawing/2014/main" id="{4D5DB6DC-6D38-413B-8C7E-35A22F8ACA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47" y="-2038"/>
                <a:ext cx="165" cy="154"/>
              </a:xfrm>
              <a:custGeom>
                <a:avLst/>
                <a:gdLst>
                  <a:gd name="T0" fmla="*/ 20 w 110"/>
                  <a:gd name="T1" fmla="*/ 18 h 103"/>
                  <a:gd name="T2" fmla="*/ 20 w 110"/>
                  <a:gd name="T3" fmla="*/ 84 h 103"/>
                  <a:gd name="T4" fmla="*/ 90 w 110"/>
                  <a:gd name="T5" fmla="*/ 85 h 103"/>
                  <a:gd name="T6" fmla="*/ 90 w 110"/>
                  <a:gd name="T7" fmla="*/ 19 h 103"/>
                  <a:gd name="T8" fmla="*/ 20 w 110"/>
                  <a:gd name="T9" fmla="*/ 1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03">
                    <a:moveTo>
                      <a:pt x="20" y="18"/>
                    </a:moveTo>
                    <a:cubicBezTo>
                      <a:pt x="0" y="37"/>
                      <a:pt x="0" y="66"/>
                      <a:pt x="20" y="84"/>
                    </a:cubicBezTo>
                    <a:cubicBezTo>
                      <a:pt x="39" y="103"/>
                      <a:pt x="70" y="103"/>
                      <a:pt x="90" y="85"/>
                    </a:cubicBezTo>
                    <a:cubicBezTo>
                      <a:pt x="109" y="66"/>
                      <a:pt x="110" y="37"/>
                      <a:pt x="90" y="19"/>
                    </a:cubicBezTo>
                    <a:cubicBezTo>
                      <a:pt x="71" y="0"/>
                      <a:pt x="39" y="0"/>
                      <a:pt x="2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Freeform 446">
                <a:extLst>
                  <a:ext uri="{FF2B5EF4-FFF2-40B4-BE49-F238E27FC236}">
                    <a16:creationId xmlns:a16="http://schemas.microsoft.com/office/drawing/2014/main" id="{73FB1BFF-61CA-4509-980C-4DA482D506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08" y="-2049"/>
                <a:ext cx="19" cy="86"/>
              </a:xfrm>
              <a:custGeom>
                <a:avLst/>
                <a:gdLst>
                  <a:gd name="T0" fmla="*/ 13 w 13"/>
                  <a:gd name="T1" fmla="*/ 57 h 57"/>
                  <a:gd name="T2" fmla="*/ 13 w 13"/>
                  <a:gd name="T3" fmla="*/ 0 h 57"/>
                  <a:gd name="T4" fmla="*/ 13 w 13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57">
                    <a:moveTo>
                      <a:pt x="13" y="57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0" y="17"/>
                      <a:pt x="0" y="40"/>
                      <a:pt x="13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Freeform 447">
                <a:extLst>
                  <a:ext uri="{FF2B5EF4-FFF2-40B4-BE49-F238E27FC236}">
                    <a16:creationId xmlns:a16="http://schemas.microsoft.com/office/drawing/2014/main" id="{C289A662-D5D9-414E-AE9D-A5A6D9CFA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3" y="-242"/>
                <a:ext cx="6" cy="5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3 h 3"/>
                  <a:gd name="T4" fmla="*/ 3 w 4"/>
                  <a:gd name="T5" fmla="*/ 3 h 3"/>
                  <a:gd name="T6" fmla="*/ 3 w 4"/>
                  <a:gd name="T7" fmla="*/ 0 h 3"/>
                  <a:gd name="T8" fmla="*/ 0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Freeform 448">
                <a:extLst>
                  <a:ext uri="{FF2B5EF4-FFF2-40B4-BE49-F238E27FC236}">
                    <a16:creationId xmlns:a16="http://schemas.microsoft.com/office/drawing/2014/main" id="{314E08AC-4FF6-4035-9368-EE5719381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31" y="-290"/>
                <a:ext cx="10" cy="11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5"/>
                      <a:pt x="1" y="6"/>
                    </a:cubicBezTo>
                    <a:cubicBezTo>
                      <a:pt x="2" y="7"/>
                      <a:pt x="4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Freeform 449">
                <a:extLst>
                  <a:ext uri="{FF2B5EF4-FFF2-40B4-BE49-F238E27FC236}">
                    <a16:creationId xmlns:a16="http://schemas.microsoft.com/office/drawing/2014/main" id="{51DDE34E-0F08-4330-8092-0FA964B3E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88" y="-338"/>
                <a:ext cx="15" cy="17"/>
              </a:xfrm>
              <a:custGeom>
                <a:avLst/>
                <a:gdLst>
                  <a:gd name="T0" fmla="*/ 2 w 10"/>
                  <a:gd name="T1" fmla="*/ 2 h 11"/>
                  <a:gd name="T2" fmla="*/ 2 w 10"/>
                  <a:gd name="T3" fmla="*/ 9 h 11"/>
                  <a:gd name="T4" fmla="*/ 8 w 10"/>
                  <a:gd name="T5" fmla="*/ 9 h 11"/>
                  <a:gd name="T6" fmla="*/ 9 w 10"/>
                  <a:gd name="T7" fmla="*/ 2 h 11"/>
                  <a:gd name="T8" fmla="*/ 2 w 1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3" y="11"/>
                      <a:pt x="6" y="11"/>
                      <a:pt x="8" y="9"/>
                    </a:cubicBezTo>
                    <a:cubicBezTo>
                      <a:pt x="10" y="7"/>
                      <a:pt x="10" y="4"/>
                      <a:pt x="9" y="2"/>
                    </a:cubicBezTo>
                    <a:cubicBezTo>
                      <a:pt x="7" y="0"/>
                      <a:pt x="3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Freeform 450">
                <a:extLst>
                  <a:ext uri="{FF2B5EF4-FFF2-40B4-BE49-F238E27FC236}">
                    <a16:creationId xmlns:a16="http://schemas.microsoft.com/office/drawing/2014/main" id="{CE6F7951-20A3-489E-8F34-8196AD627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46" y="-384"/>
                <a:ext cx="21" cy="19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4" y="13"/>
                      <a:pt x="9" y="13"/>
                      <a:pt x="11" y="11"/>
                    </a:cubicBezTo>
                    <a:cubicBezTo>
                      <a:pt x="14" y="8"/>
                      <a:pt x="14" y="5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Freeform 451">
                <a:extLst>
                  <a:ext uri="{FF2B5EF4-FFF2-40B4-BE49-F238E27FC236}">
                    <a16:creationId xmlns:a16="http://schemas.microsoft.com/office/drawing/2014/main" id="{CB3CBB26-24B2-4080-8AB3-47BF9F342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04" y="-432"/>
                <a:ext cx="25" cy="26"/>
              </a:xfrm>
              <a:custGeom>
                <a:avLst/>
                <a:gdLst>
                  <a:gd name="T0" fmla="*/ 3 w 17"/>
                  <a:gd name="T1" fmla="*/ 3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Freeform 452">
                <a:extLst>
                  <a:ext uri="{FF2B5EF4-FFF2-40B4-BE49-F238E27FC236}">
                    <a16:creationId xmlns:a16="http://schemas.microsoft.com/office/drawing/2014/main" id="{1DA6E79E-2D4F-43B2-8FBF-AADED99E8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1" y="-478"/>
                <a:ext cx="30" cy="28"/>
              </a:xfrm>
              <a:custGeom>
                <a:avLst/>
                <a:gdLst>
                  <a:gd name="T0" fmla="*/ 17 w 20"/>
                  <a:gd name="T1" fmla="*/ 3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6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Freeform 453">
                <a:extLst>
                  <a:ext uri="{FF2B5EF4-FFF2-40B4-BE49-F238E27FC236}">
                    <a16:creationId xmlns:a16="http://schemas.microsoft.com/office/drawing/2014/main" id="{D86A3432-AD09-4E17-8957-EB3AA82C56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19" y="-526"/>
                <a:ext cx="36" cy="34"/>
              </a:xfrm>
              <a:custGeom>
                <a:avLst/>
                <a:gdLst>
                  <a:gd name="T0" fmla="*/ 19 w 24"/>
                  <a:gd name="T1" fmla="*/ 4 h 23"/>
                  <a:gd name="T2" fmla="*/ 4 w 24"/>
                  <a:gd name="T3" fmla="*/ 4 h 23"/>
                  <a:gd name="T4" fmla="*/ 4 w 24"/>
                  <a:gd name="T5" fmla="*/ 19 h 23"/>
                  <a:gd name="T6" fmla="*/ 19 w 24"/>
                  <a:gd name="T7" fmla="*/ 19 h 23"/>
                  <a:gd name="T8" fmla="*/ 19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9" y="4"/>
                    </a:moveTo>
                    <a:cubicBezTo>
                      <a:pt x="15" y="1"/>
                      <a:pt x="8" y="0"/>
                      <a:pt x="4" y="4"/>
                    </a:cubicBezTo>
                    <a:cubicBezTo>
                      <a:pt x="0" y="8"/>
                      <a:pt x="0" y="15"/>
                      <a:pt x="4" y="19"/>
                    </a:cubicBezTo>
                    <a:cubicBezTo>
                      <a:pt x="8" y="23"/>
                      <a:pt x="15" y="23"/>
                      <a:pt x="19" y="19"/>
                    </a:cubicBezTo>
                    <a:cubicBezTo>
                      <a:pt x="24" y="15"/>
                      <a:pt x="24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Freeform 454">
                <a:extLst>
                  <a:ext uri="{FF2B5EF4-FFF2-40B4-BE49-F238E27FC236}">
                    <a16:creationId xmlns:a16="http://schemas.microsoft.com/office/drawing/2014/main" id="{B8D7D7A8-7F6B-4E9F-93AA-20C52B39E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6" y="-573"/>
                <a:ext cx="41" cy="38"/>
              </a:xfrm>
              <a:custGeom>
                <a:avLst/>
                <a:gdLst>
                  <a:gd name="T0" fmla="*/ 22 w 27"/>
                  <a:gd name="T1" fmla="*/ 4 h 25"/>
                  <a:gd name="T2" fmla="*/ 5 w 27"/>
                  <a:gd name="T3" fmla="*/ 4 h 25"/>
                  <a:gd name="T4" fmla="*/ 5 w 27"/>
                  <a:gd name="T5" fmla="*/ 21 h 25"/>
                  <a:gd name="T6" fmla="*/ 22 w 27"/>
                  <a:gd name="T7" fmla="*/ 21 h 25"/>
                  <a:gd name="T8" fmla="*/ 22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22" y="4"/>
                    </a:moveTo>
                    <a:cubicBezTo>
                      <a:pt x="17" y="0"/>
                      <a:pt x="9" y="0"/>
                      <a:pt x="5" y="4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Freeform 455">
                <a:extLst>
                  <a:ext uri="{FF2B5EF4-FFF2-40B4-BE49-F238E27FC236}">
                    <a16:creationId xmlns:a16="http://schemas.microsoft.com/office/drawing/2014/main" id="{7BD3D099-A927-425B-93B6-D3125FC7E7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35" y="-618"/>
                <a:ext cx="42" cy="38"/>
              </a:xfrm>
              <a:custGeom>
                <a:avLst/>
                <a:gdLst>
                  <a:gd name="T0" fmla="*/ 23 w 28"/>
                  <a:gd name="T1" fmla="*/ 21 h 25"/>
                  <a:gd name="T2" fmla="*/ 23 w 28"/>
                  <a:gd name="T3" fmla="*/ 5 h 25"/>
                  <a:gd name="T4" fmla="*/ 5 w 28"/>
                  <a:gd name="T5" fmla="*/ 5 h 25"/>
                  <a:gd name="T6" fmla="*/ 5 w 28"/>
                  <a:gd name="T7" fmla="*/ 21 h 25"/>
                  <a:gd name="T8" fmla="*/ 23 w 28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21"/>
                    </a:moveTo>
                    <a:cubicBezTo>
                      <a:pt x="28" y="16"/>
                      <a:pt x="28" y="9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ubicBezTo>
                      <a:pt x="1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Freeform 456">
                <a:extLst>
                  <a:ext uri="{FF2B5EF4-FFF2-40B4-BE49-F238E27FC236}">
                    <a16:creationId xmlns:a16="http://schemas.microsoft.com/office/drawing/2014/main" id="{E65102A3-1572-4512-B317-ACFC57FA9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93" y="-666"/>
                <a:ext cx="46" cy="44"/>
              </a:xfrm>
              <a:custGeom>
                <a:avLst/>
                <a:gdLst>
                  <a:gd name="T0" fmla="*/ 25 w 31"/>
                  <a:gd name="T1" fmla="*/ 24 h 29"/>
                  <a:gd name="T2" fmla="*/ 26 w 31"/>
                  <a:gd name="T3" fmla="*/ 6 h 29"/>
                  <a:gd name="T4" fmla="*/ 6 w 31"/>
                  <a:gd name="T5" fmla="*/ 5 h 29"/>
                  <a:gd name="T6" fmla="*/ 6 w 31"/>
                  <a:gd name="T7" fmla="*/ 24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9"/>
                      <a:pt x="31" y="11"/>
                      <a:pt x="26" y="6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1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Freeform 457">
                <a:extLst>
                  <a:ext uri="{FF2B5EF4-FFF2-40B4-BE49-F238E27FC236}">
                    <a16:creationId xmlns:a16="http://schemas.microsoft.com/office/drawing/2014/main" id="{C8101C8C-9FCA-4FAC-84B6-4C2B985D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50" y="-712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6 h 32"/>
                  <a:gd name="T6" fmla="*/ 28 w 34"/>
                  <a:gd name="T7" fmla="*/ 26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3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Freeform 458">
                <a:extLst>
                  <a:ext uri="{FF2B5EF4-FFF2-40B4-BE49-F238E27FC236}">
                    <a16:creationId xmlns:a16="http://schemas.microsoft.com/office/drawing/2014/main" id="{57EEC328-C52E-4D4D-844F-F3CCB0C929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08" y="-760"/>
                <a:ext cx="57" cy="52"/>
              </a:xfrm>
              <a:custGeom>
                <a:avLst/>
                <a:gdLst>
                  <a:gd name="T0" fmla="*/ 31 w 38"/>
                  <a:gd name="T1" fmla="*/ 7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7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Freeform 459">
                <a:extLst>
                  <a:ext uri="{FF2B5EF4-FFF2-40B4-BE49-F238E27FC236}">
                    <a16:creationId xmlns:a16="http://schemas.microsoft.com/office/drawing/2014/main" id="{9B46D891-9A54-479E-8B95-F3EDC4F1AA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6" y="-807"/>
                <a:ext cx="61" cy="57"/>
              </a:xfrm>
              <a:custGeom>
                <a:avLst/>
                <a:gdLst>
                  <a:gd name="T0" fmla="*/ 34 w 41"/>
                  <a:gd name="T1" fmla="*/ 7 h 38"/>
                  <a:gd name="T2" fmla="*/ 8 w 41"/>
                  <a:gd name="T3" fmla="*/ 6 h 38"/>
                  <a:gd name="T4" fmla="*/ 8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7" y="0"/>
                      <a:pt x="15" y="0"/>
                      <a:pt x="8" y="6"/>
                    </a:cubicBezTo>
                    <a:cubicBezTo>
                      <a:pt x="0" y="13"/>
                      <a:pt x="0" y="24"/>
                      <a:pt x="8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4"/>
                      <a:pt x="41" y="13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Freeform 460">
                <a:extLst>
                  <a:ext uri="{FF2B5EF4-FFF2-40B4-BE49-F238E27FC236}">
                    <a16:creationId xmlns:a16="http://schemas.microsoft.com/office/drawing/2014/main" id="{F77015DE-0F79-4158-B4B9-B48B38645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25" y="-854"/>
                <a:ext cx="64" cy="61"/>
              </a:xfrm>
              <a:custGeom>
                <a:avLst/>
                <a:gdLst>
                  <a:gd name="T0" fmla="*/ 35 w 43"/>
                  <a:gd name="T1" fmla="*/ 34 h 41"/>
                  <a:gd name="T2" fmla="*/ 35 w 43"/>
                  <a:gd name="T3" fmla="*/ 8 h 41"/>
                  <a:gd name="T4" fmla="*/ 7 w 43"/>
                  <a:gd name="T5" fmla="*/ 8 h 41"/>
                  <a:gd name="T6" fmla="*/ 7 w 43"/>
                  <a:gd name="T7" fmla="*/ 34 h 41"/>
                  <a:gd name="T8" fmla="*/ 35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4"/>
                    </a:moveTo>
                    <a:cubicBezTo>
                      <a:pt x="43" y="27"/>
                      <a:pt x="43" y="15"/>
                      <a:pt x="35" y="8"/>
                    </a:cubicBezTo>
                    <a:cubicBezTo>
                      <a:pt x="28" y="1"/>
                      <a:pt x="15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5" y="41"/>
                      <a:pt x="27" y="41"/>
                      <a:pt x="3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Freeform 461">
                <a:extLst>
                  <a:ext uri="{FF2B5EF4-FFF2-40B4-BE49-F238E27FC236}">
                    <a16:creationId xmlns:a16="http://schemas.microsoft.com/office/drawing/2014/main" id="{1E1799AF-033B-425A-9B6F-B85CC54726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82" y="-901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7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6" y="28"/>
                      <a:pt x="47" y="16"/>
                      <a:pt x="38" y="8"/>
                    </a:cubicBezTo>
                    <a:cubicBezTo>
                      <a:pt x="30" y="0"/>
                      <a:pt x="16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Freeform 462">
                <a:extLst>
                  <a:ext uri="{FF2B5EF4-FFF2-40B4-BE49-F238E27FC236}">
                    <a16:creationId xmlns:a16="http://schemas.microsoft.com/office/drawing/2014/main" id="{8ED384EE-846E-4C94-96A3-A0C17EA58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8" y="-949"/>
                <a:ext cx="77" cy="71"/>
              </a:xfrm>
              <a:custGeom>
                <a:avLst/>
                <a:gdLst>
                  <a:gd name="T0" fmla="*/ 42 w 51"/>
                  <a:gd name="T1" fmla="*/ 39 h 47"/>
                  <a:gd name="T2" fmla="*/ 42 w 51"/>
                  <a:gd name="T3" fmla="*/ 9 h 47"/>
                  <a:gd name="T4" fmla="*/ 10 w 51"/>
                  <a:gd name="T5" fmla="*/ 9 h 47"/>
                  <a:gd name="T6" fmla="*/ 9 w 51"/>
                  <a:gd name="T7" fmla="*/ 39 h 47"/>
                  <a:gd name="T8" fmla="*/ 42 w 51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39"/>
                    </a:move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9" y="0"/>
                      <a:pt x="10" y="9"/>
                    </a:cubicBezTo>
                    <a:cubicBezTo>
                      <a:pt x="1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Freeform 463">
                <a:extLst>
                  <a:ext uri="{FF2B5EF4-FFF2-40B4-BE49-F238E27FC236}">
                    <a16:creationId xmlns:a16="http://schemas.microsoft.com/office/drawing/2014/main" id="{738FEF71-61C0-4C61-ADEB-9BC213C62A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99" y="-994"/>
                <a:ext cx="76" cy="71"/>
              </a:xfrm>
              <a:custGeom>
                <a:avLst/>
                <a:gdLst>
                  <a:gd name="T0" fmla="*/ 42 w 51"/>
                  <a:gd name="T1" fmla="*/ 9 h 47"/>
                  <a:gd name="T2" fmla="*/ 9 w 51"/>
                  <a:gd name="T3" fmla="*/ 9 h 47"/>
                  <a:gd name="T4" fmla="*/ 9 w 51"/>
                  <a:gd name="T5" fmla="*/ 39 h 47"/>
                  <a:gd name="T6" fmla="*/ 41 w 51"/>
                  <a:gd name="T7" fmla="*/ 39 h 47"/>
                  <a:gd name="T8" fmla="*/ 42 w 51"/>
                  <a:gd name="T9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9"/>
                    </a:moveTo>
                    <a:cubicBezTo>
                      <a:pt x="33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1"/>
                      <a:pt x="51" y="17"/>
                      <a:pt x="4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Freeform 464">
                <a:extLst>
                  <a:ext uri="{FF2B5EF4-FFF2-40B4-BE49-F238E27FC236}">
                    <a16:creationId xmlns:a16="http://schemas.microsoft.com/office/drawing/2014/main" id="{9A9FBA49-777C-47F0-91FF-81A17DC95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56" y="-1040"/>
                <a:ext cx="81" cy="75"/>
              </a:xfrm>
              <a:custGeom>
                <a:avLst/>
                <a:gdLst>
                  <a:gd name="T0" fmla="*/ 10 w 54"/>
                  <a:gd name="T1" fmla="*/ 8 h 50"/>
                  <a:gd name="T2" fmla="*/ 10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8"/>
                    </a:move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Freeform 465">
                <a:extLst>
                  <a:ext uri="{FF2B5EF4-FFF2-40B4-BE49-F238E27FC236}">
                    <a16:creationId xmlns:a16="http://schemas.microsoft.com/office/drawing/2014/main" id="{E71ACBC8-E6F4-4FD7-B3DC-3164E1B55A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14" y="-1088"/>
                <a:ext cx="85" cy="81"/>
              </a:xfrm>
              <a:custGeom>
                <a:avLst/>
                <a:gdLst>
                  <a:gd name="T0" fmla="*/ 10 w 57"/>
                  <a:gd name="T1" fmla="*/ 9 h 54"/>
                  <a:gd name="T2" fmla="*/ 10 w 57"/>
                  <a:gd name="T3" fmla="*/ 44 h 54"/>
                  <a:gd name="T4" fmla="*/ 47 w 57"/>
                  <a:gd name="T5" fmla="*/ 44 h 54"/>
                  <a:gd name="T6" fmla="*/ 47 w 57"/>
                  <a:gd name="T7" fmla="*/ 10 h 54"/>
                  <a:gd name="T8" fmla="*/ 10 w 57"/>
                  <a:gd name="T9" fmla="*/ 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10" y="9"/>
                    </a:move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7" y="54"/>
                      <a:pt x="47" y="44"/>
                    </a:cubicBez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Freeform 466">
                <a:extLst>
                  <a:ext uri="{FF2B5EF4-FFF2-40B4-BE49-F238E27FC236}">
                    <a16:creationId xmlns:a16="http://schemas.microsoft.com/office/drawing/2014/main" id="{363D535D-67C8-46CF-A7E7-A4B27C462D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71" y="-1135"/>
                <a:ext cx="92" cy="84"/>
              </a:xfrm>
              <a:custGeom>
                <a:avLst/>
                <a:gdLst>
                  <a:gd name="T0" fmla="*/ 11 w 61"/>
                  <a:gd name="T1" fmla="*/ 10 h 56"/>
                  <a:gd name="T2" fmla="*/ 11 w 61"/>
                  <a:gd name="T3" fmla="*/ 46 h 56"/>
                  <a:gd name="T4" fmla="*/ 50 w 61"/>
                  <a:gd name="T5" fmla="*/ 46 h 56"/>
                  <a:gd name="T6" fmla="*/ 50 w 61"/>
                  <a:gd name="T7" fmla="*/ 10 h 56"/>
                  <a:gd name="T8" fmla="*/ 11 w 61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ubicBezTo>
                      <a:pt x="60" y="36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Freeform 467">
                <a:extLst>
                  <a:ext uri="{FF2B5EF4-FFF2-40B4-BE49-F238E27FC236}">
                    <a16:creationId xmlns:a16="http://schemas.microsoft.com/office/drawing/2014/main" id="{36E4770E-F2B2-46A1-93C7-1C25BB3F9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9" y="-1183"/>
                <a:ext cx="96" cy="90"/>
              </a:xfrm>
              <a:custGeom>
                <a:avLst/>
                <a:gdLst>
                  <a:gd name="T0" fmla="*/ 12 w 64"/>
                  <a:gd name="T1" fmla="*/ 11 h 60"/>
                  <a:gd name="T2" fmla="*/ 11 w 64"/>
                  <a:gd name="T3" fmla="*/ 49 h 60"/>
                  <a:gd name="T4" fmla="*/ 52 w 64"/>
                  <a:gd name="T5" fmla="*/ 49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3" y="60"/>
                      <a:pt x="41" y="60"/>
                      <a:pt x="52" y="49"/>
                    </a:cubicBezTo>
                    <a:cubicBezTo>
                      <a:pt x="64" y="39"/>
                      <a:pt x="64" y="21"/>
                      <a:pt x="53" y="11"/>
                    </a:cubicBezTo>
                    <a:cubicBezTo>
                      <a:pt x="41" y="0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Freeform 468">
                <a:extLst>
                  <a:ext uri="{FF2B5EF4-FFF2-40B4-BE49-F238E27FC236}">
                    <a16:creationId xmlns:a16="http://schemas.microsoft.com/office/drawing/2014/main" id="{AC5B6307-D521-49B7-83B3-1DCEBA80AA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7" y="-1229"/>
                <a:ext cx="100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1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4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Freeform 469">
                <a:extLst>
                  <a:ext uri="{FF2B5EF4-FFF2-40B4-BE49-F238E27FC236}">
                    <a16:creationId xmlns:a16="http://schemas.microsoft.com/office/drawing/2014/main" id="{D360A6F7-A4F2-4626-A173-0112E591BF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44" y="-1277"/>
                <a:ext cx="105" cy="99"/>
              </a:xfrm>
              <a:custGeom>
                <a:avLst/>
                <a:gdLst>
                  <a:gd name="T0" fmla="*/ 13 w 70"/>
                  <a:gd name="T1" fmla="*/ 12 h 66"/>
                  <a:gd name="T2" fmla="*/ 13 w 70"/>
                  <a:gd name="T3" fmla="*/ 54 h 66"/>
                  <a:gd name="T4" fmla="*/ 58 w 70"/>
                  <a:gd name="T5" fmla="*/ 54 h 66"/>
                  <a:gd name="T6" fmla="*/ 58 w 70"/>
                  <a:gd name="T7" fmla="*/ 12 h 66"/>
                  <a:gd name="T8" fmla="*/ 13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3" y="12"/>
                    </a:moveTo>
                    <a:cubicBezTo>
                      <a:pt x="1" y="23"/>
                      <a:pt x="0" y="42"/>
                      <a:pt x="13" y="54"/>
                    </a:cubicBezTo>
                    <a:cubicBezTo>
                      <a:pt x="25" y="66"/>
                      <a:pt x="45" y="65"/>
                      <a:pt x="58" y="54"/>
                    </a:cubicBezTo>
                    <a:cubicBezTo>
                      <a:pt x="70" y="43"/>
                      <a:pt x="70" y="24"/>
                      <a:pt x="58" y="12"/>
                    </a:cubicBezTo>
                    <a:cubicBezTo>
                      <a:pt x="46" y="0"/>
                      <a:pt x="25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Freeform 470">
                <a:extLst>
                  <a:ext uri="{FF2B5EF4-FFF2-40B4-BE49-F238E27FC236}">
                    <a16:creationId xmlns:a16="http://schemas.microsoft.com/office/drawing/2014/main" id="{2F9BA56E-AB25-4F1E-AE69-6CBDC0409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02" y="-1323"/>
                <a:ext cx="109" cy="101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0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0" y="12"/>
                    </a:cubicBezTo>
                    <a:cubicBezTo>
                      <a:pt x="48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Freeform 471">
                <a:extLst>
                  <a:ext uri="{FF2B5EF4-FFF2-40B4-BE49-F238E27FC236}">
                    <a16:creationId xmlns:a16="http://schemas.microsoft.com/office/drawing/2014/main" id="{7BA5F3A7-AACC-492E-A856-4759F4842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9" y="-1371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Freeform 472">
                <a:extLst>
                  <a:ext uri="{FF2B5EF4-FFF2-40B4-BE49-F238E27FC236}">
                    <a16:creationId xmlns:a16="http://schemas.microsoft.com/office/drawing/2014/main" id="{5C42867B-69A4-4770-BA87-8D9C2B52B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20" y="-1416"/>
                <a:ext cx="115" cy="108"/>
              </a:xfrm>
              <a:custGeom>
                <a:avLst/>
                <a:gdLst>
                  <a:gd name="T0" fmla="*/ 14 w 77"/>
                  <a:gd name="T1" fmla="*/ 13 h 72"/>
                  <a:gd name="T2" fmla="*/ 13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49" y="0"/>
                      <a:pt x="27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Freeform 473">
                <a:extLst>
                  <a:ext uri="{FF2B5EF4-FFF2-40B4-BE49-F238E27FC236}">
                    <a16:creationId xmlns:a16="http://schemas.microsoft.com/office/drawing/2014/main" id="{F92F3AAF-7250-4797-BDBF-1BA2276940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77" y="-1463"/>
                <a:ext cx="120" cy="113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1 h 75"/>
                  <a:gd name="T4" fmla="*/ 66 w 80"/>
                  <a:gd name="T5" fmla="*/ 61 h 75"/>
                  <a:gd name="T6" fmla="*/ 66 w 80"/>
                  <a:gd name="T7" fmla="*/ 13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6" y="61"/>
                    </a:cubicBezTo>
                    <a:cubicBezTo>
                      <a:pt x="80" y="48"/>
                      <a:pt x="80" y="26"/>
                      <a:pt x="66" y="13"/>
                    </a:cubicBezTo>
                    <a:cubicBezTo>
                      <a:pt x="52" y="0"/>
                      <a:pt x="29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Freeform 474">
                <a:extLst>
                  <a:ext uri="{FF2B5EF4-FFF2-40B4-BE49-F238E27FC236}">
                    <a16:creationId xmlns:a16="http://schemas.microsoft.com/office/drawing/2014/main" id="{9DB0C682-5106-465F-8568-A9C1D590C3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35" y="-1511"/>
                <a:ext cx="124" cy="117"/>
              </a:xfrm>
              <a:custGeom>
                <a:avLst/>
                <a:gdLst>
                  <a:gd name="T0" fmla="*/ 15 w 83"/>
                  <a:gd name="T1" fmla="*/ 14 h 78"/>
                  <a:gd name="T2" fmla="*/ 15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8"/>
                      <a:pt x="0" y="50"/>
                      <a:pt x="15" y="64"/>
                    </a:cubicBezTo>
                    <a:cubicBezTo>
                      <a:pt x="30" y="78"/>
                      <a:pt x="53" y="78"/>
                      <a:pt x="68" y="64"/>
                    </a:cubicBezTo>
                    <a:cubicBezTo>
                      <a:pt x="83" y="51"/>
                      <a:pt x="83" y="28"/>
                      <a:pt x="68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Freeform 475">
                <a:extLst>
                  <a:ext uri="{FF2B5EF4-FFF2-40B4-BE49-F238E27FC236}">
                    <a16:creationId xmlns:a16="http://schemas.microsoft.com/office/drawing/2014/main" id="{925C6DC5-AE37-4559-8D3A-0AF48E440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3" y="-1559"/>
                <a:ext cx="130" cy="123"/>
              </a:xfrm>
              <a:custGeom>
                <a:avLst/>
                <a:gdLst>
                  <a:gd name="T0" fmla="*/ 15 w 87"/>
                  <a:gd name="T1" fmla="*/ 15 h 82"/>
                  <a:gd name="T2" fmla="*/ 15 w 87"/>
                  <a:gd name="T3" fmla="*/ 67 h 82"/>
                  <a:gd name="T4" fmla="*/ 71 w 87"/>
                  <a:gd name="T5" fmla="*/ 67 h 82"/>
                  <a:gd name="T6" fmla="*/ 71 w 87"/>
                  <a:gd name="T7" fmla="*/ 15 h 82"/>
                  <a:gd name="T8" fmla="*/ 15 w 87"/>
                  <a:gd name="T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5" y="15"/>
                    </a:moveTo>
                    <a:cubicBezTo>
                      <a:pt x="0" y="29"/>
                      <a:pt x="0" y="53"/>
                      <a:pt x="15" y="67"/>
                    </a:cubicBezTo>
                    <a:cubicBezTo>
                      <a:pt x="31" y="82"/>
                      <a:pt x="55" y="82"/>
                      <a:pt x="71" y="67"/>
                    </a:cubicBezTo>
                    <a:cubicBezTo>
                      <a:pt x="87" y="53"/>
                      <a:pt x="87" y="30"/>
                      <a:pt x="71" y="15"/>
                    </a:cubicBezTo>
                    <a:cubicBezTo>
                      <a:pt x="56" y="1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Freeform 476">
                <a:extLst>
                  <a:ext uri="{FF2B5EF4-FFF2-40B4-BE49-F238E27FC236}">
                    <a16:creationId xmlns:a16="http://schemas.microsoft.com/office/drawing/2014/main" id="{2C02F193-E093-4B61-B065-032676E7C7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50" y="-1605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Freeform 477">
                <a:extLst>
                  <a:ext uri="{FF2B5EF4-FFF2-40B4-BE49-F238E27FC236}">
                    <a16:creationId xmlns:a16="http://schemas.microsoft.com/office/drawing/2014/main" id="{157F0B82-0427-468E-BC6F-5BE08762FE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08" y="-1652"/>
                <a:ext cx="139" cy="131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6 w 93"/>
                  <a:gd name="T5" fmla="*/ 71 h 87"/>
                  <a:gd name="T6" fmla="*/ 77 w 93"/>
                  <a:gd name="T7" fmla="*/ 15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1"/>
                      <a:pt x="0" y="55"/>
                      <a:pt x="17" y="71"/>
                    </a:cubicBezTo>
                    <a:cubicBezTo>
                      <a:pt x="33" y="87"/>
                      <a:pt x="60" y="87"/>
                      <a:pt x="76" y="71"/>
                    </a:cubicBezTo>
                    <a:cubicBezTo>
                      <a:pt x="93" y="56"/>
                      <a:pt x="93" y="31"/>
                      <a:pt x="77" y="15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Freeform 478">
                <a:extLst>
                  <a:ext uri="{FF2B5EF4-FFF2-40B4-BE49-F238E27FC236}">
                    <a16:creationId xmlns:a16="http://schemas.microsoft.com/office/drawing/2014/main" id="{B0A7D488-B4F3-4CCA-B9B2-148F1E18FE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65" y="-1699"/>
                <a:ext cx="144" cy="134"/>
              </a:xfrm>
              <a:custGeom>
                <a:avLst/>
                <a:gdLst>
                  <a:gd name="T0" fmla="*/ 17 w 96"/>
                  <a:gd name="T1" fmla="*/ 16 h 90"/>
                  <a:gd name="T2" fmla="*/ 17 w 96"/>
                  <a:gd name="T3" fmla="*/ 74 h 90"/>
                  <a:gd name="T4" fmla="*/ 79 w 96"/>
                  <a:gd name="T5" fmla="*/ 74 h 90"/>
                  <a:gd name="T6" fmla="*/ 79 w 96"/>
                  <a:gd name="T7" fmla="*/ 17 h 90"/>
                  <a:gd name="T8" fmla="*/ 17 w 96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ubicBezTo>
                      <a:pt x="96" y="59"/>
                      <a:pt x="96" y="33"/>
                      <a:pt x="79" y="17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Freeform 479">
                <a:extLst>
                  <a:ext uri="{FF2B5EF4-FFF2-40B4-BE49-F238E27FC236}">
                    <a16:creationId xmlns:a16="http://schemas.microsoft.com/office/drawing/2014/main" id="{0C2B6CDA-A493-4449-BD0F-4C9DB1DDC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23" y="-1747"/>
                <a:ext cx="150" cy="140"/>
              </a:xfrm>
              <a:custGeom>
                <a:avLst/>
                <a:gdLst>
                  <a:gd name="T0" fmla="*/ 18 w 100"/>
                  <a:gd name="T1" fmla="*/ 17 h 94"/>
                  <a:gd name="T2" fmla="*/ 17 w 100"/>
                  <a:gd name="T3" fmla="*/ 77 h 94"/>
                  <a:gd name="T4" fmla="*/ 82 w 100"/>
                  <a:gd name="T5" fmla="*/ 77 h 94"/>
                  <a:gd name="T6" fmla="*/ 82 w 100"/>
                  <a:gd name="T7" fmla="*/ 17 h 94"/>
                  <a:gd name="T8" fmla="*/ 18 w 100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18" y="17"/>
                    </a:moveTo>
                    <a:cubicBezTo>
                      <a:pt x="0" y="33"/>
                      <a:pt x="0" y="61"/>
                      <a:pt x="17" y="77"/>
                    </a:cubicBezTo>
                    <a:cubicBezTo>
                      <a:pt x="35" y="94"/>
                      <a:pt x="64" y="94"/>
                      <a:pt x="82" y="77"/>
                    </a:cubicBezTo>
                    <a:cubicBezTo>
                      <a:pt x="100" y="61"/>
                      <a:pt x="100" y="34"/>
                      <a:pt x="82" y="17"/>
                    </a:cubicBezTo>
                    <a:cubicBezTo>
                      <a:pt x="65" y="1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Freeform 480">
                <a:extLst>
                  <a:ext uri="{FF2B5EF4-FFF2-40B4-BE49-F238E27FC236}">
                    <a16:creationId xmlns:a16="http://schemas.microsoft.com/office/drawing/2014/main" id="{8E204F18-2882-4702-8874-4662C266D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80" y="-1794"/>
                <a:ext cx="155" cy="145"/>
              </a:xfrm>
              <a:custGeom>
                <a:avLst/>
                <a:gdLst>
                  <a:gd name="T0" fmla="*/ 85 w 103"/>
                  <a:gd name="T1" fmla="*/ 79 h 97"/>
                  <a:gd name="T2" fmla="*/ 85 w 103"/>
                  <a:gd name="T3" fmla="*/ 17 h 97"/>
                  <a:gd name="T4" fmla="*/ 19 w 103"/>
                  <a:gd name="T5" fmla="*/ 17 h 97"/>
                  <a:gd name="T6" fmla="*/ 18 w 103"/>
                  <a:gd name="T7" fmla="*/ 79 h 97"/>
                  <a:gd name="T8" fmla="*/ 85 w 103"/>
                  <a:gd name="T9" fmla="*/ 7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85" y="79"/>
                    </a:moveTo>
                    <a:cubicBezTo>
                      <a:pt x="103" y="62"/>
                      <a:pt x="103" y="35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ubicBezTo>
                      <a:pt x="0" y="34"/>
                      <a:pt x="0" y="62"/>
                      <a:pt x="18" y="79"/>
                    </a:cubicBezTo>
                    <a:cubicBezTo>
                      <a:pt x="36" y="96"/>
                      <a:pt x="66" y="97"/>
                      <a:pt x="85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Freeform 481">
                <a:extLst>
                  <a:ext uri="{FF2B5EF4-FFF2-40B4-BE49-F238E27FC236}">
                    <a16:creationId xmlns:a16="http://schemas.microsoft.com/office/drawing/2014/main" id="{078BCB38-FDC7-4681-9C12-44C637EA2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41" y="-1839"/>
                <a:ext cx="154" cy="145"/>
              </a:xfrm>
              <a:custGeom>
                <a:avLst/>
                <a:gdLst>
                  <a:gd name="T0" fmla="*/ 84 w 103"/>
                  <a:gd name="T1" fmla="*/ 79 h 97"/>
                  <a:gd name="T2" fmla="*/ 85 w 103"/>
                  <a:gd name="T3" fmla="*/ 17 h 97"/>
                  <a:gd name="T4" fmla="*/ 18 w 103"/>
                  <a:gd name="T5" fmla="*/ 17 h 97"/>
                  <a:gd name="T6" fmla="*/ 18 w 103"/>
                  <a:gd name="T7" fmla="*/ 79 h 97"/>
                  <a:gd name="T8" fmla="*/ 84 w 103"/>
                  <a:gd name="T9" fmla="*/ 7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84" y="79"/>
                    </a:moveTo>
                    <a:cubicBezTo>
                      <a:pt x="103" y="62"/>
                      <a:pt x="103" y="35"/>
                      <a:pt x="85" y="17"/>
                    </a:cubicBezTo>
                    <a:cubicBezTo>
                      <a:pt x="66" y="0"/>
                      <a:pt x="37" y="0"/>
                      <a:pt x="18" y="17"/>
                    </a:cubicBezTo>
                    <a:cubicBezTo>
                      <a:pt x="0" y="34"/>
                      <a:pt x="0" y="62"/>
                      <a:pt x="18" y="79"/>
                    </a:cubicBezTo>
                    <a:cubicBezTo>
                      <a:pt x="36" y="96"/>
                      <a:pt x="66" y="97"/>
                      <a:pt x="84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Freeform 482">
                <a:extLst>
                  <a:ext uri="{FF2B5EF4-FFF2-40B4-BE49-F238E27FC236}">
                    <a16:creationId xmlns:a16="http://schemas.microsoft.com/office/drawing/2014/main" id="{C62DE1E7-9D58-4A27-B748-B7C048BEE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98" y="-1885"/>
                <a:ext cx="129" cy="148"/>
              </a:xfrm>
              <a:custGeom>
                <a:avLst/>
                <a:gdLst>
                  <a:gd name="T0" fmla="*/ 19 w 86"/>
                  <a:gd name="T1" fmla="*/ 17 h 99"/>
                  <a:gd name="T2" fmla="*/ 19 w 86"/>
                  <a:gd name="T3" fmla="*/ 81 h 99"/>
                  <a:gd name="T4" fmla="*/ 86 w 86"/>
                  <a:gd name="T5" fmla="*/ 82 h 99"/>
                  <a:gd name="T6" fmla="*/ 86 w 86"/>
                  <a:gd name="T7" fmla="*/ 16 h 99"/>
                  <a:gd name="T8" fmla="*/ 19 w 86"/>
                  <a:gd name="T9" fmla="*/ 1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99">
                    <a:moveTo>
                      <a:pt x="19" y="17"/>
                    </a:moveTo>
                    <a:cubicBezTo>
                      <a:pt x="0" y="35"/>
                      <a:pt x="0" y="63"/>
                      <a:pt x="19" y="81"/>
                    </a:cubicBezTo>
                    <a:cubicBezTo>
                      <a:pt x="37" y="99"/>
                      <a:pt x="67" y="99"/>
                      <a:pt x="86" y="82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68" y="0"/>
                      <a:pt x="38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7" name="Freeform 483">
                <a:extLst>
                  <a:ext uri="{FF2B5EF4-FFF2-40B4-BE49-F238E27FC236}">
                    <a16:creationId xmlns:a16="http://schemas.microsoft.com/office/drawing/2014/main" id="{803DEC0C-2FB5-4F98-A3FC-F499044FC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1" y="-93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4 h 4"/>
                  <a:gd name="T4" fmla="*/ 3 w 4"/>
                  <a:gd name="T5" fmla="*/ 4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4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Freeform 484">
                <a:extLst>
                  <a:ext uri="{FF2B5EF4-FFF2-40B4-BE49-F238E27FC236}">
                    <a16:creationId xmlns:a16="http://schemas.microsoft.com/office/drawing/2014/main" id="{3EBD5230-89F5-467D-BB08-B79F691B0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77" y="-140"/>
                <a:ext cx="12" cy="11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1" y="2"/>
                      <a:pt x="0" y="4"/>
                      <a:pt x="2" y="6"/>
                    </a:cubicBezTo>
                    <a:cubicBezTo>
                      <a:pt x="3" y="7"/>
                      <a:pt x="6" y="7"/>
                      <a:pt x="7" y="6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Freeform 485">
                <a:extLst>
                  <a:ext uri="{FF2B5EF4-FFF2-40B4-BE49-F238E27FC236}">
                    <a16:creationId xmlns:a16="http://schemas.microsoft.com/office/drawing/2014/main" id="{C36D6224-937E-4ECA-BBCE-E39C7909A4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6" y="-188"/>
                <a:ext cx="15" cy="15"/>
              </a:xfrm>
              <a:custGeom>
                <a:avLst/>
                <a:gdLst>
                  <a:gd name="T0" fmla="*/ 1 w 10"/>
                  <a:gd name="T1" fmla="*/ 2 h 10"/>
                  <a:gd name="T2" fmla="*/ 2 w 10"/>
                  <a:gd name="T3" fmla="*/ 9 h 10"/>
                  <a:gd name="T4" fmla="*/ 8 w 10"/>
                  <a:gd name="T5" fmla="*/ 9 h 10"/>
                  <a:gd name="T6" fmla="*/ 9 w 10"/>
                  <a:gd name="T7" fmla="*/ 2 h 10"/>
                  <a:gd name="T8" fmla="*/ 1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3" y="10"/>
                      <a:pt x="6" y="10"/>
                      <a:pt x="8" y="9"/>
                    </a:cubicBezTo>
                    <a:cubicBezTo>
                      <a:pt x="10" y="7"/>
                      <a:pt x="10" y="4"/>
                      <a:pt x="9" y="2"/>
                    </a:cubicBezTo>
                    <a:cubicBezTo>
                      <a:pt x="7" y="0"/>
                      <a:pt x="3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Freeform 486">
                <a:extLst>
                  <a:ext uri="{FF2B5EF4-FFF2-40B4-BE49-F238E27FC236}">
                    <a16:creationId xmlns:a16="http://schemas.microsoft.com/office/drawing/2014/main" id="{D101D8AC-50EE-47AB-8F00-B3844A89C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4" y="-234"/>
                <a:ext cx="21" cy="19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4"/>
                      <a:pt x="0" y="8"/>
                      <a:pt x="2" y="11"/>
                    </a:cubicBezTo>
                    <a:cubicBezTo>
                      <a:pt x="5" y="13"/>
                      <a:pt x="9" y="13"/>
                      <a:pt x="11" y="11"/>
                    </a:cubicBezTo>
                    <a:cubicBezTo>
                      <a:pt x="14" y="8"/>
                      <a:pt x="14" y="4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Freeform 487">
                <a:extLst>
                  <a:ext uri="{FF2B5EF4-FFF2-40B4-BE49-F238E27FC236}">
                    <a16:creationId xmlns:a16="http://schemas.microsoft.com/office/drawing/2014/main" id="{B0A092DE-0881-4919-81A7-35ED5E4C3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53" y="-279"/>
                <a:ext cx="23" cy="19"/>
              </a:xfrm>
              <a:custGeom>
                <a:avLst/>
                <a:gdLst>
                  <a:gd name="T0" fmla="*/ 3 w 15"/>
                  <a:gd name="T1" fmla="*/ 2 h 13"/>
                  <a:gd name="T2" fmla="*/ 3 w 15"/>
                  <a:gd name="T3" fmla="*/ 11 h 13"/>
                  <a:gd name="T4" fmla="*/ 12 w 15"/>
                  <a:gd name="T5" fmla="*/ 11 h 13"/>
                  <a:gd name="T6" fmla="*/ 12 w 15"/>
                  <a:gd name="T7" fmla="*/ 2 h 13"/>
                  <a:gd name="T8" fmla="*/ 3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3" y="2"/>
                    </a:moveTo>
                    <a:cubicBezTo>
                      <a:pt x="0" y="4"/>
                      <a:pt x="0" y="8"/>
                      <a:pt x="3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5" y="8"/>
                      <a:pt x="14" y="4"/>
                      <a:pt x="12" y="2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Freeform 488">
                <a:extLst>
                  <a:ext uri="{FF2B5EF4-FFF2-40B4-BE49-F238E27FC236}">
                    <a16:creationId xmlns:a16="http://schemas.microsoft.com/office/drawing/2014/main" id="{F091128A-245E-4563-AC1F-EF78953F9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11" y="-327"/>
                <a:ext cx="27" cy="25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Freeform 489">
                <a:extLst>
                  <a:ext uri="{FF2B5EF4-FFF2-40B4-BE49-F238E27FC236}">
                    <a16:creationId xmlns:a16="http://schemas.microsoft.com/office/drawing/2014/main" id="{4FE3C0CD-6981-4B79-85D6-148B9A9D2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68" y="-374"/>
                <a:ext cx="32" cy="29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5 h 19"/>
                  <a:gd name="T6" fmla="*/ 17 w 21"/>
                  <a:gd name="T7" fmla="*/ 15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4" y="0"/>
                      <a:pt x="8" y="0"/>
                      <a:pt x="4" y="3"/>
                    </a:cubicBezTo>
                    <a:cubicBezTo>
                      <a:pt x="0" y="7"/>
                      <a:pt x="1" y="12"/>
                      <a:pt x="4" y="15"/>
                    </a:cubicBezTo>
                    <a:cubicBezTo>
                      <a:pt x="8" y="19"/>
                      <a:pt x="13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Freeform 490">
                <a:extLst>
                  <a:ext uri="{FF2B5EF4-FFF2-40B4-BE49-F238E27FC236}">
                    <a16:creationId xmlns:a16="http://schemas.microsoft.com/office/drawing/2014/main" id="{6CA6A017-7D3F-43F0-A6FF-3AB50DE25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6" y="-421"/>
                <a:ext cx="36" cy="34"/>
              </a:xfrm>
              <a:custGeom>
                <a:avLst/>
                <a:gdLst>
                  <a:gd name="T0" fmla="*/ 20 w 24"/>
                  <a:gd name="T1" fmla="*/ 4 h 23"/>
                  <a:gd name="T2" fmla="*/ 5 w 24"/>
                  <a:gd name="T3" fmla="*/ 4 h 23"/>
                  <a:gd name="T4" fmla="*/ 5 w 24"/>
                  <a:gd name="T5" fmla="*/ 18 h 23"/>
                  <a:gd name="T6" fmla="*/ 20 w 24"/>
                  <a:gd name="T7" fmla="*/ 19 h 23"/>
                  <a:gd name="T8" fmla="*/ 20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5" y="18"/>
                    </a:cubicBezTo>
                    <a:cubicBezTo>
                      <a:pt x="9" y="23"/>
                      <a:pt x="16" y="23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Freeform 491">
                <a:extLst>
                  <a:ext uri="{FF2B5EF4-FFF2-40B4-BE49-F238E27FC236}">
                    <a16:creationId xmlns:a16="http://schemas.microsoft.com/office/drawing/2014/main" id="{8D257687-1568-4D94-8C15-D7259AA46E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3" y="-468"/>
                <a:ext cx="42" cy="38"/>
              </a:xfrm>
              <a:custGeom>
                <a:avLst/>
                <a:gdLst>
                  <a:gd name="T0" fmla="*/ 23 w 28"/>
                  <a:gd name="T1" fmla="*/ 21 h 25"/>
                  <a:gd name="T2" fmla="*/ 23 w 28"/>
                  <a:gd name="T3" fmla="*/ 4 h 25"/>
                  <a:gd name="T4" fmla="*/ 5 w 28"/>
                  <a:gd name="T5" fmla="*/ 4 h 25"/>
                  <a:gd name="T6" fmla="*/ 5 w 28"/>
                  <a:gd name="T7" fmla="*/ 21 h 25"/>
                  <a:gd name="T8" fmla="*/ 23 w 28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21"/>
                    </a:moveTo>
                    <a:cubicBezTo>
                      <a:pt x="28" y="16"/>
                      <a:pt x="28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Freeform 492">
                <a:extLst>
                  <a:ext uri="{FF2B5EF4-FFF2-40B4-BE49-F238E27FC236}">
                    <a16:creationId xmlns:a16="http://schemas.microsoft.com/office/drawing/2014/main" id="{D9170574-F8B2-45E3-9BB9-815A7BA58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41" y="-516"/>
                <a:ext cx="46" cy="44"/>
              </a:xfrm>
              <a:custGeom>
                <a:avLst/>
                <a:gdLst>
                  <a:gd name="T0" fmla="*/ 26 w 31"/>
                  <a:gd name="T1" fmla="*/ 24 h 29"/>
                  <a:gd name="T2" fmla="*/ 26 w 31"/>
                  <a:gd name="T3" fmla="*/ 5 h 29"/>
                  <a:gd name="T4" fmla="*/ 6 w 31"/>
                  <a:gd name="T5" fmla="*/ 5 h 29"/>
                  <a:gd name="T6" fmla="*/ 6 w 31"/>
                  <a:gd name="T7" fmla="*/ 24 h 29"/>
                  <a:gd name="T8" fmla="*/ 26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6" y="24"/>
                    </a:moveTo>
                    <a:cubicBezTo>
                      <a:pt x="31" y="19"/>
                      <a:pt x="31" y="10"/>
                      <a:pt x="26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Freeform 493">
                <a:extLst>
                  <a:ext uri="{FF2B5EF4-FFF2-40B4-BE49-F238E27FC236}">
                    <a16:creationId xmlns:a16="http://schemas.microsoft.com/office/drawing/2014/main" id="{20742BAF-EF8B-4E67-9E40-F339B4E26E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98" y="-562"/>
                <a:ext cx="51" cy="46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6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3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Freeform 494">
                <a:extLst>
                  <a:ext uri="{FF2B5EF4-FFF2-40B4-BE49-F238E27FC236}">
                    <a16:creationId xmlns:a16="http://schemas.microsoft.com/office/drawing/2014/main" id="{208F32B5-C732-4F0E-8C3E-CAF521CB4B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56" y="-610"/>
                <a:ext cx="57" cy="52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Freeform 495">
                <a:extLst>
                  <a:ext uri="{FF2B5EF4-FFF2-40B4-BE49-F238E27FC236}">
                    <a16:creationId xmlns:a16="http://schemas.microsoft.com/office/drawing/2014/main" id="{3D7F5558-33E7-43E9-B112-0A36736D8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17" y="-655"/>
                <a:ext cx="55" cy="52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9 h 35"/>
                  <a:gd name="T6" fmla="*/ 31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7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Freeform 496">
                <a:extLst>
                  <a:ext uri="{FF2B5EF4-FFF2-40B4-BE49-F238E27FC236}">
                    <a16:creationId xmlns:a16="http://schemas.microsoft.com/office/drawing/2014/main" id="{B62609C9-0680-41F6-ADFB-C8B95C149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74" y="-702"/>
                <a:ext cx="62" cy="57"/>
              </a:xfrm>
              <a:custGeom>
                <a:avLst/>
                <a:gdLst>
                  <a:gd name="T0" fmla="*/ 33 w 41"/>
                  <a:gd name="T1" fmla="*/ 6 h 38"/>
                  <a:gd name="T2" fmla="*/ 7 w 41"/>
                  <a:gd name="T3" fmla="*/ 6 h 38"/>
                  <a:gd name="T4" fmla="*/ 7 w 41"/>
                  <a:gd name="T5" fmla="*/ 31 h 38"/>
                  <a:gd name="T6" fmla="*/ 33 w 41"/>
                  <a:gd name="T7" fmla="*/ 31 h 38"/>
                  <a:gd name="T8" fmla="*/ 33 w 41"/>
                  <a:gd name="T9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6"/>
                    </a:moveTo>
                    <a:cubicBezTo>
                      <a:pt x="26" y="0"/>
                      <a:pt x="14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1" y="24"/>
                      <a:pt x="41" y="13"/>
                      <a:pt x="3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Freeform 497">
                <a:extLst>
                  <a:ext uri="{FF2B5EF4-FFF2-40B4-BE49-F238E27FC236}">
                    <a16:creationId xmlns:a16="http://schemas.microsoft.com/office/drawing/2014/main" id="{80845BF8-5024-4EAA-98DC-01339016B3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32" y="-750"/>
                <a:ext cx="66" cy="62"/>
              </a:xfrm>
              <a:custGeom>
                <a:avLst/>
                <a:gdLst>
                  <a:gd name="T0" fmla="*/ 36 w 44"/>
                  <a:gd name="T1" fmla="*/ 34 h 41"/>
                  <a:gd name="T2" fmla="*/ 36 w 44"/>
                  <a:gd name="T3" fmla="*/ 8 h 41"/>
                  <a:gd name="T4" fmla="*/ 8 w 44"/>
                  <a:gd name="T5" fmla="*/ 7 h 41"/>
                  <a:gd name="T6" fmla="*/ 8 w 44"/>
                  <a:gd name="T7" fmla="*/ 34 h 41"/>
                  <a:gd name="T8" fmla="*/ 36 w 44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4"/>
                    </a:moveTo>
                    <a:cubicBezTo>
                      <a:pt x="44" y="27"/>
                      <a:pt x="44" y="15"/>
                      <a:pt x="36" y="8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Freeform 498">
                <a:extLst>
                  <a:ext uri="{FF2B5EF4-FFF2-40B4-BE49-F238E27FC236}">
                    <a16:creationId xmlns:a16="http://schemas.microsoft.com/office/drawing/2014/main" id="{52A81AFC-6352-4AF7-9710-E22C71A5E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9" y="-796"/>
                <a:ext cx="71" cy="64"/>
              </a:xfrm>
              <a:custGeom>
                <a:avLst/>
                <a:gdLst>
                  <a:gd name="T0" fmla="*/ 39 w 47"/>
                  <a:gd name="T1" fmla="*/ 36 h 43"/>
                  <a:gd name="T2" fmla="*/ 39 w 47"/>
                  <a:gd name="T3" fmla="*/ 8 h 43"/>
                  <a:gd name="T4" fmla="*/ 9 w 47"/>
                  <a:gd name="T5" fmla="*/ 7 h 43"/>
                  <a:gd name="T6" fmla="*/ 9 w 47"/>
                  <a:gd name="T7" fmla="*/ 36 h 43"/>
                  <a:gd name="T8" fmla="*/ 39 w 47"/>
                  <a:gd name="T9" fmla="*/ 3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3">
                    <a:moveTo>
                      <a:pt x="39" y="36"/>
                    </a:moveTo>
                    <a:cubicBezTo>
                      <a:pt x="47" y="28"/>
                      <a:pt x="47" y="15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ubicBezTo>
                      <a:pt x="0" y="15"/>
                      <a:pt x="0" y="28"/>
                      <a:pt x="9" y="36"/>
                    </a:cubicBezTo>
                    <a:cubicBezTo>
                      <a:pt x="17" y="43"/>
                      <a:pt x="30" y="43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Freeform 499">
                <a:extLst>
                  <a:ext uri="{FF2B5EF4-FFF2-40B4-BE49-F238E27FC236}">
                    <a16:creationId xmlns:a16="http://schemas.microsoft.com/office/drawing/2014/main" id="{6EC6B81F-0D22-4221-B034-9B164CBE31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47" y="-844"/>
                <a:ext cx="75" cy="70"/>
              </a:xfrm>
              <a:custGeom>
                <a:avLst/>
                <a:gdLst>
                  <a:gd name="T0" fmla="*/ 41 w 50"/>
                  <a:gd name="T1" fmla="*/ 39 h 47"/>
                  <a:gd name="T2" fmla="*/ 42 w 50"/>
                  <a:gd name="T3" fmla="*/ 8 h 47"/>
                  <a:gd name="T4" fmla="*/ 9 w 50"/>
                  <a:gd name="T5" fmla="*/ 8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Freeform 500">
                <a:extLst>
                  <a:ext uri="{FF2B5EF4-FFF2-40B4-BE49-F238E27FC236}">
                    <a16:creationId xmlns:a16="http://schemas.microsoft.com/office/drawing/2014/main" id="{7B3C5970-B518-442B-BF7E-53256219C4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04" y="-890"/>
                <a:ext cx="81" cy="74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10 w 54"/>
                  <a:gd name="T5" fmla="*/ 8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8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Freeform 501">
                <a:extLst>
                  <a:ext uri="{FF2B5EF4-FFF2-40B4-BE49-F238E27FC236}">
                    <a16:creationId xmlns:a16="http://schemas.microsoft.com/office/drawing/2014/main" id="{156BC624-6495-4F64-B503-2BC8FE79C7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62" y="-938"/>
                <a:ext cx="85" cy="79"/>
              </a:xfrm>
              <a:custGeom>
                <a:avLst/>
                <a:gdLst>
                  <a:gd name="T0" fmla="*/ 11 w 57"/>
                  <a:gd name="T1" fmla="*/ 9 h 53"/>
                  <a:gd name="T2" fmla="*/ 10 w 57"/>
                  <a:gd name="T3" fmla="*/ 44 h 53"/>
                  <a:gd name="T4" fmla="*/ 47 w 57"/>
                  <a:gd name="T5" fmla="*/ 44 h 53"/>
                  <a:gd name="T6" fmla="*/ 47 w 57"/>
                  <a:gd name="T7" fmla="*/ 9 h 53"/>
                  <a:gd name="T8" fmla="*/ 11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1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ubicBezTo>
                      <a:pt x="57" y="35"/>
                      <a:pt x="57" y="19"/>
                      <a:pt x="47" y="9"/>
                    </a:cubicBezTo>
                    <a:cubicBezTo>
                      <a:pt x="37" y="0"/>
                      <a:pt x="21" y="0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Freeform 502">
                <a:extLst>
                  <a:ext uri="{FF2B5EF4-FFF2-40B4-BE49-F238E27FC236}">
                    <a16:creationId xmlns:a16="http://schemas.microsoft.com/office/drawing/2014/main" id="{25447630-8CB0-44FF-BC74-7DD335F61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19" y="-986"/>
                <a:ext cx="92" cy="85"/>
              </a:xfrm>
              <a:custGeom>
                <a:avLst/>
                <a:gdLst>
                  <a:gd name="T0" fmla="*/ 11 w 61"/>
                  <a:gd name="T1" fmla="*/ 10 h 57"/>
                  <a:gd name="T2" fmla="*/ 11 w 61"/>
                  <a:gd name="T3" fmla="*/ 47 h 57"/>
                  <a:gd name="T4" fmla="*/ 50 w 61"/>
                  <a:gd name="T5" fmla="*/ 47 h 57"/>
                  <a:gd name="T6" fmla="*/ 50 w 61"/>
                  <a:gd name="T7" fmla="*/ 11 h 57"/>
                  <a:gd name="T8" fmla="*/ 11 w 61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10"/>
                    </a:move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ubicBezTo>
                      <a:pt x="60" y="37"/>
                      <a:pt x="61" y="21"/>
                      <a:pt x="50" y="11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Freeform 503">
                <a:extLst>
                  <a:ext uri="{FF2B5EF4-FFF2-40B4-BE49-F238E27FC236}">
                    <a16:creationId xmlns:a16="http://schemas.microsoft.com/office/drawing/2014/main" id="{FFFC710B-A452-4914-BA0C-C0A65A7AB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7" y="-1033"/>
                <a:ext cx="96" cy="90"/>
              </a:xfrm>
              <a:custGeom>
                <a:avLst/>
                <a:gdLst>
                  <a:gd name="T0" fmla="*/ 12 w 64"/>
                  <a:gd name="T1" fmla="*/ 10 h 60"/>
                  <a:gd name="T2" fmla="*/ 11 w 64"/>
                  <a:gd name="T3" fmla="*/ 49 h 60"/>
                  <a:gd name="T4" fmla="*/ 52 w 64"/>
                  <a:gd name="T5" fmla="*/ 49 h 60"/>
                  <a:gd name="T6" fmla="*/ 52 w 64"/>
                  <a:gd name="T7" fmla="*/ 11 h 60"/>
                  <a:gd name="T8" fmla="*/ 12 w 64"/>
                  <a:gd name="T9" fmla="*/ 1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60"/>
                      <a:pt x="52" y="49"/>
                    </a:cubicBezTo>
                    <a:cubicBezTo>
                      <a:pt x="64" y="38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Freeform 504">
                <a:extLst>
                  <a:ext uri="{FF2B5EF4-FFF2-40B4-BE49-F238E27FC236}">
                    <a16:creationId xmlns:a16="http://schemas.microsoft.com/office/drawing/2014/main" id="{F75B7923-9924-4E50-A7C4-DBA751192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8" y="-1078"/>
                <a:ext cx="96" cy="90"/>
              </a:xfrm>
              <a:custGeom>
                <a:avLst/>
                <a:gdLst>
                  <a:gd name="T0" fmla="*/ 11 w 64"/>
                  <a:gd name="T1" fmla="*/ 10 h 60"/>
                  <a:gd name="T2" fmla="*/ 11 w 64"/>
                  <a:gd name="T3" fmla="*/ 49 h 60"/>
                  <a:gd name="T4" fmla="*/ 52 w 64"/>
                  <a:gd name="T5" fmla="*/ 49 h 60"/>
                  <a:gd name="T6" fmla="*/ 52 w 64"/>
                  <a:gd name="T7" fmla="*/ 11 h 60"/>
                  <a:gd name="T8" fmla="*/ 11 w 64"/>
                  <a:gd name="T9" fmla="*/ 1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1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ubicBezTo>
                      <a:pt x="63" y="38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Freeform 505">
                <a:extLst>
                  <a:ext uri="{FF2B5EF4-FFF2-40B4-BE49-F238E27FC236}">
                    <a16:creationId xmlns:a16="http://schemas.microsoft.com/office/drawing/2014/main" id="{3564C36B-6BAC-4706-AC8B-F666C4E45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5" y="-1124"/>
                <a:ext cx="99" cy="93"/>
              </a:xfrm>
              <a:custGeom>
                <a:avLst/>
                <a:gdLst>
                  <a:gd name="T0" fmla="*/ 12 w 66"/>
                  <a:gd name="T1" fmla="*/ 11 h 62"/>
                  <a:gd name="T2" fmla="*/ 12 w 66"/>
                  <a:gd name="T3" fmla="*/ 51 h 62"/>
                  <a:gd name="T4" fmla="*/ 55 w 66"/>
                  <a:gd name="T5" fmla="*/ 51 h 62"/>
                  <a:gd name="T6" fmla="*/ 55 w 66"/>
                  <a:gd name="T7" fmla="*/ 11 h 62"/>
                  <a:gd name="T8" fmla="*/ 12 w 66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12" y="11"/>
                    </a:moveTo>
                    <a:cubicBezTo>
                      <a:pt x="0" y="21"/>
                      <a:pt x="0" y="39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6" y="40"/>
                      <a:pt x="66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Freeform 506">
                <a:extLst>
                  <a:ext uri="{FF2B5EF4-FFF2-40B4-BE49-F238E27FC236}">
                    <a16:creationId xmlns:a16="http://schemas.microsoft.com/office/drawing/2014/main" id="{CC478DF6-D9CD-4437-AF9D-7B8D49C9F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53" y="-1172"/>
                <a:ext cx="105" cy="99"/>
              </a:xfrm>
              <a:custGeom>
                <a:avLst/>
                <a:gdLst>
                  <a:gd name="T0" fmla="*/ 12 w 70"/>
                  <a:gd name="T1" fmla="*/ 12 h 66"/>
                  <a:gd name="T2" fmla="*/ 12 w 70"/>
                  <a:gd name="T3" fmla="*/ 54 h 66"/>
                  <a:gd name="T4" fmla="*/ 57 w 70"/>
                  <a:gd name="T5" fmla="*/ 54 h 66"/>
                  <a:gd name="T6" fmla="*/ 58 w 70"/>
                  <a:gd name="T7" fmla="*/ 12 h 66"/>
                  <a:gd name="T8" fmla="*/ 12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2" y="12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5" y="66"/>
                      <a:pt x="45" y="66"/>
                      <a:pt x="57" y="54"/>
                    </a:cubicBezTo>
                    <a:cubicBezTo>
                      <a:pt x="70" y="42"/>
                      <a:pt x="70" y="24"/>
                      <a:pt x="58" y="12"/>
                    </a:cubicBezTo>
                    <a:cubicBezTo>
                      <a:pt x="45" y="0"/>
                      <a:pt x="25" y="0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Freeform 507">
                <a:extLst>
                  <a:ext uri="{FF2B5EF4-FFF2-40B4-BE49-F238E27FC236}">
                    <a16:creationId xmlns:a16="http://schemas.microsoft.com/office/drawing/2014/main" id="{74B47C5A-284C-48ED-BCED-1044DEB33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10" y="-1219"/>
                <a:ext cx="110" cy="102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0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Freeform 508">
                <a:extLst>
                  <a:ext uri="{FF2B5EF4-FFF2-40B4-BE49-F238E27FC236}">
                    <a16:creationId xmlns:a16="http://schemas.microsoft.com/office/drawing/2014/main" id="{B3EDE8D6-9707-4351-81DE-B536C2CE0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68" y="-1266"/>
                <a:ext cx="115" cy="107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6" y="46"/>
                      <a:pt x="77" y="26"/>
                      <a:pt x="63" y="13"/>
                    </a:cubicBezTo>
                    <a:cubicBezTo>
                      <a:pt x="50" y="0"/>
                      <a:pt x="27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Freeform 509">
                <a:extLst>
                  <a:ext uri="{FF2B5EF4-FFF2-40B4-BE49-F238E27FC236}">
                    <a16:creationId xmlns:a16="http://schemas.microsoft.com/office/drawing/2014/main" id="{2DEFD22D-7697-4EEA-BD95-17017039D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25" y="-1314"/>
                <a:ext cx="120" cy="112"/>
              </a:xfrm>
              <a:custGeom>
                <a:avLst/>
                <a:gdLst>
                  <a:gd name="T0" fmla="*/ 14 w 80"/>
                  <a:gd name="T1" fmla="*/ 14 h 75"/>
                  <a:gd name="T2" fmla="*/ 14 w 80"/>
                  <a:gd name="T3" fmla="*/ 62 h 75"/>
                  <a:gd name="T4" fmla="*/ 65 w 80"/>
                  <a:gd name="T5" fmla="*/ 62 h 75"/>
                  <a:gd name="T6" fmla="*/ 66 w 80"/>
                  <a:gd name="T7" fmla="*/ 14 h 75"/>
                  <a:gd name="T8" fmla="*/ 14 w 80"/>
                  <a:gd name="T9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4"/>
                    </a:moveTo>
                    <a:cubicBezTo>
                      <a:pt x="0" y="27"/>
                      <a:pt x="0" y="49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Freeform 510">
                <a:extLst>
                  <a:ext uri="{FF2B5EF4-FFF2-40B4-BE49-F238E27FC236}">
                    <a16:creationId xmlns:a16="http://schemas.microsoft.com/office/drawing/2014/main" id="{7AABAC1A-A10F-4748-A05B-9190CE1DC1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83" y="-1361"/>
                <a:ext cx="125" cy="117"/>
              </a:xfrm>
              <a:custGeom>
                <a:avLst/>
                <a:gdLst>
                  <a:gd name="T0" fmla="*/ 15 w 83"/>
                  <a:gd name="T1" fmla="*/ 14 h 78"/>
                  <a:gd name="T2" fmla="*/ 15 w 83"/>
                  <a:gd name="T3" fmla="*/ 64 h 78"/>
                  <a:gd name="T4" fmla="*/ 68 w 83"/>
                  <a:gd name="T5" fmla="*/ 64 h 78"/>
                  <a:gd name="T6" fmla="*/ 69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8"/>
                      <a:pt x="0" y="50"/>
                      <a:pt x="15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Freeform 511">
                <a:extLst>
                  <a:ext uri="{FF2B5EF4-FFF2-40B4-BE49-F238E27FC236}">
                    <a16:creationId xmlns:a16="http://schemas.microsoft.com/office/drawing/2014/main" id="{6879401F-ACC6-47F9-BA4C-2959B4BD6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41" y="-1409"/>
                <a:ext cx="130" cy="123"/>
              </a:xfrm>
              <a:custGeom>
                <a:avLst/>
                <a:gdLst>
                  <a:gd name="T0" fmla="*/ 15 w 87"/>
                  <a:gd name="T1" fmla="*/ 15 h 82"/>
                  <a:gd name="T2" fmla="*/ 15 w 87"/>
                  <a:gd name="T3" fmla="*/ 67 h 82"/>
                  <a:gd name="T4" fmla="*/ 71 w 87"/>
                  <a:gd name="T5" fmla="*/ 67 h 82"/>
                  <a:gd name="T6" fmla="*/ 71 w 87"/>
                  <a:gd name="T7" fmla="*/ 15 h 82"/>
                  <a:gd name="T8" fmla="*/ 15 w 87"/>
                  <a:gd name="T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5" y="15"/>
                    </a:moveTo>
                    <a:cubicBezTo>
                      <a:pt x="0" y="29"/>
                      <a:pt x="0" y="53"/>
                      <a:pt x="15" y="67"/>
                    </a:cubicBezTo>
                    <a:cubicBezTo>
                      <a:pt x="30" y="81"/>
                      <a:pt x="56" y="82"/>
                      <a:pt x="71" y="67"/>
                    </a:cubicBezTo>
                    <a:cubicBezTo>
                      <a:pt x="87" y="53"/>
                      <a:pt x="87" y="29"/>
                      <a:pt x="71" y="15"/>
                    </a:cubicBezTo>
                    <a:cubicBezTo>
                      <a:pt x="56" y="1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Freeform 512">
                <a:extLst>
                  <a:ext uri="{FF2B5EF4-FFF2-40B4-BE49-F238E27FC236}">
                    <a16:creationId xmlns:a16="http://schemas.microsoft.com/office/drawing/2014/main" id="{C2D48D4A-B12B-4A25-A7D3-F64070EE9B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98" y="-1455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Freeform 513">
                <a:extLst>
                  <a:ext uri="{FF2B5EF4-FFF2-40B4-BE49-F238E27FC236}">
                    <a16:creationId xmlns:a16="http://schemas.microsoft.com/office/drawing/2014/main" id="{F51A23C3-93A9-476F-94DB-C7667E8D6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59" y="-1500"/>
                <a:ext cx="133" cy="126"/>
              </a:xfrm>
              <a:custGeom>
                <a:avLst/>
                <a:gdLst>
                  <a:gd name="T0" fmla="*/ 16 w 89"/>
                  <a:gd name="T1" fmla="*/ 15 h 84"/>
                  <a:gd name="T2" fmla="*/ 16 w 89"/>
                  <a:gd name="T3" fmla="*/ 69 h 84"/>
                  <a:gd name="T4" fmla="*/ 73 w 89"/>
                  <a:gd name="T5" fmla="*/ 69 h 84"/>
                  <a:gd name="T6" fmla="*/ 74 w 89"/>
                  <a:gd name="T7" fmla="*/ 15 h 84"/>
                  <a:gd name="T8" fmla="*/ 16 w 89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1" y="84"/>
                      <a:pt x="57" y="84"/>
                      <a:pt x="73" y="69"/>
                    </a:cubicBezTo>
                    <a:cubicBezTo>
                      <a:pt x="89" y="54"/>
                      <a:pt x="89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Freeform 514">
                <a:extLst>
                  <a:ext uri="{FF2B5EF4-FFF2-40B4-BE49-F238E27FC236}">
                    <a16:creationId xmlns:a16="http://schemas.microsoft.com/office/drawing/2014/main" id="{3997D891-1B75-46D1-A0AA-93DAAC00D6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16" y="-1548"/>
                <a:ext cx="140" cy="132"/>
              </a:xfrm>
              <a:custGeom>
                <a:avLst/>
                <a:gdLst>
                  <a:gd name="T0" fmla="*/ 17 w 93"/>
                  <a:gd name="T1" fmla="*/ 16 h 88"/>
                  <a:gd name="T2" fmla="*/ 16 w 93"/>
                  <a:gd name="T3" fmla="*/ 72 h 88"/>
                  <a:gd name="T4" fmla="*/ 76 w 93"/>
                  <a:gd name="T5" fmla="*/ 72 h 88"/>
                  <a:gd name="T6" fmla="*/ 76 w 93"/>
                  <a:gd name="T7" fmla="*/ 16 h 88"/>
                  <a:gd name="T8" fmla="*/ 17 w 93"/>
                  <a:gd name="T9" fmla="*/ 16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8">
                    <a:moveTo>
                      <a:pt x="17" y="16"/>
                    </a:moveTo>
                    <a:cubicBezTo>
                      <a:pt x="0" y="31"/>
                      <a:pt x="0" y="56"/>
                      <a:pt x="16" y="72"/>
                    </a:cubicBezTo>
                    <a:cubicBezTo>
                      <a:pt x="33" y="87"/>
                      <a:pt x="60" y="88"/>
                      <a:pt x="76" y="72"/>
                    </a:cubicBezTo>
                    <a:cubicBezTo>
                      <a:pt x="93" y="57"/>
                      <a:pt x="93" y="32"/>
                      <a:pt x="76" y="16"/>
                    </a:cubicBezTo>
                    <a:cubicBezTo>
                      <a:pt x="60" y="1"/>
                      <a:pt x="33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Freeform 515">
                <a:extLst>
                  <a:ext uri="{FF2B5EF4-FFF2-40B4-BE49-F238E27FC236}">
                    <a16:creationId xmlns:a16="http://schemas.microsoft.com/office/drawing/2014/main" id="{338A6438-EAF7-446C-B333-F59EA62F8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74" y="-1595"/>
                <a:ext cx="144" cy="135"/>
              </a:xfrm>
              <a:custGeom>
                <a:avLst/>
                <a:gdLst>
                  <a:gd name="T0" fmla="*/ 17 w 96"/>
                  <a:gd name="T1" fmla="*/ 16 h 90"/>
                  <a:gd name="T2" fmla="*/ 17 w 96"/>
                  <a:gd name="T3" fmla="*/ 74 h 90"/>
                  <a:gd name="T4" fmla="*/ 79 w 96"/>
                  <a:gd name="T5" fmla="*/ 74 h 90"/>
                  <a:gd name="T6" fmla="*/ 79 w 96"/>
                  <a:gd name="T7" fmla="*/ 16 h 90"/>
                  <a:gd name="T8" fmla="*/ 17 w 96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ubicBezTo>
                      <a:pt x="96" y="58"/>
                      <a:pt x="96" y="32"/>
                      <a:pt x="79" y="16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Freeform 516">
                <a:extLst>
                  <a:ext uri="{FF2B5EF4-FFF2-40B4-BE49-F238E27FC236}">
                    <a16:creationId xmlns:a16="http://schemas.microsoft.com/office/drawing/2014/main" id="{4475B0BB-572E-496D-A4BB-63A45C8DE2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1" y="-1643"/>
                <a:ext cx="149" cy="141"/>
              </a:xfrm>
              <a:custGeom>
                <a:avLst/>
                <a:gdLst>
                  <a:gd name="T0" fmla="*/ 18 w 99"/>
                  <a:gd name="T1" fmla="*/ 17 h 94"/>
                  <a:gd name="T2" fmla="*/ 17 w 99"/>
                  <a:gd name="T3" fmla="*/ 77 h 94"/>
                  <a:gd name="T4" fmla="*/ 82 w 99"/>
                  <a:gd name="T5" fmla="*/ 77 h 94"/>
                  <a:gd name="T6" fmla="*/ 82 w 99"/>
                  <a:gd name="T7" fmla="*/ 17 h 94"/>
                  <a:gd name="T8" fmla="*/ 18 w 99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94">
                    <a:moveTo>
                      <a:pt x="18" y="17"/>
                    </a:moveTo>
                    <a:cubicBezTo>
                      <a:pt x="0" y="33"/>
                      <a:pt x="0" y="60"/>
                      <a:pt x="17" y="77"/>
                    </a:cubicBezTo>
                    <a:cubicBezTo>
                      <a:pt x="35" y="94"/>
                      <a:pt x="64" y="94"/>
                      <a:pt x="82" y="77"/>
                    </a:cubicBezTo>
                    <a:cubicBezTo>
                      <a:pt x="99" y="61"/>
                      <a:pt x="99" y="34"/>
                      <a:pt x="82" y="17"/>
                    </a:cubicBezTo>
                    <a:cubicBezTo>
                      <a:pt x="64" y="1"/>
                      <a:pt x="35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Freeform 517">
                <a:extLst>
                  <a:ext uri="{FF2B5EF4-FFF2-40B4-BE49-F238E27FC236}">
                    <a16:creationId xmlns:a16="http://schemas.microsoft.com/office/drawing/2014/main" id="{5C316533-37A6-47E4-8D78-EF1E84D5A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9" y="-1689"/>
                <a:ext cx="154" cy="144"/>
              </a:xfrm>
              <a:custGeom>
                <a:avLst/>
                <a:gdLst>
                  <a:gd name="T0" fmla="*/ 18 w 103"/>
                  <a:gd name="T1" fmla="*/ 17 h 96"/>
                  <a:gd name="T2" fmla="*/ 18 w 103"/>
                  <a:gd name="T3" fmla="*/ 79 h 96"/>
                  <a:gd name="T4" fmla="*/ 84 w 103"/>
                  <a:gd name="T5" fmla="*/ 79 h 96"/>
                  <a:gd name="T6" fmla="*/ 85 w 103"/>
                  <a:gd name="T7" fmla="*/ 17 h 96"/>
                  <a:gd name="T8" fmla="*/ 18 w 103"/>
                  <a:gd name="T9" fmla="*/ 1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6">
                    <a:moveTo>
                      <a:pt x="18" y="17"/>
                    </a:moveTo>
                    <a:cubicBezTo>
                      <a:pt x="0" y="34"/>
                      <a:pt x="0" y="62"/>
                      <a:pt x="18" y="79"/>
                    </a:cubicBezTo>
                    <a:cubicBezTo>
                      <a:pt x="36" y="96"/>
                      <a:pt x="66" y="96"/>
                      <a:pt x="84" y="79"/>
                    </a:cubicBezTo>
                    <a:cubicBezTo>
                      <a:pt x="103" y="62"/>
                      <a:pt x="103" y="34"/>
                      <a:pt x="85" y="17"/>
                    </a:cubicBezTo>
                    <a:cubicBezTo>
                      <a:pt x="66" y="0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Freeform 518">
                <a:extLst>
                  <a:ext uri="{FF2B5EF4-FFF2-40B4-BE49-F238E27FC236}">
                    <a16:creationId xmlns:a16="http://schemas.microsoft.com/office/drawing/2014/main" id="{6B19CBA6-EDE8-47C0-9F24-E5FE170A3A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46" y="-1729"/>
                <a:ext cx="81" cy="136"/>
              </a:xfrm>
              <a:custGeom>
                <a:avLst/>
                <a:gdLst>
                  <a:gd name="T0" fmla="*/ 19 w 54"/>
                  <a:gd name="T1" fmla="*/ 13 h 91"/>
                  <a:gd name="T2" fmla="*/ 18 w 54"/>
                  <a:gd name="T3" fmla="*/ 77 h 91"/>
                  <a:gd name="T4" fmla="*/ 54 w 54"/>
                  <a:gd name="T5" fmla="*/ 90 h 91"/>
                  <a:gd name="T6" fmla="*/ 54 w 54"/>
                  <a:gd name="T7" fmla="*/ 0 h 91"/>
                  <a:gd name="T8" fmla="*/ 19 w 54"/>
                  <a:gd name="T9" fmla="*/ 1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91">
                    <a:moveTo>
                      <a:pt x="19" y="13"/>
                    </a:moveTo>
                    <a:cubicBezTo>
                      <a:pt x="0" y="31"/>
                      <a:pt x="0" y="59"/>
                      <a:pt x="18" y="77"/>
                    </a:cubicBezTo>
                    <a:cubicBezTo>
                      <a:pt x="28" y="86"/>
                      <a:pt x="41" y="91"/>
                      <a:pt x="54" y="9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42" y="0"/>
                      <a:pt x="29" y="4"/>
                      <a:pt x="19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Freeform 519">
                <a:extLst>
                  <a:ext uri="{FF2B5EF4-FFF2-40B4-BE49-F238E27FC236}">
                    <a16:creationId xmlns:a16="http://schemas.microsoft.com/office/drawing/2014/main" id="{50865C3C-28CB-4E2C-9F33-8801C54584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8" y="12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Freeform 520">
                <a:extLst>
                  <a:ext uri="{FF2B5EF4-FFF2-40B4-BE49-F238E27FC236}">
                    <a16:creationId xmlns:a16="http://schemas.microsoft.com/office/drawing/2014/main" id="{AF55C164-9475-4D05-8CA5-64DAC2BF3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86" y="-35"/>
                <a:ext cx="12" cy="11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5 h 7"/>
                  <a:gd name="T4" fmla="*/ 6 w 8"/>
                  <a:gd name="T5" fmla="*/ 5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0" y="2"/>
                      <a:pt x="1" y="4"/>
                      <a:pt x="2" y="5"/>
                    </a:cubicBezTo>
                    <a:cubicBezTo>
                      <a:pt x="3" y="7"/>
                      <a:pt x="5" y="6"/>
                      <a:pt x="6" y="5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Freeform 521">
                <a:extLst>
                  <a:ext uri="{FF2B5EF4-FFF2-40B4-BE49-F238E27FC236}">
                    <a16:creationId xmlns:a16="http://schemas.microsoft.com/office/drawing/2014/main" id="{7E4B5058-2863-418A-A68C-7AF3CBA265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4" y="-83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Freeform 522">
                <a:extLst>
                  <a:ext uri="{FF2B5EF4-FFF2-40B4-BE49-F238E27FC236}">
                    <a16:creationId xmlns:a16="http://schemas.microsoft.com/office/drawing/2014/main" id="{D197DF94-5FD1-4DC4-934C-F500A8584F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01" y="-129"/>
                <a:ext cx="23" cy="19"/>
              </a:xfrm>
              <a:custGeom>
                <a:avLst/>
                <a:gdLst>
                  <a:gd name="T0" fmla="*/ 3 w 15"/>
                  <a:gd name="T1" fmla="*/ 2 h 13"/>
                  <a:gd name="T2" fmla="*/ 3 w 15"/>
                  <a:gd name="T3" fmla="*/ 10 h 13"/>
                  <a:gd name="T4" fmla="*/ 12 w 15"/>
                  <a:gd name="T5" fmla="*/ 11 h 13"/>
                  <a:gd name="T6" fmla="*/ 12 w 15"/>
                  <a:gd name="T7" fmla="*/ 2 h 13"/>
                  <a:gd name="T8" fmla="*/ 3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3" y="2"/>
                    </a:moveTo>
                    <a:cubicBezTo>
                      <a:pt x="0" y="4"/>
                      <a:pt x="0" y="8"/>
                      <a:pt x="3" y="10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5" y="8"/>
                      <a:pt x="14" y="4"/>
                      <a:pt x="12" y="2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Freeform 523">
                <a:extLst>
                  <a:ext uri="{FF2B5EF4-FFF2-40B4-BE49-F238E27FC236}">
                    <a16:creationId xmlns:a16="http://schemas.microsoft.com/office/drawing/2014/main" id="{4A4BD882-436A-411D-B07E-FDB22CE110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59" y="-177"/>
                <a:ext cx="27" cy="24"/>
              </a:xfrm>
              <a:custGeom>
                <a:avLst/>
                <a:gdLst>
                  <a:gd name="T0" fmla="*/ 4 w 18"/>
                  <a:gd name="T1" fmla="*/ 3 h 16"/>
                  <a:gd name="T2" fmla="*/ 3 w 18"/>
                  <a:gd name="T3" fmla="*/ 13 h 16"/>
                  <a:gd name="T4" fmla="*/ 15 w 18"/>
                  <a:gd name="T5" fmla="*/ 13 h 16"/>
                  <a:gd name="T6" fmla="*/ 15 w 18"/>
                  <a:gd name="T7" fmla="*/ 3 h 16"/>
                  <a:gd name="T8" fmla="*/ 4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4" y="3"/>
                    </a:moveTo>
                    <a:cubicBezTo>
                      <a:pt x="0" y="6"/>
                      <a:pt x="0" y="11"/>
                      <a:pt x="3" y="13"/>
                    </a:cubicBezTo>
                    <a:cubicBezTo>
                      <a:pt x="6" y="16"/>
                      <a:pt x="12" y="16"/>
                      <a:pt x="15" y="13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Freeform 524">
                <a:extLst>
                  <a:ext uri="{FF2B5EF4-FFF2-40B4-BE49-F238E27FC236}">
                    <a16:creationId xmlns:a16="http://schemas.microsoft.com/office/drawing/2014/main" id="{3C5600A1-6F67-4DAF-9351-EB684E19F0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18" y="-224"/>
                <a:ext cx="30" cy="29"/>
              </a:xfrm>
              <a:custGeom>
                <a:avLst/>
                <a:gdLst>
                  <a:gd name="T0" fmla="*/ 16 w 20"/>
                  <a:gd name="T1" fmla="*/ 3 h 19"/>
                  <a:gd name="T2" fmla="*/ 3 w 20"/>
                  <a:gd name="T3" fmla="*/ 3 h 19"/>
                  <a:gd name="T4" fmla="*/ 3 w 20"/>
                  <a:gd name="T5" fmla="*/ 15 h 19"/>
                  <a:gd name="T6" fmla="*/ 16 w 20"/>
                  <a:gd name="T7" fmla="*/ 15 h 19"/>
                  <a:gd name="T8" fmla="*/ 16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6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6"/>
                      <a:pt x="0" y="12"/>
                      <a:pt x="3" y="15"/>
                    </a:cubicBezTo>
                    <a:cubicBezTo>
                      <a:pt x="7" y="19"/>
                      <a:pt x="12" y="19"/>
                      <a:pt x="16" y="15"/>
                    </a:cubicBezTo>
                    <a:cubicBezTo>
                      <a:pt x="20" y="12"/>
                      <a:pt x="20" y="7"/>
                      <a:pt x="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Freeform 525">
                <a:extLst>
                  <a:ext uri="{FF2B5EF4-FFF2-40B4-BE49-F238E27FC236}">
                    <a16:creationId xmlns:a16="http://schemas.microsoft.com/office/drawing/2014/main" id="{0DE23813-0958-4DC7-8C0F-788DF34ACF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75" y="-272"/>
                <a:ext cx="35" cy="33"/>
              </a:xfrm>
              <a:custGeom>
                <a:avLst/>
                <a:gdLst>
                  <a:gd name="T0" fmla="*/ 19 w 23"/>
                  <a:gd name="T1" fmla="*/ 4 h 22"/>
                  <a:gd name="T2" fmla="*/ 4 w 23"/>
                  <a:gd name="T3" fmla="*/ 4 h 22"/>
                  <a:gd name="T4" fmla="*/ 4 w 23"/>
                  <a:gd name="T5" fmla="*/ 18 h 22"/>
                  <a:gd name="T6" fmla="*/ 19 w 23"/>
                  <a:gd name="T7" fmla="*/ 19 h 22"/>
                  <a:gd name="T8" fmla="*/ 19 w 23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9"/>
                    </a:cubicBezTo>
                    <a:cubicBezTo>
                      <a:pt x="23" y="15"/>
                      <a:pt x="23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Freeform 526">
                <a:extLst>
                  <a:ext uri="{FF2B5EF4-FFF2-40B4-BE49-F238E27FC236}">
                    <a16:creationId xmlns:a16="http://schemas.microsoft.com/office/drawing/2014/main" id="{2CD2BB0F-1C38-48A5-A7D1-6BBCDAB17E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34" y="-317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4" y="4"/>
                    </a:cubicBezTo>
                    <a:cubicBezTo>
                      <a:pt x="0" y="8"/>
                      <a:pt x="0" y="15"/>
                      <a:pt x="4" y="18"/>
                    </a:cubicBezTo>
                    <a:cubicBezTo>
                      <a:pt x="8" y="22"/>
                      <a:pt x="15" y="22"/>
                      <a:pt x="20" y="18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Freeform 527">
                <a:extLst>
                  <a:ext uri="{FF2B5EF4-FFF2-40B4-BE49-F238E27FC236}">
                    <a16:creationId xmlns:a16="http://schemas.microsoft.com/office/drawing/2014/main" id="{8923A14A-3A37-4C6C-9433-5FE722999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92" y="-363"/>
                <a:ext cx="40" cy="37"/>
              </a:xfrm>
              <a:custGeom>
                <a:avLst/>
                <a:gdLst>
                  <a:gd name="T0" fmla="*/ 22 w 27"/>
                  <a:gd name="T1" fmla="*/ 21 h 25"/>
                  <a:gd name="T2" fmla="*/ 23 w 27"/>
                  <a:gd name="T3" fmla="*/ 4 h 25"/>
                  <a:gd name="T4" fmla="*/ 5 w 27"/>
                  <a:gd name="T5" fmla="*/ 4 h 25"/>
                  <a:gd name="T6" fmla="*/ 5 w 27"/>
                  <a:gd name="T7" fmla="*/ 20 h 25"/>
                  <a:gd name="T8" fmla="*/ 22 w 27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22" y="21"/>
                    </a:moveTo>
                    <a:cubicBezTo>
                      <a:pt x="27" y="16"/>
                      <a:pt x="27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Freeform 528">
                <a:extLst>
                  <a:ext uri="{FF2B5EF4-FFF2-40B4-BE49-F238E27FC236}">
                    <a16:creationId xmlns:a16="http://schemas.microsoft.com/office/drawing/2014/main" id="{39BA08CD-F352-46A7-8713-759A6F4624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49" y="-411"/>
                <a:ext cx="47" cy="43"/>
              </a:xfrm>
              <a:custGeom>
                <a:avLst/>
                <a:gdLst>
                  <a:gd name="T0" fmla="*/ 25 w 31"/>
                  <a:gd name="T1" fmla="*/ 24 h 29"/>
                  <a:gd name="T2" fmla="*/ 25 w 31"/>
                  <a:gd name="T3" fmla="*/ 5 h 29"/>
                  <a:gd name="T4" fmla="*/ 6 w 31"/>
                  <a:gd name="T5" fmla="*/ 5 h 29"/>
                  <a:gd name="T6" fmla="*/ 6 w 31"/>
                  <a:gd name="T7" fmla="*/ 24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9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Freeform 529">
                <a:extLst>
                  <a:ext uri="{FF2B5EF4-FFF2-40B4-BE49-F238E27FC236}">
                    <a16:creationId xmlns:a16="http://schemas.microsoft.com/office/drawing/2014/main" id="{78D7BA97-389D-42FA-BE2F-895B8163B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07" y="-459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7 h 32"/>
                  <a:gd name="T6" fmla="*/ 28 w 34"/>
                  <a:gd name="T7" fmla="*/ 27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7"/>
                    </a:cubicBezTo>
                    <a:cubicBezTo>
                      <a:pt x="12" y="32"/>
                      <a:pt x="22" y="32"/>
                      <a:pt x="28" y="27"/>
                    </a:cubicBezTo>
                    <a:cubicBezTo>
                      <a:pt x="34" y="21"/>
                      <a:pt x="34" y="12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Freeform 530">
                <a:extLst>
                  <a:ext uri="{FF2B5EF4-FFF2-40B4-BE49-F238E27FC236}">
                    <a16:creationId xmlns:a16="http://schemas.microsoft.com/office/drawing/2014/main" id="{8A1884B4-8AA2-4D1B-ACE8-DBBC48B382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65" y="-505"/>
                <a:ext cx="55" cy="52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9 h 35"/>
                  <a:gd name="T6" fmla="*/ 31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Freeform 531">
                <a:extLst>
                  <a:ext uri="{FF2B5EF4-FFF2-40B4-BE49-F238E27FC236}">
                    <a16:creationId xmlns:a16="http://schemas.microsoft.com/office/drawing/2014/main" id="{E9AF2A04-7182-4881-AFF3-54711502C4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22" y="-553"/>
                <a:ext cx="62" cy="57"/>
              </a:xfrm>
              <a:custGeom>
                <a:avLst/>
                <a:gdLst>
                  <a:gd name="T0" fmla="*/ 34 w 41"/>
                  <a:gd name="T1" fmla="*/ 7 h 38"/>
                  <a:gd name="T2" fmla="*/ 7 w 41"/>
                  <a:gd name="T3" fmla="*/ 7 h 38"/>
                  <a:gd name="T4" fmla="*/ 7 w 41"/>
                  <a:gd name="T5" fmla="*/ 32 h 38"/>
                  <a:gd name="T6" fmla="*/ 33 w 41"/>
                  <a:gd name="T7" fmla="*/ 32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Freeform 532">
                <a:extLst>
                  <a:ext uri="{FF2B5EF4-FFF2-40B4-BE49-F238E27FC236}">
                    <a16:creationId xmlns:a16="http://schemas.microsoft.com/office/drawing/2014/main" id="{6005FFD8-1B0E-410F-BA44-DCCBB194A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80" y="-600"/>
                <a:ext cx="66" cy="62"/>
              </a:xfrm>
              <a:custGeom>
                <a:avLst/>
                <a:gdLst>
                  <a:gd name="T0" fmla="*/ 36 w 44"/>
                  <a:gd name="T1" fmla="*/ 7 h 41"/>
                  <a:gd name="T2" fmla="*/ 8 w 44"/>
                  <a:gd name="T3" fmla="*/ 7 h 41"/>
                  <a:gd name="T4" fmla="*/ 8 w 44"/>
                  <a:gd name="T5" fmla="*/ 34 h 41"/>
                  <a:gd name="T6" fmla="*/ 36 w 44"/>
                  <a:gd name="T7" fmla="*/ 34 h 41"/>
                  <a:gd name="T8" fmla="*/ 36 w 44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6"/>
                      <a:pt x="44" y="15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Freeform 533">
                <a:extLst>
                  <a:ext uri="{FF2B5EF4-FFF2-40B4-BE49-F238E27FC236}">
                    <a16:creationId xmlns:a16="http://schemas.microsoft.com/office/drawing/2014/main" id="{149F3221-30DA-4D65-A003-48C8B1FA7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37" y="-648"/>
                <a:ext cx="71" cy="66"/>
              </a:xfrm>
              <a:custGeom>
                <a:avLst/>
                <a:gdLst>
                  <a:gd name="T0" fmla="*/ 39 w 47"/>
                  <a:gd name="T1" fmla="*/ 37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6 h 44"/>
                  <a:gd name="T8" fmla="*/ 39 w 47"/>
                  <a:gd name="T9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7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6"/>
                      <a:pt x="0" y="29"/>
                      <a:pt x="9" y="36"/>
                    </a:cubicBezTo>
                    <a:cubicBezTo>
                      <a:pt x="17" y="44"/>
                      <a:pt x="30" y="44"/>
                      <a:pt x="39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Freeform 534">
                <a:extLst>
                  <a:ext uri="{FF2B5EF4-FFF2-40B4-BE49-F238E27FC236}">
                    <a16:creationId xmlns:a16="http://schemas.microsoft.com/office/drawing/2014/main" id="{D91F40DF-4978-4F47-B126-E2B1E5DA92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95" y="-694"/>
                <a:ext cx="76" cy="70"/>
              </a:xfrm>
              <a:custGeom>
                <a:avLst/>
                <a:gdLst>
                  <a:gd name="T0" fmla="*/ 41 w 51"/>
                  <a:gd name="T1" fmla="*/ 39 h 47"/>
                  <a:gd name="T2" fmla="*/ 42 w 51"/>
                  <a:gd name="T3" fmla="*/ 8 h 47"/>
                  <a:gd name="T4" fmla="*/ 9 w 51"/>
                  <a:gd name="T5" fmla="*/ 8 h 47"/>
                  <a:gd name="T6" fmla="*/ 9 w 51"/>
                  <a:gd name="T7" fmla="*/ 39 h 47"/>
                  <a:gd name="T8" fmla="*/ 41 w 51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1" y="39"/>
                    </a:moveTo>
                    <a:cubicBezTo>
                      <a:pt x="50" y="30"/>
                      <a:pt x="51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Freeform 535">
                <a:extLst>
                  <a:ext uri="{FF2B5EF4-FFF2-40B4-BE49-F238E27FC236}">
                    <a16:creationId xmlns:a16="http://schemas.microsoft.com/office/drawing/2014/main" id="{464FECCB-CEBC-4BBE-A906-20EF8B271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55" y="-739"/>
                <a:ext cx="75" cy="70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9 w 50"/>
                  <a:gd name="T5" fmla="*/ 38 h 47"/>
                  <a:gd name="T6" fmla="*/ 41 w 50"/>
                  <a:gd name="T7" fmla="*/ 39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Freeform 536">
                <a:extLst>
                  <a:ext uri="{FF2B5EF4-FFF2-40B4-BE49-F238E27FC236}">
                    <a16:creationId xmlns:a16="http://schemas.microsoft.com/office/drawing/2014/main" id="{0501EF73-B9BC-4642-A40E-3F76A4555B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13" y="-787"/>
                <a:ext cx="79" cy="75"/>
              </a:xfrm>
              <a:custGeom>
                <a:avLst/>
                <a:gdLst>
                  <a:gd name="T0" fmla="*/ 10 w 53"/>
                  <a:gd name="T1" fmla="*/ 9 h 50"/>
                  <a:gd name="T2" fmla="*/ 9 w 53"/>
                  <a:gd name="T3" fmla="*/ 42 h 50"/>
                  <a:gd name="T4" fmla="*/ 44 w 53"/>
                  <a:gd name="T5" fmla="*/ 42 h 50"/>
                  <a:gd name="T6" fmla="*/ 44 w 53"/>
                  <a:gd name="T7" fmla="*/ 10 h 50"/>
                  <a:gd name="T8" fmla="*/ 10 w 53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10" y="9"/>
                    </a:moveTo>
                    <a:cubicBezTo>
                      <a:pt x="0" y="18"/>
                      <a:pt x="0" y="33"/>
                      <a:pt x="9" y="42"/>
                    </a:cubicBezTo>
                    <a:cubicBezTo>
                      <a:pt x="19" y="50"/>
                      <a:pt x="34" y="50"/>
                      <a:pt x="44" y="42"/>
                    </a:cubicBezTo>
                    <a:cubicBezTo>
                      <a:pt x="53" y="33"/>
                      <a:pt x="53" y="18"/>
                      <a:pt x="44" y="10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Freeform 537">
                <a:extLst>
                  <a:ext uri="{FF2B5EF4-FFF2-40B4-BE49-F238E27FC236}">
                    <a16:creationId xmlns:a16="http://schemas.microsoft.com/office/drawing/2014/main" id="{DE906043-9F0D-4FEA-8BF8-87E4F7481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71" y="-833"/>
                <a:ext cx="85" cy="79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4 h 53"/>
                  <a:gd name="T4" fmla="*/ 47 w 57"/>
                  <a:gd name="T5" fmla="*/ 44 h 53"/>
                  <a:gd name="T6" fmla="*/ 47 w 57"/>
                  <a:gd name="T7" fmla="*/ 9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Freeform 538">
                <a:extLst>
                  <a:ext uri="{FF2B5EF4-FFF2-40B4-BE49-F238E27FC236}">
                    <a16:creationId xmlns:a16="http://schemas.microsoft.com/office/drawing/2014/main" id="{73A2F603-5850-4D5F-B08E-BF8CDC5DFD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28" y="-881"/>
                <a:ext cx="90" cy="85"/>
              </a:xfrm>
              <a:custGeom>
                <a:avLst/>
                <a:gdLst>
                  <a:gd name="T0" fmla="*/ 11 w 60"/>
                  <a:gd name="T1" fmla="*/ 10 h 57"/>
                  <a:gd name="T2" fmla="*/ 11 w 60"/>
                  <a:gd name="T3" fmla="*/ 47 h 57"/>
                  <a:gd name="T4" fmla="*/ 49 w 60"/>
                  <a:gd name="T5" fmla="*/ 47 h 57"/>
                  <a:gd name="T6" fmla="*/ 50 w 60"/>
                  <a:gd name="T7" fmla="*/ 10 h 57"/>
                  <a:gd name="T8" fmla="*/ 11 w 60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11" y="10"/>
                    </a:moveTo>
                    <a:cubicBezTo>
                      <a:pt x="0" y="20"/>
                      <a:pt x="0" y="36"/>
                      <a:pt x="11" y="47"/>
                    </a:cubicBezTo>
                    <a:cubicBezTo>
                      <a:pt x="21" y="57"/>
                      <a:pt x="39" y="57"/>
                      <a:pt x="49" y="47"/>
                    </a:cubicBezTo>
                    <a:cubicBezTo>
                      <a:pt x="60" y="37"/>
                      <a:pt x="60" y="21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Freeform 539">
                <a:extLst>
                  <a:ext uri="{FF2B5EF4-FFF2-40B4-BE49-F238E27FC236}">
                    <a16:creationId xmlns:a16="http://schemas.microsoft.com/office/drawing/2014/main" id="{76EA78F3-100A-4DE5-82DB-DA58186F0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6" y="-928"/>
                <a:ext cx="96" cy="89"/>
              </a:xfrm>
              <a:custGeom>
                <a:avLst/>
                <a:gdLst>
                  <a:gd name="T0" fmla="*/ 11 w 64"/>
                  <a:gd name="T1" fmla="*/ 10 h 59"/>
                  <a:gd name="T2" fmla="*/ 11 w 64"/>
                  <a:gd name="T3" fmla="*/ 49 h 59"/>
                  <a:gd name="T4" fmla="*/ 52 w 64"/>
                  <a:gd name="T5" fmla="*/ 49 h 59"/>
                  <a:gd name="T6" fmla="*/ 52 w 64"/>
                  <a:gd name="T7" fmla="*/ 10 h 59"/>
                  <a:gd name="T8" fmla="*/ 11 w 64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11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2" y="59"/>
                      <a:pt x="41" y="59"/>
                      <a:pt x="52" y="49"/>
                    </a:cubicBezTo>
                    <a:cubicBezTo>
                      <a:pt x="64" y="38"/>
                      <a:pt x="64" y="21"/>
                      <a:pt x="52" y="10"/>
                    </a:cubicBezTo>
                    <a:cubicBezTo>
                      <a:pt x="41" y="0"/>
                      <a:pt x="23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Freeform 540">
                <a:extLst>
                  <a:ext uri="{FF2B5EF4-FFF2-40B4-BE49-F238E27FC236}">
                    <a16:creationId xmlns:a16="http://schemas.microsoft.com/office/drawing/2014/main" id="{81FDCB07-7E1E-4943-A1A9-6400920355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3" y="-974"/>
                <a:ext cx="101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5" y="51"/>
                    </a:cubicBezTo>
                    <a:cubicBezTo>
                      <a:pt x="66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Freeform 541">
                <a:extLst>
                  <a:ext uri="{FF2B5EF4-FFF2-40B4-BE49-F238E27FC236}">
                    <a16:creationId xmlns:a16="http://schemas.microsoft.com/office/drawing/2014/main" id="{A2A81780-447A-401A-848D-92022470E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01" y="-1022"/>
                <a:ext cx="105" cy="97"/>
              </a:xfrm>
              <a:custGeom>
                <a:avLst/>
                <a:gdLst>
                  <a:gd name="T0" fmla="*/ 13 w 70"/>
                  <a:gd name="T1" fmla="*/ 12 h 65"/>
                  <a:gd name="T2" fmla="*/ 12 w 70"/>
                  <a:gd name="T3" fmla="*/ 53 h 65"/>
                  <a:gd name="T4" fmla="*/ 57 w 70"/>
                  <a:gd name="T5" fmla="*/ 54 h 65"/>
                  <a:gd name="T6" fmla="*/ 58 w 70"/>
                  <a:gd name="T7" fmla="*/ 12 h 65"/>
                  <a:gd name="T8" fmla="*/ 13 w 70"/>
                  <a:gd name="T9" fmla="*/ 1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3" y="12"/>
                    </a:move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4"/>
                    </a:cubicBez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5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Freeform 542">
                <a:extLst>
                  <a:ext uri="{FF2B5EF4-FFF2-40B4-BE49-F238E27FC236}">
                    <a16:creationId xmlns:a16="http://schemas.microsoft.com/office/drawing/2014/main" id="{393BCF20-8959-43F1-A0C0-F4817E2FA1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58" y="-1070"/>
                <a:ext cx="110" cy="103"/>
              </a:xfrm>
              <a:custGeom>
                <a:avLst/>
                <a:gdLst>
                  <a:gd name="T0" fmla="*/ 13 w 73"/>
                  <a:gd name="T1" fmla="*/ 13 h 69"/>
                  <a:gd name="T2" fmla="*/ 13 w 73"/>
                  <a:gd name="T3" fmla="*/ 57 h 69"/>
                  <a:gd name="T4" fmla="*/ 60 w 73"/>
                  <a:gd name="T5" fmla="*/ 57 h 69"/>
                  <a:gd name="T6" fmla="*/ 60 w 73"/>
                  <a:gd name="T7" fmla="*/ 13 h 69"/>
                  <a:gd name="T8" fmla="*/ 13 w 73"/>
                  <a:gd name="T9" fmla="*/ 1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3"/>
                    </a:moveTo>
                    <a:cubicBezTo>
                      <a:pt x="0" y="25"/>
                      <a:pt x="0" y="44"/>
                      <a:pt x="13" y="57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Freeform 543">
                <a:extLst>
                  <a:ext uri="{FF2B5EF4-FFF2-40B4-BE49-F238E27FC236}">
                    <a16:creationId xmlns:a16="http://schemas.microsoft.com/office/drawing/2014/main" id="{7D79655B-869E-4436-8CA8-FC88F0BECC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16" y="-1117"/>
                <a:ext cx="115" cy="108"/>
              </a:xfrm>
              <a:custGeom>
                <a:avLst/>
                <a:gdLst>
                  <a:gd name="T0" fmla="*/ 14 w 77"/>
                  <a:gd name="T1" fmla="*/ 12 h 72"/>
                  <a:gd name="T2" fmla="*/ 13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2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1"/>
                      <a:pt x="49" y="72"/>
                      <a:pt x="63" y="59"/>
                    </a:cubicBezTo>
                    <a:cubicBezTo>
                      <a:pt x="77" y="46"/>
                      <a:pt x="77" y="25"/>
                      <a:pt x="63" y="13"/>
                    </a:cubicBezTo>
                    <a:cubicBezTo>
                      <a:pt x="49" y="0"/>
                      <a:pt x="27" y="0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Freeform 544">
                <a:extLst>
                  <a:ext uri="{FF2B5EF4-FFF2-40B4-BE49-F238E27FC236}">
                    <a16:creationId xmlns:a16="http://schemas.microsoft.com/office/drawing/2014/main" id="{DE577B69-B161-4DC0-BA34-6DD040EC9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5" y="-1162"/>
                <a:ext cx="115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4 w 77"/>
                  <a:gd name="T5" fmla="*/ 59 h 72"/>
                  <a:gd name="T6" fmla="*/ 64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1" y="25"/>
                      <a:pt x="0" y="46"/>
                      <a:pt x="14" y="59"/>
                    </a:cubicBezTo>
                    <a:cubicBezTo>
                      <a:pt x="28" y="72"/>
                      <a:pt x="50" y="72"/>
                      <a:pt x="64" y="59"/>
                    </a:cubicBezTo>
                    <a:cubicBezTo>
                      <a:pt x="77" y="46"/>
                      <a:pt x="77" y="26"/>
                      <a:pt x="64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Freeform 545">
                <a:extLst>
                  <a:ext uri="{FF2B5EF4-FFF2-40B4-BE49-F238E27FC236}">
                    <a16:creationId xmlns:a16="http://schemas.microsoft.com/office/drawing/2014/main" id="{D84CAB40-246F-410E-8069-905292642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4" y="-1210"/>
                <a:ext cx="120" cy="113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2 h 75"/>
                  <a:gd name="T4" fmla="*/ 65 w 80"/>
                  <a:gd name="T5" fmla="*/ 62 h 75"/>
                  <a:gd name="T6" fmla="*/ 65 w 80"/>
                  <a:gd name="T7" fmla="*/ 14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5" y="14"/>
                    </a:cubicBezTo>
                    <a:cubicBezTo>
                      <a:pt x="52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Freeform 546">
                <a:extLst>
                  <a:ext uri="{FF2B5EF4-FFF2-40B4-BE49-F238E27FC236}">
                    <a16:creationId xmlns:a16="http://schemas.microsoft.com/office/drawing/2014/main" id="{D79EC75D-3E57-4277-B231-FF4498FC2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90" y="-1256"/>
                <a:ext cx="126" cy="117"/>
              </a:xfrm>
              <a:custGeom>
                <a:avLst/>
                <a:gdLst>
                  <a:gd name="T0" fmla="*/ 16 w 84"/>
                  <a:gd name="T1" fmla="*/ 14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6 w 84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6" y="14"/>
                    </a:moveTo>
                    <a:cubicBezTo>
                      <a:pt x="1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4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Freeform 547">
                <a:extLst>
                  <a:ext uri="{FF2B5EF4-FFF2-40B4-BE49-F238E27FC236}">
                    <a16:creationId xmlns:a16="http://schemas.microsoft.com/office/drawing/2014/main" id="{5F7CAC05-55C9-4BF8-BB8C-71194FC187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48" y="-1304"/>
                <a:ext cx="130" cy="123"/>
              </a:xfrm>
              <a:custGeom>
                <a:avLst/>
                <a:gdLst>
                  <a:gd name="T0" fmla="*/ 16 w 87"/>
                  <a:gd name="T1" fmla="*/ 14 h 82"/>
                  <a:gd name="T2" fmla="*/ 16 w 87"/>
                  <a:gd name="T3" fmla="*/ 67 h 82"/>
                  <a:gd name="T4" fmla="*/ 72 w 87"/>
                  <a:gd name="T5" fmla="*/ 67 h 82"/>
                  <a:gd name="T6" fmla="*/ 72 w 87"/>
                  <a:gd name="T7" fmla="*/ 15 h 82"/>
                  <a:gd name="T8" fmla="*/ 16 w 87"/>
                  <a:gd name="T9" fmla="*/ 1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6" y="14"/>
                    </a:moveTo>
                    <a:cubicBezTo>
                      <a:pt x="1" y="29"/>
                      <a:pt x="0" y="52"/>
                      <a:pt x="16" y="67"/>
                    </a:cubicBezTo>
                    <a:cubicBezTo>
                      <a:pt x="31" y="82"/>
                      <a:pt x="56" y="82"/>
                      <a:pt x="72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7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Freeform 548">
                <a:extLst>
                  <a:ext uri="{FF2B5EF4-FFF2-40B4-BE49-F238E27FC236}">
                    <a16:creationId xmlns:a16="http://schemas.microsoft.com/office/drawing/2014/main" id="{8083A996-7E7C-4667-A9E8-96CD638EC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07" y="-1350"/>
                <a:ext cx="135" cy="125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3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29"/>
                      <a:pt x="0" y="54"/>
                      <a:pt x="16" y="69"/>
                    </a:cubicBezTo>
                    <a:cubicBezTo>
                      <a:pt x="32" y="84"/>
                      <a:pt x="57" y="84"/>
                      <a:pt x="73" y="69"/>
                    </a:cubicBezTo>
                    <a:cubicBezTo>
                      <a:pt x="89" y="54"/>
                      <a:pt x="90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Freeform 549">
                <a:extLst>
                  <a:ext uri="{FF2B5EF4-FFF2-40B4-BE49-F238E27FC236}">
                    <a16:creationId xmlns:a16="http://schemas.microsoft.com/office/drawing/2014/main" id="{2E9A214B-8687-47C4-BA0A-473C43D5C2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64" y="-1398"/>
                <a:ext cx="140" cy="130"/>
              </a:xfrm>
              <a:custGeom>
                <a:avLst/>
                <a:gdLst>
                  <a:gd name="T0" fmla="*/ 17 w 93"/>
                  <a:gd name="T1" fmla="*/ 16 h 87"/>
                  <a:gd name="T2" fmla="*/ 16 w 93"/>
                  <a:gd name="T3" fmla="*/ 72 h 87"/>
                  <a:gd name="T4" fmla="*/ 76 w 93"/>
                  <a:gd name="T5" fmla="*/ 72 h 87"/>
                  <a:gd name="T6" fmla="*/ 76 w 93"/>
                  <a:gd name="T7" fmla="*/ 16 h 87"/>
                  <a:gd name="T8" fmla="*/ 17 w 93"/>
                  <a:gd name="T9" fmla="*/ 1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6"/>
                    </a:moveTo>
                    <a:cubicBezTo>
                      <a:pt x="0" y="31"/>
                      <a:pt x="0" y="56"/>
                      <a:pt x="16" y="72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7"/>
                      <a:pt x="93" y="32"/>
                      <a:pt x="76" y="16"/>
                    </a:cubicBezTo>
                    <a:cubicBezTo>
                      <a:pt x="60" y="1"/>
                      <a:pt x="33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Freeform 550">
                <a:extLst>
                  <a:ext uri="{FF2B5EF4-FFF2-40B4-BE49-F238E27FC236}">
                    <a16:creationId xmlns:a16="http://schemas.microsoft.com/office/drawing/2014/main" id="{3DDB2FA9-36ED-41E3-B3A5-FBB02B8E5E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22" y="-1445"/>
                <a:ext cx="144" cy="135"/>
              </a:xfrm>
              <a:custGeom>
                <a:avLst/>
                <a:gdLst>
                  <a:gd name="T0" fmla="*/ 17 w 96"/>
                  <a:gd name="T1" fmla="*/ 16 h 90"/>
                  <a:gd name="T2" fmla="*/ 17 w 96"/>
                  <a:gd name="T3" fmla="*/ 74 h 90"/>
                  <a:gd name="T4" fmla="*/ 79 w 96"/>
                  <a:gd name="T5" fmla="*/ 74 h 90"/>
                  <a:gd name="T6" fmla="*/ 79 w 96"/>
                  <a:gd name="T7" fmla="*/ 16 h 90"/>
                  <a:gd name="T8" fmla="*/ 17 w 96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1" y="90"/>
                      <a:pt x="79" y="74"/>
                    </a:cubicBezTo>
                    <a:cubicBezTo>
                      <a:pt x="96" y="58"/>
                      <a:pt x="96" y="32"/>
                      <a:pt x="79" y="16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Freeform 551">
                <a:extLst>
                  <a:ext uri="{FF2B5EF4-FFF2-40B4-BE49-F238E27FC236}">
                    <a16:creationId xmlns:a16="http://schemas.microsoft.com/office/drawing/2014/main" id="{D2642A0E-8853-4FFF-9E12-EAE3F387F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79" y="-1493"/>
                <a:ext cx="149" cy="141"/>
              </a:xfrm>
              <a:custGeom>
                <a:avLst/>
                <a:gdLst>
                  <a:gd name="T0" fmla="*/ 18 w 99"/>
                  <a:gd name="T1" fmla="*/ 17 h 94"/>
                  <a:gd name="T2" fmla="*/ 17 w 99"/>
                  <a:gd name="T3" fmla="*/ 77 h 94"/>
                  <a:gd name="T4" fmla="*/ 82 w 99"/>
                  <a:gd name="T5" fmla="*/ 77 h 94"/>
                  <a:gd name="T6" fmla="*/ 82 w 99"/>
                  <a:gd name="T7" fmla="*/ 17 h 94"/>
                  <a:gd name="T8" fmla="*/ 18 w 99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94">
                    <a:moveTo>
                      <a:pt x="18" y="17"/>
                    </a:moveTo>
                    <a:cubicBezTo>
                      <a:pt x="0" y="33"/>
                      <a:pt x="0" y="60"/>
                      <a:pt x="17" y="77"/>
                    </a:cubicBezTo>
                    <a:cubicBezTo>
                      <a:pt x="35" y="93"/>
                      <a:pt x="64" y="94"/>
                      <a:pt x="82" y="77"/>
                    </a:cubicBezTo>
                    <a:cubicBezTo>
                      <a:pt x="99" y="61"/>
                      <a:pt x="99" y="34"/>
                      <a:pt x="82" y="17"/>
                    </a:cubicBezTo>
                    <a:cubicBezTo>
                      <a:pt x="64" y="0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Freeform 552">
                <a:extLst>
                  <a:ext uri="{FF2B5EF4-FFF2-40B4-BE49-F238E27FC236}">
                    <a16:creationId xmlns:a16="http://schemas.microsoft.com/office/drawing/2014/main" id="{34F3965E-8AA1-44EB-A41D-BF712E498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8" y="-1538"/>
                <a:ext cx="150" cy="141"/>
              </a:xfrm>
              <a:custGeom>
                <a:avLst/>
                <a:gdLst>
                  <a:gd name="T0" fmla="*/ 18 w 100"/>
                  <a:gd name="T1" fmla="*/ 17 h 94"/>
                  <a:gd name="T2" fmla="*/ 18 w 100"/>
                  <a:gd name="T3" fmla="*/ 77 h 94"/>
                  <a:gd name="T4" fmla="*/ 82 w 100"/>
                  <a:gd name="T5" fmla="*/ 77 h 94"/>
                  <a:gd name="T6" fmla="*/ 82 w 100"/>
                  <a:gd name="T7" fmla="*/ 17 h 94"/>
                  <a:gd name="T8" fmla="*/ 18 w 100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18" y="17"/>
                    </a:moveTo>
                    <a:cubicBezTo>
                      <a:pt x="1" y="33"/>
                      <a:pt x="0" y="60"/>
                      <a:pt x="18" y="77"/>
                    </a:cubicBezTo>
                    <a:cubicBezTo>
                      <a:pt x="36" y="94"/>
                      <a:pt x="65" y="94"/>
                      <a:pt x="82" y="77"/>
                    </a:cubicBezTo>
                    <a:cubicBezTo>
                      <a:pt x="100" y="61"/>
                      <a:pt x="100" y="34"/>
                      <a:pt x="82" y="17"/>
                    </a:cubicBezTo>
                    <a:cubicBezTo>
                      <a:pt x="65" y="0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Freeform 553">
                <a:extLst>
                  <a:ext uri="{FF2B5EF4-FFF2-40B4-BE49-F238E27FC236}">
                    <a16:creationId xmlns:a16="http://schemas.microsoft.com/office/drawing/2014/main" id="{7B9577EF-928F-4B07-A6A1-5474D99FB2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96" y="-1562"/>
                <a:ext cx="31" cy="99"/>
              </a:xfrm>
              <a:custGeom>
                <a:avLst/>
                <a:gdLst>
                  <a:gd name="T0" fmla="*/ 19 w 21"/>
                  <a:gd name="T1" fmla="*/ 64 h 66"/>
                  <a:gd name="T2" fmla="*/ 21 w 21"/>
                  <a:gd name="T3" fmla="*/ 66 h 66"/>
                  <a:gd name="T4" fmla="*/ 21 w 21"/>
                  <a:gd name="T5" fmla="*/ 0 h 66"/>
                  <a:gd name="T6" fmla="*/ 19 w 21"/>
                  <a:gd name="T7" fmla="*/ 2 h 66"/>
                  <a:gd name="T8" fmla="*/ 19 w 21"/>
                  <a:gd name="T9" fmla="*/ 6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66">
                    <a:moveTo>
                      <a:pt x="19" y="64"/>
                    </a:moveTo>
                    <a:cubicBezTo>
                      <a:pt x="19" y="65"/>
                      <a:pt x="21" y="65"/>
                      <a:pt x="21" y="6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0" y="1"/>
                      <a:pt x="19" y="2"/>
                    </a:cubicBezTo>
                    <a:cubicBezTo>
                      <a:pt x="0" y="19"/>
                      <a:pt x="0" y="47"/>
                      <a:pt x="19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Freeform 554">
                <a:extLst>
                  <a:ext uri="{FF2B5EF4-FFF2-40B4-BE49-F238E27FC236}">
                    <a16:creationId xmlns:a16="http://schemas.microsoft.com/office/drawing/2014/main" id="{9B27B069-A6EE-42B8-B142-1F739F4A1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6" y="161"/>
                <a:ext cx="8" cy="6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4 w 5"/>
                  <a:gd name="T5" fmla="*/ 3 h 4"/>
                  <a:gd name="T6" fmla="*/ 4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Freeform 555">
                <a:extLst>
                  <a:ext uri="{FF2B5EF4-FFF2-40B4-BE49-F238E27FC236}">
                    <a16:creationId xmlns:a16="http://schemas.microsoft.com/office/drawing/2014/main" id="{C8870ABD-3159-4DE5-88F2-1901767F9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34" y="113"/>
                <a:ext cx="12" cy="12"/>
              </a:xfrm>
              <a:custGeom>
                <a:avLst/>
                <a:gdLst>
                  <a:gd name="T0" fmla="*/ 2 w 8"/>
                  <a:gd name="T1" fmla="*/ 2 h 8"/>
                  <a:gd name="T2" fmla="*/ 2 w 8"/>
                  <a:gd name="T3" fmla="*/ 6 h 8"/>
                  <a:gd name="T4" fmla="*/ 7 w 8"/>
                  <a:gd name="T5" fmla="*/ 6 h 8"/>
                  <a:gd name="T6" fmla="*/ 6 w 8"/>
                  <a:gd name="T7" fmla="*/ 2 h 8"/>
                  <a:gd name="T8" fmla="*/ 2 w 8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2" y="2"/>
                    </a:moveTo>
                    <a:cubicBezTo>
                      <a:pt x="0" y="3"/>
                      <a:pt x="1" y="5"/>
                      <a:pt x="2" y="6"/>
                    </a:cubicBezTo>
                    <a:cubicBezTo>
                      <a:pt x="3" y="7"/>
                      <a:pt x="5" y="8"/>
                      <a:pt x="7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1"/>
                      <a:pt x="3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Freeform 556">
                <a:extLst>
                  <a:ext uri="{FF2B5EF4-FFF2-40B4-BE49-F238E27FC236}">
                    <a16:creationId xmlns:a16="http://schemas.microsoft.com/office/drawing/2014/main" id="{A247414A-EEFC-4D89-A0F4-DA5BFB4D2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92" y="67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Freeform 557">
                <a:extLst>
                  <a:ext uri="{FF2B5EF4-FFF2-40B4-BE49-F238E27FC236}">
                    <a16:creationId xmlns:a16="http://schemas.microsoft.com/office/drawing/2014/main" id="{D61EE96A-A0EF-449C-9115-C96CCD1FBB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52" y="22"/>
                <a:ext cx="17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Freeform 558">
                <a:extLst>
                  <a:ext uri="{FF2B5EF4-FFF2-40B4-BE49-F238E27FC236}">
                    <a16:creationId xmlns:a16="http://schemas.microsoft.com/office/drawing/2014/main" id="{5E916826-0778-4E24-BBB3-5219859B01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10" y="-26"/>
                <a:ext cx="21" cy="21"/>
              </a:xfrm>
              <a:custGeom>
                <a:avLst/>
                <a:gdLst>
                  <a:gd name="T0" fmla="*/ 2 w 14"/>
                  <a:gd name="T1" fmla="*/ 3 h 14"/>
                  <a:gd name="T2" fmla="*/ 2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2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2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Freeform 559">
                <a:extLst>
                  <a:ext uri="{FF2B5EF4-FFF2-40B4-BE49-F238E27FC236}">
                    <a16:creationId xmlns:a16="http://schemas.microsoft.com/office/drawing/2014/main" id="{6180C99C-793A-470A-A20A-6B8B2A717D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67" y="-72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4 w 18"/>
                  <a:gd name="T5" fmla="*/ 13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Freeform 560">
                <a:extLst>
                  <a:ext uri="{FF2B5EF4-FFF2-40B4-BE49-F238E27FC236}">
                    <a16:creationId xmlns:a16="http://schemas.microsoft.com/office/drawing/2014/main" id="{99763C54-3B38-483E-B8C8-B4D893A83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25" y="-119"/>
                <a:ext cx="31" cy="29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5 h 19"/>
                  <a:gd name="T6" fmla="*/ 17 w 21"/>
                  <a:gd name="T7" fmla="*/ 15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6"/>
                      <a:pt x="0" y="12"/>
                      <a:pt x="4" y="15"/>
                    </a:cubicBezTo>
                    <a:cubicBezTo>
                      <a:pt x="7" y="19"/>
                      <a:pt x="13" y="19"/>
                      <a:pt x="17" y="15"/>
                    </a:cubicBezTo>
                    <a:cubicBezTo>
                      <a:pt x="20" y="12"/>
                      <a:pt x="21" y="6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Freeform 561">
                <a:extLst>
                  <a:ext uri="{FF2B5EF4-FFF2-40B4-BE49-F238E27FC236}">
                    <a16:creationId xmlns:a16="http://schemas.microsoft.com/office/drawing/2014/main" id="{A108A9B6-46C5-4F53-BE06-77A3D639CA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82" y="-167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Freeform 562">
                <a:extLst>
                  <a:ext uri="{FF2B5EF4-FFF2-40B4-BE49-F238E27FC236}">
                    <a16:creationId xmlns:a16="http://schemas.microsoft.com/office/drawing/2014/main" id="{B9EA2273-3524-4D31-A1FE-238DC9D739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40" y="-215"/>
                <a:ext cx="40" cy="39"/>
              </a:xfrm>
              <a:custGeom>
                <a:avLst/>
                <a:gdLst>
                  <a:gd name="T0" fmla="*/ 22 w 27"/>
                  <a:gd name="T1" fmla="*/ 21 h 26"/>
                  <a:gd name="T2" fmla="*/ 23 w 27"/>
                  <a:gd name="T3" fmla="*/ 5 h 26"/>
                  <a:gd name="T4" fmla="*/ 5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10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Freeform 563">
                <a:extLst>
                  <a:ext uri="{FF2B5EF4-FFF2-40B4-BE49-F238E27FC236}">
                    <a16:creationId xmlns:a16="http://schemas.microsoft.com/office/drawing/2014/main" id="{9610E1F1-72E8-4D75-8EBD-068C46745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97" y="-261"/>
                <a:ext cx="47" cy="42"/>
              </a:xfrm>
              <a:custGeom>
                <a:avLst/>
                <a:gdLst>
                  <a:gd name="T0" fmla="*/ 25 w 31"/>
                  <a:gd name="T1" fmla="*/ 23 h 28"/>
                  <a:gd name="T2" fmla="*/ 25 w 31"/>
                  <a:gd name="T3" fmla="*/ 5 h 28"/>
                  <a:gd name="T4" fmla="*/ 6 w 31"/>
                  <a:gd name="T5" fmla="*/ 5 h 28"/>
                  <a:gd name="T6" fmla="*/ 5 w 31"/>
                  <a:gd name="T7" fmla="*/ 23 h 28"/>
                  <a:gd name="T8" fmla="*/ 25 w 31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5" y="23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20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Freeform 564">
                <a:extLst>
                  <a:ext uri="{FF2B5EF4-FFF2-40B4-BE49-F238E27FC236}">
                    <a16:creationId xmlns:a16="http://schemas.microsoft.com/office/drawing/2014/main" id="{41F38245-092F-44BE-B6C4-1B49ABB18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55" y="-309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Freeform 565">
                <a:extLst>
                  <a:ext uri="{FF2B5EF4-FFF2-40B4-BE49-F238E27FC236}">
                    <a16:creationId xmlns:a16="http://schemas.microsoft.com/office/drawing/2014/main" id="{38713266-009B-4950-9C00-1E80C1F752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13" y="-356"/>
                <a:ext cx="55" cy="53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8 h 35"/>
                  <a:gd name="T6" fmla="*/ 31 w 37"/>
                  <a:gd name="T7" fmla="*/ 28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8"/>
                    </a:cubicBezTo>
                    <a:cubicBezTo>
                      <a:pt x="37" y="22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Freeform 566">
                <a:extLst>
                  <a:ext uri="{FF2B5EF4-FFF2-40B4-BE49-F238E27FC236}">
                    <a16:creationId xmlns:a16="http://schemas.microsoft.com/office/drawing/2014/main" id="{71CFBEE3-991D-489B-94A3-60C478AF6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73" y="-400"/>
                <a:ext cx="56" cy="52"/>
              </a:xfrm>
              <a:custGeom>
                <a:avLst/>
                <a:gdLst>
                  <a:gd name="T0" fmla="*/ 31 w 37"/>
                  <a:gd name="T1" fmla="*/ 6 h 35"/>
                  <a:gd name="T2" fmla="*/ 6 w 37"/>
                  <a:gd name="T3" fmla="*/ 6 h 35"/>
                  <a:gd name="T4" fmla="*/ 6 w 37"/>
                  <a:gd name="T5" fmla="*/ 29 h 35"/>
                  <a:gd name="T6" fmla="*/ 30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6" y="6"/>
                    </a:cubicBezTo>
                    <a:cubicBezTo>
                      <a:pt x="0" y="12"/>
                      <a:pt x="0" y="22"/>
                      <a:pt x="6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2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Freeform 567">
                <a:extLst>
                  <a:ext uri="{FF2B5EF4-FFF2-40B4-BE49-F238E27FC236}">
                    <a16:creationId xmlns:a16="http://schemas.microsoft.com/office/drawing/2014/main" id="{C2E6BD20-A6C3-45F1-B704-6AD46C3AB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1" y="-448"/>
                <a:ext cx="60" cy="56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2 h 38"/>
                  <a:gd name="T6" fmla="*/ 33 w 40"/>
                  <a:gd name="T7" fmla="*/ 32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Freeform 568">
                <a:extLst>
                  <a:ext uri="{FF2B5EF4-FFF2-40B4-BE49-F238E27FC236}">
                    <a16:creationId xmlns:a16="http://schemas.microsoft.com/office/drawing/2014/main" id="{D3086C21-31E3-443C-AC42-7E701F94F1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88" y="-495"/>
                <a:ext cx="65" cy="62"/>
              </a:xfrm>
              <a:custGeom>
                <a:avLst/>
                <a:gdLst>
                  <a:gd name="T0" fmla="*/ 36 w 43"/>
                  <a:gd name="T1" fmla="*/ 33 h 41"/>
                  <a:gd name="T2" fmla="*/ 36 w 43"/>
                  <a:gd name="T3" fmla="*/ 7 h 41"/>
                  <a:gd name="T4" fmla="*/ 8 w 43"/>
                  <a:gd name="T5" fmla="*/ 7 h 41"/>
                  <a:gd name="T6" fmla="*/ 8 w 43"/>
                  <a:gd name="T7" fmla="*/ 33 h 41"/>
                  <a:gd name="T8" fmla="*/ 36 w 43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1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Freeform 569">
                <a:extLst>
                  <a:ext uri="{FF2B5EF4-FFF2-40B4-BE49-F238E27FC236}">
                    <a16:creationId xmlns:a16="http://schemas.microsoft.com/office/drawing/2014/main" id="{85EB484F-E7A6-4234-AB08-51F378D707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6" y="-543"/>
                <a:ext cx="70" cy="66"/>
              </a:xfrm>
              <a:custGeom>
                <a:avLst/>
                <a:gdLst>
                  <a:gd name="T0" fmla="*/ 38 w 47"/>
                  <a:gd name="T1" fmla="*/ 36 h 44"/>
                  <a:gd name="T2" fmla="*/ 39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Freeform 570">
                <a:extLst>
                  <a:ext uri="{FF2B5EF4-FFF2-40B4-BE49-F238E27FC236}">
                    <a16:creationId xmlns:a16="http://schemas.microsoft.com/office/drawing/2014/main" id="{9478B1BB-DA03-44A4-A351-BCD32385C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03" y="-589"/>
                <a:ext cx="75" cy="70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8 h 47"/>
                  <a:gd name="T4" fmla="*/ 9 w 50"/>
                  <a:gd name="T5" fmla="*/ 8 h 47"/>
                  <a:gd name="T6" fmla="*/ 9 w 50"/>
                  <a:gd name="T7" fmla="*/ 38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1" y="8"/>
                    </a:cubicBez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Freeform 571">
                <a:extLst>
                  <a:ext uri="{FF2B5EF4-FFF2-40B4-BE49-F238E27FC236}">
                    <a16:creationId xmlns:a16="http://schemas.microsoft.com/office/drawing/2014/main" id="{3BF791CD-6E43-46E1-AF33-C4EB4D5C6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61" y="-637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9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3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Freeform 572">
                <a:extLst>
                  <a:ext uri="{FF2B5EF4-FFF2-40B4-BE49-F238E27FC236}">
                    <a16:creationId xmlns:a16="http://schemas.microsoft.com/office/drawing/2014/main" id="{668E6529-A5E2-43B9-9CDD-9EC9484F5F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9" y="-684"/>
                <a:ext cx="85" cy="80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3 h 53"/>
                  <a:gd name="T4" fmla="*/ 47 w 57"/>
                  <a:gd name="T5" fmla="*/ 44 h 53"/>
                  <a:gd name="T6" fmla="*/ 47 w 57"/>
                  <a:gd name="T7" fmla="*/ 9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7" y="53"/>
                      <a:pt x="47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Freeform 573">
                <a:extLst>
                  <a:ext uri="{FF2B5EF4-FFF2-40B4-BE49-F238E27FC236}">
                    <a16:creationId xmlns:a16="http://schemas.microsoft.com/office/drawing/2014/main" id="{CD388161-6198-4D27-B278-C31629CEE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76" y="-732"/>
                <a:ext cx="90" cy="84"/>
              </a:xfrm>
              <a:custGeom>
                <a:avLst/>
                <a:gdLst>
                  <a:gd name="T0" fmla="*/ 11 w 60"/>
                  <a:gd name="T1" fmla="*/ 10 h 56"/>
                  <a:gd name="T2" fmla="*/ 11 w 60"/>
                  <a:gd name="T3" fmla="*/ 46 h 56"/>
                  <a:gd name="T4" fmla="*/ 49 w 60"/>
                  <a:gd name="T5" fmla="*/ 47 h 56"/>
                  <a:gd name="T6" fmla="*/ 50 w 60"/>
                  <a:gd name="T7" fmla="*/ 10 h 56"/>
                  <a:gd name="T8" fmla="*/ 11 w 60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1" y="56"/>
                      <a:pt x="39" y="56"/>
                      <a:pt x="49" y="47"/>
                    </a:cubicBezTo>
                    <a:cubicBezTo>
                      <a:pt x="60" y="36"/>
                      <a:pt x="60" y="20"/>
                      <a:pt x="50" y="10"/>
                    </a:cubicBezTo>
                    <a:cubicBezTo>
                      <a:pt x="39" y="0"/>
                      <a:pt x="21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Freeform 574">
                <a:extLst>
                  <a:ext uri="{FF2B5EF4-FFF2-40B4-BE49-F238E27FC236}">
                    <a16:creationId xmlns:a16="http://schemas.microsoft.com/office/drawing/2014/main" id="{85631F73-977F-41B6-9F67-610FB11FD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37" y="-777"/>
                <a:ext cx="90" cy="84"/>
              </a:xfrm>
              <a:custGeom>
                <a:avLst/>
                <a:gdLst>
                  <a:gd name="T0" fmla="*/ 10 w 60"/>
                  <a:gd name="T1" fmla="*/ 10 h 56"/>
                  <a:gd name="T2" fmla="*/ 10 w 60"/>
                  <a:gd name="T3" fmla="*/ 46 h 56"/>
                  <a:gd name="T4" fmla="*/ 49 w 60"/>
                  <a:gd name="T5" fmla="*/ 47 h 56"/>
                  <a:gd name="T6" fmla="*/ 49 w 60"/>
                  <a:gd name="T7" fmla="*/ 10 h 56"/>
                  <a:gd name="T8" fmla="*/ 10 w 60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10" y="10"/>
                    </a:move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8" y="56"/>
                      <a:pt x="49" y="47"/>
                    </a:cubicBezTo>
                    <a:cubicBezTo>
                      <a:pt x="60" y="36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Freeform 575">
                <a:extLst>
                  <a:ext uri="{FF2B5EF4-FFF2-40B4-BE49-F238E27FC236}">
                    <a16:creationId xmlns:a16="http://schemas.microsoft.com/office/drawing/2014/main" id="{7655135E-021D-426D-9290-506ACE45AB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3" y="-825"/>
                <a:ext cx="96" cy="90"/>
              </a:xfrm>
              <a:custGeom>
                <a:avLst/>
                <a:gdLst>
                  <a:gd name="T0" fmla="*/ 12 w 64"/>
                  <a:gd name="T1" fmla="*/ 11 h 60"/>
                  <a:gd name="T2" fmla="*/ 12 w 64"/>
                  <a:gd name="T3" fmla="*/ 50 h 60"/>
                  <a:gd name="T4" fmla="*/ 53 w 64"/>
                  <a:gd name="T5" fmla="*/ 50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0" y="22"/>
                      <a:pt x="0" y="39"/>
                      <a:pt x="12" y="50"/>
                    </a:cubicBezTo>
                    <a:cubicBezTo>
                      <a:pt x="23" y="60"/>
                      <a:pt x="41" y="60"/>
                      <a:pt x="53" y="50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1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Freeform 576">
                <a:extLst>
                  <a:ext uri="{FF2B5EF4-FFF2-40B4-BE49-F238E27FC236}">
                    <a16:creationId xmlns:a16="http://schemas.microsoft.com/office/drawing/2014/main" id="{EBDD8B35-D367-4812-8251-4BE34B5DC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2" y="-871"/>
                <a:ext cx="99" cy="94"/>
              </a:xfrm>
              <a:custGeom>
                <a:avLst/>
                <a:gdLst>
                  <a:gd name="T0" fmla="*/ 12 w 66"/>
                  <a:gd name="T1" fmla="*/ 11 h 63"/>
                  <a:gd name="T2" fmla="*/ 11 w 66"/>
                  <a:gd name="T3" fmla="*/ 51 h 63"/>
                  <a:gd name="T4" fmla="*/ 54 w 66"/>
                  <a:gd name="T5" fmla="*/ 52 h 63"/>
                  <a:gd name="T6" fmla="*/ 55 w 66"/>
                  <a:gd name="T7" fmla="*/ 12 h 63"/>
                  <a:gd name="T8" fmla="*/ 12 w 66"/>
                  <a:gd name="T9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3">
                    <a:moveTo>
                      <a:pt x="12" y="11"/>
                    </a:moveTo>
                    <a:cubicBezTo>
                      <a:pt x="0" y="22"/>
                      <a:pt x="0" y="40"/>
                      <a:pt x="11" y="51"/>
                    </a:cubicBezTo>
                    <a:cubicBezTo>
                      <a:pt x="23" y="63"/>
                      <a:pt x="42" y="63"/>
                      <a:pt x="54" y="52"/>
                    </a:cubicBezTo>
                    <a:cubicBezTo>
                      <a:pt x="66" y="41"/>
                      <a:pt x="66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Freeform 577">
                <a:extLst>
                  <a:ext uri="{FF2B5EF4-FFF2-40B4-BE49-F238E27FC236}">
                    <a16:creationId xmlns:a16="http://schemas.microsoft.com/office/drawing/2014/main" id="{528C30AF-0F7A-4E8C-B5C9-512DBC742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09" y="-917"/>
                <a:ext cx="105" cy="97"/>
              </a:xfrm>
              <a:custGeom>
                <a:avLst/>
                <a:gdLst>
                  <a:gd name="T0" fmla="*/ 12 w 70"/>
                  <a:gd name="T1" fmla="*/ 11 h 65"/>
                  <a:gd name="T2" fmla="*/ 12 w 70"/>
                  <a:gd name="T3" fmla="*/ 53 h 65"/>
                  <a:gd name="T4" fmla="*/ 57 w 70"/>
                  <a:gd name="T5" fmla="*/ 54 h 65"/>
                  <a:gd name="T6" fmla="*/ 57 w 70"/>
                  <a:gd name="T7" fmla="*/ 12 h 65"/>
                  <a:gd name="T8" fmla="*/ 12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2" y="11"/>
                    </a:move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4"/>
                    </a:cubicBezTo>
                    <a:cubicBezTo>
                      <a:pt x="70" y="42"/>
                      <a:pt x="70" y="23"/>
                      <a:pt x="57" y="12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Freeform 578">
                <a:extLst>
                  <a:ext uri="{FF2B5EF4-FFF2-40B4-BE49-F238E27FC236}">
                    <a16:creationId xmlns:a16="http://schemas.microsoft.com/office/drawing/2014/main" id="{B9A46BC2-7833-4966-87BB-807522C1A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7" y="-965"/>
                <a:ext cx="109" cy="103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6 h 69"/>
                  <a:gd name="T4" fmla="*/ 60 w 73"/>
                  <a:gd name="T5" fmla="*/ 57 h 69"/>
                  <a:gd name="T6" fmla="*/ 60 w 73"/>
                  <a:gd name="T7" fmla="*/ 12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Freeform 579">
                <a:extLst>
                  <a:ext uri="{FF2B5EF4-FFF2-40B4-BE49-F238E27FC236}">
                    <a16:creationId xmlns:a16="http://schemas.microsoft.com/office/drawing/2014/main" id="{C80C335A-EB5A-4363-988E-39A5DB2FC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24" y="-1012"/>
                <a:ext cx="114" cy="107"/>
              </a:xfrm>
              <a:custGeom>
                <a:avLst/>
                <a:gdLst>
                  <a:gd name="T0" fmla="*/ 13 w 76"/>
                  <a:gd name="T1" fmla="*/ 12 h 71"/>
                  <a:gd name="T2" fmla="*/ 13 w 76"/>
                  <a:gd name="T3" fmla="*/ 59 h 71"/>
                  <a:gd name="T4" fmla="*/ 63 w 76"/>
                  <a:gd name="T5" fmla="*/ 59 h 71"/>
                  <a:gd name="T6" fmla="*/ 63 w 76"/>
                  <a:gd name="T7" fmla="*/ 13 h 71"/>
                  <a:gd name="T8" fmla="*/ 13 w 76"/>
                  <a:gd name="T9" fmla="*/ 1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1">
                    <a:moveTo>
                      <a:pt x="13" y="12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1"/>
                      <a:pt x="49" y="71"/>
                      <a:pt x="63" y="59"/>
                    </a:cubicBezTo>
                    <a:cubicBezTo>
                      <a:pt x="76" y="46"/>
                      <a:pt x="76" y="25"/>
                      <a:pt x="63" y="13"/>
                    </a:cubicBezTo>
                    <a:cubicBezTo>
                      <a:pt x="49" y="0"/>
                      <a:pt x="27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Freeform 580">
                <a:extLst>
                  <a:ext uri="{FF2B5EF4-FFF2-40B4-BE49-F238E27FC236}">
                    <a16:creationId xmlns:a16="http://schemas.microsoft.com/office/drawing/2014/main" id="{BEFD7595-339D-408C-A248-AC94DBB822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82" y="-1060"/>
                <a:ext cx="120" cy="113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2 h 75"/>
                  <a:gd name="T4" fmla="*/ 65 w 80"/>
                  <a:gd name="T5" fmla="*/ 62 h 75"/>
                  <a:gd name="T6" fmla="*/ 66 w 80"/>
                  <a:gd name="T7" fmla="*/ 14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6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1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Freeform 581">
                <a:extLst>
                  <a:ext uri="{FF2B5EF4-FFF2-40B4-BE49-F238E27FC236}">
                    <a16:creationId xmlns:a16="http://schemas.microsoft.com/office/drawing/2014/main" id="{DCA1BA10-313D-454E-B6F9-701F20E4D0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0" y="-1106"/>
                <a:ext cx="124" cy="117"/>
              </a:xfrm>
              <a:custGeom>
                <a:avLst/>
                <a:gdLst>
                  <a:gd name="T0" fmla="*/ 15 w 83"/>
                  <a:gd name="T1" fmla="*/ 13 h 78"/>
                  <a:gd name="T2" fmla="*/ 14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3"/>
                    </a:moveTo>
                    <a:cubicBezTo>
                      <a:pt x="0" y="27"/>
                      <a:pt x="0" y="50"/>
                      <a:pt x="14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Freeform 582">
                <a:extLst>
                  <a:ext uri="{FF2B5EF4-FFF2-40B4-BE49-F238E27FC236}">
                    <a16:creationId xmlns:a16="http://schemas.microsoft.com/office/drawing/2014/main" id="{69646593-171D-4BE8-AE22-3062251C36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6" y="-1154"/>
                <a:ext cx="132" cy="121"/>
              </a:xfrm>
              <a:custGeom>
                <a:avLst/>
                <a:gdLst>
                  <a:gd name="T0" fmla="*/ 16 w 88"/>
                  <a:gd name="T1" fmla="*/ 14 h 81"/>
                  <a:gd name="T2" fmla="*/ 16 w 88"/>
                  <a:gd name="T3" fmla="*/ 67 h 81"/>
                  <a:gd name="T4" fmla="*/ 72 w 88"/>
                  <a:gd name="T5" fmla="*/ 67 h 81"/>
                  <a:gd name="T6" fmla="*/ 72 w 88"/>
                  <a:gd name="T7" fmla="*/ 15 h 81"/>
                  <a:gd name="T8" fmla="*/ 16 w 88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81">
                    <a:moveTo>
                      <a:pt x="16" y="14"/>
                    </a:moveTo>
                    <a:cubicBezTo>
                      <a:pt x="1" y="29"/>
                      <a:pt x="0" y="52"/>
                      <a:pt x="16" y="67"/>
                    </a:cubicBezTo>
                    <a:cubicBezTo>
                      <a:pt x="31" y="81"/>
                      <a:pt x="56" y="81"/>
                      <a:pt x="72" y="67"/>
                    </a:cubicBezTo>
                    <a:cubicBezTo>
                      <a:pt x="87" y="53"/>
                      <a:pt x="88" y="29"/>
                      <a:pt x="72" y="15"/>
                    </a:cubicBezTo>
                    <a:cubicBezTo>
                      <a:pt x="57" y="0"/>
                      <a:pt x="32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Freeform 583">
                <a:extLst>
                  <a:ext uri="{FF2B5EF4-FFF2-40B4-BE49-F238E27FC236}">
                    <a16:creationId xmlns:a16="http://schemas.microsoft.com/office/drawing/2014/main" id="{6B4C925C-44CE-43C3-869F-E5BCC957B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56" y="-1199"/>
                <a:ext cx="131" cy="121"/>
              </a:xfrm>
              <a:custGeom>
                <a:avLst/>
                <a:gdLst>
                  <a:gd name="T0" fmla="*/ 16 w 87"/>
                  <a:gd name="T1" fmla="*/ 14 h 81"/>
                  <a:gd name="T2" fmla="*/ 16 w 87"/>
                  <a:gd name="T3" fmla="*/ 67 h 81"/>
                  <a:gd name="T4" fmla="*/ 72 w 87"/>
                  <a:gd name="T5" fmla="*/ 67 h 81"/>
                  <a:gd name="T6" fmla="*/ 72 w 87"/>
                  <a:gd name="T7" fmla="*/ 15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9"/>
                      <a:pt x="0" y="52"/>
                      <a:pt x="16" y="67"/>
                    </a:cubicBezTo>
                    <a:cubicBezTo>
                      <a:pt x="31" y="81"/>
                      <a:pt x="56" y="81"/>
                      <a:pt x="72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Freeform 584">
                <a:extLst>
                  <a:ext uri="{FF2B5EF4-FFF2-40B4-BE49-F238E27FC236}">
                    <a16:creationId xmlns:a16="http://schemas.microsoft.com/office/drawing/2014/main" id="{1121CE18-D9BE-420F-8F81-CD233B03C1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15" y="-1246"/>
                <a:ext cx="134" cy="125"/>
              </a:xfrm>
              <a:custGeom>
                <a:avLst/>
                <a:gdLst>
                  <a:gd name="T0" fmla="*/ 16 w 89"/>
                  <a:gd name="T1" fmla="*/ 15 h 83"/>
                  <a:gd name="T2" fmla="*/ 15 w 89"/>
                  <a:gd name="T3" fmla="*/ 68 h 83"/>
                  <a:gd name="T4" fmla="*/ 73 w 89"/>
                  <a:gd name="T5" fmla="*/ 69 h 83"/>
                  <a:gd name="T6" fmla="*/ 73 w 89"/>
                  <a:gd name="T7" fmla="*/ 15 h 83"/>
                  <a:gd name="T8" fmla="*/ 16 w 89"/>
                  <a:gd name="T9" fmla="*/ 1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3">
                    <a:moveTo>
                      <a:pt x="16" y="15"/>
                    </a:moveTo>
                    <a:cubicBezTo>
                      <a:pt x="0" y="29"/>
                      <a:pt x="0" y="54"/>
                      <a:pt x="15" y="68"/>
                    </a:cubicBezTo>
                    <a:cubicBezTo>
                      <a:pt x="31" y="83"/>
                      <a:pt x="57" y="83"/>
                      <a:pt x="73" y="69"/>
                    </a:cubicBezTo>
                    <a:cubicBezTo>
                      <a:pt x="89" y="54"/>
                      <a:pt x="89" y="30"/>
                      <a:pt x="73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Freeform 585">
                <a:extLst>
                  <a:ext uri="{FF2B5EF4-FFF2-40B4-BE49-F238E27FC236}">
                    <a16:creationId xmlns:a16="http://schemas.microsoft.com/office/drawing/2014/main" id="{07335F34-C703-461C-BAE1-C074BE283D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1" y="-1293"/>
                <a:ext cx="141" cy="130"/>
              </a:xfrm>
              <a:custGeom>
                <a:avLst/>
                <a:gdLst>
                  <a:gd name="T0" fmla="*/ 17 w 94"/>
                  <a:gd name="T1" fmla="*/ 15 h 87"/>
                  <a:gd name="T2" fmla="*/ 17 w 94"/>
                  <a:gd name="T3" fmla="*/ 72 h 87"/>
                  <a:gd name="T4" fmla="*/ 77 w 94"/>
                  <a:gd name="T5" fmla="*/ 72 h 87"/>
                  <a:gd name="T6" fmla="*/ 77 w 94"/>
                  <a:gd name="T7" fmla="*/ 16 h 87"/>
                  <a:gd name="T8" fmla="*/ 17 w 94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87">
                    <a:moveTo>
                      <a:pt x="17" y="15"/>
                    </a:moveTo>
                    <a:cubicBezTo>
                      <a:pt x="1" y="31"/>
                      <a:pt x="0" y="56"/>
                      <a:pt x="17" y="72"/>
                    </a:cubicBezTo>
                    <a:cubicBezTo>
                      <a:pt x="33" y="87"/>
                      <a:pt x="60" y="87"/>
                      <a:pt x="77" y="72"/>
                    </a:cubicBezTo>
                    <a:cubicBezTo>
                      <a:pt x="93" y="57"/>
                      <a:pt x="94" y="31"/>
                      <a:pt x="77" y="16"/>
                    </a:cubicBezTo>
                    <a:cubicBezTo>
                      <a:pt x="61" y="0"/>
                      <a:pt x="34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" name="Freeform 586">
                <a:extLst>
                  <a:ext uri="{FF2B5EF4-FFF2-40B4-BE49-F238E27FC236}">
                    <a16:creationId xmlns:a16="http://schemas.microsoft.com/office/drawing/2014/main" id="{F5EC4825-6E41-4891-B4EE-233821E21D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30" y="-1340"/>
                <a:ext cx="144" cy="135"/>
              </a:xfrm>
              <a:custGeom>
                <a:avLst/>
                <a:gdLst>
                  <a:gd name="T0" fmla="*/ 79 w 96"/>
                  <a:gd name="T1" fmla="*/ 74 h 90"/>
                  <a:gd name="T2" fmla="*/ 79 w 96"/>
                  <a:gd name="T3" fmla="*/ 16 h 90"/>
                  <a:gd name="T4" fmla="*/ 17 w 96"/>
                  <a:gd name="T5" fmla="*/ 15 h 90"/>
                  <a:gd name="T6" fmla="*/ 17 w 96"/>
                  <a:gd name="T7" fmla="*/ 74 h 90"/>
                  <a:gd name="T8" fmla="*/ 79 w 96"/>
                  <a:gd name="T9" fmla="*/ 7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79" y="74"/>
                    </a:moveTo>
                    <a:cubicBezTo>
                      <a:pt x="96" y="58"/>
                      <a:pt x="96" y="32"/>
                      <a:pt x="79" y="16"/>
                    </a:cubicBezTo>
                    <a:cubicBezTo>
                      <a:pt x="62" y="0"/>
                      <a:pt x="34" y="0"/>
                      <a:pt x="17" y="15"/>
                    </a:cubicBezTo>
                    <a:cubicBezTo>
                      <a:pt x="0" y="31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1" name="Freeform 587">
                <a:extLst>
                  <a:ext uri="{FF2B5EF4-FFF2-40B4-BE49-F238E27FC236}">
                    <a16:creationId xmlns:a16="http://schemas.microsoft.com/office/drawing/2014/main" id="{99BB36D4-16B9-4C67-B537-7500EDF3D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27" y="-1332"/>
                <a:ext cx="3" cy="30"/>
              </a:xfrm>
              <a:custGeom>
                <a:avLst/>
                <a:gdLst>
                  <a:gd name="T0" fmla="*/ 0 w 2"/>
                  <a:gd name="T1" fmla="*/ 0 h 20"/>
                  <a:gd name="T2" fmla="*/ 0 w 2"/>
                  <a:gd name="T3" fmla="*/ 20 h 20"/>
                  <a:gd name="T4" fmla="*/ 0 w 2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0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2" y="13"/>
                      <a:pt x="2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2" name="Freeform 588">
                <a:extLst>
                  <a:ext uri="{FF2B5EF4-FFF2-40B4-BE49-F238E27FC236}">
                    <a16:creationId xmlns:a16="http://schemas.microsoft.com/office/drawing/2014/main" id="{15162853-EDCE-41B2-9317-0CA335FE17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86" y="-1388"/>
                <a:ext cx="141" cy="139"/>
              </a:xfrm>
              <a:custGeom>
                <a:avLst/>
                <a:gdLst>
                  <a:gd name="T0" fmla="*/ 18 w 94"/>
                  <a:gd name="T1" fmla="*/ 16 h 93"/>
                  <a:gd name="T2" fmla="*/ 18 w 94"/>
                  <a:gd name="T3" fmla="*/ 77 h 93"/>
                  <a:gd name="T4" fmla="*/ 82 w 94"/>
                  <a:gd name="T5" fmla="*/ 77 h 93"/>
                  <a:gd name="T6" fmla="*/ 94 w 94"/>
                  <a:gd name="T7" fmla="*/ 57 h 93"/>
                  <a:gd name="T8" fmla="*/ 94 w 94"/>
                  <a:gd name="T9" fmla="*/ 37 h 93"/>
                  <a:gd name="T10" fmla="*/ 83 w 94"/>
                  <a:gd name="T11" fmla="*/ 17 h 93"/>
                  <a:gd name="T12" fmla="*/ 18 w 94"/>
                  <a:gd name="T13" fmla="*/ 1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93">
                    <a:moveTo>
                      <a:pt x="18" y="16"/>
                    </a:moveTo>
                    <a:cubicBezTo>
                      <a:pt x="1" y="33"/>
                      <a:pt x="0" y="60"/>
                      <a:pt x="18" y="77"/>
                    </a:cubicBezTo>
                    <a:cubicBezTo>
                      <a:pt x="36" y="93"/>
                      <a:pt x="65" y="93"/>
                      <a:pt x="82" y="77"/>
                    </a:cubicBezTo>
                    <a:cubicBezTo>
                      <a:pt x="89" y="71"/>
                      <a:pt x="93" y="64"/>
                      <a:pt x="94" y="57"/>
                    </a:cubicBezTo>
                    <a:cubicBezTo>
                      <a:pt x="94" y="37"/>
                      <a:pt x="94" y="37"/>
                      <a:pt x="94" y="37"/>
                    </a:cubicBezTo>
                    <a:cubicBezTo>
                      <a:pt x="93" y="30"/>
                      <a:pt x="89" y="23"/>
                      <a:pt x="83" y="17"/>
                    </a:cubicBezTo>
                    <a:cubicBezTo>
                      <a:pt x="65" y="0"/>
                      <a:pt x="36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3" name="Freeform 589">
                <a:extLst>
                  <a:ext uri="{FF2B5EF4-FFF2-40B4-BE49-F238E27FC236}">
                    <a16:creationId xmlns:a16="http://schemas.microsoft.com/office/drawing/2014/main" id="{E6A5C369-2E8E-4F85-AA94-BF5C63E1E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85" y="266"/>
                <a:ext cx="6" cy="6"/>
              </a:xfrm>
              <a:custGeom>
                <a:avLst/>
                <a:gdLst>
                  <a:gd name="T0" fmla="*/ 1 w 4"/>
                  <a:gd name="T1" fmla="*/ 0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1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4" name="Freeform 590">
                <a:extLst>
                  <a:ext uri="{FF2B5EF4-FFF2-40B4-BE49-F238E27FC236}">
                    <a16:creationId xmlns:a16="http://schemas.microsoft.com/office/drawing/2014/main" id="{79F49251-D702-4ADB-A7D9-2539C035A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3" y="218"/>
                <a:ext cx="12" cy="11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2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5" name="Freeform 591">
                <a:extLst>
                  <a:ext uri="{FF2B5EF4-FFF2-40B4-BE49-F238E27FC236}">
                    <a16:creationId xmlns:a16="http://schemas.microsoft.com/office/drawing/2014/main" id="{2A9694B7-F21A-41E9-A845-2C5529CEE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00" y="172"/>
                <a:ext cx="17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6" name="Freeform 592">
                <a:extLst>
                  <a:ext uri="{FF2B5EF4-FFF2-40B4-BE49-F238E27FC236}">
                    <a16:creationId xmlns:a16="http://schemas.microsoft.com/office/drawing/2014/main" id="{423851CA-F692-420F-9FBE-FB4A9B729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8" y="124"/>
                <a:ext cx="21" cy="19"/>
              </a:xfrm>
              <a:custGeom>
                <a:avLst/>
                <a:gdLst>
                  <a:gd name="T0" fmla="*/ 3 w 14"/>
                  <a:gd name="T1" fmla="*/ 3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3 w 14"/>
                  <a:gd name="T9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3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9"/>
                      <a:pt x="14" y="5"/>
                      <a:pt x="12" y="2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7" name="Freeform 593">
                <a:extLst>
                  <a:ext uri="{FF2B5EF4-FFF2-40B4-BE49-F238E27FC236}">
                    <a16:creationId xmlns:a16="http://schemas.microsoft.com/office/drawing/2014/main" id="{B93F8A7F-4249-4C76-A7A4-C22394DDC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15" y="77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4 w 18"/>
                  <a:gd name="T5" fmla="*/ 13 h 16"/>
                  <a:gd name="T6" fmla="*/ 14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5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8" name="Freeform 594">
                <a:extLst>
                  <a:ext uri="{FF2B5EF4-FFF2-40B4-BE49-F238E27FC236}">
                    <a16:creationId xmlns:a16="http://schemas.microsoft.com/office/drawing/2014/main" id="{A292E19E-6602-418B-8270-78F9A811B8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73" y="30"/>
                <a:ext cx="31" cy="28"/>
              </a:xfrm>
              <a:custGeom>
                <a:avLst/>
                <a:gdLst>
                  <a:gd name="T0" fmla="*/ 4 w 21"/>
                  <a:gd name="T1" fmla="*/ 4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4"/>
                    </a:moveTo>
                    <a:cubicBezTo>
                      <a:pt x="0" y="7"/>
                      <a:pt x="0" y="13"/>
                      <a:pt x="4" y="16"/>
                    </a:cubicBezTo>
                    <a:cubicBezTo>
                      <a:pt x="8" y="19"/>
                      <a:pt x="13" y="19"/>
                      <a:pt x="17" y="16"/>
                    </a:cubicBezTo>
                    <a:cubicBezTo>
                      <a:pt x="21" y="13"/>
                      <a:pt x="21" y="7"/>
                      <a:pt x="17" y="4"/>
                    </a:cubicBezTo>
                    <a:cubicBezTo>
                      <a:pt x="13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9" name="Freeform 595">
                <a:extLst>
                  <a:ext uri="{FF2B5EF4-FFF2-40B4-BE49-F238E27FC236}">
                    <a16:creationId xmlns:a16="http://schemas.microsoft.com/office/drawing/2014/main" id="{2EEDBD70-88B3-4EC8-9F97-B8F608D2B9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30" y="-17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5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0" name="Freeform 596">
                <a:extLst>
                  <a:ext uri="{FF2B5EF4-FFF2-40B4-BE49-F238E27FC236}">
                    <a16:creationId xmlns:a16="http://schemas.microsoft.com/office/drawing/2014/main" id="{CAB2B4C1-CD82-4C00-B37D-99724FE38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91" y="-62"/>
                <a:ext cx="36" cy="33"/>
              </a:xfrm>
              <a:custGeom>
                <a:avLst/>
                <a:gdLst>
                  <a:gd name="T0" fmla="*/ 19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19 w 24"/>
                  <a:gd name="T7" fmla="*/ 18 h 22"/>
                  <a:gd name="T8" fmla="*/ 19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4" y="14"/>
                      <a:pt x="24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" name="Freeform 597">
                <a:extLst>
                  <a:ext uri="{FF2B5EF4-FFF2-40B4-BE49-F238E27FC236}">
                    <a16:creationId xmlns:a16="http://schemas.microsoft.com/office/drawing/2014/main" id="{3EF8D061-E72B-4EC7-83A4-5B2B78D5A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49" y="-110"/>
                <a:ext cx="40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5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9" y="26"/>
                      <a:pt x="17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2" name="Freeform 598">
                <a:extLst>
                  <a:ext uri="{FF2B5EF4-FFF2-40B4-BE49-F238E27FC236}">
                    <a16:creationId xmlns:a16="http://schemas.microsoft.com/office/drawing/2014/main" id="{0A612085-79AD-43CE-AC8F-7C3F9CF371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6" y="-156"/>
                <a:ext cx="45" cy="42"/>
              </a:xfrm>
              <a:custGeom>
                <a:avLst/>
                <a:gdLst>
                  <a:gd name="T0" fmla="*/ 25 w 30"/>
                  <a:gd name="T1" fmla="*/ 23 h 28"/>
                  <a:gd name="T2" fmla="*/ 25 w 30"/>
                  <a:gd name="T3" fmla="*/ 5 h 28"/>
                  <a:gd name="T4" fmla="*/ 5 w 30"/>
                  <a:gd name="T5" fmla="*/ 5 h 28"/>
                  <a:gd name="T6" fmla="*/ 5 w 30"/>
                  <a:gd name="T7" fmla="*/ 23 h 28"/>
                  <a:gd name="T8" fmla="*/ 25 w 30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23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20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19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3" name="Freeform 599">
                <a:extLst>
                  <a:ext uri="{FF2B5EF4-FFF2-40B4-BE49-F238E27FC236}">
                    <a16:creationId xmlns:a16="http://schemas.microsoft.com/office/drawing/2014/main" id="{2E57E60C-D245-4631-A8FE-00EC8F212E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64" y="-204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4" name="Freeform 600">
                <a:extLst>
                  <a:ext uri="{FF2B5EF4-FFF2-40B4-BE49-F238E27FC236}">
                    <a16:creationId xmlns:a16="http://schemas.microsoft.com/office/drawing/2014/main" id="{51A2259D-E250-4C65-B4DD-81D5A94140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21" y="-252"/>
                <a:ext cx="56" cy="54"/>
              </a:xfrm>
              <a:custGeom>
                <a:avLst/>
                <a:gdLst>
                  <a:gd name="T0" fmla="*/ 30 w 37"/>
                  <a:gd name="T1" fmla="*/ 29 h 36"/>
                  <a:gd name="T2" fmla="*/ 31 w 37"/>
                  <a:gd name="T3" fmla="*/ 7 h 36"/>
                  <a:gd name="T4" fmla="*/ 6 w 37"/>
                  <a:gd name="T5" fmla="*/ 7 h 36"/>
                  <a:gd name="T6" fmla="*/ 6 w 37"/>
                  <a:gd name="T7" fmla="*/ 29 h 36"/>
                  <a:gd name="T8" fmla="*/ 30 w 37"/>
                  <a:gd name="T9" fmla="*/ 2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6">
                    <a:moveTo>
                      <a:pt x="30" y="29"/>
                    </a:moveTo>
                    <a:cubicBezTo>
                      <a:pt x="37" y="23"/>
                      <a:pt x="37" y="13"/>
                      <a:pt x="31" y="7"/>
                    </a:cubicBezTo>
                    <a:cubicBezTo>
                      <a:pt x="24" y="0"/>
                      <a:pt x="13" y="1"/>
                      <a:pt x="6" y="7"/>
                    </a:cubicBezTo>
                    <a:cubicBezTo>
                      <a:pt x="0" y="13"/>
                      <a:pt x="0" y="23"/>
                      <a:pt x="6" y="29"/>
                    </a:cubicBezTo>
                    <a:cubicBezTo>
                      <a:pt x="13" y="35"/>
                      <a:pt x="24" y="36"/>
                      <a:pt x="3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5" name="Freeform 601">
                <a:extLst>
                  <a:ext uri="{FF2B5EF4-FFF2-40B4-BE49-F238E27FC236}">
                    <a16:creationId xmlns:a16="http://schemas.microsoft.com/office/drawing/2014/main" id="{9FD76169-D11B-440B-9EA0-DFF93FDA4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79" y="-299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6" name="Freeform 602">
                <a:extLst>
                  <a:ext uri="{FF2B5EF4-FFF2-40B4-BE49-F238E27FC236}">
                    <a16:creationId xmlns:a16="http://schemas.microsoft.com/office/drawing/2014/main" id="{634977F8-CF17-492E-BE43-5B8359CC38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36" y="-345"/>
                <a:ext cx="65" cy="60"/>
              </a:xfrm>
              <a:custGeom>
                <a:avLst/>
                <a:gdLst>
                  <a:gd name="T0" fmla="*/ 36 w 43"/>
                  <a:gd name="T1" fmla="*/ 33 h 40"/>
                  <a:gd name="T2" fmla="*/ 36 w 43"/>
                  <a:gd name="T3" fmla="*/ 7 h 40"/>
                  <a:gd name="T4" fmla="*/ 8 w 43"/>
                  <a:gd name="T5" fmla="*/ 7 h 40"/>
                  <a:gd name="T6" fmla="*/ 8 w 43"/>
                  <a:gd name="T7" fmla="*/ 33 h 40"/>
                  <a:gd name="T8" fmla="*/ 36 w 43"/>
                  <a:gd name="T9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0">
                    <a:moveTo>
                      <a:pt x="36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7" name="Freeform 603">
                <a:extLst>
                  <a:ext uri="{FF2B5EF4-FFF2-40B4-BE49-F238E27FC236}">
                    <a16:creationId xmlns:a16="http://schemas.microsoft.com/office/drawing/2014/main" id="{B3E01D2C-10AA-4EB5-BC9E-8EBDE86F5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94" y="-393"/>
                <a:ext cx="70" cy="66"/>
              </a:xfrm>
              <a:custGeom>
                <a:avLst/>
                <a:gdLst>
                  <a:gd name="T0" fmla="*/ 39 w 47"/>
                  <a:gd name="T1" fmla="*/ 36 h 44"/>
                  <a:gd name="T2" fmla="*/ 39 w 47"/>
                  <a:gd name="T3" fmla="*/ 8 h 44"/>
                  <a:gd name="T4" fmla="*/ 9 w 47"/>
                  <a:gd name="T5" fmla="*/ 8 h 44"/>
                  <a:gd name="T6" fmla="*/ 8 w 47"/>
                  <a:gd name="T7" fmla="*/ 36 h 44"/>
                  <a:gd name="T8" fmla="*/ 39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9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8" name="Freeform 604">
                <a:extLst>
                  <a:ext uri="{FF2B5EF4-FFF2-40B4-BE49-F238E27FC236}">
                    <a16:creationId xmlns:a16="http://schemas.microsoft.com/office/drawing/2014/main" id="{EF223AEB-BFAB-46A2-B58B-2DAA41EB9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54" y="-438"/>
                <a:ext cx="69" cy="66"/>
              </a:xfrm>
              <a:custGeom>
                <a:avLst/>
                <a:gdLst>
                  <a:gd name="T0" fmla="*/ 38 w 46"/>
                  <a:gd name="T1" fmla="*/ 36 h 44"/>
                  <a:gd name="T2" fmla="*/ 38 w 46"/>
                  <a:gd name="T3" fmla="*/ 8 h 44"/>
                  <a:gd name="T4" fmla="*/ 8 w 46"/>
                  <a:gd name="T5" fmla="*/ 8 h 44"/>
                  <a:gd name="T6" fmla="*/ 8 w 46"/>
                  <a:gd name="T7" fmla="*/ 36 h 44"/>
                  <a:gd name="T8" fmla="*/ 38 w 46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4">
                    <a:moveTo>
                      <a:pt x="38" y="36"/>
                    </a:moveTo>
                    <a:cubicBezTo>
                      <a:pt x="46" y="29"/>
                      <a:pt x="46" y="16"/>
                      <a:pt x="38" y="8"/>
                    </a:cubicBezTo>
                    <a:cubicBezTo>
                      <a:pt x="30" y="0"/>
                      <a:pt x="16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9" name="Freeform 605">
                <a:extLst>
                  <a:ext uri="{FF2B5EF4-FFF2-40B4-BE49-F238E27FC236}">
                    <a16:creationId xmlns:a16="http://schemas.microsoft.com/office/drawing/2014/main" id="{ACCB9FAD-4D6E-47CC-81D2-5A213E7066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12" y="-484"/>
                <a:ext cx="75" cy="70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9 w 50"/>
                  <a:gd name="T5" fmla="*/ 38 h 47"/>
                  <a:gd name="T6" fmla="*/ 41 w 50"/>
                  <a:gd name="T7" fmla="*/ 38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7" y="47"/>
                      <a:pt x="32" y="47"/>
                      <a:pt x="41" y="38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0" name="Freeform 606">
                <a:extLst>
                  <a:ext uri="{FF2B5EF4-FFF2-40B4-BE49-F238E27FC236}">
                    <a16:creationId xmlns:a16="http://schemas.microsoft.com/office/drawing/2014/main" id="{9B2E66FC-9BD0-40CD-B4F9-DE7B12E16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0" y="-532"/>
                <a:ext cx="79" cy="75"/>
              </a:xfrm>
              <a:custGeom>
                <a:avLst/>
                <a:gdLst>
                  <a:gd name="T0" fmla="*/ 44 w 53"/>
                  <a:gd name="T1" fmla="*/ 9 h 50"/>
                  <a:gd name="T2" fmla="*/ 9 w 53"/>
                  <a:gd name="T3" fmla="*/ 9 h 50"/>
                  <a:gd name="T4" fmla="*/ 9 w 53"/>
                  <a:gd name="T5" fmla="*/ 41 h 50"/>
                  <a:gd name="T6" fmla="*/ 43 w 53"/>
                  <a:gd name="T7" fmla="*/ 41 h 50"/>
                  <a:gd name="T8" fmla="*/ 44 w 53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9"/>
                    </a:moveTo>
                    <a:cubicBezTo>
                      <a:pt x="34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18" y="50"/>
                      <a:pt x="34" y="50"/>
                      <a:pt x="43" y="41"/>
                    </a:cubicBezTo>
                    <a:cubicBezTo>
                      <a:pt x="53" y="32"/>
                      <a:pt x="53" y="18"/>
                      <a:pt x="4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1" name="Freeform 607">
                <a:extLst>
                  <a:ext uri="{FF2B5EF4-FFF2-40B4-BE49-F238E27FC236}">
                    <a16:creationId xmlns:a16="http://schemas.microsoft.com/office/drawing/2014/main" id="{C768DDA9-D103-47F8-85F9-BB7AD4213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26" y="-580"/>
                <a:ext cx="87" cy="81"/>
              </a:xfrm>
              <a:custGeom>
                <a:avLst/>
                <a:gdLst>
                  <a:gd name="T0" fmla="*/ 47 w 58"/>
                  <a:gd name="T1" fmla="*/ 45 h 54"/>
                  <a:gd name="T2" fmla="*/ 48 w 58"/>
                  <a:gd name="T3" fmla="*/ 10 h 54"/>
                  <a:gd name="T4" fmla="*/ 11 w 58"/>
                  <a:gd name="T5" fmla="*/ 10 h 54"/>
                  <a:gd name="T6" fmla="*/ 11 w 58"/>
                  <a:gd name="T7" fmla="*/ 44 h 54"/>
                  <a:gd name="T8" fmla="*/ 47 w 58"/>
                  <a:gd name="T9" fmla="*/ 4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4">
                    <a:moveTo>
                      <a:pt x="47" y="45"/>
                    </a:moveTo>
                    <a:cubicBezTo>
                      <a:pt x="58" y="35"/>
                      <a:pt x="58" y="19"/>
                      <a:pt x="48" y="10"/>
                    </a:cubicBezTo>
                    <a:cubicBezTo>
                      <a:pt x="38" y="0"/>
                      <a:pt x="21" y="1"/>
                      <a:pt x="11" y="10"/>
                    </a:cubicBezTo>
                    <a:cubicBezTo>
                      <a:pt x="1" y="19"/>
                      <a:pt x="0" y="35"/>
                      <a:pt x="11" y="44"/>
                    </a:cubicBezTo>
                    <a:cubicBezTo>
                      <a:pt x="21" y="54"/>
                      <a:pt x="37" y="54"/>
                      <a:pt x="47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" name="Freeform 608">
                <a:extLst>
                  <a:ext uri="{FF2B5EF4-FFF2-40B4-BE49-F238E27FC236}">
                    <a16:creationId xmlns:a16="http://schemas.microsoft.com/office/drawing/2014/main" id="{CB134057-7BDB-459C-B6C3-712307588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3" y="-627"/>
                <a:ext cx="92" cy="86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0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40" y="0"/>
                      <a:pt x="22" y="0"/>
                      <a:pt x="11" y="10"/>
                    </a:cubicBezTo>
                    <a:cubicBezTo>
                      <a:pt x="1" y="20"/>
                      <a:pt x="0" y="36"/>
                      <a:pt x="11" y="47"/>
                    </a:cubicBezTo>
                    <a:cubicBezTo>
                      <a:pt x="22" y="57"/>
                      <a:pt x="39" y="56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" name="Freeform 609">
                <a:extLst>
                  <a:ext uri="{FF2B5EF4-FFF2-40B4-BE49-F238E27FC236}">
                    <a16:creationId xmlns:a16="http://schemas.microsoft.com/office/drawing/2014/main" id="{3278D4A3-7E1A-478F-82C8-1BB57C4EEC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42" y="-675"/>
                <a:ext cx="95" cy="90"/>
              </a:xfrm>
              <a:custGeom>
                <a:avLst/>
                <a:gdLst>
                  <a:gd name="T0" fmla="*/ 11 w 63"/>
                  <a:gd name="T1" fmla="*/ 11 h 60"/>
                  <a:gd name="T2" fmla="*/ 11 w 63"/>
                  <a:gd name="T3" fmla="*/ 49 h 60"/>
                  <a:gd name="T4" fmla="*/ 52 w 63"/>
                  <a:gd name="T5" fmla="*/ 50 h 60"/>
                  <a:gd name="T6" fmla="*/ 52 w 63"/>
                  <a:gd name="T7" fmla="*/ 11 h 60"/>
                  <a:gd name="T8" fmla="*/ 11 w 63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0">
                    <a:moveTo>
                      <a:pt x="11" y="11"/>
                    </a:moveTo>
                    <a:cubicBezTo>
                      <a:pt x="0" y="22"/>
                      <a:pt x="0" y="39"/>
                      <a:pt x="11" y="49"/>
                    </a:cubicBezTo>
                    <a:cubicBezTo>
                      <a:pt x="22" y="60"/>
                      <a:pt x="40" y="60"/>
                      <a:pt x="52" y="50"/>
                    </a:cubicBezTo>
                    <a:cubicBezTo>
                      <a:pt x="63" y="39"/>
                      <a:pt x="63" y="22"/>
                      <a:pt x="52" y="11"/>
                    </a:cubicBezTo>
                    <a:cubicBezTo>
                      <a:pt x="41" y="1"/>
                      <a:pt x="23" y="0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" name="Freeform 610">
                <a:extLst>
                  <a:ext uri="{FF2B5EF4-FFF2-40B4-BE49-F238E27FC236}">
                    <a16:creationId xmlns:a16="http://schemas.microsoft.com/office/drawing/2014/main" id="{212FDF42-7BBE-46C3-B4AC-4B9AA3E28B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0" y="-721"/>
                <a:ext cx="99" cy="93"/>
              </a:xfrm>
              <a:custGeom>
                <a:avLst/>
                <a:gdLst>
                  <a:gd name="T0" fmla="*/ 12 w 66"/>
                  <a:gd name="T1" fmla="*/ 11 h 62"/>
                  <a:gd name="T2" fmla="*/ 12 w 66"/>
                  <a:gd name="T3" fmla="*/ 51 h 62"/>
                  <a:gd name="T4" fmla="*/ 54 w 66"/>
                  <a:gd name="T5" fmla="*/ 51 h 62"/>
                  <a:gd name="T6" fmla="*/ 55 w 66"/>
                  <a:gd name="T7" fmla="*/ 11 h 62"/>
                  <a:gd name="T8" fmla="*/ 12 w 66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4" y="51"/>
                    </a:cubicBezTo>
                    <a:cubicBezTo>
                      <a:pt x="66" y="40"/>
                      <a:pt x="66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5" name="Freeform 611">
                <a:extLst>
                  <a:ext uri="{FF2B5EF4-FFF2-40B4-BE49-F238E27FC236}">
                    <a16:creationId xmlns:a16="http://schemas.microsoft.com/office/drawing/2014/main" id="{8C0C2141-20A8-4FF1-AAD5-B14C78605C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7" y="-768"/>
                <a:ext cx="105" cy="98"/>
              </a:xfrm>
              <a:custGeom>
                <a:avLst/>
                <a:gdLst>
                  <a:gd name="T0" fmla="*/ 12 w 70"/>
                  <a:gd name="T1" fmla="*/ 11 h 65"/>
                  <a:gd name="T2" fmla="*/ 12 w 70"/>
                  <a:gd name="T3" fmla="*/ 53 h 65"/>
                  <a:gd name="T4" fmla="*/ 57 w 70"/>
                  <a:gd name="T5" fmla="*/ 53 h 65"/>
                  <a:gd name="T6" fmla="*/ 57 w 70"/>
                  <a:gd name="T7" fmla="*/ 11 h 65"/>
                  <a:gd name="T8" fmla="*/ 12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2" y="11"/>
                    </a:moveTo>
                    <a:cubicBezTo>
                      <a:pt x="0" y="23"/>
                      <a:pt x="0" y="41"/>
                      <a:pt x="12" y="53"/>
                    </a:cubicBezTo>
                    <a:cubicBezTo>
                      <a:pt x="25" y="65"/>
                      <a:pt x="45" y="65"/>
                      <a:pt x="57" y="53"/>
                    </a:cubicBezTo>
                    <a:cubicBezTo>
                      <a:pt x="70" y="42"/>
                      <a:pt x="70" y="23"/>
                      <a:pt x="57" y="11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6" name="Freeform 612">
                <a:extLst>
                  <a:ext uri="{FF2B5EF4-FFF2-40B4-BE49-F238E27FC236}">
                    <a16:creationId xmlns:a16="http://schemas.microsoft.com/office/drawing/2014/main" id="{60A46E64-EBB9-4871-BCCF-B8A2F4A91C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15" y="-816"/>
                <a:ext cx="109" cy="104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6 h 69"/>
                  <a:gd name="T4" fmla="*/ 60 w 73"/>
                  <a:gd name="T5" fmla="*/ 56 h 69"/>
                  <a:gd name="T6" fmla="*/ 60 w 73"/>
                  <a:gd name="T7" fmla="*/ 12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9"/>
                      <a:pt x="60" y="56"/>
                    </a:cubicBezTo>
                    <a:cubicBezTo>
                      <a:pt x="73" y="44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7" name="Freeform 613">
                <a:extLst>
                  <a:ext uri="{FF2B5EF4-FFF2-40B4-BE49-F238E27FC236}">
                    <a16:creationId xmlns:a16="http://schemas.microsoft.com/office/drawing/2014/main" id="{158459CA-132A-4A66-9F04-B32517400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74" y="-860"/>
                <a:ext cx="111" cy="103"/>
              </a:xfrm>
              <a:custGeom>
                <a:avLst/>
                <a:gdLst>
                  <a:gd name="T0" fmla="*/ 14 w 74"/>
                  <a:gd name="T1" fmla="*/ 12 h 69"/>
                  <a:gd name="T2" fmla="*/ 13 w 74"/>
                  <a:gd name="T3" fmla="*/ 56 h 69"/>
                  <a:gd name="T4" fmla="*/ 60 w 74"/>
                  <a:gd name="T5" fmla="*/ 57 h 69"/>
                  <a:gd name="T6" fmla="*/ 61 w 74"/>
                  <a:gd name="T7" fmla="*/ 13 h 69"/>
                  <a:gd name="T8" fmla="*/ 14 w 74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9">
                    <a:moveTo>
                      <a:pt x="14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4"/>
                      <a:pt x="74" y="25"/>
                      <a:pt x="61" y="13"/>
                    </a:cubicBezTo>
                    <a:cubicBezTo>
                      <a:pt x="48" y="0"/>
                      <a:pt x="27" y="0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8" name="Freeform 614">
                <a:extLst>
                  <a:ext uri="{FF2B5EF4-FFF2-40B4-BE49-F238E27FC236}">
                    <a16:creationId xmlns:a16="http://schemas.microsoft.com/office/drawing/2014/main" id="{DC7C050A-14F1-4E0B-8CE1-A3D0FE2EF9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2" y="-908"/>
                <a:ext cx="115" cy="107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60 h 72"/>
                  <a:gd name="T6" fmla="*/ 64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1" y="26"/>
                      <a:pt x="0" y="47"/>
                      <a:pt x="14" y="59"/>
                    </a:cubicBezTo>
                    <a:cubicBezTo>
                      <a:pt x="27" y="72"/>
                      <a:pt x="50" y="72"/>
                      <a:pt x="63" y="60"/>
                    </a:cubicBez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1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9" name="Freeform 615">
                <a:extLst>
                  <a:ext uri="{FF2B5EF4-FFF2-40B4-BE49-F238E27FC236}">
                    <a16:creationId xmlns:a16="http://schemas.microsoft.com/office/drawing/2014/main" id="{C96B21A2-51F5-4781-92D5-B77FDE25BA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9" y="-955"/>
                <a:ext cx="120" cy="113"/>
              </a:xfrm>
              <a:custGeom>
                <a:avLst/>
                <a:gdLst>
                  <a:gd name="T0" fmla="*/ 15 w 80"/>
                  <a:gd name="T1" fmla="*/ 13 h 75"/>
                  <a:gd name="T2" fmla="*/ 15 w 80"/>
                  <a:gd name="T3" fmla="*/ 61 h 75"/>
                  <a:gd name="T4" fmla="*/ 66 w 80"/>
                  <a:gd name="T5" fmla="*/ 62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6"/>
                      <a:pt x="1" y="48"/>
                      <a:pt x="15" y="61"/>
                    </a:cubicBezTo>
                    <a:cubicBezTo>
                      <a:pt x="29" y="75"/>
                      <a:pt x="52" y="75"/>
                      <a:pt x="66" y="62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0" name="Freeform 616">
                <a:extLst>
                  <a:ext uri="{FF2B5EF4-FFF2-40B4-BE49-F238E27FC236}">
                    <a16:creationId xmlns:a16="http://schemas.microsoft.com/office/drawing/2014/main" id="{C90F3DB5-E5D7-41A2-9240-D5FE7AE72D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47" y="-1001"/>
                <a:ext cx="126" cy="117"/>
              </a:xfrm>
              <a:custGeom>
                <a:avLst/>
                <a:gdLst>
                  <a:gd name="T0" fmla="*/ 15 w 84"/>
                  <a:gd name="T1" fmla="*/ 13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5 w 84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5" y="13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7"/>
                      <a:pt x="69" y="64"/>
                    </a:cubicBezTo>
                    <a:cubicBezTo>
                      <a:pt x="83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" name="Freeform 617">
                <a:extLst>
                  <a:ext uri="{FF2B5EF4-FFF2-40B4-BE49-F238E27FC236}">
                    <a16:creationId xmlns:a16="http://schemas.microsoft.com/office/drawing/2014/main" id="{B667DA19-80F8-47B2-BF1A-0A8E6D82B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4" y="-1049"/>
                <a:ext cx="131" cy="121"/>
              </a:xfrm>
              <a:custGeom>
                <a:avLst/>
                <a:gdLst>
                  <a:gd name="T0" fmla="*/ 16 w 87"/>
                  <a:gd name="T1" fmla="*/ 14 h 81"/>
                  <a:gd name="T2" fmla="*/ 16 w 87"/>
                  <a:gd name="T3" fmla="*/ 66 h 81"/>
                  <a:gd name="T4" fmla="*/ 71 w 87"/>
                  <a:gd name="T5" fmla="*/ 67 h 81"/>
                  <a:gd name="T6" fmla="*/ 72 w 87"/>
                  <a:gd name="T7" fmla="*/ 15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9"/>
                      <a:pt x="0" y="52"/>
                      <a:pt x="16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2" y="15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2" name="Freeform 618">
                <a:extLst>
                  <a:ext uri="{FF2B5EF4-FFF2-40B4-BE49-F238E27FC236}">
                    <a16:creationId xmlns:a16="http://schemas.microsoft.com/office/drawing/2014/main" id="{21336B30-D993-48BD-8093-E56D14F077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63" y="-1096"/>
                <a:ext cx="134" cy="126"/>
              </a:xfrm>
              <a:custGeom>
                <a:avLst/>
                <a:gdLst>
                  <a:gd name="T0" fmla="*/ 16 w 89"/>
                  <a:gd name="T1" fmla="*/ 14 h 84"/>
                  <a:gd name="T2" fmla="*/ 15 w 89"/>
                  <a:gd name="T3" fmla="*/ 68 h 84"/>
                  <a:gd name="T4" fmla="*/ 73 w 89"/>
                  <a:gd name="T5" fmla="*/ 68 h 84"/>
                  <a:gd name="T6" fmla="*/ 73 w 89"/>
                  <a:gd name="T7" fmla="*/ 15 h 84"/>
                  <a:gd name="T8" fmla="*/ 16 w 89"/>
                  <a:gd name="T9" fmla="*/ 1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16" y="14"/>
                    </a:moveTo>
                    <a:cubicBezTo>
                      <a:pt x="0" y="29"/>
                      <a:pt x="0" y="53"/>
                      <a:pt x="15" y="68"/>
                    </a:cubicBezTo>
                    <a:cubicBezTo>
                      <a:pt x="31" y="83"/>
                      <a:pt x="57" y="84"/>
                      <a:pt x="73" y="68"/>
                    </a:cubicBezTo>
                    <a:cubicBezTo>
                      <a:pt x="89" y="54"/>
                      <a:pt x="89" y="30"/>
                      <a:pt x="73" y="15"/>
                    </a:cubicBezTo>
                    <a:cubicBezTo>
                      <a:pt x="57" y="0"/>
                      <a:pt x="32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3" name="Freeform 619">
                <a:extLst>
                  <a:ext uri="{FF2B5EF4-FFF2-40B4-BE49-F238E27FC236}">
                    <a16:creationId xmlns:a16="http://schemas.microsoft.com/office/drawing/2014/main" id="{F1A59845-7248-44A2-A871-878558239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21" y="-1144"/>
                <a:ext cx="139" cy="131"/>
              </a:xfrm>
              <a:custGeom>
                <a:avLst/>
                <a:gdLst>
                  <a:gd name="T0" fmla="*/ 76 w 93"/>
                  <a:gd name="T1" fmla="*/ 72 h 87"/>
                  <a:gd name="T2" fmla="*/ 76 w 93"/>
                  <a:gd name="T3" fmla="*/ 16 h 87"/>
                  <a:gd name="T4" fmla="*/ 16 w 93"/>
                  <a:gd name="T5" fmla="*/ 16 h 87"/>
                  <a:gd name="T6" fmla="*/ 16 w 93"/>
                  <a:gd name="T7" fmla="*/ 72 h 87"/>
                  <a:gd name="T8" fmla="*/ 76 w 93"/>
                  <a:gd name="T9" fmla="*/ 7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76" y="72"/>
                    </a:moveTo>
                    <a:cubicBezTo>
                      <a:pt x="93" y="56"/>
                      <a:pt x="93" y="31"/>
                      <a:pt x="76" y="16"/>
                    </a:cubicBezTo>
                    <a:cubicBezTo>
                      <a:pt x="60" y="0"/>
                      <a:pt x="33" y="0"/>
                      <a:pt x="16" y="16"/>
                    </a:cubicBezTo>
                    <a:cubicBezTo>
                      <a:pt x="0" y="31"/>
                      <a:pt x="0" y="56"/>
                      <a:pt x="16" y="72"/>
                    </a:cubicBezTo>
                    <a:cubicBezTo>
                      <a:pt x="32" y="87"/>
                      <a:pt x="59" y="87"/>
                      <a:pt x="76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4" name="Freeform 620">
                <a:extLst>
                  <a:ext uri="{FF2B5EF4-FFF2-40B4-BE49-F238E27FC236}">
                    <a16:creationId xmlns:a16="http://schemas.microsoft.com/office/drawing/2014/main" id="{ADF620E8-B778-4463-8FEE-AC80B0797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78" y="-1192"/>
                <a:ext cx="144" cy="137"/>
              </a:xfrm>
              <a:custGeom>
                <a:avLst/>
                <a:gdLst>
                  <a:gd name="T0" fmla="*/ 17 w 96"/>
                  <a:gd name="T1" fmla="*/ 16 h 91"/>
                  <a:gd name="T2" fmla="*/ 17 w 96"/>
                  <a:gd name="T3" fmla="*/ 74 h 91"/>
                  <a:gd name="T4" fmla="*/ 79 w 96"/>
                  <a:gd name="T5" fmla="*/ 75 h 91"/>
                  <a:gd name="T6" fmla="*/ 79 w 96"/>
                  <a:gd name="T7" fmla="*/ 17 h 91"/>
                  <a:gd name="T8" fmla="*/ 17 w 96"/>
                  <a:gd name="T9" fmla="*/ 16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1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1" y="91"/>
                      <a:pt x="79" y="75"/>
                    </a:cubicBezTo>
                    <a:cubicBezTo>
                      <a:pt x="96" y="59"/>
                      <a:pt x="96" y="33"/>
                      <a:pt x="79" y="17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2" name="Group 822">
              <a:extLst>
                <a:ext uri="{FF2B5EF4-FFF2-40B4-BE49-F238E27FC236}">
                  <a16:creationId xmlns:a16="http://schemas.microsoft.com/office/drawing/2014/main" id="{A65AF31A-5238-4780-A4E3-FAD8C1A163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94662" y="-1662112"/>
              <a:ext cx="8086725" cy="3838575"/>
              <a:chOff x="11233" y="-1235"/>
              <a:chExt cx="5094" cy="2418"/>
            </a:xfrm>
            <a:grpFill/>
          </p:grpSpPr>
          <p:sp>
            <p:nvSpPr>
              <p:cNvPr id="515" name="Freeform 622">
                <a:extLst>
                  <a:ext uri="{FF2B5EF4-FFF2-40B4-BE49-F238E27FC236}">
                    <a16:creationId xmlns:a16="http://schemas.microsoft.com/office/drawing/2014/main" id="{032D3B28-1AD4-4736-B353-1A8BC13C6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34" y="-1235"/>
                <a:ext cx="93" cy="133"/>
              </a:xfrm>
              <a:custGeom>
                <a:avLst/>
                <a:gdLst>
                  <a:gd name="T0" fmla="*/ 18 w 62"/>
                  <a:gd name="T1" fmla="*/ 15 h 89"/>
                  <a:gd name="T2" fmla="*/ 18 w 62"/>
                  <a:gd name="T3" fmla="*/ 75 h 89"/>
                  <a:gd name="T4" fmla="*/ 62 w 62"/>
                  <a:gd name="T5" fmla="*/ 85 h 89"/>
                  <a:gd name="T6" fmla="*/ 62 w 62"/>
                  <a:gd name="T7" fmla="*/ 4 h 89"/>
                  <a:gd name="T8" fmla="*/ 18 w 62"/>
                  <a:gd name="T9" fmla="*/ 1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89">
                    <a:moveTo>
                      <a:pt x="18" y="15"/>
                    </a:moveTo>
                    <a:cubicBezTo>
                      <a:pt x="0" y="31"/>
                      <a:pt x="0" y="58"/>
                      <a:pt x="18" y="75"/>
                    </a:cubicBezTo>
                    <a:cubicBezTo>
                      <a:pt x="30" y="86"/>
                      <a:pt x="47" y="89"/>
                      <a:pt x="62" y="85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47" y="0"/>
                      <a:pt x="30" y="3"/>
                      <a:pt x="1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Freeform 623">
                <a:extLst>
                  <a:ext uri="{FF2B5EF4-FFF2-40B4-BE49-F238E27FC236}">
                    <a16:creationId xmlns:a16="http://schemas.microsoft.com/office/drawing/2014/main" id="{4EF2672A-B5FC-4357-ABF2-E610301619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3" y="416"/>
                <a:ext cx="6" cy="5"/>
              </a:xfrm>
              <a:custGeom>
                <a:avLst/>
                <a:gdLst>
                  <a:gd name="T0" fmla="*/ 1 w 4"/>
                  <a:gd name="T1" fmla="*/ 0 h 3"/>
                  <a:gd name="T2" fmla="*/ 1 w 4"/>
                  <a:gd name="T3" fmla="*/ 3 h 3"/>
                  <a:gd name="T4" fmla="*/ 4 w 4"/>
                  <a:gd name="T5" fmla="*/ 3 h 3"/>
                  <a:gd name="T6" fmla="*/ 4 w 4"/>
                  <a:gd name="T7" fmla="*/ 0 h 3"/>
                  <a:gd name="T8" fmla="*/ 1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3"/>
                      <a:pt x="3" y="3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Freeform 624">
                <a:extLst>
                  <a:ext uri="{FF2B5EF4-FFF2-40B4-BE49-F238E27FC236}">
                    <a16:creationId xmlns:a16="http://schemas.microsoft.com/office/drawing/2014/main" id="{D23B5C88-25C1-468F-A0C0-8BA90F457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91" y="368"/>
                <a:ext cx="12" cy="11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1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Freeform 625">
                <a:extLst>
                  <a:ext uri="{FF2B5EF4-FFF2-40B4-BE49-F238E27FC236}">
                    <a16:creationId xmlns:a16="http://schemas.microsoft.com/office/drawing/2014/main" id="{469C6A63-FF6E-4BC4-B2DB-489015C1A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48" y="322"/>
                <a:ext cx="17" cy="15"/>
              </a:xfrm>
              <a:custGeom>
                <a:avLst/>
                <a:gdLst>
                  <a:gd name="T0" fmla="*/ 2 w 11"/>
                  <a:gd name="T1" fmla="*/ 1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1 h 10"/>
                  <a:gd name="T8" fmla="*/ 2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1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1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Freeform 626">
                <a:extLst>
                  <a:ext uri="{FF2B5EF4-FFF2-40B4-BE49-F238E27FC236}">
                    <a16:creationId xmlns:a16="http://schemas.microsoft.com/office/drawing/2014/main" id="{E97CA420-84A8-4F4F-A33A-46AFEF48F6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09" y="277"/>
                <a:ext cx="16" cy="15"/>
              </a:xfrm>
              <a:custGeom>
                <a:avLst/>
                <a:gdLst>
                  <a:gd name="T0" fmla="*/ 2 w 11"/>
                  <a:gd name="T1" fmla="*/ 1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1 h 10"/>
                  <a:gd name="T8" fmla="*/ 2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1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3" y="10"/>
                      <a:pt x="7" y="10"/>
                      <a:pt x="9" y="8"/>
                    </a:cubicBezTo>
                    <a:cubicBezTo>
                      <a:pt x="10" y="6"/>
                      <a:pt x="11" y="3"/>
                      <a:pt x="9" y="1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Freeform 627">
                <a:extLst>
                  <a:ext uri="{FF2B5EF4-FFF2-40B4-BE49-F238E27FC236}">
                    <a16:creationId xmlns:a16="http://schemas.microsoft.com/office/drawing/2014/main" id="{21502577-F361-4366-ACFD-81F23C0D8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66" y="229"/>
                <a:ext cx="21" cy="19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1" y="11"/>
                    </a:cubicBezTo>
                    <a:cubicBezTo>
                      <a:pt x="14" y="9"/>
                      <a:pt x="14" y="5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Freeform 628">
                <a:extLst>
                  <a:ext uri="{FF2B5EF4-FFF2-40B4-BE49-F238E27FC236}">
                    <a16:creationId xmlns:a16="http://schemas.microsoft.com/office/drawing/2014/main" id="{1DA66863-F4BD-4695-AFB2-872B91960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24" y="181"/>
                <a:ext cx="25" cy="25"/>
              </a:xfrm>
              <a:custGeom>
                <a:avLst/>
                <a:gdLst>
                  <a:gd name="T0" fmla="*/ 3 w 17"/>
                  <a:gd name="T1" fmla="*/ 3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Freeform 629">
                <a:extLst>
                  <a:ext uri="{FF2B5EF4-FFF2-40B4-BE49-F238E27FC236}">
                    <a16:creationId xmlns:a16="http://schemas.microsoft.com/office/drawing/2014/main" id="{1EEB8513-8D3D-40A5-B62A-881EFC584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1" y="134"/>
                <a:ext cx="30" cy="29"/>
              </a:xfrm>
              <a:custGeom>
                <a:avLst/>
                <a:gdLst>
                  <a:gd name="T0" fmla="*/ 17 w 20"/>
                  <a:gd name="T1" fmla="*/ 4 h 19"/>
                  <a:gd name="T2" fmla="*/ 4 w 20"/>
                  <a:gd name="T3" fmla="*/ 3 h 19"/>
                  <a:gd name="T4" fmla="*/ 3 w 20"/>
                  <a:gd name="T5" fmla="*/ 16 h 19"/>
                  <a:gd name="T6" fmla="*/ 17 w 20"/>
                  <a:gd name="T7" fmla="*/ 16 h 19"/>
                  <a:gd name="T8" fmla="*/ 17 w 20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4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3"/>
                      <a:pt x="20" y="7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Freeform 630">
                <a:extLst>
                  <a:ext uri="{FF2B5EF4-FFF2-40B4-BE49-F238E27FC236}">
                    <a16:creationId xmlns:a16="http://schemas.microsoft.com/office/drawing/2014/main" id="{60FD5535-0188-4AE0-8CF9-C48F1DE867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39" y="88"/>
                <a:ext cx="34" cy="33"/>
              </a:xfrm>
              <a:custGeom>
                <a:avLst/>
                <a:gdLst>
                  <a:gd name="T0" fmla="*/ 19 w 23"/>
                  <a:gd name="T1" fmla="*/ 4 h 22"/>
                  <a:gd name="T2" fmla="*/ 4 w 23"/>
                  <a:gd name="T3" fmla="*/ 3 h 22"/>
                  <a:gd name="T4" fmla="*/ 4 w 23"/>
                  <a:gd name="T5" fmla="*/ 18 h 22"/>
                  <a:gd name="T6" fmla="*/ 19 w 23"/>
                  <a:gd name="T7" fmla="*/ 18 h 22"/>
                  <a:gd name="T8" fmla="*/ 19 w 23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19" y="4"/>
                    </a:moveTo>
                    <a:cubicBezTo>
                      <a:pt x="15" y="0"/>
                      <a:pt x="8" y="0"/>
                      <a:pt x="4" y="3"/>
                    </a:cubicBezTo>
                    <a:cubicBezTo>
                      <a:pt x="0" y="7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4"/>
                      <a:pt x="23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Freeform 631">
                <a:extLst>
                  <a:ext uri="{FF2B5EF4-FFF2-40B4-BE49-F238E27FC236}">
                    <a16:creationId xmlns:a16="http://schemas.microsoft.com/office/drawing/2014/main" id="{83D0FA4C-C0A6-4A23-906C-5D19E23CBD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97" y="40"/>
                <a:ext cx="40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5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Freeform 632">
                <a:extLst>
                  <a:ext uri="{FF2B5EF4-FFF2-40B4-BE49-F238E27FC236}">
                    <a16:creationId xmlns:a16="http://schemas.microsoft.com/office/drawing/2014/main" id="{8B376290-8E58-46CC-BAB3-C50FA35E4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54" y="-8"/>
                <a:ext cx="47" cy="43"/>
              </a:xfrm>
              <a:custGeom>
                <a:avLst/>
                <a:gdLst>
                  <a:gd name="T0" fmla="*/ 25 w 31"/>
                  <a:gd name="T1" fmla="*/ 24 h 29"/>
                  <a:gd name="T2" fmla="*/ 25 w 31"/>
                  <a:gd name="T3" fmla="*/ 6 h 29"/>
                  <a:gd name="T4" fmla="*/ 5 w 31"/>
                  <a:gd name="T5" fmla="*/ 6 h 29"/>
                  <a:gd name="T6" fmla="*/ 5 w 31"/>
                  <a:gd name="T7" fmla="*/ 24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9"/>
                      <a:pt x="30" y="11"/>
                      <a:pt x="25" y="6"/>
                    </a:cubicBezTo>
                    <a:cubicBezTo>
                      <a:pt x="19" y="0"/>
                      <a:pt x="11" y="0"/>
                      <a:pt x="5" y="6"/>
                    </a:cubicBezTo>
                    <a:cubicBezTo>
                      <a:pt x="0" y="11"/>
                      <a:pt x="0" y="19"/>
                      <a:pt x="5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Freeform 633">
                <a:extLst>
                  <a:ext uri="{FF2B5EF4-FFF2-40B4-BE49-F238E27FC236}">
                    <a16:creationId xmlns:a16="http://schemas.microsoft.com/office/drawing/2014/main" id="{21EC2672-8462-4D4D-9B78-7472796D1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12" y="-54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0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Freeform 634">
                <a:extLst>
                  <a:ext uri="{FF2B5EF4-FFF2-40B4-BE49-F238E27FC236}">
                    <a16:creationId xmlns:a16="http://schemas.microsoft.com/office/drawing/2014/main" id="{55AB4D61-FA3E-4A24-A552-4ADF0214A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71" y="-99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7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1"/>
                      <a:pt x="28" y="6"/>
                    </a:cubicBezTo>
                    <a:cubicBezTo>
                      <a:pt x="22" y="0"/>
                      <a:pt x="13" y="0"/>
                      <a:pt x="7" y="6"/>
                    </a:cubicBezTo>
                    <a:cubicBezTo>
                      <a:pt x="1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Freeform 635">
                <a:extLst>
                  <a:ext uri="{FF2B5EF4-FFF2-40B4-BE49-F238E27FC236}">
                    <a16:creationId xmlns:a16="http://schemas.microsoft.com/office/drawing/2014/main" id="{A1849519-91E7-488F-A9B4-7F18BBDC2F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28" y="-146"/>
                <a:ext cx="57" cy="51"/>
              </a:xfrm>
              <a:custGeom>
                <a:avLst/>
                <a:gdLst>
                  <a:gd name="T0" fmla="*/ 31 w 38"/>
                  <a:gd name="T1" fmla="*/ 6 h 34"/>
                  <a:gd name="T2" fmla="*/ 7 w 38"/>
                  <a:gd name="T3" fmla="*/ 6 h 34"/>
                  <a:gd name="T4" fmla="*/ 7 w 38"/>
                  <a:gd name="T5" fmla="*/ 28 h 34"/>
                  <a:gd name="T6" fmla="*/ 31 w 38"/>
                  <a:gd name="T7" fmla="*/ 28 h 34"/>
                  <a:gd name="T8" fmla="*/ 31 w 38"/>
                  <a:gd name="T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4">
                    <a:moveTo>
                      <a:pt x="31" y="6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1" y="12"/>
                      <a:pt x="0" y="22"/>
                      <a:pt x="7" y="28"/>
                    </a:cubicBezTo>
                    <a:cubicBezTo>
                      <a:pt x="14" y="34"/>
                      <a:pt x="24" y="34"/>
                      <a:pt x="31" y="28"/>
                    </a:cubicBezTo>
                    <a:cubicBezTo>
                      <a:pt x="38" y="22"/>
                      <a:pt x="38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Freeform 636">
                <a:extLst>
                  <a:ext uri="{FF2B5EF4-FFF2-40B4-BE49-F238E27FC236}">
                    <a16:creationId xmlns:a16="http://schemas.microsoft.com/office/drawing/2014/main" id="{0F01AF96-3B7A-44D3-9823-7AC9F8C44B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86" y="-194"/>
                <a:ext cx="61" cy="57"/>
              </a:xfrm>
              <a:custGeom>
                <a:avLst/>
                <a:gdLst>
                  <a:gd name="T0" fmla="*/ 34 w 41"/>
                  <a:gd name="T1" fmla="*/ 7 h 38"/>
                  <a:gd name="T2" fmla="*/ 8 w 41"/>
                  <a:gd name="T3" fmla="*/ 7 h 38"/>
                  <a:gd name="T4" fmla="*/ 8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7" y="0"/>
                      <a:pt x="15" y="0"/>
                      <a:pt x="8" y="7"/>
                    </a:cubicBezTo>
                    <a:cubicBezTo>
                      <a:pt x="0" y="13"/>
                      <a:pt x="0" y="24"/>
                      <a:pt x="8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4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Freeform 637">
                <a:extLst>
                  <a:ext uri="{FF2B5EF4-FFF2-40B4-BE49-F238E27FC236}">
                    <a16:creationId xmlns:a16="http://schemas.microsoft.com/office/drawing/2014/main" id="{BA1F6336-FFED-40A6-8414-C168B8873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45" y="-242"/>
                <a:ext cx="64" cy="62"/>
              </a:xfrm>
              <a:custGeom>
                <a:avLst/>
                <a:gdLst>
                  <a:gd name="T0" fmla="*/ 35 w 43"/>
                  <a:gd name="T1" fmla="*/ 34 h 41"/>
                  <a:gd name="T2" fmla="*/ 36 w 43"/>
                  <a:gd name="T3" fmla="*/ 8 h 41"/>
                  <a:gd name="T4" fmla="*/ 8 w 43"/>
                  <a:gd name="T5" fmla="*/ 8 h 41"/>
                  <a:gd name="T6" fmla="*/ 7 w 43"/>
                  <a:gd name="T7" fmla="*/ 34 h 41"/>
                  <a:gd name="T8" fmla="*/ 35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4"/>
                    </a:moveTo>
                    <a:cubicBezTo>
                      <a:pt x="43" y="27"/>
                      <a:pt x="43" y="15"/>
                      <a:pt x="36" y="8"/>
                    </a:cubicBezTo>
                    <a:cubicBezTo>
                      <a:pt x="28" y="1"/>
                      <a:pt x="15" y="0"/>
                      <a:pt x="8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Freeform 638">
                <a:extLst>
                  <a:ext uri="{FF2B5EF4-FFF2-40B4-BE49-F238E27FC236}">
                    <a16:creationId xmlns:a16="http://schemas.microsoft.com/office/drawing/2014/main" id="{A4EC0C7A-1F44-4790-816A-B7335A880D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02" y="-288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6" y="28"/>
                      <a:pt x="47" y="16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Freeform 639">
                <a:extLst>
                  <a:ext uri="{FF2B5EF4-FFF2-40B4-BE49-F238E27FC236}">
                    <a16:creationId xmlns:a16="http://schemas.microsoft.com/office/drawing/2014/main" id="{17742F7C-463B-4E13-B426-C66FD24908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60" y="-336"/>
                <a:ext cx="75" cy="72"/>
              </a:xfrm>
              <a:custGeom>
                <a:avLst/>
                <a:gdLst>
                  <a:gd name="T0" fmla="*/ 41 w 50"/>
                  <a:gd name="T1" fmla="*/ 39 h 48"/>
                  <a:gd name="T2" fmla="*/ 41 w 50"/>
                  <a:gd name="T3" fmla="*/ 9 h 48"/>
                  <a:gd name="T4" fmla="*/ 9 w 50"/>
                  <a:gd name="T5" fmla="*/ 9 h 48"/>
                  <a:gd name="T6" fmla="*/ 9 w 50"/>
                  <a:gd name="T7" fmla="*/ 39 h 48"/>
                  <a:gd name="T8" fmla="*/ 41 w 50"/>
                  <a:gd name="T9" fmla="*/ 3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8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8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Freeform 640">
                <a:extLst>
                  <a:ext uri="{FF2B5EF4-FFF2-40B4-BE49-F238E27FC236}">
                    <a16:creationId xmlns:a16="http://schemas.microsoft.com/office/drawing/2014/main" id="{BE7CC49A-B25E-4307-BFE0-A5583451BE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18" y="-383"/>
                <a:ext cx="79" cy="75"/>
              </a:xfrm>
              <a:custGeom>
                <a:avLst/>
                <a:gdLst>
                  <a:gd name="T0" fmla="*/ 44 w 53"/>
                  <a:gd name="T1" fmla="*/ 41 h 50"/>
                  <a:gd name="T2" fmla="*/ 44 w 53"/>
                  <a:gd name="T3" fmla="*/ 9 h 50"/>
                  <a:gd name="T4" fmla="*/ 9 w 53"/>
                  <a:gd name="T5" fmla="*/ 9 h 50"/>
                  <a:gd name="T6" fmla="*/ 9 w 53"/>
                  <a:gd name="T7" fmla="*/ 41 h 50"/>
                  <a:gd name="T8" fmla="*/ 44 w 53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41"/>
                    </a:moveTo>
                    <a:cubicBezTo>
                      <a:pt x="53" y="32"/>
                      <a:pt x="53" y="18"/>
                      <a:pt x="44" y="9"/>
                    </a:cubicBezTo>
                    <a:cubicBezTo>
                      <a:pt x="34" y="0"/>
                      <a:pt x="19" y="0"/>
                      <a:pt x="9" y="9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Freeform 641">
                <a:extLst>
                  <a:ext uri="{FF2B5EF4-FFF2-40B4-BE49-F238E27FC236}">
                    <a16:creationId xmlns:a16="http://schemas.microsoft.com/office/drawing/2014/main" id="{16BF27F7-00D8-4196-838A-A9039CC69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75" y="-430"/>
                <a:ext cx="86" cy="80"/>
              </a:xfrm>
              <a:custGeom>
                <a:avLst/>
                <a:gdLst>
                  <a:gd name="T0" fmla="*/ 46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6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6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6" y="54"/>
                      <a:pt x="4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Freeform 642">
                <a:extLst>
                  <a:ext uri="{FF2B5EF4-FFF2-40B4-BE49-F238E27FC236}">
                    <a16:creationId xmlns:a16="http://schemas.microsoft.com/office/drawing/2014/main" id="{DF69761E-8CAD-4DBC-B786-46D27B11E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31" y="-477"/>
                <a:ext cx="92" cy="84"/>
              </a:xfrm>
              <a:custGeom>
                <a:avLst/>
                <a:gdLst>
                  <a:gd name="T0" fmla="*/ 50 w 61"/>
                  <a:gd name="T1" fmla="*/ 46 h 56"/>
                  <a:gd name="T2" fmla="*/ 50 w 61"/>
                  <a:gd name="T3" fmla="*/ 10 h 56"/>
                  <a:gd name="T4" fmla="*/ 11 w 61"/>
                  <a:gd name="T5" fmla="*/ 10 h 56"/>
                  <a:gd name="T6" fmla="*/ 11 w 61"/>
                  <a:gd name="T7" fmla="*/ 46 h 56"/>
                  <a:gd name="T8" fmla="*/ 50 w 61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50" y="46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40" y="0"/>
                      <a:pt x="22" y="0"/>
                      <a:pt x="11" y="10"/>
                    </a:cubicBezTo>
                    <a:cubicBezTo>
                      <a:pt x="1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Freeform 643">
                <a:extLst>
                  <a:ext uri="{FF2B5EF4-FFF2-40B4-BE49-F238E27FC236}">
                    <a16:creationId xmlns:a16="http://schemas.microsoft.com/office/drawing/2014/main" id="{99533AC0-3E6B-45D8-BDAC-E33DAE9F7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92" y="-522"/>
                <a:ext cx="91" cy="84"/>
              </a:xfrm>
              <a:custGeom>
                <a:avLst/>
                <a:gdLst>
                  <a:gd name="T0" fmla="*/ 50 w 61"/>
                  <a:gd name="T1" fmla="*/ 46 h 56"/>
                  <a:gd name="T2" fmla="*/ 50 w 61"/>
                  <a:gd name="T3" fmla="*/ 10 h 56"/>
                  <a:gd name="T4" fmla="*/ 11 w 61"/>
                  <a:gd name="T5" fmla="*/ 10 h 56"/>
                  <a:gd name="T6" fmla="*/ 11 w 61"/>
                  <a:gd name="T7" fmla="*/ 46 h 56"/>
                  <a:gd name="T8" fmla="*/ 50 w 61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50" y="46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Freeform 644">
                <a:extLst>
                  <a:ext uri="{FF2B5EF4-FFF2-40B4-BE49-F238E27FC236}">
                    <a16:creationId xmlns:a16="http://schemas.microsoft.com/office/drawing/2014/main" id="{0D09C025-0789-4759-A3CE-6DD67F7A5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49" y="-570"/>
                <a:ext cx="96" cy="90"/>
              </a:xfrm>
              <a:custGeom>
                <a:avLst/>
                <a:gdLst>
                  <a:gd name="T0" fmla="*/ 12 w 64"/>
                  <a:gd name="T1" fmla="*/ 49 h 60"/>
                  <a:gd name="T2" fmla="*/ 53 w 64"/>
                  <a:gd name="T3" fmla="*/ 49 h 60"/>
                  <a:gd name="T4" fmla="*/ 53 w 64"/>
                  <a:gd name="T5" fmla="*/ 11 h 60"/>
                  <a:gd name="T6" fmla="*/ 12 w 64"/>
                  <a:gd name="T7" fmla="*/ 11 h 60"/>
                  <a:gd name="T8" fmla="*/ 1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49"/>
                    </a:moveTo>
                    <a:cubicBezTo>
                      <a:pt x="23" y="60"/>
                      <a:pt x="41" y="60"/>
                      <a:pt x="53" y="49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1" y="0"/>
                      <a:pt x="23" y="0"/>
                      <a:pt x="12" y="11"/>
                    </a:cubicBezTo>
                    <a:cubicBezTo>
                      <a:pt x="0" y="21"/>
                      <a:pt x="0" y="38"/>
                      <a:pt x="1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Freeform 645">
                <a:extLst>
                  <a:ext uri="{FF2B5EF4-FFF2-40B4-BE49-F238E27FC236}">
                    <a16:creationId xmlns:a16="http://schemas.microsoft.com/office/drawing/2014/main" id="{8DF3AEC3-2693-4357-A3EC-C62A8DAA0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07" y="-616"/>
                <a:ext cx="100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1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4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Freeform 646">
                <a:extLst>
                  <a:ext uri="{FF2B5EF4-FFF2-40B4-BE49-F238E27FC236}">
                    <a16:creationId xmlns:a16="http://schemas.microsoft.com/office/drawing/2014/main" id="{0C7BD5B6-9478-4998-A05E-0E86907EA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6" y="-664"/>
                <a:ext cx="103" cy="99"/>
              </a:xfrm>
              <a:custGeom>
                <a:avLst/>
                <a:gdLst>
                  <a:gd name="T0" fmla="*/ 12 w 69"/>
                  <a:gd name="T1" fmla="*/ 12 h 66"/>
                  <a:gd name="T2" fmla="*/ 12 w 69"/>
                  <a:gd name="T3" fmla="*/ 54 h 66"/>
                  <a:gd name="T4" fmla="*/ 57 w 69"/>
                  <a:gd name="T5" fmla="*/ 54 h 66"/>
                  <a:gd name="T6" fmla="*/ 57 w 69"/>
                  <a:gd name="T7" fmla="*/ 12 h 66"/>
                  <a:gd name="T8" fmla="*/ 12 w 69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66">
                    <a:moveTo>
                      <a:pt x="12" y="12"/>
                    </a:moveTo>
                    <a:cubicBezTo>
                      <a:pt x="0" y="24"/>
                      <a:pt x="0" y="42"/>
                      <a:pt x="12" y="54"/>
                    </a:cubicBezTo>
                    <a:cubicBezTo>
                      <a:pt x="24" y="66"/>
                      <a:pt x="44" y="66"/>
                      <a:pt x="57" y="54"/>
                    </a:cubicBezTo>
                    <a:cubicBezTo>
                      <a:pt x="69" y="43"/>
                      <a:pt x="69" y="24"/>
                      <a:pt x="57" y="12"/>
                    </a:cubicBezTo>
                    <a:cubicBezTo>
                      <a:pt x="45" y="0"/>
                      <a:pt x="25" y="0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Freeform 647">
                <a:extLst>
                  <a:ext uri="{FF2B5EF4-FFF2-40B4-BE49-F238E27FC236}">
                    <a16:creationId xmlns:a16="http://schemas.microsoft.com/office/drawing/2014/main" id="{04F1705D-FF17-4316-8D06-46EC54974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22" y="-711"/>
                <a:ext cx="111" cy="104"/>
              </a:xfrm>
              <a:custGeom>
                <a:avLst/>
                <a:gdLst>
                  <a:gd name="T0" fmla="*/ 61 w 74"/>
                  <a:gd name="T1" fmla="*/ 12 h 69"/>
                  <a:gd name="T2" fmla="*/ 14 w 74"/>
                  <a:gd name="T3" fmla="*/ 12 h 69"/>
                  <a:gd name="T4" fmla="*/ 13 w 74"/>
                  <a:gd name="T5" fmla="*/ 56 h 69"/>
                  <a:gd name="T6" fmla="*/ 60 w 74"/>
                  <a:gd name="T7" fmla="*/ 56 h 69"/>
                  <a:gd name="T8" fmla="*/ 61 w 74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9">
                    <a:moveTo>
                      <a:pt x="61" y="12"/>
                    </a:moveTo>
                    <a:cubicBezTo>
                      <a:pt x="48" y="0"/>
                      <a:pt x="27" y="0"/>
                      <a:pt x="14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6"/>
                    </a:cubicBezTo>
                    <a:cubicBezTo>
                      <a:pt x="73" y="44"/>
                      <a:pt x="74" y="25"/>
                      <a:pt x="6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Freeform 648">
                <a:extLst>
                  <a:ext uri="{FF2B5EF4-FFF2-40B4-BE49-F238E27FC236}">
                    <a16:creationId xmlns:a16="http://schemas.microsoft.com/office/drawing/2014/main" id="{A9D04A21-5E0E-4A3F-9542-DE37028A51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80" y="-759"/>
                <a:ext cx="115" cy="108"/>
              </a:xfrm>
              <a:custGeom>
                <a:avLst/>
                <a:gdLst>
                  <a:gd name="T0" fmla="*/ 63 w 77"/>
                  <a:gd name="T1" fmla="*/ 60 h 72"/>
                  <a:gd name="T2" fmla="*/ 64 w 77"/>
                  <a:gd name="T3" fmla="*/ 13 h 72"/>
                  <a:gd name="T4" fmla="*/ 14 w 77"/>
                  <a:gd name="T5" fmla="*/ 13 h 72"/>
                  <a:gd name="T6" fmla="*/ 14 w 77"/>
                  <a:gd name="T7" fmla="*/ 59 h 72"/>
                  <a:gd name="T8" fmla="*/ 63 w 77"/>
                  <a:gd name="T9" fmla="*/ 6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60"/>
                    </a:move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0"/>
                      <a:pt x="28" y="0"/>
                      <a:pt x="14" y="13"/>
                    </a:cubicBezTo>
                    <a:cubicBezTo>
                      <a:pt x="1" y="26"/>
                      <a:pt x="0" y="46"/>
                      <a:pt x="14" y="59"/>
                    </a:cubicBezTo>
                    <a:cubicBezTo>
                      <a:pt x="27" y="72"/>
                      <a:pt x="50" y="72"/>
                      <a:pt x="63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Freeform 649">
                <a:extLst>
                  <a:ext uri="{FF2B5EF4-FFF2-40B4-BE49-F238E27FC236}">
                    <a16:creationId xmlns:a16="http://schemas.microsoft.com/office/drawing/2014/main" id="{8537315D-9F97-4590-92D3-D67F94F12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9" y="-805"/>
                <a:ext cx="118" cy="112"/>
              </a:xfrm>
              <a:custGeom>
                <a:avLst/>
                <a:gdLst>
                  <a:gd name="T0" fmla="*/ 65 w 79"/>
                  <a:gd name="T1" fmla="*/ 61 h 75"/>
                  <a:gd name="T2" fmla="*/ 65 w 79"/>
                  <a:gd name="T3" fmla="*/ 13 h 75"/>
                  <a:gd name="T4" fmla="*/ 14 w 79"/>
                  <a:gd name="T5" fmla="*/ 13 h 75"/>
                  <a:gd name="T6" fmla="*/ 14 w 79"/>
                  <a:gd name="T7" fmla="*/ 61 h 75"/>
                  <a:gd name="T8" fmla="*/ 65 w 79"/>
                  <a:gd name="T9" fmla="*/ 6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75">
                    <a:moveTo>
                      <a:pt x="65" y="61"/>
                    </a:moveTo>
                    <a:cubicBezTo>
                      <a:pt x="79" y="48"/>
                      <a:pt x="79" y="27"/>
                      <a:pt x="65" y="13"/>
                    </a:cubicBezTo>
                    <a:cubicBezTo>
                      <a:pt x="51" y="0"/>
                      <a:pt x="28" y="0"/>
                      <a:pt x="14" y="13"/>
                    </a:cubicBezTo>
                    <a:cubicBezTo>
                      <a:pt x="0" y="26"/>
                      <a:pt x="0" y="48"/>
                      <a:pt x="14" y="61"/>
                    </a:cubicBezTo>
                    <a:cubicBezTo>
                      <a:pt x="28" y="74"/>
                      <a:pt x="51" y="75"/>
                      <a:pt x="65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Freeform 650">
                <a:extLst>
                  <a:ext uri="{FF2B5EF4-FFF2-40B4-BE49-F238E27FC236}">
                    <a16:creationId xmlns:a16="http://schemas.microsoft.com/office/drawing/2014/main" id="{F6BC5674-6C1E-481D-93C5-421A3A8A1B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95" y="-853"/>
                <a:ext cx="126" cy="117"/>
              </a:xfrm>
              <a:custGeom>
                <a:avLst/>
                <a:gdLst>
                  <a:gd name="T0" fmla="*/ 69 w 84"/>
                  <a:gd name="T1" fmla="*/ 65 h 78"/>
                  <a:gd name="T2" fmla="*/ 69 w 84"/>
                  <a:gd name="T3" fmla="*/ 14 h 78"/>
                  <a:gd name="T4" fmla="*/ 15 w 84"/>
                  <a:gd name="T5" fmla="*/ 14 h 78"/>
                  <a:gd name="T6" fmla="*/ 15 w 84"/>
                  <a:gd name="T7" fmla="*/ 64 h 78"/>
                  <a:gd name="T8" fmla="*/ 69 w 84"/>
                  <a:gd name="T9" fmla="*/ 6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69" y="65"/>
                    </a:moveTo>
                    <a:cubicBezTo>
                      <a:pt x="84" y="51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ubicBezTo>
                      <a:pt x="0" y="28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Freeform 651">
                <a:extLst>
                  <a:ext uri="{FF2B5EF4-FFF2-40B4-BE49-F238E27FC236}">
                    <a16:creationId xmlns:a16="http://schemas.microsoft.com/office/drawing/2014/main" id="{F4BAAE62-14A3-414D-A7F3-31C2A1BEA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52" y="-899"/>
                <a:ext cx="131" cy="121"/>
              </a:xfrm>
              <a:custGeom>
                <a:avLst/>
                <a:gdLst>
                  <a:gd name="T0" fmla="*/ 16 w 87"/>
                  <a:gd name="T1" fmla="*/ 14 h 81"/>
                  <a:gd name="T2" fmla="*/ 16 w 87"/>
                  <a:gd name="T3" fmla="*/ 66 h 81"/>
                  <a:gd name="T4" fmla="*/ 71 w 87"/>
                  <a:gd name="T5" fmla="*/ 67 h 81"/>
                  <a:gd name="T6" fmla="*/ 72 w 87"/>
                  <a:gd name="T7" fmla="*/ 14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8"/>
                      <a:pt x="0" y="52"/>
                      <a:pt x="16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2" y="14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Freeform 652">
                <a:extLst>
                  <a:ext uri="{FF2B5EF4-FFF2-40B4-BE49-F238E27FC236}">
                    <a16:creationId xmlns:a16="http://schemas.microsoft.com/office/drawing/2014/main" id="{D3125437-C5F8-4347-A3AB-E76B0F3E0B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13" y="-944"/>
                <a:ext cx="130" cy="121"/>
              </a:xfrm>
              <a:custGeom>
                <a:avLst/>
                <a:gdLst>
                  <a:gd name="T0" fmla="*/ 71 w 87"/>
                  <a:gd name="T1" fmla="*/ 67 h 81"/>
                  <a:gd name="T2" fmla="*/ 72 w 87"/>
                  <a:gd name="T3" fmla="*/ 14 h 81"/>
                  <a:gd name="T4" fmla="*/ 16 w 87"/>
                  <a:gd name="T5" fmla="*/ 14 h 81"/>
                  <a:gd name="T6" fmla="*/ 15 w 87"/>
                  <a:gd name="T7" fmla="*/ 66 h 81"/>
                  <a:gd name="T8" fmla="*/ 71 w 87"/>
                  <a:gd name="T9" fmla="*/ 67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71" y="67"/>
                    </a:moveTo>
                    <a:cubicBezTo>
                      <a:pt x="87" y="52"/>
                      <a:pt x="87" y="29"/>
                      <a:pt x="72" y="14"/>
                    </a:cubicBezTo>
                    <a:cubicBezTo>
                      <a:pt x="56" y="0"/>
                      <a:pt x="31" y="0"/>
                      <a:pt x="16" y="14"/>
                    </a:cubicBezTo>
                    <a:cubicBezTo>
                      <a:pt x="0" y="28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Freeform 653">
                <a:extLst>
                  <a:ext uri="{FF2B5EF4-FFF2-40B4-BE49-F238E27FC236}">
                    <a16:creationId xmlns:a16="http://schemas.microsoft.com/office/drawing/2014/main" id="{1B76A138-2872-45FC-A033-89CEBE1638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70" y="-992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70 h 84"/>
                  <a:gd name="T6" fmla="*/ 74 w 90"/>
                  <a:gd name="T7" fmla="*/ 16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70"/>
                    </a:cubicBezTo>
                    <a:cubicBezTo>
                      <a:pt x="90" y="55"/>
                      <a:pt x="90" y="31"/>
                      <a:pt x="74" y="16"/>
                    </a:cubicBezTo>
                    <a:cubicBezTo>
                      <a:pt x="58" y="1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Freeform 654">
                <a:extLst>
                  <a:ext uri="{FF2B5EF4-FFF2-40B4-BE49-F238E27FC236}">
                    <a16:creationId xmlns:a16="http://schemas.microsoft.com/office/drawing/2014/main" id="{42477B28-482A-41CE-A588-8DA899A1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28" y="-1039"/>
                <a:ext cx="139" cy="131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7 w 93"/>
                  <a:gd name="T5" fmla="*/ 72 h 87"/>
                  <a:gd name="T6" fmla="*/ 77 w 93"/>
                  <a:gd name="T7" fmla="*/ 16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1"/>
                      <a:pt x="0" y="56"/>
                      <a:pt x="17" y="71"/>
                    </a:cubicBezTo>
                    <a:cubicBezTo>
                      <a:pt x="33" y="87"/>
                      <a:pt x="60" y="87"/>
                      <a:pt x="77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Freeform 655">
                <a:extLst>
                  <a:ext uri="{FF2B5EF4-FFF2-40B4-BE49-F238E27FC236}">
                    <a16:creationId xmlns:a16="http://schemas.microsoft.com/office/drawing/2014/main" id="{DAFB1F87-105E-478B-A97E-79CF54991E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85" y="-1073"/>
                <a:ext cx="42" cy="109"/>
              </a:xfrm>
              <a:custGeom>
                <a:avLst/>
                <a:gdLst>
                  <a:gd name="T0" fmla="*/ 17 w 28"/>
                  <a:gd name="T1" fmla="*/ 65 h 73"/>
                  <a:gd name="T2" fmla="*/ 28 w 28"/>
                  <a:gd name="T3" fmla="*/ 73 h 73"/>
                  <a:gd name="T4" fmla="*/ 28 w 28"/>
                  <a:gd name="T5" fmla="*/ 0 h 73"/>
                  <a:gd name="T6" fmla="*/ 17 w 28"/>
                  <a:gd name="T7" fmla="*/ 7 h 73"/>
                  <a:gd name="T8" fmla="*/ 17 w 28"/>
                  <a:gd name="T9" fmla="*/ 65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73">
                    <a:moveTo>
                      <a:pt x="17" y="65"/>
                    </a:moveTo>
                    <a:cubicBezTo>
                      <a:pt x="21" y="68"/>
                      <a:pt x="24" y="71"/>
                      <a:pt x="28" y="73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2"/>
                      <a:pt x="21" y="4"/>
                      <a:pt x="17" y="7"/>
                    </a:cubicBezTo>
                    <a:cubicBezTo>
                      <a:pt x="0" y="23"/>
                      <a:pt x="0" y="49"/>
                      <a:pt x="1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Freeform 656">
                <a:extLst>
                  <a:ext uri="{FF2B5EF4-FFF2-40B4-BE49-F238E27FC236}">
                    <a16:creationId xmlns:a16="http://schemas.microsoft.com/office/drawing/2014/main" id="{A1D8FCF1-EBAB-4641-8E81-94F778418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2" y="519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4 h 4"/>
                  <a:gd name="T4" fmla="*/ 3 w 4"/>
                  <a:gd name="T5" fmla="*/ 4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2" y="4"/>
                      <a:pt x="3" y="4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Freeform 657">
                <a:extLst>
                  <a:ext uri="{FF2B5EF4-FFF2-40B4-BE49-F238E27FC236}">
                    <a16:creationId xmlns:a16="http://schemas.microsoft.com/office/drawing/2014/main" id="{7387DC1D-DF69-42DA-9AE2-B094C834F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99" y="473"/>
                <a:ext cx="11" cy="1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7" y="5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Freeform 658">
                <a:extLst>
                  <a:ext uri="{FF2B5EF4-FFF2-40B4-BE49-F238E27FC236}">
                    <a16:creationId xmlns:a16="http://schemas.microsoft.com/office/drawing/2014/main" id="{AAF61A54-975B-4E7B-B898-D8BC41DB72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57" y="425"/>
                <a:ext cx="16" cy="17"/>
              </a:xfrm>
              <a:custGeom>
                <a:avLst/>
                <a:gdLst>
                  <a:gd name="T0" fmla="*/ 2 w 11"/>
                  <a:gd name="T1" fmla="*/ 2 h 11"/>
                  <a:gd name="T2" fmla="*/ 2 w 11"/>
                  <a:gd name="T3" fmla="*/ 9 h 11"/>
                  <a:gd name="T4" fmla="*/ 9 w 11"/>
                  <a:gd name="T5" fmla="*/ 9 h 11"/>
                  <a:gd name="T6" fmla="*/ 9 w 11"/>
                  <a:gd name="T7" fmla="*/ 2 h 11"/>
                  <a:gd name="T8" fmla="*/ 2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0"/>
                      <a:pt x="7" y="11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Freeform 659">
                <a:extLst>
                  <a:ext uri="{FF2B5EF4-FFF2-40B4-BE49-F238E27FC236}">
                    <a16:creationId xmlns:a16="http://schemas.microsoft.com/office/drawing/2014/main" id="{53956401-3FCB-454D-8447-3A1FBBED2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14" y="379"/>
                <a:ext cx="21" cy="19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8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5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Freeform 660">
                <a:extLst>
                  <a:ext uri="{FF2B5EF4-FFF2-40B4-BE49-F238E27FC236}">
                    <a16:creationId xmlns:a16="http://schemas.microsoft.com/office/drawing/2014/main" id="{0A48375C-B8A8-474D-AFDA-EB323D2D2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72" y="331"/>
                <a:ext cx="25" cy="25"/>
              </a:xfrm>
              <a:custGeom>
                <a:avLst/>
                <a:gdLst>
                  <a:gd name="T0" fmla="*/ 3 w 17"/>
                  <a:gd name="T1" fmla="*/ 3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Freeform 661">
                <a:extLst>
                  <a:ext uri="{FF2B5EF4-FFF2-40B4-BE49-F238E27FC236}">
                    <a16:creationId xmlns:a16="http://schemas.microsoft.com/office/drawing/2014/main" id="{8B7D6D00-109C-4363-B673-257734089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9" y="284"/>
                <a:ext cx="30" cy="29"/>
              </a:xfrm>
              <a:custGeom>
                <a:avLst/>
                <a:gdLst>
                  <a:gd name="T0" fmla="*/ 17 w 20"/>
                  <a:gd name="T1" fmla="*/ 3 h 19"/>
                  <a:gd name="T2" fmla="*/ 4 w 20"/>
                  <a:gd name="T3" fmla="*/ 3 h 19"/>
                  <a:gd name="T4" fmla="*/ 4 w 20"/>
                  <a:gd name="T5" fmla="*/ 16 h 19"/>
                  <a:gd name="T6" fmla="*/ 17 w 20"/>
                  <a:gd name="T7" fmla="*/ 16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Freeform 662">
                <a:extLst>
                  <a:ext uri="{FF2B5EF4-FFF2-40B4-BE49-F238E27FC236}">
                    <a16:creationId xmlns:a16="http://schemas.microsoft.com/office/drawing/2014/main" id="{48EA0627-F79A-4F31-8315-26F2D4D46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90" y="239"/>
                <a:ext cx="30" cy="29"/>
              </a:xfrm>
              <a:custGeom>
                <a:avLst/>
                <a:gdLst>
                  <a:gd name="T0" fmla="*/ 17 w 20"/>
                  <a:gd name="T1" fmla="*/ 3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6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Freeform 663">
                <a:extLst>
                  <a:ext uri="{FF2B5EF4-FFF2-40B4-BE49-F238E27FC236}">
                    <a16:creationId xmlns:a16="http://schemas.microsoft.com/office/drawing/2014/main" id="{A7F83285-BE25-4662-8E3A-3CFC83B92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46" y="191"/>
                <a:ext cx="36" cy="35"/>
              </a:xfrm>
              <a:custGeom>
                <a:avLst/>
                <a:gdLst>
                  <a:gd name="T0" fmla="*/ 20 w 24"/>
                  <a:gd name="T1" fmla="*/ 5 h 23"/>
                  <a:gd name="T2" fmla="*/ 5 w 24"/>
                  <a:gd name="T3" fmla="*/ 4 h 23"/>
                  <a:gd name="T4" fmla="*/ 5 w 24"/>
                  <a:gd name="T5" fmla="*/ 19 h 23"/>
                  <a:gd name="T6" fmla="*/ 20 w 24"/>
                  <a:gd name="T7" fmla="*/ 19 h 23"/>
                  <a:gd name="T8" fmla="*/ 20 w 24"/>
                  <a:gd name="T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0" y="5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1" y="8"/>
                      <a:pt x="0" y="15"/>
                      <a:pt x="5" y="19"/>
                    </a:cubicBezTo>
                    <a:cubicBezTo>
                      <a:pt x="9" y="23"/>
                      <a:pt x="16" y="23"/>
                      <a:pt x="20" y="19"/>
                    </a:cubicBezTo>
                    <a:cubicBezTo>
                      <a:pt x="24" y="15"/>
                      <a:pt x="24" y="8"/>
                      <a:pt x="2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Freeform 664">
                <a:extLst>
                  <a:ext uri="{FF2B5EF4-FFF2-40B4-BE49-F238E27FC236}">
                    <a16:creationId xmlns:a16="http://schemas.microsoft.com/office/drawing/2014/main" id="{F9439F97-8AFF-44FE-833B-465FB9CEF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05" y="145"/>
                <a:ext cx="41" cy="37"/>
              </a:xfrm>
              <a:custGeom>
                <a:avLst/>
                <a:gdLst>
                  <a:gd name="T0" fmla="*/ 22 w 27"/>
                  <a:gd name="T1" fmla="*/ 21 h 25"/>
                  <a:gd name="T2" fmla="*/ 22 w 27"/>
                  <a:gd name="T3" fmla="*/ 5 h 25"/>
                  <a:gd name="T4" fmla="*/ 4 w 27"/>
                  <a:gd name="T5" fmla="*/ 4 h 25"/>
                  <a:gd name="T6" fmla="*/ 4 w 27"/>
                  <a:gd name="T7" fmla="*/ 21 h 25"/>
                  <a:gd name="T8" fmla="*/ 22 w 27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22" y="21"/>
                    </a:move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9" y="0"/>
                      <a:pt x="4" y="4"/>
                    </a:cubicBezTo>
                    <a:cubicBezTo>
                      <a:pt x="0" y="9"/>
                      <a:pt x="0" y="16"/>
                      <a:pt x="4" y="21"/>
                    </a:cubicBezTo>
                    <a:cubicBezTo>
                      <a:pt x="9" y="25"/>
                      <a:pt x="17" y="25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Freeform 665">
                <a:extLst>
                  <a:ext uri="{FF2B5EF4-FFF2-40B4-BE49-F238E27FC236}">
                    <a16:creationId xmlns:a16="http://schemas.microsoft.com/office/drawing/2014/main" id="{8DDF2036-47DB-4572-8BF0-7DE1D63999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61" y="97"/>
                <a:ext cx="47" cy="43"/>
              </a:xfrm>
              <a:custGeom>
                <a:avLst/>
                <a:gdLst>
                  <a:gd name="T0" fmla="*/ 26 w 31"/>
                  <a:gd name="T1" fmla="*/ 24 h 29"/>
                  <a:gd name="T2" fmla="*/ 26 w 31"/>
                  <a:gd name="T3" fmla="*/ 5 h 29"/>
                  <a:gd name="T4" fmla="*/ 6 w 31"/>
                  <a:gd name="T5" fmla="*/ 5 h 29"/>
                  <a:gd name="T6" fmla="*/ 6 w 31"/>
                  <a:gd name="T7" fmla="*/ 24 h 29"/>
                  <a:gd name="T8" fmla="*/ 26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6" y="24"/>
                    </a:moveTo>
                    <a:cubicBezTo>
                      <a:pt x="31" y="19"/>
                      <a:pt x="31" y="11"/>
                      <a:pt x="26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1" y="19"/>
                      <a:pt x="6" y="24"/>
                    </a:cubicBezTo>
                    <a:cubicBezTo>
                      <a:pt x="12" y="29"/>
                      <a:pt x="20" y="29"/>
                      <a:pt x="2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Freeform 666">
                <a:extLst>
                  <a:ext uri="{FF2B5EF4-FFF2-40B4-BE49-F238E27FC236}">
                    <a16:creationId xmlns:a16="http://schemas.microsoft.com/office/drawing/2014/main" id="{DBF9A51A-E580-4000-8EB5-DFF96B87A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19" y="50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5 h 32"/>
                  <a:gd name="T4" fmla="*/ 7 w 34"/>
                  <a:gd name="T5" fmla="*/ 5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3" y="0"/>
                      <a:pt x="7" y="5"/>
                    </a:cubicBezTo>
                    <a:cubicBezTo>
                      <a:pt x="1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Freeform 667">
                <a:extLst>
                  <a:ext uri="{FF2B5EF4-FFF2-40B4-BE49-F238E27FC236}">
                    <a16:creationId xmlns:a16="http://schemas.microsoft.com/office/drawing/2014/main" id="{3BAC9DC4-94C4-4F72-AC85-60DE0CAAC2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6" y="3"/>
                <a:ext cx="57" cy="52"/>
              </a:xfrm>
              <a:custGeom>
                <a:avLst/>
                <a:gdLst>
                  <a:gd name="T0" fmla="*/ 31 w 38"/>
                  <a:gd name="T1" fmla="*/ 29 h 35"/>
                  <a:gd name="T2" fmla="*/ 31 w 38"/>
                  <a:gd name="T3" fmla="*/ 6 h 35"/>
                  <a:gd name="T4" fmla="*/ 7 w 38"/>
                  <a:gd name="T5" fmla="*/ 6 h 35"/>
                  <a:gd name="T6" fmla="*/ 7 w 38"/>
                  <a:gd name="T7" fmla="*/ 29 h 35"/>
                  <a:gd name="T8" fmla="*/ 31 w 38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29"/>
                    </a:moveTo>
                    <a:cubicBezTo>
                      <a:pt x="38" y="23"/>
                      <a:pt x="38" y="13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ubicBezTo>
                      <a:pt x="1" y="12"/>
                      <a:pt x="0" y="23"/>
                      <a:pt x="7" y="29"/>
                    </a:cubicBezTo>
                    <a:cubicBezTo>
                      <a:pt x="14" y="35"/>
                      <a:pt x="25" y="35"/>
                      <a:pt x="3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Freeform 668">
                <a:extLst>
                  <a:ext uri="{FF2B5EF4-FFF2-40B4-BE49-F238E27FC236}">
                    <a16:creationId xmlns:a16="http://schemas.microsoft.com/office/drawing/2014/main" id="{58576C7E-0719-4010-885B-261D39AFD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34" y="-44"/>
                <a:ext cx="61" cy="57"/>
              </a:xfrm>
              <a:custGeom>
                <a:avLst/>
                <a:gdLst>
                  <a:gd name="T0" fmla="*/ 34 w 41"/>
                  <a:gd name="T1" fmla="*/ 6 h 38"/>
                  <a:gd name="T2" fmla="*/ 8 w 41"/>
                  <a:gd name="T3" fmla="*/ 6 h 38"/>
                  <a:gd name="T4" fmla="*/ 8 w 41"/>
                  <a:gd name="T5" fmla="*/ 31 h 38"/>
                  <a:gd name="T6" fmla="*/ 34 w 41"/>
                  <a:gd name="T7" fmla="*/ 31 h 38"/>
                  <a:gd name="T8" fmla="*/ 34 w 41"/>
                  <a:gd name="T9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6"/>
                    </a:moveTo>
                    <a:cubicBezTo>
                      <a:pt x="27" y="0"/>
                      <a:pt x="15" y="0"/>
                      <a:pt x="8" y="6"/>
                    </a:cubicBezTo>
                    <a:cubicBezTo>
                      <a:pt x="0" y="13"/>
                      <a:pt x="0" y="24"/>
                      <a:pt x="8" y="31"/>
                    </a:cubicBezTo>
                    <a:cubicBezTo>
                      <a:pt x="15" y="38"/>
                      <a:pt x="27" y="38"/>
                      <a:pt x="34" y="31"/>
                    </a:cubicBezTo>
                    <a:cubicBezTo>
                      <a:pt x="41" y="24"/>
                      <a:pt x="41" y="13"/>
                      <a:pt x="3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Freeform 669">
                <a:extLst>
                  <a:ext uri="{FF2B5EF4-FFF2-40B4-BE49-F238E27FC236}">
                    <a16:creationId xmlns:a16="http://schemas.microsoft.com/office/drawing/2014/main" id="{96F35158-8BC7-4406-B7EF-C6C4A2DDC7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91" y="-92"/>
                <a:ext cx="66" cy="62"/>
              </a:xfrm>
              <a:custGeom>
                <a:avLst/>
                <a:gdLst>
                  <a:gd name="T0" fmla="*/ 37 w 44"/>
                  <a:gd name="T1" fmla="*/ 8 h 41"/>
                  <a:gd name="T2" fmla="*/ 9 w 44"/>
                  <a:gd name="T3" fmla="*/ 7 h 41"/>
                  <a:gd name="T4" fmla="*/ 8 w 44"/>
                  <a:gd name="T5" fmla="*/ 34 h 41"/>
                  <a:gd name="T6" fmla="*/ 36 w 44"/>
                  <a:gd name="T7" fmla="*/ 34 h 41"/>
                  <a:gd name="T8" fmla="*/ 37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7" y="8"/>
                    </a:moveTo>
                    <a:cubicBezTo>
                      <a:pt x="29" y="0"/>
                      <a:pt x="16" y="0"/>
                      <a:pt x="9" y="7"/>
                    </a:cubicBezTo>
                    <a:cubicBezTo>
                      <a:pt x="1" y="15"/>
                      <a:pt x="0" y="26"/>
                      <a:pt x="8" y="34"/>
                    </a:cubicBezTo>
                    <a:cubicBezTo>
                      <a:pt x="16" y="41"/>
                      <a:pt x="29" y="41"/>
                      <a:pt x="36" y="34"/>
                    </a:cubicBezTo>
                    <a:cubicBezTo>
                      <a:pt x="44" y="27"/>
                      <a:pt x="44" y="15"/>
                      <a:pt x="3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Freeform 670">
                <a:extLst>
                  <a:ext uri="{FF2B5EF4-FFF2-40B4-BE49-F238E27FC236}">
                    <a16:creationId xmlns:a16="http://schemas.microsoft.com/office/drawing/2014/main" id="{11C1C707-521E-4F17-9604-6B32447C8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0" y="-138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5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3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Freeform 671">
                <a:extLst>
                  <a:ext uri="{FF2B5EF4-FFF2-40B4-BE49-F238E27FC236}">
                    <a16:creationId xmlns:a16="http://schemas.microsoft.com/office/drawing/2014/main" id="{852E0FA0-C420-4473-B1E1-411E234B6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0" y="-183"/>
                <a:ext cx="70" cy="66"/>
              </a:xfrm>
              <a:custGeom>
                <a:avLst/>
                <a:gdLst>
                  <a:gd name="T0" fmla="*/ 39 w 47"/>
                  <a:gd name="T1" fmla="*/ 36 h 44"/>
                  <a:gd name="T2" fmla="*/ 39 w 47"/>
                  <a:gd name="T3" fmla="*/ 8 h 44"/>
                  <a:gd name="T4" fmla="*/ 9 w 47"/>
                  <a:gd name="T5" fmla="*/ 7 h 44"/>
                  <a:gd name="T6" fmla="*/ 9 w 47"/>
                  <a:gd name="T7" fmla="*/ 36 h 44"/>
                  <a:gd name="T8" fmla="*/ 39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6"/>
                    </a:moveTo>
                    <a:cubicBezTo>
                      <a:pt x="47" y="28"/>
                      <a:pt x="47" y="15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ubicBezTo>
                      <a:pt x="1" y="15"/>
                      <a:pt x="0" y="28"/>
                      <a:pt x="9" y="36"/>
                    </a:cubicBezTo>
                    <a:cubicBezTo>
                      <a:pt x="17" y="44"/>
                      <a:pt x="31" y="44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Freeform 672">
                <a:extLst>
                  <a:ext uri="{FF2B5EF4-FFF2-40B4-BE49-F238E27FC236}">
                    <a16:creationId xmlns:a16="http://schemas.microsoft.com/office/drawing/2014/main" id="{ECD656DA-8ED5-4E98-A6B5-A00082E7C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67" y="-231"/>
                <a:ext cx="77" cy="70"/>
              </a:xfrm>
              <a:custGeom>
                <a:avLst/>
                <a:gdLst>
                  <a:gd name="T0" fmla="*/ 42 w 51"/>
                  <a:gd name="T1" fmla="*/ 39 h 47"/>
                  <a:gd name="T2" fmla="*/ 42 w 51"/>
                  <a:gd name="T3" fmla="*/ 9 h 47"/>
                  <a:gd name="T4" fmla="*/ 9 w 51"/>
                  <a:gd name="T5" fmla="*/ 9 h 47"/>
                  <a:gd name="T6" fmla="*/ 9 w 51"/>
                  <a:gd name="T7" fmla="*/ 39 h 47"/>
                  <a:gd name="T8" fmla="*/ 42 w 51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39"/>
                    </a:move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Freeform 673">
                <a:extLst>
                  <a:ext uri="{FF2B5EF4-FFF2-40B4-BE49-F238E27FC236}">
                    <a16:creationId xmlns:a16="http://schemas.microsoft.com/office/drawing/2014/main" id="{8FF8B983-9708-4F57-BA70-10877A4FF1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25" y="-278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5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2"/>
                      <a:pt x="54" y="17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Freeform 674">
                <a:extLst>
                  <a:ext uri="{FF2B5EF4-FFF2-40B4-BE49-F238E27FC236}">
                    <a16:creationId xmlns:a16="http://schemas.microsoft.com/office/drawing/2014/main" id="{FCEDADF5-CCB4-4D17-A9BA-D0F7D6F6C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82" y="-326"/>
                <a:ext cx="86" cy="80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10 h 53"/>
                  <a:gd name="T4" fmla="*/ 11 w 57"/>
                  <a:gd name="T5" fmla="*/ 10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1" y="10"/>
                    </a:cubicBezTo>
                    <a:cubicBezTo>
                      <a:pt x="1" y="19"/>
                      <a:pt x="0" y="34"/>
                      <a:pt x="10" y="44"/>
                    </a:cubicBezTo>
                    <a:cubicBezTo>
                      <a:pt x="21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Freeform 675">
                <a:extLst>
                  <a:ext uri="{FF2B5EF4-FFF2-40B4-BE49-F238E27FC236}">
                    <a16:creationId xmlns:a16="http://schemas.microsoft.com/office/drawing/2014/main" id="{6A2ACDD2-F403-4B71-A80E-E241ADD55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0" y="-374"/>
                <a:ext cx="91" cy="86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1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7"/>
                      <a:pt x="61" y="21"/>
                      <a:pt x="50" y="11"/>
                    </a:cubicBezTo>
                    <a:cubicBezTo>
                      <a:pt x="40" y="1"/>
                      <a:pt x="22" y="0"/>
                      <a:pt x="11" y="10"/>
                    </a:cubicBezTo>
                    <a:cubicBezTo>
                      <a:pt x="0" y="20"/>
                      <a:pt x="1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Freeform 676">
                <a:extLst>
                  <a:ext uri="{FF2B5EF4-FFF2-40B4-BE49-F238E27FC236}">
                    <a16:creationId xmlns:a16="http://schemas.microsoft.com/office/drawing/2014/main" id="{3404344F-8878-403A-9816-DF54DAC638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7" y="-420"/>
                <a:ext cx="96" cy="90"/>
              </a:xfrm>
              <a:custGeom>
                <a:avLst/>
                <a:gdLst>
                  <a:gd name="T0" fmla="*/ 53 w 64"/>
                  <a:gd name="T1" fmla="*/ 49 h 60"/>
                  <a:gd name="T2" fmla="*/ 53 w 64"/>
                  <a:gd name="T3" fmla="*/ 11 h 60"/>
                  <a:gd name="T4" fmla="*/ 12 w 64"/>
                  <a:gd name="T5" fmla="*/ 11 h 60"/>
                  <a:gd name="T6" fmla="*/ 12 w 64"/>
                  <a:gd name="T7" fmla="*/ 49 h 60"/>
                  <a:gd name="T8" fmla="*/ 53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3" y="49"/>
                    </a:moveTo>
                    <a:cubicBezTo>
                      <a:pt x="64" y="39"/>
                      <a:pt x="64" y="21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ubicBezTo>
                      <a:pt x="0" y="21"/>
                      <a:pt x="0" y="38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Freeform 677">
                <a:extLst>
                  <a:ext uri="{FF2B5EF4-FFF2-40B4-BE49-F238E27FC236}">
                    <a16:creationId xmlns:a16="http://schemas.microsoft.com/office/drawing/2014/main" id="{A94C1B39-87AB-4799-BFF5-6DF35324C8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6" y="-466"/>
                <a:ext cx="99" cy="92"/>
              </a:xfrm>
              <a:custGeom>
                <a:avLst/>
                <a:gdLst>
                  <a:gd name="T0" fmla="*/ 54 w 66"/>
                  <a:gd name="T1" fmla="*/ 51 h 62"/>
                  <a:gd name="T2" fmla="*/ 54 w 66"/>
                  <a:gd name="T3" fmla="*/ 11 h 62"/>
                  <a:gd name="T4" fmla="*/ 12 w 66"/>
                  <a:gd name="T5" fmla="*/ 11 h 62"/>
                  <a:gd name="T6" fmla="*/ 11 w 66"/>
                  <a:gd name="T7" fmla="*/ 51 h 62"/>
                  <a:gd name="T8" fmla="*/ 54 w 66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54" y="51"/>
                    </a:moveTo>
                    <a:cubicBezTo>
                      <a:pt x="66" y="40"/>
                      <a:pt x="66" y="22"/>
                      <a:pt x="54" y="11"/>
                    </a:cubicBezTo>
                    <a:cubicBezTo>
                      <a:pt x="43" y="0"/>
                      <a:pt x="23" y="0"/>
                      <a:pt x="12" y="11"/>
                    </a:cubicBez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Freeform 678">
                <a:extLst>
                  <a:ext uri="{FF2B5EF4-FFF2-40B4-BE49-F238E27FC236}">
                    <a16:creationId xmlns:a16="http://schemas.microsoft.com/office/drawing/2014/main" id="{11FFE337-964B-4AFB-9128-2CA96B22DF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2" y="-514"/>
                <a:ext cx="105" cy="99"/>
              </a:xfrm>
              <a:custGeom>
                <a:avLst/>
                <a:gdLst>
                  <a:gd name="T0" fmla="*/ 13 w 70"/>
                  <a:gd name="T1" fmla="*/ 12 h 66"/>
                  <a:gd name="T2" fmla="*/ 13 w 70"/>
                  <a:gd name="T3" fmla="*/ 54 h 66"/>
                  <a:gd name="T4" fmla="*/ 58 w 70"/>
                  <a:gd name="T5" fmla="*/ 54 h 66"/>
                  <a:gd name="T6" fmla="*/ 58 w 70"/>
                  <a:gd name="T7" fmla="*/ 12 h 66"/>
                  <a:gd name="T8" fmla="*/ 13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3" y="12"/>
                    </a:moveTo>
                    <a:cubicBezTo>
                      <a:pt x="1" y="23"/>
                      <a:pt x="0" y="42"/>
                      <a:pt x="13" y="54"/>
                    </a:cubicBezTo>
                    <a:cubicBezTo>
                      <a:pt x="25" y="66"/>
                      <a:pt x="45" y="66"/>
                      <a:pt x="58" y="54"/>
                    </a:cubicBezTo>
                    <a:cubicBezTo>
                      <a:pt x="70" y="42"/>
                      <a:pt x="70" y="24"/>
                      <a:pt x="58" y="12"/>
                    </a:cubicBezTo>
                    <a:cubicBezTo>
                      <a:pt x="46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Freeform 679">
                <a:extLst>
                  <a:ext uri="{FF2B5EF4-FFF2-40B4-BE49-F238E27FC236}">
                    <a16:creationId xmlns:a16="http://schemas.microsoft.com/office/drawing/2014/main" id="{DD55C3FB-5159-4353-952C-838454498A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2" y="-561"/>
                <a:ext cx="109" cy="102"/>
              </a:xfrm>
              <a:custGeom>
                <a:avLst/>
                <a:gdLst>
                  <a:gd name="T0" fmla="*/ 60 w 73"/>
                  <a:gd name="T1" fmla="*/ 56 h 68"/>
                  <a:gd name="T2" fmla="*/ 60 w 73"/>
                  <a:gd name="T3" fmla="*/ 12 h 68"/>
                  <a:gd name="T4" fmla="*/ 13 w 73"/>
                  <a:gd name="T5" fmla="*/ 12 h 68"/>
                  <a:gd name="T6" fmla="*/ 13 w 73"/>
                  <a:gd name="T7" fmla="*/ 56 h 68"/>
                  <a:gd name="T8" fmla="*/ 60 w 73"/>
                  <a:gd name="T9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60" y="56"/>
                    </a:moveTo>
                    <a:cubicBezTo>
                      <a:pt x="73" y="44"/>
                      <a:pt x="73" y="24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Freeform 680">
                <a:extLst>
                  <a:ext uri="{FF2B5EF4-FFF2-40B4-BE49-F238E27FC236}">
                    <a16:creationId xmlns:a16="http://schemas.microsoft.com/office/drawing/2014/main" id="{26218B36-111B-418B-B846-D63B265BD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1" y="-606"/>
                <a:ext cx="109" cy="102"/>
              </a:xfrm>
              <a:custGeom>
                <a:avLst/>
                <a:gdLst>
                  <a:gd name="T0" fmla="*/ 60 w 73"/>
                  <a:gd name="T1" fmla="*/ 56 h 68"/>
                  <a:gd name="T2" fmla="*/ 60 w 73"/>
                  <a:gd name="T3" fmla="*/ 12 h 68"/>
                  <a:gd name="T4" fmla="*/ 13 w 73"/>
                  <a:gd name="T5" fmla="*/ 12 h 68"/>
                  <a:gd name="T6" fmla="*/ 13 w 73"/>
                  <a:gd name="T7" fmla="*/ 56 h 68"/>
                  <a:gd name="T8" fmla="*/ 60 w 73"/>
                  <a:gd name="T9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60" y="56"/>
                    </a:moveTo>
                    <a:cubicBezTo>
                      <a:pt x="73" y="44"/>
                      <a:pt x="73" y="24"/>
                      <a:pt x="60" y="12"/>
                    </a:cubicBezTo>
                    <a:cubicBezTo>
                      <a:pt x="48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Freeform 681">
                <a:extLst>
                  <a:ext uri="{FF2B5EF4-FFF2-40B4-BE49-F238E27FC236}">
                    <a16:creationId xmlns:a16="http://schemas.microsoft.com/office/drawing/2014/main" id="{2FC36774-21B0-44E5-8C3E-DE66BFD2F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88" y="-654"/>
                <a:ext cx="116" cy="108"/>
              </a:xfrm>
              <a:custGeom>
                <a:avLst/>
                <a:gdLst>
                  <a:gd name="T0" fmla="*/ 63 w 77"/>
                  <a:gd name="T1" fmla="*/ 59 h 72"/>
                  <a:gd name="T2" fmla="*/ 63 w 77"/>
                  <a:gd name="T3" fmla="*/ 13 h 72"/>
                  <a:gd name="T4" fmla="*/ 14 w 77"/>
                  <a:gd name="T5" fmla="*/ 13 h 72"/>
                  <a:gd name="T6" fmla="*/ 14 w 77"/>
                  <a:gd name="T7" fmla="*/ 59 h 72"/>
                  <a:gd name="T8" fmla="*/ 63 w 77"/>
                  <a:gd name="T9" fmla="*/ 5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59"/>
                    </a:move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Freeform 682">
                <a:extLst>
                  <a:ext uri="{FF2B5EF4-FFF2-40B4-BE49-F238E27FC236}">
                    <a16:creationId xmlns:a16="http://schemas.microsoft.com/office/drawing/2014/main" id="{B2E9E099-CF78-46C9-AD69-95375BA11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6" y="-700"/>
                <a:ext cx="120" cy="111"/>
              </a:xfrm>
              <a:custGeom>
                <a:avLst/>
                <a:gdLst>
                  <a:gd name="T0" fmla="*/ 66 w 80"/>
                  <a:gd name="T1" fmla="*/ 61 h 74"/>
                  <a:gd name="T2" fmla="*/ 66 w 80"/>
                  <a:gd name="T3" fmla="*/ 13 h 74"/>
                  <a:gd name="T4" fmla="*/ 14 w 80"/>
                  <a:gd name="T5" fmla="*/ 13 h 74"/>
                  <a:gd name="T6" fmla="*/ 14 w 80"/>
                  <a:gd name="T7" fmla="*/ 61 h 74"/>
                  <a:gd name="T8" fmla="*/ 66 w 80"/>
                  <a:gd name="T9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4">
                    <a:moveTo>
                      <a:pt x="66" y="61"/>
                    </a:moveTo>
                    <a:cubicBezTo>
                      <a:pt x="80" y="48"/>
                      <a:pt x="80" y="26"/>
                      <a:pt x="66" y="13"/>
                    </a:cubicBezTo>
                    <a:cubicBezTo>
                      <a:pt x="52" y="0"/>
                      <a:pt x="29" y="0"/>
                      <a:pt x="14" y="13"/>
                    </a:cubicBezTo>
                    <a:cubicBezTo>
                      <a:pt x="0" y="26"/>
                      <a:pt x="0" y="48"/>
                      <a:pt x="14" y="61"/>
                    </a:cubicBezTo>
                    <a:cubicBezTo>
                      <a:pt x="28" y="74"/>
                      <a:pt x="52" y="74"/>
                      <a:pt x="66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Freeform 683">
                <a:extLst>
                  <a:ext uri="{FF2B5EF4-FFF2-40B4-BE49-F238E27FC236}">
                    <a16:creationId xmlns:a16="http://schemas.microsoft.com/office/drawing/2014/main" id="{F6F410ED-38E5-4E6A-B369-D8FB47CA2B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03" y="-748"/>
                <a:ext cx="126" cy="117"/>
              </a:xfrm>
              <a:custGeom>
                <a:avLst/>
                <a:gdLst>
                  <a:gd name="T0" fmla="*/ 68 w 84"/>
                  <a:gd name="T1" fmla="*/ 64 h 78"/>
                  <a:gd name="T2" fmla="*/ 69 w 84"/>
                  <a:gd name="T3" fmla="*/ 14 h 78"/>
                  <a:gd name="T4" fmla="*/ 15 w 84"/>
                  <a:gd name="T5" fmla="*/ 14 h 78"/>
                  <a:gd name="T6" fmla="*/ 15 w 84"/>
                  <a:gd name="T7" fmla="*/ 64 h 78"/>
                  <a:gd name="T8" fmla="*/ 68 w 84"/>
                  <a:gd name="T9" fmla="*/ 6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68" y="64"/>
                    </a:moveTo>
                    <a:cubicBezTo>
                      <a:pt x="83" y="51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ubicBezTo>
                      <a:pt x="0" y="28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Freeform 684">
                <a:extLst>
                  <a:ext uri="{FF2B5EF4-FFF2-40B4-BE49-F238E27FC236}">
                    <a16:creationId xmlns:a16="http://schemas.microsoft.com/office/drawing/2014/main" id="{7B7233E0-E778-4416-9263-734F87E4A0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61" y="-795"/>
                <a:ext cx="130" cy="122"/>
              </a:xfrm>
              <a:custGeom>
                <a:avLst/>
                <a:gdLst>
                  <a:gd name="T0" fmla="*/ 16 w 87"/>
                  <a:gd name="T1" fmla="*/ 14 h 81"/>
                  <a:gd name="T2" fmla="*/ 15 w 87"/>
                  <a:gd name="T3" fmla="*/ 66 h 81"/>
                  <a:gd name="T4" fmla="*/ 71 w 87"/>
                  <a:gd name="T5" fmla="*/ 66 h 81"/>
                  <a:gd name="T6" fmla="*/ 71 w 87"/>
                  <a:gd name="T7" fmla="*/ 14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8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6"/>
                    </a:cubicBezTo>
                    <a:cubicBezTo>
                      <a:pt x="87" y="52"/>
                      <a:pt x="87" y="29"/>
                      <a:pt x="71" y="14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Freeform 685">
                <a:extLst>
                  <a:ext uri="{FF2B5EF4-FFF2-40B4-BE49-F238E27FC236}">
                    <a16:creationId xmlns:a16="http://schemas.microsoft.com/office/drawing/2014/main" id="{4142BA8D-1A83-4BB7-996B-9C810A853F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18" y="-842"/>
                <a:ext cx="135" cy="125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Freeform 686">
                <a:extLst>
                  <a:ext uri="{FF2B5EF4-FFF2-40B4-BE49-F238E27FC236}">
                    <a16:creationId xmlns:a16="http://schemas.microsoft.com/office/drawing/2014/main" id="{39063700-23B1-4E50-B39D-68C5C31F2A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6" y="-889"/>
                <a:ext cx="139" cy="130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7 w 93"/>
                  <a:gd name="T5" fmla="*/ 71 h 87"/>
                  <a:gd name="T6" fmla="*/ 77 w 93"/>
                  <a:gd name="T7" fmla="*/ 15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0"/>
                      <a:pt x="0" y="55"/>
                      <a:pt x="17" y="71"/>
                    </a:cubicBezTo>
                    <a:cubicBezTo>
                      <a:pt x="33" y="87"/>
                      <a:pt x="60" y="87"/>
                      <a:pt x="77" y="71"/>
                    </a:cubicBezTo>
                    <a:cubicBezTo>
                      <a:pt x="93" y="56"/>
                      <a:pt x="93" y="31"/>
                      <a:pt x="77" y="15"/>
                    </a:cubicBezTo>
                    <a:cubicBezTo>
                      <a:pt x="60" y="0"/>
                      <a:pt x="34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Freeform 687">
                <a:extLst>
                  <a:ext uri="{FF2B5EF4-FFF2-40B4-BE49-F238E27FC236}">
                    <a16:creationId xmlns:a16="http://schemas.microsoft.com/office/drawing/2014/main" id="{9F7310A3-1DB1-4A3F-9EB1-948A085B9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90" y="669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4 h 4"/>
                  <a:gd name="T4" fmla="*/ 3 w 4"/>
                  <a:gd name="T5" fmla="*/ 3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3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Freeform 688">
                <a:extLst>
                  <a:ext uri="{FF2B5EF4-FFF2-40B4-BE49-F238E27FC236}">
                    <a16:creationId xmlns:a16="http://schemas.microsoft.com/office/drawing/2014/main" id="{267BD870-73DB-4FFE-AF7E-E9EB031701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7" y="623"/>
                <a:ext cx="11" cy="1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Freeform 689">
                <a:extLst>
                  <a:ext uri="{FF2B5EF4-FFF2-40B4-BE49-F238E27FC236}">
                    <a16:creationId xmlns:a16="http://schemas.microsoft.com/office/drawing/2014/main" id="{37FBFF78-FD03-491B-B1E2-095CB93EA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06" y="578"/>
                <a:ext cx="12" cy="10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0" y="2"/>
                      <a:pt x="1" y="4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Freeform 690">
                <a:extLst>
                  <a:ext uri="{FF2B5EF4-FFF2-40B4-BE49-F238E27FC236}">
                    <a16:creationId xmlns:a16="http://schemas.microsoft.com/office/drawing/2014/main" id="{50FBAFFD-5D6F-408E-B901-45491F6FF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64" y="530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9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8" y="10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Freeform 691">
                <a:extLst>
                  <a:ext uri="{FF2B5EF4-FFF2-40B4-BE49-F238E27FC236}">
                    <a16:creationId xmlns:a16="http://schemas.microsoft.com/office/drawing/2014/main" id="{51E20A17-11A0-48B7-B114-D99B5A3D54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23" y="483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0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4"/>
                      <a:pt x="0" y="8"/>
                      <a:pt x="2" y="10"/>
                    </a:cubicBezTo>
                    <a:cubicBezTo>
                      <a:pt x="4" y="13"/>
                      <a:pt x="9" y="13"/>
                      <a:pt x="11" y="11"/>
                    </a:cubicBezTo>
                    <a:cubicBezTo>
                      <a:pt x="14" y="8"/>
                      <a:pt x="14" y="4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Freeform 692">
                <a:extLst>
                  <a:ext uri="{FF2B5EF4-FFF2-40B4-BE49-F238E27FC236}">
                    <a16:creationId xmlns:a16="http://schemas.microsoft.com/office/drawing/2014/main" id="{AED662CE-93D5-4C53-B7B6-CD8D050AC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79" y="436"/>
                <a:ext cx="27" cy="25"/>
              </a:xfrm>
              <a:custGeom>
                <a:avLst/>
                <a:gdLst>
                  <a:gd name="T0" fmla="*/ 4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Freeform 693">
                <a:extLst>
                  <a:ext uri="{FF2B5EF4-FFF2-40B4-BE49-F238E27FC236}">
                    <a16:creationId xmlns:a16="http://schemas.microsoft.com/office/drawing/2014/main" id="{0D5808AE-662D-43DA-93B4-A7CF6DB4C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8" y="389"/>
                <a:ext cx="30" cy="29"/>
              </a:xfrm>
              <a:custGeom>
                <a:avLst/>
                <a:gdLst>
                  <a:gd name="T0" fmla="*/ 17 w 20"/>
                  <a:gd name="T1" fmla="*/ 3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5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5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Freeform 694">
                <a:extLst>
                  <a:ext uri="{FF2B5EF4-FFF2-40B4-BE49-F238E27FC236}">
                    <a16:creationId xmlns:a16="http://schemas.microsoft.com/office/drawing/2014/main" id="{542B3768-B54F-49B2-A8A1-8B6D11B74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96" y="341"/>
                <a:ext cx="34" cy="35"/>
              </a:xfrm>
              <a:custGeom>
                <a:avLst/>
                <a:gdLst>
                  <a:gd name="T0" fmla="*/ 19 w 23"/>
                  <a:gd name="T1" fmla="*/ 4 h 23"/>
                  <a:gd name="T2" fmla="*/ 4 w 23"/>
                  <a:gd name="T3" fmla="*/ 4 h 23"/>
                  <a:gd name="T4" fmla="*/ 4 w 23"/>
                  <a:gd name="T5" fmla="*/ 19 h 23"/>
                  <a:gd name="T6" fmla="*/ 19 w 23"/>
                  <a:gd name="T7" fmla="*/ 19 h 23"/>
                  <a:gd name="T8" fmla="*/ 19 w 23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5"/>
                      <a:pt x="4" y="19"/>
                    </a:cubicBezTo>
                    <a:cubicBezTo>
                      <a:pt x="8" y="22"/>
                      <a:pt x="15" y="23"/>
                      <a:pt x="19" y="19"/>
                    </a:cubicBezTo>
                    <a:cubicBezTo>
                      <a:pt x="23" y="15"/>
                      <a:pt x="23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Freeform 695">
                <a:extLst>
                  <a:ext uri="{FF2B5EF4-FFF2-40B4-BE49-F238E27FC236}">
                    <a16:creationId xmlns:a16="http://schemas.microsoft.com/office/drawing/2014/main" id="{ED1028D3-2B18-48B9-90D9-69002B318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52" y="295"/>
                <a:ext cx="42" cy="37"/>
              </a:xfrm>
              <a:custGeom>
                <a:avLst/>
                <a:gdLst>
                  <a:gd name="T0" fmla="*/ 23 w 28"/>
                  <a:gd name="T1" fmla="*/ 4 h 25"/>
                  <a:gd name="T2" fmla="*/ 6 w 28"/>
                  <a:gd name="T3" fmla="*/ 4 h 25"/>
                  <a:gd name="T4" fmla="*/ 5 w 28"/>
                  <a:gd name="T5" fmla="*/ 21 h 25"/>
                  <a:gd name="T6" fmla="*/ 23 w 28"/>
                  <a:gd name="T7" fmla="*/ 21 h 25"/>
                  <a:gd name="T8" fmla="*/ 23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4"/>
                    </a:moveTo>
                    <a:cubicBezTo>
                      <a:pt x="18" y="0"/>
                      <a:pt x="10" y="0"/>
                      <a:pt x="6" y="4"/>
                    </a:cubicBezTo>
                    <a:cubicBezTo>
                      <a:pt x="1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ubicBezTo>
                      <a:pt x="28" y="16"/>
                      <a:pt x="28" y="9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Freeform 696">
                <a:extLst>
                  <a:ext uri="{FF2B5EF4-FFF2-40B4-BE49-F238E27FC236}">
                    <a16:creationId xmlns:a16="http://schemas.microsoft.com/office/drawing/2014/main" id="{0E5C0D3B-6A24-4E77-98B4-8E460A745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9" y="247"/>
                <a:ext cx="47" cy="43"/>
              </a:xfrm>
              <a:custGeom>
                <a:avLst/>
                <a:gdLst>
                  <a:gd name="T0" fmla="*/ 26 w 31"/>
                  <a:gd name="T1" fmla="*/ 5 h 29"/>
                  <a:gd name="T2" fmla="*/ 6 w 31"/>
                  <a:gd name="T3" fmla="*/ 5 h 29"/>
                  <a:gd name="T4" fmla="*/ 6 w 31"/>
                  <a:gd name="T5" fmla="*/ 24 h 29"/>
                  <a:gd name="T6" fmla="*/ 26 w 31"/>
                  <a:gd name="T7" fmla="*/ 24 h 29"/>
                  <a:gd name="T8" fmla="*/ 26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6" y="5"/>
                    </a:moveTo>
                    <a:cubicBezTo>
                      <a:pt x="20" y="0"/>
                      <a:pt x="12" y="0"/>
                      <a:pt x="6" y="5"/>
                    </a:cubicBezTo>
                    <a:cubicBezTo>
                      <a:pt x="1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6" y="24"/>
                    </a:cubicBezTo>
                    <a:cubicBezTo>
                      <a:pt x="31" y="19"/>
                      <a:pt x="31" y="10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Freeform 697">
                <a:extLst>
                  <a:ext uri="{FF2B5EF4-FFF2-40B4-BE49-F238E27FC236}">
                    <a16:creationId xmlns:a16="http://schemas.microsoft.com/office/drawing/2014/main" id="{3FD5790B-9913-4DF8-8325-497920AA57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7" y="200"/>
                <a:ext cx="51" cy="47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7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3" y="0"/>
                      <a:pt x="7" y="5"/>
                    </a:cubicBezTo>
                    <a:cubicBezTo>
                      <a:pt x="1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Freeform 698">
                <a:extLst>
                  <a:ext uri="{FF2B5EF4-FFF2-40B4-BE49-F238E27FC236}">
                    <a16:creationId xmlns:a16="http://schemas.microsoft.com/office/drawing/2014/main" id="{36A81AB7-50B6-4AE9-B464-362BAC5C6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27" y="155"/>
                <a:ext cx="51" cy="47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6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Freeform 699">
                <a:extLst>
                  <a:ext uri="{FF2B5EF4-FFF2-40B4-BE49-F238E27FC236}">
                    <a16:creationId xmlns:a16="http://schemas.microsoft.com/office/drawing/2014/main" id="{073325F5-52DC-4EF3-AB7E-6C0E74B5E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85" y="107"/>
                <a:ext cx="55" cy="53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9 h 35"/>
                  <a:gd name="T6" fmla="*/ 31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7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Freeform 700">
                <a:extLst>
                  <a:ext uri="{FF2B5EF4-FFF2-40B4-BE49-F238E27FC236}">
                    <a16:creationId xmlns:a16="http://schemas.microsoft.com/office/drawing/2014/main" id="{EA7E00BF-19DC-430E-82EB-B4839D802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2" y="61"/>
                <a:ext cx="62" cy="57"/>
              </a:xfrm>
              <a:custGeom>
                <a:avLst/>
                <a:gdLst>
                  <a:gd name="T0" fmla="*/ 34 w 41"/>
                  <a:gd name="T1" fmla="*/ 6 h 38"/>
                  <a:gd name="T2" fmla="*/ 8 w 41"/>
                  <a:gd name="T3" fmla="*/ 6 h 38"/>
                  <a:gd name="T4" fmla="*/ 7 w 41"/>
                  <a:gd name="T5" fmla="*/ 31 h 38"/>
                  <a:gd name="T6" fmla="*/ 33 w 41"/>
                  <a:gd name="T7" fmla="*/ 31 h 38"/>
                  <a:gd name="T8" fmla="*/ 34 w 41"/>
                  <a:gd name="T9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6"/>
                    </a:moveTo>
                    <a:cubicBezTo>
                      <a:pt x="26" y="0"/>
                      <a:pt x="15" y="0"/>
                      <a:pt x="8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5" y="38"/>
                      <a:pt x="26" y="37"/>
                      <a:pt x="33" y="31"/>
                    </a:cubicBezTo>
                    <a:cubicBezTo>
                      <a:pt x="41" y="24"/>
                      <a:pt x="41" y="13"/>
                      <a:pt x="3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Freeform 701">
                <a:extLst>
                  <a:ext uri="{FF2B5EF4-FFF2-40B4-BE49-F238E27FC236}">
                    <a16:creationId xmlns:a16="http://schemas.microsoft.com/office/drawing/2014/main" id="{DB662B35-E56B-479B-A2F8-E6C91B2614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00" y="13"/>
                <a:ext cx="66" cy="61"/>
              </a:xfrm>
              <a:custGeom>
                <a:avLst/>
                <a:gdLst>
                  <a:gd name="T0" fmla="*/ 36 w 44"/>
                  <a:gd name="T1" fmla="*/ 34 h 41"/>
                  <a:gd name="T2" fmla="*/ 36 w 44"/>
                  <a:gd name="T3" fmla="*/ 8 h 41"/>
                  <a:gd name="T4" fmla="*/ 8 w 44"/>
                  <a:gd name="T5" fmla="*/ 7 h 41"/>
                  <a:gd name="T6" fmla="*/ 8 w 44"/>
                  <a:gd name="T7" fmla="*/ 34 h 41"/>
                  <a:gd name="T8" fmla="*/ 36 w 44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4"/>
                    </a:moveTo>
                    <a:cubicBezTo>
                      <a:pt x="44" y="27"/>
                      <a:pt x="44" y="15"/>
                      <a:pt x="36" y="8"/>
                    </a:cubicBezTo>
                    <a:cubicBezTo>
                      <a:pt x="29" y="0"/>
                      <a:pt x="16" y="0"/>
                      <a:pt x="8" y="7"/>
                    </a:cubicBezTo>
                    <a:cubicBezTo>
                      <a:pt x="0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Freeform 702">
                <a:extLst>
                  <a:ext uri="{FF2B5EF4-FFF2-40B4-BE49-F238E27FC236}">
                    <a16:creationId xmlns:a16="http://schemas.microsoft.com/office/drawing/2014/main" id="{DC168D10-D698-47D9-9401-F9BA630FD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58" y="-33"/>
                <a:ext cx="70" cy="64"/>
              </a:xfrm>
              <a:custGeom>
                <a:avLst/>
                <a:gdLst>
                  <a:gd name="T0" fmla="*/ 39 w 47"/>
                  <a:gd name="T1" fmla="*/ 36 h 43"/>
                  <a:gd name="T2" fmla="*/ 39 w 47"/>
                  <a:gd name="T3" fmla="*/ 8 h 43"/>
                  <a:gd name="T4" fmla="*/ 9 w 47"/>
                  <a:gd name="T5" fmla="*/ 7 h 43"/>
                  <a:gd name="T6" fmla="*/ 9 w 47"/>
                  <a:gd name="T7" fmla="*/ 36 h 43"/>
                  <a:gd name="T8" fmla="*/ 39 w 47"/>
                  <a:gd name="T9" fmla="*/ 3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3">
                    <a:moveTo>
                      <a:pt x="39" y="36"/>
                    </a:moveTo>
                    <a:cubicBezTo>
                      <a:pt x="47" y="28"/>
                      <a:pt x="47" y="15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ubicBezTo>
                      <a:pt x="1" y="15"/>
                      <a:pt x="0" y="28"/>
                      <a:pt x="9" y="36"/>
                    </a:cubicBezTo>
                    <a:cubicBezTo>
                      <a:pt x="17" y="43"/>
                      <a:pt x="31" y="43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Freeform 703">
                <a:extLst>
                  <a:ext uri="{FF2B5EF4-FFF2-40B4-BE49-F238E27FC236}">
                    <a16:creationId xmlns:a16="http://schemas.microsoft.com/office/drawing/2014/main" id="{BDF15226-3B3D-407A-B4DC-9529275D2A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15" y="-81"/>
                <a:ext cx="77" cy="70"/>
              </a:xfrm>
              <a:custGeom>
                <a:avLst/>
                <a:gdLst>
                  <a:gd name="T0" fmla="*/ 42 w 51"/>
                  <a:gd name="T1" fmla="*/ 39 h 47"/>
                  <a:gd name="T2" fmla="*/ 42 w 51"/>
                  <a:gd name="T3" fmla="*/ 9 h 47"/>
                  <a:gd name="T4" fmla="*/ 9 w 51"/>
                  <a:gd name="T5" fmla="*/ 8 h 47"/>
                  <a:gd name="T6" fmla="*/ 9 w 51"/>
                  <a:gd name="T7" fmla="*/ 39 h 47"/>
                  <a:gd name="T8" fmla="*/ 42 w 51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39"/>
                    </a:move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Freeform 704">
                <a:extLst>
                  <a:ext uri="{FF2B5EF4-FFF2-40B4-BE49-F238E27FC236}">
                    <a16:creationId xmlns:a16="http://schemas.microsoft.com/office/drawing/2014/main" id="{04649714-1662-4347-BCC0-1EC3436521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3" y="-128"/>
                <a:ext cx="81" cy="75"/>
              </a:xfrm>
              <a:custGeom>
                <a:avLst/>
                <a:gdLst>
                  <a:gd name="T0" fmla="*/ 45 w 54"/>
                  <a:gd name="T1" fmla="*/ 9 h 50"/>
                  <a:gd name="T2" fmla="*/ 10 w 54"/>
                  <a:gd name="T3" fmla="*/ 8 h 50"/>
                  <a:gd name="T4" fmla="*/ 10 w 54"/>
                  <a:gd name="T5" fmla="*/ 41 h 50"/>
                  <a:gd name="T6" fmla="*/ 44 w 54"/>
                  <a:gd name="T7" fmla="*/ 41 h 50"/>
                  <a:gd name="T8" fmla="*/ 45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5" y="9"/>
                    </a:moveTo>
                    <a:cubicBezTo>
                      <a:pt x="35" y="0"/>
                      <a:pt x="20" y="0"/>
                      <a:pt x="10" y="8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7"/>
                      <a:pt x="4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Freeform 705">
                <a:extLst>
                  <a:ext uri="{FF2B5EF4-FFF2-40B4-BE49-F238E27FC236}">
                    <a16:creationId xmlns:a16="http://schemas.microsoft.com/office/drawing/2014/main" id="{D5EE7CCD-2005-438D-884F-EB71E9EB6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30" y="-176"/>
                <a:ext cx="86" cy="80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10 h 53"/>
                  <a:gd name="T4" fmla="*/ 11 w 57"/>
                  <a:gd name="T5" fmla="*/ 9 h 53"/>
                  <a:gd name="T6" fmla="*/ 11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1" y="9"/>
                    </a:cubicBezTo>
                    <a:cubicBezTo>
                      <a:pt x="1" y="19"/>
                      <a:pt x="0" y="34"/>
                      <a:pt x="11" y="44"/>
                    </a:cubicBezTo>
                    <a:cubicBezTo>
                      <a:pt x="21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Freeform 706">
                <a:extLst>
                  <a:ext uri="{FF2B5EF4-FFF2-40B4-BE49-F238E27FC236}">
                    <a16:creationId xmlns:a16="http://schemas.microsoft.com/office/drawing/2014/main" id="{D972B92F-9E30-4611-8EBB-EDEB35A2BA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88" y="-224"/>
                <a:ext cx="91" cy="86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0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7"/>
                      <a:pt x="61" y="21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Freeform 707">
                <a:extLst>
                  <a:ext uri="{FF2B5EF4-FFF2-40B4-BE49-F238E27FC236}">
                    <a16:creationId xmlns:a16="http://schemas.microsoft.com/office/drawing/2014/main" id="{52EE5103-3E18-462F-91B4-D0E6C20A49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8" y="-269"/>
                <a:ext cx="90" cy="86"/>
              </a:xfrm>
              <a:custGeom>
                <a:avLst/>
                <a:gdLst>
                  <a:gd name="T0" fmla="*/ 50 w 60"/>
                  <a:gd name="T1" fmla="*/ 47 h 57"/>
                  <a:gd name="T2" fmla="*/ 50 w 60"/>
                  <a:gd name="T3" fmla="*/ 11 h 57"/>
                  <a:gd name="T4" fmla="*/ 11 w 60"/>
                  <a:gd name="T5" fmla="*/ 10 h 57"/>
                  <a:gd name="T6" fmla="*/ 11 w 60"/>
                  <a:gd name="T7" fmla="*/ 47 h 57"/>
                  <a:gd name="T8" fmla="*/ 50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50" y="47"/>
                    </a:moveTo>
                    <a:cubicBezTo>
                      <a:pt x="60" y="37"/>
                      <a:pt x="60" y="21"/>
                      <a:pt x="50" y="11"/>
                    </a:cubicBezTo>
                    <a:cubicBezTo>
                      <a:pt x="39" y="1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1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Freeform 708">
                <a:extLst>
                  <a:ext uri="{FF2B5EF4-FFF2-40B4-BE49-F238E27FC236}">
                    <a16:creationId xmlns:a16="http://schemas.microsoft.com/office/drawing/2014/main" id="{B4EACE6E-6BCE-48EF-8098-0FCB0D03A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06" y="-315"/>
                <a:ext cx="96" cy="90"/>
              </a:xfrm>
              <a:custGeom>
                <a:avLst/>
                <a:gdLst>
                  <a:gd name="T0" fmla="*/ 52 w 64"/>
                  <a:gd name="T1" fmla="*/ 49 h 60"/>
                  <a:gd name="T2" fmla="*/ 52 w 64"/>
                  <a:gd name="T3" fmla="*/ 11 h 60"/>
                  <a:gd name="T4" fmla="*/ 12 w 64"/>
                  <a:gd name="T5" fmla="*/ 10 h 60"/>
                  <a:gd name="T6" fmla="*/ 11 w 64"/>
                  <a:gd name="T7" fmla="*/ 49 h 60"/>
                  <a:gd name="T8" fmla="*/ 5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2" y="49"/>
                    </a:moveTo>
                    <a:cubicBezTo>
                      <a:pt x="64" y="39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Freeform 709">
                <a:extLst>
                  <a:ext uri="{FF2B5EF4-FFF2-40B4-BE49-F238E27FC236}">
                    <a16:creationId xmlns:a16="http://schemas.microsoft.com/office/drawing/2014/main" id="{5482164F-6A99-4B2F-A7A5-F7BCADA382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3" y="-362"/>
                <a:ext cx="101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0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0"/>
                    </a:cubicBezTo>
                    <a:cubicBezTo>
                      <a:pt x="0" y="21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Freeform 710">
                <a:extLst>
                  <a:ext uri="{FF2B5EF4-FFF2-40B4-BE49-F238E27FC236}">
                    <a16:creationId xmlns:a16="http://schemas.microsoft.com/office/drawing/2014/main" id="{A15D4725-DE64-45F7-90D5-734D78042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21" y="-409"/>
                <a:ext cx="105" cy="97"/>
              </a:xfrm>
              <a:custGeom>
                <a:avLst/>
                <a:gdLst>
                  <a:gd name="T0" fmla="*/ 58 w 70"/>
                  <a:gd name="T1" fmla="*/ 54 h 65"/>
                  <a:gd name="T2" fmla="*/ 58 w 70"/>
                  <a:gd name="T3" fmla="*/ 12 h 65"/>
                  <a:gd name="T4" fmla="*/ 13 w 70"/>
                  <a:gd name="T5" fmla="*/ 12 h 65"/>
                  <a:gd name="T6" fmla="*/ 13 w 70"/>
                  <a:gd name="T7" fmla="*/ 54 h 65"/>
                  <a:gd name="T8" fmla="*/ 58 w 70"/>
                  <a:gd name="T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8" y="54"/>
                    </a:moveTo>
                    <a:cubicBezTo>
                      <a:pt x="70" y="42"/>
                      <a:pt x="70" y="24"/>
                      <a:pt x="58" y="12"/>
                    </a:cubicBezTo>
                    <a:cubicBezTo>
                      <a:pt x="45" y="0"/>
                      <a:pt x="25" y="0"/>
                      <a:pt x="13" y="12"/>
                    </a:cubicBezTo>
                    <a:cubicBezTo>
                      <a:pt x="0" y="23"/>
                      <a:pt x="0" y="42"/>
                      <a:pt x="13" y="54"/>
                    </a:cubicBezTo>
                    <a:cubicBezTo>
                      <a:pt x="25" y="65"/>
                      <a:pt x="45" y="65"/>
                      <a:pt x="58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Freeform 711">
                <a:extLst>
                  <a:ext uri="{FF2B5EF4-FFF2-40B4-BE49-F238E27FC236}">
                    <a16:creationId xmlns:a16="http://schemas.microsoft.com/office/drawing/2014/main" id="{2E8B4824-501E-47D9-8A64-9F35C10420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79" y="-456"/>
                <a:ext cx="111" cy="102"/>
              </a:xfrm>
              <a:custGeom>
                <a:avLst/>
                <a:gdLst>
                  <a:gd name="T0" fmla="*/ 60 w 74"/>
                  <a:gd name="T1" fmla="*/ 56 h 68"/>
                  <a:gd name="T2" fmla="*/ 61 w 74"/>
                  <a:gd name="T3" fmla="*/ 12 h 68"/>
                  <a:gd name="T4" fmla="*/ 13 w 74"/>
                  <a:gd name="T5" fmla="*/ 12 h 68"/>
                  <a:gd name="T6" fmla="*/ 13 w 74"/>
                  <a:gd name="T7" fmla="*/ 56 h 68"/>
                  <a:gd name="T8" fmla="*/ 60 w 74"/>
                  <a:gd name="T9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8">
                    <a:moveTo>
                      <a:pt x="60" y="56"/>
                    </a:moveTo>
                    <a:cubicBezTo>
                      <a:pt x="73" y="44"/>
                      <a:pt x="74" y="24"/>
                      <a:pt x="61" y="12"/>
                    </a:cubicBezTo>
                    <a:cubicBezTo>
                      <a:pt x="48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Freeform 712">
                <a:extLst>
                  <a:ext uri="{FF2B5EF4-FFF2-40B4-BE49-F238E27FC236}">
                    <a16:creationId xmlns:a16="http://schemas.microsoft.com/office/drawing/2014/main" id="{223D654E-586E-4B5A-99C9-3F0AAF2F1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36" y="-504"/>
                <a:ext cx="116" cy="108"/>
              </a:xfrm>
              <a:custGeom>
                <a:avLst/>
                <a:gdLst>
                  <a:gd name="T0" fmla="*/ 63 w 77"/>
                  <a:gd name="T1" fmla="*/ 59 h 72"/>
                  <a:gd name="T2" fmla="*/ 63 w 77"/>
                  <a:gd name="T3" fmla="*/ 13 h 72"/>
                  <a:gd name="T4" fmla="*/ 14 w 77"/>
                  <a:gd name="T5" fmla="*/ 13 h 72"/>
                  <a:gd name="T6" fmla="*/ 14 w 77"/>
                  <a:gd name="T7" fmla="*/ 59 h 72"/>
                  <a:gd name="T8" fmla="*/ 63 w 77"/>
                  <a:gd name="T9" fmla="*/ 5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59"/>
                    </a:moveTo>
                    <a:cubicBezTo>
                      <a:pt x="77" y="46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Freeform 713">
                <a:extLst>
                  <a:ext uri="{FF2B5EF4-FFF2-40B4-BE49-F238E27FC236}">
                    <a16:creationId xmlns:a16="http://schemas.microsoft.com/office/drawing/2014/main" id="{C60D9C22-949D-4A3C-9BDF-B639510392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94" y="-552"/>
                <a:ext cx="120" cy="113"/>
              </a:xfrm>
              <a:custGeom>
                <a:avLst/>
                <a:gdLst>
                  <a:gd name="T0" fmla="*/ 66 w 80"/>
                  <a:gd name="T1" fmla="*/ 62 h 75"/>
                  <a:gd name="T2" fmla="*/ 66 w 80"/>
                  <a:gd name="T3" fmla="*/ 14 h 75"/>
                  <a:gd name="T4" fmla="*/ 14 w 80"/>
                  <a:gd name="T5" fmla="*/ 14 h 75"/>
                  <a:gd name="T6" fmla="*/ 14 w 80"/>
                  <a:gd name="T7" fmla="*/ 62 h 75"/>
                  <a:gd name="T8" fmla="*/ 66 w 80"/>
                  <a:gd name="T9" fmla="*/ 6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66" y="62"/>
                    </a:move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4" y="14"/>
                    </a:cubicBezTo>
                    <a:cubicBezTo>
                      <a:pt x="0" y="27"/>
                      <a:pt x="0" y="49"/>
                      <a:pt x="14" y="62"/>
                    </a:cubicBezTo>
                    <a:cubicBezTo>
                      <a:pt x="28" y="75"/>
                      <a:pt x="52" y="75"/>
                      <a:pt x="6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Freeform 714">
                <a:extLst>
                  <a:ext uri="{FF2B5EF4-FFF2-40B4-BE49-F238E27FC236}">
                    <a16:creationId xmlns:a16="http://schemas.microsoft.com/office/drawing/2014/main" id="{9CBAC553-748E-464F-9C86-A5E7073493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51" y="-598"/>
                <a:ext cx="126" cy="117"/>
              </a:xfrm>
              <a:custGeom>
                <a:avLst/>
                <a:gdLst>
                  <a:gd name="T0" fmla="*/ 15 w 84"/>
                  <a:gd name="T1" fmla="*/ 14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5 w 84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5" y="14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3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Freeform 715">
                <a:extLst>
                  <a:ext uri="{FF2B5EF4-FFF2-40B4-BE49-F238E27FC236}">
                    <a16:creationId xmlns:a16="http://schemas.microsoft.com/office/drawing/2014/main" id="{C95F49F8-36EB-43D6-BB34-08CBA215AF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12" y="-643"/>
                <a:ext cx="124" cy="117"/>
              </a:xfrm>
              <a:custGeom>
                <a:avLst/>
                <a:gdLst>
                  <a:gd name="T0" fmla="*/ 15 w 83"/>
                  <a:gd name="T1" fmla="*/ 14 h 78"/>
                  <a:gd name="T2" fmla="*/ 14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8"/>
                      <a:pt x="0" y="50"/>
                      <a:pt x="14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Freeform 716">
                <a:extLst>
                  <a:ext uri="{FF2B5EF4-FFF2-40B4-BE49-F238E27FC236}">
                    <a16:creationId xmlns:a16="http://schemas.microsoft.com/office/drawing/2014/main" id="{ECF1D18F-39A8-4077-A5AB-C8AEBB4FC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9" y="-691"/>
                <a:ext cx="131" cy="123"/>
              </a:xfrm>
              <a:custGeom>
                <a:avLst/>
                <a:gdLst>
                  <a:gd name="T0" fmla="*/ 71 w 87"/>
                  <a:gd name="T1" fmla="*/ 67 h 82"/>
                  <a:gd name="T2" fmla="*/ 71 w 87"/>
                  <a:gd name="T3" fmla="*/ 15 h 82"/>
                  <a:gd name="T4" fmla="*/ 15 w 87"/>
                  <a:gd name="T5" fmla="*/ 15 h 82"/>
                  <a:gd name="T6" fmla="*/ 15 w 87"/>
                  <a:gd name="T7" fmla="*/ 67 h 82"/>
                  <a:gd name="T8" fmla="*/ 71 w 87"/>
                  <a:gd name="T9" fmla="*/ 6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71" y="67"/>
                    </a:moveTo>
                    <a:cubicBezTo>
                      <a:pt x="86" y="53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5" y="15"/>
                    </a:cubicBezTo>
                    <a:cubicBezTo>
                      <a:pt x="0" y="29"/>
                      <a:pt x="0" y="53"/>
                      <a:pt x="15" y="67"/>
                    </a:cubicBezTo>
                    <a:cubicBezTo>
                      <a:pt x="30" y="82"/>
                      <a:pt x="55" y="82"/>
                      <a:pt x="71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Freeform 717">
                <a:extLst>
                  <a:ext uri="{FF2B5EF4-FFF2-40B4-BE49-F238E27FC236}">
                    <a16:creationId xmlns:a16="http://schemas.microsoft.com/office/drawing/2014/main" id="{41507C74-C084-4A02-ABE0-2A1B1C241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7" y="-738"/>
                <a:ext cx="100" cy="126"/>
              </a:xfrm>
              <a:custGeom>
                <a:avLst/>
                <a:gdLst>
                  <a:gd name="T0" fmla="*/ 16 w 67"/>
                  <a:gd name="T1" fmla="*/ 15 h 84"/>
                  <a:gd name="T2" fmla="*/ 16 w 67"/>
                  <a:gd name="T3" fmla="*/ 69 h 84"/>
                  <a:gd name="T4" fmla="*/ 67 w 67"/>
                  <a:gd name="T5" fmla="*/ 74 h 84"/>
                  <a:gd name="T6" fmla="*/ 67 w 67"/>
                  <a:gd name="T7" fmla="*/ 10 h 84"/>
                  <a:gd name="T8" fmla="*/ 16 w 67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0" y="82"/>
                      <a:pt x="52" y="84"/>
                      <a:pt x="67" y="74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52" y="0"/>
                      <a:pt x="30" y="2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Freeform 718">
                <a:extLst>
                  <a:ext uri="{FF2B5EF4-FFF2-40B4-BE49-F238E27FC236}">
                    <a16:creationId xmlns:a16="http://schemas.microsoft.com/office/drawing/2014/main" id="{588928E7-5A38-4C0C-8725-437829083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7" y="774"/>
                <a:ext cx="7" cy="6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4 w 5"/>
                  <a:gd name="T5" fmla="*/ 3 h 4"/>
                  <a:gd name="T6" fmla="*/ 4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5" y="3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Freeform 719">
                <a:extLst>
                  <a:ext uri="{FF2B5EF4-FFF2-40B4-BE49-F238E27FC236}">
                    <a16:creationId xmlns:a16="http://schemas.microsoft.com/office/drawing/2014/main" id="{0EA2487D-6F64-46A1-B334-C92039EDF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54" y="728"/>
                <a:ext cx="12" cy="10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5 h 7"/>
                  <a:gd name="T4" fmla="*/ 7 w 8"/>
                  <a:gd name="T5" fmla="*/ 5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0" y="2"/>
                      <a:pt x="0" y="4"/>
                      <a:pt x="2" y="5"/>
                    </a:cubicBezTo>
                    <a:cubicBezTo>
                      <a:pt x="3" y="7"/>
                      <a:pt x="5" y="7"/>
                      <a:pt x="7" y="5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Freeform 720">
                <a:extLst>
                  <a:ext uri="{FF2B5EF4-FFF2-40B4-BE49-F238E27FC236}">
                    <a16:creationId xmlns:a16="http://schemas.microsoft.com/office/drawing/2014/main" id="{F04D2147-7AB7-4E17-A603-F735705AD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2" y="680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8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Freeform 721">
                <a:extLst>
                  <a:ext uri="{FF2B5EF4-FFF2-40B4-BE49-F238E27FC236}">
                    <a16:creationId xmlns:a16="http://schemas.microsoft.com/office/drawing/2014/main" id="{B7FE0EA6-C05C-4D96-B1DF-5F69104DA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9" y="632"/>
                <a:ext cx="23" cy="21"/>
              </a:xfrm>
              <a:custGeom>
                <a:avLst/>
                <a:gdLst>
                  <a:gd name="T0" fmla="*/ 3 w 15"/>
                  <a:gd name="T1" fmla="*/ 3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3 h 14"/>
                  <a:gd name="T8" fmla="*/ 3 w 15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6" y="14"/>
                      <a:pt x="9" y="14"/>
                      <a:pt x="12" y="11"/>
                    </a:cubicBezTo>
                    <a:cubicBezTo>
                      <a:pt x="15" y="9"/>
                      <a:pt x="15" y="5"/>
                      <a:pt x="12" y="3"/>
                    </a:cubicBezTo>
                    <a:cubicBezTo>
                      <a:pt x="10" y="0"/>
                      <a:pt x="6" y="1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Freeform 722">
                <a:extLst>
                  <a:ext uri="{FF2B5EF4-FFF2-40B4-BE49-F238E27FC236}">
                    <a16:creationId xmlns:a16="http://schemas.microsoft.com/office/drawing/2014/main" id="{006421BB-B827-423E-ACA0-3E2011A97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27" y="585"/>
                <a:ext cx="27" cy="26"/>
              </a:xfrm>
              <a:custGeom>
                <a:avLst/>
                <a:gdLst>
                  <a:gd name="T0" fmla="*/ 4 w 18"/>
                  <a:gd name="T1" fmla="*/ 3 h 17"/>
                  <a:gd name="T2" fmla="*/ 3 w 18"/>
                  <a:gd name="T3" fmla="*/ 13 h 17"/>
                  <a:gd name="T4" fmla="*/ 15 w 18"/>
                  <a:gd name="T5" fmla="*/ 13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7" y="17"/>
                      <a:pt x="12" y="16"/>
                      <a:pt x="15" y="13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Freeform 723">
                <a:extLst>
                  <a:ext uri="{FF2B5EF4-FFF2-40B4-BE49-F238E27FC236}">
                    <a16:creationId xmlns:a16="http://schemas.microsoft.com/office/drawing/2014/main" id="{51E66041-C071-4948-9B81-AB3AFC85A8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6" y="539"/>
                <a:ext cx="30" cy="28"/>
              </a:xfrm>
              <a:custGeom>
                <a:avLst/>
                <a:gdLst>
                  <a:gd name="T0" fmla="*/ 3 w 20"/>
                  <a:gd name="T1" fmla="*/ 3 h 19"/>
                  <a:gd name="T2" fmla="*/ 3 w 20"/>
                  <a:gd name="T3" fmla="*/ 15 h 19"/>
                  <a:gd name="T4" fmla="*/ 16 w 20"/>
                  <a:gd name="T5" fmla="*/ 15 h 19"/>
                  <a:gd name="T6" fmla="*/ 16 w 20"/>
                  <a:gd name="T7" fmla="*/ 3 h 19"/>
                  <a:gd name="T8" fmla="*/ 3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3" y="3"/>
                    </a:moveTo>
                    <a:cubicBezTo>
                      <a:pt x="0" y="6"/>
                      <a:pt x="0" y="12"/>
                      <a:pt x="3" y="15"/>
                    </a:cubicBezTo>
                    <a:cubicBezTo>
                      <a:pt x="7" y="19"/>
                      <a:pt x="13" y="19"/>
                      <a:pt x="16" y="15"/>
                    </a:cubicBezTo>
                    <a:cubicBezTo>
                      <a:pt x="20" y="12"/>
                      <a:pt x="20" y="7"/>
                      <a:pt x="16" y="3"/>
                    </a:cubicBezTo>
                    <a:cubicBezTo>
                      <a:pt x="13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Freeform 724">
                <a:extLst>
                  <a:ext uri="{FF2B5EF4-FFF2-40B4-BE49-F238E27FC236}">
                    <a16:creationId xmlns:a16="http://schemas.microsoft.com/office/drawing/2014/main" id="{AF80BE45-1C67-4BC1-90E0-C2FE9B2EE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45" y="494"/>
                <a:ext cx="32" cy="28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5 h 19"/>
                  <a:gd name="T6" fmla="*/ 17 w 21"/>
                  <a:gd name="T7" fmla="*/ 15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3" y="0"/>
                      <a:pt x="8" y="0"/>
                      <a:pt x="4" y="3"/>
                    </a:cubicBezTo>
                    <a:cubicBezTo>
                      <a:pt x="1" y="6"/>
                      <a:pt x="0" y="12"/>
                      <a:pt x="4" y="15"/>
                    </a:cubicBezTo>
                    <a:cubicBezTo>
                      <a:pt x="8" y="19"/>
                      <a:pt x="13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Freeform 725">
                <a:extLst>
                  <a:ext uri="{FF2B5EF4-FFF2-40B4-BE49-F238E27FC236}">
                    <a16:creationId xmlns:a16="http://schemas.microsoft.com/office/drawing/2014/main" id="{71A0941E-1678-43BB-98A5-7DCBB0F7C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3" y="446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5 w 24"/>
                  <a:gd name="T3" fmla="*/ 4 h 22"/>
                  <a:gd name="T4" fmla="*/ 5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Freeform 726">
                <a:extLst>
                  <a:ext uri="{FF2B5EF4-FFF2-40B4-BE49-F238E27FC236}">
                    <a16:creationId xmlns:a16="http://schemas.microsoft.com/office/drawing/2014/main" id="{E9A4D967-9CAC-4BA2-9627-80D7FA07E6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60" y="400"/>
                <a:ext cx="41" cy="37"/>
              </a:xfrm>
              <a:custGeom>
                <a:avLst/>
                <a:gdLst>
                  <a:gd name="T0" fmla="*/ 23 w 27"/>
                  <a:gd name="T1" fmla="*/ 4 h 25"/>
                  <a:gd name="T2" fmla="*/ 5 w 27"/>
                  <a:gd name="T3" fmla="*/ 4 h 25"/>
                  <a:gd name="T4" fmla="*/ 5 w 27"/>
                  <a:gd name="T5" fmla="*/ 20 h 25"/>
                  <a:gd name="T6" fmla="*/ 23 w 27"/>
                  <a:gd name="T7" fmla="*/ 20 h 25"/>
                  <a:gd name="T8" fmla="*/ 23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23" y="4"/>
                    </a:moveTo>
                    <a:cubicBezTo>
                      <a:pt x="18" y="0"/>
                      <a:pt x="10" y="0"/>
                      <a:pt x="5" y="4"/>
                    </a:cubicBezTo>
                    <a:cubicBezTo>
                      <a:pt x="0" y="8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3" y="20"/>
                    </a:cubicBezTo>
                    <a:cubicBezTo>
                      <a:pt x="27" y="16"/>
                      <a:pt x="27" y="9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Freeform 727">
                <a:extLst>
                  <a:ext uri="{FF2B5EF4-FFF2-40B4-BE49-F238E27FC236}">
                    <a16:creationId xmlns:a16="http://schemas.microsoft.com/office/drawing/2014/main" id="{60A46523-7037-4651-ADB4-6DA54B6E40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18" y="352"/>
                <a:ext cx="46" cy="43"/>
              </a:xfrm>
              <a:custGeom>
                <a:avLst/>
                <a:gdLst>
                  <a:gd name="T0" fmla="*/ 25 w 31"/>
                  <a:gd name="T1" fmla="*/ 24 h 29"/>
                  <a:gd name="T2" fmla="*/ 25 w 31"/>
                  <a:gd name="T3" fmla="*/ 5 h 29"/>
                  <a:gd name="T4" fmla="*/ 6 w 31"/>
                  <a:gd name="T5" fmla="*/ 5 h 29"/>
                  <a:gd name="T6" fmla="*/ 6 w 31"/>
                  <a:gd name="T7" fmla="*/ 23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3"/>
                    </a:cubicBezTo>
                    <a:cubicBezTo>
                      <a:pt x="11" y="29"/>
                      <a:pt x="20" y="28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Freeform 728">
                <a:extLst>
                  <a:ext uri="{FF2B5EF4-FFF2-40B4-BE49-F238E27FC236}">
                    <a16:creationId xmlns:a16="http://schemas.microsoft.com/office/drawing/2014/main" id="{D6580E84-37E5-4901-949D-E2AE0476A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75" y="304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Freeform 729">
                <a:extLst>
                  <a:ext uri="{FF2B5EF4-FFF2-40B4-BE49-F238E27FC236}">
                    <a16:creationId xmlns:a16="http://schemas.microsoft.com/office/drawing/2014/main" id="{719E6E6A-D471-4AD4-B876-9D88C21ED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33" y="257"/>
                <a:ext cx="57" cy="53"/>
              </a:xfrm>
              <a:custGeom>
                <a:avLst/>
                <a:gdLst>
                  <a:gd name="T0" fmla="*/ 31 w 38"/>
                  <a:gd name="T1" fmla="*/ 29 h 35"/>
                  <a:gd name="T2" fmla="*/ 31 w 38"/>
                  <a:gd name="T3" fmla="*/ 6 h 35"/>
                  <a:gd name="T4" fmla="*/ 7 w 38"/>
                  <a:gd name="T5" fmla="*/ 6 h 35"/>
                  <a:gd name="T6" fmla="*/ 7 w 38"/>
                  <a:gd name="T7" fmla="*/ 28 h 35"/>
                  <a:gd name="T8" fmla="*/ 31 w 38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29"/>
                    </a:moveTo>
                    <a:cubicBezTo>
                      <a:pt x="38" y="22"/>
                      <a:pt x="38" y="12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Freeform 730">
                <a:extLst>
                  <a:ext uri="{FF2B5EF4-FFF2-40B4-BE49-F238E27FC236}">
                    <a16:creationId xmlns:a16="http://schemas.microsoft.com/office/drawing/2014/main" id="{613BD64C-A0C4-44EF-80FC-4D81B0DD85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90" y="209"/>
                <a:ext cx="62" cy="57"/>
              </a:xfrm>
              <a:custGeom>
                <a:avLst/>
                <a:gdLst>
                  <a:gd name="T0" fmla="*/ 34 w 41"/>
                  <a:gd name="T1" fmla="*/ 32 h 38"/>
                  <a:gd name="T2" fmla="*/ 34 w 41"/>
                  <a:gd name="T3" fmla="*/ 7 h 38"/>
                  <a:gd name="T4" fmla="*/ 7 w 41"/>
                  <a:gd name="T5" fmla="*/ 7 h 38"/>
                  <a:gd name="T6" fmla="*/ 7 w 41"/>
                  <a:gd name="T7" fmla="*/ 32 h 38"/>
                  <a:gd name="T8" fmla="*/ 34 w 41"/>
                  <a:gd name="T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Freeform 731">
                <a:extLst>
                  <a:ext uri="{FF2B5EF4-FFF2-40B4-BE49-F238E27FC236}">
                    <a16:creationId xmlns:a16="http://schemas.microsoft.com/office/drawing/2014/main" id="{0388A764-0D7D-4653-872B-D43459484E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8" y="163"/>
                <a:ext cx="66" cy="61"/>
              </a:xfrm>
              <a:custGeom>
                <a:avLst/>
                <a:gdLst>
                  <a:gd name="T0" fmla="*/ 36 w 44"/>
                  <a:gd name="T1" fmla="*/ 7 h 41"/>
                  <a:gd name="T2" fmla="*/ 8 w 44"/>
                  <a:gd name="T3" fmla="*/ 7 h 41"/>
                  <a:gd name="T4" fmla="*/ 8 w 44"/>
                  <a:gd name="T5" fmla="*/ 33 h 41"/>
                  <a:gd name="T6" fmla="*/ 36 w 44"/>
                  <a:gd name="T7" fmla="*/ 34 h 41"/>
                  <a:gd name="T8" fmla="*/ 36 w 44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7"/>
                    </a:moveTo>
                    <a:cubicBezTo>
                      <a:pt x="29" y="0"/>
                      <a:pt x="16" y="0"/>
                      <a:pt x="8" y="7"/>
                    </a:cubicBezTo>
                    <a:cubicBezTo>
                      <a:pt x="0" y="14"/>
                      <a:pt x="1" y="26"/>
                      <a:pt x="8" y="33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6"/>
                      <a:pt x="44" y="15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Freeform 732">
                <a:extLst>
                  <a:ext uri="{FF2B5EF4-FFF2-40B4-BE49-F238E27FC236}">
                    <a16:creationId xmlns:a16="http://schemas.microsoft.com/office/drawing/2014/main" id="{B0CE279D-6D7B-4B22-B597-A225B90BF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07" y="115"/>
                <a:ext cx="69" cy="66"/>
              </a:xfrm>
              <a:custGeom>
                <a:avLst/>
                <a:gdLst>
                  <a:gd name="T0" fmla="*/ 38 w 46"/>
                  <a:gd name="T1" fmla="*/ 37 h 44"/>
                  <a:gd name="T2" fmla="*/ 38 w 46"/>
                  <a:gd name="T3" fmla="*/ 8 h 44"/>
                  <a:gd name="T4" fmla="*/ 8 w 46"/>
                  <a:gd name="T5" fmla="*/ 8 h 44"/>
                  <a:gd name="T6" fmla="*/ 8 w 46"/>
                  <a:gd name="T7" fmla="*/ 36 h 44"/>
                  <a:gd name="T8" fmla="*/ 38 w 46"/>
                  <a:gd name="T9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4">
                    <a:moveTo>
                      <a:pt x="38" y="37"/>
                    </a:moveTo>
                    <a:cubicBezTo>
                      <a:pt x="46" y="29"/>
                      <a:pt x="46" y="16"/>
                      <a:pt x="38" y="8"/>
                    </a:cubicBezTo>
                    <a:cubicBezTo>
                      <a:pt x="30" y="1"/>
                      <a:pt x="16" y="0"/>
                      <a:pt x="8" y="8"/>
                    </a:cubicBezTo>
                    <a:cubicBezTo>
                      <a:pt x="0" y="16"/>
                      <a:pt x="0" y="29"/>
                      <a:pt x="8" y="36"/>
                    </a:cubicBezTo>
                    <a:cubicBezTo>
                      <a:pt x="16" y="44"/>
                      <a:pt x="30" y="44"/>
                      <a:pt x="38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Freeform 733">
                <a:extLst>
                  <a:ext uri="{FF2B5EF4-FFF2-40B4-BE49-F238E27FC236}">
                    <a16:creationId xmlns:a16="http://schemas.microsoft.com/office/drawing/2014/main" id="{791C3503-79D3-4CB7-B915-80E046A1F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66" y="70"/>
                <a:ext cx="71" cy="66"/>
              </a:xfrm>
              <a:custGeom>
                <a:avLst/>
                <a:gdLst>
                  <a:gd name="T0" fmla="*/ 39 w 47"/>
                  <a:gd name="T1" fmla="*/ 37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7 h 44"/>
                  <a:gd name="T8" fmla="*/ 39 w 47"/>
                  <a:gd name="T9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7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1"/>
                      <a:pt x="17" y="0"/>
                      <a:pt x="9" y="8"/>
                    </a:cubicBezTo>
                    <a:cubicBezTo>
                      <a:pt x="0" y="16"/>
                      <a:pt x="0" y="29"/>
                      <a:pt x="9" y="37"/>
                    </a:cubicBezTo>
                    <a:cubicBezTo>
                      <a:pt x="17" y="44"/>
                      <a:pt x="30" y="44"/>
                      <a:pt x="39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Freeform 734">
                <a:extLst>
                  <a:ext uri="{FF2B5EF4-FFF2-40B4-BE49-F238E27FC236}">
                    <a16:creationId xmlns:a16="http://schemas.microsoft.com/office/drawing/2014/main" id="{D3F636F8-9FAA-4342-B038-A6BAA8962C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24" y="24"/>
                <a:ext cx="75" cy="70"/>
              </a:xfrm>
              <a:custGeom>
                <a:avLst/>
                <a:gdLst>
                  <a:gd name="T0" fmla="*/ 41 w 50"/>
                  <a:gd name="T1" fmla="*/ 39 h 47"/>
                  <a:gd name="T2" fmla="*/ 42 w 50"/>
                  <a:gd name="T3" fmla="*/ 9 h 47"/>
                  <a:gd name="T4" fmla="*/ 9 w 50"/>
                  <a:gd name="T5" fmla="*/ 8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2" y="9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Freeform 735">
                <a:extLst>
                  <a:ext uri="{FF2B5EF4-FFF2-40B4-BE49-F238E27FC236}">
                    <a16:creationId xmlns:a16="http://schemas.microsoft.com/office/drawing/2014/main" id="{A51FB27B-B3AB-457D-9F7E-82343F109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81" y="-24"/>
                <a:ext cx="81" cy="74"/>
              </a:xfrm>
              <a:custGeom>
                <a:avLst/>
                <a:gdLst>
                  <a:gd name="T0" fmla="*/ 44 w 54"/>
                  <a:gd name="T1" fmla="*/ 42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2 h 50"/>
                  <a:gd name="T8" fmla="*/ 44 w 54"/>
                  <a:gd name="T9" fmla="*/ 4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2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3"/>
                      <a:pt x="10" y="42"/>
                    </a:cubicBezTo>
                    <a:cubicBezTo>
                      <a:pt x="19" y="50"/>
                      <a:pt x="34" y="50"/>
                      <a:pt x="4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Freeform 736">
                <a:extLst>
                  <a:ext uri="{FF2B5EF4-FFF2-40B4-BE49-F238E27FC236}">
                    <a16:creationId xmlns:a16="http://schemas.microsoft.com/office/drawing/2014/main" id="{D5E48C43-FC38-4D19-8D72-DF945FEF47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39" y="-71"/>
                <a:ext cx="85" cy="80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Freeform 737">
                <a:extLst>
                  <a:ext uri="{FF2B5EF4-FFF2-40B4-BE49-F238E27FC236}">
                    <a16:creationId xmlns:a16="http://schemas.microsoft.com/office/drawing/2014/main" id="{DD97042E-86C1-4C91-97DC-E80381D458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96" y="-119"/>
                <a:ext cx="90" cy="86"/>
              </a:xfrm>
              <a:custGeom>
                <a:avLst/>
                <a:gdLst>
                  <a:gd name="T0" fmla="*/ 50 w 60"/>
                  <a:gd name="T1" fmla="*/ 47 h 57"/>
                  <a:gd name="T2" fmla="*/ 50 w 60"/>
                  <a:gd name="T3" fmla="*/ 11 h 57"/>
                  <a:gd name="T4" fmla="*/ 11 w 60"/>
                  <a:gd name="T5" fmla="*/ 10 h 57"/>
                  <a:gd name="T6" fmla="*/ 11 w 60"/>
                  <a:gd name="T7" fmla="*/ 47 h 57"/>
                  <a:gd name="T8" fmla="*/ 50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50" y="47"/>
                    </a:moveTo>
                    <a:cubicBezTo>
                      <a:pt x="60" y="37"/>
                      <a:pt x="60" y="21"/>
                      <a:pt x="50" y="11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1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Freeform 738">
                <a:extLst>
                  <a:ext uri="{FF2B5EF4-FFF2-40B4-BE49-F238E27FC236}">
                    <a16:creationId xmlns:a16="http://schemas.microsoft.com/office/drawing/2014/main" id="{4552A287-DC57-42B4-B09B-F4F0F1DBBF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54" y="-165"/>
                <a:ext cx="96" cy="88"/>
              </a:xfrm>
              <a:custGeom>
                <a:avLst/>
                <a:gdLst>
                  <a:gd name="T0" fmla="*/ 52 w 64"/>
                  <a:gd name="T1" fmla="*/ 49 h 59"/>
                  <a:gd name="T2" fmla="*/ 53 w 64"/>
                  <a:gd name="T3" fmla="*/ 10 h 59"/>
                  <a:gd name="T4" fmla="*/ 12 w 64"/>
                  <a:gd name="T5" fmla="*/ 10 h 59"/>
                  <a:gd name="T6" fmla="*/ 11 w 64"/>
                  <a:gd name="T7" fmla="*/ 49 h 59"/>
                  <a:gd name="T8" fmla="*/ 52 w 64"/>
                  <a:gd name="T9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52" y="49"/>
                    </a:moveTo>
                    <a:cubicBezTo>
                      <a:pt x="64" y="38"/>
                      <a:pt x="64" y="21"/>
                      <a:pt x="53" y="10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Freeform 739">
                <a:extLst>
                  <a:ext uri="{FF2B5EF4-FFF2-40B4-BE49-F238E27FC236}">
                    <a16:creationId xmlns:a16="http://schemas.microsoft.com/office/drawing/2014/main" id="{F5461E69-CE05-4CEF-B0E3-8978F04660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11" y="-213"/>
                <a:ext cx="101" cy="94"/>
              </a:xfrm>
              <a:custGeom>
                <a:avLst/>
                <a:gdLst>
                  <a:gd name="T0" fmla="*/ 55 w 67"/>
                  <a:gd name="T1" fmla="*/ 52 h 63"/>
                  <a:gd name="T2" fmla="*/ 55 w 67"/>
                  <a:gd name="T3" fmla="*/ 12 h 63"/>
                  <a:gd name="T4" fmla="*/ 12 w 67"/>
                  <a:gd name="T5" fmla="*/ 11 h 63"/>
                  <a:gd name="T6" fmla="*/ 12 w 67"/>
                  <a:gd name="T7" fmla="*/ 51 h 63"/>
                  <a:gd name="T8" fmla="*/ 55 w 67"/>
                  <a:gd name="T9" fmla="*/ 5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55" y="52"/>
                    </a:moveTo>
                    <a:cubicBezTo>
                      <a:pt x="67" y="41"/>
                      <a:pt x="67" y="23"/>
                      <a:pt x="55" y="12"/>
                    </a:cubicBezTo>
                    <a:cubicBezTo>
                      <a:pt x="43" y="1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3"/>
                      <a:pt x="55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Freeform 740">
                <a:extLst>
                  <a:ext uri="{FF2B5EF4-FFF2-40B4-BE49-F238E27FC236}">
                    <a16:creationId xmlns:a16="http://schemas.microsoft.com/office/drawing/2014/main" id="{61CBBF18-0CC2-44FD-9047-E79D1A3EA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69" y="-260"/>
                <a:ext cx="105" cy="98"/>
              </a:xfrm>
              <a:custGeom>
                <a:avLst/>
                <a:gdLst>
                  <a:gd name="T0" fmla="*/ 58 w 70"/>
                  <a:gd name="T1" fmla="*/ 54 h 65"/>
                  <a:gd name="T2" fmla="*/ 58 w 70"/>
                  <a:gd name="T3" fmla="*/ 12 h 65"/>
                  <a:gd name="T4" fmla="*/ 13 w 70"/>
                  <a:gd name="T5" fmla="*/ 11 h 65"/>
                  <a:gd name="T6" fmla="*/ 13 w 70"/>
                  <a:gd name="T7" fmla="*/ 54 h 65"/>
                  <a:gd name="T8" fmla="*/ 58 w 70"/>
                  <a:gd name="T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8" y="54"/>
                    </a:move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6" y="0"/>
                      <a:pt x="13" y="11"/>
                    </a:cubicBezTo>
                    <a:cubicBezTo>
                      <a:pt x="0" y="23"/>
                      <a:pt x="0" y="42"/>
                      <a:pt x="13" y="54"/>
                    </a:cubicBezTo>
                    <a:cubicBezTo>
                      <a:pt x="25" y="65"/>
                      <a:pt x="45" y="65"/>
                      <a:pt x="58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Freeform 741">
                <a:extLst>
                  <a:ext uri="{FF2B5EF4-FFF2-40B4-BE49-F238E27FC236}">
                    <a16:creationId xmlns:a16="http://schemas.microsoft.com/office/drawing/2014/main" id="{1230FBDA-E9A7-4991-9B7C-86F8B80B0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0" y="-305"/>
                <a:ext cx="105" cy="98"/>
              </a:xfrm>
              <a:custGeom>
                <a:avLst/>
                <a:gdLst>
                  <a:gd name="T0" fmla="*/ 57 w 70"/>
                  <a:gd name="T1" fmla="*/ 54 h 65"/>
                  <a:gd name="T2" fmla="*/ 57 w 70"/>
                  <a:gd name="T3" fmla="*/ 12 h 65"/>
                  <a:gd name="T4" fmla="*/ 13 w 70"/>
                  <a:gd name="T5" fmla="*/ 11 h 65"/>
                  <a:gd name="T6" fmla="*/ 12 w 70"/>
                  <a:gd name="T7" fmla="*/ 54 h 65"/>
                  <a:gd name="T8" fmla="*/ 57 w 70"/>
                  <a:gd name="T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7" y="54"/>
                    </a:moveTo>
                    <a:cubicBezTo>
                      <a:pt x="70" y="42"/>
                      <a:pt x="70" y="23"/>
                      <a:pt x="57" y="12"/>
                    </a:cubicBez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2"/>
                      <a:pt x="12" y="54"/>
                    </a:cubicBezTo>
                    <a:cubicBezTo>
                      <a:pt x="24" y="65"/>
                      <a:pt x="45" y="65"/>
                      <a:pt x="57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Freeform 742">
                <a:extLst>
                  <a:ext uri="{FF2B5EF4-FFF2-40B4-BE49-F238E27FC236}">
                    <a16:creationId xmlns:a16="http://schemas.microsoft.com/office/drawing/2014/main" id="{0A7F0413-A02C-45A1-BF60-233EC4D5F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87" y="-353"/>
                <a:ext cx="110" cy="104"/>
              </a:xfrm>
              <a:custGeom>
                <a:avLst/>
                <a:gdLst>
                  <a:gd name="T0" fmla="*/ 60 w 73"/>
                  <a:gd name="T1" fmla="*/ 57 h 69"/>
                  <a:gd name="T2" fmla="*/ 60 w 73"/>
                  <a:gd name="T3" fmla="*/ 13 h 69"/>
                  <a:gd name="T4" fmla="*/ 13 w 73"/>
                  <a:gd name="T5" fmla="*/ 13 h 69"/>
                  <a:gd name="T6" fmla="*/ 13 w 73"/>
                  <a:gd name="T7" fmla="*/ 57 h 69"/>
                  <a:gd name="T8" fmla="*/ 60 w 73"/>
                  <a:gd name="T9" fmla="*/ 5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60" y="57"/>
                    </a:move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3"/>
                    </a:cubicBezTo>
                    <a:cubicBezTo>
                      <a:pt x="0" y="25"/>
                      <a:pt x="0" y="44"/>
                      <a:pt x="13" y="57"/>
                    </a:cubicBezTo>
                    <a:cubicBezTo>
                      <a:pt x="26" y="69"/>
                      <a:pt x="47" y="69"/>
                      <a:pt x="6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Freeform 743">
                <a:extLst>
                  <a:ext uri="{FF2B5EF4-FFF2-40B4-BE49-F238E27FC236}">
                    <a16:creationId xmlns:a16="http://schemas.microsoft.com/office/drawing/2014/main" id="{D05961A9-A07A-4127-B934-7910D3C846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45" y="-399"/>
                <a:ext cx="115" cy="108"/>
              </a:xfrm>
              <a:custGeom>
                <a:avLst/>
                <a:gdLst>
                  <a:gd name="T0" fmla="*/ 63 w 77"/>
                  <a:gd name="T1" fmla="*/ 59 h 72"/>
                  <a:gd name="T2" fmla="*/ 63 w 77"/>
                  <a:gd name="T3" fmla="*/ 13 h 72"/>
                  <a:gd name="T4" fmla="*/ 14 w 77"/>
                  <a:gd name="T5" fmla="*/ 12 h 72"/>
                  <a:gd name="T6" fmla="*/ 13 w 77"/>
                  <a:gd name="T7" fmla="*/ 59 h 72"/>
                  <a:gd name="T8" fmla="*/ 63 w 77"/>
                  <a:gd name="T9" fmla="*/ 5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59"/>
                    </a:moveTo>
                    <a:cubicBezTo>
                      <a:pt x="76" y="46"/>
                      <a:pt x="77" y="26"/>
                      <a:pt x="63" y="13"/>
                    </a:cubicBezTo>
                    <a:cubicBezTo>
                      <a:pt x="49" y="0"/>
                      <a:pt x="27" y="0"/>
                      <a:pt x="14" y="12"/>
                    </a:cubicBezTo>
                    <a:cubicBezTo>
                      <a:pt x="0" y="25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Freeform 744">
                <a:extLst>
                  <a:ext uri="{FF2B5EF4-FFF2-40B4-BE49-F238E27FC236}">
                    <a16:creationId xmlns:a16="http://schemas.microsoft.com/office/drawing/2014/main" id="{F63D6E51-FFEA-4850-A9C9-E3C9CFE6A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02" y="-447"/>
                <a:ext cx="120" cy="112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2 h 75"/>
                  <a:gd name="T4" fmla="*/ 65 w 80"/>
                  <a:gd name="T5" fmla="*/ 62 h 75"/>
                  <a:gd name="T6" fmla="*/ 66 w 80"/>
                  <a:gd name="T7" fmla="*/ 14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1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Freeform 745">
                <a:extLst>
                  <a:ext uri="{FF2B5EF4-FFF2-40B4-BE49-F238E27FC236}">
                    <a16:creationId xmlns:a16="http://schemas.microsoft.com/office/drawing/2014/main" id="{919FE190-C1A6-41DA-B409-0B8570C24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60" y="-493"/>
                <a:ext cx="124" cy="116"/>
              </a:xfrm>
              <a:custGeom>
                <a:avLst/>
                <a:gdLst>
                  <a:gd name="T0" fmla="*/ 68 w 83"/>
                  <a:gd name="T1" fmla="*/ 64 h 78"/>
                  <a:gd name="T2" fmla="*/ 68 w 83"/>
                  <a:gd name="T3" fmla="*/ 14 h 78"/>
                  <a:gd name="T4" fmla="*/ 15 w 83"/>
                  <a:gd name="T5" fmla="*/ 13 h 78"/>
                  <a:gd name="T6" fmla="*/ 15 w 83"/>
                  <a:gd name="T7" fmla="*/ 64 h 78"/>
                  <a:gd name="T8" fmla="*/ 68 w 83"/>
                  <a:gd name="T9" fmla="*/ 6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68" y="64"/>
                    </a:move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30" y="0"/>
                      <a:pt x="15" y="13"/>
                    </a:cubicBezTo>
                    <a:cubicBezTo>
                      <a:pt x="0" y="27"/>
                      <a:pt x="0" y="50"/>
                      <a:pt x="15" y="64"/>
                    </a:cubicBezTo>
                    <a:cubicBezTo>
                      <a:pt x="29" y="78"/>
                      <a:pt x="53" y="78"/>
                      <a:pt x="6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Freeform 746">
                <a:extLst>
                  <a:ext uri="{FF2B5EF4-FFF2-40B4-BE49-F238E27FC236}">
                    <a16:creationId xmlns:a16="http://schemas.microsoft.com/office/drawing/2014/main" id="{F948DB91-1B92-409F-AB46-41D79E50A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17" y="-541"/>
                <a:ext cx="131" cy="123"/>
              </a:xfrm>
              <a:custGeom>
                <a:avLst/>
                <a:gdLst>
                  <a:gd name="T0" fmla="*/ 15 w 87"/>
                  <a:gd name="T1" fmla="*/ 15 h 82"/>
                  <a:gd name="T2" fmla="*/ 15 w 87"/>
                  <a:gd name="T3" fmla="*/ 67 h 82"/>
                  <a:gd name="T4" fmla="*/ 71 w 87"/>
                  <a:gd name="T5" fmla="*/ 67 h 82"/>
                  <a:gd name="T6" fmla="*/ 71 w 87"/>
                  <a:gd name="T7" fmla="*/ 15 h 82"/>
                  <a:gd name="T8" fmla="*/ 15 w 87"/>
                  <a:gd name="T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5" y="15"/>
                    </a:moveTo>
                    <a:cubicBezTo>
                      <a:pt x="0" y="29"/>
                      <a:pt x="0" y="52"/>
                      <a:pt x="15" y="67"/>
                    </a:cubicBezTo>
                    <a:cubicBezTo>
                      <a:pt x="30" y="81"/>
                      <a:pt x="56" y="82"/>
                      <a:pt x="71" y="67"/>
                    </a:cubicBezTo>
                    <a:cubicBezTo>
                      <a:pt x="86" y="53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Freeform 747">
                <a:extLst>
                  <a:ext uri="{FF2B5EF4-FFF2-40B4-BE49-F238E27FC236}">
                    <a16:creationId xmlns:a16="http://schemas.microsoft.com/office/drawing/2014/main" id="{35B1840C-4F7A-4BCB-BA63-E89916DF1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75" y="-580"/>
                <a:ext cx="52" cy="111"/>
              </a:xfrm>
              <a:custGeom>
                <a:avLst/>
                <a:gdLst>
                  <a:gd name="T0" fmla="*/ 16 w 35"/>
                  <a:gd name="T1" fmla="*/ 64 h 74"/>
                  <a:gd name="T2" fmla="*/ 35 w 35"/>
                  <a:gd name="T3" fmla="*/ 74 h 74"/>
                  <a:gd name="T4" fmla="*/ 35 w 35"/>
                  <a:gd name="T5" fmla="*/ 0 h 74"/>
                  <a:gd name="T6" fmla="*/ 16 w 35"/>
                  <a:gd name="T7" fmla="*/ 10 h 74"/>
                  <a:gd name="T8" fmla="*/ 16 w 35"/>
                  <a:gd name="T9" fmla="*/ 6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74">
                    <a:moveTo>
                      <a:pt x="16" y="64"/>
                    </a:moveTo>
                    <a:cubicBezTo>
                      <a:pt x="21" y="69"/>
                      <a:pt x="28" y="72"/>
                      <a:pt x="35" y="74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8" y="1"/>
                      <a:pt x="22" y="5"/>
                      <a:pt x="16" y="10"/>
                    </a:cubicBezTo>
                    <a:cubicBezTo>
                      <a:pt x="0" y="25"/>
                      <a:pt x="0" y="49"/>
                      <a:pt x="16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Freeform 748">
                <a:extLst>
                  <a:ext uri="{FF2B5EF4-FFF2-40B4-BE49-F238E27FC236}">
                    <a16:creationId xmlns:a16="http://schemas.microsoft.com/office/drawing/2014/main" id="{C56621E5-69A3-43CE-907E-4394F9280A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46" y="924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Freeform 749">
                <a:extLst>
                  <a:ext uri="{FF2B5EF4-FFF2-40B4-BE49-F238E27FC236}">
                    <a16:creationId xmlns:a16="http://schemas.microsoft.com/office/drawing/2014/main" id="{D8C6283A-07EE-47F9-9C8A-AD5BC630DF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04" y="876"/>
                <a:ext cx="10" cy="11"/>
              </a:xfrm>
              <a:custGeom>
                <a:avLst/>
                <a:gdLst>
                  <a:gd name="T0" fmla="*/ 1 w 7"/>
                  <a:gd name="T1" fmla="*/ 2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2 h 7"/>
                  <a:gd name="T8" fmla="*/ 1 w 7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2" y="7"/>
                      <a:pt x="4" y="7"/>
                      <a:pt x="6" y="6"/>
                    </a:cubicBezTo>
                    <a:cubicBezTo>
                      <a:pt x="7" y="5"/>
                      <a:pt x="7" y="3"/>
                      <a:pt x="6" y="2"/>
                    </a:cubicBezTo>
                    <a:cubicBezTo>
                      <a:pt x="4" y="0"/>
                      <a:pt x="2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Freeform 750">
                <a:extLst>
                  <a:ext uri="{FF2B5EF4-FFF2-40B4-BE49-F238E27FC236}">
                    <a16:creationId xmlns:a16="http://schemas.microsoft.com/office/drawing/2014/main" id="{D85AD929-2C57-47C4-A08A-4C73EBB75A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63" y="831"/>
                <a:ext cx="12" cy="11"/>
              </a:xfrm>
              <a:custGeom>
                <a:avLst/>
                <a:gdLst>
                  <a:gd name="T0" fmla="*/ 2 w 8"/>
                  <a:gd name="T1" fmla="*/ 2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2 h 7"/>
                  <a:gd name="T8" fmla="*/ 2 w 8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0"/>
                      <a:pt x="3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Freeform 751">
                <a:extLst>
                  <a:ext uri="{FF2B5EF4-FFF2-40B4-BE49-F238E27FC236}">
                    <a16:creationId xmlns:a16="http://schemas.microsoft.com/office/drawing/2014/main" id="{67F8B71A-C243-472A-9C47-1762E25935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0" y="785"/>
                <a:ext cx="17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Freeform 752">
                <a:extLst>
                  <a:ext uri="{FF2B5EF4-FFF2-40B4-BE49-F238E27FC236}">
                    <a16:creationId xmlns:a16="http://schemas.microsoft.com/office/drawing/2014/main" id="{13D06ADB-2E7B-47F3-86D7-3EF3B1F1D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78" y="737"/>
                <a:ext cx="21" cy="21"/>
              </a:xfrm>
              <a:custGeom>
                <a:avLst/>
                <a:gdLst>
                  <a:gd name="T0" fmla="*/ 3 w 14"/>
                  <a:gd name="T1" fmla="*/ 3 h 14"/>
                  <a:gd name="T2" fmla="*/ 3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3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Freeform 753">
                <a:extLst>
                  <a:ext uri="{FF2B5EF4-FFF2-40B4-BE49-F238E27FC236}">
                    <a16:creationId xmlns:a16="http://schemas.microsoft.com/office/drawing/2014/main" id="{E1F6A9BB-327A-4F30-85A4-E33FAE7DC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36" y="690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5 w 18"/>
                  <a:gd name="T5" fmla="*/ 13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5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2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Freeform 754">
                <a:extLst>
                  <a:ext uri="{FF2B5EF4-FFF2-40B4-BE49-F238E27FC236}">
                    <a16:creationId xmlns:a16="http://schemas.microsoft.com/office/drawing/2014/main" id="{E17F96E1-D9C4-4684-84C6-5EAFAD180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95" y="644"/>
                <a:ext cx="30" cy="28"/>
              </a:xfrm>
              <a:custGeom>
                <a:avLst/>
                <a:gdLst>
                  <a:gd name="T0" fmla="*/ 16 w 20"/>
                  <a:gd name="T1" fmla="*/ 3 h 19"/>
                  <a:gd name="T2" fmla="*/ 3 w 20"/>
                  <a:gd name="T3" fmla="*/ 3 h 19"/>
                  <a:gd name="T4" fmla="*/ 3 w 20"/>
                  <a:gd name="T5" fmla="*/ 15 h 19"/>
                  <a:gd name="T6" fmla="*/ 16 w 20"/>
                  <a:gd name="T7" fmla="*/ 15 h 19"/>
                  <a:gd name="T8" fmla="*/ 16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6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6"/>
                      <a:pt x="0" y="12"/>
                      <a:pt x="3" y="15"/>
                    </a:cubicBezTo>
                    <a:cubicBezTo>
                      <a:pt x="7" y="19"/>
                      <a:pt x="12" y="18"/>
                      <a:pt x="16" y="15"/>
                    </a:cubicBezTo>
                    <a:cubicBezTo>
                      <a:pt x="20" y="12"/>
                      <a:pt x="20" y="6"/>
                      <a:pt x="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Freeform 755">
                <a:extLst>
                  <a:ext uri="{FF2B5EF4-FFF2-40B4-BE49-F238E27FC236}">
                    <a16:creationId xmlns:a16="http://schemas.microsoft.com/office/drawing/2014/main" id="{305A7B62-8BC1-4635-98CE-ED1E72A7B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51" y="596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5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Freeform 756">
                <a:extLst>
                  <a:ext uri="{FF2B5EF4-FFF2-40B4-BE49-F238E27FC236}">
                    <a16:creationId xmlns:a16="http://schemas.microsoft.com/office/drawing/2014/main" id="{5F7DDBEC-ED32-4A5C-8E99-E21D2BE5C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8" y="548"/>
                <a:ext cx="41" cy="39"/>
              </a:xfrm>
              <a:custGeom>
                <a:avLst/>
                <a:gdLst>
                  <a:gd name="T0" fmla="*/ 23 w 27"/>
                  <a:gd name="T1" fmla="*/ 5 h 26"/>
                  <a:gd name="T2" fmla="*/ 5 w 27"/>
                  <a:gd name="T3" fmla="*/ 5 h 26"/>
                  <a:gd name="T4" fmla="*/ 5 w 27"/>
                  <a:gd name="T5" fmla="*/ 21 h 26"/>
                  <a:gd name="T6" fmla="*/ 23 w 27"/>
                  <a:gd name="T7" fmla="*/ 21 h 26"/>
                  <a:gd name="T8" fmla="*/ 23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3" y="5"/>
                    </a:move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10" y="26"/>
                      <a:pt x="18" y="26"/>
                      <a:pt x="23" y="21"/>
                    </a:cubicBezTo>
                    <a:cubicBezTo>
                      <a:pt x="27" y="17"/>
                      <a:pt x="27" y="9"/>
                      <a:pt x="2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Freeform 757">
                <a:extLst>
                  <a:ext uri="{FF2B5EF4-FFF2-40B4-BE49-F238E27FC236}">
                    <a16:creationId xmlns:a16="http://schemas.microsoft.com/office/drawing/2014/main" id="{CB36F4AA-77A0-46F0-8492-03BE0A8FE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66" y="501"/>
                <a:ext cx="46" cy="42"/>
              </a:xfrm>
              <a:custGeom>
                <a:avLst/>
                <a:gdLst>
                  <a:gd name="T0" fmla="*/ 25 w 31"/>
                  <a:gd name="T1" fmla="*/ 5 h 28"/>
                  <a:gd name="T2" fmla="*/ 6 w 31"/>
                  <a:gd name="T3" fmla="*/ 5 h 28"/>
                  <a:gd name="T4" fmla="*/ 6 w 31"/>
                  <a:gd name="T5" fmla="*/ 23 h 28"/>
                  <a:gd name="T6" fmla="*/ 25 w 31"/>
                  <a:gd name="T7" fmla="*/ 23 h 28"/>
                  <a:gd name="T8" fmla="*/ 25 w 31"/>
                  <a:gd name="T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5" y="5"/>
                    </a:move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3"/>
                    </a:cubicBezTo>
                    <a:cubicBezTo>
                      <a:pt x="11" y="28"/>
                      <a:pt x="20" y="28"/>
                      <a:pt x="25" y="23"/>
                    </a:cubicBezTo>
                    <a:cubicBezTo>
                      <a:pt x="31" y="18"/>
                      <a:pt x="31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Freeform 758">
                <a:extLst>
                  <a:ext uri="{FF2B5EF4-FFF2-40B4-BE49-F238E27FC236}">
                    <a16:creationId xmlns:a16="http://schemas.microsoft.com/office/drawing/2014/main" id="{D89DD55D-C4C4-4134-80F5-05409AEB18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23" y="454"/>
                <a:ext cx="51" cy="47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3" y="0"/>
                      <a:pt x="6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Freeform 759">
                <a:extLst>
                  <a:ext uri="{FF2B5EF4-FFF2-40B4-BE49-F238E27FC236}">
                    <a16:creationId xmlns:a16="http://schemas.microsoft.com/office/drawing/2014/main" id="{54B7A81E-EACF-431D-8BF3-664DDF2DD8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84" y="409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Freeform 760">
                <a:extLst>
                  <a:ext uri="{FF2B5EF4-FFF2-40B4-BE49-F238E27FC236}">
                    <a16:creationId xmlns:a16="http://schemas.microsoft.com/office/drawing/2014/main" id="{88880E8C-5782-41E4-8F19-8FD81B282F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1" y="362"/>
                <a:ext cx="56" cy="53"/>
              </a:xfrm>
              <a:custGeom>
                <a:avLst/>
                <a:gdLst>
                  <a:gd name="T0" fmla="*/ 31 w 37"/>
                  <a:gd name="T1" fmla="*/ 28 h 35"/>
                  <a:gd name="T2" fmla="*/ 31 w 37"/>
                  <a:gd name="T3" fmla="*/ 6 h 35"/>
                  <a:gd name="T4" fmla="*/ 7 w 37"/>
                  <a:gd name="T5" fmla="*/ 6 h 35"/>
                  <a:gd name="T6" fmla="*/ 6 w 37"/>
                  <a:gd name="T7" fmla="*/ 28 h 35"/>
                  <a:gd name="T8" fmla="*/ 31 w 37"/>
                  <a:gd name="T9" fmla="*/ 2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28"/>
                    </a:moveTo>
                    <a:cubicBezTo>
                      <a:pt x="37" y="22"/>
                      <a:pt x="37" y="12"/>
                      <a:pt x="31" y="6"/>
                    </a:cubicBez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6" y="28"/>
                    </a:cubicBezTo>
                    <a:cubicBezTo>
                      <a:pt x="13" y="35"/>
                      <a:pt x="24" y="35"/>
                      <a:pt x="3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Freeform 761">
                <a:extLst>
                  <a:ext uri="{FF2B5EF4-FFF2-40B4-BE49-F238E27FC236}">
                    <a16:creationId xmlns:a16="http://schemas.microsoft.com/office/drawing/2014/main" id="{73A6DB18-B20B-497B-B7D1-7F948A56A6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9" y="314"/>
                <a:ext cx="62" cy="57"/>
              </a:xfrm>
              <a:custGeom>
                <a:avLst/>
                <a:gdLst>
                  <a:gd name="T0" fmla="*/ 33 w 41"/>
                  <a:gd name="T1" fmla="*/ 7 h 38"/>
                  <a:gd name="T2" fmla="*/ 7 w 41"/>
                  <a:gd name="T3" fmla="*/ 7 h 38"/>
                  <a:gd name="T4" fmla="*/ 7 w 41"/>
                  <a:gd name="T5" fmla="*/ 31 h 38"/>
                  <a:gd name="T6" fmla="*/ 33 w 41"/>
                  <a:gd name="T7" fmla="*/ 32 h 38"/>
                  <a:gd name="T8" fmla="*/ 33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1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1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Freeform 762">
                <a:extLst>
                  <a:ext uri="{FF2B5EF4-FFF2-40B4-BE49-F238E27FC236}">
                    <a16:creationId xmlns:a16="http://schemas.microsoft.com/office/drawing/2014/main" id="{114E7915-F66F-479C-A62C-C11B18255D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" y="268"/>
                <a:ext cx="66" cy="61"/>
              </a:xfrm>
              <a:custGeom>
                <a:avLst/>
                <a:gdLst>
                  <a:gd name="T0" fmla="*/ 36 w 44"/>
                  <a:gd name="T1" fmla="*/ 33 h 41"/>
                  <a:gd name="T2" fmla="*/ 36 w 44"/>
                  <a:gd name="T3" fmla="*/ 7 h 41"/>
                  <a:gd name="T4" fmla="*/ 8 w 44"/>
                  <a:gd name="T5" fmla="*/ 7 h 41"/>
                  <a:gd name="T6" fmla="*/ 8 w 44"/>
                  <a:gd name="T7" fmla="*/ 33 h 41"/>
                  <a:gd name="T8" fmla="*/ 36 w 44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3"/>
                    </a:moveTo>
                    <a:cubicBezTo>
                      <a:pt x="44" y="26"/>
                      <a:pt x="44" y="14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Freeform 763">
                <a:extLst>
                  <a:ext uri="{FF2B5EF4-FFF2-40B4-BE49-F238E27FC236}">
                    <a16:creationId xmlns:a16="http://schemas.microsoft.com/office/drawing/2014/main" id="{98575966-D969-43DA-8CE4-ED6C8F689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14" y="220"/>
                <a:ext cx="71" cy="66"/>
              </a:xfrm>
              <a:custGeom>
                <a:avLst/>
                <a:gdLst>
                  <a:gd name="T0" fmla="*/ 39 w 47"/>
                  <a:gd name="T1" fmla="*/ 36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6 h 44"/>
                  <a:gd name="T8" fmla="*/ 39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6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6"/>
                      <a:pt x="0" y="28"/>
                      <a:pt x="9" y="36"/>
                    </a:cubicBezTo>
                    <a:cubicBezTo>
                      <a:pt x="17" y="44"/>
                      <a:pt x="30" y="44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Freeform 764">
                <a:extLst>
                  <a:ext uri="{FF2B5EF4-FFF2-40B4-BE49-F238E27FC236}">
                    <a16:creationId xmlns:a16="http://schemas.microsoft.com/office/drawing/2014/main" id="{27B9DFDB-6F09-40EB-AE45-AF25058EEA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72" y="173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2 w 50"/>
                  <a:gd name="T3" fmla="*/ 8 h 47"/>
                  <a:gd name="T4" fmla="*/ 9 w 50"/>
                  <a:gd name="T5" fmla="*/ 8 h 47"/>
                  <a:gd name="T6" fmla="*/ 9 w 50"/>
                  <a:gd name="T7" fmla="*/ 38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6"/>
                      <a:pt x="33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Freeform 765">
                <a:extLst>
                  <a:ext uri="{FF2B5EF4-FFF2-40B4-BE49-F238E27FC236}">
                    <a16:creationId xmlns:a16="http://schemas.microsoft.com/office/drawing/2014/main" id="{5963A8C7-F259-4898-9218-AF38E7900E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9" y="125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Freeform 766">
                <a:extLst>
                  <a:ext uri="{FF2B5EF4-FFF2-40B4-BE49-F238E27FC236}">
                    <a16:creationId xmlns:a16="http://schemas.microsoft.com/office/drawing/2014/main" id="{84B7ADD2-AFD1-489A-9632-3B0F9BCEF7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87" y="79"/>
                <a:ext cx="85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3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Freeform 767">
                <a:extLst>
                  <a:ext uri="{FF2B5EF4-FFF2-40B4-BE49-F238E27FC236}">
                    <a16:creationId xmlns:a16="http://schemas.microsoft.com/office/drawing/2014/main" id="{B27D03A1-42A2-4024-AED4-EC3032B17D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47" y="34"/>
                <a:ext cx="86" cy="79"/>
              </a:xfrm>
              <a:custGeom>
                <a:avLst/>
                <a:gdLst>
                  <a:gd name="T0" fmla="*/ 47 w 57"/>
                  <a:gd name="T1" fmla="*/ 43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3 h 53"/>
                  <a:gd name="T8" fmla="*/ 47 w 57"/>
                  <a:gd name="T9" fmla="*/ 4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3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6" y="53"/>
                      <a:pt x="47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Freeform 768">
                <a:extLst>
                  <a:ext uri="{FF2B5EF4-FFF2-40B4-BE49-F238E27FC236}">
                    <a16:creationId xmlns:a16="http://schemas.microsoft.com/office/drawing/2014/main" id="{712A0A03-D86A-4764-99A0-5149540805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05" y="-14"/>
                <a:ext cx="90" cy="85"/>
              </a:xfrm>
              <a:custGeom>
                <a:avLst/>
                <a:gdLst>
                  <a:gd name="T0" fmla="*/ 49 w 60"/>
                  <a:gd name="T1" fmla="*/ 47 h 57"/>
                  <a:gd name="T2" fmla="*/ 49 w 60"/>
                  <a:gd name="T3" fmla="*/ 10 h 57"/>
                  <a:gd name="T4" fmla="*/ 11 w 60"/>
                  <a:gd name="T5" fmla="*/ 10 h 57"/>
                  <a:gd name="T6" fmla="*/ 10 w 60"/>
                  <a:gd name="T7" fmla="*/ 46 h 57"/>
                  <a:gd name="T8" fmla="*/ 49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49" y="47"/>
                    </a:moveTo>
                    <a:cubicBezTo>
                      <a:pt x="60" y="37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7"/>
                      <a:pt x="38" y="57"/>
                      <a:pt x="49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Freeform 769">
                <a:extLst>
                  <a:ext uri="{FF2B5EF4-FFF2-40B4-BE49-F238E27FC236}">
                    <a16:creationId xmlns:a16="http://schemas.microsoft.com/office/drawing/2014/main" id="{528D08CB-E8B9-4E35-9B74-5E1488D950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62" y="-60"/>
                <a:ext cx="97" cy="88"/>
              </a:xfrm>
              <a:custGeom>
                <a:avLst/>
                <a:gdLst>
                  <a:gd name="T0" fmla="*/ 52 w 64"/>
                  <a:gd name="T1" fmla="*/ 49 h 59"/>
                  <a:gd name="T2" fmla="*/ 52 w 64"/>
                  <a:gd name="T3" fmla="*/ 10 h 59"/>
                  <a:gd name="T4" fmla="*/ 11 w 64"/>
                  <a:gd name="T5" fmla="*/ 10 h 59"/>
                  <a:gd name="T6" fmla="*/ 11 w 64"/>
                  <a:gd name="T7" fmla="*/ 49 h 59"/>
                  <a:gd name="T8" fmla="*/ 52 w 64"/>
                  <a:gd name="T9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52" y="49"/>
                    </a:moveTo>
                    <a:cubicBezTo>
                      <a:pt x="63" y="38"/>
                      <a:pt x="64" y="21"/>
                      <a:pt x="52" y="10"/>
                    </a:cubicBezTo>
                    <a:cubicBezTo>
                      <a:pt x="41" y="0"/>
                      <a:pt x="23" y="0"/>
                      <a:pt x="11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2" y="59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Freeform 770">
                <a:extLst>
                  <a:ext uri="{FF2B5EF4-FFF2-40B4-BE49-F238E27FC236}">
                    <a16:creationId xmlns:a16="http://schemas.microsoft.com/office/drawing/2014/main" id="{9638B16F-C86F-4E9E-B740-71933905DC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20" y="-108"/>
                <a:ext cx="99" cy="94"/>
              </a:xfrm>
              <a:custGeom>
                <a:avLst/>
                <a:gdLst>
                  <a:gd name="T0" fmla="*/ 55 w 66"/>
                  <a:gd name="T1" fmla="*/ 51 h 63"/>
                  <a:gd name="T2" fmla="*/ 55 w 66"/>
                  <a:gd name="T3" fmla="*/ 11 h 63"/>
                  <a:gd name="T4" fmla="*/ 12 w 66"/>
                  <a:gd name="T5" fmla="*/ 11 h 63"/>
                  <a:gd name="T6" fmla="*/ 12 w 66"/>
                  <a:gd name="T7" fmla="*/ 51 h 63"/>
                  <a:gd name="T8" fmla="*/ 55 w 66"/>
                  <a:gd name="T9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3">
                    <a:moveTo>
                      <a:pt x="55" y="51"/>
                    </a:moveTo>
                    <a:cubicBezTo>
                      <a:pt x="66" y="41"/>
                      <a:pt x="66" y="23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3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Freeform 771">
                <a:extLst>
                  <a:ext uri="{FF2B5EF4-FFF2-40B4-BE49-F238E27FC236}">
                    <a16:creationId xmlns:a16="http://schemas.microsoft.com/office/drawing/2014/main" id="{2CFA2E83-B969-41ED-BA26-898DC3FCA2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78" y="-155"/>
                <a:ext cx="105" cy="98"/>
              </a:xfrm>
              <a:custGeom>
                <a:avLst/>
                <a:gdLst>
                  <a:gd name="T0" fmla="*/ 57 w 70"/>
                  <a:gd name="T1" fmla="*/ 53 h 65"/>
                  <a:gd name="T2" fmla="*/ 58 w 70"/>
                  <a:gd name="T3" fmla="*/ 12 h 65"/>
                  <a:gd name="T4" fmla="*/ 13 w 70"/>
                  <a:gd name="T5" fmla="*/ 11 h 65"/>
                  <a:gd name="T6" fmla="*/ 12 w 70"/>
                  <a:gd name="T7" fmla="*/ 53 h 65"/>
                  <a:gd name="T8" fmla="*/ 57 w 70"/>
                  <a:gd name="T9" fmla="*/ 5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7" y="53"/>
                    </a:move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Freeform 772">
                <a:extLst>
                  <a:ext uri="{FF2B5EF4-FFF2-40B4-BE49-F238E27FC236}">
                    <a16:creationId xmlns:a16="http://schemas.microsoft.com/office/drawing/2014/main" id="{1BEDAABD-87A1-4D11-A09C-0D3EACCD1F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35" y="-203"/>
                <a:ext cx="110" cy="104"/>
              </a:xfrm>
              <a:custGeom>
                <a:avLst/>
                <a:gdLst>
                  <a:gd name="T0" fmla="*/ 60 w 73"/>
                  <a:gd name="T1" fmla="*/ 57 h 69"/>
                  <a:gd name="T2" fmla="*/ 60 w 73"/>
                  <a:gd name="T3" fmla="*/ 13 h 69"/>
                  <a:gd name="T4" fmla="*/ 13 w 73"/>
                  <a:gd name="T5" fmla="*/ 12 h 69"/>
                  <a:gd name="T6" fmla="*/ 13 w 73"/>
                  <a:gd name="T7" fmla="*/ 56 h 69"/>
                  <a:gd name="T8" fmla="*/ 60 w 73"/>
                  <a:gd name="T9" fmla="*/ 5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60" y="57"/>
                    </a:move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Freeform 773">
                <a:extLst>
                  <a:ext uri="{FF2B5EF4-FFF2-40B4-BE49-F238E27FC236}">
                    <a16:creationId xmlns:a16="http://schemas.microsoft.com/office/drawing/2014/main" id="{140E48D9-D670-4F29-B053-24210E745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93" y="-249"/>
                <a:ext cx="115" cy="108"/>
              </a:xfrm>
              <a:custGeom>
                <a:avLst/>
                <a:gdLst>
                  <a:gd name="T0" fmla="*/ 63 w 77"/>
                  <a:gd name="T1" fmla="*/ 59 h 72"/>
                  <a:gd name="T2" fmla="*/ 63 w 77"/>
                  <a:gd name="T3" fmla="*/ 13 h 72"/>
                  <a:gd name="T4" fmla="*/ 14 w 77"/>
                  <a:gd name="T5" fmla="*/ 12 h 72"/>
                  <a:gd name="T6" fmla="*/ 13 w 77"/>
                  <a:gd name="T7" fmla="*/ 58 h 72"/>
                  <a:gd name="T8" fmla="*/ 63 w 77"/>
                  <a:gd name="T9" fmla="*/ 5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59"/>
                    </a:moveTo>
                    <a:cubicBezTo>
                      <a:pt x="77" y="46"/>
                      <a:pt x="77" y="25"/>
                      <a:pt x="63" y="13"/>
                    </a:cubicBezTo>
                    <a:cubicBezTo>
                      <a:pt x="49" y="0"/>
                      <a:pt x="27" y="0"/>
                      <a:pt x="14" y="12"/>
                    </a:cubicBezTo>
                    <a:cubicBezTo>
                      <a:pt x="0" y="25"/>
                      <a:pt x="0" y="46"/>
                      <a:pt x="13" y="58"/>
                    </a:cubicBezTo>
                    <a:cubicBezTo>
                      <a:pt x="27" y="71"/>
                      <a:pt x="49" y="72"/>
                      <a:pt x="6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Freeform 774">
                <a:extLst>
                  <a:ext uri="{FF2B5EF4-FFF2-40B4-BE49-F238E27FC236}">
                    <a16:creationId xmlns:a16="http://schemas.microsoft.com/office/drawing/2014/main" id="{317ED0F9-AAD1-4292-9B67-D79E6F26AE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0" y="-297"/>
                <a:ext cx="120" cy="112"/>
              </a:xfrm>
              <a:custGeom>
                <a:avLst/>
                <a:gdLst>
                  <a:gd name="T0" fmla="*/ 65 w 80"/>
                  <a:gd name="T1" fmla="*/ 62 h 75"/>
                  <a:gd name="T2" fmla="*/ 66 w 80"/>
                  <a:gd name="T3" fmla="*/ 14 h 75"/>
                  <a:gd name="T4" fmla="*/ 14 w 80"/>
                  <a:gd name="T5" fmla="*/ 13 h 75"/>
                  <a:gd name="T6" fmla="*/ 14 w 80"/>
                  <a:gd name="T7" fmla="*/ 61 h 75"/>
                  <a:gd name="T8" fmla="*/ 65 w 80"/>
                  <a:gd name="T9" fmla="*/ 6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65" y="62"/>
                    </a:move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8" y="0"/>
                      <a:pt x="14" y="13"/>
                    </a:cubicBezTo>
                    <a:cubicBezTo>
                      <a:pt x="0" y="27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5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Freeform 775">
                <a:extLst>
                  <a:ext uri="{FF2B5EF4-FFF2-40B4-BE49-F238E27FC236}">
                    <a16:creationId xmlns:a16="http://schemas.microsoft.com/office/drawing/2014/main" id="{7578271A-689E-4352-9878-3E531D2A3E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08" y="-344"/>
                <a:ext cx="124" cy="117"/>
              </a:xfrm>
              <a:custGeom>
                <a:avLst/>
                <a:gdLst>
                  <a:gd name="T0" fmla="*/ 15 w 83"/>
                  <a:gd name="T1" fmla="*/ 13 h 78"/>
                  <a:gd name="T2" fmla="*/ 15 w 83"/>
                  <a:gd name="T3" fmla="*/ 63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3"/>
                    </a:moveTo>
                    <a:cubicBezTo>
                      <a:pt x="0" y="27"/>
                      <a:pt x="0" y="49"/>
                      <a:pt x="15" y="63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3" y="0"/>
                      <a:pt x="30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Freeform 776">
                <a:extLst>
                  <a:ext uri="{FF2B5EF4-FFF2-40B4-BE49-F238E27FC236}">
                    <a16:creationId xmlns:a16="http://schemas.microsoft.com/office/drawing/2014/main" id="{14DA7ED7-5BB6-4D9B-B009-CA586B551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67" y="-390"/>
                <a:ext cx="126" cy="118"/>
              </a:xfrm>
              <a:custGeom>
                <a:avLst/>
                <a:gdLst>
                  <a:gd name="T0" fmla="*/ 15 w 84"/>
                  <a:gd name="T1" fmla="*/ 14 h 79"/>
                  <a:gd name="T2" fmla="*/ 15 w 84"/>
                  <a:gd name="T3" fmla="*/ 65 h 79"/>
                  <a:gd name="T4" fmla="*/ 69 w 84"/>
                  <a:gd name="T5" fmla="*/ 65 h 79"/>
                  <a:gd name="T6" fmla="*/ 69 w 84"/>
                  <a:gd name="T7" fmla="*/ 14 h 79"/>
                  <a:gd name="T8" fmla="*/ 15 w 84"/>
                  <a:gd name="T9" fmla="*/ 1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9">
                    <a:moveTo>
                      <a:pt x="15" y="14"/>
                    </a:moveTo>
                    <a:cubicBezTo>
                      <a:pt x="1" y="28"/>
                      <a:pt x="0" y="51"/>
                      <a:pt x="15" y="65"/>
                    </a:cubicBezTo>
                    <a:cubicBezTo>
                      <a:pt x="30" y="79"/>
                      <a:pt x="54" y="79"/>
                      <a:pt x="69" y="65"/>
                    </a:cubicBezTo>
                    <a:cubicBezTo>
                      <a:pt x="84" y="51"/>
                      <a:pt x="84" y="28"/>
                      <a:pt x="69" y="14"/>
                    </a:cubicBezTo>
                    <a:cubicBezTo>
                      <a:pt x="55" y="1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Freeform 777">
                <a:extLst>
                  <a:ext uri="{FF2B5EF4-FFF2-40B4-BE49-F238E27FC236}">
                    <a16:creationId xmlns:a16="http://schemas.microsoft.com/office/drawing/2014/main" id="{C44D5B11-12E5-4E4C-946A-467DB9482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53" y="1029"/>
                <a:ext cx="6" cy="6"/>
              </a:xfrm>
              <a:custGeom>
                <a:avLst/>
                <a:gdLst>
                  <a:gd name="T0" fmla="*/ 1 w 4"/>
                  <a:gd name="T1" fmla="*/ 0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Freeform 778">
                <a:extLst>
                  <a:ext uri="{FF2B5EF4-FFF2-40B4-BE49-F238E27FC236}">
                    <a16:creationId xmlns:a16="http://schemas.microsoft.com/office/drawing/2014/main" id="{A80E016F-A103-4017-9EF8-1A8FFF0A2F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1" y="981"/>
                <a:ext cx="12" cy="10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1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Freeform 779">
                <a:extLst>
                  <a:ext uri="{FF2B5EF4-FFF2-40B4-BE49-F238E27FC236}">
                    <a16:creationId xmlns:a16="http://schemas.microsoft.com/office/drawing/2014/main" id="{B44C2189-7F11-44B3-8A7B-0D6A30C3A3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8" y="934"/>
                <a:ext cx="17" cy="15"/>
              </a:xfrm>
              <a:custGeom>
                <a:avLst/>
                <a:gdLst>
                  <a:gd name="T0" fmla="*/ 2 w 11"/>
                  <a:gd name="T1" fmla="*/ 1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1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Freeform 780">
                <a:extLst>
                  <a:ext uri="{FF2B5EF4-FFF2-40B4-BE49-F238E27FC236}">
                    <a16:creationId xmlns:a16="http://schemas.microsoft.com/office/drawing/2014/main" id="{F300B3F2-201E-4B27-A637-936A1BD4F1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26" y="887"/>
                <a:ext cx="23" cy="20"/>
              </a:xfrm>
              <a:custGeom>
                <a:avLst/>
                <a:gdLst>
                  <a:gd name="T0" fmla="*/ 3 w 15"/>
                  <a:gd name="T1" fmla="*/ 3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3 h 14"/>
                  <a:gd name="T8" fmla="*/ 3 w 15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3"/>
                      <a:pt x="12" y="11"/>
                    </a:cubicBezTo>
                    <a:cubicBezTo>
                      <a:pt x="14" y="9"/>
                      <a:pt x="15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Freeform 781">
                <a:extLst>
                  <a:ext uri="{FF2B5EF4-FFF2-40B4-BE49-F238E27FC236}">
                    <a16:creationId xmlns:a16="http://schemas.microsoft.com/office/drawing/2014/main" id="{774D3F05-5E9A-4BCD-8889-582761FEF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4" y="839"/>
                <a:ext cx="27" cy="25"/>
              </a:xfrm>
              <a:custGeom>
                <a:avLst/>
                <a:gdLst>
                  <a:gd name="T0" fmla="*/ 3 w 18"/>
                  <a:gd name="T1" fmla="*/ 4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3 w 18"/>
                  <a:gd name="T9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4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1" y="0"/>
                      <a:pt x="7" y="1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Freeform 782">
                <a:extLst>
                  <a:ext uri="{FF2B5EF4-FFF2-40B4-BE49-F238E27FC236}">
                    <a16:creationId xmlns:a16="http://schemas.microsoft.com/office/drawing/2014/main" id="{9EA3B945-051E-4873-802B-0A9B0D3205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41" y="792"/>
                <a:ext cx="32" cy="29"/>
              </a:xfrm>
              <a:custGeom>
                <a:avLst/>
                <a:gdLst>
                  <a:gd name="T0" fmla="*/ 4 w 21"/>
                  <a:gd name="T1" fmla="*/ 4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4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8" y="19"/>
                      <a:pt x="14" y="19"/>
                      <a:pt x="17" y="16"/>
                    </a:cubicBezTo>
                    <a:cubicBezTo>
                      <a:pt x="21" y="13"/>
                      <a:pt x="21" y="7"/>
                      <a:pt x="17" y="4"/>
                    </a:cubicBezTo>
                    <a:cubicBezTo>
                      <a:pt x="13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Freeform 783">
                <a:extLst>
                  <a:ext uri="{FF2B5EF4-FFF2-40B4-BE49-F238E27FC236}">
                    <a16:creationId xmlns:a16="http://schemas.microsoft.com/office/drawing/2014/main" id="{FF40A525-30DD-4E56-A242-FF948DA45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2" y="747"/>
                <a:ext cx="31" cy="29"/>
              </a:xfrm>
              <a:custGeom>
                <a:avLst/>
                <a:gdLst>
                  <a:gd name="T0" fmla="*/ 4 w 21"/>
                  <a:gd name="T1" fmla="*/ 4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4"/>
                    </a:moveTo>
                    <a:cubicBezTo>
                      <a:pt x="0" y="7"/>
                      <a:pt x="0" y="13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3"/>
                      <a:pt x="21" y="7"/>
                      <a:pt x="17" y="4"/>
                    </a:cubicBezTo>
                    <a:cubicBezTo>
                      <a:pt x="13" y="0"/>
                      <a:pt x="7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Freeform 784">
                <a:extLst>
                  <a:ext uri="{FF2B5EF4-FFF2-40B4-BE49-F238E27FC236}">
                    <a16:creationId xmlns:a16="http://schemas.microsoft.com/office/drawing/2014/main" id="{420A7256-F029-486E-BC31-37D3FDEA1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9" y="701"/>
                <a:ext cx="36" cy="33"/>
              </a:xfrm>
              <a:custGeom>
                <a:avLst/>
                <a:gdLst>
                  <a:gd name="T0" fmla="*/ 4 w 24"/>
                  <a:gd name="T1" fmla="*/ 4 h 22"/>
                  <a:gd name="T2" fmla="*/ 4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4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4"/>
                    </a:moveTo>
                    <a:cubicBezTo>
                      <a:pt x="0" y="7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Freeform 785">
                <a:extLst>
                  <a:ext uri="{FF2B5EF4-FFF2-40B4-BE49-F238E27FC236}">
                    <a16:creationId xmlns:a16="http://schemas.microsoft.com/office/drawing/2014/main" id="{B6A2C6C8-5823-4DD8-9151-BB6F760729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17" y="653"/>
                <a:ext cx="40" cy="39"/>
              </a:xfrm>
              <a:custGeom>
                <a:avLst/>
                <a:gdLst>
                  <a:gd name="T0" fmla="*/ 22 w 27"/>
                  <a:gd name="T1" fmla="*/ 5 h 26"/>
                  <a:gd name="T2" fmla="*/ 5 w 27"/>
                  <a:gd name="T3" fmla="*/ 5 h 26"/>
                  <a:gd name="T4" fmla="*/ 5 w 27"/>
                  <a:gd name="T5" fmla="*/ 21 h 26"/>
                  <a:gd name="T6" fmla="*/ 22 w 27"/>
                  <a:gd name="T7" fmla="*/ 21 h 26"/>
                  <a:gd name="T8" fmla="*/ 22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5"/>
                    </a:move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Freeform 786">
                <a:extLst>
                  <a:ext uri="{FF2B5EF4-FFF2-40B4-BE49-F238E27FC236}">
                    <a16:creationId xmlns:a16="http://schemas.microsoft.com/office/drawing/2014/main" id="{3D41ED66-6E57-4B3F-9CB1-03B942F2DA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74" y="606"/>
                <a:ext cx="47" cy="42"/>
              </a:xfrm>
              <a:custGeom>
                <a:avLst/>
                <a:gdLst>
                  <a:gd name="T0" fmla="*/ 25 w 31"/>
                  <a:gd name="T1" fmla="*/ 23 h 28"/>
                  <a:gd name="T2" fmla="*/ 25 w 31"/>
                  <a:gd name="T3" fmla="*/ 5 h 28"/>
                  <a:gd name="T4" fmla="*/ 6 w 31"/>
                  <a:gd name="T5" fmla="*/ 5 h 28"/>
                  <a:gd name="T6" fmla="*/ 5 w 31"/>
                  <a:gd name="T7" fmla="*/ 23 h 28"/>
                  <a:gd name="T8" fmla="*/ 25 w 31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5" y="23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20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Freeform 787">
                <a:extLst>
                  <a:ext uri="{FF2B5EF4-FFF2-40B4-BE49-F238E27FC236}">
                    <a16:creationId xmlns:a16="http://schemas.microsoft.com/office/drawing/2014/main" id="{0851D6DC-8DE4-4E6B-8BA7-5119999C5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32" y="558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Freeform 788">
                <a:extLst>
                  <a:ext uri="{FF2B5EF4-FFF2-40B4-BE49-F238E27FC236}">
                    <a16:creationId xmlns:a16="http://schemas.microsoft.com/office/drawing/2014/main" id="{43E88E9B-A315-4158-9C42-58A84B1E2B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89" y="512"/>
                <a:ext cx="56" cy="52"/>
              </a:xfrm>
              <a:custGeom>
                <a:avLst/>
                <a:gdLst>
                  <a:gd name="T0" fmla="*/ 31 w 37"/>
                  <a:gd name="T1" fmla="*/ 28 h 35"/>
                  <a:gd name="T2" fmla="*/ 31 w 37"/>
                  <a:gd name="T3" fmla="*/ 6 h 35"/>
                  <a:gd name="T4" fmla="*/ 7 w 37"/>
                  <a:gd name="T5" fmla="*/ 6 h 35"/>
                  <a:gd name="T6" fmla="*/ 6 w 37"/>
                  <a:gd name="T7" fmla="*/ 28 h 35"/>
                  <a:gd name="T8" fmla="*/ 31 w 37"/>
                  <a:gd name="T9" fmla="*/ 2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28"/>
                    </a:moveTo>
                    <a:cubicBezTo>
                      <a:pt x="37" y="22"/>
                      <a:pt x="37" y="12"/>
                      <a:pt x="31" y="6"/>
                    </a:cubicBez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6" y="28"/>
                    </a:cubicBezTo>
                    <a:cubicBezTo>
                      <a:pt x="13" y="34"/>
                      <a:pt x="24" y="35"/>
                      <a:pt x="3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Freeform 789">
                <a:extLst>
                  <a:ext uri="{FF2B5EF4-FFF2-40B4-BE49-F238E27FC236}">
                    <a16:creationId xmlns:a16="http://schemas.microsoft.com/office/drawing/2014/main" id="{5B19C7D8-30DD-4978-A1BF-A4A8A2F064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47" y="464"/>
                <a:ext cx="62" cy="57"/>
              </a:xfrm>
              <a:custGeom>
                <a:avLst/>
                <a:gdLst>
                  <a:gd name="T0" fmla="*/ 33 w 41"/>
                  <a:gd name="T1" fmla="*/ 31 h 38"/>
                  <a:gd name="T2" fmla="*/ 33 w 41"/>
                  <a:gd name="T3" fmla="*/ 7 h 38"/>
                  <a:gd name="T4" fmla="*/ 7 w 41"/>
                  <a:gd name="T5" fmla="*/ 7 h 38"/>
                  <a:gd name="T6" fmla="*/ 7 w 41"/>
                  <a:gd name="T7" fmla="*/ 31 h 38"/>
                  <a:gd name="T8" fmla="*/ 33 w 41"/>
                  <a:gd name="T9" fmla="*/ 3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31"/>
                    </a:moveTo>
                    <a:cubicBezTo>
                      <a:pt x="41" y="25"/>
                      <a:pt x="41" y="14"/>
                      <a:pt x="33" y="7"/>
                    </a:cubicBez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Freeform 790">
                <a:extLst>
                  <a:ext uri="{FF2B5EF4-FFF2-40B4-BE49-F238E27FC236}">
                    <a16:creationId xmlns:a16="http://schemas.microsoft.com/office/drawing/2014/main" id="{A7710CD3-D69B-4C98-B9AC-0E61BE204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05" y="418"/>
                <a:ext cx="66" cy="59"/>
              </a:xfrm>
              <a:custGeom>
                <a:avLst/>
                <a:gdLst>
                  <a:gd name="T0" fmla="*/ 36 w 44"/>
                  <a:gd name="T1" fmla="*/ 7 h 40"/>
                  <a:gd name="T2" fmla="*/ 8 w 44"/>
                  <a:gd name="T3" fmla="*/ 7 h 40"/>
                  <a:gd name="T4" fmla="*/ 8 w 44"/>
                  <a:gd name="T5" fmla="*/ 33 h 40"/>
                  <a:gd name="T6" fmla="*/ 36 w 44"/>
                  <a:gd name="T7" fmla="*/ 33 h 40"/>
                  <a:gd name="T8" fmla="*/ 36 w 44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0"/>
                      <a:pt x="28" y="40"/>
                      <a:pt x="36" y="33"/>
                    </a:cubicBezTo>
                    <a:cubicBezTo>
                      <a:pt x="44" y="26"/>
                      <a:pt x="44" y="14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Freeform 791">
                <a:extLst>
                  <a:ext uri="{FF2B5EF4-FFF2-40B4-BE49-F238E27FC236}">
                    <a16:creationId xmlns:a16="http://schemas.microsoft.com/office/drawing/2014/main" id="{F78D6844-59FF-4157-883B-2A832858E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5" y="373"/>
                <a:ext cx="65" cy="60"/>
              </a:xfrm>
              <a:custGeom>
                <a:avLst/>
                <a:gdLst>
                  <a:gd name="T0" fmla="*/ 36 w 43"/>
                  <a:gd name="T1" fmla="*/ 33 h 40"/>
                  <a:gd name="T2" fmla="*/ 36 w 43"/>
                  <a:gd name="T3" fmla="*/ 7 h 40"/>
                  <a:gd name="T4" fmla="*/ 8 w 43"/>
                  <a:gd name="T5" fmla="*/ 7 h 40"/>
                  <a:gd name="T6" fmla="*/ 8 w 43"/>
                  <a:gd name="T7" fmla="*/ 33 h 40"/>
                  <a:gd name="T8" fmla="*/ 36 w 43"/>
                  <a:gd name="T9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0">
                    <a:moveTo>
                      <a:pt x="36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Freeform 792">
                <a:extLst>
                  <a:ext uri="{FF2B5EF4-FFF2-40B4-BE49-F238E27FC236}">
                    <a16:creationId xmlns:a16="http://schemas.microsoft.com/office/drawing/2014/main" id="{F3870FB2-1625-486B-9844-0E74A0004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23" y="325"/>
                <a:ext cx="70" cy="66"/>
              </a:xfrm>
              <a:custGeom>
                <a:avLst/>
                <a:gdLst>
                  <a:gd name="T0" fmla="*/ 38 w 47"/>
                  <a:gd name="T1" fmla="*/ 36 h 44"/>
                  <a:gd name="T2" fmla="*/ 39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Freeform 793">
                <a:extLst>
                  <a:ext uri="{FF2B5EF4-FFF2-40B4-BE49-F238E27FC236}">
                    <a16:creationId xmlns:a16="http://schemas.microsoft.com/office/drawing/2014/main" id="{936DD8C1-2EF9-450B-8B05-D140630ED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80" y="277"/>
                <a:ext cx="75" cy="72"/>
              </a:xfrm>
              <a:custGeom>
                <a:avLst/>
                <a:gdLst>
                  <a:gd name="T0" fmla="*/ 41 w 50"/>
                  <a:gd name="T1" fmla="*/ 39 h 48"/>
                  <a:gd name="T2" fmla="*/ 41 w 50"/>
                  <a:gd name="T3" fmla="*/ 9 h 48"/>
                  <a:gd name="T4" fmla="*/ 9 w 50"/>
                  <a:gd name="T5" fmla="*/ 9 h 48"/>
                  <a:gd name="T6" fmla="*/ 9 w 50"/>
                  <a:gd name="T7" fmla="*/ 39 h 48"/>
                  <a:gd name="T8" fmla="*/ 41 w 50"/>
                  <a:gd name="T9" fmla="*/ 3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8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1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8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Freeform 794">
                <a:extLst>
                  <a:ext uri="{FF2B5EF4-FFF2-40B4-BE49-F238E27FC236}">
                    <a16:creationId xmlns:a16="http://schemas.microsoft.com/office/drawing/2014/main" id="{664538AE-FFD1-402E-B3F5-6C6241699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38" y="230"/>
                <a:ext cx="79" cy="75"/>
              </a:xfrm>
              <a:custGeom>
                <a:avLst/>
                <a:gdLst>
                  <a:gd name="T0" fmla="*/ 44 w 53"/>
                  <a:gd name="T1" fmla="*/ 41 h 50"/>
                  <a:gd name="T2" fmla="*/ 44 w 53"/>
                  <a:gd name="T3" fmla="*/ 9 h 50"/>
                  <a:gd name="T4" fmla="*/ 9 w 53"/>
                  <a:gd name="T5" fmla="*/ 9 h 50"/>
                  <a:gd name="T6" fmla="*/ 9 w 53"/>
                  <a:gd name="T7" fmla="*/ 41 h 50"/>
                  <a:gd name="T8" fmla="*/ 44 w 53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41"/>
                    </a:moveTo>
                    <a:cubicBezTo>
                      <a:pt x="53" y="33"/>
                      <a:pt x="53" y="18"/>
                      <a:pt x="44" y="9"/>
                    </a:cubicBezTo>
                    <a:cubicBezTo>
                      <a:pt x="34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Freeform 795">
                <a:extLst>
                  <a:ext uri="{FF2B5EF4-FFF2-40B4-BE49-F238E27FC236}">
                    <a16:creationId xmlns:a16="http://schemas.microsoft.com/office/drawing/2014/main" id="{3FD32AA8-7068-458D-98AC-AC8CD2B90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5" y="182"/>
                <a:ext cx="86" cy="81"/>
              </a:xfrm>
              <a:custGeom>
                <a:avLst/>
                <a:gdLst>
                  <a:gd name="T0" fmla="*/ 47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7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7" y="44"/>
                    </a:moveTo>
                    <a:cubicBezTo>
                      <a:pt x="57" y="35"/>
                      <a:pt x="57" y="20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6" y="54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Freeform 796">
                <a:extLst>
                  <a:ext uri="{FF2B5EF4-FFF2-40B4-BE49-F238E27FC236}">
                    <a16:creationId xmlns:a16="http://schemas.microsoft.com/office/drawing/2014/main" id="{3CAB41F2-BC6B-4953-8B33-674B62B9E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3" y="136"/>
                <a:ext cx="90" cy="84"/>
              </a:xfrm>
              <a:custGeom>
                <a:avLst/>
                <a:gdLst>
                  <a:gd name="T0" fmla="*/ 49 w 60"/>
                  <a:gd name="T1" fmla="*/ 46 h 56"/>
                  <a:gd name="T2" fmla="*/ 49 w 60"/>
                  <a:gd name="T3" fmla="*/ 10 h 56"/>
                  <a:gd name="T4" fmla="*/ 11 w 60"/>
                  <a:gd name="T5" fmla="*/ 10 h 56"/>
                  <a:gd name="T6" fmla="*/ 10 w 60"/>
                  <a:gd name="T7" fmla="*/ 46 h 56"/>
                  <a:gd name="T8" fmla="*/ 49 w 60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49" y="46"/>
                    </a:moveTo>
                    <a:cubicBezTo>
                      <a:pt x="60" y="36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8" y="56"/>
                      <a:pt x="4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Freeform 797">
                <a:extLst>
                  <a:ext uri="{FF2B5EF4-FFF2-40B4-BE49-F238E27FC236}">
                    <a16:creationId xmlns:a16="http://schemas.microsoft.com/office/drawing/2014/main" id="{C6E3006A-08C7-4FDF-BFD7-FC686C8E2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11" y="88"/>
                <a:ext cx="96" cy="90"/>
              </a:xfrm>
              <a:custGeom>
                <a:avLst/>
                <a:gdLst>
                  <a:gd name="T0" fmla="*/ 52 w 64"/>
                  <a:gd name="T1" fmla="*/ 49 h 60"/>
                  <a:gd name="T2" fmla="*/ 52 w 64"/>
                  <a:gd name="T3" fmla="*/ 11 h 60"/>
                  <a:gd name="T4" fmla="*/ 11 w 64"/>
                  <a:gd name="T5" fmla="*/ 11 h 60"/>
                  <a:gd name="T6" fmla="*/ 11 w 64"/>
                  <a:gd name="T7" fmla="*/ 49 h 60"/>
                  <a:gd name="T8" fmla="*/ 5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2" y="49"/>
                    </a:moveTo>
                    <a:cubicBezTo>
                      <a:pt x="63" y="39"/>
                      <a:pt x="64" y="22"/>
                      <a:pt x="52" y="11"/>
                    </a:cubicBezTo>
                    <a:cubicBezTo>
                      <a:pt x="41" y="0"/>
                      <a:pt x="23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Freeform 798">
                <a:extLst>
                  <a:ext uri="{FF2B5EF4-FFF2-40B4-BE49-F238E27FC236}">
                    <a16:creationId xmlns:a16="http://schemas.microsoft.com/office/drawing/2014/main" id="{80D1B38B-0680-45F5-8721-0C4898FB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68" y="41"/>
                <a:ext cx="101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1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6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Freeform 799">
                <a:extLst>
                  <a:ext uri="{FF2B5EF4-FFF2-40B4-BE49-F238E27FC236}">
                    <a16:creationId xmlns:a16="http://schemas.microsoft.com/office/drawing/2014/main" id="{0FF5D560-9508-4956-9F1B-8957F99693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26" y="-5"/>
                <a:ext cx="105" cy="97"/>
              </a:xfrm>
              <a:custGeom>
                <a:avLst/>
                <a:gdLst>
                  <a:gd name="T0" fmla="*/ 57 w 70"/>
                  <a:gd name="T1" fmla="*/ 53 h 65"/>
                  <a:gd name="T2" fmla="*/ 58 w 70"/>
                  <a:gd name="T3" fmla="*/ 11 h 65"/>
                  <a:gd name="T4" fmla="*/ 13 w 70"/>
                  <a:gd name="T5" fmla="*/ 11 h 65"/>
                  <a:gd name="T6" fmla="*/ 12 w 70"/>
                  <a:gd name="T7" fmla="*/ 53 h 65"/>
                  <a:gd name="T8" fmla="*/ 57 w 70"/>
                  <a:gd name="T9" fmla="*/ 5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7" y="53"/>
                    </a:moveTo>
                    <a:cubicBezTo>
                      <a:pt x="70" y="42"/>
                      <a:pt x="70" y="23"/>
                      <a:pt x="58" y="11"/>
                    </a:cubicBez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1"/>
                      <a:pt x="12" y="53"/>
                    </a:cubicBezTo>
                    <a:cubicBezTo>
                      <a:pt x="25" y="65"/>
                      <a:pt x="45" y="65"/>
                      <a:pt x="5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Freeform 800">
                <a:extLst>
                  <a:ext uri="{FF2B5EF4-FFF2-40B4-BE49-F238E27FC236}">
                    <a16:creationId xmlns:a16="http://schemas.microsoft.com/office/drawing/2014/main" id="{38FF97AC-3FF9-455D-BA4C-65ED8785A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86" y="-50"/>
                <a:ext cx="104" cy="97"/>
              </a:xfrm>
              <a:custGeom>
                <a:avLst/>
                <a:gdLst>
                  <a:gd name="T0" fmla="*/ 57 w 69"/>
                  <a:gd name="T1" fmla="*/ 53 h 65"/>
                  <a:gd name="T2" fmla="*/ 57 w 69"/>
                  <a:gd name="T3" fmla="*/ 12 h 65"/>
                  <a:gd name="T4" fmla="*/ 12 w 69"/>
                  <a:gd name="T5" fmla="*/ 11 h 65"/>
                  <a:gd name="T6" fmla="*/ 12 w 69"/>
                  <a:gd name="T7" fmla="*/ 53 h 65"/>
                  <a:gd name="T8" fmla="*/ 57 w 69"/>
                  <a:gd name="T9" fmla="*/ 5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65">
                    <a:moveTo>
                      <a:pt x="57" y="53"/>
                    </a:moveTo>
                    <a:cubicBezTo>
                      <a:pt x="69" y="42"/>
                      <a:pt x="69" y="23"/>
                      <a:pt x="57" y="12"/>
                    </a:cubicBezTo>
                    <a:cubicBezTo>
                      <a:pt x="45" y="0"/>
                      <a:pt x="25" y="0"/>
                      <a:pt x="12" y="11"/>
                    </a:cubicBezTo>
                    <a:cubicBezTo>
                      <a:pt x="0" y="23"/>
                      <a:pt x="0" y="41"/>
                      <a:pt x="12" y="53"/>
                    </a:cubicBezTo>
                    <a:cubicBezTo>
                      <a:pt x="24" y="65"/>
                      <a:pt x="44" y="65"/>
                      <a:pt x="5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Freeform 801">
                <a:extLst>
                  <a:ext uri="{FF2B5EF4-FFF2-40B4-BE49-F238E27FC236}">
                    <a16:creationId xmlns:a16="http://schemas.microsoft.com/office/drawing/2014/main" id="{11DDD43A-A15B-4BE2-B54D-4205EF26E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42" y="-98"/>
                <a:ext cx="111" cy="104"/>
              </a:xfrm>
              <a:custGeom>
                <a:avLst/>
                <a:gdLst>
                  <a:gd name="T0" fmla="*/ 61 w 74"/>
                  <a:gd name="T1" fmla="*/ 57 h 69"/>
                  <a:gd name="T2" fmla="*/ 61 w 74"/>
                  <a:gd name="T3" fmla="*/ 12 h 69"/>
                  <a:gd name="T4" fmla="*/ 14 w 74"/>
                  <a:gd name="T5" fmla="*/ 12 h 69"/>
                  <a:gd name="T6" fmla="*/ 13 w 74"/>
                  <a:gd name="T7" fmla="*/ 56 h 69"/>
                  <a:gd name="T8" fmla="*/ 61 w 74"/>
                  <a:gd name="T9" fmla="*/ 5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9">
                    <a:moveTo>
                      <a:pt x="61" y="57"/>
                    </a:moveTo>
                    <a:cubicBezTo>
                      <a:pt x="74" y="44"/>
                      <a:pt x="74" y="25"/>
                      <a:pt x="61" y="12"/>
                    </a:cubicBezTo>
                    <a:cubicBezTo>
                      <a:pt x="48" y="0"/>
                      <a:pt x="27" y="0"/>
                      <a:pt x="14" y="12"/>
                    </a:cubicBezTo>
                    <a:cubicBezTo>
                      <a:pt x="1" y="24"/>
                      <a:pt x="0" y="44"/>
                      <a:pt x="13" y="56"/>
                    </a:cubicBezTo>
                    <a:cubicBezTo>
                      <a:pt x="26" y="69"/>
                      <a:pt x="48" y="69"/>
                      <a:pt x="61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Freeform 802">
                <a:extLst>
                  <a:ext uri="{FF2B5EF4-FFF2-40B4-BE49-F238E27FC236}">
                    <a16:creationId xmlns:a16="http://schemas.microsoft.com/office/drawing/2014/main" id="{51793CDE-9E8B-4AA6-963D-2BC5BC9D28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00" y="-146"/>
                <a:ext cx="115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60 h 72"/>
                  <a:gd name="T6" fmla="*/ 64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1" y="26"/>
                      <a:pt x="0" y="47"/>
                      <a:pt x="14" y="59"/>
                    </a:cubicBezTo>
                    <a:cubicBezTo>
                      <a:pt x="28" y="72"/>
                      <a:pt x="50" y="72"/>
                      <a:pt x="63" y="60"/>
                    </a:cubicBez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0"/>
                      <a:pt x="28" y="1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Freeform 803">
                <a:extLst>
                  <a:ext uri="{FF2B5EF4-FFF2-40B4-BE49-F238E27FC236}">
                    <a16:creationId xmlns:a16="http://schemas.microsoft.com/office/drawing/2014/main" id="{7B56AC52-B49A-45FF-992A-ED1A496D8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57" y="-192"/>
                <a:ext cx="120" cy="112"/>
              </a:xfrm>
              <a:custGeom>
                <a:avLst/>
                <a:gdLst>
                  <a:gd name="T0" fmla="*/ 15 w 80"/>
                  <a:gd name="T1" fmla="*/ 13 h 75"/>
                  <a:gd name="T2" fmla="*/ 15 w 80"/>
                  <a:gd name="T3" fmla="*/ 61 h 75"/>
                  <a:gd name="T4" fmla="*/ 66 w 80"/>
                  <a:gd name="T5" fmla="*/ 62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7"/>
                      <a:pt x="1" y="48"/>
                      <a:pt x="15" y="61"/>
                    </a:cubicBezTo>
                    <a:cubicBezTo>
                      <a:pt x="29" y="75"/>
                      <a:pt x="52" y="75"/>
                      <a:pt x="66" y="62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Freeform 804">
                <a:extLst>
                  <a:ext uri="{FF2B5EF4-FFF2-40B4-BE49-F238E27FC236}">
                    <a16:creationId xmlns:a16="http://schemas.microsoft.com/office/drawing/2014/main" id="{9EBCE0E0-0267-4904-B631-D5CA61E02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15" y="-240"/>
                <a:ext cx="112" cy="117"/>
              </a:xfrm>
              <a:custGeom>
                <a:avLst/>
                <a:gdLst>
                  <a:gd name="T0" fmla="*/ 15 w 75"/>
                  <a:gd name="T1" fmla="*/ 14 h 78"/>
                  <a:gd name="T2" fmla="*/ 15 w 75"/>
                  <a:gd name="T3" fmla="*/ 64 h 78"/>
                  <a:gd name="T4" fmla="*/ 69 w 75"/>
                  <a:gd name="T5" fmla="*/ 65 h 78"/>
                  <a:gd name="T6" fmla="*/ 75 w 75"/>
                  <a:gd name="T7" fmla="*/ 56 h 78"/>
                  <a:gd name="T8" fmla="*/ 75 w 75"/>
                  <a:gd name="T9" fmla="*/ 22 h 78"/>
                  <a:gd name="T10" fmla="*/ 69 w 75"/>
                  <a:gd name="T11" fmla="*/ 14 h 78"/>
                  <a:gd name="T12" fmla="*/ 15 w 75"/>
                  <a:gd name="T13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78">
                    <a:moveTo>
                      <a:pt x="15" y="14"/>
                    </a:moveTo>
                    <a:cubicBezTo>
                      <a:pt x="1" y="28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5"/>
                    </a:cubicBezTo>
                    <a:cubicBezTo>
                      <a:pt x="72" y="62"/>
                      <a:pt x="74" y="59"/>
                      <a:pt x="75" y="56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4" y="19"/>
                      <a:pt x="72" y="17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Freeform 805">
                <a:extLst>
                  <a:ext uri="{FF2B5EF4-FFF2-40B4-BE49-F238E27FC236}">
                    <a16:creationId xmlns:a16="http://schemas.microsoft.com/office/drawing/2014/main" id="{5920B32E-58A3-4265-BB8A-A94CA0CC76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1" y="1179"/>
                <a:ext cx="6" cy="4"/>
              </a:xfrm>
              <a:custGeom>
                <a:avLst/>
                <a:gdLst>
                  <a:gd name="T0" fmla="*/ 1 w 4"/>
                  <a:gd name="T1" fmla="*/ 0 h 3"/>
                  <a:gd name="T2" fmla="*/ 1 w 4"/>
                  <a:gd name="T3" fmla="*/ 3 h 3"/>
                  <a:gd name="T4" fmla="*/ 3 w 4"/>
                  <a:gd name="T5" fmla="*/ 3 h 3"/>
                  <a:gd name="T6" fmla="*/ 3 w 4"/>
                  <a:gd name="T7" fmla="*/ 0 h 3"/>
                  <a:gd name="T8" fmla="*/ 1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Freeform 806">
                <a:extLst>
                  <a:ext uri="{FF2B5EF4-FFF2-40B4-BE49-F238E27FC236}">
                    <a16:creationId xmlns:a16="http://schemas.microsoft.com/office/drawing/2014/main" id="{8A8C962A-CA3B-4B9F-BE69-B114BBBB7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2" y="1134"/>
                <a:ext cx="6" cy="6"/>
              </a:xfrm>
              <a:custGeom>
                <a:avLst/>
                <a:gdLst>
                  <a:gd name="T0" fmla="*/ 1 w 4"/>
                  <a:gd name="T1" fmla="*/ 0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0 h 4"/>
                  <a:gd name="T8" fmla="*/ 1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3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Freeform 807">
                <a:extLst>
                  <a:ext uri="{FF2B5EF4-FFF2-40B4-BE49-F238E27FC236}">
                    <a16:creationId xmlns:a16="http://schemas.microsoft.com/office/drawing/2014/main" id="{93C032A0-5799-431D-BA1E-B2C3C3D22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19" y="1086"/>
                <a:ext cx="11" cy="1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7" y="5"/>
                      <a:pt x="7" y="3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Freeform 808">
                <a:extLst>
                  <a:ext uri="{FF2B5EF4-FFF2-40B4-BE49-F238E27FC236}">
                    <a16:creationId xmlns:a16="http://schemas.microsoft.com/office/drawing/2014/main" id="{949BE4DF-ABA5-4A34-B07A-A28DCAC3B2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7" y="1038"/>
                <a:ext cx="17" cy="16"/>
              </a:xfrm>
              <a:custGeom>
                <a:avLst/>
                <a:gdLst>
                  <a:gd name="T0" fmla="*/ 2 w 11"/>
                  <a:gd name="T1" fmla="*/ 2 h 11"/>
                  <a:gd name="T2" fmla="*/ 2 w 11"/>
                  <a:gd name="T3" fmla="*/ 9 h 11"/>
                  <a:gd name="T4" fmla="*/ 9 w 11"/>
                  <a:gd name="T5" fmla="*/ 9 h 11"/>
                  <a:gd name="T6" fmla="*/ 9 w 11"/>
                  <a:gd name="T7" fmla="*/ 2 h 11"/>
                  <a:gd name="T8" fmla="*/ 2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1"/>
                      <a:pt x="7" y="11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1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Freeform 809">
                <a:extLst>
                  <a:ext uri="{FF2B5EF4-FFF2-40B4-BE49-F238E27FC236}">
                    <a16:creationId xmlns:a16="http://schemas.microsoft.com/office/drawing/2014/main" id="{5F19A0B8-D8F5-47B0-8DAD-7A2F863A4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5" y="991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9"/>
                      <a:pt x="14" y="5"/>
                      <a:pt x="12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Freeform 810">
                <a:extLst>
                  <a:ext uri="{FF2B5EF4-FFF2-40B4-BE49-F238E27FC236}">
                    <a16:creationId xmlns:a16="http://schemas.microsoft.com/office/drawing/2014/main" id="{7313E5CB-E60E-4B18-B2B2-751A19D93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2" y="943"/>
                <a:ext cx="26" cy="26"/>
              </a:xfrm>
              <a:custGeom>
                <a:avLst/>
                <a:gdLst>
                  <a:gd name="T0" fmla="*/ 3 w 17"/>
                  <a:gd name="T1" fmla="*/ 3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Freeform 811">
                <a:extLst>
                  <a:ext uri="{FF2B5EF4-FFF2-40B4-BE49-F238E27FC236}">
                    <a16:creationId xmlns:a16="http://schemas.microsoft.com/office/drawing/2014/main" id="{CA878C0D-C390-4E8F-9E06-FF359E25EC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0" y="897"/>
                <a:ext cx="31" cy="28"/>
              </a:xfrm>
              <a:custGeom>
                <a:avLst/>
                <a:gdLst>
                  <a:gd name="T0" fmla="*/ 4 w 21"/>
                  <a:gd name="T1" fmla="*/ 3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3 h 19"/>
                  <a:gd name="T8" fmla="*/ 4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1" y="12"/>
                      <a:pt x="21" y="7"/>
                      <a:pt x="17" y="3"/>
                    </a:cubicBezTo>
                    <a:cubicBezTo>
                      <a:pt x="13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Freeform 812">
                <a:extLst>
                  <a:ext uri="{FF2B5EF4-FFF2-40B4-BE49-F238E27FC236}">
                    <a16:creationId xmlns:a16="http://schemas.microsoft.com/office/drawing/2014/main" id="{3F862730-3748-4B83-A13C-994384D083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7" y="851"/>
                <a:ext cx="36" cy="33"/>
              </a:xfrm>
              <a:custGeom>
                <a:avLst/>
                <a:gdLst>
                  <a:gd name="T0" fmla="*/ 4 w 24"/>
                  <a:gd name="T1" fmla="*/ 3 h 22"/>
                  <a:gd name="T2" fmla="*/ 4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4 w 24"/>
                  <a:gd name="T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3"/>
                    </a:moveTo>
                    <a:cubicBezTo>
                      <a:pt x="0" y="7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5" y="0"/>
                      <a:pt x="8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Freeform 813">
                <a:extLst>
                  <a:ext uri="{FF2B5EF4-FFF2-40B4-BE49-F238E27FC236}">
                    <a16:creationId xmlns:a16="http://schemas.microsoft.com/office/drawing/2014/main" id="{5B2C6A5A-78CA-4294-91BF-F72A87DB3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65" y="803"/>
                <a:ext cx="40" cy="37"/>
              </a:xfrm>
              <a:custGeom>
                <a:avLst/>
                <a:gdLst>
                  <a:gd name="T0" fmla="*/ 5 w 27"/>
                  <a:gd name="T1" fmla="*/ 5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5 h 25"/>
                  <a:gd name="T8" fmla="*/ 5 w 27"/>
                  <a:gd name="T9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5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Freeform 814">
                <a:extLst>
                  <a:ext uri="{FF2B5EF4-FFF2-40B4-BE49-F238E27FC236}">
                    <a16:creationId xmlns:a16="http://schemas.microsoft.com/office/drawing/2014/main" id="{9A257925-A1D6-4A8A-8F59-8B0F7A91E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22" y="755"/>
                <a:ext cx="47" cy="43"/>
              </a:xfrm>
              <a:custGeom>
                <a:avLst/>
                <a:gdLst>
                  <a:gd name="T0" fmla="*/ 25 w 31"/>
                  <a:gd name="T1" fmla="*/ 6 h 29"/>
                  <a:gd name="T2" fmla="*/ 6 w 31"/>
                  <a:gd name="T3" fmla="*/ 6 h 29"/>
                  <a:gd name="T4" fmla="*/ 5 w 31"/>
                  <a:gd name="T5" fmla="*/ 24 h 29"/>
                  <a:gd name="T6" fmla="*/ 25 w 31"/>
                  <a:gd name="T7" fmla="*/ 24 h 29"/>
                  <a:gd name="T8" fmla="*/ 25 w 31"/>
                  <a:gd name="T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6"/>
                    </a:moveTo>
                    <a:cubicBezTo>
                      <a:pt x="20" y="1"/>
                      <a:pt x="11" y="0"/>
                      <a:pt x="6" y="6"/>
                    </a:cubicBezTo>
                    <a:cubicBezTo>
                      <a:pt x="0" y="11"/>
                      <a:pt x="0" y="19"/>
                      <a:pt x="5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1"/>
                      <a:pt x="2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Freeform 815">
                <a:extLst>
                  <a:ext uri="{FF2B5EF4-FFF2-40B4-BE49-F238E27FC236}">
                    <a16:creationId xmlns:a16="http://schemas.microsoft.com/office/drawing/2014/main" id="{17038302-8624-48CC-BEAB-2469910107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83" y="711"/>
                <a:ext cx="45" cy="42"/>
              </a:xfrm>
              <a:custGeom>
                <a:avLst/>
                <a:gdLst>
                  <a:gd name="T0" fmla="*/ 25 w 30"/>
                  <a:gd name="T1" fmla="*/ 5 h 28"/>
                  <a:gd name="T2" fmla="*/ 5 w 30"/>
                  <a:gd name="T3" fmla="*/ 5 h 28"/>
                  <a:gd name="T4" fmla="*/ 5 w 30"/>
                  <a:gd name="T5" fmla="*/ 23 h 28"/>
                  <a:gd name="T6" fmla="*/ 25 w 30"/>
                  <a:gd name="T7" fmla="*/ 23 h 28"/>
                  <a:gd name="T8" fmla="*/ 25 w 30"/>
                  <a:gd name="T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5"/>
                    </a:move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19" y="28"/>
                      <a:pt x="25" y="23"/>
                    </a:cubicBezTo>
                    <a:cubicBezTo>
                      <a:pt x="30" y="18"/>
                      <a:pt x="30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Freeform 816">
                <a:extLst>
                  <a:ext uri="{FF2B5EF4-FFF2-40B4-BE49-F238E27FC236}">
                    <a16:creationId xmlns:a16="http://schemas.microsoft.com/office/drawing/2014/main" id="{15716C7A-9C25-45F5-9D4F-7ACF5AEAF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0" y="663"/>
                <a:ext cx="52" cy="48"/>
              </a:xfrm>
              <a:custGeom>
                <a:avLst/>
                <a:gdLst>
                  <a:gd name="T0" fmla="*/ 27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7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7" y="26"/>
                    </a:moveTo>
                    <a:cubicBezTo>
                      <a:pt x="33" y="20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2"/>
                      <a:pt x="27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Freeform 817">
                <a:extLst>
                  <a:ext uri="{FF2B5EF4-FFF2-40B4-BE49-F238E27FC236}">
                    <a16:creationId xmlns:a16="http://schemas.microsoft.com/office/drawing/2014/main" id="{BB5C497B-4153-416A-BD01-F69B07628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98" y="615"/>
                <a:ext cx="56" cy="53"/>
              </a:xfrm>
              <a:custGeom>
                <a:avLst/>
                <a:gdLst>
                  <a:gd name="T0" fmla="*/ 30 w 37"/>
                  <a:gd name="T1" fmla="*/ 29 h 35"/>
                  <a:gd name="T2" fmla="*/ 30 w 37"/>
                  <a:gd name="T3" fmla="*/ 7 h 35"/>
                  <a:gd name="T4" fmla="*/ 6 w 37"/>
                  <a:gd name="T5" fmla="*/ 7 h 35"/>
                  <a:gd name="T6" fmla="*/ 6 w 37"/>
                  <a:gd name="T7" fmla="*/ 29 h 35"/>
                  <a:gd name="T8" fmla="*/ 30 w 37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0" y="29"/>
                    </a:moveTo>
                    <a:cubicBezTo>
                      <a:pt x="37" y="23"/>
                      <a:pt x="37" y="13"/>
                      <a:pt x="30" y="7"/>
                    </a:cubicBezTo>
                    <a:cubicBezTo>
                      <a:pt x="24" y="0"/>
                      <a:pt x="13" y="0"/>
                      <a:pt x="6" y="7"/>
                    </a:cubicBezTo>
                    <a:cubicBezTo>
                      <a:pt x="0" y="13"/>
                      <a:pt x="0" y="23"/>
                      <a:pt x="6" y="29"/>
                    </a:cubicBezTo>
                    <a:cubicBezTo>
                      <a:pt x="13" y="35"/>
                      <a:pt x="24" y="35"/>
                      <a:pt x="3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Freeform 818">
                <a:extLst>
                  <a:ext uri="{FF2B5EF4-FFF2-40B4-BE49-F238E27FC236}">
                    <a16:creationId xmlns:a16="http://schemas.microsoft.com/office/drawing/2014/main" id="{BEC92E64-A403-47B9-B556-655DFB9832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56" y="569"/>
                <a:ext cx="60" cy="57"/>
              </a:xfrm>
              <a:custGeom>
                <a:avLst/>
                <a:gdLst>
                  <a:gd name="T0" fmla="*/ 33 w 40"/>
                  <a:gd name="T1" fmla="*/ 6 h 38"/>
                  <a:gd name="T2" fmla="*/ 7 w 40"/>
                  <a:gd name="T3" fmla="*/ 7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6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4"/>
                      <a:pt x="40" y="13"/>
                      <a:pt x="3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Freeform 819">
                <a:extLst>
                  <a:ext uri="{FF2B5EF4-FFF2-40B4-BE49-F238E27FC236}">
                    <a16:creationId xmlns:a16="http://schemas.microsoft.com/office/drawing/2014/main" id="{06C24AFB-9559-4D27-BEE0-5AF667FC3B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13" y="522"/>
                <a:ext cx="65" cy="60"/>
              </a:xfrm>
              <a:custGeom>
                <a:avLst/>
                <a:gdLst>
                  <a:gd name="T0" fmla="*/ 36 w 43"/>
                  <a:gd name="T1" fmla="*/ 7 h 40"/>
                  <a:gd name="T2" fmla="*/ 8 w 43"/>
                  <a:gd name="T3" fmla="*/ 7 h 40"/>
                  <a:gd name="T4" fmla="*/ 8 w 43"/>
                  <a:gd name="T5" fmla="*/ 33 h 40"/>
                  <a:gd name="T6" fmla="*/ 36 w 43"/>
                  <a:gd name="T7" fmla="*/ 33 h 40"/>
                  <a:gd name="T8" fmla="*/ 36 w 43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0">
                    <a:moveTo>
                      <a:pt x="36" y="7"/>
                    </a:move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ubicBezTo>
                      <a:pt x="43" y="26"/>
                      <a:pt x="43" y="14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Freeform 820">
                <a:extLst>
                  <a:ext uri="{FF2B5EF4-FFF2-40B4-BE49-F238E27FC236}">
                    <a16:creationId xmlns:a16="http://schemas.microsoft.com/office/drawing/2014/main" id="{28E7703A-9C52-43C4-8EFB-9673B2E07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71" y="474"/>
                <a:ext cx="70" cy="66"/>
              </a:xfrm>
              <a:custGeom>
                <a:avLst/>
                <a:gdLst>
                  <a:gd name="T0" fmla="*/ 38 w 47"/>
                  <a:gd name="T1" fmla="*/ 8 h 44"/>
                  <a:gd name="T2" fmla="*/ 8 w 47"/>
                  <a:gd name="T3" fmla="*/ 8 h 44"/>
                  <a:gd name="T4" fmla="*/ 8 w 47"/>
                  <a:gd name="T5" fmla="*/ 36 h 44"/>
                  <a:gd name="T6" fmla="*/ 38 w 47"/>
                  <a:gd name="T7" fmla="*/ 36 h 44"/>
                  <a:gd name="T8" fmla="*/ 38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8"/>
                    </a:moveTo>
                    <a:cubicBezTo>
                      <a:pt x="30" y="0"/>
                      <a:pt x="17" y="0"/>
                      <a:pt x="8" y="8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ubicBezTo>
                      <a:pt x="47" y="28"/>
                      <a:pt x="47" y="16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Freeform 821">
                <a:extLst>
                  <a:ext uri="{FF2B5EF4-FFF2-40B4-BE49-F238E27FC236}">
                    <a16:creationId xmlns:a16="http://schemas.microsoft.com/office/drawing/2014/main" id="{FBCB8CB5-4143-4010-A4E9-69D7AA421D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28" y="427"/>
                <a:ext cx="75" cy="70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3" name="Group 1023">
              <a:extLst>
                <a:ext uri="{FF2B5EF4-FFF2-40B4-BE49-F238E27FC236}">
                  <a16:creationId xmlns:a16="http://schemas.microsoft.com/office/drawing/2014/main" id="{38F8EA80-65E4-4996-AE0B-15AD42A663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345650" y="166688"/>
              <a:ext cx="6535738" cy="2992438"/>
              <a:chOff x="12210" y="-83"/>
              <a:chExt cx="4117" cy="1885"/>
            </a:xfrm>
            <a:grpFill/>
          </p:grpSpPr>
          <p:sp>
            <p:nvSpPr>
              <p:cNvPr id="315" name="Freeform 823">
                <a:extLst>
                  <a:ext uri="{FF2B5EF4-FFF2-40B4-BE49-F238E27FC236}">
                    <a16:creationId xmlns:a16="http://schemas.microsoft.com/office/drawing/2014/main" id="{6FA82228-E48D-4290-92D5-D03E6255A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6" y="380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9 w 54"/>
                  <a:gd name="T5" fmla="*/ 9 h 50"/>
                  <a:gd name="T6" fmla="*/ 9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3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9" y="9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824">
                <a:extLst>
                  <a:ext uri="{FF2B5EF4-FFF2-40B4-BE49-F238E27FC236}">
                    <a16:creationId xmlns:a16="http://schemas.microsoft.com/office/drawing/2014/main" id="{A3EF511D-20FF-4B9D-9184-8263D66DFF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43" y="332"/>
                <a:ext cx="86" cy="81"/>
              </a:xfrm>
              <a:custGeom>
                <a:avLst/>
                <a:gdLst>
                  <a:gd name="T0" fmla="*/ 47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7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7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4"/>
                      <a:pt x="36" y="54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825">
                <a:extLst>
                  <a:ext uri="{FF2B5EF4-FFF2-40B4-BE49-F238E27FC236}">
                    <a16:creationId xmlns:a16="http://schemas.microsoft.com/office/drawing/2014/main" id="{0539F3D2-4376-4DB7-B5AE-B4A1958E4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02" y="287"/>
                <a:ext cx="86" cy="81"/>
              </a:xfrm>
              <a:custGeom>
                <a:avLst/>
                <a:gdLst>
                  <a:gd name="T0" fmla="*/ 47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1 w 57"/>
                  <a:gd name="T7" fmla="*/ 44 h 54"/>
                  <a:gd name="T8" fmla="*/ 47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7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0" y="10"/>
                    </a:cubicBezTo>
                    <a:cubicBezTo>
                      <a:pt x="0" y="19"/>
                      <a:pt x="0" y="34"/>
                      <a:pt x="11" y="44"/>
                    </a:cubicBezTo>
                    <a:cubicBezTo>
                      <a:pt x="21" y="54"/>
                      <a:pt x="37" y="54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826">
                <a:extLst>
                  <a:ext uri="{FF2B5EF4-FFF2-40B4-BE49-F238E27FC236}">
                    <a16:creationId xmlns:a16="http://schemas.microsoft.com/office/drawing/2014/main" id="{DD42BBD3-0188-4848-8EE4-444F3DA7A6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60" y="241"/>
                <a:ext cx="92" cy="84"/>
              </a:xfrm>
              <a:custGeom>
                <a:avLst/>
                <a:gdLst>
                  <a:gd name="T0" fmla="*/ 50 w 61"/>
                  <a:gd name="T1" fmla="*/ 46 h 56"/>
                  <a:gd name="T2" fmla="*/ 50 w 61"/>
                  <a:gd name="T3" fmla="*/ 10 h 56"/>
                  <a:gd name="T4" fmla="*/ 11 w 61"/>
                  <a:gd name="T5" fmla="*/ 9 h 56"/>
                  <a:gd name="T6" fmla="*/ 11 w 61"/>
                  <a:gd name="T7" fmla="*/ 46 h 56"/>
                  <a:gd name="T8" fmla="*/ 50 w 61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50" y="46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40" y="0"/>
                      <a:pt x="22" y="0"/>
                      <a:pt x="11" y="9"/>
                    </a:cubicBezTo>
                    <a:cubicBezTo>
                      <a:pt x="0" y="20"/>
                      <a:pt x="1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827">
                <a:extLst>
                  <a:ext uri="{FF2B5EF4-FFF2-40B4-BE49-F238E27FC236}">
                    <a16:creationId xmlns:a16="http://schemas.microsoft.com/office/drawing/2014/main" id="{920019D2-6964-48DA-9B4D-7FA81EA81A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8" y="193"/>
                <a:ext cx="96" cy="90"/>
              </a:xfrm>
              <a:custGeom>
                <a:avLst/>
                <a:gdLst>
                  <a:gd name="T0" fmla="*/ 53 w 64"/>
                  <a:gd name="T1" fmla="*/ 49 h 60"/>
                  <a:gd name="T2" fmla="*/ 53 w 64"/>
                  <a:gd name="T3" fmla="*/ 11 h 60"/>
                  <a:gd name="T4" fmla="*/ 12 w 64"/>
                  <a:gd name="T5" fmla="*/ 11 h 60"/>
                  <a:gd name="T6" fmla="*/ 12 w 64"/>
                  <a:gd name="T7" fmla="*/ 49 h 60"/>
                  <a:gd name="T8" fmla="*/ 53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3" y="49"/>
                    </a:move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ubicBezTo>
                      <a:pt x="1" y="21"/>
                      <a:pt x="0" y="39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828">
                <a:extLst>
                  <a:ext uri="{FF2B5EF4-FFF2-40B4-BE49-F238E27FC236}">
                    <a16:creationId xmlns:a16="http://schemas.microsoft.com/office/drawing/2014/main" id="{521B4F50-2379-4F77-9C3C-C80AA321D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77" y="146"/>
                <a:ext cx="99" cy="93"/>
              </a:xfrm>
              <a:custGeom>
                <a:avLst/>
                <a:gdLst>
                  <a:gd name="T0" fmla="*/ 54 w 66"/>
                  <a:gd name="T1" fmla="*/ 51 h 62"/>
                  <a:gd name="T2" fmla="*/ 54 w 66"/>
                  <a:gd name="T3" fmla="*/ 11 h 62"/>
                  <a:gd name="T4" fmla="*/ 11 w 66"/>
                  <a:gd name="T5" fmla="*/ 11 h 62"/>
                  <a:gd name="T6" fmla="*/ 11 w 66"/>
                  <a:gd name="T7" fmla="*/ 51 h 62"/>
                  <a:gd name="T8" fmla="*/ 54 w 66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54" y="51"/>
                    </a:moveTo>
                    <a:cubicBezTo>
                      <a:pt x="66" y="40"/>
                      <a:pt x="66" y="22"/>
                      <a:pt x="54" y="11"/>
                    </a:cubicBezTo>
                    <a:cubicBezTo>
                      <a:pt x="43" y="0"/>
                      <a:pt x="23" y="0"/>
                      <a:pt x="11" y="11"/>
                    </a:cubicBez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829">
                <a:extLst>
                  <a:ext uri="{FF2B5EF4-FFF2-40B4-BE49-F238E27FC236}">
                    <a16:creationId xmlns:a16="http://schemas.microsoft.com/office/drawing/2014/main" id="{6AA78344-9465-4513-9210-A44D6AE7B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34" y="98"/>
                <a:ext cx="105" cy="99"/>
              </a:xfrm>
              <a:custGeom>
                <a:avLst/>
                <a:gdLst>
                  <a:gd name="T0" fmla="*/ 57 w 70"/>
                  <a:gd name="T1" fmla="*/ 54 h 66"/>
                  <a:gd name="T2" fmla="*/ 57 w 70"/>
                  <a:gd name="T3" fmla="*/ 12 h 66"/>
                  <a:gd name="T4" fmla="*/ 12 w 70"/>
                  <a:gd name="T5" fmla="*/ 12 h 66"/>
                  <a:gd name="T6" fmla="*/ 12 w 70"/>
                  <a:gd name="T7" fmla="*/ 54 h 66"/>
                  <a:gd name="T8" fmla="*/ 57 w 70"/>
                  <a:gd name="T9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57" y="54"/>
                    </a:moveTo>
                    <a:cubicBezTo>
                      <a:pt x="69" y="43"/>
                      <a:pt x="70" y="24"/>
                      <a:pt x="57" y="12"/>
                    </a:cubicBezTo>
                    <a:cubicBezTo>
                      <a:pt x="45" y="0"/>
                      <a:pt x="25" y="0"/>
                      <a:pt x="12" y="12"/>
                    </a:cubicBezTo>
                    <a:cubicBezTo>
                      <a:pt x="0" y="24"/>
                      <a:pt x="0" y="42"/>
                      <a:pt x="12" y="54"/>
                    </a:cubicBezTo>
                    <a:cubicBezTo>
                      <a:pt x="24" y="66"/>
                      <a:pt x="44" y="66"/>
                      <a:pt x="57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830">
                <a:extLst>
                  <a:ext uri="{FF2B5EF4-FFF2-40B4-BE49-F238E27FC236}">
                    <a16:creationId xmlns:a16="http://schemas.microsoft.com/office/drawing/2014/main" id="{1C7BDB60-A68F-4235-8C1F-58686C386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92" y="52"/>
                <a:ext cx="109" cy="103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6 h 69"/>
                  <a:gd name="T4" fmla="*/ 60 w 73"/>
                  <a:gd name="T5" fmla="*/ 56 h 69"/>
                  <a:gd name="T6" fmla="*/ 60 w 73"/>
                  <a:gd name="T7" fmla="*/ 12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9"/>
                      <a:pt x="60" y="56"/>
                    </a:cubicBezTo>
                    <a:cubicBezTo>
                      <a:pt x="73" y="44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831">
                <a:extLst>
                  <a:ext uri="{FF2B5EF4-FFF2-40B4-BE49-F238E27FC236}">
                    <a16:creationId xmlns:a16="http://schemas.microsoft.com/office/drawing/2014/main" id="{B40EE34C-4DAF-479D-92D3-7CE6C53371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49" y="4"/>
                <a:ext cx="114" cy="108"/>
              </a:xfrm>
              <a:custGeom>
                <a:avLst/>
                <a:gdLst>
                  <a:gd name="T0" fmla="*/ 13 w 76"/>
                  <a:gd name="T1" fmla="*/ 13 h 72"/>
                  <a:gd name="T2" fmla="*/ 13 w 76"/>
                  <a:gd name="T3" fmla="*/ 59 h 72"/>
                  <a:gd name="T4" fmla="*/ 62 w 76"/>
                  <a:gd name="T5" fmla="*/ 59 h 72"/>
                  <a:gd name="T6" fmla="*/ 63 w 76"/>
                  <a:gd name="T7" fmla="*/ 13 h 72"/>
                  <a:gd name="T8" fmla="*/ 13 w 76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2">
                    <a:moveTo>
                      <a:pt x="13" y="13"/>
                    </a:moveTo>
                    <a:cubicBezTo>
                      <a:pt x="0" y="26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2" y="59"/>
                    </a:cubicBezTo>
                    <a:cubicBezTo>
                      <a:pt x="76" y="47"/>
                      <a:pt x="76" y="26"/>
                      <a:pt x="63" y="13"/>
                    </a:cubicBezTo>
                    <a:cubicBezTo>
                      <a:pt x="49" y="0"/>
                      <a:pt x="27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832">
                <a:extLst>
                  <a:ext uri="{FF2B5EF4-FFF2-40B4-BE49-F238E27FC236}">
                    <a16:creationId xmlns:a16="http://schemas.microsoft.com/office/drawing/2014/main" id="{5AB30032-5687-4A67-9460-3C52FC344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05" y="-42"/>
                <a:ext cx="122" cy="112"/>
              </a:xfrm>
              <a:custGeom>
                <a:avLst/>
                <a:gdLst>
                  <a:gd name="T0" fmla="*/ 66 w 81"/>
                  <a:gd name="T1" fmla="*/ 61 h 75"/>
                  <a:gd name="T2" fmla="*/ 66 w 81"/>
                  <a:gd name="T3" fmla="*/ 13 h 75"/>
                  <a:gd name="T4" fmla="*/ 15 w 81"/>
                  <a:gd name="T5" fmla="*/ 13 h 75"/>
                  <a:gd name="T6" fmla="*/ 15 w 81"/>
                  <a:gd name="T7" fmla="*/ 61 h 75"/>
                  <a:gd name="T8" fmla="*/ 66 w 81"/>
                  <a:gd name="T9" fmla="*/ 6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75">
                    <a:moveTo>
                      <a:pt x="66" y="61"/>
                    </a:moveTo>
                    <a:cubicBezTo>
                      <a:pt x="81" y="48"/>
                      <a:pt x="81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ubicBezTo>
                      <a:pt x="1" y="26"/>
                      <a:pt x="0" y="48"/>
                      <a:pt x="15" y="61"/>
                    </a:cubicBezTo>
                    <a:cubicBezTo>
                      <a:pt x="29" y="75"/>
                      <a:pt x="52" y="75"/>
                      <a:pt x="66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833">
                <a:extLst>
                  <a:ext uri="{FF2B5EF4-FFF2-40B4-BE49-F238E27FC236}">
                    <a16:creationId xmlns:a16="http://schemas.microsoft.com/office/drawing/2014/main" id="{DFE47B45-ED4B-483F-B4C1-29856132F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66" y="-83"/>
                <a:ext cx="61" cy="104"/>
              </a:xfrm>
              <a:custGeom>
                <a:avLst/>
                <a:gdLst>
                  <a:gd name="T0" fmla="*/ 15 w 41"/>
                  <a:gd name="T1" fmla="*/ 10 h 69"/>
                  <a:gd name="T2" fmla="*/ 14 w 41"/>
                  <a:gd name="T3" fmla="*/ 58 h 69"/>
                  <a:gd name="T4" fmla="*/ 41 w 41"/>
                  <a:gd name="T5" fmla="*/ 68 h 69"/>
                  <a:gd name="T6" fmla="*/ 41 w 41"/>
                  <a:gd name="T7" fmla="*/ 0 h 69"/>
                  <a:gd name="T8" fmla="*/ 15 w 41"/>
                  <a:gd name="T9" fmla="*/ 1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9">
                    <a:moveTo>
                      <a:pt x="15" y="10"/>
                    </a:moveTo>
                    <a:cubicBezTo>
                      <a:pt x="0" y="23"/>
                      <a:pt x="0" y="45"/>
                      <a:pt x="14" y="58"/>
                    </a:cubicBezTo>
                    <a:cubicBezTo>
                      <a:pt x="22" y="65"/>
                      <a:pt x="32" y="69"/>
                      <a:pt x="41" y="68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2" y="0"/>
                      <a:pt x="22" y="3"/>
                      <a:pt x="1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834">
                <a:extLst>
                  <a:ext uri="{FF2B5EF4-FFF2-40B4-BE49-F238E27FC236}">
                    <a16:creationId xmlns:a16="http://schemas.microsoft.com/office/drawing/2014/main" id="{C23347A3-054C-4971-9532-0EF25F68D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10" y="1282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4 h 4"/>
                  <a:gd name="T4" fmla="*/ 3 w 4"/>
                  <a:gd name="T5" fmla="*/ 4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3" y="4"/>
                      <a:pt x="3" y="4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835">
                <a:extLst>
                  <a:ext uri="{FF2B5EF4-FFF2-40B4-BE49-F238E27FC236}">
                    <a16:creationId xmlns:a16="http://schemas.microsoft.com/office/drawing/2014/main" id="{42BAB4A7-809C-4C04-A0FC-26C6BA773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67" y="1236"/>
                <a:ext cx="11" cy="1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836">
                <a:extLst>
                  <a:ext uri="{FF2B5EF4-FFF2-40B4-BE49-F238E27FC236}">
                    <a16:creationId xmlns:a16="http://schemas.microsoft.com/office/drawing/2014/main" id="{09D0F455-CA1A-4730-93D9-0B767D7A7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25" y="1188"/>
                <a:ext cx="17" cy="16"/>
              </a:xfrm>
              <a:custGeom>
                <a:avLst/>
                <a:gdLst>
                  <a:gd name="T0" fmla="*/ 2 w 11"/>
                  <a:gd name="T1" fmla="*/ 2 h 11"/>
                  <a:gd name="T2" fmla="*/ 2 w 11"/>
                  <a:gd name="T3" fmla="*/ 9 h 11"/>
                  <a:gd name="T4" fmla="*/ 9 w 11"/>
                  <a:gd name="T5" fmla="*/ 9 h 11"/>
                  <a:gd name="T6" fmla="*/ 9 w 11"/>
                  <a:gd name="T7" fmla="*/ 2 h 11"/>
                  <a:gd name="T8" fmla="*/ 2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1"/>
                      <a:pt x="7" y="10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837">
                <a:extLst>
                  <a:ext uri="{FF2B5EF4-FFF2-40B4-BE49-F238E27FC236}">
                    <a16:creationId xmlns:a16="http://schemas.microsoft.com/office/drawing/2014/main" id="{5DFDDC98-228C-456E-ADF9-768501225A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83" y="1141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8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5"/>
                      <a:pt x="12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838">
                <a:extLst>
                  <a:ext uri="{FF2B5EF4-FFF2-40B4-BE49-F238E27FC236}">
                    <a16:creationId xmlns:a16="http://schemas.microsoft.com/office/drawing/2014/main" id="{7BE86B00-6D15-4B57-8050-FB864BB0E9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0" y="1093"/>
                <a:ext cx="27" cy="26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4 w 18"/>
                  <a:gd name="T5" fmla="*/ 14 h 17"/>
                  <a:gd name="T6" fmla="*/ 14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8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839">
                <a:extLst>
                  <a:ext uri="{FF2B5EF4-FFF2-40B4-BE49-F238E27FC236}">
                    <a16:creationId xmlns:a16="http://schemas.microsoft.com/office/drawing/2014/main" id="{813F5437-421B-453A-955F-76A3E4A4BB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99" y="1048"/>
                <a:ext cx="27" cy="26"/>
              </a:xfrm>
              <a:custGeom>
                <a:avLst/>
                <a:gdLst>
                  <a:gd name="T0" fmla="*/ 4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1" y="6"/>
                      <a:pt x="0" y="11"/>
                      <a:pt x="3" y="14"/>
                    </a:cubicBezTo>
                    <a:cubicBezTo>
                      <a:pt x="7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840">
                <a:extLst>
                  <a:ext uri="{FF2B5EF4-FFF2-40B4-BE49-F238E27FC236}">
                    <a16:creationId xmlns:a16="http://schemas.microsoft.com/office/drawing/2014/main" id="{3C74C7DE-B960-4760-B7BB-CEC43CB70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58" y="1002"/>
                <a:ext cx="30" cy="28"/>
              </a:xfrm>
              <a:custGeom>
                <a:avLst/>
                <a:gdLst>
                  <a:gd name="T0" fmla="*/ 3 w 20"/>
                  <a:gd name="T1" fmla="*/ 3 h 19"/>
                  <a:gd name="T2" fmla="*/ 4 w 20"/>
                  <a:gd name="T3" fmla="*/ 16 h 19"/>
                  <a:gd name="T4" fmla="*/ 17 w 20"/>
                  <a:gd name="T5" fmla="*/ 16 h 19"/>
                  <a:gd name="T6" fmla="*/ 17 w 20"/>
                  <a:gd name="T7" fmla="*/ 3 h 19"/>
                  <a:gd name="T8" fmla="*/ 3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3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2"/>
                      <a:pt x="20" y="7"/>
                      <a:pt x="17" y="3"/>
                    </a:cubicBezTo>
                    <a:cubicBezTo>
                      <a:pt x="13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841">
                <a:extLst>
                  <a:ext uri="{FF2B5EF4-FFF2-40B4-BE49-F238E27FC236}">
                    <a16:creationId xmlns:a16="http://schemas.microsoft.com/office/drawing/2014/main" id="{39B7ECC9-65B3-437B-BCBA-BC45A5A14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16" y="954"/>
                <a:ext cx="36" cy="34"/>
              </a:xfrm>
              <a:custGeom>
                <a:avLst/>
                <a:gdLst>
                  <a:gd name="T0" fmla="*/ 4 w 24"/>
                  <a:gd name="T1" fmla="*/ 4 h 23"/>
                  <a:gd name="T2" fmla="*/ 4 w 24"/>
                  <a:gd name="T3" fmla="*/ 19 h 23"/>
                  <a:gd name="T4" fmla="*/ 19 w 24"/>
                  <a:gd name="T5" fmla="*/ 19 h 23"/>
                  <a:gd name="T6" fmla="*/ 19 w 24"/>
                  <a:gd name="T7" fmla="*/ 4 h 23"/>
                  <a:gd name="T8" fmla="*/ 4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4" y="4"/>
                    </a:moveTo>
                    <a:cubicBezTo>
                      <a:pt x="0" y="8"/>
                      <a:pt x="0" y="15"/>
                      <a:pt x="4" y="19"/>
                    </a:cubicBezTo>
                    <a:cubicBezTo>
                      <a:pt x="8" y="23"/>
                      <a:pt x="15" y="23"/>
                      <a:pt x="19" y="19"/>
                    </a:cubicBezTo>
                    <a:cubicBezTo>
                      <a:pt x="24" y="15"/>
                      <a:pt x="24" y="8"/>
                      <a:pt x="19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842">
                <a:extLst>
                  <a:ext uri="{FF2B5EF4-FFF2-40B4-BE49-F238E27FC236}">
                    <a16:creationId xmlns:a16="http://schemas.microsoft.com/office/drawing/2014/main" id="{CBBA54CF-5793-4252-99AF-51F8F2237F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73" y="907"/>
                <a:ext cx="41" cy="38"/>
              </a:xfrm>
              <a:custGeom>
                <a:avLst/>
                <a:gdLst>
                  <a:gd name="T0" fmla="*/ 5 w 27"/>
                  <a:gd name="T1" fmla="*/ 4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5 h 25"/>
                  <a:gd name="T8" fmla="*/ 5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843">
                <a:extLst>
                  <a:ext uri="{FF2B5EF4-FFF2-40B4-BE49-F238E27FC236}">
                    <a16:creationId xmlns:a16="http://schemas.microsoft.com/office/drawing/2014/main" id="{4A7A854C-E0EF-4F2A-A031-BC0D5C136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1" y="860"/>
                <a:ext cx="45" cy="43"/>
              </a:xfrm>
              <a:custGeom>
                <a:avLst/>
                <a:gdLst>
                  <a:gd name="T0" fmla="*/ 25 w 30"/>
                  <a:gd name="T1" fmla="*/ 5 h 29"/>
                  <a:gd name="T2" fmla="*/ 5 w 30"/>
                  <a:gd name="T3" fmla="*/ 5 h 29"/>
                  <a:gd name="T4" fmla="*/ 5 w 30"/>
                  <a:gd name="T5" fmla="*/ 24 h 29"/>
                  <a:gd name="T6" fmla="*/ 25 w 30"/>
                  <a:gd name="T7" fmla="*/ 24 h 29"/>
                  <a:gd name="T8" fmla="*/ 25 w 30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25" y="5"/>
                    </a:move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9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ubicBezTo>
                      <a:pt x="30" y="19"/>
                      <a:pt x="30" y="11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844">
                <a:extLst>
                  <a:ext uri="{FF2B5EF4-FFF2-40B4-BE49-F238E27FC236}">
                    <a16:creationId xmlns:a16="http://schemas.microsoft.com/office/drawing/2014/main" id="{0BCE0059-7C29-4F48-8F92-0338DE4B7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89" y="813"/>
                <a:ext cx="51" cy="48"/>
              </a:xfrm>
              <a:custGeom>
                <a:avLst/>
                <a:gdLst>
                  <a:gd name="T0" fmla="*/ 27 w 34"/>
                  <a:gd name="T1" fmla="*/ 26 h 32"/>
                  <a:gd name="T2" fmla="*/ 28 w 34"/>
                  <a:gd name="T3" fmla="*/ 5 h 32"/>
                  <a:gd name="T4" fmla="*/ 6 w 34"/>
                  <a:gd name="T5" fmla="*/ 5 h 32"/>
                  <a:gd name="T6" fmla="*/ 6 w 34"/>
                  <a:gd name="T7" fmla="*/ 26 h 32"/>
                  <a:gd name="T8" fmla="*/ 27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7" y="26"/>
                    </a:moveTo>
                    <a:cubicBezTo>
                      <a:pt x="33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1"/>
                      <a:pt x="27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845">
                <a:extLst>
                  <a:ext uri="{FF2B5EF4-FFF2-40B4-BE49-F238E27FC236}">
                    <a16:creationId xmlns:a16="http://schemas.microsoft.com/office/drawing/2014/main" id="{4E49FD1D-4216-4DDD-BA16-C3F0AD797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46" y="765"/>
                <a:ext cx="56" cy="53"/>
              </a:xfrm>
              <a:custGeom>
                <a:avLst/>
                <a:gdLst>
                  <a:gd name="T0" fmla="*/ 30 w 37"/>
                  <a:gd name="T1" fmla="*/ 29 h 35"/>
                  <a:gd name="T2" fmla="*/ 30 w 37"/>
                  <a:gd name="T3" fmla="*/ 6 h 35"/>
                  <a:gd name="T4" fmla="*/ 6 w 37"/>
                  <a:gd name="T5" fmla="*/ 6 h 35"/>
                  <a:gd name="T6" fmla="*/ 6 w 37"/>
                  <a:gd name="T7" fmla="*/ 29 h 35"/>
                  <a:gd name="T8" fmla="*/ 30 w 37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0" y="29"/>
                    </a:moveTo>
                    <a:cubicBezTo>
                      <a:pt x="37" y="23"/>
                      <a:pt x="37" y="13"/>
                      <a:pt x="30" y="6"/>
                    </a:cubicBezTo>
                    <a:cubicBezTo>
                      <a:pt x="24" y="0"/>
                      <a:pt x="13" y="0"/>
                      <a:pt x="6" y="6"/>
                    </a:cubicBezTo>
                    <a:cubicBezTo>
                      <a:pt x="0" y="12"/>
                      <a:pt x="0" y="23"/>
                      <a:pt x="6" y="29"/>
                    </a:cubicBezTo>
                    <a:cubicBezTo>
                      <a:pt x="13" y="35"/>
                      <a:pt x="24" y="35"/>
                      <a:pt x="3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846">
                <a:extLst>
                  <a:ext uri="{FF2B5EF4-FFF2-40B4-BE49-F238E27FC236}">
                    <a16:creationId xmlns:a16="http://schemas.microsoft.com/office/drawing/2014/main" id="{6959EB0C-0E02-42D7-B6A6-A574C48F6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04" y="719"/>
                <a:ext cx="60" cy="57"/>
              </a:xfrm>
              <a:custGeom>
                <a:avLst/>
                <a:gdLst>
                  <a:gd name="T0" fmla="*/ 33 w 40"/>
                  <a:gd name="T1" fmla="*/ 31 h 38"/>
                  <a:gd name="T2" fmla="*/ 33 w 40"/>
                  <a:gd name="T3" fmla="*/ 6 h 38"/>
                  <a:gd name="T4" fmla="*/ 7 w 40"/>
                  <a:gd name="T5" fmla="*/ 6 h 38"/>
                  <a:gd name="T6" fmla="*/ 7 w 40"/>
                  <a:gd name="T7" fmla="*/ 31 h 38"/>
                  <a:gd name="T8" fmla="*/ 33 w 40"/>
                  <a:gd name="T9" fmla="*/ 3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31"/>
                    </a:moveTo>
                    <a:cubicBezTo>
                      <a:pt x="40" y="24"/>
                      <a:pt x="40" y="13"/>
                      <a:pt x="33" y="6"/>
                    </a:cubicBezTo>
                    <a:cubicBezTo>
                      <a:pt x="26" y="0"/>
                      <a:pt x="14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847">
                <a:extLst>
                  <a:ext uri="{FF2B5EF4-FFF2-40B4-BE49-F238E27FC236}">
                    <a16:creationId xmlns:a16="http://schemas.microsoft.com/office/drawing/2014/main" id="{18A20FC4-6BC0-488E-97FC-88055DF3D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61" y="671"/>
                <a:ext cx="65" cy="61"/>
              </a:xfrm>
              <a:custGeom>
                <a:avLst/>
                <a:gdLst>
                  <a:gd name="T0" fmla="*/ 36 w 43"/>
                  <a:gd name="T1" fmla="*/ 34 h 41"/>
                  <a:gd name="T2" fmla="*/ 36 w 43"/>
                  <a:gd name="T3" fmla="*/ 8 h 41"/>
                  <a:gd name="T4" fmla="*/ 8 w 43"/>
                  <a:gd name="T5" fmla="*/ 8 h 41"/>
                  <a:gd name="T6" fmla="*/ 8 w 43"/>
                  <a:gd name="T7" fmla="*/ 34 h 41"/>
                  <a:gd name="T8" fmla="*/ 36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34"/>
                    </a:moveTo>
                    <a:cubicBezTo>
                      <a:pt x="43" y="27"/>
                      <a:pt x="43" y="15"/>
                      <a:pt x="36" y="8"/>
                    </a:cubicBezTo>
                    <a:cubicBezTo>
                      <a:pt x="28" y="0"/>
                      <a:pt x="16" y="0"/>
                      <a:pt x="8" y="8"/>
                    </a:cubicBezTo>
                    <a:cubicBezTo>
                      <a:pt x="0" y="15"/>
                      <a:pt x="0" y="26"/>
                      <a:pt x="8" y="34"/>
                    </a:cubicBezTo>
                    <a:cubicBezTo>
                      <a:pt x="15" y="41"/>
                      <a:pt x="28" y="41"/>
                      <a:pt x="3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848">
                <a:extLst>
                  <a:ext uri="{FF2B5EF4-FFF2-40B4-BE49-F238E27FC236}">
                    <a16:creationId xmlns:a16="http://schemas.microsoft.com/office/drawing/2014/main" id="{E499C2BE-FCFF-4209-8737-4972DD2AC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2" y="626"/>
                <a:ext cx="64" cy="61"/>
              </a:xfrm>
              <a:custGeom>
                <a:avLst/>
                <a:gdLst>
                  <a:gd name="T0" fmla="*/ 35 w 43"/>
                  <a:gd name="T1" fmla="*/ 34 h 41"/>
                  <a:gd name="T2" fmla="*/ 35 w 43"/>
                  <a:gd name="T3" fmla="*/ 8 h 41"/>
                  <a:gd name="T4" fmla="*/ 7 w 43"/>
                  <a:gd name="T5" fmla="*/ 8 h 41"/>
                  <a:gd name="T6" fmla="*/ 7 w 43"/>
                  <a:gd name="T7" fmla="*/ 34 h 41"/>
                  <a:gd name="T8" fmla="*/ 35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4"/>
                    </a:moveTo>
                    <a:cubicBezTo>
                      <a:pt x="43" y="27"/>
                      <a:pt x="43" y="15"/>
                      <a:pt x="35" y="8"/>
                    </a:cubicBezTo>
                    <a:cubicBezTo>
                      <a:pt x="28" y="0"/>
                      <a:pt x="15" y="0"/>
                      <a:pt x="7" y="8"/>
                    </a:cubicBezTo>
                    <a:cubicBezTo>
                      <a:pt x="0" y="15"/>
                      <a:pt x="0" y="26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849">
                <a:extLst>
                  <a:ext uri="{FF2B5EF4-FFF2-40B4-BE49-F238E27FC236}">
                    <a16:creationId xmlns:a16="http://schemas.microsoft.com/office/drawing/2014/main" id="{80BA82B2-10FA-4ACF-B5F7-6780E07CF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79" y="579"/>
                <a:ext cx="69" cy="66"/>
              </a:xfrm>
              <a:custGeom>
                <a:avLst/>
                <a:gdLst>
                  <a:gd name="T0" fmla="*/ 38 w 46"/>
                  <a:gd name="T1" fmla="*/ 8 h 44"/>
                  <a:gd name="T2" fmla="*/ 8 w 46"/>
                  <a:gd name="T3" fmla="*/ 7 h 44"/>
                  <a:gd name="T4" fmla="*/ 8 w 46"/>
                  <a:gd name="T5" fmla="*/ 36 h 44"/>
                  <a:gd name="T6" fmla="*/ 38 w 46"/>
                  <a:gd name="T7" fmla="*/ 36 h 44"/>
                  <a:gd name="T8" fmla="*/ 38 w 46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4">
                    <a:moveTo>
                      <a:pt x="38" y="8"/>
                    </a:moveTo>
                    <a:cubicBezTo>
                      <a:pt x="30" y="0"/>
                      <a:pt x="16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ubicBezTo>
                      <a:pt x="46" y="28"/>
                      <a:pt x="46" y="16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850">
                <a:extLst>
                  <a:ext uri="{FF2B5EF4-FFF2-40B4-BE49-F238E27FC236}">
                    <a16:creationId xmlns:a16="http://schemas.microsoft.com/office/drawing/2014/main" id="{8D7A3AD7-943C-4900-AF18-D85155871D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37" y="531"/>
                <a:ext cx="75" cy="71"/>
              </a:xfrm>
              <a:custGeom>
                <a:avLst/>
                <a:gdLst>
                  <a:gd name="T0" fmla="*/ 41 w 50"/>
                  <a:gd name="T1" fmla="*/ 9 h 47"/>
                  <a:gd name="T2" fmla="*/ 9 w 50"/>
                  <a:gd name="T3" fmla="*/ 9 h 47"/>
                  <a:gd name="T4" fmla="*/ 9 w 50"/>
                  <a:gd name="T5" fmla="*/ 39 h 47"/>
                  <a:gd name="T6" fmla="*/ 41 w 50"/>
                  <a:gd name="T7" fmla="*/ 39 h 47"/>
                  <a:gd name="T8" fmla="*/ 41 w 50"/>
                  <a:gd name="T9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9"/>
                    </a:move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ubicBezTo>
                      <a:pt x="50" y="31"/>
                      <a:pt x="50" y="17"/>
                      <a:pt x="4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851">
                <a:extLst>
                  <a:ext uri="{FF2B5EF4-FFF2-40B4-BE49-F238E27FC236}">
                    <a16:creationId xmlns:a16="http://schemas.microsoft.com/office/drawing/2014/main" id="{15479B2E-4661-42C9-8606-6B01AF3BE4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93" y="485"/>
                <a:ext cx="81" cy="75"/>
              </a:xfrm>
              <a:custGeom>
                <a:avLst/>
                <a:gdLst>
                  <a:gd name="T0" fmla="*/ 45 w 54"/>
                  <a:gd name="T1" fmla="*/ 41 h 50"/>
                  <a:gd name="T2" fmla="*/ 45 w 54"/>
                  <a:gd name="T3" fmla="*/ 9 h 50"/>
                  <a:gd name="T4" fmla="*/ 10 w 54"/>
                  <a:gd name="T5" fmla="*/ 8 h 50"/>
                  <a:gd name="T6" fmla="*/ 10 w 54"/>
                  <a:gd name="T7" fmla="*/ 41 h 50"/>
                  <a:gd name="T8" fmla="*/ 45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5" y="41"/>
                    </a:moveTo>
                    <a:cubicBezTo>
                      <a:pt x="54" y="32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8"/>
                    </a:cubicBezTo>
                    <a:cubicBezTo>
                      <a:pt x="1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5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852">
                <a:extLst>
                  <a:ext uri="{FF2B5EF4-FFF2-40B4-BE49-F238E27FC236}">
                    <a16:creationId xmlns:a16="http://schemas.microsoft.com/office/drawing/2014/main" id="{8A516944-CE62-4271-B448-8993469E2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0" y="437"/>
                <a:ext cx="88" cy="79"/>
              </a:xfrm>
              <a:custGeom>
                <a:avLst/>
                <a:gdLst>
                  <a:gd name="T0" fmla="*/ 47 w 58"/>
                  <a:gd name="T1" fmla="*/ 44 h 53"/>
                  <a:gd name="T2" fmla="*/ 47 w 58"/>
                  <a:gd name="T3" fmla="*/ 10 h 53"/>
                  <a:gd name="T4" fmla="*/ 11 w 58"/>
                  <a:gd name="T5" fmla="*/ 10 h 53"/>
                  <a:gd name="T6" fmla="*/ 11 w 58"/>
                  <a:gd name="T7" fmla="*/ 44 h 53"/>
                  <a:gd name="T8" fmla="*/ 47 w 58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3">
                    <a:moveTo>
                      <a:pt x="47" y="44"/>
                    </a:moveTo>
                    <a:cubicBezTo>
                      <a:pt x="57" y="35"/>
                      <a:pt x="58" y="19"/>
                      <a:pt x="47" y="10"/>
                    </a:cubicBezTo>
                    <a:cubicBezTo>
                      <a:pt x="37" y="0"/>
                      <a:pt x="21" y="0"/>
                      <a:pt x="11" y="10"/>
                    </a:cubicBezTo>
                    <a:cubicBezTo>
                      <a:pt x="1" y="19"/>
                      <a:pt x="0" y="34"/>
                      <a:pt x="11" y="44"/>
                    </a:cubicBezTo>
                    <a:cubicBezTo>
                      <a:pt x="21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853">
                <a:extLst>
                  <a:ext uri="{FF2B5EF4-FFF2-40B4-BE49-F238E27FC236}">
                    <a16:creationId xmlns:a16="http://schemas.microsoft.com/office/drawing/2014/main" id="{D6AD7022-A0D2-4814-9272-A81D92F0C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10" y="389"/>
                <a:ext cx="90" cy="85"/>
              </a:xfrm>
              <a:custGeom>
                <a:avLst/>
                <a:gdLst>
                  <a:gd name="T0" fmla="*/ 49 w 60"/>
                  <a:gd name="T1" fmla="*/ 47 h 57"/>
                  <a:gd name="T2" fmla="*/ 49 w 60"/>
                  <a:gd name="T3" fmla="*/ 11 h 57"/>
                  <a:gd name="T4" fmla="*/ 10 w 60"/>
                  <a:gd name="T5" fmla="*/ 10 h 57"/>
                  <a:gd name="T6" fmla="*/ 10 w 60"/>
                  <a:gd name="T7" fmla="*/ 47 h 57"/>
                  <a:gd name="T8" fmla="*/ 49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49" y="47"/>
                    </a:moveTo>
                    <a:cubicBezTo>
                      <a:pt x="60" y="37"/>
                      <a:pt x="60" y="21"/>
                      <a:pt x="49" y="11"/>
                    </a:cubicBezTo>
                    <a:cubicBezTo>
                      <a:pt x="39" y="1"/>
                      <a:pt x="21" y="0"/>
                      <a:pt x="10" y="10"/>
                    </a:cubicBezTo>
                    <a:cubicBezTo>
                      <a:pt x="0" y="20"/>
                      <a:pt x="0" y="37"/>
                      <a:pt x="10" y="47"/>
                    </a:cubicBezTo>
                    <a:cubicBezTo>
                      <a:pt x="21" y="57"/>
                      <a:pt x="38" y="57"/>
                      <a:pt x="49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854">
                <a:extLst>
                  <a:ext uri="{FF2B5EF4-FFF2-40B4-BE49-F238E27FC236}">
                    <a16:creationId xmlns:a16="http://schemas.microsoft.com/office/drawing/2014/main" id="{FC9B6032-9E0C-4901-B22E-7B580AC3B9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66" y="343"/>
                <a:ext cx="97" cy="90"/>
              </a:xfrm>
              <a:custGeom>
                <a:avLst/>
                <a:gdLst>
                  <a:gd name="T0" fmla="*/ 53 w 65"/>
                  <a:gd name="T1" fmla="*/ 49 h 60"/>
                  <a:gd name="T2" fmla="*/ 53 w 65"/>
                  <a:gd name="T3" fmla="*/ 11 h 60"/>
                  <a:gd name="T4" fmla="*/ 12 w 65"/>
                  <a:gd name="T5" fmla="*/ 11 h 60"/>
                  <a:gd name="T6" fmla="*/ 12 w 65"/>
                  <a:gd name="T7" fmla="*/ 49 h 60"/>
                  <a:gd name="T8" fmla="*/ 53 w 65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60">
                    <a:moveTo>
                      <a:pt x="53" y="49"/>
                    </a:moveTo>
                    <a:cubicBezTo>
                      <a:pt x="64" y="39"/>
                      <a:pt x="65" y="21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ubicBezTo>
                      <a:pt x="1" y="21"/>
                      <a:pt x="0" y="38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855">
                <a:extLst>
                  <a:ext uri="{FF2B5EF4-FFF2-40B4-BE49-F238E27FC236}">
                    <a16:creationId xmlns:a16="http://schemas.microsoft.com/office/drawing/2014/main" id="{1B35C851-9A9F-4FC0-A4DB-011F152BA1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25" y="296"/>
                <a:ext cx="99" cy="93"/>
              </a:xfrm>
              <a:custGeom>
                <a:avLst/>
                <a:gdLst>
                  <a:gd name="T0" fmla="*/ 54 w 66"/>
                  <a:gd name="T1" fmla="*/ 51 h 62"/>
                  <a:gd name="T2" fmla="*/ 54 w 66"/>
                  <a:gd name="T3" fmla="*/ 11 h 62"/>
                  <a:gd name="T4" fmla="*/ 12 w 66"/>
                  <a:gd name="T5" fmla="*/ 11 h 62"/>
                  <a:gd name="T6" fmla="*/ 11 w 66"/>
                  <a:gd name="T7" fmla="*/ 51 h 62"/>
                  <a:gd name="T8" fmla="*/ 54 w 66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54" y="51"/>
                    </a:moveTo>
                    <a:cubicBezTo>
                      <a:pt x="66" y="40"/>
                      <a:pt x="66" y="22"/>
                      <a:pt x="54" y="11"/>
                    </a:cubicBezTo>
                    <a:cubicBezTo>
                      <a:pt x="43" y="0"/>
                      <a:pt x="23" y="0"/>
                      <a:pt x="12" y="11"/>
                    </a:cubicBez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856">
                <a:extLst>
                  <a:ext uri="{FF2B5EF4-FFF2-40B4-BE49-F238E27FC236}">
                    <a16:creationId xmlns:a16="http://schemas.microsoft.com/office/drawing/2014/main" id="{CC8DD0E5-E408-4EB7-A17A-A1F7E06EA8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" y="251"/>
                <a:ext cx="100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1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857">
                <a:extLst>
                  <a:ext uri="{FF2B5EF4-FFF2-40B4-BE49-F238E27FC236}">
                    <a16:creationId xmlns:a16="http://schemas.microsoft.com/office/drawing/2014/main" id="{FD9AB9C3-9920-40F8-ACB2-2922BDDAC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1" y="203"/>
                <a:ext cx="105" cy="99"/>
              </a:xfrm>
              <a:custGeom>
                <a:avLst/>
                <a:gdLst>
                  <a:gd name="T0" fmla="*/ 13 w 70"/>
                  <a:gd name="T1" fmla="*/ 54 h 66"/>
                  <a:gd name="T2" fmla="*/ 58 w 70"/>
                  <a:gd name="T3" fmla="*/ 54 h 66"/>
                  <a:gd name="T4" fmla="*/ 58 w 70"/>
                  <a:gd name="T5" fmla="*/ 12 h 66"/>
                  <a:gd name="T6" fmla="*/ 13 w 70"/>
                  <a:gd name="T7" fmla="*/ 12 h 66"/>
                  <a:gd name="T8" fmla="*/ 13 w 70"/>
                  <a:gd name="T9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3" y="54"/>
                    </a:moveTo>
                    <a:cubicBezTo>
                      <a:pt x="25" y="65"/>
                      <a:pt x="45" y="66"/>
                      <a:pt x="58" y="54"/>
                    </a:cubicBezTo>
                    <a:cubicBezTo>
                      <a:pt x="70" y="43"/>
                      <a:pt x="70" y="24"/>
                      <a:pt x="58" y="12"/>
                    </a:cubicBezTo>
                    <a:cubicBezTo>
                      <a:pt x="46" y="0"/>
                      <a:pt x="25" y="0"/>
                      <a:pt x="13" y="12"/>
                    </a:cubicBezTo>
                    <a:cubicBezTo>
                      <a:pt x="0" y="23"/>
                      <a:pt x="1" y="42"/>
                      <a:pt x="13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858">
                <a:extLst>
                  <a:ext uri="{FF2B5EF4-FFF2-40B4-BE49-F238E27FC236}">
                    <a16:creationId xmlns:a16="http://schemas.microsoft.com/office/drawing/2014/main" id="{24101EB2-A32F-4C9B-A85B-7A6F75E7A3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99" y="157"/>
                <a:ext cx="111" cy="102"/>
              </a:xfrm>
              <a:custGeom>
                <a:avLst/>
                <a:gdLst>
                  <a:gd name="T0" fmla="*/ 60 w 74"/>
                  <a:gd name="T1" fmla="*/ 56 h 68"/>
                  <a:gd name="T2" fmla="*/ 61 w 74"/>
                  <a:gd name="T3" fmla="*/ 12 h 68"/>
                  <a:gd name="T4" fmla="*/ 13 w 74"/>
                  <a:gd name="T5" fmla="*/ 12 h 68"/>
                  <a:gd name="T6" fmla="*/ 13 w 74"/>
                  <a:gd name="T7" fmla="*/ 56 h 68"/>
                  <a:gd name="T8" fmla="*/ 60 w 74"/>
                  <a:gd name="T9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8">
                    <a:moveTo>
                      <a:pt x="60" y="56"/>
                    </a:moveTo>
                    <a:cubicBezTo>
                      <a:pt x="74" y="44"/>
                      <a:pt x="74" y="24"/>
                      <a:pt x="61" y="12"/>
                    </a:cubicBezTo>
                    <a:cubicBezTo>
                      <a:pt x="48" y="0"/>
                      <a:pt x="27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859">
                <a:extLst>
                  <a:ext uri="{FF2B5EF4-FFF2-40B4-BE49-F238E27FC236}">
                    <a16:creationId xmlns:a16="http://schemas.microsoft.com/office/drawing/2014/main" id="{C2C64234-825C-4B70-9B9A-32771D4FE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56" y="109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860">
                <a:extLst>
                  <a:ext uri="{FF2B5EF4-FFF2-40B4-BE49-F238E27FC236}">
                    <a16:creationId xmlns:a16="http://schemas.microsoft.com/office/drawing/2014/main" id="{B5548E0E-C427-4DE0-B537-927EAC7D4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17" y="91"/>
                <a:ext cx="10" cy="54"/>
              </a:xfrm>
              <a:custGeom>
                <a:avLst/>
                <a:gdLst>
                  <a:gd name="T0" fmla="*/ 7 w 7"/>
                  <a:gd name="T1" fmla="*/ 36 h 36"/>
                  <a:gd name="T2" fmla="*/ 7 w 7"/>
                  <a:gd name="T3" fmla="*/ 0 h 36"/>
                  <a:gd name="T4" fmla="*/ 7 w 7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6">
                    <a:moveTo>
                      <a:pt x="7" y="36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11"/>
                      <a:pt x="0" y="25"/>
                      <a:pt x="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861">
                <a:extLst>
                  <a:ext uri="{FF2B5EF4-FFF2-40B4-BE49-F238E27FC236}">
                    <a16:creationId xmlns:a16="http://schemas.microsoft.com/office/drawing/2014/main" id="{FA58781C-6ED2-4C7B-B710-489DA6B65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58" y="1432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862">
                <a:extLst>
                  <a:ext uri="{FF2B5EF4-FFF2-40B4-BE49-F238E27FC236}">
                    <a16:creationId xmlns:a16="http://schemas.microsoft.com/office/drawing/2014/main" id="{40079046-E3FA-4C7B-ADBA-42A490CC8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8" y="1387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863">
                <a:extLst>
                  <a:ext uri="{FF2B5EF4-FFF2-40B4-BE49-F238E27FC236}">
                    <a16:creationId xmlns:a16="http://schemas.microsoft.com/office/drawing/2014/main" id="{95964E8D-FA86-41AE-8638-89DDAA0A5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76" y="1340"/>
                <a:ext cx="11" cy="11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5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5"/>
                    </a:cubicBezTo>
                    <a:cubicBezTo>
                      <a:pt x="2" y="7"/>
                      <a:pt x="4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864">
                <a:extLst>
                  <a:ext uri="{FF2B5EF4-FFF2-40B4-BE49-F238E27FC236}">
                    <a16:creationId xmlns:a16="http://schemas.microsoft.com/office/drawing/2014/main" id="{FEEB13BA-D0FD-4674-B64D-0A8DC5297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34" y="1293"/>
                <a:ext cx="16" cy="15"/>
              </a:xfrm>
              <a:custGeom>
                <a:avLst/>
                <a:gdLst>
                  <a:gd name="T0" fmla="*/ 1 w 11"/>
                  <a:gd name="T1" fmla="*/ 2 h 10"/>
                  <a:gd name="T2" fmla="*/ 2 w 11"/>
                  <a:gd name="T3" fmla="*/ 8 h 10"/>
                  <a:gd name="T4" fmla="*/ 9 w 11"/>
                  <a:gd name="T5" fmla="*/ 9 h 10"/>
                  <a:gd name="T6" fmla="*/ 8 w 11"/>
                  <a:gd name="T7" fmla="*/ 2 h 10"/>
                  <a:gd name="T8" fmla="*/ 1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1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9"/>
                    </a:cubicBezTo>
                    <a:cubicBezTo>
                      <a:pt x="11" y="7"/>
                      <a:pt x="10" y="4"/>
                      <a:pt x="8" y="2"/>
                    </a:cubicBezTo>
                    <a:cubicBezTo>
                      <a:pt x="7" y="0"/>
                      <a:pt x="3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865">
                <a:extLst>
                  <a:ext uri="{FF2B5EF4-FFF2-40B4-BE49-F238E27FC236}">
                    <a16:creationId xmlns:a16="http://schemas.microsoft.com/office/drawing/2014/main" id="{42726506-A3CE-43A5-AB9F-7EFD11A843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91" y="1246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0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4"/>
                      <a:pt x="0" y="8"/>
                      <a:pt x="2" y="10"/>
                    </a:cubicBezTo>
                    <a:cubicBezTo>
                      <a:pt x="5" y="13"/>
                      <a:pt x="9" y="13"/>
                      <a:pt x="11" y="11"/>
                    </a:cubicBezTo>
                    <a:cubicBezTo>
                      <a:pt x="14" y="8"/>
                      <a:pt x="14" y="4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866">
                <a:extLst>
                  <a:ext uri="{FF2B5EF4-FFF2-40B4-BE49-F238E27FC236}">
                    <a16:creationId xmlns:a16="http://schemas.microsoft.com/office/drawing/2014/main" id="{BB928B02-A67F-4B0A-8F00-A7CE905E92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47" y="1198"/>
                <a:ext cx="27" cy="26"/>
              </a:xfrm>
              <a:custGeom>
                <a:avLst/>
                <a:gdLst>
                  <a:gd name="T0" fmla="*/ 4 w 18"/>
                  <a:gd name="T1" fmla="*/ 3 h 17"/>
                  <a:gd name="T2" fmla="*/ 4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1" y="6"/>
                      <a:pt x="0" y="11"/>
                      <a:pt x="4" y="14"/>
                    </a:cubicBezTo>
                    <a:cubicBezTo>
                      <a:pt x="7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867">
                <a:extLst>
                  <a:ext uri="{FF2B5EF4-FFF2-40B4-BE49-F238E27FC236}">
                    <a16:creationId xmlns:a16="http://schemas.microsoft.com/office/drawing/2014/main" id="{8BFCC287-EE31-4238-A189-33320CCFC9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6" y="1152"/>
                <a:ext cx="30" cy="28"/>
              </a:xfrm>
              <a:custGeom>
                <a:avLst/>
                <a:gdLst>
                  <a:gd name="T0" fmla="*/ 3 w 20"/>
                  <a:gd name="T1" fmla="*/ 3 h 19"/>
                  <a:gd name="T2" fmla="*/ 4 w 20"/>
                  <a:gd name="T3" fmla="*/ 15 h 19"/>
                  <a:gd name="T4" fmla="*/ 16 w 20"/>
                  <a:gd name="T5" fmla="*/ 16 h 19"/>
                  <a:gd name="T6" fmla="*/ 17 w 20"/>
                  <a:gd name="T7" fmla="*/ 3 h 19"/>
                  <a:gd name="T8" fmla="*/ 3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3" y="3"/>
                    </a:moveTo>
                    <a:cubicBezTo>
                      <a:pt x="0" y="6"/>
                      <a:pt x="0" y="12"/>
                      <a:pt x="4" y="15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7" y="3"/>
                    </a:cubicBezTo>
                    <a:cubicBezTo>
                      <a:pt x="13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868">
                <a:extLst>
                  <a:ext uri="{FF2B5EF4-FFF2-40B4-BE49-F238E27FC236}">
                    <a16:creationId xmlns:a16="http://schemas.microsoft.com/office/drawing/2014/main" id="{448DE752-1640-4895-AB1E-F89B32099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4" y="1104"/>
                <a:ext cx="36" cy="33"/>
              </a:xfrm>
              <a:custGeom>
                <a:avLst/>
                <a:gdLst>
                  <a:gd name="T0" fmla="*/ 4 w 24"/>
                  <a:gd name="T1" fmla="*/ 4 h 22"/>
                  <a:gd name="T2" fmla="*/ 4 w 24"/>
                  <a:gd name="T3" fmla="*/ 18 h 22"/>
                  <a:gd name="T4" fmla="*/ 19 w 24"/>
                  <a:gd name="T5" fmla="*/ 18 h 22"/>
                  <a:gd name="T6" fmla="*/ 19 w 24"/>
                  <a:gd name="T7" fmla="*/ 4 h 22"/>
                  <a:gd name="T8" fmla="*/ 4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4"/>
                    </a:move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5"/>
                      <a:pt x="24" y="8"/>
                      <a:pt x="19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869">
                <a:extLst>
                  <a:ext uri="{FF2B5EF4-FFF2-40B4-BE49-F238E27FC236}">
                    <a16:creationId xmlns:a16="http://schemas.microsoft.com/office/drawing/2014/main" id="{AA2136F1-A585-4A21-8045-D97E36C00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1" y="1057"/>
                <a:ext cx="41" cy="38"/>
              </a:xfrm>
              <a:custGeom>
                <a:avLst/>
                <a:gdLst>
                  <a:gd name="T0" fmla="*/ 5 w 27"/>
                  <a:gd name="T1" fmla="*/ 4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4 h 25"/>
                  <a:gd name="T8" fmla="*/ 5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4"/>
                    </a:cubicBezTo>
                    <a:cubicBezTo>
                      <a:pt x="17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870">
                <a:extLst>
                  <a:ext uri="{FF2B5EF4-FFF2-40B4-BE49-F238E27FC236}">
                    <a16:creationId xmlns:a16="http://schemas.microsoft.com/office/drawing/2014/main" id="{FB074B2A-66C9-4E89-A70C-353493BC71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79" y="1009"/>
                <a:ext cx="45" cy="44"/>
              </a:xfrm>
              <a:custGeom>
                <a:avLst/>
                <a:gdLst>
                  <a:gd name="T0" fmla="*/ 25 w 30"/>
                  <a:gd name="T1" fmla="*/ 5 h 29"/>
                  <a:gd name="T2" fmla="*/ 5 w 30"/>
                  <a:gd name="T3" fmla="*/ 5 h 29"/>
                  <a:gd name="T4" fmla="*/ 5 w 30"/>
                  <a:gd name="T5" fmla="*/ 24 h 29"/>
                  <a:gd name="T6" fmla="*/ 25 w 30"/>
                  <a:gd name="T7" fmla="*/ 24 h 29"/>
                  <a:gd name="T8" fmla="*/ 25 w 30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25" y="5"/>
                    </a:moveTo>
                    <a:cubicBezTo>
                      <a:pt x="20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ubicBezTo>
                      <a:pt x="30" y="19"/>
                      <a:pt x="30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871">
                <a:extLst>
                  <a:ext uri="{FF2B5EF4-FFF2-40B4-BE49-F238E27FC236}">
                    <a16:creationId xmlns:a16="http://schemas.microsoft.com/office/drawing/2014/main" id="{365077E1-666A-4BD7-8EF0-A9A0CD2CE2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38" y="964"/>
                <a:ext cx="47" cy="44"/>
              </a:xfrm>
              <a:custGeom>
                <a:avLst/>
                <a:gdLst>
                  <a:gd name="T0" fmla="*/ 25 w 31"/>
                  <a:gd name="T1" fmla="*/ 5 h 29"/>
                  <a:gd name="T2" fmla="*/ 6 w 31"/>
                  <a:gd name="T3" fmla="*/ 5 h 29"/>
                  <a:gd name="T4" fmla="*/ 6 w 31"/>
                  <a:gd name="T5" fmla="*/ 24 h 29"/>
                  <a:gd name="T6" fmla="*/ 25 w 31"/>
                  <a:gd name="T7" fmla="*/ 24 h 29"/>
                  <a:gd name="T8" fmla="*/ 25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5"/>
                    </a:move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872">
                <a:extLst>
                  <a:ext uri="{FF2B5EF4-FFF2-40B4-BE49-F238E27FC236}">
                    <a16:creationId xmlns:a16="http://schemas.microsoft.com/office/drawing/2014/main" id="{212F2930-9326-4D0C-89B5-FC2E69844A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96" y="918"/>
                <a:ext cx="51" cy="46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6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1" y="20"/>
                      <a:pt x="6" y="26"/>
                    </a:cubicBezTo>
                    <a:cubicBezTo>
                      <a:pt x="13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873">
                <a:extLst>
                  <a:ext uri="{FF2B5EF4-FFF2-40B4-BE49-F238E27FC236}">
                    <a16:creationId xmlns:a16="http://schemas.microsoft.com/office/drawing/2014/main" id="{DF81F1E9-67C3-4CDA-891C-47A4FF26B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53" y="870"/>
                <a:ext cx="57" cy="52"/>
              </a:xfrm>
              <a:custGeom>
                <a:avLst/>
                <a:gdLst>
                  <a:gd name="T0" fmla="*/ 31 w 38"/>
                  <a:gd name="T1" fmla="*/ 29 h 35"/>
                  <a:gd name="T2" fmla="*/ 31 w 38"/>
                  <a:gd name="T3" fmla="*/ 6 h 35"/>
                  <a:gd name="T4" fmla="*/ 7 w 38"/>
                  <a:gd name="T5" fmla="*/ 6 h 35"/>
                  <a:gd name="T6" fmla="*/ 7 w 38"/>
                  <a:gd name="T7" fmla="*/ 29 h 35"/>
                  <a:gd name="T8" fmla="*/ 31 w 38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29"/>
                    </a:moveTo>
                    <a:cubicBezTo>
                      <a:pt x="38" y="23"/>
                      <a:pt x="38" y="13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874">
                <a:extLst>
                  <a:ext uri="{FF2B5EF4-FFF2-40B4-BE49-F238E27FC236}">
                    <a16:creationId xmlns:a16="http://schemas.microsoft.com/office/drawing/2014/main" id="{75E9007E-3731-45FF-B61D-17C346B73D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11" y="822"/>
                <a:ext cx="61" cy="59"/>
              </a:xfrm>
              <a:custGeom>
                <a:avLst/>
                <a:gdLst>
                  <a:gd name="T0" fmla="*/ 34 w 41"/>
                  <a:gd name="T1" fmla="*/ 32 h 39"/>
                  <a:gd name="T2" fmla="*/ 34 w 41"/>
                  <a:gd name="T3" fmla="*/ 7 h 39"/>
                  <a:gd name="T4" fmla="*/ 8 w 41"/>
                  <a:gd name="T5" fmla="*/ 7 h 39"/>
                  <a:gd name="T6" fmla="*/ 7 w 41"/>
                  <a:gd name="T7" fmla="*/ 32 h 39"/>
                  <a:gd name="T8" fmla="*/ 34 w 41"/>
                  <a:gd name="T9" fmla="*/ 3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7" y="0"/>
                      <a:pt x="15" y="0"/>
                      <a:pt x="8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5" y="38"/>
                      <a:pt x="26" y="39"/>
                      <a:pt x="3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875">
                <a:extLst>
                  <a:ext uri="{FF2B5EF4-FFF2-40B4-BE49-F238E27FC236}">
                    <a16:creationId xmlns:a16="http://schemas.microsoft.com/office/drawing/2014/main" id="{C5FC03B5-CA9B-467E-B159-B8C54C53A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70" y="776"/>
                <a:ext cx="64" cy="61"/>
              </a:xfrm>
              <a:custGeom>
                <a:avLst/>
                <a:gdLst>
                  <a:gd name="T0" fmla="*/ 35 w 43"/>
                  <a:gd name="T1" fmla="*/ 34 h 41"/>
                  <a:gd name="T2" fmla="*/ 35 w 43"/>
                  <a:gd name="T3" fmla="*/ 7 h 41"/>
                  <a:gd name="T4" fmla="*/ 7 w 43"/>
                  <a:gd name="T5" fmla="*/ 7 h 41"/>
                  <a:gd name="T6" fmla="*/ 7 w 43"/>
                  <a:gd name="T7" fmla="*/ 34 h 41"/>
                  <a:gd name="T8" fmla="*/ 35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4"/>
                    </a:moveTo>
                    <a:cubicBezTo>
                      <a:pt x="43" y="27"/>
                      <a:pt x="43" y="15"/>
                      <a:pt x="35" y="7"/>
                    </a:cubicBezTo>
                    <a:cubicBezTo>
                      <a:pt x="28" y="0"/>
                      <a:pt x="15" y="0"/>
                      <a:pt x="7" y="7"/>
                    </a:cubicBezTo>
                    <a:cubicBezTo>
                      <a:pt x="0" y="15"/>
                      <a:pt x="0" y="26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876">
                <a:extLst>
                  <a:ext uri="{FF2B5EF4-FFF2-40B4-BE49-F238E27FC236}">
                    <a16:creationId xmlns:a16="http://schemas.microsoft.com/office/drawing/2014/main" id="{E8869C71-AA19-4DA6-ADBE-3FF9C1FB92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27" y="729"/>
                <a:ext cx="69" cy="65"/>
              </a:xfrm>
              <a:custGeom>
                <a:avLst/>
                <a:gdLst>
                  <a:gd name="T0" fmla="*/ 38 w 46"/>
                  <a:gd name="T1" fmla="*/ 36 h 43"/>
                  <a:gd name="T2" fmla="*/ 38 w 46"/>
                  <a:gd name="T3" fmla="*/ 8 h 43"/>
                  <a:gd name="T4" fmla="*/ 8 w 46"/>
                  <a:gd name="T5" fmla="*/ 7 h 43"/>
                  <a:gd name="T6" fmla="*/ 8 w 46"/>
                  <a:gd name="T7" fmla="*/ 36 h 43"/>
                  <a:gd name="T8" fmla="*/ 38 w 46"/>
                  <a:gd name="T9" fmla="*/ 3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3">
                    <a:moveTo>
                      <a:pt x="38" y="36"/>
                    </a:moveTo>
                    <a:cubicBezTo>
                      <a:pt x="46" y="28"/>
                      <a:pt x="46" y="15"/>
                      <a:pt x="38" y="8"/>
                    </a:cubicBezTo>
                    <a:cubicBezTo>
                      <a:pt x="30" y="0"/>
                      <a:pt x="16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3"/>
                      <a:pt x="30" y="43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877">
                <a:extLst>
                  <a:ext uri="{FF2B5EF4-FFF2-40B4-BE49-F238E27FC236}">
                    <a16:creationId xmlns:a16="http://schemas.microsoft.com/office/drawing/2014/main" id="{CA1C387D-64BE-4F64-B443-52F13DABB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85" y="681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878">
                <a:extLst>
                  <a:ext uri="{FF2B5EF4-FFF2-40B4-BE49-F238E27FC236}">
                    <a16:creationId xmlns:a16="http://schemas.microsoft.com/office/drawing/2014/main" id="{9F9549FF-DBA1-4C30-B1C3-0DEBDF6296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42" y="635"/>
                <a:ext cx="80" cy="75"/>
              </a:xfrm>
              <a:custGeom>
                <a:avLst/>
                <a:gdLst>
                  <a:gd name="T0" fmla="*/ 44 w 53"/>
                  <a:gd name="T1" fmla="*/ 41 h 50"/>
                  <a:gd name="T2" fmla="*/ 44 w 53"/>
                  <a:gd name="T3" fmla="*/ 9 h 50"/>
                  <a:gd name="T4" fmla="*/ 9 w 53"/>
                  <a:gd name="T5" fmla="*/ 8 h 50"/>
                  <a:gd name="T6" fmla="*/ 9 w 53"/>
                  <a:gd name="T7" fmla="*/ 41 h 50"/>
                  <a:gd name="T8" fmla="*/ 44 w 53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41"/>
                    </a:moveTo>
                    <a:cubicBezTo>
                      <a:pt x="53" y="32"/>
                      <a:pt x="53" y="17"/>
                      <a:pt x="44" y="9"/>
                    </a:cubicBezTo>
                    <a:cubicBezTo>
                      <a:pt x="34" y="0"/>
                      <a:pt x="19" y="0"/>
                      <a:pt x="9" y="8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879">
                <a:extLst>
                  <a:ext uri="{FF2B5EF4-FFF2-40B4-BE49-F238E27FC236}">
                    <a16:creationId xmlns:a16="http://schemas.microsoft.com/office/drawing/2014/main" id="{43B994E9-241A-48F3-9250-9AF2EA62EF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02" y="590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2"/>
                      <a:pt x="54" y="17"/>
                      <a:pt x="44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880">
                <a:extLst>
                  <a:ext uri="{FF2B5EF4-FFF2-40B4-BE49-F238E27FC236}">
                    <a16:creationId xmlns:a16="http://schemas.microsoft.com/office/drawing/2014/main" id="{182DCE57-E394-4C73-80C3-3CE94B6B59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59" y="542"/>
                <a:ext cx="86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10 h 53"/>
                  <a:gd name="T4" fmla="*/ 11 w 57"/>
                  <a:gd name="T5" fmla="*/ 9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1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881">
                <a:extLst>
                  <a:ext uri="{FF2B5EF4-FFF2-40B4-BE49-F238E27FC236}">
                    <a16:creationId xmlns:a16="http://schemas.microsoft.com/office/drawing/2014/main" id="{8E34F55E-E520-4AA8-8D75-AB64A98F4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7" y="494"/>
                <a:ext cx="91" cy="85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1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7"/>
                      <a:pt x="61" y="21"/>
                      <a:pt x="50" y="11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882">
                <a:extLst>
                  <a:ext uri="{FF2B5EF4-FFF2-40B4-BE49-F238E27FC236}">
                    <a16:creationId xmlns:a16="http://schemas.microsoft.com/office/drawing/2014/main" id="{F3AE7D28-8EE7-45B4-A0F7-69FCB49AC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74" y="448"/>
                <a:ext cx="96" cy="89"/>
              </a:xfrm>
              <a:custGeom>
                <a:avLst/>
                <a:gdLst>
                  <a:gd name="T0" fmla="*/ 52 w 64"/>
                  <a:gd name="T1" fmla="*/ 49 h 60"/>
                  <a:gd name="T2" fmla="*/ 53 w 64"/>
                  <a:gd name="T3" fmla="*/ 11 h 60"/>
                  <a:gd name="T4" fmla="*/ 12 w 64"/>
                  <a:gd name="T5" fmla="*/ 10 h 60"/>
                  <a:gd name="T6" fmla="*/ 11 w 64"/>
                  <a:gd name="T7" fmla="*/ 49 h 60"/>
                  <a:gd name="T8" fmla="*/ 5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2" y="49"/>
                    </a:moveTo>
                    <a:cubicBezTo>
                      <a:pt x="64" y="38"/>
                      <a:pt x="64" y="21"/>
                      <a:pt x="53" y="11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60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883">
                <a:extLst>
                  <a:ext uri="{FF2B5EF4-FFF2-40B4-BE49-F238E27FC236}">
                    <a16:creationId xmlns:a16="http://schemas.microsoft.com/office/drawing/2014/main" id="{BF3B67FB-3A89-4EA0-AEA2-579C686C8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32" y="401"/>
                <a:ext cx="100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1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884">
                <a:extLst>
                  <a:ext uri="{FF2B5EF4-FFF2-40B4-BE49-F238E27FC236}">
                    <a16:creationId xmlns:a16="http://schemas.microsoft.com/office/drawing/2014/main" id="{FA196E6A-31C5-4918-8E13-3B0D55ABE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89" y="353"/>
                <a:ext cx="105" cy="98"/>
              </a:xfrm>
              <a:custGeom>
                <a:avLst/>
                <a:gdLst>
                  <a:gd name="T0" fmla="*/ 58 w 70"/>
                  <a:gd name="T1" fmla="*/ 54 h 65"/>
                  <a:gd name="T2" fmla="*/ 58 w 70"/>
                  <a:gd name="T3" fmla="*/ 12 h 65"/>
                  <a:gd name="T4" fmla="*/ 13 w 70"/>
                  <a:gd name="T5" fmla="*/ 12 h 65"/>
                  <a:gd name="T6" fmla="*/ 13 w 70"/>
                  <a:gd name="T7" fmla="*/ 54 h 65"/>
                  <a:gd name="T8" fmla="*/ 58 w 70"/>
                  <a:gd name="T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8" y="54"/>
                    </a:moveTo>
                    <a:cubicBezTo>
                      <a:pt x="70" y="42"/>
                      <a:pt x="70" y="23"/>
                      <a:pt x="58" y="12"/>
                    </a:cubicBezTo>
                    <a:cubicBezTo>
                      <a:pt x="46" y="0"/>
                      <a:pt x="25" y="0"/>
                      <a:pt x="13" y="12"/>
                    </a:cubicBezTo>
                    <a:cubicBezTo>
                      <a:pt x="1" y="23"/>
                      <a:pt x="0" y="42"/>
                      <a:pt x="13" y="54"/>
                    </a:cubicBezTo>
                    <a:cubicBezTo>
                      <a:pt x="25" y="65"/>
                      <a:pt x="45" y="65"/>
                      <a:pt x="58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885">
                <a:extLst>
                  <a:ext uri="{FF2B5EF4-FFF2-40B4-BE49-F238E27FC236}">
                    <a16:creationId xmlns:a16="http://schemas.microsoft.com/office/drawing/2014/main" id="{653A3215-2129-490B-9CF0-C116B748E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47" y="305"/>
                <a:ext cx="111" cy="104"/>
              </a:xfrm>
              <a:custGeom>
                <a:avLst/>
                <a:gdLst>
                  <a:gd name="T0" fmla="*/ 13 w 74"/>
                  <a:gd name="T1" fmla="*/ 13 h 69"/>
                  <a:gd name="T2" fmla="*/ 13 w 74"/>
                  <a:gd name="T3" fmla="*/ 57 h 69"/>
                  <a:gd name="T4" fmla="*/ 61 w 74"/>
                  <a:gd name="T5" fmla="*/ 57 h 69"/>
                  <a:gd name="T6" fmla="*/ 61 w 74"/>
                  <a:gd name="T7" fmla="*/ 13 h 69"/>
                  <a:gd name="T8" fmla="*/ 13 w 74"/>
                  <a:gd name="T9" fmla="*/ 1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9">
                    <a:moveTo>
                      <a:pt x="13" y="13"/>
                    </a:moveTo>
                    <a:cubicBezTo>
                      <a:pt x="0" y="25"/>
                      <a:pt x="0" y="45"/>
                      <a:pt x="13" y="57"/>
                    </a:cubicBezTo>
                    <a:cubicBezTo>
                      <a:pt x="26" y="69"/>
                      <a:pt x="47" y="69"/>
                      <a:pt x="61" y="57"/>
                    </a:cubicBezTo>
                    <a:cubicBezTo>
                      <a:pt x="74" y="45"/>
                      <a:pt x="74" y="25"/>
                      <a:pt x="61" y="13"/>
                    </a:cubicBezTo>
                    <a:cubicBezTo>
                      <a:pt x="48" y="1"/>
                      <a:pt x="27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886">
                <a:extLst>
                  <a:ext uri="{FF2B5EF4-FFF2-40B4-BE49-F238E27FC236}">
                    <a16:creationId xmlns:a16="http://schemas.microsoft.com/office/drawing/2014/main" id="{ADC85161-F102-4515-AD2B-FE125C27E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04" y="259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50" y="72"/>
                      <a:pt x="63" y="59"/>
                    </a:cubicBezTo>
                    <a:cubicBezTo>
                      <a:pt x="77" y="46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887">
                <a:extLst>
                  <a:ext uri="{FF2B5EF4-FFF2-40B4-BE49-F238E27FC236}">
                    <a16:creationId xmlns:a16="http://schemas.microsoft.com/office/drawing/2014/main" id="{7725A24E-E13B-47A0-9694-FEBE8EA88A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7" y="1537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888">
                <a:extLst>
                  <a:ext uri="{FF2B5EF4-FFF2-40B4-BE49-F238E27FC236}">
                    <a16:creationId xmlns:a16="http://schemas.microsoft.com/office/drawing/2014/main" id="{A28932D2-51C3-4AF0-BC19-44DC8F957F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24" y="1490"/>
                <a:ext cx="11" cy="11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5 h 7"/>
                  <a:gd name="T4" fmla="*/ 6 w 7"/>
                  <a:gd name="T5" fmla="*/ 5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5"/>
                    </a:cubicBezTo>
                    <a:cubicBezTo>
                      <a:pt x="2" y="7"/>
                      <a:pt x="5" y="7"/>
                      <a:pt x="6" y="5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889">
                <a:extLst>
                  <a:ext uri="{FF2B5EF4-FFF2-40B4-BE49-F238E27FC236}">
                    <a16:creationId xmlns:a16="http://schemas.microsoft.com/office/drawing/2014/main" id="{4A40A672-1BC8-443F-A475-A78D5D6A4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82" y="1442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3" y="10"/>
                      <a:pt x="7" y="10"/>
                      <a:pt x="9" y="8"/>
                    </a:cubicBezTo>
                    <a:cubicBezTo>
                      <a:pt x="11" y="7"/>
                      <a:pt x="10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890">
                <a:extLst>
                  <a:ext uri="{FF2B5EF4-FFF2-40B4-BE49-F238E27FC236}">
                    <a16:creationId xmlns:a16="http://schemas.microsoft.com/office/drawing/2014/main" id="{1311B295-AB60-46A1-85A7-51B8AF827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39" y="1394"/>
                <a:ext cx="21" cy="21"/>
              </a:xfrm>
              <a:custGeom>
                <a:avLst/>
                <a:gdLst>
                  <a:gd name="T0" fmla="*/ 2 w 14"/>
                  <a:gd name="T1" fmla="*/ 3 h 14"/>
                  <a:gd name="T2" fmla="*/ 2 w 14"/>
                  <a:gd name="T3" fmla="*/ 11 h 14"/>
                  <a:gd name="T4" fmla="*/ 11 w 14"/>
                  <a:gd name="T5" fmla="*/ 11 h 14"/>
                  <a:gd name="T6" fmla="*/ 11 w 14"/>
                  <a:gd name="T7" fmla="*/ 3 h 14"/>
                  <a:gd name="T8" fmla="*/ 2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2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4"/>
                      <a:pt x="9" y="14"/>
                      <a:pt x="11" y="11"/>
                    </a:cubicBezTo>
                    <a:cubicBezTo>
                      <a:pt x="14" y="9"/>
                      <a:pt x="14" y="5"/>
                      <a:pt x="11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891">
                <a:extLst>
                  <a:ext uri="{FF2B5EF4-FFF2-40B4-BE49-F238E27FC236}">
                    <a16:creationId xmlns:a16="http://schemas.microsoft.com/office/drawing/2014/main" id="{93527C4B-54F1-403B-A5BF-72EF25A8ED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95" y="1348"/>
                <a:ext cx="27" cy="25"/>
              </a:xfrm>
              <a:custGeom>
                <a:avLst/>
                <a:gdLst>
                  <a:gd name="T0" fmla="*/ 4 w 18"/>
                  <a:gd name="T1" fmla="*/ 3 h 17"/>
                  <a:gd name="T2" fmla="*/ 4 w 18"/>
                  <a:gd name="T3" fmla="*/ 13 h 17"/>
                  <a:gd name="T4" fmla="*/ 15 w 18"/>
                  <a:gd name="T5" fmla="*/ 13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1" y="6"/>
                      <a:pt x="0" y="11"/>
                      <a:pt x="4" y="13"/>
                    </a:cubicBezTo>
                    <a:cubicBezTo>
                      <a:pt x="7" y="17"/>
                      <a:pt x="12" y="16"/>
                      <a:pt x="15" y="13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892">
                <a:extLst>
                  <a:ext uri="{FF2B5EF4-FFF2-40B4-BE49-F238E27FC236}">
                    <a16:creationId xmlns:a16="http://schemas.microsoft.com/office/drawing/2014/main" id="{2597AAC5-0452-4B28-8E3B-CD33C85DE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56" y="1303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4 w 18"/>
                  <a:gd name="T3" fmla="*/ 13 h 16"/>
                  <a:gd name="T4" fmla="*/ 15 w 18"/>
                  <a:gd name="T5" fmla="*/ 14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4" y="13"/>
                    </a:cubicBezTo>
                    <a:cubicBezTo>
                      <a:pt x="7" y="16"/>
                      <a:pt x="11" y="16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893">
                <a:extLst>
                  <a:ext uri="{FF2B5EF4-FFF2-40B4-BE49-F238E27FC236}">
                    <a16:creationId xmlns:a16="http://schemas.microsoft.com/office/drawing/2014/main" id="{2957D0FF-2994-4CCA-894E-DD6990242D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13" y="1257"/>
                <a:ext cx="32" cy="28"/>
              </a:xfrm>
              <a:custGeom>
                <a:avLst/>
                <a:gdLst>
                  <a:gd name="T0" fmla="*/ 4 w 21"/>
                  <a:gd name="T1" fmla="*/ 3 h 19"/>
                  <a:gd name="T2" fmla="*/ 4 w 21"/>
                  <a:gd name="T3" fmla="*/ 15 h 19"/>
                  <a:gd name="T4" fmla="*/ 17 w 21"/>
                  <a:gd name="T5" fmla="*/ 15 h 19"/>
                  <a:gd name="T6" fmla="*/ 17 w 21"/>
                  <a:gd name="T7" fmla="*/ 3 h 19"/>
                  <a:gd name="T8" fmla="*/ 4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3"/>
                    </a:moveTo>
                    <a:cubicBezTo>
                      <a:pt x="1" y="6"/>
                      <a:pt x="0" y="12"/>
                      <a:pt x="4" y="15"/>
                    </a:cubicBezTo>
                    <a:cubicBezTo>
                      <a:pt x="8" y="19"/>
                      <a:pt x="14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ubicBezTo>
                      <a:pt x="14" y="0"/>
                      <a:pt x="8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894">
                <a:extLst>
                  <a:ext uri="{FF2B5EF4-FFF2-40B4-BE49-F238E27FC236}">
                    <a16:creationId xmlns:a16="http://schemas.microsoft.com/office/drawing/2014/main" id="{62B67C89-9F20-4C83-BF3F-989B37DCC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1" y="1209"/>
                <a:ext cx="36" cy="33"/>
              </a:xfrm>
              <a:custGeom>
                <a:avLst/>
                <a:gdLst>
                  <a:gd name="T0" fmla="*/ 5 w 24"/>
                  <a:gd name="T1" fmla="*/ 4 h 22"/>
                  <a:gd name="T2" fmla="*/ 5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5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5" y="4"/>
                    </a:moveTo>
                    <a:cubicBezTo>
                      <a:pt x="0" y="8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895">
                <a:extLst>
                  <a:ext uri="{FF2B5EF4-FFF2-40B4-BE49-F238E27FC236}">
                    <a16:creationId xmlns:a16="http://schemas.microsoft.com/office/drawing/2014/main" id="{4C786A7C-AE4B-4DE9-83A6-15420143FA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28" y="1162"/>
                <a:ext cx="43" cy="38"/>
              </a:xfrm>
              <a:custGeom>
                <a:avLst/>
                <a:gdLst>
                  <a:gd name="T0" fmla="*/ 5 w 28"/>
                  <a:gd name="T1" fmla="*/ 4 h 25"/>
                  <a:gd name="T2" fmla="*/ 5 w 28"/>
                  <a:gd name="T3" fmla="*/ 20 h 25"/>
                  <a:gd name="T4" fmla="*/ 23 w 28"/>
                  <a:gd name="T5" fmla="*/ 20 h 25"/>
                  <a:gd name="T6" fmla="*/ 23 w 28"/>
                  <a:gd name="T7" fmla="*/ 4 h 25"/>
                  <a:gd name="T8" fmla="*/ 5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5" y="4"/>
                    </a:moveTo>
                    <a:cubicBezTo>
                      <a:pt x="1" y="9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3" y="20"/>
                    </a:cubicBezTo>
                    <a:cubicBezTo>
                      <a:pt x="27" y="16"/>
                      <a:pt x="28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896">
                <a:extLst>
                  <a:ext uri="{FF2B5EF4-FFF2-40B4-BE49-F238E27FC236}">
                    <a16:creationId xmlns:a16="http://schemas.microsoft.com/office/drawing/2014/main" id="{BEB4CF6E-C5ED-4495-AA5D-13A39F7515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86" y="1114"/>
                <a:ext cx="47" cy="44"/>
              </a:xfrm>
              <a:custGeom>
                <a:avLst/>
                <a:gdLst>
                  <a:gd name="T0" fmla="*/ 25 w 31"/>
                  <a:gd name="T1" fmla="*/ 5 h 29"/>
                  <a:gd name="T2" fmla="*/ 6 w 31"/>
                  <a:gd name="T3" fmla="*/ 5 h 29"/>
                  <a:gd name="T4" fmla="*/ 6 w 31"/>
                  <a:gd name="T5" fmla="*/ 23 h 29"/>
                  <a:gd name="T6" fmla="*/ 26 w 31"/>
                  <a:gd name="T7" fmla="*/ 24 h 29"/>
                  <a:gd name="T8" fmla="*/ 25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5"/>
                    </a:moveTo>
                    <a:cubicBezTo>
                      <a:pt x="20" y="0"/>
                      <a:pt x="11" y="0"/>
                      <a:pt x="6" y="5"/>
                    </a:cubicBezTo>
                    <a:cubicBezTo>
                      <a:pt x="1" y="10"/>
                      <a:pt x="0" y="18"/>
                      <a:pt x="6" y="23"/>
                    </a:cubicBezTo>
                    <a:cubicBezTo>
                      <a:pt x="11" y="29"/>
                      <a:pt x="20" y="29"/>
                      <a:pt x="26" y="24"/>
                    </a:cubicBezTo>
                    <a:cubicBezTo>
                      <a:pt x="31" y="18"/>
                      <a:pt x="31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897">
                <a:extLst>
                  <a:ext uri="{FF2B5EF4-FFF2-40B4-BE49-F238E27FC236}">
                    <a16:creationId xmlns:a16="http://schemas.microsoft.com/office/drawing/2014/main" id="{8A039B2D-5F63-4879-B2FD-FCF7D4166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4" y="1066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7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1"/>
                      <a:pt x="13" y="0"/>
                      <a:pt x="7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898">
                <a:extLst>
                  <a:ext uri="{FF2B5EF4-FFF2-40B4-BE49-F238E27FC236}">
                    <a16:creationId xmlns:a16="http://schemas.microsoft.com/office/drawing/2014/main" id="{D0C74A02-8D96-40F8-B845-E2571FE549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1" y="1020"/>
                <a:ext cx="57" cy="52"/>
              </a:xfrm>
              <a:custGeom>
                <a:avLst/>
                <a:gdLst>
                  <a:gd name="T0" fmla="*/ 31 w 38"/>
                  <a:gd name="T1" fmla="*/ 29 h 35"/>
                  <a:gd name="T2" fmla="*/ 31 w 38"/>
                  <a:gd name="T3" fmla="*/ 6 h 35"/>
                  <a:gd name="T4" fmla="*/ 7 w 38"/>
                  <a:gd name="T5" fmla="*/ 6 h 35"/>
                  <a:gd name="T6" fmla="*/ 7 w 38"/>
                  <a:gd name="T7" fmla="*/ 28 h 35"/>
                  <a:gd name="T8" fmla="*/ 31 w 38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29"/>
                    </a:moveTo>
                    <a:cubicBezTo>
                      <a:pt x="38" y="22"/>
                      <a:pt x="38" y="12"/>
                      <a:pt x="31" y="6"/>
                    </a:cubicBezTo>
                    <a:cubicBezTo>
                      <a:pt x="25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899">
                <a:extLst>
                  <a:ext uri="{FF2B5EF4-FFF2-40B4-BE49-F238E27FC236}">
                    <a16:creationId xmlns:a16="http://schemas.microsoft.com/office/drawing/2014/main" id="{30C18A33-BAEB-4E9E-BA9F-FAE0A9F93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59" y="972"/>
                <a:ext cx="61" cy="57"/>
              </a:xfrm>
              <a:custGeom>
                <a:avLst/>
                <a:gdLst>
                  <a:gd name="T0" fmla="*/ 34 w 41"/>
                  <a:gd name="T1" fmla="*/ 32 h 38"/>
                  <a:gd name="T2" fmla="*/ 34 w 41"/>
                  <a:gd name="T3" fmla="*/ 7 h 38"/>
                  <a:gd name="T4" fmla="*/ 8 w 41"/>
                  <a:gd name="T5" fmla="*/ 7 h 38"/>
                  <a:gd name="T6" fmla="*/ 7 w 41"/>
                  <a:gd name="T7" fmla="*/ 32 h 38"/>
                  <a:gd name="T8" fmla="*/ 34 w 41"/>
                  <a:gd name="T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7" y="0"/>
                      <a:pt x="15" y="0"/>
                      <a:pt x="8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5" y="38"/>
                      <a:pt x="26" y="38"/>
                      <a:pt x="3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900">
                <a:extLst>
                  <a:ext uri="{FF2B5EF4-FFF2-40B4-BE49-F238E27FC236}">
                    <a16:creationId xmlns:a16="http://schemas.microsoft.com/office/drawing/2014/main" id="{5AEB2BB6-66FC-4254-ACBC-C0105374FB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19" y="927"/>
                <a:ext cx="62" cy="57"/>
              </a:xfrm>
              <a:custGeom>
                <a:avLst/>
                <a:gdLst>
                  <a:gd name="T0" fmla="*/ 33 w 41"/>
                  <a:gd name="T1" fmla="*/ 32 h 38"/>
                  <a:gd name="T2" fmla="*/ 34 w 41"/>
                  <a:gd name="T3" fmla="*/ 7 h 38"/>
                  <a:gd name="T4" fmla="*/ 7 w 41"/>
                  <a:gd name="T5" fmla="*/ 7 h 38"/>
                  <a:gd name="T6" fmla="*/ 7 w 41"/>
                  <a:gd name="T7" fmla="*/ 32 h 38"/>
                  <a:gd name="T8" fmla="*/ 33 w 41"/>
                  <a:gd name="T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901">
                <a:extLst>
                  <a:ext uri="{FF2B5EF4-FFF2-40B4-BE49-F238E27FC236}">
                    <a16:creationId xmlns:a16="http://schemas.microsoft.com/office/drawing/2014/main" id="{2F019B22-B48F-42EA-B0C8-58F022986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77" y="881"/>
                <a:ext cx="66" cy="61"/>
              </a:xfrm>
              <a:custGeom>
                <a:avLst/>
                <a:gdLst>
                  <a:gd name="T0" fmla="*/ 36 w 44"/>
                  <a:gd name="T1" fmla="*/ 34 h 41"/>
                  <a:gd name="T2" fmla="*/ 36 w 44"/>
                  <a:gd name="T3" fmla="*/ 7 h 41"/>
                  <a:gd name="T4" fmla="*/ 8 w 44"/>
                  <a:gd name="T5" fmla="*/ 7 h 41"/>
                  <a:gd name="T6" fmla="*/ 8 w 44"/>
                  <a:gd name="T7" fmla="*/ 33 h 41"/>
                  <a:gd name="T8" fmla="*/ 36 w 44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4"/>
                    </a:moveTo>
                    <a:cubicBezTo>
                      <a:pt x="44" y="26"/>
                      <a:pt x="44" y="15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902">
                <a:extLst>
                  <a:ext uri="{FF2B5EF4-FFF2-40B4-BE49-F238E27FC236}">
                    <a16:creationId xmlns:a16="http://schemas.microsoft.com/office/drawing/2014/main" id="{9BAE16D9-3265-4109-B78B-30E2250949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34" y="833"/>
                <a:ext cx="71" cy="65"/>
              </a:xfrm>
              <a:custGeom>
                <a:avLst/>
                <a:gdLst>
                  <a:gd name="T0" fmla="*/ 39 w 47"/>
                  <a:gd name="T1" fmla="*/ 37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6 h 44"/>
                  <a:gd name="T8" fmla="*/ 39 w 47"/>
                  <a:gd name="T9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7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1"/>
                      <a:pt x="17" y="0"/>
                      <a:pt x="9" y="8"/>
                    </a:cubicBezTo>
                    <a:cubicBezTo>
                      <a:pt x="0" y="16"/>
                      <a:pt x="0" y="29"/>
                      <a:pt x="9" y="36"/>
                    </a:cubicBezTo>
                    <a:cubicBezTo>
                      <a:pt x="17" y="44"/>
                      <a:pt x="30" y="44"/>
                      <a:pt x="39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903">
                <a:extLst>
                  <a:ext uri="{FF2B5EF4-FFF2-40B4-BE49-F238E27FC236}">
                    <a16:creationId xmlns:a16="http://schemas.microsoft.com/office/drawing/2014/main" id="{76314802-7336-4EB8-BF0B-2C40EDD97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2" y="786"/>
                <a:ext cx="77" cy="71"/>
              </a:xfrm>
              <a:custGeom>
                <a:avLst/>
                <a:gdLst>
                  <a:gd name="T0" fmla="*/ 41 w 51"/>
                  <a:gd name="T1" fmla="*/ 38 h 47"/>
                  <a:gd name="T2" fmla="*/ 42 w 51"/>
                  <a:gd name="T3" fmla="*/ 8 h 47"/>
                  <a:gd name="T4" fmla="*/ 10 w 51"/>
                  <a:gd name="T5" fmla="*/ 8 h 47"/>
                  <a:gd name="T6" fmla="*/ 9 w 51"/>
                  <a:gd name="T7" fmla="*/ 39 h 47"/>
                  <a:gd name="T8" fmla="*/ 41 w 51"/>
                  <a:gd name="T9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1" y="38"/>
                    </a:moveTo>
                    <a:cubicBezTo>
                      <a:pt x="50" y="30"/>
                      <a:pt x="51" y="17"/>
                      <a:pt x="42" y="8"/>
                    </a:cubicBezTo>
                    <a:cubicBezTo>
                      <a:pt x="33" y="0"/>
                      <a:pt x="18" y="0"/>
                      <a:pt x="10" y="8"/>
                    </a:cubicBezTo>
                    <a:cubicBezTo>
                      <a:pt x="1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904">
                <a:extLst>
                  <a:ext uri="{FF2B5EF4-FFF2-40B4-BE49-F238E27FC236}">
                    <a16:creationId xmlns:a16="http://schemas.microsoft.com/office/drawing/2014/main" id="{CC8A9846-F1EE-4EA5-8E24-3411FC77F0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50" y="738"/>
                <a:ext cx="81" cy="77"/>
              </a:xfrm>
              <a:custGeom>
                <a:avLst/>
                <a:gdLst>
                  <a:gd name="T0" fmla="*/ 44 w 54"/>
                  <a:gd name="T1" fmla="*/ 42 h 51"/>
                  <a:gd name="T2" fmla="*/ 45 w 54"/>
                  <a:gd name="T3" fmla="*/ 9 h 51"/>
                  <a:gd name="T4" fmla="*/ 10 w 54"/>
                  <a:gd name="T5" fmla="*/ 9 h 51"/>
                  <a:gd name="T6" fmla="*/ 10 w 54"/>
                  <a:gd name="T7" fmla="*/ 42 h 51"/>
                  <a:gd name="T8" fmla="*/ 44 w 54"/>
                  <a:gd name="T9" fmla="*/ 4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1">
                    <a:moveTo>
                      <a:pt x="44" y="42"/>
                    </a:moveTo>
                    <a:cubicBezTo>
                      <a:pt x="54" y="33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8"/>
                      <a:pt x="0" y="33"/>
                      <a:pt x="10" y="42"/>
                    </a:cubicBezTo>
                    <a:cubicBezTo>
                      <a:pt x="19" y="51"/>
                      <a:pt x="35" y="51"/>
                      <a:pt x="4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905">
                <a:extLst>
                  <a:ext uri="{FF2B5EF4-FFF2-40B4-BE49-F238E27FC236}">
                    <a16:creationId xmlns:a16="http://schemas.microsoft.com/office/drawing/2014/main" id="{C78EC92E-4FC0-4DFC-A963-B109EA9A7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07" y="692"/>
                <a:ext cx="86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1" y="0"/>
                      <a:pt x="10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906">
                <a:extLst>
                  <a:ext uri="{FF2B5EF4-FFF2-40B4-BE49-F238E27FC236}">
                    <a16:creationId xmlns:a16="http://schemas.microsoft.com/office/drawing/2014/main" id="{EB4608CE-4D32-4F9C-81FF-E37F482D9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5" y="644"/>
                <a:ext cx="91" cy="85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0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7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907">
                <a:extLst>
                  <a:ext uri="{FF2B5EF4-FFF2-40B4-BE49-F238E27FC236}">
                    <a16:creationId xmlns:a16="http://schemas.microsoft.com/office/drawing/2014/main" id="{50BEA475-F527-4DB0-8562-1C08CB593F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2" y="597"/>
                <a:ext cx="96" cy="89"/>
              </a:xfrm>
              <a:custGeom>
                <a:avLst/>
                <a:gdLst>
                  <a:gd name="T0" fmla="*/ 52 w 64"/>
                  <a:gd name="T1" fmla="*/ 49 h 59"/>
                  <a:gd name="T2" fmla="*/ 53 w 64"/>
                  <a:gd name="T3" fmla="*/ 10 h 59"/>
                  <a:gd name="T4" fmla="*/ 12 w 64"/>
                  <a:gd name="T5" fmla="*/ 10 h 59"/>
                  <a:gd name="T6" fmla="*/ 11 w 64"/>
                  <a:gd name="T7" fmla="*/ 49 h 59"/>
                  <a:gd name="T8" fmla="*/ 52 w 64"/>
                  <a:gd name="T9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52" y="49"/>
                    </a:moveTo>
                    <a:cubicBezTo>
                      <a:pt x="64" y="38"/>
                      <a:pt x="64" y="21"/>
                      <a:pt x="53" y="10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908">
                <a:extLst>
                  <a:ext uri="{FF2B5EF4-FFF2-40B4-BE49-F238E27FC236}">
                    <a16:creationId xmlns:a16="http://schemas.microsoft.com/office/drawing/2014/main" id="{A5219E89-3B87-40D6-A124-22F83B21DB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0" y="549"/>
                <a:ext cx="100" cy="95"/>
              </a:xfrm>
              <a:custGeom>
                <a:avLst/>
                <a:gdLst>
                  <a:gd name="T0" fmla="*/ 55 w 67"/>
                  <a:gd name="T1" fmla="*/ 52 h 63"/>
                  <a:gd name="T2" fmla="*/ 55 w 67"/>
                  <a:gd name="T3" fmla="*/ 12 h 63"/>
                  <a:gd name="T4" fmla="*/ 12 w 67"/>
                  <a:gd name="T5" fmla="*/ 11 h 63"/>
                  <a:gd name="T6" fmla="*/ 12 w 67"/>
                  <a:gd name="T7" fmla="*/ 51 h 63"/>
                  <a:gd name="T8" fmla="*/ 55 w 67"/>
                  <a:gd name="T9" fmla="*/ 5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55" y="52"/>
                    </a:moveTo>
                    <a:cubicBezTo>
                      <a:pt x="67" y="41"/>
                      <a:pt x="67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3"/>
                      <a:pt x="43" y="63"/>
                      <a:pt x="55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909">
                <a:extLst>
                  <a:ext uri="{FF2B5EF4-FFF2-40B4-BE49-F238E27FC236}">
                    <a16:creationId xmlns:a16="http://schemas.microsoft.com/office/drawing/2014/main" id="{661BCBD6-969D-4DAB-95CB-D13CFAB2DC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40" y="504"/>
                <a:ext cx="101" cy="95"/>
              </a:xfrm>
              <a:custGeom>
                <a:avLst/>
                <a:gdLst>
                  <a:gd name="T0" fmla="*/ 55 w 67"/>
                  <a:gd name="T1" fmla="*/ 52 h 63"/>
                  <a:gd name="T2" fmla="*/ 55 w 67"/>
                  <a:gd name="T3" fmla="*/ 12 h 63"/>
                  <a:gd name="T4" fmla="*/ 12 w 67"/>
                  <a:gd name="T5" fmla="*/ 11 h 63"/>
                  <a:gd name="T6" fmla="*/ 12 w 67"/>
                  <a:gd name="T7" fmla="*/ 51 h 63"/>
                  <a:gd name="T8" fmla="*/ 55 w 67"/>
                  <a:gd name="T9" fmla="*/ 5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55" y="52"/>
                    </a:moveTo>
                    <a:cubicBezTo>
                      <a:pt x="66" y="41"/>
                      <a:pt x="67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3"/>
                      <a:pt x="43" y="63"/>
                      <a:pt x="55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Freeform 910">
                <a:extLst>
                  <a:ext uri="{FF2B5EF4-FFF2-40B4-BE49-F238E27FC236}">
                    <a16:creationId xmlns:a16="http://schemas.microsoft.com/office/drawing/2014/main" id="{C281930A-B6BE-49A0-B6E5-7362D48A0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98" y="458"/>
                <a:ext cx="105" cy="97"/>
              </a:xfrm>
              <a:custGeom>
                <a:avLst/>
                <a:gdLst>
                  <a:gd name="T0" fmla="*/ 13 w 70"/>
                  <a:gd name="T1" fmla="*/ 11 h 65"/>
                  <a:gd name="T2" fmla="*/ 12 w 70"/>
                  <a:gd name="T3" fmla="*/ 54 h 65"/>
                  <a:gd name="T4" fmla="*/ 58 w 70"/>
                  <a:gd name="T5" fmla="*/ 54 h 65"/>
                  <a:gd name="T6" fmla="*/ 58 w 70"/>
                  <a:gd name="T7" fmla="*/ 12 h 65"/>
                  <a:gd name="T8" fmla="*/ 13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3" y="11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5" y="65"/>
                      <a:pt x="45" y="65"/>
                      <a:pt x="58" y="54"/>
                    </a:cubicBez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5" y="0"/>
                      <a:pt x="1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Freeform 911">
                <a:extLst>
                  <a:ext uri="{FF2B5EF4-FFF2-40B4-BE49-F238E27FC236}">
                    <a16:creationId xmlns:a16="http://schemas.microsoft.com/office/drawing/2014/main" id="{364A3BB9-EF05-4E24-B795-D05CD390E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55" y="412"/>
                <a:ext cx="72" cy="100"/>
              </a:xfrm>
              <a:custGeom>
                <a:avLst/>
                <a:gdLst>
                  <a:gd name="T0" fmla="*/ 13 w 48"/>
                  <a:gd name="T1" fmla="*/ 11 h 67"/>
                  <a:gd name="T2" fmla="*/ 13 w 48"/>
                  <a:gd name="T3" fmla="*/ 56 h 67"/>
                  <a:gd name="T4" fmla="*/ 48 w 48"/>
                  <a:gd name="T5" fmla="*/ 63 h 67"/>
                  <a:gd name="T6" fmla="*/ 48 w 48"/>
                  <a:gd name="T7" fmla="*/ 4 h 67"/>
                  <a:gd name="T8" fmla="*/ 13 w 48"/>
                  <a:gd name="T9" fmla="*/ 1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67">
                    <a:moveTo>
                      <a:pt x="13" y="11"/>
                    </a:moveTo>
                    <a:cubicBezTo>
                      <a:pt x="0" y="24"/>
                      <a:pt x="0" y="43"/>
                      <a:pt x="13" y="56"/>
                    </a:cubicBezTo>
                    <a:cubicBezTo>
                      <a:pt x="23" y="65"/>
                      <a:pt x="37" y="67"/>
                      <a:pt x="48" y="63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37" y="0"/>
                      <a:pt x="23" y="3"/>
                      <a:pt x="1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912">
                <a:extLst>
                  <a:ext uri="{FF2B5EF4-FFF2-40B4-BE49-F238E27FC236}">
                    <a16:creationId xmlns:a16="http://schemas.microsoft.com/office/drawing/2014/main" id="{65CA2AB3-49F0-4B59-93E3-6D8BB11D0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15" y="1687"/>
                <a:ext cx="6" cy="4"/>
              </a:xfrm>
              <a:custGeom>
                <a:avLst/>
                <a:gdLst>
                  <a:gd name="T0" fmla="*/ 0 w 4"/>
                  <a:gd name="T1" fmla="*/ 1 h 3"/>
                  <a:gd name="T2" fmla="*/ 0 w 4"/>
                  <a:gd name="T3" fmla="*/ 1 h 3"/>
                  <a:gd name="T4" fmla="*/ 2 w 4"/>
                  <a:gd name="T5" fmla="*/ 3 h 3"/>
                  <a:gd name="T6" fmla="*/ 3 w 4"/>
                  <a:gd name="T7" fmla="*/ 3 h 3"/>
                  <a:gd name="T8" fmla="*/ 3 w 4"/>
                  <a:gd name="T9" fmla="*/ 1 h 3"/>
                  <a:gd name="T10" fmla="*/ 0 w 4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913">
                <a:extLst>
                  <a:ext uri="{FF2B5EF4-FFF2-40B4-BE49-F238E27FC236}">
                    <a16:creationId xmlns:a16="http://schemas.microsoft.com/office/drawing/2014/main" id="{3B2436EB-C209-48EE-B8EF-E38BFFD0A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74" y="1642"/>
                <a:ext cx="7" cy="6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4 w 5"/>
                  <a:gd name="T5" fmla="*/ 3 h 4"/>
                  <a:gd name="T6" fmla="*/ 4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914">
                <a:extLst>
                  <a:ext uri="{FF2B5EF4-FFF2-40B4-BE49-F238E27FC236}">
                    <a16:creationId xmlns:a16="http://schemas.microsoft.com/office/drawing/2014/main" id="{1C655B7D-471D-4247-A954-7080C1DF2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31" y="1594"/>
                <a:ext cx="12" cy="10"/>
              </a:xfrm>
              <a:custGeom>
                <a:avLst/>
                <a:gdLst>
                  <a:gd name="T0" fmla="*/ 2 w 8"/>
                  <a:gd name="T1" fmla="*/ 2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2 h 7"/>
                  <a:gd name="T8" fmla="*/ 2 w 8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2"/>
                    </a:moveTo>
                    <a:cubicBezTo>
                      <a:pt x="0" y="3"/>
                      <a:pt x="0" y="5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5"/>
                      <a:pt x="8" y="3"/>
                      <a:pt x="7" y="2"/>
                    </a:cubicBezTo>
                    <a:cubicBezTo>
                      <a:pt x="5" y="0"/>
                      <a:pt x="3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Freeform 915">
                <a:extLst>
                  <a:ext uri="{FF2B5EF4-FFF2-40B4-BE49-F238E27FC236}">
                    <a16:creationId xmlns:a16="http://schemas.microsoft.com/office/drawing/2014/main" id="{7C61E501-1E73-4B88-BFAF-8FC83F9E92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89" y="1547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Freeform 916">
                <a:extLst>
                  <a:ext uri="{FF2B5EF4-FFF2-40B4-BE49-F238E27FC236}">
                    <a16:creationId xmlns:a16="http://schemas.microsoft.com/office/drawing/2014/main" id="{2258F8CD-26F5-4C40-A0F4-0F5F55704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6" y="1499"/>
                <a:ext cx="23" cy="21"/>
              </a:xfrm>
              <a:custGeom>
                <a:avLst/>
                <a:gdLst>
                  <a:gd name="T0" fmla="*/ 3 w 15"/>
                  <a:gd name="T1" fmla="*/ 3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3 h 14"/>
                  <a:gd name="T8" fmla="*/ 3 w 15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10" y="14"/>
                      <a:pt x="12" y="11"/>
                    </a:cubicBezTo>
                    <a:cubicBezTo>
                      <a:pt x="15" y="9"/>
                      <a:pt x="15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Freeform 917">
                <a:extLst>
                  <a:ext uri="{FF2B5EF4-FFF2-40B4-BE49-F238E27FC236}">
                    <a16:creationId xmlns:a16="http://schemas.microsoft.com/office/drawing/2014/main" id="{177C435B-D971-4D97-840F-E6EB327CF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04" y="1453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5 w 18"/>
                  <a:gd name="T5" fmla="*/ 13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7" y="16"/>
                      <a:pt x="12" y="16"/>
                      <a:pt x="15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2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Freeform 918">
                <a:extLst>
                  <a:ext uri="{FF2B5EF4-FFF2-40B4-BE49-F238E27FC236}">
                    <a16:creationId xmlns:a16="http://schemas.microsoft.com/office/drawing/2014/main" id="{A8C3F24A-3190-4FA9-B4AE-D732E20427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63" y="1405"/>
                <a:ext cx="30" cy="30"/>
              </a:xfrm>
              <a:custGeom>
                <a:avLst/>
                <a:gdLst>
                  <a:gd name="T0" fmla="*/ 3 w 20"/>
                  <a:gd name="T1" fmla="*/ 4 h 20"/>
                  <a:gd name="T2" fmla="*/ 3 w 20"/>
                  <a:gd name="T3" fmla="*/ 16 h 20"/>
                  <a:gd name="T4" fmla="*/ 16 w 20"/>
                  <a:gd name="T5" fmla="*/ 16 h 20"/>
                  <a:gd name="T6" fmla="*/ 16 w 20"/>
                  <a:gd name="T7" fmla="*/ 4 h 20"/>
                  <a:gd name="T8" fmla="*/ 3 w 20"/>
                  <a:gd name="T9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3" y="4"/>
                    </a:moveTo>
                    <a:cubicBezTo>
                      <a:pt x="0" y="7"/>
                      <a:pt x="0" y="13"/>
                      <a:pt x="3" y="16"/>
                    </a:cubicBezTo>
                    <a:cubicBezTo>
                      <a:pt x="7" y="20"/>
                      <a:pt x="13" y="19"/>
                      <a:pt x="16" y="16"/>
                    </a:cubicBezTo>
                    <a:cubicBezTo>
                      <a:pt x="20" y="13"/>
                      <a:pt x="20" y="7"/>
                      <a:pt x="16" y="4"/>
                    </a:cubicBezTo>
                    <a:cubicBezTo>
                      <a:pt x="13" y="1"/>
                      <a:pt x="7" y="0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Freeform 919">
                <a:extLst>
                  <a:ext uri="{FF2B5EF4-FFF2-40B4-BE49-F238E27FC236}">
                    <a16:creationId xmlns:a16="http://schemas.microsoft.com/office/drawing/2014/main" id="{447DABFB-DA8E-4368-84A5-96910205C8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19" y="1358"/>
                <a:ext cx="36" cy="33"/>
              </a:xfrm>
              <a:custGeom>
                <a:avLst/>
                <a:gdLst>
                  <a:gd name="T0" fmla="*/ 5 w 24"/>
                  <a:gd name="T1" fmla="*/ 4 h 22"/>
                  <a:gd name="T2" fmla="*/ 5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5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5" y="4"/>
                    </a:moveTo>
                    <a:cubicBezTo>
                      <a:pt x="0" y="8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Freeform 920">
                <a:extLst>
                  <a:ext uri="{FF2B5EF4-FFF2-40B4-BE49-F238E27FC236}">
                    <a16:creationId xmlns:a16="http://schemas.microsoft.com/office/drawing/2014/main" id="{B9E7725D-D724-4889-A291-F986A6BC8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78" y="1311"/>
                <a:ext cx="41" cy="38"/>
              </a:xfrm>
              <a:custGeom>
                <a:avLst/>
                <a:gdLst>
                  <a:gd name="T0" fmla="*/ 4 w 27"/>
                  <a:gd name="T1" fmla="*/ 5 h 26"/>
                  <a:gd name="T2" fmla="*/ 4 w 27"/>
                  <a:gd name="T3" fmla="*/ 21 h 26"/>
                  <a:gd name="T4" fmla="*/ 22 w 27"/>
                  <a:gd name="T5" fmla="*/ 21 h 26"/>
                  <a:gd name="T6" fmla="*/ 22 w 27"/>
                  <a:gd name="T7" fmla="*/ 5 h 26"/>
                  <a:gd name="T8" fmla="*/ 4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4" y="5"/>
                    </a:moveTo>
                    <a:cubicBezTo>
                      <a:pt x="0" y="9"/>
                      <a:pt x="0" y="17"/>
                      <a:pt x="4" y="21"/>
                    </a:cubicBezTo>
                    <a:cubicBezTo>
                      <a:pt x="9" y="26"/>
                      <a:pt x="17" y="26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9" y="0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Freeform 921">
                <a:extLst>
                  <a:ext uri="{FF2B5EF4-FFF2-40B4-BE49-F238E27FC236}">
                    <a16:creationId xmlns:a16="http://schemas.microsoft.com/office/drawing/2014/main" id="{50443B0C-AE3E-46C7-8AEA-4FD42257E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37" y="1266"/>
                <a:ext cx="41" cy="39"/>
              </a:xfrm>
              <a:custGeom>
                <a:avLst/>
                <a:gdLst>
                  <a:gd name="T0" fmla="*/ 5 w 27"/>
                  <a:gd name="T1" fmla="*/ 5 h 26"/>
                  <a:gd name="T2" fmla="*/ 5 w 27"/>
                  <a:gd name="T3" fmla="*/ 21 h 26"/>
                  <a:gd name="T4" fmla="*/ 22 w 27"/>
                  <a:gd name="T5" fmla="*/ 21 h 26"/>
                  <a:gd name="T6" fmla="*/ 22 w 27"/>
                  <a:gd name="T7" fmla="*/ 5 h 26"/>
                  <a:gd name="T8" fmla="*/ 5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5" y="5"/>
                    </a:move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Freeform 922">
                <a:extLst>
                  <a:ext uri="{FF2B5EF4-FFF2-40B4-BE49-F238E27FC236}">
                    <a16:creationId xmlns:a16="http://schemas.microsoft.com/office/drawing/2014/main" id="{82535A7F-E60C-4137-8B15-FA7B837448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5" y="1219"/>
                <a:ext cx="46" cy="44"/>
              </a:xfrm>
              <a:custGeom>
                <a:avLst/>
                <a:gdLst>
                  <a:gd name="T0" fmla="*/ 6 w 31"/>
                  <a:gd name="T1" fmla="*/ 5 h 29"/>
                  <a:gd name="T2" fmla="*/ 6 w 31"/>
                  <a:gd name="T3" fmla="*/ 23 h 29"/>
                  <a:gd name="T4" fmla="*/ 25 w 31"/>
                  <a:gd name="T5" fmla="*/ 23 h 29"/>
                  <a:gd name="T6" fmla="*/ 25 w 31"/>
                  <a:gd name="T7" fmla="*/ 5 h 29"/>
                  <a:gd name="T8" fmla="*/ 6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6" y="5"/>
                    </a:moveTo>
                    <a:cubicBezTo>
                      <a:pt x="0" y="10"/>
                      <a:pt x="0" y="18"/>
                      <a:pt x="6" y="23"/>
                    </a:cubicBezTo>
                    <a:cubicBezTo>
                      <a:pt x="11" y="28"/>
                      <a:pt x="20" y="29"/>
                      <a:pt x="25" y="23"/>
                    </a:cubicBez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Freeform 923">
                <a:extLst>
                  <a:ext uri="{FF2B5EF4-FFF2-40B4-BE49-F238E27FC236}">
                    <a16:creationId xmlns:a16="http://schemas.microsoft.com/office/drawing/2014/main" id="{CECBF12F-B3B9-422F-B1EE-3B8CB919E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2" y="1171"/>
                <a:ext cx="51" cy="48"/>
              </a:xfrm>
              <a:custGeom>
                <a:avLst/>
                <a:gdLst>
                  <a:gd name="T0" fmla="*/ 6 w 34"/>
                  <a:gd name="T1" fmla="*/ 6 h 32"/>
                  <a:gd name="T2" fmla="*/ 6 w 34"/>
                  <a:gd name="T3" fmla="*/ 26 h 32"/>
                  <a:gd name="T4" fmla="*/ 28 w 34"/>
                  <a:gd name="T5" fmla="*/ 26 h 32"/>
                  <a:gd name="T6" fmla="*/ 28 w 34"/>
                  <a:gd name="T7" fmla="*/ 6 h 32"/>
                  <a:gd name="T8" fmla="*/ 6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6" y="6"/>
                    </a:moveTo>
                    <a:cubicBezTo>
                      <a:pt x="0" y="11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Freeform 924">
                <a:extLst>
                  <a:ext uri="{FF2B5EF4-FFF2-40B4-BE49-F238E27FC236}">
                    <a16:creationId xmlns:a16="http://schemas.microsoft.com/office/drawing/2014/main" id="{CC9094A1-1E5C-44CD-B449-64FDE20DE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0" y="1125"/>
                <a:ext cx="57" cy="52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8 h 35"/>
                  <a:gd name="T6" fmla="*/ 31 w 38"/>
                  <a:gd name="T7" fmla="*/ 28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8"/>
                    </a:cubicBezTo>
                    <a:cubicBezTo>
                      <a:pt x="37" y="22"/>
                      <a:pt x="38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Freeform 925">
                <a:extLst>
                  <a:ext uri="{FF2B5EF4-FFF2-40B4-BE49-F238E27FC236}">
                    <a16:creationId xmlns:a16="http://schemas.microsoft.com/office/drawing/2014/main" id="{6E1F6F03-1550-4B2B-9ADA-FB982EC1C3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67" y="1077"/>
                <a:ext cx="62" cy="57"/>
              </a:xfrm>
              <a:custGeom>
                <a:avLst/>
                <a:gdLst>
                  <a:gd name="T0" fmla="*/ 33 w 41"/>
                  <a:gd name="T1" fmla="*/ 32 h 38"/>
                  <a:gd name="T2" fmla="*/ 34 w 41"/>
                  <a:gd name="T3" fmla="*/ 7 h 38"/>
                  <a:gd name="T4" fmla="*/ 7 w 41"/>
                  <a:gd name="T5" fmla="*/ 7 h 38"/>
                  <a:gd name="T6" fmla="*/ 7 w 41"/>
                  <a:gd name="T7" fmla="*/ 31 h 38"/>
                  <a:gd name="T8" fmla="*/ 33 w 41"/>
                  <a:gd name="T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1"/>
                    </a:cubicBezTo>
                    <a:cubicBezTo>
                      <a:pt x="14" y="38"/>
                      <a:pt x="26" y="38"/>
                      <a:pt x="33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Freeform 926">
                <a:extLst>
                  <a:ext uri="{FF2B5EF4-FFF2-40B4-BE49-F238E27FC236}">
                    <a16:creationId xmlns:a16="http://schemas.microsoft.com/office/drawing/2014/main" id="{B9599A03-25DC-48C2-A466-B7D0BD0E54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25" y="1030"/>
                <a:ext cx="66" cy="62"/>
              </a:xfrm>
              <a:custGeom>
                <a:avLst/>
                <a:gdLst>
                  <a:gd name="T0" fmla="*/ 36 w 44"/>
                  <a:gd name="T1" fmla="*/ 33 h 41"/>
                  <a:gd name="T2" fmla="*/ 36 w 44"/>
                  <a:gd name="T3" fmla="*/ 7 h 41"/>
                  <a:gd name="T4" fmla="*/ 8 w 44"/>
                  <a:gd name="T5" fmla="*/ 7 h 41"/>
                  <a:gd name="T6" fmla="*/ 8 w 44"/>
                  <a:gd name="T7" fmla="*/ 33 h 41"/>
                  <a:gd name="T8" fmla="*/ 36 w 44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3"/>
                    </a:moveTo>
                    <a:cubicBezTo>
                      <a:pt x="44" y="26"/>
                      <a:pt x="44" y="15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Freeform 927">
                <a:extLst>
                  <a:ext uri="{FF2B5EF4-FFF2-40B4-BE49-F238E27FC236}">
                    <a16:creationId xmlns:a16="http://schemas.microsoft.com/office/drawing/2014/main" id="{184F0BAB-AD74-40CE-B5FF-F3D75920F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2" y="982"/>
                <a:ext cx="71" cy="66"/>
              </a:xfrm>
              <a:custGeom>
                <a:avLst/>
                <a:gdLst>
                  <a:gd name="T0" fmla="*/ 39 w 47"/>
                  <a:gd name="T1" fmla="*/ 36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6 h 44"/>
                  <a:gd name="T8" fmla="*/ 39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6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6"/>
                      <a:pt x="0" y="28"/>
                      <a:pt x="9" y="36"/>
                    </a:cubicBezTo>
                    <a:cubicBezTo>
                      <a:pt x="17" y="44"/>
                      <a:pt x="30" y="44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Freeform 928">
                <a:extLst>
                  <a:ext uri="{FF2B5EF4-FFF2-40B4-BE49-F238E27FC236}">
                    <a16:creationId xmlns:a16="http://schemas.microsoft.com/office/drawing/2014/main" id="{554EAB6D-FFD3-498A-997E-5AD351329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0" y="936"/>
                <a:ext cx="77" cy="70"/>
              </a:xfrm>
              <a:custGeom>
                <a:avLst/>
                <a:gdLst>
                  <a:gd name="T0" fmla="*/ 41 w 51"/>
                  <a:gd name="T1" fmla="*/ 38 h 47"/>
                  <a:gd name="T2" fmla="*/ 42 w 51"/>
                  <a:gd name="T3" fmla="*/ 8 h 47"/>
                  <a:gd name="T4" fmla="*/ 9 w 51"/>
                  <a:gd name="T5" fmla="*/ 8 h 47"/>
                  <a:gd name="T6" fmla="*/ 9 w 51"/>
                  <a:gd name="T7" fmla="*/ 38 h 47"/>
                  <a:gd name="T8" fmla="*/ 41 w 51"/>
                  <a:gd name="T9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1" y="38"/>
                    </a:moveTo>
                    <a:cubicBezTo>
                      <a:pt x="50" y="30"/>
                      <a:pt x="51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1" y="16"/>
                      <a:pt x="0" y="30"/>
                      <a:pt x="9" y="38"/>
                    </a:cubicBezTo>
                    <a:cubicBezTo>
                      <a:pt x="18" y="47"/>
                      <a:pt x="33" y="47"/>
                      <a:pt x="4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Freeform 929">
                <a:extLst>
                  <a:ext uri="{FF2B5EF4-FFF2-40B4-BE49-F238E27FC236}">
                    <a16:creationId xmlns:a16="http://schemas.microsoft.com/office/drawing/2014/main" id="{3716971C-9F1A-44AA-A481-07DF4031E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98" y="888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5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3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Freeform 930">
                <a:extLst>
                  <a:ext uri="{FF2B5EF4-FFF2-40B4-BE49-F238E27FC236}">
                    <a16:creationId xmlns:a16="http://schemas.microsoft.com/office/drawing/2014/main" id="{536F15DB-BD25-49E9-9201-1359A37D70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8" y="843"/>
                <a:ext cx="81" cy="75"/>
              </a:xfrm>
              <a:custGeom>
                <a:avLst/>
                <a:gdLst>
                  <a:gd name="T0" fmla="*/ 44 w 54"/>
                  <a:gd name="T1" fmla="*/ 42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2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Freeform 931">
                <a:extLst>
                  <a:ext uri="{FF2B5EF4-FFF2-40B4-BE49-F238E27FC236}">
                    <a16:creationId xmlns:a16="http://schemas.microsoft.com/office/drawing/2014/main" id="{81D08E43-96C6-4B6C-B732-389AE62B8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16" y="797"/>
                <a:ext cx="85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3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1" y="0"/>
                      <a:pt x="10" y="9"/>
                    </a:cubicBez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Freeform 932">
                <a:extLst>
                  <a:ext uri="{FF2B5EF4-FFF2-40B4-BE49-F238E27FC236}">
                    <a16:creationId xmlns:a16="http://schemas.microsoft.com/office/drawing/2014/main" id="{2EB4F0C6-1D93-46B2-B8EE-07B23E0114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73" y="749"/>
                <a:ext cx="90" cy="85"/>
              </a:xfrm>
              <a:custGeom>
                <a:avLst/>
                <a:gdLst>
                  <a:gd name="T0" fmla="*/ 50 w 60"/>
                  <a:gd name="T1" fmla="*/ 47 h 57"/>
                  <a:gd name="T2" fmla="*/ 50 w 60"/>
                  <a:gd name="T3" fmla="*/ 10 h 57"/>
                  <a:gd name="T4" fmla="*/ 11 w 60"/>
                  <a:gd name="T5" fmla="*/ 10 h 57"/>
                  <a:gd name="T6" fmla="*/ 11 w 60"/>
                  <a:gd name="T7" fmla="*/ 46 h 57"/>
                  <a:gd name="T8" fmla="*/ 50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50" y="47"/>
                    </a:moveTo>
                    <a:cubicBezTo>
                      <a:pt x="60" y="37"/>
                      <a:pt x="60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1" y="46"/>
                    </a:cubicBezTo>
                    <a:cubicBezTo>
                      <a:pt x="21" y="56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Freeform 933">
                <a:extLst>
                  <a:ext uri="{FF2B5EF4-FFF2-40B4-BE49-F238E27FC236}">
                    <a16:creationId xmlns:a16="http://schemas.microsoft.com/office/drawing/2014/main" id="{021C5328-173C-4064-923C-8A2B1A097E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31" y="702"/>
                <a:ext cx="96" cy="89"/>
              </a:xfrm>
              <a:custGeom>
                <a:avLst/>
                <a:gdLst>
                  <a:gd name="T0" fmla="*/ 52 w 64"/>
                  <a:gd name="T1" fmla="*/ 49 h 59"/>
                  <a:gd name="T2" fmla="*/ 52 w 64"/>
                  <a:gd name="T3" fmla="*/ 10 h 59"/>
                  <a:gd name="T4" fmla="*/ 11 w 64"/>
                  <a:gd name="T5" fmla="*/ 10 h 59"/>
                  <a:gd name="T6" fmla="*/ 11 w 64"/>
                  <a:gd name="T7" fmla="*/ 48 h 59"/>
                  <a:gd name="T8" fmla="*/ 52 w 64"/>
                  <a:gd name="T9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52" y="49"/>
                    </a:moveTo>
                    <a:cubicBezTo>
                      <a:pt x="64" y="38"/>
                      <a:pt x="64" y="21"/>
                      <a:pt x="52" y="10"/>
                    </a:cubicBezTo>
                    <a:cubicBezTo>
                      <a:pt x="41" y="0"/>
                      <a:pt x="23" y="0"/>
                      <a:pt x="11" y="10"/>
                    </a:cubicBezTo>
                    <a:cubicBezTo>
                      <a:pt x="0" y="20"/>
                      <a:pt x="0" y="38"/>
                      <a:pt x="11" y="48"/>
                    </a:cubicBezTo>
                    <a:cubicBezTo>
                      <a:pt x="22" y="59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Freeform 934">
                <a:extLst>
                  <a:ext uri="{FF2B5EF4-FFF2-40B4-BE49-F238E27FC236}">
                    <a16:creationId xmlns:a16="http://schemas.microsoft.com/office/drawing/2014/main" id="{31F38A91-95A6-480B-9B24-4ACE2A366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88" y="654"/>
                <a:ext cx="101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1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Freeform 935">
                <a:extLst>
                  <a:ext uri="{FF2B5EF4-FFF2-40B4-BE49-F238E27FC236}">
                    <a16:creationId xmlns:a16="http://schemas.microsoft.com/office/drawing/2014/main" id="{4270BB05-CA52-4F7C-B631-B34FAAA374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46" y="608"/>
                <a:ext cx="105" cy="97"/>
              </a:xfrm>
              <a:custGeom>
                <a:avLst/>
                <a:gdLst>
                  <a:gd name="T0" fmla="*/ 57 w 70"/>
                  <a:gd name="T1" fmla="*/ 11 h 65"/>
                  <a:gd name="T2" fmla="*/ 13 w 70"/>
                  <a:gd name="T3" fmla="*/ 11 h 65"/>
                  <a:gd name="T4" fmla="*/ 12 w 70"/>
                  <a:gd name="T5" fmla="*/ 53 h 65"/>
                  <a:gd name="T6" fmla="*/ 58 w 70"/>
                  <a:gd name="T7" fmla="*/ 54 h 65"/>
                  <a:gd name="T8" fmla="*/ 57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7" y="11"/>
                    </a:move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8" y="54"/>
                    </a:cubicBezTo>
                    <a:cubicBezTo>
                      <a:pt x="70" y="42"/>
                      <a:pt x="70" y="23"/>
                      <a:pt x="5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Freeform 936">
                <a:extLst>
                  <a:ext uri="{FF2B5EF4-FFF2-40B4-BE49-F238E27FC236}">
                    <a16:creationId xmlns:a16="http://schemas.microsoft.com/office/drawing/2014/main" id="{07596172-6D25-4432-AD50-469CA3921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03" y="575"/>
                <a:ext cx="24" cy="73"/>
              </a:xfrm>
              <a:custGeom>
                <a:avLst/>
                <a:gdLst>
                  <a:gd name="T0" fmla="*/ 13 w 16"/>
                  <a:gd name="T1" fmla="*/ 46 h 49"/>
                  <a:gd name="T2" fmla="*/ 16 w 16"/>
                  <a:gd name="T3" fmla="*/ 49 h 49"/>
                  <a:gd name="T4" fmla="*/ 16 w 16"/>
                  <a:gd name="T5" fmla="*/ 0 h 49"/>
                  <a:gd name="T6" fmla="*/ 13 w 16"/>
                  <a:gd name="T7" fmla="*/ 2 h 49"/>
                  <a:gd name="T8" fmla="*/ 13 w 16"/>
                  <a:gd name="T9" fmla="*/ 4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49">
                    <a:moveTo>
                      <a:pt x="13" y="46"/>
                    </a:moveTo>
                    <a:cubicBezTo>
                      <a:pt x="14" y="47"/>
                      <a:pt x="15" y="48"/>
                      <a:pt x="16" y="4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1"/>
                      <a:pt x="13" y="2"/>
                    </a:cubicBezTo>
                    <a:cubicBezTo>
                      <a:pt x="0" y="14"/>
                      <a:pt x="0" y="34"/>
                      <a:pt x="13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Freeform 937">
                <a:extLst>
                  <a:ext uri="{FF2B5EF4-FFF2-40B4-BE49-F238E27FC236}">
                    <a16:creationId xmlns:a16="http://schemas.microsoft.com/office/drawing/2014/main" id="{8A56705B-2B66-4875-94E0-50748A4EF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22" y="1791"/>
                <a:ext cx="7" cy="6"/>
              </a:xfrm>
              <a:custGeom>
                <a:avLst/>
                <a:gdLst>
                  <a:gd name="T0" fmla="*/ 1 w 5"/>
                  <a:gd name="T1" fmla="*/ 0 h 4"/>
                  <a:gd name="T2" fmla="*/ 1 w 5"/>
                  <a:gd name="T3" fmla="*/ 3 h 4"/>
                  <a:gd name="T4" fmla="*/ 4 w 5"/>
                  <a:gd name="T5" fmla="*/ 3 h 4"/>
                  <a:gd name="T6" fmla="*/ 4 w 5"/>
                  <a:gd name="T7" fmla="*/ 1 h 4"/>
                  <a:gd name="T8" fmla="*/ 1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Freeform 938">
                <a:extLst>
                  <a:ext uri="{FF2B5EF4-FFF2-40B4-BE49-F238E27FC236}">
                    <a16:creationId xmlns:a16="http://schemas.microsoft.com/office/drawing/2014/main" id="{471FED2E-EE15-4944-8EB3-8958E5937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79" y="1744"/>
                <a:ext cx="12" cy="10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1" y="3"/>
                      <a:pt x="0" y="5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Freeform 939">
                <a:extLst>
                  <a:ext uri="{FF2B5EF4-FFF2-40B4-BE49-F238E27FC236}">
                    <a16:creationId xmlns:a16="http://schemas.microsoft.com/office/drawing/2014/main" id="{C0995B09-4AAE-448A-BC9F-7204B376A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7" y="1697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1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1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Freeform 940">
                <a:extLst>
                  <a:ext uri="{FF2B5EF4-FFF2-40B4-BE49-F238E27FC236}">
                    <a16:creationId xmlns:a16="http://schemas.microsoft.com/office/drawing/2014/main" id="{6AC2811D-9234-42D0-89BF-34C04EAF3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94" y="1649"/>
                <a:ext cx="23" cy="21"/>
              </a:xfrm>
              <a:custGeom>
                <a:avLst/>
                <a:gdLst>
                  <a:gd name="T0" fmla="*/ 3 w 15"/>
                  <a:gd name="T1" fmla="*/ 2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3 h 14"/>
                  <a:gd name="T8" fmla="*/ 3 w 15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2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3"/>
                      <a:pt x="12" y="11"/>
                    </a:cubicBezTo>
                    <a:cubicBezTo>
                      <a:pt x="14" y="9"/>
                      <a:pt x="15" y="5"/>
                      <a:pt x="12" y="3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Freeform 941">
                <a:extLst>
                  <a:ext uri="{FF2B5EF4-FFF2-40B4-BE49-F238E27FC236}">
                    <a16:creationId xmlns:a16="http://schemas.microsoft.com/office/drawing/2014/main" id="{894AFBD8-E65B-4E26-A801-4E7BD725D9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55" y="1604"/>
                <a:ext cx="21" cy="21"/>
              </a:xfrm>
              <a:custGeom>
                <a:avLst/>
                <a:gdLst>
                  <a:gd name="T0" fmla="*/ 3 w 14"/>
                  <a:gd name="T1" fmla="*/ 3 h 14"/>
                  <a:gd name="T2" fmla="*/ 3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3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3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Freeform 942">
                <a:extLst>
                  <a:ext uri="{FF2B5EF4-FFF2-40B4-BE49-F238E27FC236}">
                    <a16:creationId xmlns:a16="http://schemas.microsoft.com/office/drawing/2014/main" id="{F2F198E6-0999-44C8-AB7A-FAB288BABC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12" y="1558"/>
                <a:ext cx="27" cy="24"/>
              </a:xfrm>
              <a:custGeom>
                <a:avLst/>
                <a:gdLst>
                  <a:gd name="T0" fmla="*/ 3 w 18"/>
                  <a:gd name="T1" fmla="*/ 2 h 16"/>
                  <a:gd name="T2" fmla="*/ 3 w 18"/>
                  <a:gd name="T3" fmla="*/ 13 h 16"/>
                  <a:gd name="T4" fmla="*/ 14 w 18"/>
                  <a:gd name="T5" fmla="*/ 13 h 16"/>
                  <a:gd name="T6" fmla="*/ 15 w 18"/>
                  <a:gd name="T7" fmla="*/ 3 h 16"/>
                  <a:gd name="T8" fmla="*/ 3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2"/>
                    </a:moveTo>
                    <a:cubicBezTo>
                      <a:pt x="0" y="5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Freeform 943">
                <a:extLst>
                  <a:ext uri="{FF2B5EF4-FFF2-40B4-BE49-F238E27FC236}">
                    <a16:creationId xmlns:a16="http://schemas.microsoft.com/office/drawing/2014/main" id="{84FCEAA9-9D51-475A-9359-54CFFDDD6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70" y="1510"/>
                <a:ext cx="31" cy="28"/>
              </a:xfrm>
              <a:custGeom>
                <a:avLst/>
                <a:gdLst>
                  <a:gd name="T0" fmla="*/ 4 w 21"/>
                  <a:gd name="T1" fmla="*/ 4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4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1" y="13"/>
                      <a:pt x="21" y="7"/>
                      <a:pt x="17" y="4"/>
                    </a:cubicBezTo>
                    <a:cubicBezTo>
                      <a:pt x="13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Freeform 944">
                <a:extLst>
                  <a:ext uri="{FF2B5EF4-FFF2-40B4-BE49-F238E27FC236}">
                    <a16:creationId xmlns:a16="http://schemas.microsoft.com/office/drawing/2014/main" id="{DAE514FD-646D-4610-8E4F-ABF93A4E9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8" y="1463"/>
                <a:ext cx="36" cy="33"/>
              </a:xfrm>
              <a:custGeom>
                <a:avLst/>
                <a:gdLst>
                  <a:gd name="T0" fmla="*/ 4 w 24"/>
                  <a:gd name="T1" fmla="*/ 4 h 22"/>
                  <a:gd name="T2" fmla="*/ 4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4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4"/>
                    </a:moveTo>
                    <a:cubicBezTo>
                      <a:pt x="0" y="7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6" y="0"/>
                      <a:pt x="9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Freeform 945">
                <a:extLst>
                  <a:ext uri="{FF2B5EF4-FFF2-40B4-BE49-F238E27FC236}">
                    <a16:creationId xmlns:a16="http://schemas.microsoft.com/office/drawing/2014/main" id="{E7760A52-0E66-4D71-A019-42A536A71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5" y="1415"/>
                <a:ext cx="41" cy="39"/>
              </a:xfrm>
              <a:custGeom>
                <a:avLst/>
                <a:gdLst>
                  <a:gd name="T0" fmla="*/ 5 w 27"/>
                  <a:gd name="T1" fmla="*/ 5 h 26"/>
                  <a:gd name="T2" fmla="*/ 5 w 27"/>
                  <a:gd name="T3" fmla="*/ 21 h 26"/>
                  <a:gd name="T4" fmla="*/ 22 w 27"/>
                  <a:gd name="T5" fmla="*/ 21 h 26"/>
                  <a:gd name="T6" fmla="*/ 23 w 27"/>
                  <a:gd name="T7" fmla="*/ 5 h 26"/>
                  <a:gd name="T8" fmla="*/ 5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5" y="5"/>
                    </a:move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ubicBezTo>
                      <a:pt x="27" y="16"/>
                      <a:pt x="27" y="9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946">
                <a:extLst>
                  <a:ext uri="{FF2B5EF4-FFF2-40B4-BE49-F238E27FC236}">
                    <a16:creationId xmlns:a16="http://schemas.microsoft.com/office/drawing/2014/main" id="{8010D827-7B5E-49D5-9A6D-ABDB62EF9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43" y="1369"/>
                <a:ext cx="46" cy="42"/>
              </a:xfrm>
              <a:custGeom>
                <a:avLst/>
                <a:gdLst>
                  <a:gd name="T0" fmla="*/ 6 w 31"/>
                  <a:gd name="T1" fmla="*/ 5 h 28"/>
                  <a:gd name="T2" fmla="*/ 6 w 31"/>
                  <a:gd name="T3" fmla="*/ 23 h 28"/>
                  <a:gd name="T4" fmla="*/ 25 w 31"/>
                  <a:gd name="T5" fmla="*/ 23 h 28"/>
                  <a:gd name="T6" fmla="*/ 25 w 31"/>
                  <a:gd name="T7" fmla="*/ 5 h 28"/>
                  <a:gd name="T8" fmla="*/ 6 w 31"/>
                  <a:gd name="T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6" y="5"/>
                    </a:moveTo>
                    <a:cubicBezTo>
                      <a:pt x="0" y="10"/>
                      <a:pt x="0" y="18"/>
                      <a:pt x="6" y="23"/>
                    </a:cubicBezTo>
                    <a:cubicBezTo>
                      <a:pt x="11" y="28"/>
                      <a:pt x="20" y="28"/>
                      <a:pt x="25" y="23"/>
                    </a:cubicBez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947">
                <a:extLst>
                  <a:ext uri="{FF2B5EF4-FFF2-40B4-BE49-F238E27FC236}">
                    <a16:creationId xmlns:a16="http://schemas.microsoft.com/office/drawing/2014/main" id="{6C8104B3-09DE-4D28-B3FD-83B020DD2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00" y="1321"/>
                <a:ext cx="51" cy="48"/>
              </a:xfrm>
              <a:custGeom>
                <a:avLst/>
                <a:gdLst>
                  <a:gd name="T0" fmla="*/ 6 w 34"/>
                  <a:gd name="T1" fmla="*/ 6 h 32"/>
                  <a:gd name="T2" fmla="*/ 6 w 34"/>
                  <a:gd name="T3" fmla="*/ 26 h 32"/>
                  <a:gd name="T4" fmla="*/ 28 w 34"/>
                  <a:gd name="T5" fmla="*/ 26 h 32"/>
                  <a:gd name="T6" fmla="*/ 28 w 34"/>
                  <a:gd name="T7" fmla="*/ 6 h 32"/>
                  <a:gd name="T8" fmla="*/ 6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6" y="6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948">
                <a:extLst>
                  <a:ext uri="{FF2B5EF4-FFF2-40B4-BE49-F238E27FC236}">
                    <a16:creationId xmlns:a16="http://schemas.microsoft.com/office/drawing/2014/main" id="{92C59284-01F8-49DC-8890-CD9EC2250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8" y="1273"/>
                <a:ext cx="57" cy="54"/>
              </a:xfrm>
              <a:custGeom>
                <a:avLst/>
                <a:gdLst>
                  <a:gd name="T0" fmla="*/ 31 w 38"/>
                  <a:gd name="T1" fmla="*/ 7 h 36"/>
                  <a:gd name="T2" fmla="*/ 7 w 38"/>
                  <a:gd name="T3" fmla="*/ 7 h 36"/>
                  <a:gd name="T4" fmla="*/ 7 w 38"/>
                  <a:gd name="T5" fmla="*/ 29 h 36"/>
                  <a:gd name="T6" fmla="*/ 31 w 38"/>
                  <a:gd name="T7" fmla="*/ 29 h 36"/>
                  <a:gd name="T8" fmla="*/ 31 w 38"/>
                  <a:gd name="T9" fmla="*/ 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6">
                    <a:moveTo>
                      <a:pt x="31" y="7"/>
                    </a:moveTo>
                    <a:cubicBezTo>
                      <a:pt x="24" y="0"/>
                      <a:pt x="14" y="0"/>
                      <a:pt x="7" y="7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6"/>
                      <a:pt x="24" y="35"/>
                      <a:pt x="31" y="29"/>
                    </a:cubicBezTo>
                    <a:cubicBezTo>
                      <a:pt x="37" y="23"/>
                      <a:pt x="38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949">
                <a:extLst>
                  <a:ext uri="{FF2B5EF4-FFF2-40B4-BE49-F238E27FC236}">
                    <a16:creationId xmlns:a16="http://schemas.microsoft.com/office/drawing/2014/main" id="{D73CE519-26E6-4E77-B856-33897E6673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5" y="1227"/>
                <a:ext cx="62" cy="57"/>
              </a:xfrm>
              <a:custGeom>
                <a:avLst/>
                <a:gdLst>
                  <a:gd name="T0" fmla="*/ 34 w 41"/>
                  <a:gd name="T1" fmla="*/ 7 h 38"/>
                  <a:gd name="T2" fmla="*/ 7 w 41"/>
                  <a:gd name="T3" fmla="*/ 7 h 38"/>
                  <a:gd name="T4" fmla="*/ 7 w 41"/>
                  <a:gd name="T5" fmla="*/ 31 h 38"/>
                  <a:gd name="T6" fmla="*/ 33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6" y="0"/>
                      <a:pt x="15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950">
                <a:extLst>
                  <a:ext uri="{FF2B5EF4-FFF2-40B4-BE49-F238E27FC236}">
                    <a16:creationId xmlns:a16="http://schemas.microsoft.com/office/drawing/2014/main" id="{FA9ACDFA-2CA2-409A-90E4-670C3132C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76" y="1182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951">
                <a:extLst>
                  <a:ext uri="{FF2B5EF4-FFF2-40B4-BE49-F238E27FC236}">
                    <a16:creationId xmlns:a16="http://schemas.microsoft.com/office/drawing/2014/main" id="{6765E203-7834-43FD-A3A0-0771FB06B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33" y="1135"/>
                <a:ext cx="66" cy="60"/>
              </a:xfrm>
              <a:custGeom>
                <a:avLst/>
                <a:gdLst>
                  <a:gd name="T0" fmla="*/ 36 w 44"/>
                  <a:gd name="T1" fmla="*/ 7 h 40"/>
                  <a:gd name="T2" fmla="*/ 8 w 44"/>
                  <a:gd name="T3" fmla="*/ 7 h 40"/>
                  <a:gd name="T4" fmla="*/ 8 w 44"/>
                  <a:gd name="T5" fmla="*/ 33 h 40"/>
                  <a:gd name="T6" fmla="*/ 36 w 44"/>
                  <a:gd name="T7" fmla="*/ 33 h 40"/>
                  <a:gd name="T8" fmla="*/ 36 w 44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ubicBezTo>
                      <a:pt x="43" y="26"/>
                      <a:pt x="44" y="14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952">
                <a:extLst>
                  <a:ext uri="{FF2B5EF4-FFF2-40B4-BE49-F238E27FC236}">
                    <a16:creationId xmlns:a16="http://schemas.microsoft.com/office/drawing/2014/main" id="{2687D1EA-7704-4BFA-AA8F-80B01846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1" y="1087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9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953">
                <a:extLst>
                  <a:ext uri="{FF2B5EF4-FFF2-40B4-BE49-F238E27FC236}">
                    <a16:creationId xmlns:a16="http://schemas.microsoft.com/office/drawing/2014/main" id="{55EC75EE-B263-40FA-ABBC-BB9B82606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9" y="1041"/>
                <a:ext cx="75" cy="70"/>
              </a:xfrm>
              <a:custGeom>
                <a:avLst/>
                <a:gdLst>
                  <a:gd name="T0" fmla="*/ 41 w 50"/>
                  <a:gd name="T1" fmla="*/ 38 h 47"/>
                  <a:gd name="T2" fmla="*/ 41 w 50"/>
                  <a:gd name="T3" fmla="*/ 8 h 47"/>
                  <a:gd name="T4" fmla="*/ 9 w 50"/>
                  <a:gd name="T5" fmla="*/ 8 h 47"/>
                  <a:gd name="T6" fmla="*/ 9 w 50"/>
                  <a:gd name="T7" fmla="*/ 38 h 47"/>
                  <a:gd name="T8" fmla="*/ 41 w 50"/>
                  <a:gd name="T9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8"/>
                    </a:moveTo>
                    <a:cubicBezTo>
                      <a:pt x="50" y="30"/>
                      <a:pt x="50" y="16"/>
                      <a:pt x="41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954">
                <a:extLst>
                  <a:ext uri="{FF2B5EF4-FFF2-40B4-BE49-F238E27FC236}">
                    <a16:creationId xmlns:a16="http://schemas.microsoft.com/office/drawing/2014/main" id="{F094DE60-55F5-4E51-91DD-6CE74A7EC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06" y="993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955">
                <a:extLst>
                  <a:ext uri="{FF2B5EF4-FFF2-40B4-BE49-F238E27FC236}">
                    <a16:creationId xmlns:a16="http://schemas.microsoft.com/office/drawing/2014/main" id="{4AA71766-BAFA-4338-BBA7-09CC4C12C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64" y="945"/>
                <a:ext cx="85" cy="81"/>
              </a:xfrm>
              <a:custGeom>
                <a:avLst/>
                <a:gdLst>
                  <a:gd name="T0" fmla="*/ 47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7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7" y="44"/>
                    </a:moveTo>
                    <a:cubicBezTo>
                      <a:pt x="57" y="35"/>
                      <a:pt x="57" y="20"/>
                      <a:pt x="47" y="10"/>
                    </a:cubicBezTo>
                    <a:cubicBezTo>
                      <a:pt x="37" y="0"/>
                      <a:pt x="21" y="0"/>
                      <a:pt x="10" y="10"/>
                    </a:cubicBez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6" y="54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956">
                <a:extLst>
                  <a:ext uri="{FF2B5EF4-FFF2-40B4-BE49-F238E27FC236}">
                    <a16:creationId xmlns:a16="http://schemas.microsoft.com/office/drawing/2014/main" id="{A085DD79-4821-40CA-AC31-29F0016B5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21" y="898"/>
                <a:ext cx="92" cy="86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0 h 57"/>
                  <a:gd name="T4" fmla="*/ 11 w 61"/>
                  <a:gd name="T5" fmla="*/ 10 h 57"/>
                  <a:gd name="T6" fmla="*/ 10 w 61"/>
                  <a:gd name="T7" fmla="*/ 46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6"/>
                      <a:pt x="60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957">
                <a:extLst>
                  <a:ext uri="{FF2B5EF4-FFF2-40B4-BE49-F238E27FC236}">
                    <a16:creationId xmlns:a16="http://schemas.microsoft.com/office/drawing/2014/main" id="{81D2EBEF-6B62-49B4-B665-B127DFBE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9" y="851"/>
                <a:ext cx="96" cy="89"/>
              </a:xfrm>
              <a:custGeom>
                <a:avLst/>
                <a:gdLst>
                  <a:gd name="T0" fmla="*/ 52 w 64"/>
                  <a:gd name="T1" fmla="*/ 49 h 60"/>
                  <a:gd name="T2" fmla="*/ 52 w 64"/>
                  <a:gd name="T3" fmla="*/ 11 h 60"/>
                  <a:gd name="T4" fmla="*/ 11 w 64"/>
                  <a:gd name="T5" fmla="*/ 11 h 60"/>
                  <a:gd name="T6" fmla="*/ 11 w 64"/>
                  <a:gd name="T7" fmla="*/ 49 h 60"/>
                  <a:gd name="T8" fmla="*/ 5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2" y="49"/>
                    </a:moveTo>
                    <a:cubicBezTo>
                      <a:pt x="64" y="39"/>
                      <a:pt x="64" y="22"/>
                      <a:pt x="52" y="11"/>
                    </a:cubicBezTo>
                    <a:cubicBezTo>
                      <a:pt x="41" y="0"/>
                      <a:pt x="23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Freeform 958">
                <a:extLst>
                  <a:ext uri="{FF2B5EF4-FFF2-40B4-BE49-F238E27FC236}">
                    <a16:creationId xmlns:a16="http://schemas.microsoft.com/office/drawing/2014/main" id="{1B7932C7-3E59-44CB-92C1-F9D84C1D10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39" y="806"/>
                <a:ext cx="95" cy="89"/>
              </a:xfrm>
              <a:custGeom>
                <a:avLst/>
                <a:gdLst>
                  <a:gd name="T0" fmla="*/ 52 w 63"/>
                  <a:gd name="T1" fmla="*/ 49 h 60"/>
                  <a:gd name="T2" fmla="*/ 52 w 63"/>
                  <a:gd name="T3" fmla="*/ 11 h 60"/>
                  <a:gd name="T4" fmla="*/ 11 w 63"/>
                  <a:gd name="T5" fmla="*/ 11 h 60"/>
                  <a:gd name="T6" fmla="*/ 11 w 63"/>
                  <a:gd name="T7" fmla="*/ 49 h 60"/>
                  <a:gd name="T8" fmla="*/ 52 w 63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0">
                    <a:moveTo>
                      <a:pt x="52" y="49"/>
                    </a:moveTo>
                    <a:cubicBezTo>
                      <a:pt x="63" y="39"/>
                      <a:pt x="63" y="22"/>
                      <a:pt x="52" y="11"/>
                    </a:cubicBezTo>
                    <a:cubicBezTo>
                      <a:pt x="41" y="1"/>
                      <a:pt x="22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0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Freeform 959">
                <a:extLst>
                  <a:ext uri="{FF2B5EF4-FFF2-40B4-BE49-F238E27FC236}">
                    <a16:creationId xmlns:a16="http://schemas.microsoft.com/office/drawing/2014/main" id="{12C99A69-B535-4FBC-9F4F-E25182C4EB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97" y="759"/>
                <a:ext cx="100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4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2" y="62"/>
                      <a:pt x="54" y="51"/>
                    </a:cubicBezTo>
                    <a:cubicBezTo>
                      <a:pt x="66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Freeform 960">
                <a:extLst>
                  <a:ext uri="{FF2B5EF4-FFF2-40B4-BE49-F238E27FC236}">
                    <a16:creationId xmlns:a16="http://schemas.microsoft.com/office/drawing/2014/main" id="{D159B2B9-7B39-43B1-885C-3D9AA4E28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53" y="1802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Freeform 961">
                <a:extLst>
                  <a:ext uri="{FF2B5EF4-FFF2-40B4-BE49-F238E27FC236}">
                    <a16:creationId xmlns:a16="http://schemas.microsoft.com/office/drawing/2014/main" id="{3D584E54-CDF8-46E5-B8B6-F4F1184707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03" y="1754"/>
                <a:ext cx="21" cy="19"/>
              </a:xfrm>
              <a:custGeom>
                <a:avLst/>
                <a:gdLst>
                  <a:gd name="T0" fmla="*/ 3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3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3" y="2"/>
                    </a:moveTo>
                    <a:cubicBezTo>
                      <a:pt x="0" y="5"/>
                      <a:pt x="0" y="8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5"/>
                      <a:pt x="12" y="2"/>
                    </a:cubicBezTo>
                    <a:cubicBezTo>
                      <a:pt x="9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Freeform 962">
                <a:extLst>
                  <a:ext uri="{FF2B5EF4-FFF2-40B4-BE49-F238E27FC236}">
                    <a16:creationId xmlns:a16="http://schemas.microsoft.com/office/drawing/2014/main" id="{D22BDE45-97A3-4E1A-AAE4-94D33F79F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60" y="1706"/>
                <a:ext cx="27" cy="26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4 w 18"/>
                  <a:gd name="T5" fmla="*/ 14 h 17"/>
                  <a:gd name="T6" fmla="*/ 15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Freeform 963">
                <a:extLst>
                  <a:ext uri="{FF2B5EF4-FFF2-40B4-BE49-F238E27FC236}">
                    <a16:creationId xmlns:a16="http://schemas.microsoft.com/office/drawing/2014/main" id="{DFB5A13C-EF14-49C5-A3AA-53BE3B088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18" y="1660"/>
                <a:ext cx="31" cy="28"/>
              </a:xfrm>
              <a:custGeom>
                <a:avLst/>
                <a:gdLst>
                  <a:gd name="T0" fmla="*/ 4 w 21"/>
                  <a:gd name="T1" fmla="*/ 3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8" y="19"/>
                      <a:pt x="13" y="19"/>
                      <a:pt x="17" y="16"/>
                    </a:cubicBezTo>
                    <a:cubicBezTo>
                      <a:pt x="21" y="12"/>
                      <a:pt x="21" y="7"/>
                      <a:pt x="17" y="4"/>
                    </a:cubicBezTo>
                    <a:cubicBezTo>
                      <a:pt x="13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Freeform 964">
                <a:extLst>
                  <a:ext uri="{FF2B5EF4-FFF2-40B4-BE49-F238E27FC236}">
                    <a16:creationId xmlns:a16="http://schemas.microsoft.com/office/drawing/2014/main" id="{F64AF4A0-CFB0-466A-A3EA-1A32BE784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6" y="1613"/>
                <a:ext cx="36" cy="33"/>
              </a:xfrm>
              <a:custGeom>
                <a:avLst/>
                <a:gdLst>
                  <a:gd name="T0" fmla="*/ 4 w 24"/>
                  <a:gd name="T1" fmla="*/ 3 h 22"/>
                  <a:gd name="T2" fmla="*/ 5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4 w 24"/>
                  <a:gd name="T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3"/>
                    </a:moveTo>
                    <a:cubicBezTo>
                      <a:pt x="0" y="7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5" y="0"/>
                      <a:pt x="9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Freeform 965">
                <a:extLst>
                  <a:ext uri="{FF2B5EF4-FFF2-40B4-BE49-F238E27FC236}">
                    <a16:creationId xmlns:a16="http://schemas.microsoft.com/office/drawing/2014/main" id="{68F3330E-C0C2-422A-A9D4-15071FBE3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3" y="1565"/>
                <a:ext cx="41" cy="38"/>
              </a:xfrm>
              <a:custGeom>
                <a:avLst/>
                <a:gdLst>
                  <a:gd name="T0" fmla="*/ 5 w 27"/>
                  <a:gd name="T1" fmla="*/ 5 h 25"/>
                  <a:gd name="T2" fmla="*/ 5 w 27"/>
                  <a:gd name="T3" fmla="*/ 21 h 25"/>
                  <a:gd name="T4" fmla="*/ 22 w 27"/>
                  <a:gd name="T5" fmla="*/ 21 h 25"/>
                  <a:gd name="T6" fmla="*/ 23 w 27"/>
                  <a:gd name="T7" fmla="*/ 5 h 25"/>
                  <a:gd name="T8" fmla="*/ 5 w 27"/>
                  <a:gd name="T9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5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2" y="21"/>
                    </a:cubicBezTo>
                    <a:cubicBezTo>
                      <a:pt x="27" y="16"/>
                      <a:pt x="27" y="9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Freeform 966">
                <a:extLst>
                  <a:ext uri="{FF2B5EF4-FFF2-40B4-BE49-F238E27FC236}">
                    <a16:creationId xmlns:a16="http://schemas.microsoft.com/office/drawing/2014/main" id="{00DF156D-3CFE-4B9C-B22C-A47AC29955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4" y="1520"/>
                <a:ext cx="40" cy="38"/>
              </a:xfrm>
              <a:custGeom>
                <a:avLst/>
                <a:gdLst>
                  <a:gd name="T0" fmla="*/ 5 w 27"/>
                  <a:gd name="T1" fmla="*/ 5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5 h 25"/>
                  <a:gd name="T8" fmla="*/ 5 w 27"/>
                  <a:gd name="T9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5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Freeform 967">
                <a:extLst>
                  <a:ext uri="{FF2B5EF4-FFF2-40B4-BE49-F238E27FC236}">
                    <a16:creationId xmlns:a16="http://schemas.microsoft.com/office/drawing/2014/main" id="{541D5F8B-7E8B-4A58-849C-1197BBA3E7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51" y="1472"/>
                <a:ext cx="45" cy="44"/>
              </a:xfrm>
              <a:custGeom>
                <a:avLst/>
                <a:gdLst>
                  <a:gd name="T0" fmla="*/ 5 w 30"/>
                  <a:gd name="T1" fmla="*/ 6 h 29"/>
                  <a:gd name="T2" fmla="*/ 5 w 30"/>
                  <a:gd name="T3" fmla="*/ 24 h 29"/>
                  <a:gd name="T4" fmla="*/ 25 w 30"/>
                  <a:gd name="T5" fmla="*/ 24 h 29"/>
                  <a:gd name="T6" fmla="*/ 25 w 30"/>
                  <a:gd name="T7" fmla="*/ 6 h 29"/>
                  <a:gd name="T8" fmla="*/ 5 w 30"/>
                  <a:gd name="T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5" y="6"/>
                    </a:moveTo>
                    <a:cubicBezTo>
                      <a:pt x="0" y="11"/>
                      <a:pt x="0" y="19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ubicBezTo>
                      <a:pt x="30" y="19"/>
                      <a:pt x="30" y="11"/>
                      <a:pt x="25" y="6"/>
                    </a:cubicBezTo>
                    <a:cubicBezTo>
                      <a:pt x="20" y="0"/>
                      <a:pt x="11" y="0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Freeform 968">
                <a:extLst>
                  <a:ext uri="{FF2B5EF4-FFF2-40B4-BE49-F238E27FC236}">
                    <a16:creationId xmlns:a16="http://schemas.microsoft.com/office/drawing/2014/main" id="{90FEE0F5-AAC3-409A-AA07-880CD7FE1B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9" y="1426"/>
                <a:ext cx="51" cy="48"/>
              </a:xfrm>
              <a:custGeom>
                <a:avLst/>
                <a:gdLst>
                  <a:gd name="T0" fmla="*/ 6 w 34"/>
                  <a:gd name="T1" fmla="*/ 5 h 32"/>
                  <a:gd name="T2" fmla="*/ 6 w 34"/>
                  <a:gd name="T3" fmla="*/ 26 h 32"/>
                  <a:gd name="T4" fmla="*/ 28 w 34"/>
                  <a:gd name="T5" fmla="*/ 26 h 32"/>
                  <a:gd name="T6" fmla="*/ 28 w 34"/>
                  <a:gd name="T7" fmla="*/ 5 h 32"/>
                  <a:gd name="T8" fmla="*/ 6 w 34"/>
                  <a:gd name="T9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6" y="5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Freeform 969">
                <a:extLst>
                  <a:ext uri="{FF2B5EF4-FFF2-40B4-BE49-F238E27FC236}">
                    <a16:creationId xmlns:a16="http://schemas.microsoft.com/office/drawing/2014/main" id="{05B452B1-05D4-4DFF-A886-6FD1F6F76A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66" y="1378"/>
                <a:ext cx="56" cy="52"/>
              </a:xfrm>
              <a:custGeom>
                <a:avLst/>
                <a:gdLst>
                  <a:gd name="T0" fmla="*/ 31 w 37"/>
                  <a:gd name="T1" fmla="*/ 7 h 35"/>
                  <a:gd name="T2" fmla="*/ 6 w 37"/>
                  <a:gd name="T3" fmla="*/ 6 h 35"/>
                  <a:gd name="T4" fmla="*/ 7 w 37"/>
                  <a:gd name="T5" fmla="*/ 29 h 35"/>
                  <a:gd name="T6" fmla="*/ 30 w 37"/>
                  <a:gd name="T7" fmla="*/ 29 h 35"/>
                  <a:gd name="T8" fmla="*/ 31 w 37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7"/>
                    </a:moveTo>
                    <a:cubicBezTo>
                      <a:pt x="24" y="0"/>
                      <a:pt x="13" y="0"/>
                      <a:pt x="6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3"/>
                      <a:pt x="37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Freeform 970">
                <a:extLst>
                  <a:ext uri="{FF2B5EF4-FFF2-40B4-BE49-F238E27FC236}">
                    <a16:creationId xmlns:a16="http://schemas.microsoft.com/office/drawing/2014/main" id="{0F946E2B-DB0E-426D-A201-D0046C58EB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24" y="1331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6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4"/>
                      <a:pt x="40" y="13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Freeform 971">
                <a:extLst>
                  <a:ext uri="{FF2B5EF4-FFF2-40B4-BE49-F238E27FC236}">
                    <a16:creationId xmlns:a16="http://schemas.microsoft.com/office/drawing/2014/main" id="{B617748E-B080-4078-B1BB-8C345DA5C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81" y="1285"/>
                <a:ext cx="66" cy="60"/>
              </a:xfrm>
              <a:custGeom>
                <a:avLst/>
                <a:gdLst>
                  <a:gd name="T0" fmla="*/ 36 w 44"/>
                  <a:gd name="T1" fmla="*/ 7 h 40"/>
                  <a:gd name="T2" fmla="*/ 8 w 44"/>
                  <a:gd name="T3" fmla="*/ 7 h 40"/>
                  <a:gd name="T4" fmla="*/ 8 w 44"/>
                  <a:gd name="T5" fmla="*/ 33 h 40"/>
                  <a:gd name="T6" fmla="*/ 36 w 44"/>
                  <a:gd name="T7" fmla="*/ 33 h 40"/>
                  <a:gd name="T8" fmla="*/ 36 w 44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ubicBezTo>
                      <a:pt x="43" y="26"/>
                      <a:pt x="44" y="14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Freeform 972">
                <a:extLst>
                  <a:ext uri="{FF2B5EF4-FFF2-40B4-BE49-F238E27FC236}">
                    <a16:creationId xmlns:a16="http://schemas.microsoft.com/office/drawing/2014/main" id="{B70409B0-B93A-4C97-83F6-7B38CBDF4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9" y="1237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9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Freeform 973">
                <a:extLst>
                  <a:ext uri="{FF2B5EF4-FFF2-40B4-BE49-F238E27FC236}">
                    <a16:creationId xmlns:a16="http://schemas.microsoft.com/office/drawing/2014/main" id="{303972BA-F070-48F3-9F13-F839D48C9B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97" y="1189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3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Freeform 974">
                <a:extLst>
                  <a:ext uri="{FF2B5EF4-FFF2-40B4-BE49-F238E27FC236}">
                    <a16:creationId xmlns:a16="http://schemas.microsoft.com/office/drawing/2014/main" id="{4DA67960-F0F7-44E0-AE4F-16ACF02D4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57" y="1144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Freeform 975">
                <a:extLst>
                  <a:ext uri="{FF2B5EF4-FFF2-40B4-BE49-F238E27FC236}">
                    <a16:creationId xmlns:a16="http://schemas.microsoft.com/office/drawing/2014/main" id="{DE97CF9F-6BBA-4C80-9472-5320861C1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15" y="1098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9 w 54"/>
                  <a:gd name="T5" fmla="*/ 9 h 50"/>
                  <a:gd name="T6" fmla="*/ 9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3" y="32"/>
                      <a:pt x="54" y="18"/>
                      <a:pt x="44" y="9"/>
                    </a:cubicBezTo>
                    <a:cubicBezTo>
                      <a:pt x="34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Freeform 976">
                <a:extLst>
                  <a:ext uri="{FF2B5EF4-FFF2-40B4-BE49-F238E27FC236}">
                    <a16:creationId xmlns:a16="http://schemas.microsoft.com/office/drawing/2014/main" id="{5C634457-7D6C-49D7-8984-9EC25EB33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72" y="1050"/>
                <a:ext cx="86" cy="81"/>
              </a:xfrm>
              <a:custGeom>
                <a:avLst/>
                <a:gdLst>
                  <a:gd name="T0" fmla="*/ 46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6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6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4"/>
                      <a:pt x="4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Freeform 977">
                <a:extLst>
                  <a:ext uri="{FF2B5EF4-FFF2-40B4-BE49-F238E27FC236}">
                    <a16:creationId xmlns:a16="http://schemas.microsoft.com/office/drawing/2014/main" id="{475162CF-06FB-4E6B-8331-69F07B9A0B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0" y="1003"/>
                <a:ext cx="90" cy="84"/>
              </a:xfrm>
              <a:custGeom>
                <a:avLst/>
                <a:gdLst>
                  <a:gd name="T0" fmla="*/ 49 w 60"/>
                  <a:gd name="T1" fmla="*/ 46 h 56"/>
                  <a:gd name="T2" fmla="*/ 50 w 60"/>
                  <a:gd name="T3" fmla="*/ 10 h 56"/>
                  <a:gd name="T4" fmla="*/ 11 w 60"/>
                  <a:gd name="T5" fmla="*/ 10 h 56"/>
                  <a:gd name="T6" fmla="*/ 10 w 60"/>
                  <a:gd name="T7" fmla="*/ 46 h 56"/>
                  <a:gd name="T8" fmla="*/ 49 w 60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49" y="46"/>
                    </a:moveTo>
                    <a:cubicBezTo>
                      <a:pt x="60" y="36"/>
                      <a:pt x="60" y="20"/>
                      <a:pt x="50" y="10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9" y="56"/>
                      <a:pt x="4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Freeform 978">
                <a:extLst>
                  <a:ext uri="{FF2B5EF4-FFF2-40B4-BE49-F238E27FC236}">
                    <a16:creationId xmlns:a16="http://schemas.microsoft.com/office/drawing/2014/main" id="{870F7342-B9D2-4179-A886-A92DE51A0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7" y="955"/>
                <a:ext cx="95" cy="90"/>
              </a:xfrm>
              <a:custGeom>
                <a:avLst/>
                <a:gdLst>
                  <a:gd name="T0" fmla="*/ 52 w 63"/>
                  <a:gd name="T1" fmla="*/ 49 h 60"/>
                  <a:gd name="T2" fmla="*/ 52 w 63"/>
                  <a:gd name="T3" fmla="*/ 11 h 60"/>
                  <a:gd name="T4" fmla="*/ 11 w 63"/>
                  <a:gd name="T5" fmla="*/ 11 h 60"/>
                  <a:gd name="T6" fmla="*/ 11 w 63"/>
                  <a:gd name="T7" fmla="*/ 49 h 60"/>
                  <a:gd name="T8" fmla="*/ 52 w 63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0">
                    <a:moveTo>
                      <a:pt x="52" y="49"/>
                    </a:moveTo>
                    <a:cubicBezTo>
                      <a:pt x="63" y="39"/>
                      <a:pt x="63" y="21"/>
                      <a:pt x="52" y="11"/>
                    </a:cubicBezTo>
                    <a:cubicBezTo>
                      <a:pt x="41" y="0"/>
                      <a:pt x="22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0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Freeform 979">
                <a:extLst>
                  <a:ext uri="{FF2B5EF4-FFF2-40B4-BE49-F238E27FC236}">
                    <a16:creationId xmlns:a16="http://schemas.microsoft.com/office/drawing/2014/main" id="{273B373A-F298-4A58-A91B-E2AA9B541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45" y="909"/>
                <a:ext cx="82" cy="93"/>
              </a:xfrm>
              <a:custGeom>
                <a:avLst/>
                <a:gdLst>
                  <a:gd name="T0" fmla="*/ 12 w 55"/>
                  <a:gd name="T1" fmla="*/ 11 h 62"/>
                  <a:gd name="T2" fmla="*/ 12 w 55"/>
                  <a:gd name="T3" fmla="*/ 51 h 62"/>
                  <a:gd name="T4" fmla="*/ 54 w 55"/>
                  <a:gd name="T5" fmla="*/ 51 h 62"/>
                  <a:gd name="T6" fmla="*/ 55 w 55"/>
                  <a:gd name="T7" fmla="*/ 50 h 62"/>
                  <a:gd name="T8" fmla="*/ 55 w 55"/>
                  <a:gd name="T9" fmla="*/ 12 h 62"/>
                  <a:gd name="T10" fmla="*/ 55 w 55"/>
                  <a:gd name="T11" fmla="*/ 11 h 62"/>
                  <a:gd name="T12" fmla="*/ 12 w 55"/>
                  <a:gd name="T13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4" y="51"/>
                    </a:cubicBezTo>
                    <a:cubicBezTo>
                      <a:pt x="55" y="51"/>
                      <a:pt x="55" y="50"/>
                      <a:pt x="55" y="50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Freeform 980">
                <a:extLst>
                  <a:ext uri="{FF2B5EF4-FFF2-40B4-BE49-F238E27FC236}">
                    <a16:creationId xmlns:a16="http://schemas.microsoft.com/office/drawing/2014/main" id="{0BCBADBC-9B4A-4933-85A5-80E5FC9F3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27" y="1764"/>
                <a:ext cx="30" cy="29"/>
              </a:xfrm>
              <a:custGeom>
                <a:avLst/>
                <a:gdLst>
                  <a:gd name="T0" fmla="*/ 4 w 20"/>
                  <a:gd name="T1" fmla="*/ 3 h 19"/>
                  <a:gd name="T2" fmla="*/ 4 w 20"/>
                  <a:gd name="T3" fmla="*/ 16 h 19"/>
                  <a:gd name="T4" fmla="*/ 17 w 20"/>
                  <a:gd name="T5" fmla="*/ 16 h 19"/>
                  <a:gd name="T6" fmla="*/ 17 w 20"/>
                  <a:gd name="T7" fmla="*/ 3 h 19"/>
                  <a:gd name="T8" fmla="*/ 4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4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2"/>
                      <a:pt x="20" y="7"/>
                      <a:pt x="17" y="3"/>
                    </a:cubicBezTo>
                    <a:cubicBezTo>
                      <a:pt x="13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Freeform 981">
                <a:extLst>
                  <a:ext uri="{FF2B5EF4-FFF2-40B4-BE49-F238E27FC236}">
                    <a16:creationId xmlns:a16="http://schemas.microsoft.com/office/drawing/2014/main" id="{F1DBC8F6-6194-4D7D-A8AB-747CAB62A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4" y="1717"/>
                <a:ext cx="36" cy="34"/>
              </a:xfrm>
              <a:custGeom>
                <a:avLst/>
                <a:gdLst>
                  <a:gd name="T0" fmla="*/ 4 w 24"/>
                  <a:gd name="T1" fmla="*/ 4 h 23"/>
                  <a:gd name="T2" fmla="*/ 4 w 24"/>
                  <a:gd name="T3" fmla="*/ 19 h 23"/>
                  <a:gd name="T4" fmla="*/ 20 w 24"/>
                  <a:gd name="T5" fmla="*/ 19 h 23"/>
                  <a:gd name="T6" fmla="*/ 20 w 24"/>
                  <a:gd name="T7" fmla="*/ 4 h 23"/>
                  <a:gd name="T8" fmla="*/ 4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4" y="4"/>
                    </a:moveTo>
                    <a:cubicBezTo>
                      <a:pt x="0" y="8"/>
                      <a:pt x="0" y="15"/>
                      <a:pt x="4" y="19"/>
                    </a:cubicBezTo>
                    <a:cubicBezTo>
                      <a:pt x="8" y="23"/>
                      <a:pt x="15" y="23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Freeform 982">
                <a:extLst>
                  <a:ext uri="{FF2B5EF4-FFF2-40B4-BE49-F238E27FC236}">
                    <a16:creationId xmlns:a16="http://schemas.microsoft.com/office/drawing/2014/main" id="{9076AB95-0555-4B45-974E-02E17A1CAD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2" y="1670"/>
                <a:ext cx="40" cy="38"/>
              </a:xfrm>
              <a:custGeom>
                <a:avLst/>
                <a:gdLst>
                  <a:gd name="T0" fmla="*/ 5 w 27"/>
                  <a:gd name="T1" fmla="*/ 4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4 h 25"/>
                  <a:gd name="T8" fmla="*/ 5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4"/>
                    </a:cubicBezTo>
                    <a:cubicBezTo>
                      <a:pt x="17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Freeform 983">
                <a:extLst>
                  <a:ext uri="{FF2B5EF4-FFF2-40B4-BE49-F238E27FC236}">
                    <a16:creationId xmlns:a16="http://schemas.microsoft.com/office/drawing/2014/main" id="{E9EB5428-D5BE-42DE-8720-6DFA003E3C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99" y="1622"/>
                <a:ext cx="45" cy="44"/>
              </a:xfrm>
              <a:custGeom>
                <a:avLst/>
                <a:gdLst>
                  <a:gd name="T0" fmla="*/ 5 w 30"/>
                  <a:gd name="T1" fmla="*/ 5 h 29"/>
                  <a:gd name="T2" fmla="*/ 5 w 30"/>
                  <a:gd name="T3" fmla="*/ 24 h 29"/>
                  <a:gd name="T4" fmla="*/ 25 w 30"/>
                  <a:gd name="T5" fmla="*/ 24 h 29"/>
                  <a:gd name="T6" fmla="*/ 25 w 30"/>
                  <a:gd name="T7" fmla="*/ 5 h 29"/>
                  <a:gd name="T8" fmla="*/ 5 w 30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5" y="5"/>
                    </a:moveTo>
                    <a:cubicBezTo>
                      <a:pt x="0" y="10"/>
                      <a:pt x="0" y="19"/>
                      <a:pt x="5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0" y="19"/>
                      <a:pt x="30" y="10"/>
                      <a:pt x="25" y="5"/>
                    </a:cubicBezTo>
                    <a:cubicBezTo>
                      <a:pt x="20" y="0"/>
                      <a:pt x="11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Freeform 984">
                <a:extLst>
                  <a:ext uri="{FF2B5EF4-FFF2-40B4-BE49-F238E27FC236}">
                    <a16:creationId xmlns:a16="http://schemas.microsoft.com/office/drawing/2014/main" id="{44AC27E6-FCD5-4CE0-83E2-6CE94D85F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57" y="1576"/>
                <a:ext cx="51" cy="48"/>
              </a:xfrm>
              <a:custGeom>
                <a:avLst/>
                <a:gdLst>
                  <a:gd name="T0" fmla="*/ 6 w 34"/>
                  <a:gd name="T1" fmla="*/ 5 h 32"/>
                  <a:gd name="T2" fmla="*/ 6 w 34"/>
                  <a:gd name="T3" fmla="*/ 26 h 32"/>
                  <a:gd name="T4" fmla="*/ 28 w 34"/>
                  <a:gd name="T5" fmla="*/ 26 h 32"/>
                  <a:gd name="T6" fmla="*/ 28 w 34"/>
                  <a:gd name="T7" fmla="*/ 5 h 32"/>
                  <a:gd name="T8" fmla="*/ 6 w 34"/>
                  <a:gd name="T9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6" y="5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Freeform 985">
                <a:extLst>
                  <a:ext uri="{FF2B5EF4-FFF2-40B4-BE49-F238E27FC236}">
                    <a16:creationId xmlns:a16="http://schemas.microsoft.com/office/drawing/2014/main" id="{D94E0D17-BB41-4094-86E4-41236C365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14" y="1528"/>
                <a:ext cx="56" cy="52"/>
              </a:xfrm>
              <a:custGeom>
                <a:avLst/>
                <a:gdLst>
                  <a:gd name="T0" fmla="*/ 31 w 37"/>
                  <a:gd name="T1" fmla="*/ 7 h 35"/>
                  <a:gd name="T2" fmla="*/ 7 w 37"/>
                  <a:gd name="T3" fmla="*/ 6 h 35"/>
                  <a:gd name="T4" fmla="*/ 7 w 37"/>
                  <a:gd name="T5" fmla="*/ 29 h 35"/>
                  <a:gd name="T6" fmla="*/ 30 w 37"/>
                  <a:gd name="T7" fmla="*/ 29 h 35"/>
                  <a:gd name="T8" fmla="*/ 31 w 37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7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3"/>
                      <a:pt x="37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Freeform 986">
                <a:extLst>
                  <a:ext uri="{FF2B5EF4-FFF2-40B4-BE49-F238E27FC236}">
                    <a16:creationId xmlns:a16="http://schemas.microsoft.com/office/drawing/2014/main" id="{1AAE19E4-3D3A-464E-B4BC-965F74582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3" y="1483"/>
                <a:ext cx="57" cy="52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Freeform 987">
                <a:extLst>
                  <a:ext uri="{FF2B5EF4-FFF2-40B4-BE49-F238E27FC236}">
                    <a16:creationId xmlns:a16="http://schemas.microsoft.com/office/drawing/2014/main" id="{F1F36090-D3B0-43FE-A51D-707E22CEE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1" y="1435"/>
                <a:ext cx="62" cy="58"/>
              </a:xfrm>
              <a:custGeom>
                <a:avLst/>
                <a:gdLst>
                  <a:gd name="T0" fmla="*/ 34 w 41"/>
                  <a:gd name="T1" fmla="*/ 8 h 39"/>
                  <a:gd name="T2" fmla="*/ 8 w 41"/>
                  <a:gd name="T3" fmla="*/ 7 h 39"/>
                  <a:gd name="T4" fmla="*/ 8 w 41"/>
                  <a:gd name="T5" fmla="*/ 32 h 39"/>
                  <a:gd name="T6" fmla="*/ 34 w 41"/>
                  <a:gd name="T7" fmla="*/ 32 h 39"/>
                  <a:gd name="T8" fmla="*/ 34 w 41"/>
                  <a:gd name="T9" fmla="*/ 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8"/>
                    </a:moveTo>
                    <a:cubicBezTo>
                      <a:pt x="27" y="1"/>
                      <a:pt x="15" y="0"/>
                      <a:pt x="8" y="7"/>
                    </a:cubicBezTo>
                    <a:cubicBezTo>
                      <a:pt x="0" y="14"/>
                      <a:pt x="0" y="25"/>
                      <a:pt x="8" y="32"/>
                    </a:cubicBezTo>
                    <a:cubicBezTo>
                      <a:pt x="15" y="39"/>
                      <a:pt x="27" y="39"/>
                      <a:pt x="34" y="32"/>
                    </a:cubicBezTo>
                    <a:cubicBezTo>
                      <a:pt x="41" y="25"/>
                      <a:pt x="41" y="14"/>
                      <a:pt x="3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Freeform 988">
                <a:extLst>
                  <a:ext uri="{FF2B5EF4-FFF2-40B4-BE49-F238E27FC236}">
                    <a16:creationId xmlns:a16="http://schemas.microsoft.com/office/drawing/2014/main" id="{500FC2FF-51EB-485F-AAD2-3DD4794C87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90" y="1388"/>
                <a:ext cx="65" cy="62"/>
              </a:xfrm>
              <a:custGeom>
                <a:avLst/>
                <a:gdLst>
                  <a:gd name="T0" fmla="*/ 36 w 43"/>
                  <a:gd name="T1" fmla="*/ 8 h 41"/>
                  <a:gd name="T2" fmla="*/ 8 w 43"/>
                  <a:gd name="T3" fmla="*/ 7 h 41"/>
                  <a:gd name="T4" fmla="*/ 7 w 43"/>
                  <a:gd name="T5" fmla="*/ 34 h 41"/>
                  <a:gd name="T6" fmla="*/ 35 w 43"/>
                  <a:gd name="T7" fmla="*/ 34 h 41"/>
                  <a:gd name="T8" fmla="*/ 36 w 43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8"/>
                    </a:moveTo>
                    <a:cubicBezTo>
                      <a:pt x="28" y="0"/>
                      <a:pt x="15" y="0"/>
                      <a:pt x="8" y="7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ubicBezTo>
                      <a:pt x="43" y="27"/>
                      <a:pt x="43" y="15"/>
                      <a:pt x="3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Freeform 989">
                <a:extLst>
                  <a:ext uri="{FF2B5EF4-FFF2-40B4-BE49-F238E27FC236}">
                    <a16:creationId xmlns:a16="http://schemas.microsoft.com/office/drawing/2014/main" id="{5BD00A22-0FE8-4B50-BE61-3131EFBAC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48" y="1342"/>
                <a:ext cx="70" cy="66"/>
              </a:xfrm>
              <a:custGeom>
                <a:avLst/>
                <a:gdLst>
                  <a:gd name="T0" fmla="*/ 38 w 47"/>
                  <a:gd name="T1" fmla="*/ 8 h 44"/>
                  <a:gd name="T2" fmla="*/ 8 w 47"/>
                  <a:gd name="T3" fmla="*/ 7 h 44"/>
                  <a:gd name="T4" fmla="*/ 8 w 47"/>
                  <a:gd name="T5" fmla="*/ 36 h 44"/>
                  <a:gd name="T6" fmla="*/ 38 w 47"/>
                  <a:gd name="T7" fmla="*/ 36 h 44"/>
                  <a:gd name="T8" fmla="*/ 38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8"/>
                    </a:moveTo>
                    <a:cubicBezTo>
                      <a:pt x="30" y="0"/>
                      <a:pt x="17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ubicBezTo>
                      <a:pt x="47" y="28"/>
                      <a:pt x="47" y="15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Freeform 990">
                <a:extLst>
                  <a:ext uri="{FF2B5EF4-FFF2-40B4-BE49-F238E27FC236}">
                    <a16:creationId xmlns:a16="http://schemas.microsoft.com/office/drawing/2014/main" id="{68D0DEFE-3DAF-4018-B12A-9E5BFF12A1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05" y="1294"/>
                <a:ext cx="75" cy="70"/>
              </a:xfrm>
              <a:custGeom>
                <a:avLst/>
                <a:gdLst>
                  <a:gd name="T0" fmla="*/ 41 w 50"/>
                  <a:gd name="T1" fmla="*/ 9 h 47"/>
                  <a:gd name="T2" fmla="*/ 9 w 50"/>
                  <a:gd name="T3" fmla="*/ 9 h 47"/>
                  <a:gd name="T4" fmla="*/ 9 w 50"/>
                  <a:gd name="T5" fmla="*/ 39 h 47"/>
                  <a:gd name="T6" fmla="*/ 41 w 50"/>
                  <a:gd name="T7" fmla="*/ 39 h 47"/>
                  <a:gd name="T8" fmla="*/ 41 w 50"/>
                  <a:gd name="T9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9"/>
                    </a:move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1"/>
                      <a:pt x="50" y="17"/>
                      <a:pt x="4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Freeform 991">
                <a:extLst>
                  <a:ext uri="{FF2B5EF4-FFF2-40B4-BE49-F238E27FC236}">
                    <a16:creationId xmlns:a16="http://schemas.microsoft.com/office/drawing/2014/main" id="{4CAB6001-2F64-4440-A3F6-0F508C064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63" y="1248"/>
                <a:ext cx="79" cy="75"/>
              </a:xfrm>
              <a:custGeom>
                <a:avLst/>
                <a:gdLst>
                  <a:gd name="T0" fmla="*/ 44 w 53"/>
                  <a:gd name="T1" fmla="*/ 9 h 50"/>
                  <a:gd name="T2" fmla="*/ 9 w 53"/>
                  <a:gd name="T3" fmla="*/ 8 h 50"/>
                  <a:gd name="T4" fmla="*/ 9 w 53"/>
                  <a:gd name="T5" fmla="*/ 41 h 50"/>
                  <a:gd name="T6" fmla="*/ 44 w 53"/>
                  <a:gd name="T7" fmla="*/ 41 h 50"/>
                  <a:gd name="T8" fmla="*/ 44 w 53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9"/>
                    </a:moveTo>
                    <a:cubicBezTo>
                      <a:pt x="34" y="0"/>
                      <a:pt x="19" y="0"/>
                      <a:pt x="9" y="8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3" y="32"/>
                      <a:pt x="53" y="18"/>
                      <a:pt x="4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Freeform 992">
                <a:extLst>
                  <a:ext uri="{FF2B5EF4-FFF2-40B4-BE49-F238E27FC236}">
                    <a16:creationId xmlns:a16="http://schemas.microsoft.com/office/drawing/2014/main" id="{052214F4-3F32-4B0A-8E77-0CF671D78E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20" y="1200"/>
                <a:ext cx="86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10 h 53"/>
                  <a:gd name="T4" fmla="*/ 10 w 57"/>
                  <a:gd name="T5" fmla="*/ 9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Freeform 993">
                <a:extLst>
                  <a:ext uri="{FF2B5EF4-FFF2-40B4-BE49-F238E27FC236}">
                    <a16:creationId xmlns:a16="http://schemas.microsoft.com/office/drawing/2014/main" id="{85EC7757-979D-44D5-9EFD-4AFBB4CB3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78" y="1153"/>
                <a:ext cx="90" cy="84"/>
              </a:xfrm>
              <a:custGeom>
                <a:avLst/>
                <a:gdLst>
                  <a:gd name="T0" fmla="*/ 49 w 60"/>
                  <a:gd name="T1" fmla="*/ 46 h 56"/>
                  <a:gd name="T2" fmla="*/ 49 w 60"/>
                  <a:gd name="T3" fmla="*/ 10 h 56"/>
                  <a:gd name="T4" fmla="*/ 11 w 60"/>
                  <a:gd name="T5" fmla="*/ 9 h 56"/>
                  <a:gd name="T6" fmla="*/ 10 w 60"/>
                  <a:gd name="T7" fmla="*/ 46 h 56"/>
                  <a:gd name="T8" fmla="*/ 49 w 60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49" y="46"/>
                    </a:moveTo>
                    <a:cubicBezTo>
                      <a:pt x="60" y="36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1" y="9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8" y="56"/>
                      <a:pt x="4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Freeform 994">
                <a:extLst>
                  <a:ext uri="{FF2B5EF4-FFF2-40B4-BE49-F238E27FC236}">
                    <a16:creationId xmlns:a16="http://schemas.microsoft.com/office/drawing/2014/main" id="{B22B5EEF-9295-4D46-80C9-BFC5137E1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5" y="1105"/>
                <a:ext cx="95" cy="90"/>
              </a:xfrm>
              <a:custGeom>
                <a:avLst/>
                <a:gdLst>
                  <a:gd name="T0" fmla="*/ 52 w 63"/>
                  <a:gd name="T1" fmla="*/ 49 h 60"/>
                  <a:gd name="T2" fmla="*/ 52 w 63"/>
                  <a:gd name="T3" fmla="*/ 11 h 60"/>
                  <a:gd name="T4" fmla="*/ 11 w 63"/>
                  <a:gd name="T5" fmla="*/ 11 h 60"/>
                  <a:gd name="T6" fmla="*/ 11 w 63"/>
                  <a:gd name="T7" fmla="*/ 49 h 60"/>
                  <a:gd name="T8" fmla="*/ 52 w 63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0">
                    <a:moveTo>
                      <a:pt x="52" y="49"/>
                    </a:moveTo>
                    <a:cubicBezTo>
                      <a:pt x="63" y="39"/>
                      <a:pt x="63" y="21"/>
                      <a:pt x="52" y="11"/>
                    </a:cubicBezTo>
                    <a:cubicBezTo>
                      <a:pt x="41" y="0"/>
                      <a:pt x="22" y="0"/>
                      <a:pt x="11" y="11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2" y="60"/>
                      <a:pt x="40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Freeform 995">
                <a:extLst>
                  <a:ext uri="{FF2B5EF4-FFF2-40B4-BE49-F238E27FC236}">
                    <a16:creationId xmlns:a16="http://schemas.microsoft.com/office/drawing/2014/main" id="{B633F181-8EA2-40E3-BB2D-B55B6AA92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94" y="1066"/>
                <a:ext cx="33" cy="77"/>
              </a:xfrm>
              <a:custGeom>
                <a:avLst/>
                <a:gdLst>
                  <a:gd name="T0" fmla="*/ 11 w 22"/>
                  <a:gd name="T1" fmla="*/ 45 h 51"/>
                  <a:gd name="T2" fmla="*/ 22 w 22"/>
                  <a:gd name="T3" fmla="*/ 51 h 51"/>
                  <a:gd name="T4" fmla="*/ 22 w 22"/>
                  <a:gd name="T5" fmla="*/ 0 h 51"/>
                  <a:gd name="T6" fmla="*/ 12 w 22"/>
                  <a:gd name="T7" fmla="*/ 7 h 51"/>
                  <a:gd name="T8" fmla="*/ 11 w 22"/>
                  <a:gd name="T9" fmla="*/ 4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51">
                    <a:moveTo>
                      <a:pt x="11" y="45"/>
                    </a:moveTo>
                    <a:cubicBezTo>
                      <a:pt x="15" y="48"/>
                      <a:pt x="18" y="50"/>
                      <a:pt x="22" y="5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9" y="2"/>
                      <a:pt x="15" y="4"/>
                      <a:pt x="12" y="7"/>
                    </a:cubicBezTo>
                    <a:cubicBezTo>
                      <a:pt x="0" y="17"/>
                      <a:pt x="0" y="34"/>
                      <a:pt x="11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Freeform 996">
                <a:extLst>
                  <a:ext uri="{FF2B5EF4-FFF2-40B4-BE49-F238E27FC236}">
                    <a16:creationId xmlns:a16="http://schemas.microsoft.com/office/drawing/2014/main" id="{FE2CB119-154F-4BC8-BE3F-F8EE3439B2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0" y="1775"/>
                <a:ext cx="39" cy="27"/>
              </a:xfrm>
              <a:custGeom>
                <a:avLst/>
                <a:gdLst>
                  <a:gd name="T0" fmla="*/ 22 w 26"/>
                  <a:gd name="T1" fmla="*/ 4 h 18"/>
                  <a:gd name="T2" fmla="*/ 5 w 26"/>
                  <a:gd name="T3" fmla="*/ 4 h 18"/>
                  <a:gd name="T4" fmla="*/ 3 w 26"/>
                  <a:gd name="T5" fmla="*/ 18 h 18"/>
                  <a:gd name="T6" fmla="*/ 24 w 26"/>
                  <a:gd name="T7" fmla="*/ 18 h 18"/>
                  <a:gd name="T8" fmla="*/ 22 w 26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8">
                    <a:moveTo>
                      <a:pt x="22" y="4"/>
                    </a:moveTo>
                    <a:cubicBezTo>
                      <a:pt x="17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3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6" y="14"/>
                      <a:pt x="26" y="8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Freeform 997">
                <a:extLst>
                  <a:ext uri="{FF2B5EF4-FFF2-40B4-BE49-F238E27FC236}">
                    <a16:creationId xmlns:a16="http://schemas.microsoft.com/office/drawing/2014/main" id="{AABE8E64-1017-4E4B-BF99-D1342FB7D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08" y="1727"/>
                <a:ext cx="45" cy="43"/>
              </a:xfrm>
              <a:custGeom>
                <a:avLst/>
                <a:gdLst>
                  <a:gd name="T0" fmla="*/ 5 w 30"/>
                  <a:gd name="T1" fmla="*/ 5 h 29"/>
                  <a:gd name="T2" fmla="*/ 5 w 30"/>
                  <a:gd name="T3" fmla="*/ 24 h 29"/>
                  <a:gd name="T4" fmla="*/ 25 w 30"/>
                  <a:gd name="T5" fmla="*/ 24 h 29"/>
                  <a:gd name="T6" fmla="*/ 25 w 30"/>
                  <a:gd name="T7" fmla="*/ 5 h 29"/>
                  <a:gd name="T8" fmla="*/ 5 w 30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5" y="5"/>
                    </a:moveTo>
                    <a:cubicBezTo>
                      <a:pt x="0" y="10"/>
                      <a:pt x="0" y="19"/>
                      <a:pt x="5" y="24"/>
                    </a:cubicBezTo>
                    <a:cubicBezTo>
                      <a:pt x="10" y="29"/>
                      <a:pt x="19" y="29"/>
                      <a:pt x="25" y="24"/>
                    </a:cubicBezTo>
                    <a:cubicBezTo>
                      <a:pt x="30" y="19"/>
                      <a:pt x="30" y="10"/>
                      <a:pt x="25" y="5"/>
                    </a:cubicBezTo>
                    <a:cubicBezTo>
                      <a:pt x="19" y="0"/>
                      <a:pt x="11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Freeform 998">
                <a:extLst>
                  <a:ext uri="{FF2B5EF4-FFF2-40B4-BE49-F238E27FC236}">
                    <a16:creationId xmlns:a16="http://schemas.microsoft.com/office/drawing/2014/main" id="{E81483D8-611D-440A-B21D-34092C393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5" y="1681"/>
                <a:ext cx="51" cy="46"/>
              </a:xfrm>
              <a:custGeom>
                <a:avLst/>
                <a:gdLst>
                  <a:gd name="T0" fmla="*/ 6 w 34"/>
                  <a:gd name="T1" fmla="*/ 5 h 31"/>
                  <a:gd name="T2" fmla="*/ 6 w 34"/>
                  <a:gd name="T3" fmla="*/ 26 h 31"/>
                  <a:gd name="T4" fmla="*/ 27 w 34"/>
                  <a:gd name="T5" fmla="*/ 26 h 31"/>
                  <a:gd name="T6" fmla="*/ 28 w 34"/>
                  <a:gd name="T7" fmla="*/ 5 h 31"/>
                  <a:gd name="T8" fmla="*/ 6 w 34"/>
                  <a:gd name="T9" fmla="*/ 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6" y="5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1" y="31"/>
                      <a:pt x="27" y="26"/>
                    </a:cubicBezTo>
                    <a:cubicBezTo>
                      <a:pt x="33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Freeform 999">
                <a:extLst>
                  <a:ext uri="{FF2B5EF4-FFF2-40B4-BE49-F238E27FC236}">
                    <a16:creationId xmlns:a16="http://schemas.microsoft.com/office/drawing/2014/main" id="{95F84E7E-4797-461E-BE8F-7B35842C6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21" y="1633"/>
                <a:ext cx="57" cy="52"/>
              </a:xfrm>
              <a:custGeom>
                <a:avLst/>
                <a:gdLst>
                  <a:gd name="T0" fmla="*/ 7 w 38"/>
                  <a:gd name="T1" fmla="*/ 6 h 35"/>
                  <a:gd name="T2" fmla="*/ 7 w 38"/>
                  <a:gd name="T3" fmla="*/ 29 h 35"/>
                  <a:gd name="T4" fmla="*/ 31 w 38"/>
                  <a:gd name="T5" fmla="*/ 29 h 35"/>
                  <a:gd name="T6" fmla="*/ 31 w 38"/>
                  <a:gd name="T7" fmla="*/ 6 h 35"/>
                  <a:gd name="T8" fmla="*/ 7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7" y="6"/>
                    </a:moveTo>
                    <a:cubicBezTo>
                      <a:pt x="0" y="12"/>
                      <a:pt x="0" y="22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6"/>
                    </a:cubicBezTo>
                    <a:cubicBezTo>
                      <a:pt x="25" y="0"/>
                      <a:pt x="14" y="0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Freeform 1000">
                <a:extLst>
                  <a:ext uri="{FF2B5EF4-FFF2-40B4-BE49-F238E27FC236}">
                    <a16:creationId xmlns:a16="http://schemas.microsoft.com/office/drawing/2014/main" id="{980361C5-3487-4AD5-BE8F-2EE8B4DC4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9" y="1585"/>
                <a:ext cx="62" cy="58"/>
              </a:xfrm>
              <a:custGeom>
                <a:avLst/>
                <a:gdLst>
                  <a:gd name="T0" fmla="*/ 34 w 41"/>
                  <a:gd name="T1" fmla="*/ 7 h 39"/>
                  <a:gd name="T2" fmla="*/ 8 w 41"/>
                  <a:gd name="T3" fmla="*/ 7 h 39"/>
                  <a:gd name="T4" fmla="*/ 8 w 41"/>
                  <a:gd name="T5" fmla="*/ 32 h 39"/>
                  <a:gd name="T6" fmla="*/ 34 w 41"/>
                  <a:gd name="T7" fmla="*/ 32 h 39"/>
                  <a:gd name="T8" fmla="*/ 34 w 41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7"/>
                    </a:moveTo>
                    <a:cubicBezTo>
                      <a:pt x="27" y="1"/>
                      <a:pt x="15" y="0"/>
                      <a:pt x="8" y="7"/>
                    </a:cubicBezTo>
                    <a:cubicBezTo>
                      <a:pt x="0" y="14"/>
                      <a:pt x="0" y="25"/>
                      <a:pt x="8" y="32"/>
                    </a:cubicBezTo>
                    <a:cubicBezTo>
                      <a:pt x="15" y="39"/>
                      <a:pt x="27" y="38"/>
                      <a:pt x="34" y="32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Freeform 1001">
                <a:extLst>
                  <a:ext uri="{FF2B5EF4-FFF2-40B4-BE49-F238E27FC236}">
                    <a16:creationId xmlns:a16="http://schemas.microsoft.com/office/drawing/2014/main" id="{D71C6B45-3AAA-4EA1-9C44-0C84B2E8F8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8" y="1538"/>
                <a:ext cx="65" cy="62"/>
              </a:xfrm>
              <a:custGeom>
                <a:avLst/>
                <a:gdLst>
                  <a:gd name="T0" fmla="*/ 36 w 43"/>
                  <a:gd name="T1" fmla="*/ 7 h 41"/>
                  <a:gd name="T2" fmla="*/ 8 w 43"/>
                  <a:gd name="T3" fmla="*/ 7 h 41"/>
                  <a:gd name="T4" fmla="*/ 7 w 43"/>
                  <a:gd name="T5" fmla="*/ 34 h 41"/>
                  <a:gd name="T6" fmla="*/ 35 w 43"/>
                  <a:gd name="T7" fmla="*/ 34 h 41"/>
                  <a:gd name="T8" fmla="*/ 36 w 43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7"/>
                    </a:moveTo>
                    <a:cubicBezTo>
                      <a:pt x="28" y="0"/>
                      <a:pt x="15" y="0"/>
                      <a:pt x="8" y="7"/>
                    </a:cubicBezTo>
                    <a:cubicBezTo>
                      <a:pt x="0" y="15"/>
                      <a:pt x="0" y="26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ubicBezTo>
                      <a:pt x="43" y="26"/>
                      <a:pt x="43" y="15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Freeform 1002">
                <a:extLst>
                  <a:ext uri="{FF2B5EF4-FFF2-40B4-BE49-F238E27FC236}">
                    <a16:creationId xmlns:a16="http://schemas.microsoft.com/office/drawing/2014/main" id="{A669DDFD-B0E5-4454-B956-E21E17D78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6" y="1492"/>
                <a:ext cx="70" cy="64"/>
              </a:xfrm>
              <a:custGeom>
                <a:avLst/>
                <a:gdLst>
                  <a:gd name="T0" fmla="*/ 38 w 47"/>
                  <a:gd name="T1" fmla="*/ 7 h 43"/>
                  <a:gd name="T2" fmla="*/ 8 w 47"/>
                  <a:gd name="T3" fmla="*/ 7 h 43"/>
                  <a:gd name="T4" fmla="*/ 8 w 47"/>
                  <a:gd name="T5" fmla="*/ 36 h 43"/>
                  <a:gd name="T6" fmla="*/ 38 w 47"/>
                  <a:gd name="T7" fmla="*/ 36 h 43"/>
                  <a:gd name="T8" fmla="*/ 38 w 47"/>
                  <a:gd name="T9" fmla="*/ 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3">
                    <a:moveTo>
                      <a:pt x="38" y="7"/>
                    </a:moveTo>
                    <a:cubicBezTo>
                      <a:pt x="30" y="0"/>
                      <a:pt x="17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3"/>
                      <a:pt x="30" y="43"/>
                      <a:pt x="38" y="36"/>
                    </a:cubicBezTo>
                    <a:cubicBezTo>
                      <a:pt x="47" y="28"/>
                      <a:pt x="47" y="15"/>
                      <a:pt x="3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Freeform 1003">
                <a:extLst>
                  <a:ext uri="{FF2B5EF4-FFF2-40B4-BE49-F238E27FC236}">
                    <a16:creationId xmlns:a16="http://schemas.microsoft.com/office/drawing/2014/main" id="{4B7795BA-180F-4108-9D91-C0D404A5A0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53" y="1444"/>
                <a:ext cx="75" cy="70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9 w 50"/>
                  <a:gd name="T5" fmla="*/ 38 h 47"/>
                  <a:gd name="T6" fmla="*/ 41 w 50"/>
                  <a:gd name="T7" fmla="*/ 39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1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Freeform 1004">
                <a:extLst>
                  <a:ext uri="{FF2B5EF4-FFF2-40B4-BE49-F238E27FC236}">
                    <a16:creationId xmlns:a16="http://schemas.microsoft.com/office/drawing/2014/main" id="{ADC80ABA-21C8-49A6-9730-E4B0D4DD0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12" y="1399"/>
                <a:ext cx="77" cy="70"/>
              </a:xfrm>
              <a:custGeom>
                <a:avLst/>
                <a:gdLst>
                  <a:gd name="T0" fmla="*/ 42 w 51"/>
                  <a:gd name="T1" fmla="*/ 8 h 47"/>
                  <a:gd name="T2" fmla="*/ 10 w 51"/>
                  <a:gd name="T3" fmla="*/ 8 h 47"/>
                  <a:gd name="T4" fmla="*/ 9 w 51"/>
                  <a:gd name="T5" fmla="*/ 38 h 47"/>
                  <a:gd name="T6" fmla="*/ 42 w 51"/>
                  <a:gd name="T7" fmla="*/ 39 h 47"/>
                  <a:gd name="T8" fmla="*/ 42 w 51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8"/>
                    </a:moveTo>
                    <a:cubicBezTo>
                      <a:pt x="33" y="0"/>
                      <a:pt x="19" y="0"/>
                      <a:pt x="10" y="8"/>
                    </a:cubicBezTo>
                    <a:cubicBezTo>
                      <a:pt x="1" y="17"/>
                      <a:pt x="0" y="30"/>
                      <a:pt x="9" y="38"/>
                    </a:cubicBezTo>
                    <a:cubicBezTo>
                      <a:pt x="18" y="47"/>
                      <a:pt x="33" y="47"/>
                      <a:pt x="42" y="39"/>
                    </a:cubicBezTo>
                    <a:cubicBezTo>
                      <a:pt x="51" y="30"/>
                      <a:pt x="51" y="17"/>
                      <a:pt x="4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Freeform 1005">
                <a:extLst>
                  <a:ext uri="{FF2B5EF4-FFF2-40B4-BE49-F238E27FC236}">
                    <a16:creationId xmlns:a16="http://schemas.microsoft.com/office/drawing/2014/main" id="{FFA1310C-BC64-4295-8696-FCA0F38733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0" y="1352"/>
                <a:ext cx="81" cy="75"/>
              </a:xfrm>
              <a:custGeom>
                <a:avLst/>
                <a:gdLst>
                  <a:gd name="T0" fmla="*/ 45 w 54"/>
                  <a:gd name="T1" fmla="*/ 9 h 50"/>
                  <a:gd name="T2" fmla="*/ 10 w 54"/>
                  <a:gd name="T3" fmla="*/ 8 h 50"/>
                  <a:gd name="T4" fmla="*/ 10 w 54"/>
                  <a:gd name="T5" fmla="*/ 41 h 50"/>
                  <a:gd name="T6" fmla="*/ 44 w 54"/>
                  <a:gd name="T7" fmla="*/ 41 h 50"/>
                  <a:gd name="T8" fmla="*/ 45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5" y="9"/>
                    </a:moveTo>
                    <a:cubicBezTo>
                      <a:pt x="35" y="0"/>
                      <a:pt x="20" y="0"/>
                      <a:pt x="10" y="8"/>
                    </a:cubicBezTo>
                    <a:cubicBezTo>
                      <a:pt x="1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8"/>
                      <a:pt x="4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Freeform 1006">
                <a:extLst>
                  <a:ext uri="{FF2B5EF4-FFF2-40B4-BE49-F238E27FC236}">
                    <a16:creationId xmlns:a16="http://schemas.microsoft.com/office/drawing/2014/main" id="{33D2A04F-A4CD-40A8-93A2-1D4486DF5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27" y="1305"/>
                <a:ext cx="86" cy="79"/>
              </a:xfrm>
              <a:custGeom>
                <a:avLst/>
                <a:gdLst>
                  <a:gd name="T0" fmla="*/ 47 w 57"/>
                  <a:gd name="T1" fmla="*/ 9 h 53"/>
                  <a:gd name="T2" fmla="*/ 11 w 57"/>
                  <a:gd name="T3" fmla="*/ 9 h 53"/>
                  <a:gd name="T4" fmla="*/ 11 w 57"/>
                  <a:gd name="T5" fmla="*/ 44 h 53"/>
                  <a:gd name="T6" fmla="*/ 47 w 57"/>
                  <a:gd name="T7" fmla="*/ 44 h 53"/>
                  <a:gd name="T8" fmla="*/ 47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9"/>
                    </a:moveTo>
                    <a:cubicBezTo>
                      <a:pt x="37" y="0"/>
                      <a:pt x="21" y="0"/>
                      <a:pt x="11" y="9"/>
                    </a:cubicBezTo>
                    <a:cubicBezTo>
                      <a:pt x="0" y="19"/>
                      <a:pt x="1" y="34"/>
                      <a:pt x="11" y="44"/>
                    </a:cubicBezTo>
                    <a:cubicBezTo>
                      <a:pt x="21" y="53"/>
                      <a:pt x="37" y="53"/>
                      <a:pt x="47" y="44"/>
                    </a:cubicBezTo>
                    <a:cubicBezTo>
                      <a:pt x="57" y="35"/>
                      <a:pt x="57" y="19"/>
                      <a:pt x="4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Freeform 1007">
                <a:extLst>
                  <a:ext uri="{FF2B5EF4-FFF2-40B4-BE49-F238E27FC236}">
                    <a16:creationId xmlns:a16="http://schemas.microsoft.com/office/drawing/2014/main" id="{7121C567-0F8D-4F79-832F-7783BD1FDF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85" y="1257"/>
                <a:ext cx="91" cy="85"/>
              </a:xfrm>
              <a:custGeom>
                <a:avLst/>
                <a:gdLst>
                  <a:gd name="T0" fmla="*/ 11 w 61"/>
                  <a:gd name="T1" fmla="*/ 10 h 57"/>
                  <a:gd name="T2" fmla="*/ 11 w 61"/>
                  <a:gd name="T3" fmla="*/ 47 h 57"/>
                  <a:gd name="T4" fmla="*/ 50 w 61"/>
                  <a:gd name="T5" fmla="*/ 47 h 57"/>
                  <a:gd name="T6" fmla="*/ 50 w 61"/>
                  <a:gd name="T7" fmla="*/ 11 h 57"/>
                  <a:gd name="T8" fmla="*/ 11 w 61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10"/>
                    </a:move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ubicBezTo>
                      <a:pt x="61" y="37"/>
                      <a:pt x="61" y="21"/>
                      <a:pt x="50" y="11"/>
                    </a:cubicBezTo>
                    <a:cubicBezTo>
                      <a:pt x="39" y="1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Freeform 1008">
                <a:extLst>
                  <a:ext uri="{FF2B5EF4-FFF2-40B4-BE49-F238E27FC236}">
                    <a16:creationId xmlns:a16="http://schemas.microsoft.com/office/drawing/2014/main" id="{2D031C0F-158D-4C50-8230-4722C55E6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74" y="1782"/>
                <a:ext cx="48" cy="20"/>
              </a:xfrm>
              <a:custGeom>
                <a:avLst/>
                <a:gdLst>
                  <a:gd name="T0" fmla="*/ 4 w 32"/>
                  <a:gd name="T1" fmla="*/ 6 h 13"/>
                  <a:gd name="T2" fmla="*/ 0 w 32"/>
                  <a:gd name="T3" fmla="*/ 13 h 13"/>
                  <a:gd name="T4" fmla="*/ 32 w 32"/>
                  <a:gd name="T5" fmla="*/ 13 h 13"/>
                  <a:gd name="T6" fmla="*/ 28 w 32"/>
                  <a:gd name="T7" fmla="*/ 6 h 13"/>
                  <a:gd name="T8" fmla="*/ 4 w 32"/>
                  <a:gd name="T9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3">
                    <a:moveTo>
                      <a:pt x="4" y="6"/>
                    </a:moveTo>
                    <a:cubicBezTo>
                      <a:pt x="2" y="8"/>
                      <a:pt x="1" y="10"/>
                      <a:pt x="0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11"/>
                      <a:pt x="30" y="8"/>
                      <a:pt x="28" y="6"/>
                    </a:cubicBezTo>
                    <a:cubicBezTo>
                      <a:pt x="22" y="0"/>
                      <a:pt x="11" y="0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Freeform 1009">
                <a:extLst>
                  <a:ext uri="{FF2B5EF4-FFF2-40B4-BE49-F238E27FC236}">
                    <a16:creationId xmlns:a16="http://schemas.microsoft.com/office/drawing/2014/main" id="{2238F065-0F27-4EB4-8BD6-22DD74C8D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0" y="1738"/>
                <a:ext cx="57" cy="52"/>
              </a:xfrm>
              <a:custGeom>
                <a:avLst/>
                <a:gdLst>
                  <a:gd name="T0" fmla="*/ 7 w 38"/>
                  <a:gd name="T1" fmla="*/ 6 h 35"/>
                  <a:gd name="T2" fmla="*/ 7 w 38"/>
                  <a:gd name="T3" fmla="*/ 29 h 35"/>
                  <a:gd name="T4" fmla="*/ 31 w 38"/>
                  <a:gd name="T5" fmla="*/ 29 h 35"/>
                  <a:gd name="T6" fmla="*/ 31 w 38"/>
                  <a:gd name="T7" fmla="*/ 6 h 35"/>
                  <a:gd name="T8" fmla="*/ 7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7" y="6"/>
                    </a:move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2"/>
                      <a:pt x="38" y="12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Freeform 1010">
                <a:extLst>
                  <a:ext uri="{FF2B5EF4-FFF2-40B4-BE49-F238E27FC236}">
                    <a16:creationId xmlns:a16="http://schemas.microsoft.com/office/drawing/2014/main" id="{B2F804B0-2EF7-4A3A-8970-2EB426F2D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8" y="1690"/>
                <a:ext cx="61" cy="58"/>
              </a:xfrm>
              <a:custGeom>
                <a:avLst/>
                <a:gdLst>
                  <a:gd name="T0" fmla="*/ 7 w 41"/>
                  <a:gd name="T1" fmla="*/ 7 h 39"/>
                  <a:gd name="T2" fmla="*/ 7 w 41"/>
                  <a:gd name="T3" fmla="*/ 32 h 39"/>
                  <a:gd name="T4" fmla="*/ 34 w 41"/>
                  <a:gd name="T5" fmla="*/ 32 h 39"/>
                  <a:gd name="T6" fmla="*/ 34 w 41"/>
                  <a:gd name="T7" fmla="*/ 7 h 39"/>
                  <a:gd name="T8" fmla="*/ 7 w 41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7" y="7"/>
                    </a:moveTo>
                    <a:cubicBezTo>
                      <a:pt x="0" y="14"/>
                      <a:pt x="0" y="25"/>
                      <a:pt x="7" y="32"/>
                    </a:cubicBezTo>
                    <a:cubicBezTo>
                      <a:pt x="15" y="38"/>
                      <a:pt x="26" y="39"/>
                      <a:pt x="34" y="32"/>
                    </a:cubicBez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Freeform 1011">
                <a:extLst>
                  <a:ext uri="{FF2B5EF4-FFF2-40B4-BE49-F238E27FC236}">
                    <a16:creationId xmlns:a16="http://schemas.microsoft.com/office/drawing/2014/main" id="{AAC58D58-6880-49DA-B1C9-53F34B06B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45" y="1643"/>
                <a:ext cx="66" cy="62"/>
              </a:xfrm>
              <a:custGeom>
                <a:avLst/>
                <a:gdLst>
                  <a:gd name="T0" fmla="*/ 8 w 44"/>
                  <a:gd name="T1" fmla="*/ 7 h 41"/>
                  <a:gd name="T2" fmla="*/ 8 w 44"/>
                  <a:gd name="T3" fmla="*/ 33 h 41"/>
                  <a:gd name="T4" fmla="*/ 36 w 44"/>
                  <a:gd name="T5" fmla="*/ 33 h 41"/>
                  <a:gd name="T6" fmla="*/ 36 w 44"/>
                  <a:gd name="T7" fmla="*/ 7 h 41"/>
                  <a:gd name="T8" fmla="*/ 8 w 44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8" y="7"/>
                    </a:move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3"/>
                    </a:cubicBezTo>
                    <a:cubicBezTo>
                      <a:pt x="44" y="26"/>
                      <a:pt x="44" y="15"/>
                      <a:pt x="36" y="7"/>
                    </a:cubicBezTo>
                    <a:cubicBezTo>
                      <a:pt x="29" y="0"/>
                      <a:pt x="16" y="0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Freeform 1012">
                <a:extLst>
                  <a:ext uri="{FF2B5EF4-FFF2-40B4-BE49-F238E27FC236}">
                    <a16:creationId xmlns:a16="http://schemas.microsoft.com/office/drawing/2014/main" id="{221E047A-EEEC-4022-9C16-BA7BE67E7C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3" y="1595"/>
                <a:ext cx="70" cy="66"/>
              </a:xfrm>
              <a:custGeom>
                <a:avLst/>
                <a:gdLst>
                  <a:gd name="T0" fmla="*/ 9 w 47"/>
                  <a:gd name="T1" fmla="*/ 8 h 44"/>
                  <a:gd name="T2" fmla="*/ 9 w 47"/>
                  <a:gd name="T3" fmla="*/ 36 h 44"/>
                  <a:gd name="T4" fmla="*/ 39 w 47"/>
                  <a:gd name="T5" fmla="*/ 37 h 44"/>
                  <a:gd name="T6" fmla="*/ 39 w 47"/>
                  <a:gd name="T7" fmla="*/ 8 h 44"/>
                  <a:gd name="T8" fmla="*/ 9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9" y="8"/>
                    </a:moveTo>
                    <a:cubicBezTo>
                      <a:pt x="0" y="16"/>
                      <a:pt x="1" y="28"/>
                      <a:pt x="9" y="36"/>
                    </a:cubicBezTo>
                    <a:cubicBezTo>
                      <a:pt x="17" y="44"/>
                      <a:pt x="30" y="44"/>
                      <a:pt x="39" y="37"/>
                    </a:cubicBez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Freeform 1013">
                <a:extLst>
                  <a:ext uri="{FF2B5EF4-FFF2-40B4-BE49-F238E27FC236}">
                    <a16:creationId xmlns:a16="http://schemas.microsoft.com/office/drawing/2014/main" id="{B4579CC4-A9EF-43CA-B97F-91F950456C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62" y="1549"/>
                <a:ext cx="75" cy="70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8 w 50"/>
                  <a:gd name="T5" fmla="*/ 38 h 47"/>
                  <a:gd name="T6" fmla="*/ 41 w 50"/>
                  <a:gd name="T7" fmla="*/ 39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7" y="0"/>
                      <a:pt x="9" y="8"/>
                    </a:cubicBezTo>
                    <a:cubicBezTo>
                      <a:pt x="0" y="16"/>
                      <a:pt x="0" y="30"/>
                      <a:pt x="8" y="38"/>
                    </a:cubicBezTo>
                    <a:cubicBezTo>
                      <a:pt x="17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Freeform 1014">
                <a:extLst>
                  <a:ext uri="{FF2B5EF4-FFF2-40B4-BE49-F238E27FC236}">
                    <a16:creationId xmlns:a16="http://schemas.microsoft.com/office/drawing/2014/main" id="{6E4519A6-D43A-4AE6-9097-E04CA55B2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18" y="1501"/>
                <a:ext cx="81" cy="76"/>
              </a:xfrm>
              <a:custGeom>
                <a:avLst/>
                <a:gdLst>
                  <a:gd name="T0" fmla="*/ 45 w 54"/>
                  <a:gd name="T1" fmla="*/ 9 h 51"/>
                  <a:gd name="T2" fmla="*/ 10 w 54"/>
                  <a:gd name="T3" fmla="*/ 9 h 51"/>
                  <a:gd name="T4" fmla="*/ 10 w 54"/>
                  <a:gd name="T5" fmla="*/ 41 h 51"/>
                  <a:gd name="T6" fmla="*/ 44 w 54"/>
                  <a:gd name="T7" fmla="*/ 42 h 51"/>
                  <a:gd name="T8" fmla="*/ 45 w 54"/>
                  <a:gd name="T9" fmla="*/ 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1">
                    <a:moveTo>
                      <a:pt x="45" y="9"/>
                    </a:moveTo>
                    <a:cubicBezTo>
                      <a:pt x="35" y="0"/>
                      <a:pt x="20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5" y="51"/>
                      <a:pt x="44" y="42"/>
                    </a:cubicBezTo>
                    <a:cubicBezTo>
                      <a:pt x="54" y="33"/>
                      <a:pt x="54" y="18"/>
                      <a:pt x="4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Freeform 1015">
                <a:extLst>
                  <a:ext uri="{FF2B5EF4-FFF2-40B4-BE49-F238E27FC236}">
                    <a16:creationId xmlns:a16="http://schemas.microsoft.com/office/drawing/2014/main" id="{20398419-3E2C-4A98-91F9-979AD599C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77" y="1454"/>
                <a:ext cx="85" cy="80"/>
              </a:xfrm>
              <a:custGeom>
                <a:avLst/>
                <a:gdLst>
                  <a:gd name="T0" fmla="*/ 46 w 57"/>
                  <a:gd name="T1" fmla="*/ 9 h 53"/>
                  <a:gd name="T2" fmla="*/ 10 w 57"/>
                  <a:gd name="T3" fmla="*/ 9 h 53"/>
                  <a:gd name="T4" fmla="*/ 10 w 57"/>
                  <a:gd name="T5" fmla="*/ 43 h 53"/>
                  <a:gd name="T6" fmla="*/ 46 w 57"/>
                  <a:gd name="T7" fmla="*/ 44 h 53"/>
                  <a:gd name="T8" fmla="*/ 46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6" y="9"/>
                    </a:moveTo>
                    <a:cubicBezTo>
                      <a:pt x="36" y="0"/>
                      <a:pt x="20" y="0"/>
                      <a:pt x="10" y="9"/>
                    </a:cubicBezTo>
                    <a:cubicBezTo>
                      <a:pt x="0" y="19"/>
                      <a:pt x="0" y="34"/>
                      <a:pt x="10" y="43"/>
                    </a:cubicBezTo>
                    <a:cubicBezTo>
                      <a:pt x="20" y="53"/>
                      <a:pt x="36" y="53"/>
                      <a:pt x="46" y="44"/>
                    </a:cubicBezTo>
                    <a:cubicBezTo>
                      <a:pt x="56" y="34"/>
                      <a:pt x="57" y="19"/>
                      <a:pt x="4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Freeform 1016">
                <a:extLst>
                  <a:ext uri="{FF2B5EF4-FFF2-40B4-BE49-F238E27FC236}">
                    <a16:creationId xmlns:a16="http://schemas.microsoft.com/office/drawing/2014/main" id="{56D1A56F-CBB9-4120-BE4A-48472363C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33" y="1406"/>
                <a:ext cx="91" cy="86"/>
              </a:xfrm>
              <a:custGeom>
                <a:avLst/>
                <a:gdLst>
                  <a:gd name="T0" fmla="*/ 11 w 61"/>
                  <a:gd name="T1" fmla="*/ 47 h 57"/>
                  <a:gd name="T2" fmla="*/ 50 w 61"/>
                  <a:gd name="T3" fmla="*/ 47 h 57"/>
                  <a:gd name="T4" fmla="*/ 50 w 61"/>
                  <a:gd name="T5" fmla="*/ 10 h 57"/>
                  <a:gd name="T6" fmla="*/ 11 w 61"/>
                  <a:gd name="T7" fmla="*/ 10 h 57"/>
                  <a:gd name="T8" fmla="*/ 11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47"/>
                    </a:moveTo>
                    <a:cubicBezTo>
                      <a:pt x="22" y="57"/>
                      <a:pt x="39" y="57"/>
                      <a:pt x="50" y="47"/>
                    </a:cubicBezTo>
                    <a:cubicBezTo>
                      <a:pt x="61" y="37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1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Freeform 1017">
                <a:extLst>
                  <a:ext uri="{FF2B5EF4-FFF2-40B4-BE49-F238E27FC236}">
                    <a16:creationId xmlns:a16="http://schemas.microsoft.com/office/drawing/2014/main" id="{CD51ED0D-AF6C-4FE4-BF56-81B27FBB8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08" y="1794"/>
                <a:ext cx="36" cy="8"/>
              </a:xfrm>
              <a:custGeom>
                <a:avLst/>
                <a:gdLst>
                  <a:gd name="T0" fmla="*/ 0 w 24"/>
                  <a:gd name="T1" fmla="*/ 5 h 5"/>
                  <a:gd name="T2" fmla="*/ 24 w 24"/>
                  <a:gd name="T3" fmla="*/ 5 h 5"/>
                  <a:gd name="T4" fmla="*/ 0 w 24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5">
                    <a:moveTo>
                      <a:pt x="0" y="5"/>
                    </a:moveTo>
                    <a:cubicBezTo>
                      <a:pt x="24" y="5"/>
                      <a:pt x="24" y="5"/>
                      <a:pt x="24" y="5"/>
                    </a:cubicBezTo>
                    <a:cubicBezTo>
                      <a:pt x="17" y="0"/>
                      <a:pt x="7" y="0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Freeform 1018">
                <a:extLst>
                  <a:ext uri="{FF2B5EF4-FFF2-40B4-BE49-F238E27FC236}">
                    <a16:creationId xmlns:a16="http://schemas.microsoft.com/office/drawing/2014/main" id="{076370B5-C62C-4D08-A222-0515DBE6C0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52" y="1745"/>
                <a:ext cx="71" cy="57"/>
              </a:xfrm>
              <a:custGeom>
                <a:avLst/>
                <a:gdLst>
                  <a:gd name="T0" fmla="*/ 38 w 47"/>
                  <a:gd name="T1" fmla="*/ 8 h 38"/>
                  <a:gd name="T2" fmla="*/ 8 w 47"/>
                  <a:gd name="T3" fmla="*/ 8 h 38"/>
                  <a:gd name="T4" fmla="*/ 8 w 47"/>
                  <a:gd name="T5" fmla="*/ 36 h 38"/>
                  <a:gd name="T6" fmla="*/ 11 w 47"/>
                  <a:gd name="T7" fmla="*/ 38 h 38"/>
                  <a:gd name="T8" fmla="*/ 35 w 47"/>
                  <a:gd name="T9" fmla="*/ 38 h 38"/>
                  <a:gd name="T10" fmla="*/ 38 w 47"/>
                  <a:gd name="T11" fmla="*/ 36 h 38"/>
                  <a:gd name="T12" fmla="*/ 38 w 47"/>
                  <a:gd name="T13" fmla="*/ 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38">
                    <a:moveTo>
                      <a:pt x="38" y="8"/>
                    </a:moveTo>
                    <a:cubicBezTo>
                      <a:pt x="30" y="0"/>
                      <a:pt x="16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9" y="37"/>
                      <a:pt x="10" y="37"/>
                      <a:pt x="11" y="38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6" y="37"/>
                      <a:pt x="37" y="37"/>
                      <a:pt x="38" y="36"/>
                    </a:cubicBezTo>
                    <a:cubicBezTo>
                      <a:pt x="46" y="29"/>
                      <a:pt x="47" y="16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Freeform 1019">
                <a:extLst>
                  <a:ext uri="{FF2B5EF4-FFF2-40B4-BE49-F238E27FC236}">
                    <a16:creationId xmlns:a16="http://schemas.microsoft.com/office/drawing/2014/main" id="{5BAD2968-83F9-43A9-AB31-45BA469B7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11" y="1700"/>
                <a:ext cx="71" cy="66"/>
              </a:xfrm>
              <a:custGeom>
                <a:avLst/>
                <a:gdLst>
                  <a:gd name="T0" fmla="*/ 9 w 47"/>
                  <a:gd name="T1" fmla="*/ 8 h 44"/>
                  <a:gd name="T2" fmla="*/ 8 w 47"/>
                  <a:gd name="T3" fmla="*/ 36 h 44"/>
                  <a:gd name="T4" fmla="*/ 39 w 47"/>
                  <a:gd name="T5" fmla="*/ 36 h 44"/>
                  <a:gd name="T6" fmla="*/ 39 w 47"/>
                  <a:gd name="T7" fmla="*/ 8 h 44"/>
                  <a:gd name="T8" fmla="*/ 9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9" y="8"/>
                    </a:moveTo>
                    <a:cubicBezTo>
                      <a:pt x="0" y="16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9" y="36"/>
                    </a:cubicBez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Freeform 1020">
                <a:extLst>
                  <a:ext uri="{FF2B5EF4-FFF2-40B4-BE49-F238E27FC236}">
                    <a16:creationId xmlns:a16="http://schemas.microsoft.com/office/drawing/2014/main" id="{9AF283D9-2B1B-4597-ABFF-78E74A1962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69" y="1654"/>
                <a:ext cx="75" cy="70"/>
              </a:xfrm>
              <a:custGeom>
                <a:avLst/>
                <a:gdLst>
                  <a:gd name="T0" fmla="*/ 9 w 50"/>
                  <a:gd name="T1" fmla="*/ 8 h 47"/>
                  <a:gd name="T2" fmla="*/ 9 w 50"/>
                  <a:gd name="T3" fmla="*/ 38 h 47"/>
                  <a:gd name="T4" fmla="*/ 41 w 50"/>
                  <a:gd name="T5" fmla="*/ 38 h 47"/>
                  <a:gd name="T6" fmla="*/ 41 w 50"/>
                  <a:gd name="T7" fmla="*/ 8 h 47"/>
                  <a:gd name="T8" fmla="*/ 9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9" y="8"/>
                    </a:move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8"/>
                    </a:cubicBezTo>
                    <a:cubicBezTo>
                      <a:pt x="50" y="30"/>
                      <a:pt x="50" y="16"/>
                      <a:pt x="41" y="8"/>
                    </a:cubicBezTo>
                    <a:cubicBezTo>
                      <a:pt x="33" y="0"/>
                      <a:pt x="18" y="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Freeform 1021">
                <a:extLst>
                  <a:ext uri="{FF2B5EF4-FFF2-40B4-BE49-F238E27FC236}">
                    <a16:creationId xmlns:a16="http://schemas.microsoft.com/office/drawing/2014/main" id="{5D60BDC7-A2C8-4A0F-99C5-929CBBCF3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26" y="1606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10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Freeform 1022">
                <a:extLst>
                  <a:ext uri="{FF2B5EF4-FFF2-40B4-BE49-F238E27FC236}">
                    <a16:creationId xmlns:a16="http://schemas.microsoft.com/office/drawing/2014/main" id="{D2D1E6E3-1EB0-459B-8B45-8D3244730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84" y="1562"/>
                <a:ext cx="43" cy="74"/>
              </a:xfrm>
              <a:custGeom>
                <a:avLst/>
                <a:gdLst>
                  <a:gd name="T0" fmla="*/ 10 w 29"/>
                  <a:gd name="T1" fmla="*/ 7 h 49"/>
                  <a:gd name="T2" fmla="*/ 10 w 29"/>
                  <a:gd name="T3" fmla="*/ 41 h 49"/>
                  <a:gd name="T4" fmla="*/ 29 w 29"/>
                  <a:gd name="T5" fmla="*/ 48 h 49"/>
                  <a:gd name="T6" fmla="*/ 29 w 29"/>
                  <a:gd name="T7" fmla="*/ 0 h 49"/>
                  <a:gd name="T8" fmla="*/ 10 w 29"/>
                  <a:gd name="T9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49">
                    <a:moveTo>
                      <a:pt x="10" y="7"/>
                    </a:moveTo>
                    <a:cubicBezTo>
                      <a:pt x="0" y="16"/>
                      <a:pt x="0" y="32"/>
                      <a:pt x="10" y="41"/>
                    </a:cubicBezTo>
                    <a:cubicBezTo>
                      <a:pt x="15" y="47"/>
                      <a:pt x="22" y="49"/>
                      <a:pt x="29" y="48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3" y="0"/>
                      <a:pt x="16" y="2"/>
                      <a:pt x="1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14" name="Freeform 1024">
              <a:extLst>
                <a:ext uri="{FF2B5EF4-FFF2-40B4-BE49-F238E27FC236}">
                  <a16:creationId xmlns:a16="http://schemas.microsoft.com/office/drawing/2014/main" id="{B1AE4FEA-06EA-4098-9E6E-278AF8456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43262" y="3086101"/>
              <a:ext cx="119063" cy="73025"/>
            </a:xfrm>
            <a:custGeom>
              <a:avLst/>
              <a:gdLst>
                <a:gd name="T0" fmla="*/ 42 w 50"/>
                <a:gd name="T1" fmla="*/ 9 h 31"/>
                <a:gd name="T2" fmla="*/ 8 w 50"/>
                <a:gd name="T3" fmla="*/ 9 h 31"/>
                <a:gd name="T4" fmla="*/ 2 w 50"/>
                <a:gd name="T5" fmla="*/ 31 h 31"/>
                <a:gd name="T6" fmla="*/ 48 w 50"/>
                <a:gd name="T7" fmla="*/ 31 h 31"/>
                <a:gd name="T8" fmla="*/ 42 w 50"/>
                <a:gd name="T9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31">
                  <a:moveTo>
                    <a:pt x="42" y="9"/>
                  </a:moveTo>
                  <a:cubicBezTo>
                    <a:pt x="33" y="0"/>
                    <a:pt x="17" y="0"/>
                    <a:pt x="8" y="9"/>
                  </a:cubicBezTo>
                  <a:cubicBezTo>
                    <a:pt x="1" y="15"/>
                    <a:pt x="0" y="23"/>
                    <a:pt x="2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0" y="23"/>
                    <a:pt x="49" y="15"/>
                    <a:pt x="42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9" name="Rectangle 19">
            <a:extLst>
              <a:ext uri="{FF2B5EF4-FFF2-40B4-BE49-F238E27FC236}">
                <a16:creationId xmlns:a16="http://schemas.microsoft.com/office/drawing/2014/main" id="{C02FBA25-5E24-47E3-B50C-0FA3819A0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3286" y="4668274"/>
            <a:ext cx="12190413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5" name="Freeform: Shape 1114">
            <a:extLst>
              <a:ext uri="{FF2B5EF4-FFF2-40B4-BE49-F238E27FC236}">
                <a16:creationId xmlns:a16="http://schemas.microsoft.com/office/drawing/2014/main" id="{6E045EC8-D292-4DE5-886F-ACD961511F53}"/>
              </a:ext>
            </a:extLst>
          </p:cNvPr>
          <p:cNvSpPr>
            <a:spLocks/>
          </p:cNvSpPr>
          <p:nvPr/>
        </p:nvSpPr>
        <p:spPr bwMode="auto">
          <a:xfrm>
            <a:off x="-44450" y="3882946"/>
            <a:ext cx="12236451" cy="6319353"/>
          </a:xfrm>
          <a:custGeom>
            <a:avLst/>
            <a:gdLst>
              <a:gd name="connsiteX0" fmla="*/ 5917929 w 12236451"/>
              <a:gd name="connsiteY0" fmla="*/ 0 h 6319353"/>
              <a:gd name="connsiteX1" fmla="*/ 12169525 w 12236451"/>
              <a:gd name="connsiteY1" fmla="*/ 1602222 h 6319353"/>
              <a:gd name="connsiteX2" fmla="*/ 12169533 w 12236451"/>
              <a:gd name="connsiteY2" fmla="*/ 1602222 h 6319353"/>
              <a:gd name="connsiteX3" fmla="*/ 12236451 w 12236451"/>
              <a:gd name="connsiteY3" fmla="*/ 1641032 h 6319353"/>
              <a:gd name="connsiteX4" fmla="*/ 12236451 w 12236451"/>
              <a:gd name="connsiteY4" fmla="*/ 6319353 h 6319353"/>
              <a:gd name="connsiteX5" fmla="*/ 0 w 12236451"/>
              <a:gd name="connsiteY5" fmla="*/ 6319353 h 6319353"/>
              <a:gd name="connsiteX6" fmla="*/ 0 w 12236451"/>
              <a:gd name="connsiteY6" fmla="*/ 1972678 h 6319353"/>
              <a:gd name="connsiteX7" fmla="*/ 489936 w 12236451"/>
              <a:gd name="connsiteY7" fmla="*/ 1602222 h 6319353"/>
              <a:gd name="connsiteX8" fmla="*/ 490797 w 12236451"/>
              <a:gd name="connsiteY8" fmla="*/ 1602222 h 6319353"/>
              <a:gd name="connsiteX9" fmla="*/ 2808859 w 12236451"/>
              <a:gd name="connsiteY9" fmla="*/ 363500 h 6319353"/>
              <a:gd name="connsiteX10" fmla="*/ 5917929 w 12236451"/>
              <a:gd name="connsiteY10" fmla="*/ 0 h 6319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236451" h="6319353">
                <a:moveTo>
                  <a:pt x="5917929" y="0"/>
                </a:moveTo>
                <a:cubicBezTo>
                  <a:pt x="8271836" y="0"/>
                  <a:pt x="10439343" y="596422"/>
                  <a:pt x="12169525" y="1602222"/>
                </a:cubicBezTo>
                <a:lnTo>
                  <a:pt x="12169533" y="1602222"/>
                </a:lnTo>
                <a:cubicBezTo>
                  <a:pt x="12191042" y="1616335"/>
                  <a:pt x="12214942" y="1626919"/>
                  <a:pt x="12236451" y="1641032"/>
                </a:cubicBezTo>
                <a:cubicBezTo>
                  <a:pt x="12236451" y="1641032"/>
                  <a:pt x="12236451" y="1641032"/>
                  <a:pt x="12236451" y="6319353"/>
                </a:cubicBezTo>
                <a:cubicBezTo>
                  <a:pt x="12236451" y="6319353"/>
                  <a:pt x="12236451" y="6319353"/>
                  <a:pt x="0" y="6319353"/>
                </a:cubicBezTo>
                <a:cubicBezTo>
                  <a:pt x="0" y="6319353"/>
                  <a:pt x="0" y="6319353"/>
                  <a:pt x="0" y="1972678"/>
                </a:cubicBezTo>
                <a:cubicBezTo>
                  <a:pt x="157736" y="1845664"/>
                  <a:pt x="320251" y="1722179"/>
                  <a:pt x="489936" y="1602222"/>
                </a:cubicBezTo>
                <a:lnTo>
                  <a:pt x="490797" y="1602222"/>
                </a:lnTo>
                <a:cubicBezTo>
                  <a:pt x="1179046" y="1111674"/>
                  <a:pt x="1960496" y="695238"/>
                  <a:pt x="2808859" y="363500"/>
                </a:cubicBezTo>
                <a:cubicBezTo>
                  <a:pt x="3788658" y="127049"/>
                  <a:pt x="4832980" y="0"/>
                  <a:pt x="5917929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1153" name="Group 1152">
            <a:extLst>
              <a:ext uri="{FF2B5EF4-FFF2-40B4-BE49-F238E27FC236}">
                <a16:creationId xmlns:a16="http://schemas.microsoft.com/office/drawing/2014/main" id="{262E4151-7301-48EA-9945-1353D77D035C}"/>
              </a:ext>
            </a:extLst>
          </p:cNvPr>
          <p:cNvGrpSpPr/>
          <p:nvPr/>
        </p:nvGrpSpPr>
        <p:grpSpPr>
          <a:xfrm>
            <a:off x="-654049" y="3903662"/>
            <a:ext cx="13455650" cy="7684987"/>
            <a:chOff x="15051088" y="-709613"/>
            <a:chExt cx="3957637" cy="2713038"/>
          </a:xfrm>
          <a:solidFill>
            <a:schemeClr val="tx2">
              <a:lumMod val="75000"/>
              <a:alpha val="27000"/>
            </a:schemeClr>
          </a:solidFill>
        </p:grpSpPr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81D9917-5FFA-416F-8AAD-91ADF5CC1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8325" y="855662"/>
              <a:ext cx="660400" cy="1147763"/>
            </a:xfrm>
            <a:custGeom>
              <a:avLst/>
              <a:gdLst>
                <a:gd name="T0" fmla="*/ 416 w 416"/>
                <a:gd name="T1" fmla="*/ 0 h 723"/>
                <a:gd name="T2" fmla="*/ 0 w 416"/>
                <a:gd name="T3" fmla="*/ 723 h 723"/>
                <a:gd name="T4" fmla="*/ 11 w 416"/>
                <a:gd name="T5" fmla="*/ 723 h 723"/>
                <a:gd name="T6" fmla="*/ 416 w 416"/>
                <a:gd name="T7" fmla="*/ 21 h 723"/>
                <a:gd name="T8" fmla="*/ 416 w 416"/>
                <a:gd name="T9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723">
                  <a:moveTo>
                    <a:pt x="416" y="0"/>
                  </a:moveTo>
                  <a:lnTo>
                    <a:pt x="0" y="723"/>
                  </a:lnTo>
                  <a:lnTo>
                    <a:pt x="11" y="723"/>
                  </a:lnTo>
                  <a:lnTo>
                    <a:pt x="416" y="21"/>
                  </a:lnTo>
                  <a:lnTo>
                    <a:pt x="4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80591E22-0CE4-431E-91EB-91C066BAE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8325" y="855662"/>
              <a:ext cx="660400" cy="1147763"/>
            </a:xfrm>
            <a:custGeom>
              <a:avLst/>
              <a:gdLst>
                <a:gd name="T0" fmla="*/ 416 w 416"/>
                <a:gd name="T1" fmla="*/ 0 h 723"/>
                <a:gd name="T2" fmla="*/ 0 w 416"/>
                <a:gd name="T3" fmla="*/ 723 h 723"/>
                <a:gd name="T4" fmla="*/ 11 w 416"/>
                <a:gd name="T5" fmla="*/ 723 h 723"/>
                <a:gd name="T6" fmla="*/ 416 w 416"/>
                <a:gd name="T7" fmla="*/ 21 h 723"/>
                <a:gd name="T8" fmla="*/ 416 w 416"/>
                <a:gd name="T9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723">
                  <a:moveTo>
                    <a:pt x="416" y="0"/>
                  </a:moveTo>
                  <a:lnTo>
                    <a:pt x="0" y="723"/>
                  </a:lnTo>
                  <a:lnTo>
                    <a:pt x="11" y="723"/>
                  </a:lnTo>
                  <a:lnTo>
                    <a:pt x="416" y="21"/>
                  </a:lnTo>
                  <a:lnTo>
                    <a:pt x="4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8D86E7F5-6450-474D-97B0-338E45EA5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89663" y="1800225"/>
              <a:ext cx="119062" cy="203200"/>
            </a:xfrm>
            <a:custGeom>
              <a:avLst/>
              <a:gdLst>
                <a:gd name="T0" fmla="*/ 75 w 75"/>
                <a:gd name="T1" fmla="*/ 0 h 128"/>
                <a:gd name="T2" fmla="*/ 0 w 75"/>
                <a:gd name="T3" fmla="*/ 128 h 128"/>
                <a:gd name="T4" fmla="*/ 11 w 75"/>
                <a:gd name="T5" fmla="*/ 128 h 128"/>
                <a:gd name="T6" fmla="*/ 75 w 75"/>
                <a:gd name="T7" fmla="*/ 19 h 128"/>
                <a:gd name="T8" fmla="*/ 75 w 75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28">
                  <a:moveTo>
                    <a:pt x="75" y="0"/>
                  </a:moveTo>
                  <a:lnTo>
                    <a:pt x="0" y="128"/>
                  </a:lnTo>
                  <a:lnTo>
                    <a:pt x="11" y="128"/>
                  </a:lnTo>
                  <a:lnTo>
                    <a:pt x="75" y="19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5DEEF3D2-4518-4888-A191-FA044B567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89663" y="1800225"/>
              <a:ext cx="119062" cy="203200"/>
            </a:xfrm>
            <a:custGeom>
              <a:avLst/>
              <a:gdLst>
                <a:gd name="T0" fmla="*/ 75 w 75"/>
                <a:gd name="T1" fmla="*/ 0 h 128"/>
                <a:gd name="T2" fmla="*/ 0 w 75"/>
                <a:gd name="T3" fmla="*/ 128 h 128"/>
                <a:gd name="T4" fmla="*/ 11 w 75"/>
                <a:gd name="T5" fmla="*/ 128 h 128"/>
                <a:gd name="T6" fmla="*/ 75 w 75"/>
                <a:gd name="T7" fmla="*/ 19 h 128"/>
                <a:gd name="T8" fmla="*/ 75 w 75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28">
                  <a:moveTo>
                    <a:pt x="75" y="0"/>
                  </a:moveTo>
                  <a:lnTo>
                    <a:pt x="0" y="128"/>
                  </a:lnTo>
                  <a:lnTo>
                    <a:pt x="11" y="128"/>
                  </a:lnTo>
                  <a:lnTo>
                    <a:pt x="75" y="19"/>
                  </a:lnTo>
                  <a:lnTo>
                    <a:pt x="7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AE460E27-34E2-4093-9684-76CB04B68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72175" y="1422400"/>
              <a:ext cx="336550" cy="581025"/>
            </a:xfrm>
            <a:custGeom>
              <a:avLst/>
              <a:gdLst>
                <a:gd name="T0" fmla="*/ 212 w 212"/>
                <a:gd name="T1" fmla="*/ 0 h 366"/>
                <a:gd name="T2" fmla="*/ 0 w 212"/>
                <a:gd name="T3" fmla="*/ 366 h 366"/>
                <a:gd name="T4" fmla="*/ 12 w 212"/>
                <a:gd name="T5" fmla="*/ 366 h 366"/>
                <a:gd name="T6" fmla="*/ 212 w 212"/>
                <a:gd name="T7" fmla="*/ 20 h 366"/>
                <a:gd name="T8" fmla="*/ 212 w 212"/>
                <a:gd name="T9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366">
                  <a:moveTo>
                    <a:pt x="212" y="0"/>
                  </a:moveTo>
                  <a:lnTo>
                    <a:pt x="0" y="366"/>
                  </a:lnTo>
                  <a:lnTo>
                    <a:pt x="12" y="366"/>
                  </a:lnTo>
                  <a:lnTo>
                    <a:pt x="212" y="20"/>
                  </a:lnTo>
                  <a:lnTo>
                    <a:pt x="2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C4F07CEA-6B8A-4539-9EBF-DCBA63694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72175" y="1422400"/>
              <a:ext cx="336550" cy="581025"/>
            </a:xfrm>
            <a:custGeom>
              <a:avLst/>
              <a:gdLst>
                <a:gd name="T0" fmla="*/ 212 w 212"/>
                <a:gd name="T1" fmla="*/ 0 h 366"/>
                <a:gd name="T2" fmla="*/ 0 w 212"/>
                <a:gd name="T3" fmla="*/ 366 h 366"/>
                <a:gd name="T4" fmla="*/ 12 w 212"/>
                <a:gd name="T5" fmla="*/ 366 h 366"/>
                <a:gd name="T6" fmla="*/ 212 w 212"/>
                <a:gd name="T7" fmla="*/ 20 h 366"/>
                <a:gd name="T8" fmla="*/ 212 w 212"/>
                <a:gd name="T9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366">
                  <a:moveTo>
                    <a:pt x="212" y="0"/>
                  </a:moveTo>
                  <a:lnTo>
                    <a:pt x="0" y="366"/>
                  </a:lnTo>
                  <a:lnTo>
                    <a:pt x="12" y="366"/>
                  </a:lnTo>
                  <a:lnTo>
                    <a:pt x="212" y="20"/>
                  </a:lnTo>
                  <a:lnTo>
                    <a:pt x="2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AA301001-9EA0-4DB9-AFBD-CC4DD463E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6275" y="1047750"/>
              <a:ext cx="552450" cy="955675"/>
            </a:xfrm>
            <a:custGeom>
              <a:avLst/>
              <a:gdLst>
                <a:gd name="T0" fmla="*/ 348 w 348"/>
                <a:gd name="T1" fmla="*/ 0 h 602"/>
                <a:gd name="T2" fmla="*/ 0 w 348"/>
                <a:gd name="T3" fmla="*/ 602 h 602"/>
                <a:gd name="T4" fmla="*/ 11 w 348"/>
                <a:gd name="T5" fmla="*/ 602 h 602"/>
                <a:gd name="T6" fmla="*/ 348 w 348"/>
                <a:gd name="T7" fmla="*/ 18 h 602"/>
                <a:gd name="T8" fmla="*/ 348 w 348"/>
                <a:gd name="T9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02">
                  <a:moveTo>
                    <a:pt x="348" y="0"/>
                  </a:moveTo>
                  <a:lnTo>
                    <a:pt x="0" y="602"/>
                  </a:lnTo>
                  <a:lnTo>
                    <a:pt x="11" y="602"/>
                  </a:lnTo>
                  <a:lnTo>
                    <a:pt x="348" y="18"/>
                  </a:lnTo>
                  <a:lnTo>
                    <a:pt x="3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3D768599-E01F-42B3-9F4A-4956E83FF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6275" y="1047750"/>
              <a:ext cx="552450" cy="955675"/>
            </a:xfrm>
            <a:custGeom>
              <a:avLst/>
              <a:gdLst>
                <a:gd name="T0" fmla="*/ 348 w 348"/>
                <a:gd name="T1" fmla="*/ 0 h 602"/>
                <a:gd name="T2" fmla="*/ 0 w 348"/>
                <a:gd name="T3" fmla="*/ 602 h 602"/>
                <a:gd name="T4" fmla="*/ 11 w 348"/>
                <a:gd name="T5" fmla="*/ 602 h 602"/>
                <a:gd name="T6" fmla="*/ 348 w 348"/>
                <a:gd name="T7" fmla="*/ 18 h 602"/>
                <a:gd name="T8" fmla="*/ 348 w 348"/>
                <a:gd name="T9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02">
                  <a:moveTo>
                    <a:pt x="348" y="0"/>
                  </a:moveTo>
                  <a:lnTo>
                    <a:pt x="0" y="602"/>
                  </a:lnTo>
                  <a:lnTo>
                    <a:pt x="11" y="602"/>
                  </a:lnTo>
                  <a:lnTo>
                    <a:pt x="348" y="18"/>
                  </a:lnTo>
                  <a:lnTo>
                    <a:pt x="34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9DC26327-01FD-44FC-8B1A-801DB794C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64225" y="1235075"/>
              <a:ext cx="444500" cy="768350"/>
            </a:xfrm>
            <a:custGeom>
              <a:avLst/>
              <a:gdLst>
                <a:gd name="T0" fmla="*/ 280 w 280"/>
                <a:gd name="T1" fmla="*/ 0 h 484"/>
                <a:gd name="T2" fmla="*/ 0 w 280"/>
                <a:gd name="T3" fmla="*/ 484 h 484"/>
                <a:gd name="T4" fmla="*/ 11 w 280"/>
                <a:gd name="T5" fmla="*/ 484 h 484"/>
                <a:gd name="T6" fmla="*/ 280 w 280"/>
                <a:gd name="T7" fmla="*/ 18 h 484"/>
                <a:gd name="T8" fmla="*/ 280 w 280"/>
                <a:gd name="T9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484">
                  <a:moveTo>
                    <a:pt x="280" y="0"/>
                  </a:moveTo>
                  <a:lnTo>
                    <a:pt x="0" y="484"/>
                  </a:lnTo>
                  <a:lnTo>
                    <a:pt x="11" y="484"/>
                  </a:lnTo>
                  <a:lnTo>
                    <a:pt x="280" y="18"/>
                  </a:lnTo>
                  <a:lnTo>
                    <a:pt x="2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74B50B2C-F12E-4C4C-B277-669E35169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64225" y="1235075"/>
              <a:ext cx="444500" cy="768350"/>
            </a:xfrm>
            <a:custGeom>
              <a:avLst/>
              <a:gdLst>
                <a:gd name="T0" fmla="*/ 280 w 280"/>
                <a:gd name="T1" fmla="*/ 0 h 484"/>
                <a:gd name="T2" fmla="*/ 0 w 280"/>
                <a:gd name="T3" fmla="*/ 484 h 484"/>
                <a:gd name="T4" fmla="*/ 11 w 280"/>
                <a:gd name="T5" fmla="*/ 484 h 484"/>
                <a:gd name="T6" fmla="*/ 280 w 280"/>
                <a:gd name="T7" fmla="*/ 18 h 484"/>
                <a:gd name="T8" fmla="*/ 280 w 280"/>
                <a:gd name="T9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484">
                  <a:moveTo>
                    <a:pt x="280" y="0"/>
                  </a:moveTo>
                  <a:lnTo>
                    <a:pt x="0" y="484"/>
                  </a:lnTo>
                  <a:lnTo>
                    <a:pt x="11" y="484"/>
                  </a:lnTo>
                  <a:lnTo>
                    <a:pt x="280" y="18"/>
                  </a:lnTo>
                  <a:lnTo>
                    <a:pt x="28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FA4370C6-6D9C-4708-99E6-2578AE9CD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1713" y="1612900"/>
              <a:ext cx="227012" cy="390525"/>
            </a:xfrm>
            <a:custGeom>
              <a:avLst/>
              <a:gdLst>
                <a:gd name="T0" fmla="*/ 143 w 143"/>
                <a:gd name="T1" fmla="*/ 0 h 246"/>
                <a:gd name="T2" fmla="*/ 0 w 143"/>
                <a:gd name="T3" fmla="*/ 246 h 246"/>
                <a:gd name="T4" fmla="*/ 11 w 143"/>
                <a:gd name="T5" fmla="*/ 246 h 246"/>
                <a:gd name="T6" fmla="*/ 143 w 143"/>
                <a:gd name="T7" fmla="*/ 18 h 246"/>
                <a:gd name="T8" fmla="*/ 143 w 143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46">
                  <a:moveTo>
                    <a:pt x="143" y="0"/>
                  </a:moveTo>
                  <a:lnTo>
                    <a:pt x="0" y="246"/>
                  </a:lnTo>
                  <a:lnTo>
                    <a:pt x="11" y="246"/>
                  </a:lnTo>
                  <a:lnTo>
                    <a:pt x="143" y="18"/>
                  </a:lnTo>
                  <a:lnTo>
                    <a:pt x="1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1">
              <a:extLst>
                <a:ext uri="{FF2B5EF4-FFF2-40B4-BE49-F238E27FC236}">
                  <a16:creationId xmlns:a16="http://schemas.microsoft.com/office/drawing/2014/main" id="{CF9F27E9-C18C-4A00-8013-C3EEA0A8F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1713" y="1612900"/>
              <a:ext cx="227012" cy="390525"/>
            </a:xfrm>
            <a:custGeom>
              <a:avLst/>
              <a:gdLst>
                <a:gd name="T0" fmla="*/ 143 w 143"/>
                <a:gd name="T1" fmla="*/ 0 h 246"/>
                <a:gd name="T2" fmla="*/ 0 w 143"/>
                <a:gd name="T3" fmla="*/ 246 h 246"/>
                <a:gd name="T4" fmla="*/ 11 w 143"/>
                <a:gd name="T5" fmla="*/ 246 h 246"/>
                <a:gd name="T6" fmla="*/ 143 w 143"/>
                <a:gd name="T7" fmla="*/ 18 h 246"/>
                <a:gd name="T8" fmla="*/ 143 w 143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46">
                  <a:moveTo>
                    <a:pt x="143" y="0"/>
                  </a:moveTo>
                  <a:lnTo>
                    <a:pt x="0" y="246"/>
                  </a:lnTo>
                  <a:lnTo>
                    <a:pt x="11" y="246"/>
                  </a:lnTo>
                  <a:lnTo>
                    <a:pt x="143" y="18"/>
                  </a:lnTo>
                  <a:lnTo>
                    <a:pt x="14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2">
              <a:extLst>
                <a:ext uri="{FF2B5EF4-FFF2-40B4-BE49-F238E27FC236}">
                  <a16:creationId xmlns:a16="http://schemas.microsoft.com/office/drawing/2014/main" id="{4B79CD9F-56F9-4E4D-9130-637241A63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97613" y="1989137"/>
              <a:ext cx="11112" cy="14288"/>
            </a:xfrm>
            <a:custGeom>
              <a:avLst/>
              <a:gdLst>
                <a:gd name="T0" fmla="*/ 7 w 7"/>
                <a:gd name="T1" fmla="*/ 0 h 9"/>
                <a:gd name="T2" fmla="*/ 0 w 7"/>
                <a:gd name="T3" fmla="*/ 9 h 9"/>
                <a:gd name="T4" fmla="*/ 7 w 7"/>
                <a:gd name="T5" fmla="*/ 9 h 9"/>
                <a:gd name="T6" fmla="*/ 7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0" y="9"/>
                  </a:lnTo>
                  <a:lnTo>
                    <a:pt x="7" y="9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3">
              <a:extLst>
                <a:ext uri="{FF2B5EF4-FFF2-40B4-BE49-F238E27FC236}">
                  <a16:creationId xmlns:a16="http://schemas.microsoft.com/office/drawing/2014/main" id="{1919B40C-8480-466F-A003-7798366B6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97613" y="1989137"/>
              <a:ext cx="11112" cy="14288"/>
            </a:xfrm>
            <a:custGeom>
              <a:avLst/>
              <a:gdLst>
                <a:gd name="T0" fmla="*/ 7 w 7"/>
                <a:gd name="T1" fmla="*/ 0 h 9"/>
                <a:gd name="T2" fmla="*/ 0 w 7"/>
                <a:gd name="T3" fmla="*/ 9 h 9"/>
                <a:gd name="T4" fmla="*/ 7 w 7"/>
                <a:gd name="T5" fmla="*/ 9 h 9"/>
                <a:gd name="T6" fmla="*/ 7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0" y="9"/>
                  </a:lnTo>
                  <a:lnTo>
                    <a:pt x="7" y="9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4">
              <a:extLst>
                <a:ext uri="{FF2B5EF4-FFF2-40B4-BE49-F238E27FC236}">
                  <a16:creationId xmlns:a16="http://schemas.microsoft.com/office/drawing/2014/main" id="{C253689C-D87F-433C-A35B-AA7957B4F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64063" y="-287338"/>
              <a:ext cx="1328737" cy="2290763"/>
            </a:xfrm>
            <a:custGeom>
              <a:avLst/>
              <a:gdLst>
                <a:gd name="T0" fmla="*/ 365 w 368"/>
                <a:gd name="T1" fmla="*/ 0 h 635"/>
                <a:gd name="T2" fmla="*/ 0 w 368"/>
                <a:gd name="T3" fmla="*/ 635 h 635"/>
                <a:gd name="T4" fmla="*/ 5 w 368"/>
                <a:gd name="T5" fmla="*/ 635 h 635"/>
                <a:gd name="T6" fmla="*/ 368 w 368"/>
                <a:gd name="T7" fmla="*/ 2 h 635"/>
                <a:gd name="T8" fmla="*/ 365 w 368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" h="635">
                  <a:moveTo>
                    <a:pt x="365" y="0"/>
                  </a:moveTo>
                  <a:cubicBezTo>
                    <a:pt x="0" y="635"/>
                    <a:pt x="0" y="635"/>
                    <a:pt x="0" y="635"/>
                  </a:cubicBezTo>
                  <a:cubicBezTo>
                    <a:pt x="5" y="635"/>
                    <a:pt x="5" y="635"/>
                    <a:pt x="5" y="635"/>
                  </a:cubicBezTo>
                  <a:cubicBezTo>
                    <a:pt x="368" y="2"/>
                    <a:pt x="368" y="2"/>
                    <a:pt x="368" y="2"/>
                  </a:cubicBezTo>
                  <a:cubicBezTo>
                    <a:pt x="367" y="1"/>
                    <a:pt x="366" y="0"/>
                    <a:pt x="3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5">
              <a:extLst>
                <a:ext uri="{FF2B5EF4-FFF2-40B4-BE49-F238E27FC236}">
                  <a16:creationId xmlns:a16="http://schemas.microsoft.com/office/drawing/2014/main" id="{D23C260C-9B5B-4195-B604-8FB705A3F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97288" y="-579438"/>
              <a:ext cx="1498600" cy="2582863"/>
            </a:xfrm>
            <a:custGeom>
              <a:avLst/>
              <a:gdLst>
                <a:gd name="T0" fmla="*/ 411 w 415"/>
                <a:gd name="T1" fmla="*/ 0 h 716"/>
                <a:gd name="T2" fmla="*/ 0 w 415"/>
                <a:gd name="T3" fmla="*/ 716 h 716"/>
                <a:gd name="T4" fmla="*/ 5 w 415"/>
                <a:gd name="T5" fmla="*/ 716 h 716"/>
                <a:gd name="T6" fmla="*/ 415 w 415"/>
                <a:gd name="T7" fmla="*/ 1 h 716"/>
                <a:gd name="T8" fmla="*/ 411 w 415"/>
                <a:gd name="T9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716">
                  <a:moveTo>
                    <a:pt x="411" y="0"/>
                  </a:moveTo>
                  <a:cubicBezTo>
                    <a:pt x="0" y="716"/>
                    <a:pt x="0" y="716"/>
                    <a:pt x="0" y="716"/>
                  </a:cubicBezTo>
                  <a:cubicBezTo>
                    <a:pt x="5" y="716"/>
                    <a:pt x="5" y="716"/>
                    <a:pt x="5" y="716"/>
                  </a:cubicBezTo>
                  <a:cubicBezTo>
                    <a:pt x="415" y="1"/>
                    <a:pt x="415" y="1"/>
                    <a:pt x="415" y="1"/>
                  </a:cubicBezTo>
                  <a:cubicBezTo>
                    <a:pt x="414" y="1"/>
                    <a:pt x="413" y="0"/>
                    <a:pt x="4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6">
              <a:extLst>
                <a:ext uri="{FF2B5EF4-FFF2-40B4-BE49-F238E27FC236}">
                  <a16:creationId xmlns:a16="http://schemas.microsoft.com/office/drawing/2014/main" id="{97DB155B-7F8F-4B8E-820E-69736AEDE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81388" y="-630238"/>
              <a:ext cx="1527175" cy="2633663"/>
            </a:xfrm>
            <a:custGeom>
              <a:avLst/>
              <a:gdLst>
                <a:gd name="T0" fmla="*/ 419 w 423"/>
                <a:gd name="T1" fmla="*/ 0 h 730"/>
                <a:gd name="T2" fmla="*/ 0 w 423"/>
                <a:gd name="T3" fmla="*/ 730 h 730"/>
                <a:gd name="T4" fmla="*/ 5 w 423"/>
                <a:gd name="T5" fmla="*/ 730 h 730"/>
                <a:gd name="T6" fmla="*/ 423 w 423"/>
                <a:gd name="T7" fmla="*/ 1 h 730"/>
                <a:gd name="T8" fmla="*/ 419 w 423"/>
                <a:gd name="T9" fmla="*/ 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" h="730">
                  <a:moveTo>
                    <a:pt x="419" y="0"/>
                  </a:moveTo>
                  <a:cubicBezTo>
                    <a:pt x="0" y="730"/>
                    <a:pt x="0" y="730"/>
                    <a:pt x="0" y="730"/>
                  </a:cubicBezTo>
                  <a:cubicBezTo>
                    <a:pt x="5" y="730"/>
                    <a:pt x="5" y="730"/>
                    <a:pt x="5" y="730"/>
                  </a:cubicBezTo>
                  <a:cubicBezTo>
                    <a:pt x="423" y="1"/>
                    <a:pt x="423" y="1"/>
                    <a:pt x="423" y="1"/>
                  </a:cubicBezTo>
                  <a:cubicBezTo>
                    <a:pt x="422" y="1"/>
                    <a:pt x="420" y="1"/>
                    <a:pt x="4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7">
              <a:extLst>
                <a:ext uri="{FF2B5EF4-FFF2-40B4-BE49-F238E27FC236}">
                  <a16:creationId xmlns:a16="http://schemas.microsoft.com/office/drawing/2014/main" id="{495DB56B-30D5-442F-A372-8CCE6B9A8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89338" y="-604838"/>
              <a:ext cx="1512887" cy="2608263"/>
            </a:xfrm>
            <a:custGeom>
              <a:avLst/>
              <a:gdLst>
                <a:gd name="T0" fmla="*/ 415 w 419"/>
                <a:gd name="T1" fmla="*/ 0 h 723"/>
                <a:gd name="T2" fmla="*/ 0 w 419"/>
                <a:gd name="T3" fmla="*/ 723 h 723"/>
                <a:gd name="T4" fmla="*/ 5 w 419"/>
                <a:gd name="T5" fmla="*/ 723 h 723"/>
                <a:gd name="T6" fmla="*/ 419 w 419"/>
                <a:gd name="T7" fmla="*/ 1 h 723"/>
                <a:gd name="T8" fmla="*/ 415 w 419"/>
                <a:gd name="T9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" h="723">
                  <a:moveTo>
                    <a:pt x="415" y="0"/>
                  </a:moveTo>
                  <a:cubicBezTo>
                    <a:pt x="0" y="723"/>
                    <a:pt x="0" y="723"/>
                    <a:pt x="0" y="723"/>
                  </a:cubicBezTo>
                  <a:cubicBezTo>
                    <a:pt x="5" y="723"/>
                    <a:pt x="5" y="723"/>
                    <a:pt x="5" y="723"/>
                  </a:cubicBezTo>
                  <a:cubicBezTo>
                    <a:pt x="419" y="1"/>
                    <a:pt x="419" y="1"/>
                    <a:pt x="419" y="1"/>
                  </a:cubicBezTo>
                  <a:cubicBezTo>
                    <a:pt x="418" y="1"/>
                    <a:pt x="417" y="0"/>
                    <a:pt x="4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8">
              <a:extLst>
                <a:ext uri="{FF2B5EF4-FFF2-40B4-BE49-F238E27FC236}">
                  <a16:creationId xmlns:a16="http://schemas.microsoft.com/office/drawing/2014/main" id="{3F108C17-DC67-44C3-B2E5-9D6DACF99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3900" y="-666750"/>
              <a:ext cx="1549400" cy="2670175"/>
            </a:xfrm>
            <a:custGeom>
              <a:avLst/>
              <a:gdLst>
                <a:gd name="T0" fmla="*/ 425 w 429"/>
                <a:gd name="T1" fmla="*/ 0 h 740"/>
                <a:gd name="T2" fmla="*/ 0 w 429"/>
                <a:gd name="T3" fmla="*/ 740 h 740"/>
                <a:gd name="T4" fmla="*/ 5 w 429"/>
                <a:gd name="T5" fmla="*/ 740 h 740"/>
                <a:gd name="T6" fmla="*/ 429 w 429"/>
                <a:gd name="T7" fmla="*/ 1 h 740"/>
                <a:gd name="T8" fmla="*/ 425 w 429"/>
                <a:gd name="T9" fmla="*/ 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740">
                  <a:moveTo>
                    <a:pt x="425" y="0"/>
                  </a:moveTo>
                  <a:cubicBezTo>
                    <a:pt x="0" y="740"/>
                    <a:pt x="0" y="740"/>
                    <a:pt x="0" y="740"/>
                  </a:cubicBezTo>
                  <a:cubicBezTo>
                    <a:pt x="5" y="740"/>
                    <a:pt x="5" y="740"/>
                    <a:pt x="5" y="740"/>
                  </a:cubicBezTo>
                  <a:cubicBezTo>
                    <a:pt x="429" y="1"/>
                    <a:pt x="429" y="1"/>
                    <a:pt x="429" y="1"/>
                  </a:cubicBezTo>
                  <a:cubicBezTo>
                    <a:pt x="428" y="0"/>
                    <a:pt x="426" y="0"/>
                    <a:pt x="4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9">
              <a:extLst>
                <a:ext uri="{FF2B5EF4-FFF2-40B4-BE49-F238E27FC236}">
                  <a16:creationId xmlns:a16="http://schemas.microsoft.com/office/drawing/2014/main" id="{84587ABE-E9F7-4044-B6F4-A052109FC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3438" y="-647700"/>
              <a:ext cx="1538287" cy="2651125"/>
            </a:xfrm>
            <a:custGeom>
              <a:avLst/>
              <a:gdLst>
                <a:gd name="T0" fmla="*/ 422 w 426"/>
                <a:gd name="T1" fmla="*/ 0 h 735"/>
                <a:gd name="T2" fmla="*/ 0 w 426"/>
                <a:gd name="T3" fmla="*/ 735 h 735"/>
                <a:gd name="T4" fmla="*/ 5 w 426"/>
                <a:gd name="T5" fmla="*/ 735 h 735"/>
                <a:gd name="T6" fmla="*/ 426 w 426"/>
                <a:gd name="T7" fmla="*/ 1 h 735"/>
                <a:gd name="T8" fmla="*/ 422 w 426"/>
                <a:gd name="T9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735">
                  <a:moveTo>
                    <a:pt x="422" y="0"/>
                  </a:moveTo>
                  <a:cubicBezTo>
                    <a:pt x="0" y="735"/>
                    <a:pt x="0" y="735"/>
                    <a:pt x="0" y="735"/>
                  </a:cubicBezTo>
                  <a:cubicBezTo>
                    <a:pt x="5" y="735"/>
                    <a:pt x="5" y="735"/>
                    <a:pt x="5" y="735"/>
                  </a:cubicBezTo>
                  <a:cubicBezTo>
                    <a:pt x="426" y="1"/>
                    <a:pt x="426" y="1"/>
                    <a:pt x="426" y="1"/>
                  </a:cubicBezTo>
                  <a:cubicBezTo>
                    <a:pt x="425" y="0"/>
                    <a:pt x="424" y="0"/>
                    <a:pt x="4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0">
              <a:extLst>
                <a:ext uri="{FF2B5EF4-FFF2-40B4-BE49-F238E27FC236}">
                  <a16:creationId xmlns:a16="http://schemas.microsoft.com/office/drawing/2014/main" id="{954143A5-6B49-4D5E-83D1-F53D78E5F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5950" y="-681038"/>
              <a:ext cx="1560512" cy="2684463"/>
            </a:xfrm>
            <a:custGeom>
              <a:avLst/>
              <a:gdLst>
                <a:gd name="T0" fmla="*/ 427 w 432"/>
                <a:gd name="T1" fmla="*/ 0 h 744"/>
                <a:gd name="T2" fmla="*/ 0 w 432"/>
                <a:gd name="T3" fmla="*/ 744 h 744"/>
                <a:gd name="T4" fmla="*/ 5 w 432"/>
                <a:gd name="T5" fmla="*/ 744 h 744"/>
                <a:gd name="T6" fmla="*/ 432 w 432"/>
                <a:gd name="T7" fmla="*/ 1 h 744"/>
                <a:gd name="T8" fmla="*/ 427 w 432"/>
                <a:gd name="T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744">
                  <a:moveTo>
                    <a:pt x="427" y="0"/>
                  </a:moveTo>
                  <a:cubicBezTo>
                    <a:pt x="0" y="744"/>
                    <a:pt x="0" y="744"/>
                    <a:pt x="0" y="744"/>
                  </a:cubicBezTo>
                  <a:cubicBezTo>
                    <a:pt x="5" y="744"/>
                    <a:pt x="5" y="744"/>
                    <a:pt x="5" y="744"/>
                  </a:cubicBezTo>
                  <a:cubicBezTo>
                    <a:pt x="432" y="1"/>
                    <a:pt x="432" y="1"/>
                    <a:pt x="432" y="1"/>
                  </a:cubicBezTo>
                  <a:cubicBezTo>
                    <a:pt x="430" y="0"/>
                    <a:pt x="429" y="0"/>
                    <a:pt x="4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1">
              <a:extLst>
                <a:ext uri="{FF2B5EF4-FFF2-40B4-BE49-F238E27FC236}">
                  <a16:creationId xmlns:a16="http://schemas.microsoft.com/office/drawing/2014/main" id="{EE6B840B-63F5-4D90-B2EF-3549DBFBB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40050" y="-701675"/>
              <a:ext cx="1570037" cy="2705100"/>
            </a:xfrm>
            <a:custGeom>
              <a:avLst/>
              <a:gdLst>
                <a:gd name="T0" fmla="*/ 430 w 435"/>
                <a:gd name="T1" fmla="*/ 0 h 750"/>
                <a:gd name="T2" fmla="*/ 0 w 435"/>
                <a:gd name="T3" fmla="*/ 750 h 750"/>
                <a:gd name="T4" fmla="*/ 5 w 435"/>
                <a:gd name="T5" fmla="*/ 750 h 750"/>
                <a:gd name="T6" fmla="*/ 435 w 435"/>
                <a:gd name="T7" fmla="*/ 1 h 750"/>
                <a:gd name="T8" fmla="*/ 430 w 435"/>
                <a:gd name="T9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750">
                  <a:moveTo>
                    <a:pt x="430" y="0"/>
                  </a:moveTo>
                  <a:cubicBezTo>
                    <a:pt x="0" y="750"/>
                    <a:pt x="0" y="750"/>
                    <a:pt x="0" y="750"/>
                  </a:cubicBezTo>
                  <a:cubicBezTo>
                    <a:pt x="5" y="750"/>
                    <a:pt x="5" y="750"/>
                    <a:pt x="5" y="750"/>
                  </a:cubicBezTo>
                  <a:cubicBezTo>
                    <a:pt x="435" y="1"/>
                    <a:pt x="435" y="1"/>
                    <a:pt x="435" y="1"/>
                  </a:cubicBezTo>
                  <a:cubicBezTo>
                    <a:pt x="434" y="0"/>
                    <a:pt x="432" y="0"/>
                    <a:pt x="4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7" name="Freeform 52">
              <a:extLst>
                <a:ext uri="{FF2B5EF4-FFF2-40B4-BE49-F238E27FC236}">
                  <a16:creationId xmlns:a16="http://schemas.microsoft.com/office/drawing/2014/main" id="{498923EA-B75F-4A68-AC74-FD5ECC82B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30513" y="-706438"/>
              <a:ext cx="1574800" cy="2709863"/>
            </a:xfrm>
            <a:custGeom>
              <a:avLst/>
              <a:gdLst>
                <a:gd name="T0" fmla="*/ 431 w 436"/>
                <a:gd name="T1" fmla="*/ 0 h 751"/>
                <a:gd name="T2" fmla="*/ 0 w 436"/>
                <a:gd name="T3" fmla="*/ 751 h 751"/>
                <a:gd name="T4" fmla="*/ 5 w 436"/>
                <a:gd name="T5" fmla="*/ 751 h 751"/>
                <a:gd name="T6" fmla="*/ 436 w 436"/>
                <a:gd name="T7" fmla="*/ 0 h 751"/>
                <a:gd name="T8" fmla="*/ 431 w 436"/>
                <a:gd name="T9" fmla="*/ 0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751">
                  <a:moveTo>
                    <a:pt x="431" y="0"/>
                  </a:moveTo>
                  <a:cubicBezTo>
                    <a:pt x="0" y="751"/>
                    <a:pt x="0" y="751"/>
                    <a:pt x="0" y="751"/>
                  </a:cubicBezTo>
                  <a:cubicBezTo>
                    <a:pt x="5" y="751"/>
                    <a:pt x="5" y="751"/>
                    <a:pt x="5" y="751"/>
                  </a:cubicBezTo>
                  <a:cubicBezTo>
                    <a:pt x="436" y="0"/>
                    <a:pt x="436" y="0"/>
                    <a:pt x="436" y="0"/>
                  </a:cubicBezTo>
                  <a:cubicBezTo>
                    <a:pt x="434" y="0"/>
                    <a:pt x="433" y="0"/>
                    <a:pt x="4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8" name="Freeform 53">
              <a:extLst>
                <a:ext uri="{FF2B5EF4-FFF2-40B4-BE49-F238E27FC236}">
                  <a16:creationId xmlns:a16="http://schemas.microsoft.com/office/drawing/2014/main" id="{EEA7195F-C901-4A38-8072-ADD153BB1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22563" y="-709613"/>
              <a:ext cx="1574800" cy="2713038"/>
            </a:xfrm>
            <a:custGeom>
              <a:avLst/>
              <a:gdLst>
                <a:gd name="T0" fmla="*/ 432 w 436"/>
                <a:gd name="T1" fmla="*/ 0 h 752"/>
                <a:gd name="T2" fmla="*/ 0 w 436"/>
                <a:gd name="T3" fmla="*/ 752 h 752"/>
                <a:gd name="T4" fmla="*/ 5 w 436"/>
                <a:gd name="T5" fmla="*/ 752 h 752"/>
                <a:gd name="T6" fmla="*/ 436 w 436"/>
                <a:gd name="T7" fmla="*/ 0 h 752"/>
                <a:gd name="T8" fmla="*/ 432 w 436"/>
                <a:gd name="T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752">
                  <a:moveTo>
                    <a:pt x="432" y="0"/>
                  </a:moveTo>
                  <a:cubicBezTo>
                    <a:pt x="0" y="752"/>
                    <a:pt x="0" y="752"/>
                    <a:pt x="0" y="752"/>
                  </a:cubicBezTo>
                  <a:cubicBezTo>
                    <a:pt x="5" y="752"/>
                    <a:pt x="5" y="752"/>
                    <a:pt x="5" y="752"/>
                  </a:cubicBezTo>
                  <a:cubicBezTo>
                    <a:pt x="436" y="0"/>
                    <a:pt x="436" y="0"/>
                    <a:pt x="436" y="0"/>
                  </a:cubicBezTo>
                  <a:cubicBezTo>
                    <a:pt x="435" y="0"/>
                    <a:pt x="433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9" name="Freeform 54">
              <a:extLst>
                <a:ext uri="{FF2B5EF4-FFF2-40B4-BE49-F238E27FC236}">
                  <a16:creationId xmlns:a16="http://schemas.microsoft.com/office/drawing/2014/main" id="{5A7EB29F-5DC9-4F0D-AB1D-B40B5A77C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48000" y="-692150"/>
              <a:ext cx="1566862" cy="2695575"/>
            </a:xfrm>
            <a:custGeom>
              <a:avLst/>
              <a:gdLst>
                <a:gd name="T0" fmla="*/ 429 w 434"/>
                <a:gd name="T1" fmla="*/ 0 h 747"/>
                <a:gd name="T2" fmla="*/ 0 w 434"/>
                <a:gd name="T3" fmla="*/ 747 h 747"/>
                <a:gd name="T4" fmla="*/ 5 w 434"/>
                <a:gd name="T5" fmla="*/ 747 h 747"/>
                <a:gd name="T6" fmla="*/ 434 w 434"/>
                <a:gd name="T7" fmla="*/ 0 h 747"/>
                <a:gd name="T8" fmla="*/ 429 w 434"/>
                <a:gd name="T9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747">
                  <a:moveTo>
                    <a:pt x="429" y="0"/>
                  </a:moveTo>
                  <a:cubicBezTo>
                    <a:pt x="0" y="747"/>
                    <a:pt x="0" y="747"/>
                    <a:pt x="0" y="747"/>
                  </a:cubicBezTo>
                  <a:cubicBezTo>
                    <a:pt x="5" y="747"/>
                    <a:pt x="5" y="747"/>
                    <a:pt x="5" y="747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32" y="0"/>
                    <a:pt x="431" y="0"/>
                    <a:pt x="4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0" name="Freeform 55">
              <a:extLst>
                <a:ext uri="{FF2B5EF4-FFF2-40B4-BE49-F238E27FC236}">
                  <a16:creationId xmlns:a16="http://schemas.microsoft.com/office/drawing/2014/main" id="{D44ECA42-8BB3-4202-BA0E-E86577CEE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72013" y="-241300"/>
              <a:ext cx="1304925" cy="2244725"/>
            </a:xfrm>
            <a:custGeom>
              <a:avLst/>
              <a:gdLst>
                <a:gd name="T0" fmla="*/ 357 w 361"/>
                <a:gd name="T1" fmla="*/ 0 h 622"/>
                <a:gd name="T2" fmla="*/ 0 w 361"/>
                <a:gd name="T3" fmla="*/ 622 h 622"/>
                <a:gd name="T4" fmla="*/ 5 w 361"/>
                <a:gd name="T5" fmla="*/ 622 h 622"/>
                <a:gd name="T6" fmla="*/ 361 w 361"/>
                <a:gd name="T7" fmla="*/ 2 h 622"/>
                <a:gd name="T8" fmla="*/ 357 w 361"/>
                <a:gd name="T9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622">
                  <a:moveTo>
                    <a:pt x="357" y="0"/>
                  </a:moveTo>
                  <a:cubicBezTo>
                    <a:pt x="0" y="622"/>
                    <a:pt x="0" y="622"/>
                    <a:pt x="0" y="622"/>
                  </a:cubicBezTo>
                  <a:cubicBezTo>
                    <a:pt x="5" y="622"/>
                    <a:pt x="5" y="622"/>
                    <a:pt x="5" y="622"/>
                  </a:cubicBezTo>
                  <a:cubicBezTo>
                    <a:pt x="361" y="2"/>
                    <a:pt x="361" y="2"/>
                    <a:pt x="361" y="2"/>
                  </a:cubicBezTo>
                  <a:cubicBezTo>
                    <a:pt x="360" y="1"/>
                    <a:pt x="359" y="1"/>
                    <a:pt x="3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1" name="Freeform 56">
              <a:extLst>
                <a:ext uri="{FF2B5EF4-FFF2-40B4-BE49-F238E27FC236}">
                  <a16:creationId xmlns:a16="http://schemas.microsoft.com/office/drawing/2014/main" id="{15836462-E909-4C15-B1A3-37A33802F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8788" y="668337"/>
              <a:ext cx="769937" cy="1335088"/>
            </a:xfrm>
            <a:custGeom>
              <a:avLst/>
              <a:gdLst>
                <a:gd name="T0" fmla="*/ 485 w 485"/>
                <a:gd name="T1" fmla="*/ 0 h 841"/>
                <a:gd name="T2" fmla="*/ 0 w 485"/>
                <a:gd name="T3" fmla="*/ 841 h 841"/>
                <a:gd name="T4" fmla="*/ 12 w 485"/>
                <a:gd name="T5" fmla="*/ 841 h 841"/>
                <a:gd name="T6" fmla="*/ 485 w 485"/>
                <a:gd name="T7" fmla="*/ 20 h 841"/>
                <a:gd name="T8" fmla="*/ 485 w 485"/>
                <a:gd name="T9" fmla="*/ 0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" h="841">
                  <a:moveTo>
                    <a:pt x="485" y="0"/>
                  </a:moveTo>
                  <a:lnTo>
                    <a:pt x="0" y="841"/>
                  </a:lnTo>
                  <a:lnTo>
                    <a:pt x="12" y="841"/>
                  </a:lnTo>
                  <a:lnTo>
                    <a:pt x="485" y="20"/>
                  </a:lnTo>
                  <a:lnTo>
                    <a:pt x="4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2" name="Freeform 57">
              <a:extLst>
                <a:ext uri="{FF2B5EF4-FFF2-40B4-BE49-F238E27FC236}">
                  <a16:creationId xmlns:a16="http://schemas.microsoft.com/office/drawing/2014/main" id="{99DD098B-2409-4E9F-8B76-65C24238E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8788" y="668337"/>
              <a:ext cx="769937" cy="1335088"/>
            </a:xfrm>
            <a:custGeom>
              <a:avLst/>
              <a:gdLst>
                <a:gd name="T0" fmla="*/ 485 w 485"/>
                <a:gd name="T1" fmla="*/ 0 h 841"/>
                <a:gd name="T2" fmla="*/ 0 w 485"/>
                <a:gd name="T3" fmla="*/ 841 h 841"/>
                <a:gd name="T4" fmla="*/ 12 w 485"/>
                <a:gd name="T5" fmla="*/ 841 h 841"/>
                <a:gd name="T6" fmla="*/ 485 w 485"/>
                <a:gd name="T7" fmla="*/ 20 h 841"/>
                <a:gd name="T8" fmla="*/ 485 w 485"/>
                <a:gd name="T9" fmla="*/ 0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" h="841">
                  <a:moveTo>
                    <a:pt x="485" y="0"/>
                  </a:moveTo>
                  <a:lnTo>
                    <a:pt x="0" y="841"/>
                  </a:lnTo>
                  <a:lnTo>
                    <a:pt x="12" y="841"/>
                  </a:lnTo>
                  <a:lnTo>
                    <a:pt x="485" y="20"/>
                  </a:lnTo>
                  <a:lnTo>
                    <a:pt x="4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3" name="Freeform 58">
              <a:extLst>
                <a:ext uri="{FF2B5EF4-FFF2-40B4-BE49-F238E27FC236}">
                  <a16:creationId xmlns:a16="http://schemas.microsoft.com/office/drawing/2014/main" id="{ED0FFDC3-AE2A-4C0F-A899-F63483BB1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1550" y="-190500"/>
              <a:ext cx="1274762" cy="2193925"/>
            </a:xfrm>
            <a:custGeom>
              <a:avLst/>
              <a:gdLst>
                <a:gd name="T0" fmla="*/ 350 w 353"/>
                <a:gd name="T1" fmla="*/ 0 h 608"/>
                <a:gd name="T2" fmla="*/ 0 w 353"/>
                <a:gd name="T3" fmla="*/ 608 h 608"/>
                <a:gd name="T4" fmla="*/ 5 w 353"/>
                <a:gd name="T5" fmla="*/ 608 h 608"/>
                <a:gd name="T6" fmla="*/ 353 w 353"/>
                <a:gd name="T7" fmla="*/ 2 h 608"/>
                <a:gd name="T8" fmla="*/ 350 w 353"/>
                <a:gd name="T9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608">
                  <a:moveTo>
                    <a:pt x="350" y="0"/>
                  </a:moveTo>
                  <a:cubicBezTo>
                    <a:pt x="0" y="608"/>
                    <a:pt x="0" y="608"/>
                    <a:pt x="0" y="608"/>
                  </a:cubicBezTo>
                  <a:cubicBezTo>
                    <a:pt x="5" y="608"/>
                    <a:pt x="5" y="608"/>
                    <a:pt x="5" y="608"/>
                  </a:cubicBezTo>
                  <a:cubicBezTo>
                    <a:pt x="353" y="2"/>
                    <a:pt x="353" y="2"/>
                    <a:pt x="353" y="2"/>
                  </a:cubicBezTo>
                  <a:cubicBezTo>
                    <a:pt x="352" y="1"/>
                    <a:pt x="351" y="0"/>
                    <a:pt x="3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4" name="Freeform 59">
              <a:extLst>
                <a:ext uri="{FF2B5EF4-FFF2-40B4-BE49-F238E27FC236}">
                  <a16:creationId xmlns:a16="http://schemas.microsoft.com/office/drawing/2014/main" id="{1737D242-6C57-4745-8D6F-CFD3FCFB9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8163" y="-374650"/>
              <a:ext cx="1379537" cy="2378075"/>
            </a:xfrm>
            <a:custGeom>
              <a:avLst/>
              <a:gdLst>
                <a:gd name="T0" fmla="*/ 379 w 382"/>
                <a:gd name="T1" fmla="*/ 0 h 659"/>
                <a:gd name="T2" fmla="*/ 0 w 382"/>
                <a:gd name="T3" fmla="*/ 659 h 659"/>
                <a:gd name="T4" fmla="*/ 5 w 382"/>
                <a:gd name="T5" fmla="*/ 659 h 659"/>
                <a:gd name="T6" fmla="*/ 382 w 382"/>
                <a:gd name="T7" fmla="*/ 1 h 659"/>
                <a:gd name="T8" fmla="*/ 379 w 382"/>
                <a:gd name="T9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659">
                  <a:moveTo>
                    <a:pt x="379" y="0"/>
                  </a:moveTo>
                  <a:cubicBezTo>
                    <a:pt x="0" y="659"/>
                    <a:pt x="0" y="659"/>
                    <a:pt x="0" y="659"/>
                  </a:cubicBezTo>
                  <a:cubicBezTo>
                    <a:pt x="5" y="659"/>
                    <a:pt x="5" y="659"/>
                    <a:pt x="5" y="659"/>
                  </a:cubicBezTo>
                  <a:cubicBezTo>
                    <a:pt x="382" y="1"/>
                    <a:pt x="382" y="1"/>
                    <a:pt x="382" y="1"/>
                  </a:cubicBezTo>
                  <a:cubicBezTo>
                    <a:pt x="381" y="1"/>
                    <a:pt x="380" y="0"/>
                    <a:pt x="3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5" name="Freeform 60">
              <a:extLst>
                <a:ext uri="{FF2B5EF4-FFF2-40B4-BE49-F238E27FC236}">
                  <a16:creationId xmlns:a16="http://schemas.microsoft.com/office/drawing/2014/main" id="{C5A3979F-FCA1-46AB-A9D9-A430D18FA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56113" y="-334963"/>
              <a:ext cx="1357312" cy="2338388"/>
            </a:xfrm>
            <a:custGeom>
              <a:avLst/>
              <a:gdLst>
                <a:gd name="T0" fmla="*/ 372 w 376"/>
                <a:gd name="T1" fmla="*/ 0 h 648"/>
                <a:gd name="T2" fmla="*/ 0 w 376"/>
                <a:gd name="T3" fmla="*/ 648 h 648"/>
                <a:gd name="T4" fmla="*/ 5 w 376"/>
                <a:gd name="T5" fmla="*/ 648 h 648"/>
                <a:gd name="T6" fmla="*/ 376 w 376"/>
                <a:gd name="T7" fmla="*/ 2 h 648"/>
                <a:gd name="T8" fmla="*/ 372 w 376"/>
                <a:gd name="T9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648">
                  <a:moveTo>
                    <a:pt x="372" y="0"/>
                  </a:moveTo>
                  <a:cubicBezTo>
                    <a:pt x="0" y="648"/>
                    <a:pt x="0" y="648"/>
                    <a:pt x="0" y="648"/>
                  </a:cubicBezTo>
                  <a:cubicBezTo>
                    <a:pt x="5" y="648"/>
                    <a:pt x="5" y="648"/>
                    <a:pt x="5" y="648"/>
                  </a:cubicBezTo>
                  <a:cubicBezTo>
                    <a:pt x="376" y="2"/>
                    <a:pt x="376" y="2"/>
                    <a:pt x="376" y="2"/>
                  </a:cubicBezTo>
                  <a:cubicBezTo>
                    <a:pt x="374" y="2"/>
                    <a:pt x="373" y="1"/>
                    <a:pt x="3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6" name="Freeform 61">
              <a:extLst>
                <a:ext uri="{FF2B5EF4-FFF2-40B4-BE49-F238E27FC236}">
                  <a16:creationId xmlns:a16="http://schemas.microsoft.com/office/drawing/2014/main" id="{ABD980DF-3BB5-40B3-AAA9-4D56B6AB2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4775" y="-522288"/>
              <a:ext cx="1465262" cy="2525713"/>
            </a:xfrm>
            <a:custGeom>
              <a:avLst/>
              <a:gdLst>
                <a:gd name="T0" fmla="*/ 402 w 406"/>
                <a:gd name="T1" fmla="*/ 0 h 700"/>
                <a:gd name="T2" fmla="*/ 0 w 406"/>
                <a:gd name="T3" fmla="*/ 700 h 700"/>
                <a:gd name="T4" fmla="*/ 5 w 406"/>
                <a:gd name="T5" fmla="*/ 700 h 700"/>
                <a:gd name="T6" fmla="*/ 406 w 406"/>
                <a:gd name="T7" fmla="*/ 2 h 700"/>
                <a:gd name="T8" fmla="*/ 402 w 406"/>
                <a:gd name="T9" fmla="*/ 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6" h="700">
                  <a:moveTo>
                    <a:pt x="402" y="0"/>
                  </a:moveTo>
                  <a:cubicBezTo>
                    <a:pt x="0" y="700"/>
                    <a:pt x="0" y="700"/>
                    <a:pt x="0" y="700"/>
                  </a:cubicBezTo>
                  <a:cubicBezTo>
                    <a:pt x="5" y="700"/>
                    <a:pt x="5" y="700"/>
                    <a:pt x="5" y="700"/>
                  </a:cubicBezTo>
                  <a:cubicBezTo>
                    <a:pt x="406" y="2"/>
                    <a:pt x="406" y="2"/>
                    <a:pt x="406" y="2"/>
                  </a:cubicBezTo>
                  <a:cubicBezTo>
                    <a:pt x="405" y="1"/>
                    <a:pt x="403" y="1"/>
                    <a:pt x="4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7" name="Freeform 62">
              <a:extLst>
                <a:ext uri="{FF2B5EF4-FFF2-40B4-BE49-F238E27FC236}">
                  <a16:creationId xmlns:a16="http://schemas.microsoft.com/office/drawing/2014/main" id="{C53DCB3B-A364-4814-B6D1-95090D7C4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22725" y="-488950"/>
              <a:ext cx="1447800" cy="2492375"/>
            </a:xfrm>
            <a:custGeom>
              <a:avLst/>
              <a:gdLst>
                <a:gd name="T0" fmla="*/ 397 w 401"/>
                <a:gd name="T1" fmla="*/ 0 h 691"/>
                <a:gd name="T2" fmla="*/ 0 w 401"/>
                <a:gd name="T3" fmla="*/ 691 h 691"/>
                <a:gd name="T4" fmla="*/ 5 w 401"/>
                <a:gd name="T5" fmla="*/ 691 h 691"/>
                <a:gd name="T6" fmla="*/ 401 w 401"/>
                <a:gd name="T7" fmla="*/ 2 h 691"/>
                <a:gd name="T8" fmla="*/ 397 w 401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691">
                  <a:moveTo>
                    <a:pt x="397" y="0"/>
                  </a:moveTo>
                  <a:cubicBezTo>
                    <a:pt x="0" y="691"/>
                    <a:pt x="0" y="691"/>
                    <a:pt x="0" y="691"/>
                  </a:cubicBezTo>
                  <a:cubicBezTo>
                    <a:pt x="5" y="691"/>
                    <a:pt x="5" y="691"/>
                    <a:pt x="5" y="691"/>
                  </a:cubicBezTo>
                  <a:cubicBezTo>
                    <a:pt x="401" y="2"/>
                    <a:pt x="401" y="2"/>
                    <a:pt x="401" y="2"/>
                  </a:cubicBezTo>
                  <a:cubicBezTo>
                    <a:pt x="399" y="1"/>
                    <a:pt x="398" y="1"/>
                    <a:pt x="39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8" name="Freeform 63">
              <a:extLst>
                <a:ext uri="{FF2B5EF4-FFF2-40B4-BE49-F238E27FC236}">
                  <a16:creationId xmlns:a16="http://schemas.microsoft.com/office/drawing/2014/main" id="{2A886B6D-0FF0-4F78-961A-76C19F0BC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30675" y="-454025"/>
              <a:ext cx="1427162" cy="2457450"/>
            </a:xfrm>
            <a:custGeom>
              <a:avLst/>
              <a:gdLst>
                <a:gd name="T0" fmla="*/ 391 w 395"/>
                <a:gd name="T1" fmla="*/ 0 h 681"/>
                <a:gd name="T2" fmla="*/ 0 w 395"/>
                <a:gd name="T3" fmla="*/ 681 h 681"/>
                <a:gd name="T4" fmla="*/ 5 w 395"/>
                <a:gd name="T5" fmla="*/ 681 h 681"/>
                <a:gd name="T6" fmla="*/ 395 w 395"/>
                <a:gd name="T7" fmla="*/ 2 h 681"/>
                <a:gd name="T8" fmla="*/ 391 w 395"/>
                <a:gd name="T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681">
                  <a:moveTo>
                    <a:pt x="391" y="0"/>
                  </a:moveTo>
                  <a:cubicBezTo>
                    <a:pt x="0" y="681"/>
                    <a:pt x="0" y="681"/>
                    <a:pt x="0" y="681"/>
                  </a:cubicBezTo>
                  <a:cubicBezTo>
                    <a:pt x="5" y="681"/>
                    <a:pt x="5" y="681"/>
                    <a:pt x="5" y="681"/>
                  </a:cubicBezTo>
                  <a:cubicBezTo>
                    <a:pt x="395" y="2"/>
                    <a:pt x="395" y="2"/>
                    <a:pt x="395" y="2"/>
                  </a:cubicBezTo>
                  <a:cubicBezTo>
                    <a:pt x="394" y="1"/>
                    <a:pt x="392" y="1"/>
                    <a:pt x="3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9" name="Freeform 64">
              <a:extLst>
                <a:ext uri="{FF2B5EF4-FFF2-40B4-BE49-F238E27FC236}">
                  <a16:creationId xmlns:a16="http://schemas.microsoft.com/office/drawing/2014/main" id="{41ED5365-6139-4D8E-BC6B-5187C68AE6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8625" y="-414338"/>
              <a:ext cx="1404937" cy="2417763"/>
            </a:xfrm>
            <a:custGeom>
              <a:avLst/>
              <a:gdLst>
                <a:gd name="T0" fmla="*/ 385 w 389"/>
                <a:gd name="T1" fmla="*/ 0 h 670"/>
                <a:gd name="T2" fmla="*/ 0 w 389"/>
                <a:gd name="T3" fmla="*/ 670 h 670"/>
                <a:gd name="T4" fmla="*/ 5 w 389"/>
                <a:gd name="T5" fmla="*/ 670 h 670"/>
                <a:gd name="T6" fmla="*/ 389 w 389"/>
                <a:gd name="T7" fmla="*/ 1 h 670"/>
                <a:gd name="T8" fmla="*/ 385 w 389"/>
                <a:gd name="T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670">
                  <a:moveTo>
                    <a:pt x="385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5" y="670"/>
                    <a:pt x="5" y="670"/>
                    <a:pt x="5" y="670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88" y="1"/>
                    <a:pt x="386" y="0"/>
                    <a:pt x="38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" name="Freeform 65">
              <a:extLst>
                <a:ext uri="{FF2B5EF4-FFF2-40B4-BE49-F238E27FC236}">
                  <a16:creationId xmlns:a16="http://schemas.microsoft.com/office/drawing/2014/main" id="{19471504-946F-41DE-B1A0-91DE9A2C7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06825" y="-550863"/>
              <a:ext cx="1482725" cy="2554288"/>
            </a:xfrm>
            <a:custGeom>
              <a:avLst/>
              <a:gdLst>
                <a:gd name="T0" fmla="*/ 407 w 411"/>
                <a:gd name="T1" fmla="*/ 0 h 708"/>
                <a:gd name="T2" fmla="*/ 0 w 411"/>
                <a:gd name="T3" fmla="*/ 708 h 708"/>
                <a:gd name="T4" fmla="*/ 5 w 411"/>
                <a:gd name="T5" fmla="*/ 708 h 708"/>
                <a:gd name="T6" fmla="*/ 411 w 411"/>
                <a:gd name="T7" fmla="*/ 1 h 708"/>
                <a:gd name="T8" fmla="*/ 407 w 411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708">
                  <a:moveTo>
                    <a:pt x="407" y="0"/>
                  </a:moveTo>
                  <a:cubicBezTo>
                    <a:pt x="0" y="708"/>
                    <a:pt x="0" y="708"/>
                    <a:pt x="0" y="708"/>
                  </a:cubicBezTo>
                  <a:cubicBezTo>
                    <a:pt x="5" y="708"/>
                    <a:pt x="5" y="708"/>
                    <a:pt x="5" y="708"/>
                  </a:cubicBezTo>
                  <a:cubicBezTo>
                    <a:pt x="411" y="1"/>
                    <a:pt x="411" y="1"/>
                    <a:pt x="411" y="1"/>
                  </a:cubicBezTo>
                  <a:cubicBezTo>
                    <a:pt x="410" y="0"/>
                    <a:pt x="408" y="0"/>
                    <a:pt x="40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1" name="Freeform 66">
              <a:extLst>
                <a:ext uri="{FF2B5EF4-FFF2-40B4-BE49-F238E27FC236}">
                  <a16:creationId xmlns:a16="http://schemas.microsoft.com/office/drawing/2014/main" id="{27C8CC9D-28EA-4394-9779-138657438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7937"/>
              <a:ext cx="125412" cy="220663"/>
            </a:xfrm>
            <a:custGeom>
              <a:avLst/>
              <a:gdLst>
                <a:gd name="T0" fmla="*/ 35 w 35"/>
                <a:gd name="T1" fmla="*/ 0 h 61"/>
                <a:gd name="T2" fmla="*/ 24 w 35"/>
                <a:gd name="T3" fmla="*/ 11 h 61"/>
                <a:gd name="T4" fmla="*/ 0 w 35"/>
                <a:gd name="T5" fmla="*/ 53 h 61"/>
                <a:gd name="T6" fmla="*/ 0 w 35"/>
                <a:gd name="T7" fmla="*/ 61 h 61"/>
                <a:gd name="T8" fmla="*/ 35 w 35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61">
                  <a:moveTo>
                    <a:pt x="35" y="0"/>
                  </a:moveTo>
                  <a:cubicBezTo>
                    <a:pt x="32" y="4"/>
                    <a:pt x="28" y="7"/>
                    <a:pt x="24" y="1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2" name="Freeform 67">
              <a:extLst>
                <a:ext uri="{FF2B5EF4-FFF2-40B4-BE49-F238E27FC236}">
                  <a16:creationId xmlns:a16="http://schemas.microsoft.com/office/drawing/2014/main" id="{51917DF6-B2CB-4812-BBA1-2829C1FEA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97450" y="-85725"/>
              <a:ext cx="1212850" cy="2089150"/>
            </a:xfrm>
            <a:custGeom>
              <a:avLst/>
              <a:gdLst>
                <a:gd name="T0" fmla="*/ 333 w 336"/>
                <a:gd name="T1" fmla="*/ 0 h 579"/>
                <a:gd name="T2" fmla="*/ 0 w 336"/>
                <a:gd name="T3" fmla="*/ 579 h 579"/>
                <a:gd name="T4" fmla="*/ 5 w 336"/>
                <a:gd name="T5" fmla="*/ 579 h 579"/>
                <a:gd name="T6" fmla="*/ 336 w 336"/>
                <a:gd name="T7" fmla="*/ 2 h 579"/>
                <a:gd name="T8" fmla="*/ 333 w 336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579">
                  <a:moveTo>
                    <a:pt x="333" y="0"/>
                  </a:moveTo>
                  <a:cubicBezTo>
                    <a:pt x="0" y="579"/>
                    <a:pt x="0" y="579"/>
                    <a:pt x="0" y="579"/>
                  </a:cubicBezTo>
                  <a:cubicBezTo>
                    <a:pt x="5" y="579"/>
                    <a:pt x="5" y="579"/>
                    <a:pt x="5" y="579"/>
                  </a:cubicBezTo>
                  <a:cubicBezTo>
                    <a:pt x="336" y="2"/>
                    <a:pt x="336" y="2"/>
                    <a:pt x="336" y="2"/>
                  </a:cubicBezTo>
                  <a:cubicBezTo>
                    <a:pt x="335" y="2"/>
                    <a:pt x="334" y="1"/>
                    <a:pt x="3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3" name="Freeform 68">
              <a:extLst>
                <a:ext uri="{FF2B5EF4-FFF2-40B4-BE49-F238E27FC236}">
                  <a16:creationId xmlns:a16="http://schemas.microsoft.com/office/drawing/2014/main" id="{96BBC538-C84D-4D3B-A4A5-76FD2CCF2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9500" y="-139700"/>
              <a:ext cx="1246187" cy="2143125"/>
            </a:xfrm>
            <a:custGeom>
              <a:avLst/>
              <a:gdLst>
                <a:gd name="T0" fmla="*/ 341 w 345"/>
                <a:gd name="T1" fmla="*/ 0 h 594"/>
                <a:gd name="T2" fmla="*/ 0 w 345"/>
                <a:gd name="T3" fmla="*/ 594 h 594"/>
                <a:gd name="T4" fmla="*/ 5 w 345"/>
                <a:gd name="T5" fmla="*/ 594 h 594"/>
                <a:gd name="T6" fmla="*/ 345 w 345"/>
                <a:gd name="T7" fmla="*/ 2 h 594"/>
                <a:gd name="T8" fmla="*/ 341 w 345"/>
                <a:gd name="T9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594">
                  <a:moveTo>
                    <a:pt x="341" y="0"/>
                  </a:moveTo>
                  <a:cubicBezTo>
                    <a:pt x="0" y="594"/>
                    <a:pt x="0" y="594"/>
                    <a:pt x="0" y="594"/>
                  </a:cubicBezTo>
                  <a:cubicBezTo>
                    <a:pt x="5" y="594"/>
                    <a:pt x="5" y="594"/>
                    <a:pt x="5" y="594"/>
                  </a:cubicBezTo>
                  <a:cubicBezTo>
                    <a:pt x="345" y="2"/>
                    <a:pt x="345" y="2"/>
                    <a:pt x="345" y="2"/>
                  </a:cubicBezTo>
                  <a:cubicBezTo>
                    <a:pt x="344" y="1"/>
                    <a:pt x="342" y="1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4" name="Freeform 69">
              <a:extLst>
                <a:ext uri="{FF2B5EF4-FFF2-40B4-BE49-F238E27FC236}">
                  <a16:creationId xmlns:a16="http://schemas.microsoft.com/office/drawing/2014/main" id="{D5501822-968C-433E-AD7C-699EECD8D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185738"/>
              <a:ext cx="346075" cy="604838"/>
            </a:xfrm>
            <a:custGeom>
              <a:avLst/>
              <a:gdLst>
                <a:gd name="T0" fmla="*/ 96 w 96"/>
                <a:gd name="T1" fmla="*/ 0 h 168"/>
                <a:gd name="T2" fmla="*/ 87 w 96"/>
                <a:gd name="T3" fmla="*/ 7 h 168"/>
                <a:gd name="T4" fmla="*/ 0 w 96"/>
                <a:gd name="T5" fmla="*/ 159 h 168"/>
                <a:gd name="T6" fmla="*/ 0 w 96"/>
                <a:gd name="T7" fmla="*/ 168 h 168"/>
                <a:gd name="T8" fmla="*/ 96 w 96"/>
                <a:gd name="T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68">
                  <a:moveTo>
                    <a:pt x="96" y="0"/>
                  </a:moveTo>
                  <a:cubicBezTo>
                    <a:pt x="93" y="2"/>
                    <a:pt x="90" y="5"/>
                    <a:pt x="87" y="7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5" name="Freeform 70">
              <a:extLst>
                <a:ext uri="{FF2B5EF4-FFF2-40B4-BE49-F238E27FC236}">
                  <a16:creationId xmlns:a16="http://schemas.microsoft.com/office/drawing/2014/main" id="{F2D18717-CE58-4119-B77B-21B2C74FE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05400" y="-28575"/>
              <a:ext cx="1181100" cy="2032000"/>
            </a:xfrm>
            <a:custGeom>
              <a:avLst/>
              <a:gdLst>
                <a:gd name="T0" fmla="*/ 324 w 327"/>
                <a:gd name="T1" fmla="*/ 0 h 563"/>
                <a:gd name="T2" fmla="*/ 0 w 327"/>
                <a:gd name="T3" fmla="*/ 563 h 563"/>
                <a:gd name="T4" fmla="*/ 5 w 327"/>
                <a:gd name="T5" fmla="*/ 563 h 563"/>
                <a:gd name="T6" fmla="*/ 327 w 327"/>
                <a:gd name="T7" fmla="*/ 2 h 563"/>
                <a:gd name="T8" fmla="*/ 324 w 327"/>
                <a:gd name="T9" fmla="*/ 0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563">
                  <a:moveTo>
                    <a:pt x="324" y="0"/>
                  </a:moveTo>
                  <a:cubicBezTo>
                    <a:pt x="0" y="563"/>
                    <a:pt x="0" y="563"/>
                    <a:pt x="0" y="563"/>
                  </a:cubicBezTo>
                  <a:cubicBezTo>
                    <a:pt x="5" y="563"/>
                    <a:pt x="5" y="563"/>
                    <a:pt x="5" y="563"/>
                  </a:cubicBezTo>
                  <a:cubicBezTo>
                    <a:pt x="327" y="2"/>
                    <a:pt x="327" y="2"/>
                    <a:pt x="327" y="2"/>
                  </a:cubicBezTo>
                  <a:cubicBezTo>
                    <a:pt x="326" y="1"/>
                    <a:pt x="325" y="0"/>
                    <a:pt x="3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" name="Freeform 71">
              <a:extLst>
                <a:ext uri="{FF2B5EF4-FFF2-40B4-BE49-F238E27FC236}">
                  <a16:creationId xmlns:a16="http://schemas.microsoft.com/office/drawing/2014/main" id="{16041564-7A98-4CAF-80B1-CDE82FBD5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14613" y="-709613"/>
              <a:ext cx="1574800" cy="2713038"/>
            </a:xfrm>
            <a:custGeom>
              <a:avLst/>
              <a:gdLst>
                <a:gd name="T0" fmla="*/ 436 w 436"/>
                <a:gd name="T1" fmla="*/ 0 h 752"/>
                <a:gd name="T2" fmla="*/ 431 w 436"/>
                <a:gd name="T3" fmla="*/ 0 h 752"/>
                <a:gd name="T4" fmla="*/ 0 w 436"/>
                <a:gd name="T5" fmla="*/ 752 h 752"/>
                <a:gd name="T6" fmla="*/ 5 w 436"/>
                <a:gd name="T7" fmla="*/ 752 h 752"/>
                <a:gd name="T8" fmla="*/ 436 w 436"/>
                <a:gd name="T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752">
                  <a:moveTo>
                    <a:pt x="436" y="0"/>
                  </a:moveTo>
                  <a:cubicBezTo>
                    <a:pt x="435" y="0"/>
                    <a:pt x="433" y="0"/>
                    <a:pt x="431" y="0"/>
                  </a:cubicBezTo>
                  <a:cubicBezTo>
                    <a:pt x="0" y="752"/>
                    <a:pt x="0" y="752"/>
                    <a:pt x="0" y="752"/>
                  </a:cubicBezTo>
                  <a:cubicBezTo>
                    <a:pt x="5" y="752"/>
                    <a:pt x="5" y="752"/>
                    <a:pt x="5" y="752"/>
                  </a:cubicBezTo>
                  <a:cubicBezTo>
                    <a:pt x="436" y="0"/>
                    <a:pt x="436" y="0"/>
                    <a:pt x="4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7" name="Freeform 72">
              <a:extLst>
                <a:ext uri="{FF2B5EF4-FFF2-40B4-BE49-F238E27FC236}">
                  <a16:creationId xmlns:a16="http://schemas.microsoft.com/office/drawing/2014/main" id="{323D3B2B-16F5-4DE1-94DD-3F365D0B0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2888" y="293687"/>
              <a:ext cx="985837" cy="1709738"/>
            </a:xfrm>
            <a:custGeom>
              <a:avLst/>
              <a:gdLst>
                <a:gd name="T0" fmla="*/ 621 w 621"/>
                <a:gd name="T1" fmla="*/ 0 h 1077"/>
                <a:gd name="T2" fmla="*/ 0 w 621"/>
                <a:gd name="T3" fmla="*/ 1077 h 1077"/>
                <a:gd name="T4" fmla="*/ 11 w 621"/>
                <a:gd name="T5" fmla="*/ 1077 h 1077"/>
                <a:gd name="T6" fmla="*/ 621 w 621"/>
                <a:gd name="T7" fmla="*/ 18 h 1077"/>
                <a:gd name="T8" fmla="*/ 621 w 621"/>
                <a:gd name="T9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1" h="1077">
                  <a:moveTo>
                    <a:pt x="621" y="0"/>
                  </a:moveTo>
                  <a:lnTo>
                    <a:pt x="0" y="1077"/>
                  </a:lnTo>
                  <a:lnTo>
                    <a:pt x="11" y="1077"/>
                  </a:lnTo>
                  <a:lnTo>
                    <a:pt x="621" y="18"/>
                  </a:lnTo>
                  <a:lnTo>
                    <a:pt x="6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8" name="Freeform 73">
              <a:extLst>
                <a:ext uri="{FF2B5EF4-FFF2-40B4-BE49-F238E27FC236}">
                  <a16:creationId xmlns:a16="http://schemas.microsoft.com/office/drawing/2014/main" id="{D10358DB-B2F1-4CA4-B3C5-45B8FB7A0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2888" y="293687"/>
              <a:ext cx="985837" cy="1709738"/>
            </a:xfrm>
            <a:custGeom>
              <a:avLst/>
              <a:gdLst>
                <a:gd name="T0" fmla="*/ 621 w 621"/>
                <a:gd name="T1" fmla="*/ 0 h 1077"/>
                <a:gd name="T2" fmla="*/ 0 w 621"/>
                <a:gd name="T3" fmla="*/ 1077 h 1077"/>
                <a:gd name="T4" fmla="*/ 11 w 621"/>
                <a:gd name="T5" fmla="*/ 1077 h 1077"/>
                <a:gd name="T6" fmla="*/ 621 w 621"/>
                <a:gd name="T7" fmla="*/ 18 h 1077"/>
                <a:gd name="T8" fmla="*/ 621 w 621"/>
                <a:gd name="T9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1" h="1077">
                  <a:moveTo>
                    <a:pt x="621" y="0"/>
                  </a:moveTo>
                  <a:lnTo>
                    <a:pt x="0" y="1077"/>
                  </a:lnTo>
                  <a:lnTo>
                    <a:pt x="11" y="1077"/>
                  </a:lnTo>
                  <a:lnTo>
                    <a:pt x="621" y="18"/>
                  </a:lnTo>
                  <a:lnTo>
                    <a:pt x="6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9" name="Freeform 74">
              <a:extLst>
                <a:ext uri="{FF2B5EF4-FFF2-40B4-BE49-F238E27FC236}">
                  <a16:creationId xmlns:a16="http://schemas.microsoft.com/office/drawing/2014/main" id="{0FCA3FD6-FFD7-45E9-99E0-B421DFB3C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4938" y="101600"/>
              <a:ext cx="1093787" cy="1901825"/>
            </a:xfrm>
            <a:custGeom>
              <a:avLst/>
              <a:gdLst>
                <a:gd name="T0" fmla="*/ 689 w 689"/>
                <a:gd name="T1" fmla="*/ 0 h 1198"/>
                <a:gd name="T2" fmla="*/ 0 w 689"/>
                <a:gd name="T3" fmla="*/ 1198 h 1198"/>
                <a:gd name="T4" fmla="*/ 11 w 689"/>
                <a:gd name="T5" fmla="*/ 1198 h 1198"/>
                <a:gd name="T6" fmla="*/ 689 w 689"/>
                <a:gd name="T7" fmla="*/ 21 h 1198"/>
                <a:gd name="T8" fmla="*/ 689 w 689"/>
                <a:gd name="T9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9" h="1198">
                  <a:moveTo>
                    <a:pt x="689" y="0"/>
                  </a:moveTo>
                  <a:lnTo>
                    <a:pt x="0" y="1198"/>
                  </a:lnTo>
                  <a:lnTo>
                    <a:pt x="11" y="1198"/>
                  </a:lnTo>
                  <a:lnTo>
                    <a:pt x="689" y="21"/>
                  </a:lnTo>
                  <a:lnTo>
                    <a:pt x="6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0" name="Freeform 75">
              <a:extLst>
                <a:ext uri="{FF2B5EF4-FFF2-40B4-BE49-F238E27FC236}">
                  <a16:creationId xmlns:a16="http://schemas.microsoft.com/office/drawing/2014/main" id="{FDFF608A-6C1A-44A0-89DB-7402C4649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4938" y="101600"/>
              <a:ext cx="1093787" cy="1901825"/>
            </a:xfrm>
            <a:custGeom>
              <a:avLst/>
              <a:gdLst>
                <a:gd name="T0" fmla="*/ 689 w 689"/>
                <a:gd name="T1" fmla="*/ 0 h 1198"/>
                <a:gd name="T2" fmla="*/ 0 w 689"/>
                <a:gd name="T3" fmla="*/ 1198 h 1198"/>
                <a:gd name="T4" fmla="*/ 11 w 689"/>
                <a:gd name="T5" fmla="*/ 1198 h 1198"/>
                <a:gd name="T6" fmla="*/ 689 w 689"/>
                <a:gd name="T7" fmla="*/ 21 h 1198"/>
                <a:gd name="T8" fmla="*/ 689 w 689"/>
                <a:gd name="T9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9" h="1198">
                  <a:moveTo>
                    <a:pt x="689" y="0"/>
                  </a:moveTo>
                  <a:lnTo>
                    <a:pt x="0" y="1198"/>
                  </a:lnTo>
                  <a:lnTo>
                    <a:pt x="11" y="1198"/>
                  </a:lnTo>
                  <a:lnTo>
                    <a:pt x="689" y="21"/>
                  </a:lnTo>
                  <a:lnTo>
                    <a:pt x="68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1" name="Freeform 76">
              <a:extLst>
                <a:ext uri="{FF2B5EF4-FFF2-40B4-BE49-F238E27FC236}">
                  <a16:creationId xmlns:a16="http://schemas.microsoft.com/office/drawing/2014/main" id="{1A51A566-E471-4BFD-8F84-57E2A2F24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330200"/>
              <a:ext cx="538162" cy="936625"/>
            </a:xfrm>
            <a:custGeom>
              <a:avLst/>
              <a:gdLst>
                <a:gd name="T0" fmla="*/ 149 w 149"/>
                <a:gd name="T1" fmla="*/ 0 h 260"/>
                <a:gd name="T2" fmla="*/ 141 w 149"/>
                <a:gd name="T3" fmla="*/ 6 h 260"/>
                <a:gd name="T4" fmla="*/ 0 w 149"/>
                <a:gd name="T5" fmla="*/ 252 h 260"/>
                <a:gd name="T6" fmla="*/ 0 w 149"/>
                <a:gd name="T7" fmla="*/ 260 h 260"/>
                <a:gd name="T8" fmla="*/ 149 w 149"/>
                <a:gd name="T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260">
                  <a:moveTo>
                    <a:pt x="149" y="0"/>
                  </a:moveTo>
                  <a:cubicBezTo>
                    <a:pt x="147" y="2"/>
                    <a:pt x="144" y="4"/>
                    <a:pt x="141" y="6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149" y="0"/>
                    <a:pt x="149" y="0"/>
                    <a:pt x="1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2" name="Freeform 77">
              <a:extLst>
                <a:ext uri="{FF2B5EF4-FFF2-40B4-BE49-F238E27FC236}">
                  <a16:creationId xmlns:a16="http://schemas.microsoft.com/office/drawing/2014/main" id="{E24C9598-E41F-4BE0-BD57-F8D4C9CD5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30838" y="481012"/>
              <a:ext cx="877887" cy="1522413"/>
            </a:xfrm>
            <a:custGeom>
              <a:avLst/>
              <a:gdLst>
                <a:gd name="T0" fmla="*/ 553 w 553"/>
                <a:gd name="T1" fmla="*/ 0 h 959"/>
                <a:gd name="T2" fmla="*/ 0 w 553"/>
                <a:gd name="T3" fmla="*/ 959 h 959"/>
                <a:gd name="T4" fmla="*/ 12 w 553"/>
                <a:gd name="T5" fmla="*/ 959 h 959"/>
                <a:gd name="T6" fmla="*/ 553 w 553"/>
                <a:gd name="T7" fmla="*/ 18 h 959"/>
                <a:gd name="T8" fmla="*/ 553 w 553"/>
                <a:gd name="T9" fmla="*/ 0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959">
                  <a:moveTo>
                    <a:pt x="553" y="0"/>
                  </a:moveTo>
                  <a:lnTo>
                    <a:pt x="0" y="959"/>
                  </a:lnTo>
                  <a:lnTo>
                    <a:pt x="12" y="959"/>
                  </a:lnTo>
                  <a:lnTo>
                    <a:pt x="553" y="18"/>
                  </a:lnTo>
                  <a:lnTo>
                    <a:pt x="5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3" name="Freeform 78">
              <a:extLst>
                <a:ext uri="{FF2B5EF4-FFF2-40B4-BE49-F238E27FC236}">
                  <a16:creationId xmlns:a16="http://schemas.microsoft.com/office/drawing/2014/main" id="{6F2BBD54-B111-4D23-AD7F-2EA2E7381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30838" y="481012"/>
              <a:ext cx="877887" cy="1522413"/>
            </a:xfrm>
            <a:custGeom>
              <a:avLst/>
              <a:gdLst>
                <a:gd name="T0" fmla="*/ 553 w 553"/>
                <a:gd name="T1" fmla="*/ 0 h 959"/>
                <a:gd name="T2" fmla="*/ 0 w 553"/>
                <a:gd name="T3" fmla="*/ 959 h 959"/>
                <a:gd name="T4" fmla="*/ 12 w 553"/>
                <a:gd name="T5" fmla="*/ 959 h 959"/>
                <a:gd name="T6" fmla="*/ 553 w 553"/>
                <a:gd name="T7" fmla="*/ 18 h 959"/>
                <a:gd name="T8" fmla="*/ 553 w 553"/>
                <a:gd name="T9" fmla="*/ 0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959">
                  <a:moveTo>
                    <a:pt x="553" y="0"/>
                  </a:moveTo>
                  <a:lnTo>
                    <a:pt x="0" y="959"/>
                  </a:lnTo>
                  <a:lnTo>
                    <a:pt x="12" y="959"/>
                  </a:lnTo>
                  <a:lnTo>
                    <a:pt x="553" y="18"/>
                  </a:lnTo>
                  <a:lnTo>
                    <a:pt x="55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4" name="Freeform 79">
              <a:extLst>
                <a:ext uri="{FF2B5EF4-FFF2-40B4-BE49-F238E27FC236}">
                  <a16:creationId xmlns:a16="http://schemas.microsoft.com/office/drawing/2014/main" id="{27297CE8-AB0D-4061-8BAB-79BFD43E3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442913"/>
              <a:ext cx="711200" cy="1238250"/>
            </a:xfrm>
            <a:custGeom>
              <a:avLst/>
              <a:gdLst>
                <a:gd name="T0" fmla="*/ 197 w 197"/>
                <a:gd name="T1" fmla="*/ 0 h 343"/>
                <a:gd name="T2" fmla="*/ 190 w 197"/>
                <a:gd name="T3" fmla="*/ 4 h 343"/>
                <a:gd name="T4" fmla="*/ 0 w 197"/>
                <a:gd name="T5" fmla="*/ 335 h 343"/>
                <a:gd name="T6" fmla="*/ 0 w 197"/>
                <a:gd name="T7" fmla="*/ 343 h 343"/>
                <a:gd name="T8" fmla="*/ 197 w 197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343">
                  <a:moveTo>
                    <a:pt x="197" y="0"/>
                  </a:moveTo>
                  <a:cubicBezTo>
                    <a:pt x="195" y="1"/>
                    <a:pt x="192" y="3"/>
                    <a:pt x="190" y="4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197" y="0"/>
                    <a:pt x="197" y="0"/>
                    <a:pt x="19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5" name="Freeform 80">
              <a:extLst>
                <a:ext uri="{FF2B5EF4-FFF2-40B4-BE49-F238E27FC236}">
                  <a16:creationId xmlns:a16="http://schemas.microsoft.com/office/drawing/2014/main" id="{59F3E723-04D9-4AFB-A0E0-E9D1E3D7F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684213"/>
              <a:ext cx="1498600" cy="2611438"/>
            </a:xfrm>
            <a:custGeom>
              <a:avLst/>
              <a:gdLst>
                <a:gd name="T0" fmla="*/ 415 w 415"/>
                <a:gd name="T1" fmla="*/ 0 h 724"/>
                <a:gd name="T2" fmla="*/ 410 w 415"/>
                <a:gd name="T3" fmla="*/ 1 h 724"/>
                <a:gd name="T4" fmla="*/ 0 w 415"/>
                <a:gd name="T5" fmla="*/ 716 h 724"/>
                <a:gd name="T6" fmla="*/ 0 w 415"/>
                <a:gd name="T7" fmla="*/ 724 h 724"/>
                <a:gd name="T8" fmla="*/ 415 w 415"/>
                <a:gd name="T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724">
                  <a:moveTo>
                    <a:pt x="415" y="0"/>
                  </a:moveTo>
                  <a:cubicBezTo>
                    <a:pt x="414" y="0"/>
                    <a:pt x="412" y="1"/>
                    <a:pt x="410" y="1"/>
                  </a:cubicBezTo>
                  <a:cubicBezTo>
                    <a:pt x="0" y="716"/>
                    <a:pt x="0" y="716"/>
                    <a:pt x="0" y="716"/>
                  </a:cubicBezTo>
                  <a:cubicBezTo>
                    <a:pt x="0" y="724"/>
                    <a:pt x="0" y="724"/>
                    <a:pt x="0" y="724"/>
                  </a:cubicBezTo>
                  <a:cubicBezTo>
                    <a:pt x="415" y="0"/>
                    <a:pt x="415" y="0"/>
                    <a:pt x="4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6" name="Freeform 81">
              <a:extLst>
                <a:ext uri="{FF2B5EF4-FFF2-40B4-BE49-F238E27FC236}">
                  <a16:creationId xmlns:a16="http://schemas.microsoft.com/office/drawing/2014/main" id="{804C7809-AC7F-4A87-80B1-C75198967B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7125" y="-695325"/>
              <a:ext cx="1568450" cy="2698750"/>
            </a:xfrm>
            <a:custGeom>
              <a:avLst/>
              <a:gdLst>
                <a:gd name="T0" fmla="*/ 434 w 434"/>
                <a:gd name="T1" fmla="*/ 0 h 748"/>
                <a:gd name="T2" fmla="*/ 429 w 434"/>
                <a:gd name="T3" fmla="*/ 0 h 748"/>
                <a:gd name="T4" fmla="*/ 0 w 434"/>
                <a:gd name="T5" fmla="*/ 748 h 748"/>
                <a:gd name="T6" fmla="*/ 5 w 434"/>
                <a:gd name="T7" fmla="*/ 748 h 748"/>
                <a:gd name="T8" fmla="*/ 434 w 434"/>
                <a:gd name="T9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748">
                  <a:moveTo>
                    <a:pt x="434" y="0"/>
                  </a:moveTo>
                  <a:cubicBezTo>
                    <a:pt x="433" y="0"/>
                    <a:pt x="431" y="0"/>
                    <a:pt x="429" y="0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5" y="748"/>
                    <a:pt x="5" y="748"/>
                    <a:pt x="5" y="748"/>
                  </a:cubicBezTo>
                  <a:cubicBezTo>
                    <a:pt x="434" y="0"/>
                    <a:pt x="434" y="0"/>
                    <a:pt x="4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7" name="Freeform 82">
              <a:extLst>
                <a:ext uri="{FF2B5EF4-FFF2-40B4-BE49-F238E27FC236}">
                  <a16:creationId xmlns:a16="http://schemas.microsoft.com/office/drawing/2014/main" id="{54546047-DB2D-46B6-8872-A677E2BE7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6663" y="-701675"/>
              <a:ext cx="1573212" cy="2705100"/>
            </a:xfrm>
            <a:custGeom>
              <a:avLst/>
              <a:gdLst>
                <a:gd name="T0" fmla="*/ 436 w 436"/>
                <a:gd name="T1" fmla="*/ 0 h 750"/>
                <a:gd name="T2" fmla="*/ 431 w 436"/>
                <a:gd name="T3" fmla="*/ 0 h 750"/>
                <a:gd name="T4" fmla="*/ 0 w 436"/>
                <a:gd name="T5" fmla="*/ 750 h 750"/>
                <a:gd name="T6" fmla="*/ 5 w 436"/>
                <a:gd name="T7" fmla="*/ 750 h 750"/>
                <a:gd name="T8" fmla="*/ 436 w 436"/>
                <a:gd name="T9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750">
                  <a:moveTo>
                    <a:pt x="436" y="0"/>
                  </a:moveTo>
                  <a:cubicBezTo>
                    <a:pt x="434" y="0"/>
                    <a:pt x="432" y="0"/>
                    <a:pt x="431" y="0"/>
                  </a:cubicBezTo>
                  <a:cubicBezTo>
                    <a:pt x="0" y="750"/>
                    <a:pt x="0" y="750"/>
                    <a:pt x="0" y="750"/>
                  </a:cubicBezTo>
                  <a:cubicBezTo>
                    <a:pt x="5" y="750"/>
                    <a:pt x="5" y="750"/>
                    <a:pt x="5" y="750"/>
                  </a:cubicBezTo>
                  <a:cubicBezTo>
                    <a:pt x="436" y="0"/>
                    <a:pt x="436" y="0"/>
                    <a:pt x="4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8" name="Freeform 83">
              <a:extLst>
                <a:ext uri="{FF2B5EF4-FFF2-40B4-BE49-F238E27FC236}">
                  <a16:creationId xmlns:a16="http://schemas.microsoft.com/office/drawing/2014/main" id="{37224E87-B107-4C41-ABBF-0AA4502E5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666750"/>
              <a:ext cx="1382712" cy="2406650"/>
            </a:xfrm>
            <a:custGeom>
              <a:avLst/>
              <a:gdLst>
                <a:gd name="T0" fmla="*/ 383 w 383"/>
                <a:gd name="T1" fmla="*/ 0 h 667"/>
                <a:gd name="T2" fmla="*/ 377 w 383"/>
                <a:gd name="T3" fmla="*/ 1 h 667"/>
                <a:gd name="T4" fmla="*/ 0 w 383"/>
                <a:gd name="T5" fmla="*/ 659 h 667"/>
                <a:gd name="T6" fmla="*/ 0 w 383"/>
                <a:gd name="T7" fmla="*/ 667 h 667"/>
                <a:gd name="T8" fmla="*/ 383 w 383"/>
                <a:gd name="T9" fmla="*/ 0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667">
                  <a:moveTo>
                    <a:pt x="383" y="0"/>
                  </a:moveTo>
                  <a:cubicBezTo>
                    <a:pt x="381" y="0"/>
                    <a:pt x="379" y="0"/>
                    <a:pt x="377" y="1"/>
                  </a:cubicBezTo>
                  <a:cubicBezTo>
                    <a:pt x="0" y="659"/>
                    <a:pt x="0" y="659"/>
                    <a:pt x="0" y="659"/>
                  </a:cubicBezTo>
                  <a:cubicBezTo>
                    <a:pt x="0" y="667"/>
                    <a:pt x="0" y="667"/>
                    <a:pt x="0" y="667"/>
                  </a:cubicBezTo>
                  <a:cubicBezTo>
                    <a:pt x="383" y="0"/>
                    <a:pt x="383" y="0"/>
                    <a:pt x="3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9" name="Freeform 84">
              <a:extLst>
                <a:ext uri="{FF2B5EF4-FFF2-40B4-BE49-F238E27FC236}">
                  <a16:creationId xmlns:a16="http://schemas.microsoft.com/office/drawing/2014/main" id="{BAC5F1DD-E012-45C8-986F-585685FE2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536575"/>
              <a:ext cx="873125" cy="1522413"/>
            </a:xfrm>
            <a:custGeom>
              <a:avLst/>
              <a:gdLst>
                <a:gd name="T0" fmla="*/ 242 w 242"/>
                <a:gd name="T1" fmla="*/ 0 h 422"/>
                <a:gd name="T2" fmla="*/ 235 w 242"/>
                <a:gd name="T3" fmla="*/ 4 h 422"/>
                <a:gd name="T4" fmla="*/ 0 w 242"/>
                <a:gd name="T5" fmla="*/ 413 h 422"/>
                <a:gd name="T6" fmla="*/ 0 w 242"/>
                <a:gd name="T7" fmla="*/ 422 h 422"/>
                <a:gd name="T8" fmla="*/ 242 w 242"/>
                <a:gd name="T9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422">
                  <a:moveTo>
                    <a:pt x="242" y="0"/>
                  </a:moveTo>
                  <a:cubicBezTo>
                    <a:pt x="239" y="2"/>
                    <a:pt x="237" y="3"/>
                    <a:pt x="235" y="4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0" name="Freeform 85">
              <a:extLst>
                <a:ext uri="{FF2B5EF4-FFF2-40B4-BE49-F238E27FC236}">
                  <a16:creationId xmlns:a16="http://schemas.microsoft.com/office/drawing/2014/main" id="{806946C7-9BBE-43CC-B11B-37112B84B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582613"/>
              <a:ext cx="1011237" cy="1755775"/>
            </a:xfrm>
            <a:custGeom>
              <a:avLst/>
              <a:gdLst>
                <a:gd name="T0" fmla="*/ 280 w 280"/>
                <a:gd name="T1" fmla="*/ 0 h 487"/>
                <a:gd name="T2" fmla="*/ 274 w 280"/>
                <a:gd name="T3" fmla="*/ 1 h 487"/>
                <a:gd name="T4" fmla="*/ 0 w 280"/>
                <a:gd name="T5" fmla="*/ 479 h 487"/>
                <a:gd name="T6" fmla="*/ 0 w 280"/>
                <a:gd name="T7" fmla="*/ 487 h 487"/>
                <a:gd name="T8" fmla="*/ 280 w 280"/>
                <a:gd name="T9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487">
                  <a:moveTo>
                    <a:pt x="280" y="0"/>
                  </a:moveTo>
                  <a:cubicBezTo>
                    <a:pt x="278" y="0"/>
                    <a:pt x="276" y="1"/>
                    <a:pt x="274" y="1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0" y="487"/>
                    <a:pt x="0" y="487"/>
                    <a:pt x="0" y="487"/>
                  </a:cubicBezTo>
                  <a:cubicBezTo>
                    <a:pt x="280" y="0"/>
                    <a:pt x="280" y="0"/>
                    <a:pt x="2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1" name="Freeform 86">
              <a:extLst>
                <a:ext uri="{FF2B5EF4-FFF2-40B4-BE49-F238E27FC236}">
                  <a16:creationId xmlns:a16="http://schemas.microsoft.com/office/drawing/2014/main" id="{507AE834-369A-4D44-811E-5F922FD66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619125"/>
              <a:ext cx="1136650" cy="1979613"/>
            </a:xfrm>
            <a:custGeom>
              <a:avLst/>
              <a:gdLst>
                <a:gd name="T0" fmla="*/ 315 w 315"/>
                <a:gd name="T1" fmla="*/ 0 h 549"/>
                <a:gd name="T2" fmla="*/ 309 w 315"/>
                <a:gd name="T3" fmla="*/ 2 h 549"/>
                <a:gd name="T4" fmla="*/ 0 w 315"/>
                <a:gd name="T5" fmla="*/ 541 h 549"/>
                <a:gd name="T6" fmla="*/ 0 w 315"/>
                <a:gd name="T7" fmla="*/ 549 h 549"/>
                <a:gd name="T8" fmla="*/ 315 w 315"/>
                <a:gd name="T9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549">
                  <a:moveTo>
                    <a:pt x="315" y="0"/>
                  </a:moveTo>
                  <a:cubicBezTo>
                    <a:pt x="313" y="1"/>
                    <a:pt x="311" y="1"/>
                    <a:pt x="309" y="2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0" y="549"/>
                    <a:pt x="0" y="549"/>
                    <a:pt x="0" y="549"/>
                  </a:cubicBezTo>
                  <a:cubicBezTo>
                    <a:pt x="315" y="0"/>
                    <a:pt x="315" y="0"/>
                    <a:pt x="3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2" name="Freeform 87">
              <a:extLst>
                <a:ext uri="{FF2B5EF4-FFF2-40B4-BE49-F238E27FC236}">
                  <a16:creationId xmlns:a16="http://schemas.microsoft.com/office/drawing/2014/main" id="{3D82CC7D-31BC-41D4-BB0E-FD67B98B2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644525"/>
              <a:ext cx="1260475" cy="2197100"/>
            </a:xfrm>
            <a:custGeom>
              <a:avLst/>
              <a:gdLst>
                <a:gd name="T0" fmla="*/ 349 w 349"/>
                <a:gd name="T1" fmla="*/ 0 h 609"/>
                <a:gd name="T2" fmla="*/ 344 w 349"/>
                <a:gd name="T3" fmla="*/ 1 h 609"/>
                <a:gd name="T4" fmla="*/ 0 w 349"/>
                <a:gd name="T5" fmla="*/ 600 h 609"/>
                <a:gd name="T6" fmla="*/ 0 w 349"/>
                <a:gd name="T7" fmla="*/ 609 h 609"/>
                <a:gd name="T8" fmla="*/ 349 w 349"/>
                <a:gd name="T9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609">
                  <a:moveTo>
                    <a:pt x="349" y="0"/>
                  </a:moveTo>
                  <a:cubicBezTo>
                    <a:pt x="347" y="0"/>
                    <a:pt x="346" y="1"/>
                    <a:pt x="344" y="1"/>
                  </a:cubicBezTo>
                  <a:cubicBezTo>
                    <a:pt x="0" y="600"/>
                    <a:pt x="0" y="600"/>
                    <a:pt x="0" y="600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349" y="0"/>
                    <a:pt x="349" y="0"/>
                    <a:pt x="3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Freeform 20">
            <a:extLst>
              <a:ext uri="{FF2B5EF4-FFF2-40B4-BE49-F238E27FC236}">
                <a16:creationId xmlns:a16="http://schemas.microsoft.com/office/drawing/2014/main" id="{D3E08F77-F151-4B22-813F-BCDE27F29BD1}"/>
              </a:ext>
            </a:extLst>
          </p:cNvPr>
          <p:cNvSpPr>
            <a:spLocks/>
          </p:cNvSpPr>
          <p:nvPr/>
        </p:nvSpPr>
        <p:spPr bwMode="auto">
          <a:xfrm>
            <a:off x="2763289" y="3381075"/>
            <a:ext cx="9428712" cy="2141795"/>
          </a:xfrm>
          <a:custGeom>
            <a:avLst/>
            <a:gdLst>
              <a:gd name="T0" fmla="*/ 0 w 3945"/>
              <a:gd name="T1" fmla="*/ 245 h 607"/>
              <a:gd name="T2" fmla="*/ 1301 w 3945"/>
              <a:gd name="T3" fmla="*/ 142 h 607"/>
              <a:gd name="T4" fmla="*/ 3945 w 3945"/>
              <a:gd name="T5" fmla="*/ 607 h 607"/>
              <a:gd name="T6" fmla="*/ 3945 w 3945"/>
              <a:gd name="T7" fmla="*/ 245 h 607"/>
              <a:gd name="T8" fmla="*/ 1972 w 3945"/>
              <a:gd name="T9" fmla="*/ 0 h 607"/>
              <a:gd name="T10" fmla="*/ 0 w 3945"/>
              <a:gd name="T11" fmla="*/ 245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45" h="607">
                <a:moveTo>
                  <a:pt x="0" y="245"/>
                </a:moveTo>
                <a:cubicBezTo>
                  <a:pt x="410" y="178"/>
                  <a:pt x="847" y="142"/>
                  <a:pt x="1301" y="142"/>
                </a:cubicBezTo>
                <a:cubicBezTo>
                  <a:pt x="2299" y="142"/>
                  <a:pt x="3217" y="316"/>
                  <a:pt x="3945" y="607"/>
                </a:cubicBezTo>
                <a:cubicBezTo>
                  <a:pt x="3945" y="245"/>
                  <a:pt x="3945" y="245"/>
                  <a:pt x="3945" y="245"/>
                </a:cubicBezTo>
                <a:cubicBezTo>
                  <a:pt x="3354" y="89"/>
                  <a:pt x="2683" y="0"/>
                  <a:pt x="1972" y="0"/>
                </a:cubicBezTo>
                <a:cubicBezTo>
                  <a:pt x="1261" y="0"/>
                  <a:pt x="590" y="88"/>
                  <a:pt x="0" y="24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>
            <a:extLst>
              <a:ext uri="{FF2B5EF4-FFF2-40B4-BE49-F238E27FC236}">
                <a16:creationId xmlns:a16="http://schemas.microsoft.com/office/drawing/2014/main" id="{A2240A9F-7DA2-44FF-9BD3-10A91B00682C}"/>
              </a:ext>
            </a:extLst>
          </p:cNvPr>
          <p:cNvSpPr>
            <a:spLocks/>
          </p:cNvSpPr>
          <p:nvPr/>
        </p:nvSpPr>
        <p:spPr bwMode="auto">
          <a:xfrm>
            <a:off x="2763289" y="3882946"/>
            <a:ext cx="9428712" cy="1639922"/>
          </a:xfrm>
          <a:custGeom>
            <a:avLst/>
            <a:gdLst>
              <a:gd name="T0" fmla="*/ 1301 w 3945"/>
              <a:gd name="T1" fmla="*/ 0 h 465"/>
              <a:gd name="T2" fmla="*/ 0 w 3945"/>
              <a:gd name="T3" fmla="*/ 103 h 465"/>
              <a:gd name="T4" fmla="*/ 0 w 3945"/>
              <a:gd name="T5" fmla="*/ 103 h 465"/>
              <a:gd name="T6" fmla="*/ 1301 w 3945"/>
              <a:gd name="T7" fmla="*/ 0 h 465"/>
              <a:gd name="T8" fmla="*/ 3917 w 3945"/>
              <a:gd name="T9" fmla="*/ 454 h 465"/>
              <a:gd name="T10" fmla="*/ 3945 w 3945"/>
              <a:gd name="T11" fmla="*/ 465 h 465"/>
              <a:gd name="T12" fmla="*/ 3945 w 3945"/>
              <a:gd name="T13" fmla="*/ 465 h 465"/>
              <a:gd name="T14" fmla="*/ 1301 w 3945"/>
              <a:gd name="T15" fmla="*/ 0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45" h="465">
                <a:moveTo>
                  <a:pt x="1301" y="0"/>
                </a:moveTo>
                <a:cubicBezTo>
                  <a:pt x="847" y="0"/>
                  <a:pt x="410" y="3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410" y="36"/>
                  <a:pt x="847" y="0"/>
                  <a:pt x="1301" y="0"/>
                </a:cubicBezTo>
                <a:cubicBezTo>
                  <a:pt x="2286" y="0"/>
                  <a:pt x="3193" y="169"/>
                  <a:pt x="3917" y="454"/>
                </a:cubicBezTo>
                <a:cubicBezTo>
                  <a:pt x="3926" y="458"/>
                  <a:pt x="3936" y="461"/>
                  <a:pt x="3945" y="465"/>
                </a:cubicBezTo>
                <a:cubicBezTo>
                  <a:pt x="3945" y="465"/>
                  <a:pt x="3945" y="465"/>
                  <a:pt x="3945" y="465"/>
                </a:cubicBezTo>
                <a:cubicBezTo>
                  <a:pt x="3217" y="174"/>
                  <a:pt x="2299" y="0"/>
                  <a:pt x="1301" y="0"/>
                </a:cubicBezTo>
              </a:path>
            </a:pathLst>
          </a:custGeom>
          <a:solidFill>
            <a:srgbClr val="00000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4">
            <a:extLst>
              <a:ext uri="{FF2B5EF4-FFF2-40B4-BE49-F238E27FC236}">
                <a16:creationId xmlns:a16="http://schemas.microsoft.com/office/drawing/2014/main" id="{5C597B39-AB03-4233-BB83-2C2536E1FE38}"/>
              </a:ext>
            </a:extLst>
          </p:cNvPr>
          <p:cNvSpPr>
            <a:spLocks/>
          </p:cNvSpPr>
          <p:nvPr/>
        </p:nvSpPr>
        <p:spPr bwMode="auto">
          <a:xfrm>
            <a:off x="-44450" y="3352800"/>
            <a:ext cx="12236451" cy="2547063"/>
          </a:xfrm>
          <a:custGeom>
            <a:avLst/>
            <a:gdLst>
              <a:gd name="T0" fmla="*/ 3147 w 5120"/>
              <a:gd name="T1" fmla="*/ 0 h 722"/>
              <a:gd name="T2" fmla="*/ 1366 w 5120"/>
              <a:gd name="T3" fmla="*/ 196 h 722"/>
              <a:gd name="T4" fmla="*/ 0 w 5120"/>
              <a:gd name="T5" fmla="*/ 697 h 722"/>
              <a:gd name="T6" fmla="*/ 0 w 5120"/>
              <a:gd name="T7" fmla="*/ 722 h 722"/>
              <a:gd name="T8" fmla="*/ 3147 w 5120"/>
              <a:gd name="T9" fmla="*/ 17 h 722"/>
              <a:gd name="T10" fmla="*/ 5120 w 5120"/>
              <a:gd name="T11" fmla="*/ 263 h 722"/>
              <a:gd name="T12" fmla="*/ 5120 w 5120"/>
              <a:gd name="T13" fmla="*/ 243 h 722"/>
              <a:gd name="T14" fmla="*/ 3147 w 5120"/>
              <a:gd name="T15" fmla="*/ 0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20" h="722">
                <a:moveTo>
                  <a:pt x="3147" y="0"/>
                </a:moveTo>
                <a:cubicBezTo>
                  <a:pt x="2526" y="0"/>
                  <a:pt x="1927" y="66"/>
                  <a:pt x="1366" y="196"/>
                </a:cubicBezTo>
                <a:cubicBezTo>
                  <a:pt x="848" y="316"/>
                  <a:pt x="389" y="484"/>
                  <a:pt x="0" y="697"/>
                </a:cubicBezTo>
                <a:cubicBezTo>
                  <a:pt x="0" y="722"/>
                  <a:pt x="0" y="722"/>
                  <a:pt x="0" y="722"/>
                </a:cubicBezTo>
                <a:cubicBezTo>
                  <a:pt x="808" y="274"/>
                  <a:pt x="1952" y="17"/>
                  <a:pt x="3147" y="17"/>
                </a:cubicBezTo>
                <a:cubicBezTo>
                  <a:pt x="3834" y="17"/>
                  <a:pt x="4515" y="102"/>
                  <a:pt x="5120" y="263"/>
                </a:cubicBezTo>
                <a:cubicBezTo>
                  <a:pt x="5120" y="243"/>
                  <a:pt x="5120" y="243"/>
                  <a:pt x="5120" y="243"/>
                </a:cubicBezTo>
                <a:cubicBezTo>
                  <a:pt x="4514" y="84"/>
                  <a:pt x="3833" y="0"/>
                  <a:pt x="3147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5">
            <a:extLst>
              <a:ext uri="{FF2B5EF4-FFF2-40B4-BE49-F238E27FC236}">
                <a16:creationId xmlns:a16="http://schemas.microsoft.com/office/drawing/2014/main" id="{FEDF2358-8CF1-4479-A399-DD454F187FCB}"/>
              </a:ext>
            </a:extLst>
          </p:cNvPr>
          <p:cNvSpPr>
            <a:spLocks/>
          </p:cNvSpPr>
          <p:nvPr/>
        </p:nvSpPr>
        <p:spPr bwMode="auto">
          <a:xfrm>
            <a:off x="-44450" y="3854672"/>
            <a:ext cx="12236451" cy="1708252"/>
          </a:xfrm>
          <a:custGeom>
            <a:avLst/>
            <a:gdLst>
              <a:gd name="T0" fmla="*/ 3930 w 5120"/>
              <a:gd name="T1" fmla="*/ 128 h 484"/>
              <a:gd name="T2" fmla="*/ 2476 w 5120"/>
              <a:gd name="T3" fmla="*/ 0 h 484"/>
              <a:gd name="T4" fmla="*/ 0 w 5120"/>
              <a:gd name="T5" fmla="*/ 399 h 484"/>
              <a:gd name="T6" fmla="*/ 0 w 5120"/>
              <a:gd name="T7" fmla="*/ 420 h 484"/>
              <a:gd name="T8" fmla="*/ 2476 w 5120"/>
              <a:gd name="T9" fmla="*/ 17 h 484"/>
              <a:gd name="T10" fmla="*/ 5120 w 5120"/>
              <a:gd name="T11" fmla="*/ 484 h 484"/>
              <a:gd name="T12" fmla="*/ 5120 w 5120"/>
              <a:gd name="T13" fmla="*/ 462 h 484"/>
              <a:gd name="T14" fmla="*/ 3930 w 5120"/>
              <a:gd name="T15" fmla="*/ 12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20" h="484">
                <a:moveTo>
                  <a:pt x="3930" y="128"/>
                </a:moveTo>
                <a:cubicBezTo>
                  <a:pt x="3464" y="43"/>
                  <a:pt x="2975" y="0"/>
                  <a:pt x="2476" y="0"/>
                </a:cubicBezTo>
                <a:cubicBezTo>
                  <a:pt x="1582" y="0"/>
                  <a:pt x="727" y="138"/>
                  <a:pt x="0" y="399"/>
                </a:cubicBezTo>
                <a:cubicBezTo>
                  <a:pt x="0" y="420"/>
                  <a:pt x="0" y="420"/>
                  <a:pt x="0" y="420"/>
                </a:cubicBezTo>
                <a:cubicBezTo>
                  <a:pt x="726" y="156"/>
                  <a:pt x="1581" y="17"/>
                  <a:pt x="2476" y="17"/>
                </a:cubicBezTo>
                <a:cubicBezTo>
                  <a:pt x="3433" y="17"/>
                  <a:pt x="4371" y="182"/>
                  <a:pt x="5120" y="484"/>
                </a:cubicBezTo>
                <a:cubicBezTo>
                  <a:pt x="5120" y="462"/>
                  <a:pt x="5120" y="462"/>
                  <a:pt x="5120" y="462"/>
                </a:cubicBezTo>
                <a:cubicBezTo>
                  <a:pt x="4759" y="319"/>
                  <a:pt x="4359" y="206"/>
                  <a:pt x="3930" y="128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6">
            <a:extLst>
              <a:ext uri="{FF2B5EF4-FFF2-40B4-BE49-F238E27FC236}">
                <a16:creationId xmlns:a16="http://schemas.microsoft.com/office/drawing/2014/main" id="{C4746607-1E6D-43E5-94BA-41A59AC8C2B7}"/>
              </a:ext>
            </a:extLst>
          </p:cNvPr>
          <p:cNvSpPr>
            <a:spLocks/>
          </p:cNvSpPr>
          <p:nvPr/>
        </p:nvSpPr>
        <p:spPr bwMode="auto">
          <a:xfrm>
            <a:off x="-44450" y="4245802"/>
            <a:ext cx="2807739" cy="1609292"/>
          </a:xfrm>
          <a:custGeom>
            <a:avLst/>
            <a:gdLst>
              <a:gd name="T0" fmla="*/ 1175 w 1175"/>
              <a:gd name="T1" fmla="*/ 0 h 456"/>
              <a:gd name="T2" fmla="*/ 0 w 1175"/>
              <a:gd name="T3" fmla="*/ 298 h 456"/>
              <a:gd name="T4" fmla="*/ 0 w 1175"/>
              <a:gd name="T5" fmla="*/ 456 h 456"/>
              <a:gd name="T6" fmla="*/ 1175 w 1175"/>
              <a:gd name="T7" fmla="*/ 0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5" h="456">
                <a:moveTo>
                  <a:pt x="1175" y="0"/>
                </a:moveTo>
                <a:cubicBezTo>
                  <a:pt x="751" y="68"/>
                  <a:pt x="355" y="170"/>
                  <a:pt x="0" y="298"/>
                </a:cubicBezTo>
                <a:cubicBezTo>
                  <a:pt x="0" y="456"/>
                  <a:pt x="0" y="456"/>
                  <a:pt x="0" y="456"/>
                </a:cubicBezTo>
                <a:cubicBezTo>
                  <a:pt x="335" y="272"/>
                  <a:pt x="733" y="117"/>
                  <a:pt x="11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56" name="Group 1155">
            <a:extLst>
              <a:ext uri="{FF2B5EF4-FFF2-40B4-BE49-F238E27FC236}">
                <a16:creationId xmlns:a16="http://schemas.microsoft.com/office/drawing/2014/main" id="{3EC38191-C809-41BF-AB50-EFDAF4794E02}"/>
              </a:ext>
            </a:extLst>
          </p:cNvPr>
          <p:cNvGrpSpPr/>
          <p:nvPr/>
        </p:nvGrpSpPr>
        <p:grpSpPr>
          <a:xfrm>
            <a:off x="3628271" y="4860736"/>
            <a:ext cx="2509163" cy="276999"/>
            <a:chOff x="1098717" y="3825255"/>
            <a:chExt cx="2509163" cy="276999"/>
          </a:xfrm>
        </p:grpSpPr>
        <p:sp>
          <p:nvSpPr>
            <p:cNvPr id="1157" name="Freeform 21">
              <a:extLst>
                <a:ext uri="{FF2B5EF4-FFF2-40B4-BE49-F238E27FC236}">
                  <a16:creationId xmlns:a16="http://schemas.microsoft.com/office/drawing/2014/main" id="{D30F32CA-4B6D-4278-9C6C-FFE4ADA6F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717" y="3879056"/>
              <a:ext cx="128114" cy="191468"/>
            </a:xfrm>
            <a:custGeom>
              <a:avLst/>
              <a:gdLst>
                <a:gd name="T0" fmla="*/ 228 w 457"/>
                <a:gd name="T1" fmla="*/ 341 h 683"/>
                <a:gd name="T2" fmla="*/ 0 w 457"/>
                <a:gd name="T3" fmla="*/ 136 h 683"/>
                <a:gd name="T4" fmla="*/ 0 w 457"/>
                <a:gd name="T5" fmla="*/ 136 h 683"/>
                <a:gd name="T6" fmla="*/ 114 w 457"/>
                <a:gd name="T7" fmla="*/ 0 h 683"/>
                <a:gd name="T8" fmla="*/ 457 w 457"/>
                <a:gd name="T9" fmla="*/ 341 h 683"/>
                <a:gd name="T10" fmla="*/ 457 w 457"/>
                <a:gd name="T11" fmla="*/ 341 h 683"/>
                <a:gd name="T12" fmla="*/ 114 w 457"/>
                <a:gd name="T13" fmla="*/ 683 h 683"/>
                <a:gd name="T14" fmla="*/ 0 w 457"/>
                <a:gd name="T15" fmla="*/ 546 h 683"/>
                <a:gd name="T16" fmla="*/ 0 w 457"/>
                <a:gd name="T17" fmla="*/ 546 h 683"/>
                <a:gd name="T18" fmla="*/ 228 w 457"/>
                <a:gd name="T19" fmla="*/ 34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7" h="683">
                  <a:moveTo>
                    <a:pt x="228" y="341"/>
                  </a:moveTo>
                  <a:lnTo>
                    <a:pt x="0" y="136"/>
                  </a:lnTo>
                  <a:lnTo>
                    <a:pt x="0" y="136"/>
                  </a:lnTo>
                  <a:lnTo>
                    <a:pt x="114" y="0"/>
                  </a:lnTo>
                  <a:lnTo>
                    <a:pt x="457" y="341"/>
                  </a:lnTo>
                  <a:lnTo>
                    <a:pt x="457" y="341"/>
                  </a:lnTo>
                  <a:lnTo>
                    <a:pt x="114" y="683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228" y="34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8" name="TextBox 1157">
              <a:extLst>
                <a:ext uri="{FF2B5EF4-FFF2-40B4-BE49-F238E27FC236}">
                  <a16:creationId xmlns:a16="http://schemas.microsoft.com/office/drawing/2014/main" id="{BAA3E482-448E-4F5B-BB68-93DC7D601262}"/>
                </a:ext>
              </a:extLst>
            </p:cNvPr>
            <p:cNvSpPr txBox="1"/>
            <p:nvPr/>
          </p:nvSpPr>
          <p:spPr>
            <a:xfrm>
              <a:off x="1297474" y="3825255"/>
              <a:ext cx="231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3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www.mission24.com</a:t>
              </a:r>
            </a:p>
          </p:txBody>
        </p:sp>
      </p:grpSp>
      <p:sp>
        <p:nvSpPr>
          <p:cNvPr id="1164" name="Freeform 93">
            <a:extLst>
              <a:ext uri="{FF2B5EF4-FFF2-40B4-BE49-F238E27FC236}">
                <a16:creationId xmlns:a16="http://schemas.microsoft.com/office/drawing/2014/main" id="{94801254-FBAA-4AF8-B3FD-9D20EE396F8E}"/>
              </a:ext>
            </a:extLst>
          </p:cNvPr>
          <p:cNvSpPr>
            <a:spLocks noEditPoints="1"/>
          </p:cNvSpPr>
          <p:nvPr/>
        </p:nvSpPr>
        <p:spPr bwMode="auto">
          <a:xfrm>
            <a:off x="7287015" y="2043522"/>
            <a:ext cx="1018292" cy="1018295"/>
          </a:xfrm>
          <a:custGeom>
            <a:avLst/>
            <a:gdLst>
              <a:gd name="T0" fmla="*/ 77 w 102"/>
              <a:gd name="T1" fmla="*/ 0 h 102"/>
              <a:gd name="T2" fmla="*/ 0 w 102"/>
              <a:gd name="T3" fmla="*/ 0 h 102"/>
              <a:gd name="T4" fmla="*/ 0 w 102"/>
              <a:gd name="T5" fmla="*/ 77 h 102"/>
              <a:gd name="T6" fmla="*/ 25 w 102"/>
              <a:gd name="T7" fmla="*/ 102 h 102"/>
              <a:gd name="T8" fmla="*/ 102 w 102"/>
              <a:gd name="T9" fmla="*/ 102 h 102"/>
              <a:gd name="T10" fmla="*/ 102 w 102"/>
              <a:gd name="T11" fmla="*/ 25 h 102"/>
              <a:gd name="T12" fmla="*/ 77 w 102"/>
              <a:gd name="T13" fmla="*/ 0 h 102"/>
              <a:gd name="T14" fmla="*/ 90 w 102"/>
              <a:gd name="T15" fmla="*/ 90 h 102"/>
              <a:gd name="T16" fmla="*/ 31 w 102"/>
              <a:gd name="T17" fmla="*/ 90 h 102"/>
              <a:gd name="T18" fmla="*/ 12 w 102"/>
              <a:gd name="T19" fmla="*/ 71 h 102"/>
              <a:gd name="T20" fmla="*/ 12 w 102"/>
              <a:gd name="T21" fmla="*/ 12 h 102"/>
              <a:gd name="T22" fmla="*/ 71 w 102"/>
              <a:gd name="T23" fmla="*/ 12 h 102"/>
              <a:gd name="T24" fmla="*/ 90 w 102"/>
              <a:gd name="T25" fmla="*/ 31 h 102"/>
              <a:gd name="T26" fmla="*/ 90 w 102"/>
              <a:gd name="T27" fmla="*/ 9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102">
                <a:moveTo>
                  <a:pt x="7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91"/>
                  <a:pt x="11" y="102"/>
                  <a:pt x="25" y="102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102" y="11"/>
                  <a:pt x="90" y="0"/>
                  <a:pt x="77" y="0"/>
                </a:cubicBezTo>
                <a:close/>
                <a:moveTo>
                  <a:pt x="90" y="90"/>
                </a:moveTo>
                <a:cubicBezTo>
                  <a:pt x="31" y="90"/>
                  <a:pt x="31" y="90"/>
                  <a:pt x="31" y="90"/>
                </a:cubicBezTo>
                <a:cubicBezTo>
                  <a:pt x="20" y="90"/>
                  <a:pt x="12" y="81"/>
                  <a:pt x="12" y="71"/>
                </a:cubicBezTo>
                <a:cubicBezTo>
                  <a:pt x="12" y="12"/>
                  <a:pt x="12" y="12"/>
                  <a:pt x="12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81" y="12"/>
                  <a:pt x="90" y="20"/>
                  <a:pt x="90" y="31"/>
                </a:cubicBezTo>
                <a:lnTo>
                  <a:pt x="90" y="9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5" name="Freeform 94">
            <a:extLst>
              <a:ext uri="{FF2B5EF4-FFF2-40B4-BE49-F238E27FC236}">
                <a16:creationId xmlns:a16="http://schemas.microsoft.com/office/drawing/2014/main" id="{3BD6F7C7-76A2-44B2-A8F0-1FED61C065BA}"/>
              </a:ext>
            </a:extLst>
          </p:cNvPr>
          <p:cNvSpPr>
            <a:spLocks/>
          </p:cNvSpPr>
          <p:nvPr/>
        </p:nvSpPr>
        <p:spPr bwMode="auto">
          <a:xfrm>
            <a:off x="6347390" y="3179815"/>
            <a:ext cx="1957920" cy="1957920"/>
          </a:xfrm>
          <a:custGeom>
            <a:avLst/>
            <a:gdLst>
              <a:gd name="T0" fmla="*/ 48 w 196"/>
              <a:gd name="T1" fmla="*/ 0 h 196"/>
              <a:gd name="T2" fmla="*/ 196 w 196"/>
              <a:gd name="T3" fmla="*/ 0 h 196"/>
              <a:gd name="T4" fmla="*/ 196 w 196"/>
              <a:gd name="T5" fmla="*/ 148 h 196"/>
              <a:gd name="T6" fmla="*/ 148 w 196"/>
              <a:gd name="T7" fmla="*/ 196 h 196"/>
              <a:gd name="T8" fmla="*/ 0 w 196"/>
              <a:gd name="T9" fmla="*/ 196 h 196"/>
              <a:gd name="T10" fmla="*/ 0 w 196"/>
              <a:gd name="T11" fmla="*/ 48 h 196"/>
              <a:gd name="T12" fmla="*/ 48 w 196"/>
              <a:gd name="T13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6" h="196">
                <a:moveTo>
                  <a:pt x="48" y="0"/>
                </a:moveTo>
                <a:cubicBezTo>
                  <a:pt x="196" y="0"/>
                  <a:pt x="196" y="0"/>
                  <a:pt x="196" y="0"/>
                </a:cubicBezTo>
                <a:cubicBezTo>
                  <a:pt x="196" y="148"/>
                  <a:pt x="196" y="148"/>
                  <a:pt x="196" y="148"/>
                </a:cubicBezTo>
                <a:cubicBezTo>
                  <a:pt x="196" y="174"/>
                  <a:pt x="174" y="196"/>
                  <a:pt x="14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"/>
                  <a:pt x="22" y="0"/>
                  <a:pt x="48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alpha val="54000"/>
                </a:schemeClr>
              </a:gs>
              <a:gs pos="100000">
                <a:schemeClr val="accent1">
                  <a:alpha val="58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77" name="Picture 1176">
            <a:extLst>
              <a:ext uri="{FF2B5EF4-FFF2-40B4-BE49-F238E27FC236}">
                <a16:creationId xmlns:a16="http://schemas.microsoft.com/office/drawing/2014/main" id="{F2D3BCD3-F470-448C-87E1-CD88B50CF9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996" y="1542047"/>
            <a:ext cx="3684598" cy="916406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B924D0-C1C8-490C-9FC0-BD974DBF43A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F5531D-B9CE-46F2-8F32-E0BD92EAE8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94BAD4-B20A-426B-A8C0-D30A88CC76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774364" y="5994344"/>
            <a:ext cx="579436" cy="57944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029FF34-5D86-4470-951F-64417E07E92D}"/>
              </a:ext>
            </a:extLst>
          </p:cNvPr>
          <p:cNvSpPr/>
          <p:nvPr/>
        </p:nvSpPr>
        <p:spPr>
          <a:xfrm>
            <a:off x="-9524" y="0"/>
            <a:ext cx="12201524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D0F009-C5D1-4B80-A12E-A5130C7A1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152" y="5861240"/>
            <a:ext cx="3242464" cy="304308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73C1FC1B-0A88-44B2-935F-AF200CEFAB8C}"/>
              </a:ext>
            </a:extLst>
          </p:cNvPr>
          <p:cNvGrpSpPr/>
          <p:nvPr/>
        </p:nvGrpSpPr>
        <p:grpSpPr>
          <a:xfrm>
            <a:off x="2316163" y="1911350"/>
            <a:ext cx="7858125" cy="3035300"/>
            <a:chOff x="2316163" y="2052638"/>
            <a:chExt cx="7858125" cy="3035300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37ED8736-E5FF-41D8-A514-463B88D1D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1950" y="2403475"/>
              <a:ext cx="3462338" cy="2684463"/>
            </a:xfrm>
            <a:custGeom>
              <a:avLst/>
              <a:gdLst>
                <a:gd name="T0" fmla="*/ 112 w 652"/>
                <a:gd name="T1" fmla="*/ 157 h 505"/>
                <a:gd name="T2" fmla="*/ 493 w 652"/>
                <a:gd name="T3" fmla="*/ 90 h 505"/>
                <a:gd name="T4" fmla="*/ 355 w 652"/>
                <a:gd name="T5" fmla="*/ 428 h 505"/>
                <a:gd name="T6" fmla="*/ 112 w 652"/>
                <a:gd name="T7" fmla="*/ 157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2" h="505">
                  <a:moveTo>
                    <a:pt x="112" y="157"/>
                  </a:moveTo>
                  <a:cubicBezTo>
                    <a:pt x="191" y="0"/>
                    <a:pt x="342" y="21"/>
                    <a:pt x="493" y="90"/>
                  </a:cubicBezTo>
                  <a:cubicBezTo>
                    <a:pt x="645" y="159"/>
                    <a:pt x="652" y="352"/>
                    <a:pt x="355" y="428"/>
                  </a:cubicBezTo>
                  <a:cubicBezTo>
                    <a:pt x="58" y="505"/>
                    <a:pt x="0" y="391"/>
                    <a:pt x="112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5E0D6E52-2F9F-4483-AB30-36C707BC7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7908" y="2052638"/>
              <a:ext cx="2851777" cy="2200275"/>
            </a:xfrm>
            <a:custGeom>
              <a:avLst/>
              <a:gdLst>
                <a:gd name="connsiteX0" fmla="*/ 1262382 w 2851777"/>
                <a:gd name="connsiteY0" fmla="*/ 0 h 2200275"/>
                <a:gd name="connsiteX1" fmla="*/ 2308377 w 2851777"/>
                <a:gd name="connsiteY1" fmla="*/ 276363 h 2200275"/>
                <a:gd name="connsiteX2" fmla="*/ 2786243 w 2851777"/>
                <a:gd name="connsiteY2" fmla="*/ 722796 h 2200275"/>
                <a:gd name="connsiteX3" fmla="*/ 2786150 w 2851777"/>
                <a:gd name="connsiteY3" fmla="*/ 722763 h 2200275"/>
                <a:gd name="connsiteX4" fmla="*/ 2820705 w 2851777"/>
                <a:gd name="connsiteY4" fmla="*/ 809833 h 2200275"/>
                <a:gd name="connsiteX5" fmla="*/ 1570328 w 2851777"/>
                <a:gd name="connsiteY5" fmla="*/ 2072702 h 2200275"/>
                <a:gd name="connsiteX6" fmla="*/ 747450 w 2851777"/>
                <a:gd name="connsiteY6" fmla="*/ 2200275 h 2200275"/>
                <a:gd name="connsiteX7" fmla="*/ 736832 w 2851777"/>
                <a:gd name="connsiteY7" fmla="*/ 2200275 h 2200275"/>
                <a:gd name="connsiteX8" fmla="*/ 889131 w 2851777"/>
                <a:gd name="connsiteY8" fmla="*/ 1481927 h 2200275"/>
                <a:gd name="connsiteX9" fmla="*/ 985662 w 2851777"/>
                <a:gd name="connsiteY9" fmla="*/ 1259861 h 2200275"/>
                <a:gd name="connsiteX10" fmla="*/ 889049 w 2851777"/>
                <a:gd name="connsiteY10" fmla="*/ 1482047 h 2200275"/>
                <a:gd name="connsiteX11" fmla="*/ 736729 w 2851777"/>
                <a:gd name="connsiteY11" fmla="*/ 2200275 h 2200275"/>
                <a:gd name="connsiteX12" fmla="*/ 285411 w 2851777"/>
                <a:gd name="connsiteY12" fmla="*/ 632446 h 2200275"/>
                <a:gd name="connsiteX13" fmla="*/ 1262382 w 2851777"/>
                <a:gd name="connsiteY13" fmla="*/ 0 h 220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51777" h="2200275">
                  <a:moveTo>
                    <a:pt x="1262382" y="0"/>
                  </a:moveTo>
                  <a:cubicBezTo>
                    <a:pt x="1586269" y="0"/>
                    <a:pt x="1947323" y="111608"/>
                    <a:pt x="2308377" y="276363"/>
                  </a:cubicBezTo>
                  <a:cubicBezTo>
                    <a:pt x="2536691" y="382656"/>
                    <a:pt x="2701289" y="536782"/>
                    <a:pt x="2786243" y="722796"/>
                  </a:cubicBezTo>
                  <a:lnTo>
                    <a:pt x="2786150" y="722763"/>
                  </a:lnTo>
                  <a:lnTo>
                    <a:pt x="2820705" y="809833"/>
                  </a:lnTo>
                  <a:cubicBezTo>
                    <a:pt x="2962669" y="1253565"/>
                    <a:pt x="2630448" y="1798618"/>
                    <a:pt x="1570328" y="2072702"/>
                  </a:cubicBezTo>
                  <a:cubicBezTo>
                    <a:pt x="1241177" y="2157751"/>
                    <a:pt x="970423" y="2200275"/>
                    <a:pt x="747450" y="2200275"/>
                  </a:cubicBezTo>
                  <a:cubicBezTo>
                    <a:pt x="742141" y="2200275"/>
                    <a:pt x="742141" y="2200275"/>
                    <a:pt x="736832" y="2200275"/>
                  </a:cubicBezTo>
                  <a:cubicBezTo>
                    <a:pt x="724887" y="2004928"/>
                    <a:pt x="778639" y="1764731"/>
                    <a:pt x="889131" y="1481927"/>
                  </a:cubicBezTo>
                  <a:lnTo>
                    <a:pt x="985662" y="1259861"/>
                  </a:lnTo>
                  <a:lnTo>
                    <a:pt x="889049" y="1482047"/>
                  </a:lnTo>
                  <a:cubicBezTo>
                    <a:pt x="778543" y="1764804"/>
                    <a:pt x="724783" y="2004961"/>
                    <a:pt x="736729" y="2200275"/>
                  </a:cubicBezTo>
                  <a:cubicBezTo>
                    <a:pt x="-96882" y="2194960"/>
                    <a:pt x="-187145" y="1610346"/>
                    <a:pt x="285411" y="632446"/>
                  </a:cubicBezTo>
                  <a:cubicBezTo>
                    <a:pt x="513725" y="170069"/>
                    <a:pt x="864160" y="0"/>
                    <a:pt x="1262382" y="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887E41E2-BFA4-436C-BE3D-0D23B494D162}"/>
                </a:ext>
              </a:extLst>
            </p:cNvPr>
            <p:cNvGrpSpPr/>
            <p:nvPr/>
          </p:nvGrpSpPr>
          <p:grpSpPr>
            <a:xfrm>
              <a:off x="2316163" y="2290763"/>
              <a:ext cx="4321175" cy="1584325"/>
              <a:chOff x="2316163" y="2290763"/>
              <a:chExt cx="4321175" cy="1584325"/>
            </a:xfrm>
          </p:grpSpPr>
          <p:sp>
            <p:nvSpPr>
              <p:cNvPr id="33" name="Rectangle 8">
                <a:extLst>
                  <a:ext uri="{FF2B5EF4-FFF2-40B4-BE49-F238E27FC236}">
                    <a16:creationId xmlns:a16="http://schemas.microsoft.com/office/drawing/2014/main" id="{FAB2C8E5-8E0C-4492-A629-2D31D4DCC8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0613" y="3854450"/>
                <a:ext cx="20638" cy="206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9">
                <a:extLst>
                  <a:ext uri="{FF2B5EF4-FFF2-40B4-BE49-F238E27FC236}">
                    <a16:creationId xmlns:a16="http://schemas.microsoft.com/office/drawing/2014/main" id="{4840D4F7-1CB4-49B6-900F-DF3F037A8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0613" y="3854450"/>
                <a:ext cx="20638" cy="20638"/>
              </a:xfrm>
              <a:custGeom>
                <a:avLst/>
                <a:gdLst>
                  <a:gd name="T0" fmla="*/ 13 w 13"/>
                  <a:gd name="T1" fmla="*/ 0 h 13"/>
                  <a:gd name="T2" fmla="*/ 0 w 13"/>
                  <a:gd name="T3" fmla="*/ 0 h 13"/>
                  <a:gd name="T4" fmla="*/ 0 w 13"/>
                  <a:gd name="T5" fmla="*/ 13 h 13"/>
                  <a:gd name="T6" fmla="*/ 13 w 13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13" y="0"/>
                    </a:moveTo>
                    <a:lnTo>
                      <a:pt x="0" y="0"/>
                    </a:lnTo>
                    <a:lnTo>
                      <a:pt x="0" y="13"/>
                    </a:lnTo>
                    <a:lnTo>
                      <a:pt x="13" y="13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0">
                <a:extLst>
                  <a:ext uri="{FF2B5EF4-FFF2-40B4-BE49-F238E27FC236}">
                    <a16:creationId xmlns:a16="http://schemas.microsoft.com/office/drawing/2014/main" id="{8B59AF9A-0B91-4221-BA3B-5EF09BE5183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16163" y="2290763"/>
                <a:ext cx="4262438" cy="1584325"/>
              </a:xfrm>
              <a:custGeom>
                <a:avLst/>
                <a:gdLst>
                  <a:gd name="T0" fmla="*/ 781 w 803"/>
                  <a:gd name="T1" fmla="*/ 4 h 298"/>
                  <a:gd name="T2" fmla="*/ 753 w 803"/>
                  <a:gd name="T3" fmla="*/ 4 h 298"/>
                  <a:gd name="T4" fmla="*/ 725 w 803"/>
                  <a:gd name="T5" fmla="*/ 4 h 298"/>
                  <a:gd name="T6" fmla="*/ 697 w 803"/>
                  <a:gd name="T7" fmla="*/ 4 h 298"/>
                  <a:gd name="T8" fmla="*/ 669 w 803"/>
                  <a:gd name="T9" fmla="*/ 4 h 298"/>
                  <a:gd name="T10" fmla="*/ 641 w 803"/>
                  <a:gd name="T11" fmla="*/ 4 h 298"/>
                  <a:gd name="T12" fmla="*/ 613 w 803"/>
                  <a:gd name="T13" fmla="*/ 4 h 298"/>
                  <a:gd name="T14" fmla="*/ 584 w 803"/>
                  <a:gd name="T15" fmla="*/ 4 h 298"/>
                  <a:gd name="T16" fmla="*/ 556 w 803"/>
                  <a:gd name="T17" fmla="*/ 4 h 298"/>
                  <a:gd name="T18" fmla="*/ 528 w 803"/>
                  <a:gd name="T19" fmla="*/ 4 h 298"/>
                  <a:gd name="T20" fmla="*/ 500 w 803"/>
                  <a:gd name="T21" fmla="*/ 4 h 298"/>
                  <a:gd name="T22" fmla="*/ 472 w 803"/>
                  <a:gd name="T23" fmla="*/ 4 h 298"/>
                  <a:gd name="T24" fmla="*/ 444 w 803"/>
                  <a:gd name="T25" fmla="*/ 4 h 298"/>
                  <a:gd name="T26" fmla="*/ 416 w 803"/>
                  <a:gd name="T27" fmla="*/ 4 h 298"/>
                  <a:gd name="T28" fmla="*/ 388 w 803"/>
                  <a:gd name="T29" fmla="*/ 4 h 298"/>
                  <a:gd name="T30" fmla="*/ 360 w 803"/>
                  <a:gd name="T31" fmla="*/ 4 h 298"/>
                  <a:gd name="T32" fmla="*/ 331 w 803"/>
                  <a:gd name="T33" fmla="*/ 4 h 298"/>
                  <a:gd name="T34" fmla="*/ 303 w 803"/>
                  <a:gd name="T35" fmla="*/ 4 h 298"/>
                  <a:gd name="T36" fmla="*/ 275 w 803"/>
                  <a:gd name="T37" fmla="*/ 4 h 298"/>
                  <a:gd name="T38" fmla="*/ 247 w 803"/>
                  <a:gd name="T39" fmla="*/ 4 h 298"/>
                  <a:gd name="T40" fmla="*/ 219 w 803"/>
                  <a:gd name="T41" fmla="*/ 4 h 298"/>
                  <a:gd name="T42" fmla="*/ 191 w 803"/>
                  <a:gd name="T43" fmla="*/ 4 h 298"/>
                  <a:gd name="T44" fmla="*/ 163 w 803"/>
                  <a:gd name="T45" fmla="*/ 4 h 298"/>
                  <a:gd name="T46" fmla="*/ 141 w 803"/>
                  <a:gd name="T47" fmla="*/ 0 h 298"/>
                  <a:gd name="T48" fmla="*/ 114 w 803"/>
                  <a:gd name="T49" fmla="*/ 2 h 298"/>
                  <a:gd name="T50" fmla="*/ 87 w 803"/>
                  <a:gd name="T51" fmla="*/ 10 h 298"/>
                  <a:gd name="T52" fmla="*/ 62 w 803"/>
                  <a:gd name="T53" fmla="*/ 24 h 298"/>
                  <a:gd name="T54" fmla="*/ 40 w 803"/>
                  <a:gd name="T55" fmla="*/ 42 h 298"/>
                  <a:gd name="T56" fmla="*/ 22 w 803"/>
                  <a:gd name="T57" fmla="*/ 64 h 298"/>
                  <a:gd name="T58" fmla="*/ 9 w 803"/>
                  <a:gd name="T59" fmla="*/ 89 h 298"/>
                  <a:gd name="T60" fmla="*/ 2 w 803"/>
                  <a:gd name="T61" fmla="*/ 117 h 298"/>
                  <a:gd name="T62" fmla="*/ 0 w 803"/>
                  <a:gd name="T63" fmla="*/ 145 h 298"/>
                  <a:gd name="T64" fmla="*/ 1 w 803"/>
                  <a:gd name="T65" fmla="*/ 173 h 298"/>
                  <a:gd name="T66" fmla="*/ 7 w 803"/>
                  <a:gd name="T67" fmla="*/ 201 h 298"/>
                  <a:gd name="T68" fmla="*/ 18 w 803"/>
                  <a:gd name="T69" fmla="*/ 227 h 298"/>
                  <a:gd name="T70" fmla="*/ 35 w 803"/>
                  <a:gd name="T71" fmla="*/ 250 h 298"/>
                  <a:gd name="T72" fmla="*/ 56 w 803"/>
                  <a:gd name="T73" fmla="*/ 269 h 298"/>
                  <a:gd name="T74" fmla="*/ 80 w 803"/>
                  <a:gd name="T75" fmla="*/ 284 h 298"/>
                  <a:gd name="T76" fmla="*/ 107 w 803"/>
                  <a:gd name="T77" fmla="*/ 294 h 298"/>
                  <a:gd name="T78" fmla="*/ 135 w 803"/>
                  <a:gd name="T79" fmla="*/ 294 h 298"/>
                  <a:gd name="T80" fmla="*/ 171 w 803"/>
                  <a:gd name="T81" fmla="*/ 294 h 298"/>
                  <a:gd name="T82" fmla="*/ 200 w 803"/>
                  <a:gd name="T83" fmla="*/ 294 h 298"/>
                  <a:gd name="T84" fmla="*/ 228 w 803"/>
                  <a:gd name="T85" fmla="*/ 294 h 298"/>
                  <a:gd name="T86" fmla="*/ 256 w 803"/>
                  <a:gd name="T87" fmla="*/ 294 h 298"/>
                  <a:gd name="T88" fmla="*/ 284 w 803"/>
                  <a:gd name="T89" fmla="*/ 294 h 298"/>
                  <a:gd name="T90" fmla="*/ 312 w 803"/>
                  <a:gd name="T91" fmla="*/ 294 h 298"/>
                  <a:gd name="T92" fmla="*/ 340 w 803"/>
                  <a:gd name="T93" fmla="*/ 294 h 298"/>
                  <a:gd name="T94" fmla="*/ 368 w 803"/>
                  <a:gd name="T95" fmla="*/ 294 h 298"/>
                  <a:gd name="T96" fmla="*/ 396 w 803"/>
                  <a:gd name="T97" fmla="*/ 294 h 298"/>
                  <a:gd name="T98" fmla="*/ 424 w 803"/>
                  <a:gd name="T99" fmla="*/ 294 h 298"/>
                  <a:gd name="T100" fmla="*/ 453 w 803"/>
                  <a:gd name="T101" fmla="*/ 294 h 298"/>
                  <a:gd name="T102" fmla="*/ 481 w 803"/>
                  <a:gd name="T103" fmla="*/ 294 h 298"/>
                  <a:gd name="T104" fmla="*/ 509 w 803"/>
                  <a:gd name="T105" fmla="*/ 294 h 298"/>
                  <a:gd name="T106" fmla="*/ 537 w 803"/>
                  <a:gd name="T107" fmla="*/ 294 h 298"/>
                  <a:gd name="T108" fmla="*/ 565 w 803"/>
                  <a:gd name="T109" fmla="*/ 294 h 298"/>
                  <a:gd name="T110" fmla="*/ 593 w 803"/>
                  <a:gd name="T111" fmla="*/ 294 h 298"/>
                  <a:gd name="T112" fmla="*/ 621 w 803"/>
                  <a:gd name="T113" fmla="*/ 294 h 298"/>
                  <a:gd name="T114" fmla="*/ 649 w 803"/>
                  <a:gd name="T115" fmla="*/ 294 h 298"/>
                  <a:gd name="T116" fmla="*/ 677 w 803"/>
                  <a:gd name="T117" fmla="*/ 294 h 298"/>
                  <a:gd name="T118" fmla="*/ 705 w 803"/>
                  <a:gd name="T119" fmla="*/ 294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3" h="298">
                    <a:moveTo>
                      <a:pt x="795" y="4"/>
                    </a:moveTo>
                    <a:cubicBezTo>
                      <a:pt x="803" y="4"/>
                      <a:pt x="803" y="4"/>
                      <a:pt x="803" y="4"/>
                    </a:cubicBezTo>
                    <a:cubicBezTo>
                      <a:pt x="803" y="0"/>
                      <a:pt x="803" y="0"/>
                      <a:pt x="803" y="0"/>
                    </a:cubicBezTo>
                    <a:cubicBezTo>
                      <a:pt x="795" y="0"/>
                      <a:pt x="795" y="0"/>
                      <a:pt x="795" y="0"/>
                    </a:cubicBezTo>
                    <a:lnTo>
                      <a:pt x="795" y="4"/>
                    </a:lnTo>
                    <a:close/>
                    <a:moveTo>
                      <a:pt x="781" y="4"/>
                    </a:moveTo>
                    <a:cubicBezTo>
                      <a:pt x="789" y="4"/>
                      <a:pt x="789" y="4"/>
                      <a:pt x="789" y="4"/>
                    </a:cubicBezTo>
                    <a:cubicBezTo>
                      <a:pt x="789" y="0"/>
                      <a:pt x="789" y="0"/>
                      <a:pt x="789" y="0"/>
                    </a:cubicBezTo>
                    <a:cubicBezTo>
                      <a:pt x="781" y="0"/>
                      <a:pt x="781" y="0"/>
                      <a:pt x="781" y="0"/>
                    </a:cubicBezTo>
                    <a:lnTo>
                      <a:pt x="781" y="4"/>
                    </a:lnTo>
                    <a:close/>
                    <a:moveTo>
                      <a:pt x="767" y="4"/>
                    </a:moveTo>
                    <a:cubicBezTo>
                      <a:pt x="775" y="4"/>
                      <a:pt x="775" y="4"/>
                      <a:pt x="775" y="4"/>
                    </a:cubicBezTo>
                    <a:cubicBezTo>
                      <a:pt x="775" y="0"/>
                      <a:pt x="775" y="0"/>
                      <a:pt x="775" y="0"/>
                    </a:cubicBezTo>
                    <a:cubicBezTo>
                      <a:pt x="767" y="0"/>
                      <a:pt x="767" y="0"/>
                      <a:pt x="767" y="0"/>
                    </a:cubicBezTo>
                    <a:lnTo>
                      <a:pt x="767" y="4"/>
                    </a:lnTo>
                    <a:close/>
                    <a:moveTo>
                      <a:pt x="753" y="4"/>
                    </a:moveTo>
                    <a:cubicBezTo>
                      <a:pt x="761" y="4"/>
                      <a:pt x="761" y="4"/>
                      <a:pt x="761" y="4"/>
                    </a:cubicBezTo>
                    <a:cubicBezTo>
                      <a:pt x="761" y="0"/>
                      <a:pt x="761" y="0"/>
                      <a:pt x="761" y="0"/>
                    </a:cubicBezTo>
                    <a:cubicBezTo>
                      <a:pt x="753" y="0"/>
                      <a:pt x="753" y="0"/>
                      <a:pt x="753" y="0"/>
                    </a:cubicBezTo>
                    <a:lnTo>
                      <a:pt x="753" y="4"/>
                    </a:lnTo>
                    <a:close/>
                    <a:moveTo>
                      <a:pt x="739" y="4"/>
                    </a:moveTo>
                    <a:cubicBezTo>
                      <a:pt x="747" y="4"/>
                      <a:pt x="747" y="4"/>
                      <a:pt x="747" y="4"/>
                    </a:cubicBezTo>
                    <a:cubicBezTo>
                      <a:pt x="747" y="0"/>
                      <a:pt x="747" y="0"/>
                      <a:pt x="747" y="0"/>
                    </a:cubicBezTo>
                    <a:cubicBezTo>
                      <a:pt x="739" y="0"/>
                      <a:pt x="739" y="0"/>
                      <a:pt x="739" y="0"/>
                    </a:cubicBezTo>
                    <a:lnTo>
                      <a:pt x="739" y="4"/>
                    </a:lnTo>
                    <a:close/>
                    <a:moveTo>
                      <a:pt x="725" y="4"/>
                    </a:moveTo>
                    <a:cubicBezTo>
                      <a:pt x="733" y="4"/>
                      <a:pt x="733" y="4"/>
                      <a:pt x="733" y="4"/>
                    </a:cubicBezTo>
                    <a:cubicBezTo>
                      <a:pt x="733" y="0"/>
                      <a:pt x="733" y="0"/>
                      <a:pt x="733" y="0"/>
                    </a:cubicBezTo>
                    <a:cubicBezTo>
                      <a:pt x="725" y="0"/>
                      <a:pt x="725" y="0"/>
                      <a:pt x="725" y="0"/>
                    </a:cubicBezTo>
                    <a:lnTo>
                      <a:pt x="725" y="4"/>
                    </a:lnTo>
                    <a:close/>
                    <a:moveTo>
                      <a:pt x="711" y="4"/>
                    </a:moveTo>
                    <a:cubicBezTo>
                      <a:pt x="719" y="4"/>
                      <a:pt x="719" y="4"/>
                      <a:pt x="719" y="4"/>
                    </a:cubicBezTo>
                    <a:cubicBezTo>
                      <a:pt x="719" y="0"/>
                      <a:pt x="719" y="0"/>
                      <a:pt x="719" y="0"/>
                    </a:cubicBezTo>
                    <a:cubicBezTo>
                      <a:pt x="711" y="0"/>
                      <a:pt x="711" y="0"/>
                      <a:pt x="711" y="0"/>
                    </a:cubicBezTo>
                    <a:lnTo>
                      <a:pt x="711" y="4"/>
                    </a:lnTo>
                    <a:close/>
                    <a:moveTo>
                      <a:pt x="697" y="4"/>
                    </a:moveTo>
                    <a:cubicBezTo>
                      <a:pt x="705" y="4"/>
                      <a:pt x="705" y="4"/>
                      <a:pt x="705" y="4"/>
                    </a:cubicBezTo>
                    <a:cubicBezTo>
                      <a:pt x="705" y="0"/>
                      <a:pt x="705" y="0"/>
                      <a:pt x="705" y="0"/>
                    </a:cubicBezTo>
                    <a:cubicBezTo>
                      <a:pt x="697" y="0"/>
                      <a:pt x="697" y="0"/>
                      <a:pt x="697" y="0"/>
                    </a:cubicBezTo>
                    <a:lnTo>
                      <a:pt x="697" y="4"/>
                    </a:lnTo>
                    <a:close/>
                    <a:moveTo>
                      <a:pt x="683" y="4"/>
                    </a:moveTo>
                    <a:cubicBezTo>
                      <a:pt x="691" y="4"/>
                      <a:pt x="691" y="4"/>
                      <a:pt x="691" y="4"/>
                    </a:cubicBezTo>
                    <a:cubicBezTo>
                      <a:pt x="691" y="0"/>
                      <a:pt x="691" y="0"/>
                      <a:pt x="691" y="0"/>
                    </a:cubicBezTo>
                    <a:cubicBezTo>
                      <a:pt x="683" y="0"/>
                      <a:pt x="683" y="0"/>
                      <a:pt x="683" y="0"/>
                    </a:cubicBezTo>
                    <a:lnTo>
                      <a:pt x="683" y="4"/>
                    </a:lnTo>
                    <a:close/>
                    <a:moveTo>
                      <a:pt x="669" y="4"/>
                    </a:moveTo>
                    <a:cubicBezTo>
                      <a:pt x="677" y="4"/>
                      <a:pt x="677" y="4"/>
                      <a:pt x="677" y="4"/>
                    </a:cubicBezTo>
                    <a:cubicBezTo>
                      <a:pt x="677" y="0"/>
                      <a:pt x="677" y="0"/>
                      <a:pt x="677" y="0"/>
                    </a:cubicBezTo>
                    <a:cubicBezTo>
                      <a:pt x="669" y="0"/>
                      <a:pt x="669" y="0"/>
                      <a:pt x="669" y="0"/>
                    </a:cubicBezTo>
                    <a:lnTo>
                      <a:pt x="669" y="4"/>
                    </a:lnTo>
                    <a:close/>
                    <a:moveTo>
                      <a:pt x="655" y="4"/>
                    </a:moveTo>
                    <a:cubicBezTo>
                      <a:pt x="663" y="4"/>
                      <a:pt x="663" y="4"/>
                      <a:pt x="663" y="4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655" y="0"/>
                      <a:pt x="655" y="0"/>
                      <a:pt x="655" y="0"/>
                    </a:cubicBezTo>
                    <a:lnTo>
                      <a:pt x="655" y="4"/>
                    </a:lnTo>
                    <a:close/>
                    <a:moveTo>
                      <a:pt x="641" y="4"/>
                    </a:moveTo>
                    <a:cubicBezTo>
                      <a:pt x="649" y="4"/>
                      <a:pt x="649" y="4"/>
                      <a:pt x="649" y="4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641" y="0"/>
                      <a:pt x="641" y="0"/>
                      <a:pt x="641" y="0"/>
                    </a:cubicBezTo>
                    <a:lnTo>
                      <a:pt x="641" y="4"/>
                    </a:lnTo>
                    <a:close/>
                    <a:moveTo>
                      <a:pt x="627" y="4"/>
                    </a:moveTo>
                    <a:cubicBezTo>
                      <a:pt x="635" y="4"/>
                      <a:pt x="635" y="4"/>
                      <a:pt x="635" y="4"/>
                    </a:cubicBezTo>
                    <a:cubicBezTo>
                      <a:pt x="635" y="0"/>
                      <a:pt x="635" y="0"/>
                      <a:pt x="635" y="0"/>
                    </a:cubicBezTo>
                    <a:cubicBezTo>
                      <a:pt x="627" y="0"/>
                      <a:pt x="627" y="0"/>
                      <a:pt x="627" y="0"/>
                    </a:cubicBezTo>
                    <a:lnTo>
                      <a:pt x="627" y="4"/>
                    </a:lnTo>
                    <a:close/>
                    <a:moveTo>
                      <a:pt x="613" y="4"/>
                    </a:moveTo>
                    <a:cubicBezTo>
                      <a:pt x="621" y="4"/>
                      <a:pt x="621" y="4"/>
                      <a:pt x="621" y="4"/>
                    </a:cubicBezTo>
                    <a:cubicBezTo>
                      <a:pt x="621" y="0"/>
                      <a:pt x="621" y="0"/>
                      <a:pt x="621" y="0"/>
                    </a:cubicBezTo>
                    <a:cubicBezTo>
                      <a:pt x="613" y="0"/>
                      <a:pt x="613" y="0"/>
                      <a:pt x="613" y="0"/>
                    </a:cubicBezTo>
                    <a:lnTo>
                      <a:pt x="613" y="4"/>
                    </a:lnTo>
                    <a:close/>
                    <a:moveTo>
                      <a:pt x="598" y="4"/>
                    </a:moveTo>
                    <a:cubicBezTo>
                      <a:pt x="606" y="4"/>
                      <a:pt x="606" y="4"/>
                      <a:pt x="606" y="4"/>
                    </a:cubicBezTo>
                    <a:cubicBezTo>
                      <a:pt x="606" y="0"/>
                      <a:pt x="606" y="0"/>
                      <a:pt x="606" y="0"/>
                    </a:cubicBezTo>
                    <a:cubicBezTo>
                      <a:pt x="598" y="0"/>
                      <a:pt x="598" y="0"/>
                      <a:pt x="598" y="0"/>
                    </a:cubicBezTo>
                    <a:lnTo>
                      <a:pt x="598" y="4"/>
                    </a:lnTo>
                    <a:close/>
                    <a:moveTo>
                      <a:pt x="584" y="4"/>
                    </a:moveTo>
                    <a:cubicBezTo>
                      <a:pt x="592" y="4"/>
                      <a:pt x="592" y="4"/>
                      <a:pt x="592" y="4"/>
                    </a:cubicBezTo>
                    <a:cubicBezTo>
                      <a:pt x="592" y="0"/>
                      <a:pt x="592" y="0"/>
                      <a:pt x="592" y="0"/>
                    </a:cubicBezTo>
                    <a:cubicBezTo>
                      <a:pt x="584" y="0"/>
                      <a:pt x="584" y="0"/>
                      <a:pt x="584" y="0"/>
                    </a:cubicBezTo>
                    <a:lnTo>
                      <a:pt x="584" y="4"/>
                    </a:lnTo>
                    <a:close/>
                    <a:moveTo>
                      <a:pt x="570" y="4"/>
                    </a:moveTo>
                    <a:cubicBezTo>
                      <a:pt x="578" y="4"/>
                      <a:pt x="578" y="4"/>
                      <a:pt x="578" y="4"/>
                    </a:cubicBezTo>
                    <a:cubicBezTo>
                      <a:pt x="578" y="0"/>
                      <a:pt x="578" y="0"/>
                      <a:pt x="578" y="0"/>
                    </a:cubicBezTo>
                    <a:cubicBezTo>
                      <a:pt x="570" y="0"/>
                      <a:pt x="570" y="0"/>
                      <a:pt x="570" y="0"/>
                    </a:cubicBezTo>
                    <a:lnTo>
                      <a:pt x="570" y="4"/>
                    </a:lnTo>
                    <a:close/>
                    <a:moveTo>
                      <a:pt x="556" y="4"/>
                    </a:moveTo>
                    <a:cubicBezTo>
                      <a:pt x="564" y="4"/>
                      <a:pt x="564" y="4"/>
                      <a:pt x="564" y="4"/>
                    </a:cubicBezTo>
                    <a:cubicBezTo>
                      <a:pt x="564" y="0"/>
                      <a:pt x="564" y="0"/>
                      <a:pt x="564" y="0"/>
                    </a:cubicBezTo>
                    <a:cubicBezTo>
                      <a:pt x="556" y="0"/>
                      <a:pt x="556" y="0"/>
                      <a:pt x="556" y="0"/>
                    </a:cubicBezTo>
                    <a:lnTo>
                      <a:pt x="556" y="4"/>
                    </a:lnTo>
                    <a:close/>
                    <a:moveTo>
                      <a:pt x="542" y="4"/>
                    </a:moveTo>
                    <a:cubicBezTo>
                      <a:pt x="550" y="4"/>
                      <a:pt x="550" y="4"/>
                      <a:pt x="550" y="4"/>
                    </a:cubicBezTo>
                    <a:cubicBezTo>
                      <a:pt x="550" y="0"/>
                      <a:pt x="550" y="0"/>
                      <a:pt x="550" y="0"/>
                    </a:cubicBezTo>
                    <a:cubicBezTo>
                      <a:pt x="542" y="0"/>
                      <a:pt x="542" y="0"/>
                      <a:pt x="542" y="0"/>
                    </a:cubicBezTo>
                    <a:lnTo>
                      <a:pt x="542" y="4"/>
                    </a:lnTo>
                    <a:close/>
                    <a:moveTo>
                      <a:pt x="528" y="4"/>
                    </a:moveTo>
                    <a:cubicBezTo>
                      <a:pt x="536" y="4"/>
                      <a:pt x="536" y="4"/>
                      <a:pt x="536" y="4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528" y="0"/>
                      <a:pt x="528" y="0"/>
                      <a:pt x="528" y="0"/>
                    </a:cubicBezTo>
                    <a:lnTo>
                      <a:pt x="528" y="4"/>
                    </a:lnTo>
                    <a:close/>
                    <a:moveTo>
                      <a:pt x="514" y="4"/>
                    </a:moveTo>
                    <a:cubicBezTo>
                      <a:pt x="522" y="4"/>
                      <a:pt x="522" y="4"/>
                      <a:pt x="522" y="4"/>
                    </a:cubicBezTo>
                    <a:cubicBezTo>
                      <a:pt x="522" y="0"/>
                      <a:pt x="522" y="0"/>
                      <a:pt x="522" y="0"/>
                    </a:cubicBezTo>
                    <a:cubicBezTo>
                      <a:pt x="514" y="0"/>
                      <a:pt x="514" y="0"/>
                      <a:pt x="514" y="0"/>
                    </a:cubicBezTo>
                    <a:lnTo>
                      <a:pt x="514" y="4"/>
                    </a:lnTo>
                    <a:close/>
                    <a:moveTo>
                      <a:pt x="500" y="4"/>
                    </a:moveTo>
                    <a:cubicBezTo>
                      <a:pt x="508" y="4"/>
                      <a:pt x="508" y="4"/>
                      <a:pt x="508" y="4"/>
                    </a:cubicBezTo>
                    <a:cubicBezTo>
                      <a:pt x="508" y="0"/>
                      <a:pt x="508" y="0"/>
                      <a:pt x="508" y="0"/>
                    </a:cubicBezTo>
                    <a:cubicBezTo>
                      <a:pt x="500" y="0"/>
                      <a:pt x="500" y="0"/>
                      <a:pt x="500" y="0"/>
                    </a:cubicBezTo>
                    <a:lnTo>
                      <a:pt x="500" y="4"/>
                    </a:lnTo>
                    <a:close/>
                    <a:moveTo>
                      <a:pt x="486" y="4"/>
                    </a:moveTo>
                    <a:cubicBezTo>
                      <a:pt x="494" y="4"/>
                      <a:pt x="494" y="4"/>
                      <a:pt x="494" y="4"/>
                    </a:cubicBezTo>
                    <a:cubicBezTo>
                      <a:pt x="494" y="0"/>
                      <a:pt x="494" y="0"/>
                      <a:pt x="494" y="0"/>
                    </a:cubicBezTo>
                    <a:cubicBezTo>
                      <a:pt x="486" y="0"/>
                      <a:pt x="486" y="0"/>
                      <a:pt x="486" y="0"/>
                    </a:cubicBezTo>
                    <a:lnTo>
                      <a:pt x="486" y="4"/>
                    </a:lnTo>
                    <a:close/>
                    <a:moveTo>
                      <a:pt x="472" y="4"/>
                    </a:moveTo>
                    <a:cubicBezTo>
                      <a:pt x="480" y="4"/>
                      <a:pt x="480" y="4"/>
                      <a:pt x="480" y="4"/>
                    </a:cubicBezTo>
                    <a:cubicBezTo>
                      <a:pt x="480" y="0"/>
                      <a:pt x="480" y="0"/>
                      <a:pt x="480" y="0"/>
                    </a:cubicBezTo>
                    <a:cubicBezTo>
                      <a:pt x="472" y="0"/>
                      <a:pt x="472" y="0"/>
                      <a:pt x="472" y="0"/>
                    </a:cubicBezTo>
                    <a:lnTo>
                      <a:pt x="472" y="4"/>
                    </a:lnTo>
                    <a:close/>
                    <a:moveTo>
                      <a:pt x="458" y="4"/>
                    </a:moveTo>
                    <a:cubicBezTo>
                      <a:pt x="466" y="4"/>
                      <a:pt x="466" y="4"/>
                      <a:pt x="466" y="4"/>
                    </a:cubicBezTo>
                    <a:cubicBezTo>
                      <a:pt x="466" y="0"/>
                      <a:pt x="466" y="0"/>
                      <a:pt x="466" y="0"/>
                    </a:cubicBezTo>
                    <a:cubicBezTo>
                      <a:pt x="458" y="0"/>
                      <a:pt x="458" y="0"/>
                      <a:pt x="458" y="0"/>
                    </a:cubicBezTo>
                    <a:lnTo>
                      <a:pt x="458" y="4"/>
                    </a:lnTo>
                    <a:close/>
                    <a:moveTo>
                      <a:pt x="444" y="4"/>
                    </a:moveTo>
                    <a:cubicBezTo>
                      <a:pt x="452" y="4"/>
                      <a:pt x="452" y="4"/>
                      <a:pt x="452" y="4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444" y="0"/>
                      <a:pt x="444" y="0"/>
                      <a:pt x="444" y="0"/>
                    </a:cubicBezTo>
                    <a:lnTo>
                      <a:pt x="444" y="4"/>
                    </a:lnTo>
                    <a:close/>
                    <a:moveTo>
                      <a:pt x="430" y="4"/>
                    </a:moveTo>
                    <a:cubicBezTo>
                      <a:pt x="438" y="4"/>
                      <a:pt x="438" y="4"/>
                      <a:pt x="438" y="4"/>
                    </a:cubicBezTo>
                    <a:cubicBezTo>
                      <a:pt x="438" y="0"/>
                      <a:pt x="438" y="0"/>
                      <a:pt x="438" y="0"/>
                    </a:cubicBezTo>
                    <a:cubicBezTo>
                      <a:pt x="430" y="0"/>
                      <a:pt x="430" y="0"/>
                      <a:pt x="430" y="0"/>
                    </a:cubicBezTo>
                    <a:lnTo>
                      <a:pt x="430" y="4"/>
                    </a:lnTo>
                    <a:close/>
                    <a:moveTo>
                      <a:pt x="416" y="4"/>
                    </a:moveTo>
                    <a:cubicBezTo>
                      <a:pt x="424" y="4"/>
                      <a:pt x="424" y="4"/>
                      <a:pt x="424" y="4"/>
                    </a:cubicBezTo>
                    <a:cubicBezTo>
                      <a:pt x="424" y="0"/>
                      <a:pt x="424" y="0"/>
                      <a:pt x="424" y="0"/>
                    </a:cubicBezTo>
                    <a:cubicBezTo>
                      <a:pt x="416" y="0"/>
                      <a:pt x="416" y="0"/>
                      <a:pt x="416" y="0"/>
                    </a:cubicBezTo>
                    <a:lnTo>
                      <a:pt x="416" y="4"/>
                    </a:lnTo>
                    <a:close/>
                    <a:moveTo>
                      <a:pt x="402" y="4"/>
                    </a:moveTo>
                    <a:cubicBezTo>
                      <a:pt x="410" y="4"/>
                      <a:pt x="410" y="4"/>
                      <a:pt x="410" y="4"/>
                    </a:cubicBezTo>
                    <a:cubicBezTo>
                      <a:pt x="410" y="0"/>
                      <a:pt x="410" y="0"/>
                      <a:pt x="410" y="0"/>
                    </a:cubicBezTo>
                    <a:cubicBezTo>
                      <a:pt x="402" y="0"/>
                      <a:pt x="402" y="0"/>
                      <a:pt x="402" y="0"/>
                    </a:cubicBezTo>
                    <a:lnTo>
                      <a:pt x="402" y="4"/>
                    </a:lnTo>
                    <a:close/>
                    <a:moveTo>
                      <a:pt x="388" y="4"/>
                    </a:moveTo>
                    <a:cubicBezTo>
                      <a:pt x="396" y="4"/>
                      <a:pt x="396" y="4"/>
                      <a:pt x="396" y="4"/>
                    </a:cubicBezTo>
                    <a:cubicBezTo>
                      <a:pt x="396" y="0"/>
                      <a:pt x="396" y="0"/>
                      <a:pt x="396" y="0"/>
                    </a:cubicBezTo>
                    <a:cubicBezTo>
                      <a:pt x="388" y="0"/>
                      <a:pt x="388" y="0"/>
                      <a:pt x="388" y="0"/>
                    </a:cubicBezTo>
                    <a:lnTo>
                      <a:pt x="388" y="4"/>
                    </a:lnTo>
                    <a:close/>
                    <a:moveTo>
                      <a:pt x="374" y="4"/>
                    </a:moveTo>
                    <a:cubicBezTo>
                      <a:pt x="382" y="4"/>
                      <a:pt x="382" y="4"/>
                      <a:pt x="382" y="4"/>
                    </a:cubicBezTo>
                    <a:cubicBezTo>
                      <a:pt x="382" y="0"/>
                      <a:pt x="382" y="0"/>
                      <a:pt x="382" y="0"/>
                    </a:cubicBezTo>
                    <a:cubicBezTo>
                      <a:pt x="374" y="0"/>
                      <a:pt x="374" y="0"/>
                      <a:pt x="374" y="0"/>
                    </a:cubicBezTo>
                    <a:lnTo>
                      <a:pt x="374" y="4"/>
                    </a:lnTo>
                    <a:close/>
                    <a:moveTo>
                      <a:pt x="360" y="4"/>
                    </a:moveTo>
                    <a:cubicBezTo>
                      <a:pt x="368" y="4"/>
                      <a:pt x="368" y="4"/>
                      <a:pt x="368" y="4"/>
                    </a:cubicBezTo>
                    <a:cubicBezTo>
                      <a:pt x="368" y="0"/>
                      <a:pt x="368" y="0"/>
                      <a:pt x="368" y="0"/>
                    </a:cubicBezTo>
                    <a:cubicBezTo>
                      <a:pt x="360" y="0"/>
                      <a:pt x="360" y="0"/>
                      <a:pt x="360" y="0"/>
                    </a:cubicBezTo>
                    <a:lnTo>
                      <a:pt x="360" y="4"/>
                    </a:lnTo>
                    <a:close/>
                    <a:moveTo>
                      <a:pt x="345" y="4"/>
                    </a:moveTo>
                    <a:cubicBezTo>
                      <a:pt x="354" y="4"/>
                      <a:pt x="354" y="4"/>
                      <a:pt x="354" y="4"/>
                    </a:cubicBezTo>
                    <a:cubicBezTo>
                      <a:pt x="354" y="0"/>
                      <a:pt x="354" y="0"/>
                      <a:pt x="354" y="0"/>
                    </a:cubicBezTo>
                    <a:cubicBezTo>
                      <a:pt x="345" y="0"/>
                      <a:pt x="345" y="0"/>
                      <a:pt x="345" y="0"/>
                    </a:cubicBezTo>
                    <a:lnTo>
                      <a:pt x="345" y="4"/>
                    </a:lnTo>
                    <a:close/>
                    <a:moveTo>
                      <a:pt x="331" y="4"/>
                    </a:moveTo>
                    <a:cubicBezTo>
                      <a:pt x="339" y="4"/>
                      <a:pt x="339" y="4"/>
                      <a:pt x="339" y="4"/>
                    </a:cubicBezTo>
                    <a:cubicBezTo>
                      <a:pt x="339" y="0"/>
                      <a:pt x="339" y="0"/>
                      <a:pt x="339" y="0"/>
                    </a:cubicBezTo>
                    <a:cubicBezTo>
                      <a:pt x="331" y="0"/>
                      <a:pt x="331" y="0"/>
                      <a:pt x="331" y="0"/>
                    </a:cubicBezTo>
                    <a:lnTo>
                      <a:pt x="331" y="4"/>
                    </a:lnTo>
                    <a:close/>
                    <a:moveTo>
                      <a:pt x="317" y="4"/>
                    </a:moveTo>
                    <a:cubicBezTo>
                      <a:pt x="325" y="4"/>
                      <a:pt x="325" y="4"/>
                      <a:pt x="325" y="4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317" y="0"/>
                      <a:pt x="317" y="0"/>
                      <a:pt x="317" y="0"/>
                    </a:cubicBezTo>
                    <a:lnTo>
                      <a:pt x="317" y="4"/>
                    </a:lnTo>
                    <a:close/>
                    <a:moveTo>
                      <a:pt x="303" y="4"/>
                    </a:moveTo>
                    <a:cubicBezTo>
                      <a:pt x="311" y="4"/>
                      <a:pt x="311" y="4"/>
                      <a:pt x="311" y="4"/>
                    </a:cubicBezTo>
                    <a:cubicBezTo>
                      <a:pt x="311" y="0"/>
                      <a:pt x="311" y="0"/>
                      <a:pt x="311" y="0"/>
                    </a:cubicBezTo>
                    <a:cubicBezTo>
                      <a:pt x="303" y="0"/>
                      <a:pt x="303" y="0"/>
                      <a:pt x="303" y="0"/>
                    </a:cubicBezTo>
                    <a:lnTo>
                      <a:pt x="303" y="4"/>
                    </a:lnTo>
                    <a:close/>
                    <a:moveTo>
                      <a:pt x="289" y="4"/>
                    </a:moveTo>
                    <a:cubicBezTo>
                      <a:pt x="297" y="4"/>
                      <a:pt x="297" y="4"/>
                      <a:pt x="297" y="4"/>
                    </a:cubicBezTo>
                    <a:cubicBezTo>
                      <a:pt x="297" y="0"/>
                      <a:pt x="297" y="0"/>
                      <a:pt x="297" y="0"/>
                    </a:cubicBezTo>
                    <a:cubicBezTo>
                      <a:pt x="289" y="0"/>
                      <a:pt x="289" y="0"/>
                      <a:pt x="289" y="0"/>
                    </a:cubicBezTo>
                    <a:lnTo>
                      <a:pt x="289" y="4"/>
                    </a:lnTo>
                    <a:close/>
                    <a:moveTo>
                      <a:pt x="275" y="4"/>
                    </a:moveTo>
                    <a:cubicBezTo>
                      <a:pt x="283" y="4"/>
                      <a:pt x="283" y="4"/>
                      <a:pt x="283" y="4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275" y="0"/>
                      <a:pt x="275" y="0"/>
                      <a:pt x="275" y="0"/>
                    </a:cubicBezTo>
                    <a:lnTo>
                      <a:pt x="275" y="4"/>
                    </a:lnTo>
                    <a:close/>
                    <a:moveTo>
                      <a:pt x="261" y="4"/>
                    </a:moveTo>
                    <a:cubicBezTo>
                      <a:pt x="269" y="4"/>
                      <a:pt x="269" y="4"/>
                      <a:pt x="269" y="4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1" y="0"/>
                      <a:pt x="261" y="0"/>
                      <a:pt x="261" y="0"/>
                    </a:cubicBezTo>
                    <a:lnTo>
                      <a:pt x="261" y="4"/>
                    </a:lnTo>
                    <a:close/>
                    <a:moveTo>
                      <a:pt x="247" y="4"/>
                    </a:moveTo>
                    <a:cubicBezTo>
                      <a:pt x="255" y="4"/>
                      <a:pt x="255" y="4"/>
                      <a:pt x="255" y="4"/>
                    </a:cubicBezTo>
                    <a:cubicBezTo>
                      <a:pt x="255" y="0"/>
                      <a:pt x="255" y="0"/>
                      <a:pt x="255" y="0"/>
                    </a:cubicBezTo>
                    <a:cubicBezTo>
                      <a:pt x="247" y="0"/>
                      <a:pt x="247" y="0"/>
                      <a:pt x="247" y="0"/>
                    </a:cubicBezTo>
                    <a:lnTo>
                      <a:pt x="247" y="4"/>
                    </a:lnTo>
                    <a:close/>
                    <a:moveTo>
                      <a:pt x="233" y="4"/>
                    </a:moveTo>
                    <a:cubicBezTo>
                      <a:pt x="241" y="4"/>
                      <a:pt x="241" y="4"/>
                      <a:pt x="241" y="4"/>
                    </a:cubicBezTo>
                    <a:cubicBezTo>
                      <a:pt x="241" y="0"/>
                      <a:pt x="241" y="0"/>
                      <a:pt x="241" y="0"/>
                    </a:cubicBezTo>
                    <a:cubicBezTo>
                      <a:pt x="233" y="0"/>
                      <a:pt x="233" y="0"/>
                      <a:pt x="233" y="0"/>
                    </a:cubicBezTo>
                    <a:lnTo>
                      <a:pt x="233" y="4"/>
                    </a:lnTo>
                    <a:close/>
                    <a:moveTo>
                      <a:pt x="219" y="4"/>
                    </a:moveTo>
                    <a:cubicBezTo>
                      <a:pt x="227" y="4"/>
                      <a:pt x="227" y="4"/>
                      <a:pt x="227" y="4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19" y="0"/>
                      <a:pt x="219" y="0"/>
                      <a:pt x="219" y="0"/>
                    </a:cubicBezTo>
                    <a:lnTo>
                      <a:pt x="219" y="4"/>
                    </a:lnTo>
                    <a:close/>
                    <a:moveTo>
                      <a:pt x="205" y="4"/>
                    </a:moveTo>
                    <a:cubicBezTo>
                      <a:pt x="213" y="4"/>
                      <a:pt x="213" y="4"/>
                      <a:pt x="213" y="4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205" y="0"/>
                      <a:pt x="205" y="0"/>
                      <a:pt x="205" y="0"/>
                    </a:cubicBezTo>
                    <a:lnTo>
                      <a:pt x="205" y="4"/>
                    </a:lnTo>
                    <a:close/>
                    <a:moveTo>
                      <a:pt x="191" y="4"/>
                    </a:moveTo>
                    <a:cubicBezTo>
                      <a:pt x="199" y="4"/>
                      <a:pt x="199" y="4"/>
                      <a:pt x="199" y="4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1" y="0"/>
                      <a:pt x="191" y="0"/>
                      <a:pt x="191" y="0"/>
                    </a:cubicBezTo>
                    <a:lnTo>
                      <a:pt x="191" y="4"/>
                    </a:lnTo>
                    <a:close/>
                    <a:moveTo>
                      <a:pt x="177" y="4"/>
                    </a:move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77" y="0"/>
                      <a:pt x="177" y="0"/>
                      <a:pt x="177" y="0"/>
                    </a:cubicBezTo>
                    <a:lnTo>
                      <a:pt x="177" y="4"/>
                    </a:lnTo>
                    <a:close/>
                    <a:moveTo>
                      <a:pt x="163" y="4"/>
                    </a:moveTo>
                    <a:cubicBezTo>
                      <a:pt x="171" y="4"/>
                      <a:pt x="171" y="4"/>
                      <a:pt x="171" y="4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3" y="0"/>
                      <a:pt x="163" y="0"/>
                      <a:pt x="163" y="0"/>
                    </a:cubicBezTo>
                    <a:lnTo>
                      <a:pt x="163" y="4"/>
                    </a:lnTo>
                    <a:close/>
                    <a:moveTo>
                      <a:pt x="149" y="4"/>
                    </a:move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0"/>
                      <a:pt x="157" y="0"/>
                      <a:pt x="157" y="0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149" y="4"/>
                    </a:lnTo>
                    <a:close/>
                    <a:moveTo>
                      <a:pt x="135" y="4"/>
                    </a:moveTo>
                    <a:cubicBezTo>
                      <a:pt x="137" y="4"/>
                      <a:pt x="139" y="4"/>
                      <a:pt x="141" y="4"/>
                    </a:cubicBezTo>
                    <a:cubicBezTo>
                      <a:pt x="143" y="4"/>
                      <a:pt x="143" y="4"/>
                      <a:pt x="143" y="4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39" y="0"/>
                      <a:pt x="137" y="0"/>
                      <a:pt x="135" y="0"/>
                    </a:cubicBezTo>
                    <a:lnTo>
                      <a:pt x="135" y="4"/>
                    </a:lnTo>
                    <a:close/>
                    <a:moveTo>
                      <a:pt x="121" y="5"/>
                    </a:moveTo>
                    <a:cubicBezTo>
                      <a:pt x="124" y="5"/>
                      <a:pt x="126" y="4"/>
                      <a:pt x="129" y="4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6" y="0"/>
                      <a:pt x="123" y="1"/>
                      <a:pt x="120" y="1"/>
                    </a:cubicBezTo>
                    <a:lnTo>
                      <a:pt x="121" y="5"/>
                    </a:lnTo>
                    <a:close/>
                    <a:moveTo>
                      <a:pt x="107" y="8"/>
                    </a:moveTo>
                    <a:cubicBezTo>
                      <a:pt x="110" y="7"/>
                      <a:pt x="113" y="6"/>
                      <a:pt x="115" y="6"/>
                    </a:cubicBezTo>
                    <a:cubicBezTo>
                      <a:pt x="114" y="2"/>
                      <a:pt x="114" y="2"/>
                      <a:pt x="114" y="2"/>
                    </a:cubicBezTo>
                    <a:cubicBezTo>
                      <a:pt x="112" y="3"/>
                      <a:pt x="109" y="3"/>
                      <a:pt x="106" y="4"/>
                    </a:cubicBezTo>
                    <a:lnTo>
                      <a:pt x="107" y="8"/>
                    </a:lnTo>
                    <a:close/>
                    <a:moveTo>
                      <a:pt x="94" y="12"/>
                    </a:moveTo>
                    <a:cubicBezTo>
                      <a:pt x="97" y="11"/>
                      <a:pt x="99" y="10"/>
                      <a:pt x="102" y="9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98" y="6"/>
                      <a:pt x="95" y="7"/>
                      <a:pt x="93" y="8"/>
                    </a:cubicBezTo>
                    <a:lnTo>
                      <a:pt x="94" y="12"/>
                    </a:lnTo>
                    <a:close/>
                    <a:moveTo>
                      <a:pt x="81" y="17"/>
                    </a:moveTo>
                    <a:cubicBezTo>
                      <a:pt x="84" y="16"/>
                      <a:pt x="86" y="15"/>
                      <a:pt x="89" y="14"/>
                    </a:cubicBezTo>
                    <a:cubicBezTo>
                      <a:pt x="87" y="10"/>
                      <a:pt x="87" y="10"/>
                      <a:pt x="87" y="10"/>
                    </a:cubicBezTo>
                    <a:cubicBezTo>
                      <a:pt x="85" y="11"/>
                      <a:pt x="82" y="12"/>
                      <a:pt x="80" y="13"/>
                    </a:cubicBezTo>
                    <a:lnTo>
                      <a:pt x="81" y="17"/>
                    </a:lnTo>
                    <a:close/>
                    <a:moveTo>
                      <a:pt x="69" y="24"/>
                    </a:moveTo>
                    <a:cubicBezTo>
                      <a:pt x="72" y="22"/>
                      <a:pt x="74" y="21"/>
                      <a:pt x="76" y="20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2" y="18"/>
                      <a:pt x="70" y="19"/>
                      <a:pt x="67" y="20"/>
                    </a:cubicBezTo>
                    <a:lnTo>
                      <a:pt x="69" y="24"/>
                    </a:lnTo>
                    <a:close/>
                    <a:moveTo>
                      <a:pt x="58" y="32"/>
                    </a:moveTo>
                    <a:cubicBezTo>
                      <a:pt x="60" y="30"/>
                      <a:pt x="62" y="28"/>
                      <a:pt x="64" y="27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0" y="25"/>
                      <a:pt x="58" y="27"/>
                      <a:pt x="55" y="28"/>
                    </a:cubicBezTo>
                    <a:cubicBezTo>
                      <a:pt x="58" y="32"/>
                      <a:pt x="58" y="32"/>
                      <a:pt x="58" y="32"/>
                    </a:cubicBezTo>
                    <a:close/>
                    <a:moveTo>
                      <a:pt x="47" y="40"/>
                    </a:moveTo>
                    <a:cubicBezTo>
                      <a:pt x="49" y="39"/>
                      <a:pt x="51" y="37"/>
                      <a:pt x="53" y="35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49" y="34"/>
                      <a:pt x="47" y="36"/>
                      <a:pt x="45" y="38"/>
                    </a:cubicBezTo>
                    <a:lnTo>
                      <a:pt x="47" y="40"/>
                    </a:lnTo>
                    <a:close/>
                    <a:moveTo>
                      <a:pt x="38" y="50"/>
                    </a:moveTo>
                    <a:cubicBezTo>
                      <a:pt x="39" y="48"/>
                      <a:pt x="41" y="46"/>
                      <a:pt x="43" y="45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38" y="44"/>
                      <a:pt x="36" y="46"/>
                      <a:pt x="35" y="48"/>
                    </a:cubicBezTo>
                    <a:lnTo>
                      <a:pt x="38" y="50"/>
                    </a:lnTo>
                    <a:close/>
                    <a:moveTo>
                      <a:pt x="29" y="61"/>
                    </a:moveTo>
                    <a:cubicBezTo>
                      <a:pt x="31" y="59"/>
                      <a:pt x="32" y="57"/>
                      <a:pt x="34" y="55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29" y="55"/>
                      <a:pt x="27" y="57"/>
                      <a:pt x="26" y="59"/>
                    </a:cubicBezTo>
                    <a:lnTo>
                      <a:pt x="29" y="61"/>
                    </a:lnTo>
                    <a:close/>
                    <a:moveTo>
                      <a:pt x="22" y="73"/>
                    </a:moveTo>
                    <a:cubicBezTo>
                      <a:pt x="23" y="71"/>
                      <a:pt x="24" y="68"/>
                      <a:pt x="26" y="66"/>
                    </a:cubicBezTo>
                    <a:cubicBezTo>
                      <a:pt x="22" y="64"/>
                      <a:pt x="22" y="64"/>
                      <a:pt x="22" y="64"/>
                    </a:cubicBezTo>
                    <a:cubicBezTo>
                      <a:pt x="21" y="66"/>
                      <a:pt x="19" y="69"/>
                      <a:pt x="18" y="71"/>
                    </a:cubicBezTo>
                    <a:lnTo>
                      <a:pt x="22" y="73"/>
                    </a:lnTo>
                    <a:close/>
                    <a:moveTo>
                      <a:pt x="15" y="85"/>
                    </a:moveTo>
                    <a:cubicBezTo>
                      <a:pt x="16" y="83"/>
                      <a:pt x="18" y="80"/>
                      <a:pt x="19" y="78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4" y="79"/>
                      <a:pt x="13" y="81"/>
                      <a:pt x="12" y="84"/>
                    </a:cubicBezTo>
                    <a:lnTo>
                      <a:pt x="15" y="85"/>
                    </a:lnTo>
                    <a:close/>
                    <a:moveTo>
                      <a:pt x="10" y="98"/>
                    </a:moveTo>
                    <a:cubicBezTo>
                      <a:pt x="11" y="96"/>
                      <a:pt x="12" y="93"/>
                      <a:pt x="13" y="91"/>
                    </a:cubicBezTo>
                    <a:cubicBezTo>
                      <a:pt x="9" y="89"/>
                      <a:pt x="9" y="89"/>
                      <a:pt x="9" y="89"/>
                    </a:cubicBezTo>
                    <a:cubicBezTo>
                      <a:pt x="8" y="92"/>
                      <a:pt x="7" y="94"/>
                      <a:pt x="7" y="97"/>
                    </a:cubicBezTo>
                    <a:lnTo>
                      <a:pt x="10" y="98"/>
                    </a:lnTo>
                    <a:close/>
                    <a:moveTo>
                      <a:pt x="7" y="112"/>
                    </a:moveTo>
                    <a:cubicBezTo>
                      <a:pt x="7" y="109"/>
                      <a:pt x="8" y="106"/>
                      <a:pt x="9" y="104"/>
                    </a:cubicBezTo>
                    <a:cubicBezTo>
                      <a:pt x="5" y="103"/>
                      <a:pt x="5" y="103"/>
                      <a:pt x="5" y="103"/>
                    </a:cubicBezTo>
                    <a:cubicBezTo>
                      <a:pt x="4" y="105"/>
                      <a:pt x="3" y="108"/>
                      <a:pt x="3" y="111"/>
                    </a:cubicBezTo>
                    <a:lnTo>
                      <a:pt x="7" y="112"/>
                    </a:lnTo>
                    <a:close/>
                    <a:moveTo>
                      <a:pt x="4" y="125"/>
                    </a:moveTo>
                    <a:cubicBezTo>
                      <a:pt x="5" y="123"/>
                      <a:pt x="5" y="120"/>
                      <a:pt x="6" y="117"/>
                    </a:cubicBezTo>
                    <a:cubicBezTo>
                      <a:pt x="2" y="117"/>
                      <a:pt x="2" y="117"/>
                      <a:pt x="2" y="117"/>
                    </a:cubicBezTo>
                    <a:cubicBezTo>
                      <a:pt x="1" y="119"/>
                      <a:pt x="1" y="122"/>
                      <a:pt x="0" y="125"/>
                    </a:cubicBezTo>
                    <a:cubicBezTo>
                      <a:pt x="4" y="125"/>
                      <a:pt x="4" y="125"/>
                      <a:pt x="4" y="125"/>
                    </a:cubicBezTo>
                    <a:close/>
                    <a:moveTo>
                      <a:pt x="4" y="139"/>
                    </a:moveTo>
                    <a:cubicBezTo>
                      <a:pt x="4" y="136"/>
                      <a:pt x="4" y="134"/>
                      <a:pt x="4" y="131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34"/>
                      <a:pt x="0" y="136"/>
                      <a:pt x="0" y="139"/>
                    </a:cubicBezTo>
                    <a:lnTo>
                      <a:pt x="4" y="139"/>
                    </a:lnTo>
                    <a:close/>
                    <a:moveTo>
                      <a:pt x="4" y="153"/>
                    </a:moveTo>
                    <a:cubicBezTo>
                      <a:pt x="4" y="145"/>
                      <a:pt x="4" y="145"/>
                      <a:pt x="4" y="145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53"/>
                      <a:pt x="0" y="153"/>
                      <a:pt x="0" y="153"/>
                    </a:cubicBezTo>
                    <a:lnTo>
                      <a:pt x="4" y="153"/>
                    </a:lnTo>
                    <a:close/>
                    <a:moveTo>
                      <a:pt x="4" y="167"/>
                    </a:moveTo>
                    <a:cubicBezTo>
                      <a:pt x="4" y="164"/>
                      <a:pt x="4" y="162"/>
                      <a:pt x="4" y="159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162"/>
                      <a:pt x="0" y="165"/>
                      <a:pt x="0" y="167"/>
                    </a:cubicBezTo>
                    <a:lnTo>
                      <a:pt x="4" y="167"/>
                    </a:lnTo>
                    <a:close/>
                    <a:moveTo>
                      <a:pt x="6" y="181"/>
                    </a:moveTo>
                    <a:cubicBezTo>
                      <a:pt x="5" y="178"/>
                      <a:pt x="5" y="175"/>
                      <a:pt x="5" y="173"/>
                    </a:cubicBezTo>
                    <a:cubicBezTo>
                      <a:pt x="1" y="173"/>
                      <a:pt x="1" y="173"/>
                      <a:pt x="1" y="173"/>
                    </a:cubicBezTo>
                    <a:cubicBezTo>
                      <a:pt x="1" y="176"/>
                      <a:pt x="1" y="179"/>
                      <a:pt x="2" y="181"/>
                    </a:cubicBezTo>
                    <a:lnTo>
                      <a:pt x="6" y="181"/>
                    </a:lnTo>
                    <a:close/>
                    <a:moveTo>
                      <a:pt x="9" y="194"/>
                    </a:moveTo>
                    <a:cubicBezTo>
                      <a:pt x="8" y="192"/>
                      <a:pt x="7" y="189"/>
                      <a:pt x="7" y="186"/>
                    </a:cubicBezTo>
                    <a:cubicBezTo>
                      <a:pt x="3" y="187"/>
                      <a:pt x="3" y="187"/>
                      <a:pt x="3" y="187"/>
                    </a:cubicBezTo>
                    <a:cubicBezTo>
                      <a:pt x="4" y="190"/>
                      <a:pt x="4" y="193"/>
                      <a:pt x="5" y="195"/>
                    </a:cubicBezTo>
                    <a:lnTo>
                      <a:pt x="9" y="194"/>
                    </a:lnTo>
                    <a:close/>
                    <a:moveTo>
                      <a:pt x="13" y="207"/>
                    </a:moveTo>
                    <a:cubicBezTo>
                      <a:pt x="12" y="205"/>
                      <a:pt x="11" y="202"/>
                      <a:pt x="11" y="200"/>
                    </a:cubicBezTo>
                    <a:cubicBezTo>
                      <a:pt x="7" y="201"/>
                      <a:pt x="7" y="201"/>
                      <a:pt x="7" y="201"/>
                    </a:cubicBezTo>
                    <a:cubicBezTo>
                      <a:pt x="8" y="204"/>
                      <a:pt x="9" y="206"/>
                      <a:pt x="10" y="209"/>
                    </a:cubicBezTo>
                    <a:lnTo>
                      <a:pt x="13" y="207"/>
                    </a:lnTo>
                    <a:close/>
                    <a:moveTo>
                      <a:pt x="19" y="220"/>
                    </a:moveTo>
                    <a:cubicBezTo>
                      <a:pt x="18" y="217"/>
                      <a:pt x="17" y="215"/>
                      <a:pt x="16" y="213"/>
                    </a:cubicBezTo>
                    <a:cubicBezTo>
                      <a:pt x="12" y="214"/>
                      <a:pt x="12" y="214"/>
                      <a:pt x="12" y="214"/>
                    </a:cubicBezTo>
                    <a:cubicBezTo>
                      <a:pt x="13" y="217"/>
                      <a:pt x="14" y="219"/>
                      <a:pt x="15" y="222"/>
                    </a:cubicBezTo>
                    <a:lnTo>
                      <a:pt x="19" y="220"/>
                    </a:lnTo>
                    <a:close/>
                    <a:moveTo>
                      <a:pt x="26" y="232"/>
                    </a:moveTo>
                    <a:cubicBezTo>
                      <a:pt x="25" y="230"/>
                      <a:pt x="23" y="227"/>
                      <a:pt x="22" y="225"/>
                    </a:cubicBezTo>
                    <a:cubicBezTo>
                      <a:pt x="18" y="227"/>
                      <a:pt x="18" y="227"/>
                      <a:pt x="18" y="227"/>
                    </a:cubicBezTo>
                    <a:cubicBezTo>
                      <a:pt x="20" y="229"/>
                      <a:pt x="21" y="232"/>
                      <a:pt x="23" y="234"/>
                    </a:cubicBezTo>
                    <a:lnTo>
                      <a:pt x="26" y="232"/>
                    </a:lnTo>
                    <a:close/>
                    <a:moveTo>
                      <a:pt x="34" y="243"/>
                    </a:moveTo>
                    <a:cubicBezTo>
                      <a:pt x="32" y="241"/>
                      <a:pt x="31" y="239"/>
                      <a:pt x="29" y="237"/>
                    </a:cubicBezTo>
                    <a:cubicBezTo>
                      <a:pt x="26" y="239"/>
                      <a:pt x="26" y="239"/>
                      <a:pt x="26" y="239"/>
                    </a:cubicBezTo>
                    <a:cubicBezTo>
                      <a:pt x="28" y="241"/>
                      <a:pt x="29" y="243"/>
                      <a:pt x="31" y="245"/>
                    </a:cubicBezTo>
                    <a:lnTo>
                      <a:pt x="34" y="243"/>
                    </a:lnTo>
                    <a:close/>
                    <a:moveTo>
                      <a:pt x="43" y="253"/>
                    </a:moveTo>
                    <a:cubicBezTo>
                      <a:pt x="42" y="251"/>
                      <a:pt x="40" y="249"/>
                      <a:pt x="38" y="247"/>
                    </a:cubicBezTo>
                    <a:cubicBezTo>
                      <a:pt x="35" y="250"/>
                      <a:pt x="35" y="250"/>
                      <a:pt x="35" y="250"/>
                    </a:cubicBezTo>
                    <a:cubicBezTo>
                      <a:pt x="37" y="252"/>
                      <a:pt x="39" y="254"/>
                      <a:pt x="41" y="256"/>
                    </a:cubicBezTo>
                    <a:lnTo>
                      <a:pt x="43" y="253"/>
                    </a:lnTo>
                    <a:close/>
                    <a:moveTo>
                      <a:pt x="54" y="263"/>
                    </a:moveTo>
                    <a:cubicBezTo>
                      <a:pt x="52" y="261"/>
                      <a:pt x="50" y="259"/>
                      <a:pt x="48" y="257"/>
                    </a:cubicBezTo>
                    <a:cubicBezTo>
                      <a:pt x="45" y="260"/>
                      <a:pt x="45" y="260"/>
                      <a:pt x="45" y="260"/>
                    </a:cubicBezTo>
                    <a:cubicBezTo>
                      <a:pt x="47" y="262"/>
                      <a:pt x="49" y="264"/>
                      <a:pt x="51" y="266"/>
                    </a:cubicBezTo>
                    <a:lnTo>
                      <a:pt x="54" y="263"/>
                    </a:lnTo>
                    <a:close/>
                    <a:moveTo>
                      <a:pt x="65" y="271"/>
                    </a:moveTo>
                    <a:cubicBezTo>
                      <a:pt x="63" y="269"/>
                      <a:pt x="60" y="268"/>
                      <a:pt x="58" y="266"/>
                    </a:cubicBezTo>
                    <a:cubicBezTo>
                      <a:pt x="56" y="269"/>
                      <a:pt x="56" y="269"/>
                      <a:pt x="56" y="269"/>
                    </a:cubicBezTo>
                    <a:cubicBezTo>
                      <a:pt x="58" y="271"/>
                      <a:pt x="60" y="273"/>
                      <a:pt x="63" y="274"/>
                    </a:cubicBezTo>
                    <a:lnTo>
                      <a:pt x="65" y="271"/>
                    </a:lnTo>
                    <a:close/>
                    <a:moveTo>
                      <a:pt x="77" y="278"/>
                    </a:moveTo>
                    <a:cubicBezTo>
                      <a:pt x="74" y="277"/>
                      <a:pt x="72" y="275"/>
                      <a:pt x="70" y="274"/>
                    </a:cubicBezTo>
                    <a:cubicBezTo>
                      <a:pt x="68" y="277"/>
                      <a:pt x="68" y="277"/>
                      <a:pt x="68" y="277"/>
                    </a:cubicBezTo>
                    <a:cubicBezTo>
                      <a:pt x="70" y="279"/>
                      <a:pt x="72" y="280"/>
                      <a:pt x="75" y="281"/>
                    </a:cubicBezTo>
                    <a:lnTo>
                      <a:pt x="77" y="278"/>
                    </a:lnTo>
                    <a:close/>
                    <a:moveTo>
                      <a:pt x="89" y="284"/>
                    </a:moveTo>
                    <a:cubicBezTo>
                      <a:pt x="87" y="283"/>
                      <a:pt x="84" y="282"/>
                      <a:pt x="82" y="281"/>
                    </a:cubicBezTo>
                    <a:cubicBezTo>
                      <a:pt x="80" y="284"/>
                      <a:pt x="80" y="284"/>
                      <a:pt x="80" y="284"/>
                    </a:cubicBezTo>
                    <a:cubicBezTo>
                      <a:pt x="83" y="285"/>
                      <a:pt x="85" y="286"/>
                      <a:pt x="88" y="288"/>
                    </a:cubicBezTo>
                    <a:lnTo>
                      <a:pt x="89" y="284"/>
                    </a:lnTo>
                    <a:close/>
                    <a:moveTo>
                      <a:pt x="102" y="288"/>
                    </a:moveTo>
                    <a:cubicBezTo>
                      <a:pt x="100" y="288"/>
                      <a:pt x="97" y="287"/>
                      <a:pt x="95" y="286"/>
                    </a:cubicBezTo>
                    <a:cubicBezTo>
                      <a:pt x="93" y="290"/>
                      <a:pt x="93" y="290"/>
                      <a:pt x="93" y="290"/>
                    </a:cubicBezTo>
                    <a:cubicBezTo>
                      <a:pt x="96" y="291"/>
                      <a:pt x="99" y="291"/>
                      <a:pt x="101" y="292"/>
                    </a:cubicBezTo>
                    <a:lnTo>
                      <a:pt x="102" y="288"/>
                    </a:lnTo>
                    <a:close/>
                    <a:moveTo>
                      <a:pt x="116" y="292"/>
                    </a:moveTo>
                    <a:cubicBezTo>
                      <a:pt x="113" y="291"/>
                      <a:pt x="111" y="291"/>
                      <a:pt x="108" y="290"/>
                    </a:cubicBezTo>
                    <a:cubicBezTo>
                      <a:pt x="107" y="294"/>
                      <a:pt x="107" y="294"/>
                      <a:pt x="107" y="294"/>
                    </a:cubicBezTo>
                    <a:cubicBezTo>
                      <a:pt x="110" y="294"/>
                      <a:pt x="112" y="295"/>
                      <a:pt x="115" y="296"/>
                    </a:cubicBezTo>
                    <a:lnTo>
                      <a:pt x="116" y="292"/>
                    </a:lnTo>
                    <a:close/>
                    <a:moveTo>
                      <a:pt x="129" y="293"/>
                    </a:moveTo>
                    <a:cubicBezTo>
                      <a:pt x="127" y="293"/>
                      <a:pt x="124" y="293"/>
                      <a:pt x="122" y="293"/>
                    </a:cubicBezTo>
                    <a:cubicBezTo>
                      <a:pt x="121" y="296"/>
                      <a:pt x="121" y="296"/>
                      <a:pt x="121" y="296"/>
                    </a:cubicBezTo>
                    <a:cubicBezTo>
                      <a:pt x="124" y="297"/>
                      <a:pt x="126" y="297"/>
                      <a:pt x="129" y="297"/>
                    </a:cubicBezTo>
                    <a:lnTo>
                      <a:pt x="129" y="293"/>
                    </a:lnTo>
                    <a:close/>
                    <a:moveTo>
                      <a:pt x="143" y="294"/>
                    </a:moveTo>
                    <a:cubicBezTo>
                      <a:pt x="141" y="294"/>
                      <a:pt x="141" y="294"/>
                      <a:pt x="141" y="294"/>
                    </a:cubicBezTo>
                    <a:cubicBezTo>
                      <a:pt x="139" y="294"/>
                      <a:pt x="137" y="294"/>
                      <a:pt x="135" y="294"/>
                    </a:cubicBezTo>
                    <a:cubicBezTo>
                      <a:pt x="135" y="298"/>
                      <a:pt x="135" y="298"/>
                      <a:pt x="135" y="298"/>
                    </a:cubicBezTo>
                    <a:cubicBezTo>
                      <a:pt x="137" y="298"/>
                      <a:pt x="139" y="298"/>
                      <a:pt x="141" y="298"/>
                    </a:cubicBezTo>
                    <a:cubicBezTo>
                      <a:pt x="143" y="298"/>
                      <a:pt x="143" y="298"/>
                      <a:pt x="143" y="298"/>
                    </a:cubicBezTo>
                    <a:lnTo>
                      <a:pt x="143" y="294"/>
                    </a:lnTo>
                    <a:close/>
                    <a:moveTo>
                      <a:pt x="157" y="294"/>
                    </a:moveTo>
                    <a:cubicBezTo>
                      <a:pt x="149" y="294"/>
                      <a:pt x="149" y="294"/>
                      <a:pt x="149" y="294"/>
                    </a:cubicBezTo>
                    <a:cubicBezTo>
                      <a:pt x="149" y="298"/>
                      <a:pt x="149" y="298"/>
                      <a:pt x="149" y="298"/>
                    </a:cubicBezTo>
                    <a:cubicBezTo>
                      <a:pt x="157" y="298"/>
                      <a:pt x="157" y="298"/>
                      <a:pt x="157" y="298"/>
                    </a:cubicBezTo>
                    <a:lnTo>
                      <a:pt x="157" y="294"/>
                    </a:lnTo>
                    <a:close/>
                    <a:moveTo>
                      <a:pt x="171" y="294"/>
                    </a:moveTo>
                    <a:cubicBezTo>
                      <a:pt x="163" y="294"/>
                      <a:pt x="163" y="294"/>
                      <a:pt x="163" y="294"/>
                    </a:cubicBezTo>
                    <a:cubicBezTo>
                      <a:pt x="163" y="298"/>
                      <a:pt x="163" y="298"/>
                      <a:pt x="163" y="298"/>
                    </a:cubicBezTo>
                    <a:cubicBezTo>
                      <a:pt x="171" y="298"/>
                      <a:pt x="171" y="298"/>
                      <a:pt x="171" y="298"/>
                    </a:cubicBezTo>
                    <a:lnTo>
                      <a:pt x="171" y="294"/>
                    </a:lnTo>
                    <a:close/>
                    <a:moveTo>
                      <a:pt x="185" y="294"/>
                    </a:moveTo>
                    <a:cubicBezTo>
                      <a:pt x="177" y="294"/>
                      <a:pt x="177" y="294"/>
                      <a:pt x="177" y="294"/>
                    </a:cubicBezTo>
                    <a:cubicBezTo>
                      <a:pt x="177" y="298"/>
                      <a:pt x="177" y="298"/>
                      <a:pt x="177" y="298"/>
                    </a:cubicBezTo>
                    <a:cubicBezTo>
                      <a:pt x="185" y="298"/>
                      <a:pt x="185" y="298"/>
                      <a:pt x="185" y="298"/>
                    </a:cubicBezTo>
                    <a:lnTo>
                      <a:pt x="185" y="294"/>
                    </a:lnTo>
                    <a:close/>
                    <a:moveTo>
                      <a:pt x="200" y="294"/>
                    </a:moveTo>
                    <a:cubicBezTo>
                      <a:pt x="192" y="294"/>
                      <a:pt x="192" y="294"/>
                      <a:pt x="192" y="294"/>
                    </a:cubicBezTo>
                    <a:cubicBezTo>
                      <a:pt x="192" y="298"/>
                      <a:pt x="192" y="298"/>
                      <a:pt x="192" y="298"/>
                    </a:cubicBezTo>
                    <a:cubicBezTo>
                      <a:pt x="200" y="298"/>
                      <a:pt x="200" y="298"/>
                      <a:pt x="200" y="298"/>
                    </a:cubicBezTo>
                    <a:lnTo>
                      <a:pt x="200" y="294"/>
                    </a:lnTo>
                    <a:close/>
                    <a:moveTo>
                      <a:pt x="214" y="294"/>
                    </a:moveTo>
                    <a:cubicBezTo>
                      <a:pt x="206" y="294"/>
                      <a:pt x="206" y="294"/>
                      <a:pt x="206" y="294"/>
                    </a:cubicBezTo>
                    <a:cubicBezTo>
                      <a:pt x="206" y="298"/>
                      <a:pt x="206" y="298"/>
                      <a:pt x="206" y="298"/>
                    </a:cubicBezTo>
                    <a:cubicBezTo>
                      <a:pt x="214" y="298"/>
                      <a:pt x="214" y="298"/>
                      <a:pt x="214" y="298"/>
                    </a:cubicBezTo>
                    <a:lnTo>
                      <a:pt x="214" y="294"/>
                    </a:lnTo>
                    <a:close/>
                    <a:moveTo>
                      <a:pt x="228" y="294"/>
                    </a:moveTo>
                    <a:cubicBezTo>
                      <a:pt x="220" y="294"/>
                      <a:pt x="220" y="294"/>
                      <a:pt x="220" y="294"/>
                    </a:cubicBezTo>
                    <a:cubicBezTo>
                      <a:pt x="220" y="298"/>
                      <a:pt x="220" y="298"/>
                      <a:pt x="220" y="298"/>
                    </a:cubicBezTo>
                    <a:cubicBezTo>
                      <a:pt x="228" y="298"/>
                      <a:pt x="228" y="298"/>
                      <a:pt x="228" y="298"/>
                    </a:cubicBezTo>
                    <a:lnTo>
                      <a:pt x="228" y="294"/>
                    </a:lnTo>
                    <a:close/>
                    <a:moveTo>
                      <a:pt x="242" y="294"/>
                    </a:moveTo>
                    <a:cubicBezTo>
                      <a:pt x="234" y="294"/>
                      <a:pt x="234" y="294"/>
                      <a:pt x="234" y="294"/>
                    </a:cubicBezTo>
                    <a:cubicBezTo>
                      <a:pt x="234" y="298"/>
                      <a:pt x="234" y="298"/>
                      <a:pt x="234" y="298"/>
                    </a:cubicBezTo>
                    <a:cubicBezTo>
                      <a:pt x="242" y="298"/>
                      <a:pt x="242" y="298"/>
                      <a:pt x="242" y="298"/>
                    </a:cubicBezTo>
                    <a:lnTo>
                      <a:pt x="242" y="294"/>
                    </a:lnTo>
                    <a:close/>
                    <a:moveTo>
                      <a:pt x="256" y="294"/>
                    </a:moveTo>
                    <a:cubicBezTo>
                      <a:pt x="248" y="294"/>
                      <a:pt x="248" y="294"/>
                      <a:pt x="248" y="294"/>
                    </a:cubicBezTo>
                    <a:cubicBezTo>
                      <a:pt x="248" y="298"/>
                      <a:pt x="248" y="298"/>
                      <a:pt x="248" y="298"/>
                    </a:cubicBezTo>
                    <a:cubicBezTo>
                      <a:pt x="256" y="298"/>
                      <a:pt x="256" y="298"/>
                      <a:pt x="256" y="298"/>
                    </a:cubicBezTo>
                    <a:lnTo>
                      <a:pt x="256" y="294"/>
                    </a:lnTo>
                    <a:close/>
                    <a:moveTo>
                      <a:pt x="270" y="294"/>
                    </a:moveTo>
                    <a:cubicBezTo>
                      <a:pt x="262" y="294"/>
                      <a:pt x="262" y="294"/>
                      <a:pt x="262" y="294"/>
                    </a:cubicBezTo>
                    <a:cubicBezTo>
                      <a:pt x="262" y="298"/>
                      <a:pt x="262" y="298"/>
                      <a:pt x="262" y="298"/>
                    </a:cubicBezTo>
                    <a:cubicBezTo>
                      <a:pt x="270" y="298"/>
                      <a:pt x="270" y="298"/>
                      <a:pt x="270" y="298"/>
                    </a:cubicBezTo>
                    <a:lnTo>
                      <a:pt x="270" y="294"/>
                    </a:lnTo>
                    <a:close/>
                    <a:moveTo>
                      <a:pt x="284" y="294"/>
                    </a:moveTo>
                    <a:cubicBezTo>
                      <a:pt x="276" y="294"/>
                      <a:pt x="276" y="294"/>
                      <a:pt x="276" y="294"/>
                    </a:cubicBezTo>
                    <a:cubicBezTo>
                      <a:pt x="276" y="298"/>
                      <a:pt x="276" y="298"/>
                      <a:pt x="276" y="298"/>
                    </a:cubicBezTo>
                    <a:cubicBezTo>
                      <a:pt x="284" y="298"/>
                      <a:pt x="284" y="298"/>
                      <a:pt x="284" y="298"/>
                    </a:cubicBezTo>
                    <a:lnTo>
                      <a:pt x="284" y="294"/>
                    </a:lnTo>
                    <a:close/>
                    <a:moveTo>
                      <a:pt x="298" y="294"/>
                    </a:moveTo>
                    <a:cubicBezTo>
                      <a:pt x="290" y="294"/>
                      <a:pt x="290" y="294"/>
                      <a:pt x="290" y="294"/>
                    </a:cubicBezTo>
                    <a:cubicBezTo>
                      <a:pt x="290" y="298"/>
                      <a:pt x="290" y="298"/>
                      <a:pt x="290" y="298"/>
                    </a:cubicBezTo>
                    <a:cubicBezTo>
                      <a:pt x="298" y="298"/>
                      <a:pt x="298" y="298"/>
                      <a:pt x="298" y="298"/>
                    </a:cubicBezTo>
                    <a:lnTo>
                      <a:pt x="298" y="294"/>
                    </a:lnTo>
                    <a:close/>
                    <a:moveTo>
                      <a:pt x="312" y="294"/>
                    </a:moveTo>
                    <a:cubicBezTo>
                      <a:pt x="304" y="294"/>
                      <a:pt x="304" y="294"/>
                      <a:pt x="304" y="294"/>
                    </a:cubicBezTo>
                    <a:cubicBezTo>
                      <a:pt x="304" y="298"/>
                      <a:pt x="304" y="298"/>
                      <a:pt x="304" y="298"/>
                    </a:cubicBezTo>
                    <a:cubicBezTo>
                      <a:pt x="312" y="298"/>
                      <a:pt x="312" y="298"/>
                      <a:pt x="312" y="298"/>
                    </a:cubicBezTo>
                    <a:lnTo>
                      <a:pt x="312" y="294"/>
                    </a:lnTo>
                    <a:close/>
                    <a:moveTo>
                      <a:pt x="326" y="294"/>
                    </a:moveTo>
                    <a:cubicBezTo>
                      <a:pt x="318" y="294"/>
                      <a:pt x="318" y="294"/>
                      <a:pt x="318" y="294"/>
                    </a:cubicBezTo>
                    <a:cubicBezTo>
                      <a:pt x="318" y="298"/>
                      <a:pt x="318" y="298"/>
                      <a:pt x="318" y="298"/>
                    </a:cubicBezTo>
                    <a:cubicBezTo>
                      <a:pt x="326" y="298"/>
                      <a:pt x="326" y="298"/>
                      <a:pt x="326" y="298"/>
                    </a:cubicBezTo>
                    <a:lnTo>
                      <a:pt x="326" y="294"/>
                    </a:lnTo>
                    <a:close/>
                    <a:moveTo>
                      <a:pt x="340" y="294"/>
                    </a:moveTo>
                    <a:cubicBezTo>
                      <a:pt x="332" y="294"/>
                      <a:pt x="332" y="294"/>
                      <a:pt x="332" y="294"/>
                    </a:cubicBezTo>
                    <a:cubicBezTo>
                      <a:pt x="332" y="298"/>
                      <a:pt x="332" y="298"/>
                      <a:pt x="332" y="298"/>
                    </a:cubicBezTo>
                    <a:cubicBezTo>
                      <a:pt x="340" y="298"/>
                      <a:pt x="340" y="298"/>
                      <a:pt x="340" y="298"/>
                    </a:cubicBezTo>
                    <a:lnTo>
                      <a:pt x="340" y="294"/>
                    </a:lnTo>
                    <a:close/>
                    <a:moveTo>
                      <a:pt x="354" y="294"/>
                    </a:moveTo>
                    <a:cubicBezTo>
                      <a:pt x="346" y="294"/>
                      <a:pt x="346" y="294"/>
                      <a:pt x="346" y="294"/>
                    </a:cubicBezTo>
                    <a:cubicBezTo>
                      <a:pt x="346" y="298"/>
                      <a:pt x="346" y="298"/>
                      <a:pt x="346" y="298"/>
                    </a:cubicBezTo>
                    <a:cubicBezTo>
                      <a:pt x="354" y="298"/>
                      <a:pt x="354" y="298"/>
                      <a:pt x="354" y="298"/>
                    </a:cubicBezTo>
                    <a:lnTo>
                      <a:pt x="354" y="294"/>
                    </a:lnTo>
                    <a:close/>
                    <a:moveTo>
                      <a:pt x="368" y="294"/>
                    </a:moveTo>
                    <a:cubicBezTo>
                      <a:pt x="360" y="294"/>
                      <a:pt x="360" y="294"/>
                      <a:pt x="360" y="294"/>
                    </a:cubicBezTo>
                    <a:cubicBezTo>
                      <a:pt x="360" y="298"/>
                      <a:pt x="360" y="298"/>
                      <a:pt x="360" y="298"/>
                    </a:cubicBezTo>
                    <a:cubicBezTo>
                      <a:pt x="368" y="298"/>
                      <a:pt x="368" y="298"/>
                      <a:pt x="368" y="298"/>
                    </a:cubicBezTo>
                    <a:lnTo>
                      <a:pt x="368" y="294"/>
                    </a:lnTo>
                    <a:close/>
                    <a:moveTo>
                      <a:pt x="382" y="294"/>
                    </a:moveTo>
                    <a:cubicBezTo>
                      <a:pt x="374" y="294"/>
                      <a:pt x="374" y="294"/>
                      <a:pt x="374" y="294"/>
                    </a:cubicBezTo>
                    <a:cubicBezTo>
                      <a:pt x="374" y="298"/>
                      <a:pt x="374" y="298"/>
                      <a:pt x="374" y="298"/>
                    </a:cubicBezTo>
                    <a:cubicBezTo>
                      <a:pt x="382" y="298"/>
                      <a:pt x="382" y="298"/>
                      <a:pt x="382" y="298"/>
                    </a:cubicBezTo>
                    <a:lnTo>
                      <a:pt x="382" y="294"/>
                    </a:lnTo>
                    <a:close/>
                    <a:moveTo>
                      <a:pt x="396" y="294"/>
                    </a:moveTo>
                    <a:cubicBezTo>
                      <a:pt x="388" y="294"/>
                      <a:pt x="388" y="294"/>
                      <a:pt x="388" y="294"/>
                    </a:cubicBezTo>
                    <a:cubicBezTo>
                      <a:pt x="388" y="298"/>
                      <a:pt x="388" y="298"/>
                      <a:pt x="388" y="298"/>
                    </a:cubicBezTo>
                    <a:cubicBezTo>
                      <a:pt x="396" y="298"/>
                      <a:pt x="396" y="298"/>
                      <a:pt x="396" y="298"/>
                    </a:cubicBezTo>
                    <a:lnTo>
                      <a:pt x="396" y="294"/>
                    </a:lnTo>
                    <a:close/>
                    <a:moveTo>
                      <a:pt x="410" y="294"/>
                    </a:moveTo>
                    <a:cubicBezTo>
                      <a:pt x="402" y="294"/>
                      <a:pt x="402" y="294"/>
                      <a:pt x="402" y="294"/>
                    </a:cubicBezTo>
                    <a:cubicBezTo>
                      <a:pt x="402" y="298"/>
                      <a:pt x="402" y="298"/>
                      <a:pt x="402" y="298"/>
                    </a:cubicBezTo>
                    <a:cubicBezTo>
                      <a:pt x="410" y="298"/>
                      <a:pt x="410" y="298"/>
                      <a:pt x="410" y="298"/>
                    </a:cubicBezTo>
                    <a:lnTo>
                      <a:pt x="410" y="294"/>
                    </a:lnTo>
                    <a:close/>
                    <a:moveTo>
                      <a:pt x="424" y="294"/>
                    </a:moveTo>
                    <a:cubicBezTo>
                      <a:pt x="416" y="294"/>
                      <a:pt x="416" y="294"/>
                      <a:pt x="416" y="294"/>
                    </a:cubicBezTo>
                    <a:cubicBezTo>
                      <a:pt x="416" y="298"/>
                      <a:pt x="416" y="298"/>
                      <a:pt x="416" y="298"/>
                    </a:cubicBezTo>
                    <a:cubicBezTo>
                      <a:pt x="424" y="298"/>
                      <a:pt x="424" y="298"/>
                      <a:pt x="424" y="298"/>
                    </a:cubicBezTo>
                    <a:lnTo>
                      <a:pt x="424" y="294"/>
                    </a:lnTo>
                    <a:close/>
                    <a:moveTo>
                      <a:pt x="438" y="294"/>
                    </a:moveTo>
                    <a:cubicBezTo>
                      <a:pt x="430" y="294"/>
                      <a:pt x="430" y="294"/>
                      <a:pt x="430" y="294"/>
                    </a:cubicBezTo>
                    <a:cubicBezTo>
                      <a:pt x="430" y="298"/>
                      <a:pt x="430" y="298"/>
                      <a:pt x="430" y="298"/>
                    </a:cubicBezTo>
                    <a:cubicBezTo>
                      <a:pt x="438" y="298"/>
                      <a:pt x="438" y="298"/>
                      <a:pt x="438" y="298"/>
                    </a:cubicBezTo>
                    <a:lnTo>
                      <a:pt x="438" y="294"/>
                    </a:lnTo>
                    <a:close/>
                    <a:moveTo>
                      <a:pt x="453" y="294"/>
                    </a:moveTo>
                    <a:cubicBezTo>
                      <a:pt x="444" y="294"/>
                      <a:pt x="444" y="294"/>
                      <a:pt x="444" y="294"/>
                    </a:cubicBezTo>
                    <a:cubicBezTo>
                      <a:pt x="444" y="298"/>
                      <a:pt x="444" y="298"/>
                      <a:pt x="444" y="298"/>
                    </a:cubicBezTo>
                    <a:cubicBezTo>
                      <a:pt x="453" y="298"/>
                      <a:pt x="453" y="298"/>
                      <a:pt x="453" y="298"/>
                    </a:cubicBezTo>
                    <a:lnTo>
                      <a:pt x="453" y="294"/>
                    </a:lnTo>
                    <a:close/>
                    <a:moveTo>
                      <a:pt x="467" y="294"/>
                    </a:moveTo>
                    <a:cubicBezTo>
                      <a:pt x="459" y="294"/>
                      <a:pt x="459" y="294"/>
                      <a:pt x="459" y="294"/>
                    </a:cubicBezTo>
                    <a:cubicBezTo>
                      <a:pt x="459" y="298"/>
                      <a:pt x="459" y="298"/>
                      <a:pt x="459" y="298"/>
                    </a:cubicBezTo>
                    <a:cubicBezTo>
                      <a:pt x="467" y="298"/>
                      <a:pt x="467" y="298"/>
                      <a:pt x="467" y="298"/>
                    </a:cubicBezTo>
                    <a:lnTo>
                      <a:pt x="467" y="294"/>
                    </a:lnTo>
                    <a:close/>
                    <a:moveTo>
                      <a:pt x="481" y="294"/>
                    </a:moveTo>
                    <a:cubicBezTo>
                      <a:pt x="473" y="294"/>
                      <a:pt x="473" y="294"/>
                      <a:pt x="473" y="294"/>
                    </a:cubicBezTo>
                    <a:cubicBezTo>
                      <a:pt x="473" y="298"/>
                      <a:pt x="473" y="298"/>
                      <a:pt x="473" y="298"/>
                    </a:cubicBezTo>
                    <a:cubicBezTo>
                      <a:pt x="481" y="298"/>
                      <a:pt x="481" y="298"/>
                      <a:pt x="481" y="298"/>
                    </a:cubicBezTo>
                    <a:lnTo>
                      <a:pt x="481" y="294"/>
                    </a:lnTo>
                    <a:close/>
                    <a:moveTo>
                      <a:pt x="495" y="294"/>
                    </a:moveTo>
                    <a:cubicBezTo>
                      <a:pt x="487" y="294"/>
                      <a:pt x="487" y="294"/>
                      <a:pt x="487" y="294"/>
                    </a:cubicBezTo>
                    <a:cubicBezTo>
                      <a:pt x="487" y="298"/>
                      <a:pt x="487" y="298"/>
                      <a:pt x="487" y="298"/>
                    </a:cubicBezTo>
                    <a:cubicBezTo>
                      <a:pt x="495" y="298"/>
                      <a:pt x="495" y="298"/>
                      <a:pt x="495" y="298"/>
                    </a:cubicBezTo>
                    <a:lnTo>
                      <a:pt x="495" y="294"/>
                    </a:lnTo>
                    <a:close/>
                    <a:moveTo>
                      <a:pt x="509" y="294"/>
                    </a:moveTo>
                    <a:cubicBezTo>
                      <a:pt x="501" y="294"/>
                      <a:pt x="501" y="294"/>
                      <a:pt x="501" y="294"/>
                    </a:cubicBezTo>
                    <a:cubicBezTo>
                      <a:pt x="501" y="298"/>
                      <a:pt x="501" y="298"/>
                      <a:pt x="501" y="298"/>
                    </a:cubicBezTo>
                    <a:cubicBezTo>
                      <a:pt x="509" y="298"/>
                      <a:pt x="509" y="298"/>
                      <a:pt x="509" y="298"/>
                    </a:cubicBezTo>
                    <a:lnTo>
                      <a:pt x="509" y="294"/>
                    </a:lnTo>
                    <a:close/>
                    <a:moveTo>
                      <a:pt x="523" y="294"/>
                    </a:moveTo>
                    <a:cubicBezTo>
                      <a:pt x="515" y="294"/>
                      <a:pt x="515" y="294"/>
                      <a:pt x="515" y="294"/>
                    </a:cubicBezTo>
                    <a:cubicBezTo>
                      <a:pt x="515" y="298"/>
                      <a:pt x="515" y="298"/>
                      <a:pt x="515" y="298"/>
                    </a:cubicBezTo>
                    <a:cubicBezTo>
                      <a:pt x="523" y="298"/>
                      <a:pt x="523" y="298"/>
                      <a:pt x="523" y="298"/>
                    </a:cubicBezTo>
                    <a:lnTo>
                      <a:pt x="523" y="294"/>
                    </a:lnTo>
                    <a:close/>
                    <a:moveTo>
                      <a:pt x="537" y="294"/>
                    </a:moveTo>
                    <a:cubicBezTo>
                      <a:pt x="529" y="294"/>
                      <a:pt x="529" y="294"/>
                      <a:pt x="529" y="294"/>
                    </a:cubicBezTo>
                    <a:cubicBezTo>
                      <a:pt x="529" y="298"/>
                      <a:pt x="529" y="298"/>
                      <a:pt x="529" y="298"/>
                    </a:cubicBezTo>
                    <a:cubicBezTo>
                      <a:pt x="537" y="298"/>
                      <a:pt x="537" y="298"/>
                      <a:pt x="537" y="298"/>
                    </a:cubicBezTo>
                    <a:lnTo>
                      <a:pt x="537" y="294"/>
                    </a:lnTo>
                    <a:close/>
                    <a:moveTo>
                      <a:pt x="551" y="294"/>
                    </a:moveTo>
                    <a:cubicBezTo>
                      <a:pt x="543" y="294"/>
                      <a:pt x="543" y="294"/>
                      <a:pt x="543" y="294"/>
                    </a:cubicBezTo>
                    <a:cubicBezTo>
                      <a:pt x="543" y="298"/>
                      <a:pt x="543" y="298"/>
                      <a:pt x="543" y="298"/>
                    </a:cubicBezTo>
                    <a:cubicBezTo>
                      <a:pt x="551" y="298"/>
                      <a:pt x="551" y="298"/>
                      <a:pt x="551" y="298"/>
                    </a:cubicBezTo>
                    <a:lnTo>
                      <a:pt x="551" y="294"/>
                    </a:lnTo>
                    <a:close/>
                    <a:moveTo>
                      <a:pt x="565" y="294"/>
                    </a:moveTo>
                    <a:cubicBezTo>
                      <a:pt x="557" y="294"/>
                      <a:pt x="557" y="294"/>
                      <a:pt x="557" y="294"/>
                    </a:cubicBezTo>
                    <a:cubicBezTo>
                      <a:pt x="557" y="298"/>
                      <a:pt x="557" y="298"/>
                      <a:pt x="557" y="298"/>
                    </a:cubicBezTo>
                    <a:cubicBezTo>
                      <a:pt x="565" y="298"/>
                      <a:pt x="565" y="298"/>
                      <a:pt x="565" y="298"/>
                    </a:cubicBezTo>
                    <a:lnTo>
                      <a:pt x="565" y="294"/>
                    </a:lnTo>
                    <a:close/>
                    <a:moveTo>
                      <a:pt x="579" y="294"/>
                    </a:moveTo>
                    <a:cubicBezTo>
                      <a:pt x="571" y="294"/>
                      <a:pt x="571" y="294"/>
                      <a:pt x="571" y="294"/>
                    </a:cubicBezTo>
                    <a:cubicBezTo>
                      <a:pt x="571" y="298"/>
                      <a:pt x="571" y="298"/>
                      <a:pt x="571" y="298"/>
                    </a:cubicBezTo>
                    <a:cubicBezTo>
                      <a:pt x="579" y="298"/>
                      <a:pt x="579" y="298"/>
                      <a:pt x="579" y="298"/>
                    </a:cubicBezTo>
                    <a:lnTo>
                      <a:pt x="579" y="294"/>
                    </a:lnTo>
                    <a:close/>
                    <a:moveTo>
                      <a:pt x="593" y="294"/>
                    </a:moveTo>
                    <a:cubicBezTo>
                      <a:pt x="585" y="294"/>
                      <a:pt x="585" y="294"/>
                      <a:pt x="585" y="294"/>
                    </a:cubicBezTo>
                    <a:cubicBezTo>
                      <a:pt x="585" y="298"/>
                      <a:pt x="585" y="298"/>
                      <a:pt x="585" y="298"/>
                    </a:cubicBezTo>
                    <a:cubicBezTo>
                      <a:pt x="593" y="298"/>
                      <a:pt x="593" y="298"/>
                      <a:pt x="593" y="298"/>
                    </a:cubicBezTo>
                    <a:lnTo>
                      <a:pt x="593" y="294"/>
                    </a:lnTo>
                    <a:close/>
                    <a:moveTo>
                      <a:pt x="607" y="294"/>
                    </a:moveTo>
                    <a:cubicBezTo>
                      <a:pt x="599" y="294"/>
                      <a:pt x="599" y="294"/>
                      <a:pt x="599" y="294"/>
                    </a:cubicBezTo>
                    <a:cubicBezTo>
                      <a:pt x="599" y="298"/>
                      <a:pt x="599" y="298"/>
                      <a:pt x="599" y="298"/>
                    </a:cubicBezTo>
                    <a:cubicBezTo>
                      <a:pt x="607" y="298"/>
                      <a:pt x="607" y="298"/>
                      <a:pt x="607" y="298"/>
                    </a:cubicBezTo>
                    <a:lnTo>
                      <a:pt x="607" y="294"/>
                    </a:lnTo>
                    <a:close/>
                    <a:moveTo>
                      <a:pt x="621" y="294"/>
                    </a:moveTo>
                    <a:cubicBezTo>
                      <a:pt x="613" y="294"/>
                      <a:pt x="613" y="294"/>
                      <a:pt x="613" y="294"/>
                    </a:cubicBezTo>
                    <a:cubicBezTo>
                      <a:pt x="613" y="298"/>
                      <a:pt x="613" y="298"/>
                      <a:pt x="613" y="298"/>
                    </a:cubicBezTo>
                    <a:cubicBezTo>
                      <a:pt x="621" y="298"/>
                      <a:pt x="621" y="298"/>
                      <a:pt x="621" y="298"/>
                    </a:cubicBezTo>
                    <a:lnTo>
                      <a:pt x="621" y="294"/>
                    </a:lnTo>
                    <a:close/>
                    <a:moveTo>
                      <a:pt x="635" y="294"/>
                    </a:moveTo>
                    <a:cubicBezTo>
                      <a:pt x="627" y="294"/>
                      <a:pt x="627" y="294"/>
                      <a:pt x="627" y="294"/>
                    </a:cubicBezTo>
                    <a:cubicBezTo>
                      <a:pt x="627" y="298"/>
                      <a:pt x="627" y="298"/>
                      <a:pt x="627" y="298"/>
                    </a:cubicBezTo>
                    <a:cubicBezTo>
                      <a:pt x="635" y="298"/>
                      <a:pt x="635" y="298"/>
                      <a:pt x="635" y="298"/>
                    </a:cubicBezTo>
                    <a:lnTo>
                      <a:pt x="635" y="294"/>
                    </a:lnTo>
                    <a:close/>
                    <a:moveTo>
                      <a:pt x="649" y="294"/>
                    </a:moveTo>
                    <a:cubicBezTo>
                      <a:pt x="641" y="294"/>
                      <a:pt x="641" y="294"/>
                      <a:pt x="641" y="294"/>
                    </a:cubicBezTo>
                    <a:cubicBezTo>
                      <a:pt x="641" y="298"/>
                      <a:pt x="641" y="298"/>
                      <a:pt x="641" y="298"/>
                    </a:cubicBezTo>
                    <a:cubicBezTo>
                      <a:pt x="649" y="298"/>
                      <a:pt x="649" y="298"/>
                      <a:pt x="649" y="298"/>
                    </a:cubicBezTo>
                    <a:lnTo>
                      <a:pt x="649" y="294"/>
                    </a:lnTo>
                    <a:close/>
                    <a:moveTo>
                      <a:pt x="663" y="294"/>
                    </a:moveTo>
                    <a:cubicBezTo>
                      <a:pt x="655" y="294"/>
                      <a:pt x="655" y="294"/>
                      <a:pt x="655" y="294"/>
                    </a:cubicBezTo>
                    <a:cubicBezTo>
                      <a:pt x="655" y="298"/>
                      <a:pt x="655" y="298"/>
                      <a:pt x="655" y="298"/>
                    </a:cubicBezTo>
                    <a:cubicBezTo>
                      <a:pt x="663" y="298"/>
                      <a:pt x="663" y="298"/>
                      <a:pt x="663" y="298"/>
                    </a:cubicBezTo>
                    <a:lnTo>
                      <a:pt x="663" y="294"/>
                    </a:lnTo>
                    <a:close/>
                    <a:moveTo>
                      <a:pt x="677" y="294"/>
                    </a:moveTo>
                    <a:cubicBezTo>
                      <a:pt x="669" y="294"/>
                      <a:pt x="669" y="294"/>
                      <a:pt x="669" y="294"/>
                    </a:cubicBezTo>
                    <a:cubicBezTo>
                      <a:pt x="669" y="298"/>
                      <a:pt x="669" y="298"/>
                      <a:pt x="669" y="298"/>
                    </a:cubicBezTo>
                    <a:cubicBezTo>
                      <a:pt x="677" y="298"/>
                      <a:pt x="677" y="298"/>
                      <a:pt x="677" y="298"/>
                    </a:cubicBezTo>
                    <a:lnTo>
                      <a:pt x="677" y="294"/>
                    </a:lnTo>
                    <a:close/>
                    <a:moveTo>
                      <a:pt x="691" y="294"/>
                    </a:moveTo>
                    <a:cubicBezTo>
                      <a:pt x="683" y="294"/>
                      <a:pt x="683" y="294"/>
                      <a:pt x="683" y="294"/>
                    </a:cubicBezTo>
                    <a:cubicBezTo>
                      <a:pt x="683" y="298"/>
                      <a:pt x="683" y="298"/>
                      <a:pt x="683" y="298"/>
                    </a:cubicBezTo>
                    <a:cubicBezTo>
                      <a:pt x="691" y="298"/>
                      <a:pt x="691" y="298"/>
                      <a:pt x="691" y="298"/>
                    </a:cubicBezTo>
                    <a:lnTo>
                      <a:pt x="691" y="294"/>
                    </a:lnTo>
                    <a:close/>
                    <a:moveTo>
                      <a:pt x="705" y="294"/>
                    </a:moveTo>
                    <a:cubicBezTo>
                      <a:pt x="697" y="294"/>
                      <a:pt x="697" y="294"/>
                      <a:pt x="697" y="294"/>
                    </a:cubicBezTo>
                    <a:cubicBezTo>
                      <a:pt x="697" y="298"/>
                      <a:pt x="697" y="298"/>
                      <a:pt x="697" y="298"/>
                    </a:cubicBezTo>
                    <a:cubicBezTo>
                      <a:pt x="705" y="298"/>
                      <a:pt x="705" y="298"/>
                      <a:pt x="705" y="298"/>
                    </a:cubicBezTo>
                    <a:lnTo>
                      <a:pt x="705" y="294"/>
                    </a:lnTo>
                    <a:close/>
                    <a:moveTo>
                      <a:pt x="720" y="294"/>
                    </a:moveTo>
                    <a:cubicBezTo>
                      <a:pt x="711" y="294"/>
                      <a:pt x="711" y="294"/>
                      <a:pt x="711" y="294"/>
                    </a:cubicBezTo>
                    <a:cubicBezTo>
                      <a:pt x="711" y="298"/>
                      <a:pt x="711" y="298"/>
                      <a:pt x="711" y="298"/>
                    </a:cubicBezTo>
                    <a:cubicBezTo>
                      <a:pt x="720" y="298"/>
                      <a:pt x="720" y="298"/>
                      <a:pt x="720" y="298"/>
                    </a:cubicBezTo>
                    <a:lnTo>
                      <a:pt x="720" y="29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11">
                <a:extLst>
                  <a:ext uri="{FF2B5EF4-FFF2-40B4-BE49-F238E27FC236}">
                    <a16:creationId xmlns:a16="http://schemas.microsoft.com/office/drawing/2014/main" id="{4E1FCAF2-FAC1-47E3-9045-535FCBBB8A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6700" y="2290763"/>
                <a:ext cx="20638" cy="222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">
                <a:extLst>
                  <a:ext uri="{FF2B5EF4-FFF2-40B4-BE49-F238E27FC236}">
                    <a16:creationId xmlns:a16="http://schemas.microsoft.com/office/drawing/2014/main" id="{4DD80E9C-AEBD-441A-82B2-7A15167BD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6700" y="2290763"/>
                <a:ext cx="20638" cy="22225"/>
              </a:xfrm>
              <a:custGeom>
                <a:avLst/>
                <a:gdLst>
                  <a:gd name="T0" fmla="*/ 0 w 13"/>
                  <a:gd name="T1" fmla="*/ 14 h 14"/>
                  <a:gd name="T2" fmla="*/ 13 w 13"/>
                  <a:gd name="T3" fmla="*/ 14 h 14"/>
                  <a:gd name="T4" fmla="*/ 13 w 13"/>
                  <a:gd name="T5" fmla="*/ 0 h 14"/>
                  <a:gd name="T6" fmla="*/ 0 w 13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4">
                    <a:moveTo>
                      <a:pt x="0" y="14"/>
                    </a:moveTo>
                    <a:lnTo>
                      <a:pt x="13" y="14"/>
                    </a:lnTo>
                    <a:lnTo>
                      <a:pt x="13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95DBCAC-5EEA-40DA-8E9A-44B89BD19CD5}"/>
                </a:ext>
              </a:extLst>
            </p:cNvPr>
            <p:cNvSpPr/>
            <p:nvPr/>
          </p:nvSpPr>
          <p:spPr>
            <a:xfrm>
              <a:off x="3251452" y="2682815"/>
              <a:ext cx="2101167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100" spc="2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THANKS</a:t>
              </a:r>
            </a:p>
            <a:p>
              <a:r>
                <a:rPr lang="en-US" sz="1500" spc="20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 FOR WATCHING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C7BC9E8-AC63-406E-9E14-887A97066E6D}"/>
                </a:ext>
              </a:extLst>
            </p:cNvPr>
            <p:cNvSpPr/>
            <p:nvPr/>
          </p:nvSpPr>
          <p:spPr>
            <a:xfrm>
              <a:off x="6488505" y="2720317"/>
              <a:ext cx="2450582" cy="8649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3000" dirty="0">
                  <a:solidFill>
                    <a:schemeClr val="accent1">
                      <a:lumMod val="7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A</a:t>
              </a:r>
            </a:p>
            <a:p>
              <a:pPr algn="ctr">
                <a:lnSpc>
                  <a:spcPts val="3000"/>
                </a:lnSpc>
              </a:pPr>
              <a:r>
                <a:rPr lang="en-US" sz="3000" dirty="0">
                  <a:solidFill>
                    <a:schemeClr val="accent1">
                      <a:lumMod val="7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QUESTION?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9111927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4" name="Slide Number Placeholder 11">
            <a:extLst>
              <a:ext uri="{FF2B5EF4-FFF2-40B4-BE49-F238E27FC236}">
                <a16:creationId xmlns:a16="http://schemas.microsoft.com/office/drawing/2014/main" id="{AD00F682-0F1C-4BC1-B70B-64F558427998}"/>
              </a:ext>
            </a:extLst>
          </p:cNvPr>
          <p:cNvSpPr txBox="1">
            <a:spLocks/>
          </p:cNvSpPr>
          <p:nvPr/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5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</a:t>
            </a:r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E05B01B-AAA0-496A-A5BE-E73499E91410}"/>
              </a:ext>
            </a:extLst>
          </p:cNvPr>
          <p:cNvSpPr/>
          <p:nvPr/>
        </p:nvSpPr>
        <p:spPr>
          <a:xfrm flipH="1">
            <a:off x="0" y="3829050"/>
            <a:ext cx="5867400" cy="16954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5E47AD7-2D9E-43C6-8FF8-B6303D485B08}"/>
              </a:ext>
            </a:extLst>
          </p:cNvPr>
          <p:cNvSpPr/>
          <p:nvPr/>
        </p:nvSpPr>
        <p:spPr>
          <a:xfrm flipH="1">
            <a:off x="8629650" y="3291015"/>
            <a:ext cx="704850" cy="951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C196CE5-0310-4AD8-B05F-8A6E83A6121E}"/>
              </a:ext>
            </a:extLst>
          </p:cNvPr>
          <p:cNvSpPr txBox="1"/>
          <p:nvPr/>
        </p:nvSpPr>
        <p:spPr>
          <a:xfrm>
            <a:off x="1603371" y="4384387"/>
            <a:ext cx="2249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MICHAELJOHN</a:t>
            </a:r>
          </a:p>
          <a:p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CREATIVE DIRECTOR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48E0E8-2119-4851-9A50-724369D454FE}"/>
              </a:ext>
            </a:extLst>
          </p:cNvPr>
          <p:cNvGrpSpPr/>
          <p:nvPr/>
        </p:nvGrpSpPr>
        <p:grpSpPr>
          <a:xfrm>
            <a:off x="1603371" y="962316"/>
            <a:ext cx="3154226" cy="2264410"/>
            <a:chOff x="1603371" y="1381416"/>
            <a:chExt cx="3154226" cy="2264410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F4E8071D-72E5-4780-AF9F-75747DD143F3}"/>
                </a:ext>
              </a:extLst>
            </p:cNvPr>
            <p:cNvSpPr txBox="1"/>
            <p:nvPr/>
          </p:nvSpPr>
          <p:spPr>
            <a:xfrm>
              <a:off x="1603371" y="1381416"/>
              <a:ext cx="3154226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4000" b="1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MESSAGE</a:t>
              </a:r>
            </a:p>
            <a:p>
              <a:pPr>
                <a:lnSpc>
                  <a:spcPts val="2500"/>
                </a:lnSpc>
              </a:pPr>
              <a:r>
                <a:rPr lang="en-US" sz="15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FROM THE PRESENTER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945606C5-67E9-4904-86C6-83ACCAF1A849}"/>
                </a:ext>
              </a:extLst>
            </p:cNvPr>
            <p:cNvSpPr txBox="1"/>
            <p:nvPr/>
          </p:nvSpPr>
          <p:spPr>
            <a:xfrm>
              <a:off x="1603372" y="2337263"/>
              <a:ext cx="2916412" cy="1308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 Hampden-Sydney</a:t>
              </a:r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C13C8A0C-3892-4CD7-83A8-A9A44407CBA4}"/>
              </a:ext>
            </a:extLst>
          </p:cNvPr>
          <p:cNvSpPr txBox="1"/>
          <p:nvPr/>
        </p:nvSpPr>
        <p:spPr>
          <a:xfrm>
            <a:off x="6513338" y="3717749"/>
            <a:ext cx="2916412" cy="1308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91107303-E1B8-4B84-B0DB-F8171CCAF896}"/>
              </a:ext>
            </a:extLst>
          </p:cNvPr>
          <p:cNvSpPr/>
          <p:nvPr/>
        </p:nvSpPr>
        <p:spPr>
          <a:xfrm flipH="1">
            <a:off x="10191750" y="-43251"/>
            <a:ext cx="2000250" cy="1791433"/>
          </a:xfrm>
          <a:prstGeom prst="rect">
            <a:avLst/>
          </a:prstGeom>
          <a:noFill/>
          <a:ln w="762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4316F088-6198-4B42-9DCA-F4EBB6F2390B}"/>
              </a:ext>
            </a:extLst>
          </p:cNvPr>
          <p:cNvSpPr/>
          <p:nvPr/>
        </p:nvSpPr>
        <p:spPr>
          <a:xfrm flipH="1">
            <a:off x="11399238" y="-43251"/>
            <a:ext cx="792762" cy="710001"/>
          </a:xfrm>
          <a:prstGeom prst="rect">
            <a:avLst/>
          </a:prstGeom>
          <a:solidFill>
            <a:schemeClr val="accent3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C3EB84-F83B-4295-A58E-D5FCDA118AC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8291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3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9134BC4-A479-492A-9DF0-26973C670FFE}"/>
              </a:ext>
            </a:extLst>
          </p:cNvPr>
          <p:cNvSpPr txBox="1"/>
          <p:nvPr/>
        </p:nvSpPr>
        <p:spPr>
          <a:xfrm>
            <a:off x="669263" y="804912"/>
            <a:ext cx="430278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4000" b="1" dirty="0">
                <a:solidFill>
                  <a:schemeClr val="accent3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OUR ABOUT US</a:t>
            </a:r>
          </a:p>
          <a:p>
            <a:pPr>
              <a:lnSpc>
                <a:spcPts val="2500"/>
              </a:lnSpc>
            </a:pPr>
            <a:r>
              <a:rPr 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FROM THE PRESENTER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337C276-EFD6-4304-9698-1CD7266BAB24}"/>
              </a:ext>
            </a:extLst>
          </p:cNvPr>
          <p:cNvCxnSpPr>
            <a:cxnSpLocks/>
          </p:cNvCxnSpPr>
          <p:nvPr/>
        </p:nvCxnSpPr>
        <p:spPr>
          <a:xfrm>
            <a:off x="2953265" y="1352550"/>
            <a:ext cx="8400535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B530FFE8-2319-429D-9811-A060AA8C94E3}"/>
              </a:ext>
            </a:extLst>
          </p:cNvPr>
          <p:cNvSpPr/>
          <p:nvPr/>
        </p:nvSpPr>
        <p:spPr>
          <a:xfrm>
            <a:off x="781050" y="4191000"/>
            <a:ext cx="10572750" cy="133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7" name="Chart 56">
            <a:extLst>
              <a:ext uri="{FF2B5EF4-FFF2-40B4-BE49-F238E27FC236}">
                <a16:creationId xmlns:a16="http://schemas.microsoft.com/office/drawing/2014/main" id="{41700085-B55F-4605-968F-20EF1BAF71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6839084"/>
              </p:ext>
            </p:extLst>
          </p:nvPr>
        </p:nvGraphicFramePr>
        <p:xfrm>
          <a:off x="781050" y="4191000"/>
          <a:ext cx="10572750" cy="1333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1F8253-4BBC-4635-970D-2ED3EB7D93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885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931E66F-42C5-4F74-8E7D-79B088A69FBC}"/>
              </a:ext>
            </a:extLst>
          </p:cNvPr>
          <p:cNvSpPr txBox="1"/>
          <p:nvPr/>
        </p:nvSpPr>
        <p:spPr>
          <a:xfrm>
            <a:off x="669264" y="804912"/>
            <a:ext cx="3554394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4000" b="1" dirty="0">
                <a:solidFill>
                  <a:schemeClr val="accent3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OUR SERVICE</a:t>
            </a:r>
          </a:p>
          <a:p>
            <a:pPr>
              <a:lnSpc>
                <a:spcPts val="2500"/>
              </a:lnSpc>
            </a:pPr>
            <a:r>
              <a:rPr 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FROM THE PRESENTER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90C1A2B1-FFEF-4AB7-8D9C-0A65CB5658C6}"/>
              </a:ext>
            </a:extLst>
          </p:cNvPr>
          <p:cNvCxnSpPr>
            <a:cxnSpLocks/>
          </p:cNvCxnSpPr>
          <p:nvPr/>
        </p:nvCxnSpPr>
        <p:spPr>
          <a:xfrm>
            <a:off x="2953265" y="1352550"/>
            <a:ext cx="8400535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96A3839-D042-4118-8A5D-08167FC85839}"/>
              </a:ext>
            </a:extLst>
          </p:cNvPr>
          <p:cNvGrpSpPr/>
          <p:nvPr/>
        </p:nvGrpSpPr>
        <p:grpSpPr>
          <a:xfrm>
            <a:off x="790831" y="4855045"/>
            <a:ext cx="3372751" cy="850450"/>
            <a:chOff x="12572099" y="1782468"/>
            <a:chExt cx="3372751" cy="850450"/>
          </a:xfrm>
        </p:grpSpPr>
        <p:sp>
          <p:nvSpPr>
            <p:cNvPr id="79" name="Freeform 33">
              <a:extLst>
                <a:ext uri="{FF2B5EF4-FFF2-40B4-BE49-F238E27FC236}">
                  <a16:creationId xmlns:a16="http://schemas.microsoft.com/office/drawing/2014/main" id="{61F48F2C-94F3-4262-BCBF-C92A17CF63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72099" y="1784282"/>
              <a:ext cx="752475" cy="744538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A7FD52EB-14AC-4408-A0A5-2D33236ACF2A}"/>
                </a:ext>
              </a:extLst>
            </p:cNvPr>
            <p:cNvGrpSpPr/>
            <p:nvPr/>
          </p:nvGrpSpPr>
          <p:grpSpPr>
            <a:xfrm>
              <a:off x="13542549" y="1782468"/>
              <a:ext cx="2402301" cy="850450"/>
              <a:chOff x="8951499" y="1731283"/>
              <a:chExt cx="2402301" cy="850450"/>
            </a:xfrm>
          </p:grpSpPr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0F931421-CAD2-42BB-BC76-1337940AC8D6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19834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Quality is Value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F70EA3CB-CA64-413E-B347-F9437CFBFB88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502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</a:t>
                </a:r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CB9049B-8CCE-4029-B9F6-3CF04A6C0C26}"/>
              </a:ext>
            </a:extLst>
          </p:cNvPr>
          <p:cNvGrpSpPr/>
          <p:nvPr/>
        </p:nvGrpSpPr>
        <p:grpSpPr>
          <a:xfrm>
            <a:off x="4409752" y="4855045"/>
            <a:ext cx="3325126" cy="850450"/>
            <a:chOff x="12572099" y="3078866"/>
            <a:chExt cx="3325126" cy="850450"/>
          </a:xfrm>
        </p:grpSpPr>
        <p:sp>
          <p:nvSpPr>
            <p:cNvPr id="84" name="Freeform 34">
              <a:extLst>
                <a:ext uri="{FF2B5EF4-FFF2-40B4-BE49-F238E27FC236}">
                  <a16:creationId xmlns:a16="http://schemas.microsoft.com/office/drawing/2014/main" id="{E4D18F23-F0D4-4E51-A6D9-9FD43033CA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72099" y="3182678"/>
              <a:ext cx="661988" cy="600075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7253C1BE-12BA-4453-8A32-7D33A208C378}"/>
                </a:ext>
              </a:extLst>
            </p:cNvPr>
            <p:cNvGrpSpPr/>
            <p:nvPr/>
          </p:nvGrpSpPr>
          <p:grpSpPr>
            <a:xfrm>
              <a:off x="13494924" y="3078866"/>
              <a:ext cx="2402301" cy="850450"/>
              <a:chOff x="8951499" y="1731283"/>
              <a:chExt cx="2402301" cy="850450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7F8F0ED1-3787-428A-9BB3-0CEBEFB7F512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19834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Quality is Value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76F60F03-D807-4F16-A445-475DC487D5B9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502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</a:t>
                </a:r>
              </a:p>
            </p:txBody>
          </p:sp>
        </p:grp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CD801BE3-0B54-4325-8FE7-CB7A9141A590}"/>
              </a:ext>
            </a:extLst>
          </p:cNvPr>
          <p:cNvGrpSpPr/>
          <p:nvPr/>
        </p:nvGrpSpPr>
        <p:grpSpPr>
          <a:xfrm>
            <a:off x="7981049" y="4823645"/>
            <a:ext cx="3361639" cy="850450"/>
            <a:chOff x="12572099" y="4375265"/>
            <a:chExt cx="3361639" cy="850450"/>
          </a:xfrm>
        </p:grpSpPr>
        <p:sp>
          <p:nvSpPr>
            <p:cNvPr id="100" name="Freeform 35">
              <a:extLst>
                <a:ext uri="{FF2B5EF4-FFF2-40B4-BE49-F238E27FC236}">
                  <a16:creationId xmlns:a16="http://schemas.microsoft.com/office/drawing/2014/main" id="{1010E006-D088-4904-93F4-9B27CC02E9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72099" y="4420059"/>
              <a:ext cx="736600" cy="738188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57A11773-786B-4862-B5C8-64D25587D50B}"/>
                </a:ext>
              </a:extLst>
            </p:cNvPr>
            <p:cNvGrpSpPr/>
            <p:nvPr/>
          </p:nvGrpSpPr>
          <p:grpSpPr>
            <a:xfrm>
              <a:off x="13531437" y="4375265"/>
              <a:ext cx="2402301" cy="850450"/>
              <a:chOff x="8951499" y="1731283"/>
              <a:chExt cx="2402301" cy="850450"/>
            </a:xfrm>
          </p:grpSpPr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F0C29313-35A3-40E5-8067-B51CE8487577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19834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Quality is Value</a:t>
                </a: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1116894E-4D9F-4990-B0C2-370E856153BC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502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1AD785-70C1-47E5-9D01-66D0E94B69C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13656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A3C3884B-47C9-461D-B6FF-F4DBF82A068E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Freeform 212">
            <a:extLst>
              <a:ext uri="{FF2B5EF4-FFF2-40B4-BE49-F238E27FC236}">
                <a16:creationId xmlns:a16="http://schemas.microsoft.com/office/drawing/2014/main" id="{530EE6EA-A8DF-458F-A9AE-41AFB17850FA}"/>
              </a:ext>
            </a:extLst>
          </p:cNvPr>
          <p:cNvSpPr>
            <a:spLocks/>
          </p:cNvSpPr>
          <p:nvPr/>
        </p:nvSpPr>
        <p:spPr bwMode="auto">
          <a:xfrm>
            <a:off x="8809837" y="1668375"/>
            <a:ext cx="2555266" cy="2387257"/>
          </a:xfrm>
          <a:custGeom>
            <a:avLst/>
            <a:gdLst>
              <a:gd name="T0" fmla="*/ 658 w 1604"/>
              <a:gd name="T1" fmla="*/ 0 h 1501"/>
              <a:gd name="T2" fmla="*/ 0 w 1604"/>
              <a:gd name="T3" fmla="*/ 885 h 1501"/>
              <a:gd name="T4" fmla="*/ 945 w 1604"/>
              <a:gd name="T5" fmla="*/ 1501 h 1501"/>
              <a:gd name="T6" fmla="*/ 1604 w 1604"/>
              <a:gd name="T7" fmla="*/ 617 h 1501"/>
              <a:gd name="T8" fmla="*/ 658 w 1604"/>
              <a:gd name="T9" fmla="*/ 0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4" h="1501">
                <a:moveTo>
                  <a:pt x="658" y="0"/>
                </a:moveTo>
                <a:lnTo>
                  <a:pt x="0" y="885"/>
                </a:lnTo>
                <a:lnTo>
                  <a:pt x="945" y="1501"/>
                </a:lnTo>
                <a:lnTo>
                  <a:pt x="1604" y="617"/>
                </a:lnTo>
                <a:lnTo>
                  <a:pt x="65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AAE1E89-89ED-453D-9387-67D5641C5B2F}"/>
              </a:ext>
            </a:extLst>
          </p:cNvPr>
          <p:cNvSpPr/>
          <p:nvPr/>
        </p:nvSpPr>
        <p:spPr>
          <a:xfrm>
            <a:off x="3599543" y="0"/>
            <a:ext cx="2839981" cy="4802593"/>
          </a:xfrm>
          <a:prstGeom prst="rect">
            <a:avLst/>
          </a:prstGeom>
          <a:solidFill>
            <a:schemeClr val="accent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214">
            <a:extLst>
              <a:ext uri="{FF2B5EF4-FFF2-40B4-BE49-F238E27FC236}">
                <a16:creationId xmlns:a16="http://schemas.microsoft.com/office/drawing/2014/main" id="{9B24D3F6-06C5-49D1-9428-0FF06FB6A9A7}"/>
              </a:ext>
            </a:extLst>
          </p:cNvPr>
          <p:cNvSpPr>
            <a:spLocks/>
          </p:cNvSpPr>
          <p:nvPr/>
        </p:nvSpPr>
        <p:spPr bwMode="auto">
          <a:xfrm>
            <a:off x="9504411" y="523255"/>
            <a:ext cx="2099651" cy="1962608"/>
          </a:xfrm>
          <a:custGeom>
            <a:avLst/>
            <a:gdLst>
              <a:gd name="T0" fmla="*/ 179 w 1318"/>
              <a:gd name="T1" fmla="*/ 0 h 1234"/>
              <a:gd name="T2" fmla="*/ 0 w 1318"/>
              <a:gd name="T3" fmla="*/ 1065 h 1234"/>
              <a:gd name="T4" fmla="*/ 1138 w 1318"/>
              <a:gd name="T5" fmla="*/ 1234 h 1234"/>
              <a:gd name="T6" fmla="*/ 1318 w 1318"/>
              <a:gd name="T7" fmla="*/ 169 h 1234"/>
              <a:gd name="T8" fmla="*/ 179 w 1318"/>
              <a:gd name="T9" fmla="*/ 0 h 1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8" h="1234">
                <a:moveTo>
                  <a:pt x="179" y="0"/>
                </a:moveTo>
                <a:lnTo>
                  <a:pt x="0" y="1065"/>
                </a:lnTo>
                <a:lnTo>
                  <a:pt x="1138" y="1234"/>
                </a:lnTo>
                <a:lnTo>
                  <a:pt x="1318" y="169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Freeform 216">
            <a:extLst>
              <a:ext uri="{FF2B5EF4-FFF2-40B4-BE49-F238E27FC236}">
                <a16:creationId xmlns:a16="http://schemas.microsoft.com/office/drawing/2014/main" id="{1A9FEEC1-BD94-4506-AA7F-4CC59FAF166F}"/>
              </a:ext>
            </a:extLst>
          </p:cNvPr>
          <p:cNvSpPr>
            <a:spLocks/>
          </p:cNvSpPr>
          <p:nvPr/>
        </p:nvSpPr>
        <p:spPr bwMode="auto">
          <a:xfrm>
            <a:off x="7846036" y="1089453"/>
            <a:ext cx="2098058" cy="1961018"/>
          </a:xfrm>
          <a:custGeom>
            <a:avLst/>
            <a:gdLst>
              <a:gd name="T0" fmla="*/ 180 w 1317"/>
              <a:gd name="T1" fmla="*/ 0 h 1233"/>
              <a:gd name="T2" fmla="*/ 0 w 1317"/>
              <a:gd name="T3" fmla="*/ 1065 h 1233"/>
              <a:gd name="T4" fmla="*/ 1139 w 1317"/>
              <a:gd name="T5" fmla="*/ 1233 h 1233"/>
              <a:gd name="T6" fmla="*/ 1317 w 1317"/>
              <a:gd name="T7" fmla="*/ 168 h 1233"/>
              <a:gd name="T8" fmla="*/ 180 w 1317"/>
              <a:gd name="T9" fmla="*/ 0 h 1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233">
                <a:moveTo>
                  <a:pt x="180" y="0"/>
                </a:moveTo>
                <a:lnTo>
                  <a:pt x="0" y="1065"/>
                </a:lnTo>
                <a:lnTo>
                  <a:pt x="1139" y="1233"/>
                </a:lnTo>
                <a:lnTo>
                  <a:pt x="1317" y="168"/>
                </a:lnTo>
                <a:lnTo>
                  <a:pt x="18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C053348-D618-425C-ADB7-CD0C7D333977}"/>
              </a:ext>
            </a:extLst>
          </p:cNvPr>
          <p:cNvGrpSpPr/>
          <p:nvPr/>
        </p:nvGrpSpPr>
        <p:grpSpPr>
          <a:xfrm>
            <a:off x="1322645" y="1462829"/>
            <a:ext cx="1792452" cy="2027683"/>
            <a:chOff x="1274943" y="875581"/>
            <a:chExt cx="1792452" cy="2027683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614055C-5FB5-477D-AD91-FE040E86E6AF}"/>
                </a:ext>
              </a:extLst>
            </p:cNvPr>
            <p:cNvSpPr txBox="1"/>
            <p:nvPr/>
          </p:nvSpPr>
          <p:spPr>
            <a:xfrm>
              <a:off x="1274943" y="1810657"/>
              <a:ext cx="1792452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</a:t>
              </a:r>
            </a:p>
            <a:p>
              <a:r>
                <a:rPr lang="en-US" sz="4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TEAM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F59EB4AF-A7AF-4588-A46E-89127D14E93A}"/>
                </a:ext>
              </a:extLst>
            </p:cNvPr>
            <p:cNvGrpSpPr/>
            <p:nvPr/>
          </p:nvGrpSpPr>
          <p:grpSpPr>
            <a:xfrm>
              <a:off x="1368243" y="875581"/>
              <a:ext cx="887186" cy="655852"/>
              <a:chOff x="7192963" y="984250"/>
              <a:chExt cx="2289174" cy="1692275"/>
            </a:xfrm>
            <a:solidFill>
              <a:srgbClr val="000000">
                <a:alpha val="14902"/>
              </a:srgbClr>
            </a:solidFill>
          </p:grpSpPr>
          <p:sp>
            <p:nvSpPr>
              <p:cNvPr id="41" name="Freeform 7">
                <a:extLst>
                  <a:ext uri="{FF2B5EF4-FFF2-40B4-BE49-F238E27FC236}">
                    <a16:creationId xmlns:a16="http://schemas.microsoft.com/office/drawing/2014/main" id="{16B5EF4E-059C-4FEB-9965-68126042B0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74075" y="984250"/>
                <a:ext cx="1008062" cy="1692275"/>
              </a:xfrm>
              <a:custGeom>
                <a:avLst/>
                <a:gdLst>
                  <a:gd name="T0" fmla="*/ 279 w 279"/>
                  <a:gd name="T1" fmla="*/ 254 h 468"/>
                  <a:gd name="T2" fmla="*/ 125 w 279"/>
                  <a:gd name="T3" fmla="*/ 254 h 468"/>
                  <a:gd name="T4" fmla="*/ 199 w 279"/>
                  <a:gd name="T5" fmla="*/ 125 h 468"/>
                  <a:gd name="T6" fmla="*/ 215 w 279"/>
                  <a:gd name="T7" fmla="*/ 123 h 468"/>
                  <a:gd name="T8" fmla="*/ 215 w 279"/>
                  <a:gd name="T9" fmla="*/ 0 h 468"/>
                  <a:gd name="T10" fmla="*/ 197 w 279"/>
                  <a:gd name="T11" fmla="*/ 1 h 468"/>
                  <a:gd name="T12" fmla="*/ 49 w 279"/>
                  <a:gd name="T13" fmla="*/ 61 h 468"/>
                  <a:gd name="T14" fmla="*/ 0 w 279"/>
                  <a:gd name="T15" fmla="*/ 275 h 468"/>
                  <a:gd name="T16" fmla="*/ 0 w 279"/>
                  <a:gd name="T17" fmla="*/ 468 h 468"/>
                  <a:gd name="T18" fmla="*/ 279 w 279"/>
                  <a:gd name="T19" fmla="*/ 468 h 468"/>
                  <a:gd name="T20" fmla="*/ 279 w 279"/>
                  <a:gd name="T21" fmla="*/ 254 h 468"/>
                  <a:gd name="T22" fmla="*/ 279 w 279"/>
                  <a:gd name="T23" fmla="*/ 254 h 468"/>
                  <a:gd name="T24" fmla="*/ 279 w 279"/>
                  <a:gd name="T25" fmla="*/ 254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9" h="468">
                    <a:moveTo>
                      <a:pt x="279" y="254"/>
                    </a:moveTo>
                    <a:cubicBezTo>
                      <a:pt x="125" y="254"/>
                      <a:pt x="125" y="254"/>
                      <a:pt x="125" y="254"/>
                    </a:cubicBezTo>
                    <a:cubicBezTo>
                      <a:pt x="127" y="142"/>
                      <a:pt x="159" y="129"/>
                      <a:pt x="199" y="125"/>
                    </a:cubicBezTo>
                    <a:cubicBezTo>
                      <a:pt x="215" y="123"/>
                      <a:pt x="215" y="123"/>
                      <a:pt x="215" y="123"/>
                    </a:cubicBezTo>
                    <a:cubicBezTo>
                      <a:pt x="215" y="0"/>
                      <a:pt x="215" y="0"/>
                      <a:pt x="215" y="0"/>
                    </a:cubicBezTo>
                    <a:cubicBezTo>
                      <a:pt x="197" y="1"/>
                      <a:pt x="197" y="1"/>
                      <a:pt x="197" y="1"/>
                    </a:cubicBezTo>
                    <a:cubicBezTo>
                      <a:pt x="145" y="4"/>
                      <a:pt x="87" y="13"/>
                      <a:pt x="49" y="61"/>
                    </a:cubicBezTo>
                    <a:cubicBezTo>
                      <a:pt x="15" y="102"/>
                      <a:pt x="0" y="170"/>
                      <a:pt x="0" y="275"/>
                    </a:cubicBezTo>
                    <a:cubicBezTo>
                      <a:pt x="0" y="468"/>
                      <a:pt x="0" y="468"/>
                      <a:pt x="0" y="468"/>
                    </a:cubicBezTo>
                    <a:cubicBezTo>
                      <a:pt x="279" y="468"/>
                      <a:pt x="279" y="468"/>
                      <a:pt x="279" y="468"/>
                    </a:cubicBezTo>
                    <a:lnTo>
                      <a:pt x="279" y="254"/>
                    </a:lnTo>
                    <a:close/>
                    <a:moveTo>
                      <a:pt x="279" y="254"/>
                    </a:moveTo>
                    <a:cubicBezTo>
                      <a:pt x="279" y="254"/>
                      <a:pt x="279" y="254"/>
                      <a:pt x="279" y="25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2" name="Freeform 8">
                <a:extLst>
                  <a:ext uri="{FF2B5EF4-FFF2-40B4-BE49-F238E27FC236}">
                    <a16:creationId xmlns:a16="http://schemas.microsoft.com/office/drawing/2014/main" id="{6536B5C9-25AD-4799-A2F7-E5CB355D86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92963" y="984250"/>
                <a:ext cx="1003300" cy="1692275"/>
              </a:xfrm>
              <a:custGeom>
                <a:avLst/>
                <a:gdLst>
                  <a:gd name="T0" fmla="*/ 278 w 278"/>
                  <a:gd name="T1" fmla="*/ 468 h 468"/>
                  <a:gd name="T2" fmla="*/ 278 w 278"/>
                  <a:gd name="T3" fmla="*/ 254 h 468"/>
                  <a:gd name="T4" fmla="*/ 127 w 278"/>
                  <a:gd name="T5" fmla="*/ 254 h 468"/>
                  <a:gd name="T6" fmla="*/ 200 w 278"/>
                  <a:gd name="T7" fmla="*/ 125 h 468"/>
                  <a:gd name="T8" fmla="*/ 214 w 278"/>
                  <a:gd name="T9" fmla="*/ 123 h 468"/>
                  <a:gd name="T10" fmla="*/ 214 w 278"/>
                  <a:gd name="T11" fmla="*/ 0 h 468"/>
                  <a:gd name="T12" fmla="*/ 198 w 278"/>
                  <a:gd name="T13" fmla="*/ 1 h 468"/>
                  <a:gd name="T14" fmla="*/ 49 w 278"/>
                  <a:gd name="T15" fmla="*/ 61 h 468"/>
                  <a:gd name="T16" fmla="*/ 0 w 278"/>
                  <a:gd name="T17" fmla="*/ 275 h 468"/>
                  <a:gd name="T18" fmla="*/ 0 w 278"/>
                  <a:gd name="T19" fmla="*/ 468 h 468"/>
                  <a:gd name="T20" fmla="*/ 278 w 278"/>
                  <a:gd name="T21" fmla="*/ 468 h 468"/>
                  <a:gd name="T22" fmla="*/ 278 w 278"/>
                  <a:gd name="T23" fmla="*/ 468 h 468"/>
                  <a:gd name="T24" fmla="*/ 278 w 278"/>
                  <a:gd name="T25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8" h="468">
                    <a:moveTo>
                      <a:pt x="278" y="468"/>
                    </a:moveTo>
                    <a:cubicBezTo>
                      <a:pt x="278" y="254"/>
                      <a:pt x="278" y="254"/>
                      <a:pt x="278" y="254"/>
                    </a:cubicBezTo>
                    <a:cubicBezTo>
                      <a:pt x="127" y="254"/>
                      <a:pt x="127" y="254"/>
                      <a:pt x="127" y="254"/>
                    </a:cubicBezTo>
                    <a:cubicBezTo>
                      <a:pt x="129" y="142"/>
                      <a:pt x="160" y="129"/>
                      <a:pt x="200" y="125"/>
                    </a:cubicBezTo>
                    <a:cubicBezTo>
                      <a:pt x="214" y="123"/>
                      <a:pt x="214" y="123"/>
                      <a:pt x="214" y="123"/>
                    </a:cubicBezTo>
                    <a:cubicBezTo>
                      <a:pt x="214" y="0"/>
                      <a:pt x="214" y="0"/>
                      <a:pt x="214" y="0"/>
                    </a:cubicBezTo>
                    <a:cubicBezTo>
                      <a:pt x="198" y="1"/>
                      <a:pt x="198" y="1"/>
                      <a:pt x="198" y="1"/>
                    </a:cubicBezTo>
                    <a:cubicBezTo>
                      <a:pt x="146" y="4"/>
                      <a:pt x="87" y="13"/>
                      <a:pt x="49" y="61"/>
                    </a:cubicBezTo>
                    <a:cubicBezTo>
                      <a:pt x="15" y="102"/>
                      <a:pt x="0" y="170"/>
                      <a:pt x="0" y="275"/>
                    </a:cubicBezTo>
                    <a:cubicBezTo>
                      <a:pt x="0" y="468"/>
                      <a:pt x="0" y="468"/>
                      <a:pt x="0" y="468"/>
                    </a:cubicBezTo>
                    <a:lnTo>
                      <a:pt x="278" y="468"/>
                    </a:lnTo>
                    <a:close/>
                    <a:moveTo>
                      <a:pt x="278" y="468"/>
                    </a:moveTo>
                    <a:cubicBezTo>
                      <a:pt x="278" y="468"/>
                      <a:pt x="278" y="468"/>
                      <a:pt x="278" y="46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44" name="Rectangle 9">
            <a:extLst>
              <a:ext uri="{FF2B5EF4-FFF2-40B4-BE49-F238E27FC236}">
                <a16:creationId xmlns:a16="http://schemas.microsoft.com/office/drawing/2014/main" id="{9185B3AD-73FF-4406-BB7C-F9470E750B75}"/>
              </a:ext>
            </a:extLst>
          </p:cNvPr>
          <p:cNvSpPr>
            <a:spLocks/>
          </p:cNvSpPr>
          <p:nvPr/>
        </p:nvSpPr>
        <p:spPr bwMode="auto">
          <a:xfrm>
            <a:off x="4063747" y="3510306"/>
            <a:ext cx="1911573" cy="85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700"/>
              </a:lnSpc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Montserrat-Regular" charset="0"/>
              </a:rPr>
              <a:t>Hello! letterhead design is meant to project an image of reliability. By using simple alignments we have created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21C1F00-D622-4536-8D78-41A543812A57}"/>
              </a:ext>
            </a:extLst>
          </p:cNvPr>
          <p:cNvCxnSpPr>
            <a:cxnSpLocks/>
          </p:cNvCxnSpPr>
          <p:nvPr/>
        </p:nvCxnSpPr>
        <p:spPr>
          <a:xfrm>
            <a:off x="3115097" y="3252286"/>
            <a:ext cx="484446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1632404-D568-4301-90F5-F230D0F06CEE}"/>
              </a:ext>
            </a:extLst>
          </p:cNvPr>
          <p:cNvCxnSpPr>
            <a:cxnSpLocks/>
          </p:cNvCxnSpPr>
          <p:nvPr/>
        </p:nvCxnSpPr>
        <p:spPr>
          <a:xfrm>
            <a:off x="3599543" y="3252286"/>
            <a:ext cx="2375777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22F47AB-0C55-4567-8D18-AE53C3537DA1}"/>
              </a:ext>
            </a:extLst>
          </p:cNvPr>
          <p:cNvCxnSpPr>
            <a:cxnSpLocks/>
          </p:cNvCxnSpPr>
          <p:nvPr/>
        </p:nvCxnSpPr>
        <p:spPr>
          <a:xfrm>
            <a:off x="2590800" y="6284064"/>
            <a:ext cx="8153400" cy="0"/>
          </a:xfrm>
          <a:prstGeom prst="line">
            <a:avLst/>
          </a:prstGeom>
          <a:ln w="19050">
            <a:solidFill>
              <a:schemeClr val="bg1">
                <a:alpha val="50196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65">
            <a:extLst>
              <a:ext uri="{FF2B5EF4-FFF2-40B4-BE49-F238E27FC236}">
                <a16:creationId xmlns:a16="http://schemas.microsoft.com/office/drawing/2014/main" id="{57BE919C-A638-455D-A0DE-CF322231948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838201" y="6116302"/>
            <a:ext cx="1543050" cy="383776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6B5604-94C9-41E8-A889-50B5267AA6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121C752-BF8E-4CFD-A01B-84F94E2FBC2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C7AEC4C-83C1-4C22-BB40-6A1001C9AF0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39524030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6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2B0318B-0A6E-4CE1-9F13-CF20382A8A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134285-6EF3-4910-A015-6783AE23C2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9687E3C-B5A8-44A2-8F0C-70CF6E273EB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7848A25-4F09-4868-B0B7-43E85122F172}"/>
              </a:ext>
            </a:extLst>
          </p:cNvPr>
          <p:cNvGrpSpPr/>
          <p:nvPr/>
        </p:nvGrpSpPr>
        <p:grpSpPr>
          <a:xfrm>
            <a:off x="357188" y="0"/>
            <a:ext cx="11834812" cy="6854826"/>
            <a:chOff x="17054513" y="-3695700"/>
            <a:chExt cx="11834812" cy="6854826"/>
          </a:xfrm>
          <a:solidFill>
            <a:schemeClr val="tx1">
              <a:alpha val="5000"/>
            </a:schemeClr>
          </a:solidFill>
        </p:grpSpPr>
        <p:sp>
          <p:nvSpPr>
            <p:cNvPr id="81" name="Freeform 21">
              <a:extLst>
                <a:ext uri="{FF2B5EF4-FFF2-40B4-BE49-F238E27FC236}">
                  <a16:creationId xmlns:a16="http://schemas.microsoft.com/office/drawing/2014/main" id="{24EEA04F-7E2B-43E7-BB8F-C593C8E27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02238" y="-3679825"/>
              <a:ext cx="47625" cy="36513"/>
            </a:xfrm>
            <a:custGeom>
              <a:avLst/>
              <a:gdLst>
                <a:gd name="T0" fmla="*/ 4 w 20"/>
                <a:gd name="T1" fmla="*/ 11 h 15"/>
                <a:gd name="T2" fmla="*/ 17 w 20"/>
                <a:gd name="T3" fmla="*/ 12 h 15"/>
                <a:gd name="T4" fmla="*/ 17 w 20"/>
                <a:gd name="T5" fmla="*/ 0 h 15"/>
                <a:gd name="T6" fmla="*/ 3 w 20"/>
                <a:gd name="T7" fmla="*/ 0 h 15"/>
                <a:gd name="T8" fmla="*/ 4 w 20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5">
                  <a:moveTo>
                    <a:pt x="4" y="11"/>
                  </a:moveTo>
                  <a:cubicBezTo>
                    <a:pt x="7" y="15"/>
                    <a:pt x="13" y="15"/>
                    <a:pt x="17" y="12"/>
                  </a:cubicBezTo>
                  <a:cubicBezTo>
                    <a:pt x="20" y="8"/>
                    <a:pt x="20" y="4"/>
                    <a:pt x="1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0" y="8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2">
              <a:extLst>
                <a:ext uri="{FF2B5EF4-FFF2-40B4-BE49-F238E27FC236}">
                  <a16:creationId xmlns:a16="http://schemas.microsoft.com/office/drawing/2014/main" id="{9D22B5A7-227E-4D79-9601-755D5F325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8375" y="-3303588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2 w 14"/>
                <a:gd name="T3" fmla="*/ 11 h 14"/>
                <a:gd name="T4" fmla="*/ 12 w 14"/>
                <a:gd name="T5" fmla="*/ 11 h 14"/>
                <a:gd name="T6" fmla="*/ 11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4"/>
                    <a:pt x="9" y="14"/>
                    <a:pt x="12" y="11"/>
                  </a:cubicBezTo>
                  <a:cubicBezTo>
                    <a:pt x="14" y="9"/>
                    <a:pt x="14" y="5"/>
                    <a:pt x="11" y="3"/>
                  </a:cubicBezTo>
                  <a:cubicBezTo>
                    <a:pt x="9" y="1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3">
              <a:extLst>
                <a:ext uri="{FF2B5EF4-FFF2-40B4-BE49-F238E27FC236}">
                  <a16:creationId xmlns:a16="http://schemas.microsoft.com/office/drawing/2014/main" id="{26679627-C5DD-4EA9-B526-FB4D619E7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29200" y="-3376613"/>
              <a:ext cx="39688" cy="38100"/>
            </a:xfrm>
            <a:custGeom>
              <a:avLst/>
              <a:gdLst>
                <a:gd name="T0" fmla="*/ 3 w 17"/>
                <a:gd name="T1" fmla="*/ 3 h 16"/>
                <a:gd name="T2" fmla="*/ 3 w 17"/>
                <a:gd name="T3" fmla="*/ 13 h 16"/>
                <a:gd name="T4" fmla="*/ 14 w 17"/>
                <a:gd name="T5" fmla="*/ 13 h 16"/>
                <a:gd name="T6" fmla="*/ 14 w 17"/>
                <a:gd name="T7" fmla="*/ 3 h 16"/>
                <a:gd name="T8" fmla="*/ 3 w 17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7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4">
              <a:extLst>
                <a:ext uri="{FF2B5EF4-FFF2-40B4-BE49-F238E27FC236}">
                  <a16:creationId xmlns:a16="http://schemas.microsoft.com/office/drawing/2014/main" id="{16FE6458-BBCF-4499-BC3B-72AAE4BC6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78438" y="-3451225"/>
              <a:ext cx="47625" cy="46038"/>
            </a:xfrm>
            <a:custGeom>
              <a:avLst/>
              <a:gdLst>
                <a:gd name="T0" fmla="*/ 17 w 20"/>
                <a:gd name="T1" fmla="*/ 3 h 19"/>
                <a:gd name="T2" fmla="*/ 4 w 20"/>
                <a:gd name="T3" fmla="*/ 3 h 19"/>
                <a:gd name="T4" fmla="*/ 4 w 20"/>
                <a:gd name="T5" fmla="*/ 15 h 19"/>
                <a:gd name="T6" fmla="*/ 17 w 20"/>
                <a:gd name="T7" fmla="*/ 15 h 19"/>
                <a:gd name="T8" fmla="*/ 17 w 20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7" y="3"/>
                  </a:moveTo>
                  <a:cubicBezTo>
                    <a:pt x="13" y="0"/>
                    <a:pt x="7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0" y="12"/>
                    <a:pt x="20" y="7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5">
              <a:extLst>
                <a:ext uri="{FF2B5EF4-FFF2-40B4-BE49-F238E27FC236}">
                  <a16:creationId xmlns:a16="http://schemas.microsoft.com/office/drawing/2014/main" id="{6EEE0896-5D7E-4787-AB21-E34D73AC1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9263" y="-3527425"/>
              <a:ext cx="57150" cy="52388"/>
            </a:xfrm>
            <a:custGeom>
              <a:avLst/>
              <a:gdLst>
                <a:gd name="T0" fmla="*/ 20 w 24"/>
                <a:gd name="T1" fmla="*/ 4 h 22"/>
                <a:gd name="T2" fmla="*/ 4 w 24"/>
                <a:gd name="T3" fmla="*/ 4 h 22"/>
                <a:gd name="T4" fmla="*/ 4 w 24"/>
                <a:gd name="T5" fmla="*/ 18 h 22"/>
                <a:gd name="T6" fmla="*/ 19 w 24"/>
                <a:gd name="T7" fmla="*/ 18 h 22"/>
                <a:gd name="T8" fmla="*/ 20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0" y="4"/>
                  </a:moveTo>
                  <a:cubicBezTo>
                    <a:pt x="16" y="0"/>
                    <a:pt x="9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6">
              <a:extLst>
                <a:ext uri="{FF2B5EF4-FFF2-40B4-BE49-F238E27FC236}">
                  <a16:creationId xmlns:a16="http://schemas.microsoft.com/office/drawing/2014/main" id="{7CEF560F-CCE0-4ED3-9B3C-88CC59CD6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8500" y="-3603625"/>
              <a:ext cx="65088" cy="61913"/>
            </a:xfrm>
            <a:custGeom>
              <a:avLst/>
              <a:gdLst>
                <a:gd name="T0" fmla="*/ 22 w 27"/>
                <a:gd name="T1" fmla="*/ 5 h 26"/>
                <a:gd name="T2" fmla="*/ 5 w 27"/>
                <a:gd name="T3" fmla="*/ 5 h 26"/>
                <a:gd name="T4" fmla="*/ 5 w 27"/>
                <a:gd name="T5" fmla="*/ 21 h 26"/>
                <a:gd name="T6" fmla="*/ 22 w 27"/>
                <a:gd name="T7" fmla="*/ 21 h 26"/>
                <a:gd name="T8" fmla="*/ 22 w 27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5"/>
                  </a:moveTo>
                  <a:cubicBezTo>
                    <a:pt x="18" y="1"/>
                    <a:pt x="10" y="0"/>
                    <a:pt x="5" y="5"/>
                  </a:cubicBezTo>
                  <a:cubicBezTo>
                    <a:pt x="0" y="9"/>
                    <a:pt x="0" y="17"/>
                    <a:pt x="5" y="21"/>
                  </a:cubicBezTo>
                  <a:cubicBezTo>
                    <a:pt x="10" y="26"/>
                    <a:pt x="17" y="26"/>
                    <a:pt x="22" y="21"/>
                  </a:cubicBezTo>
                  <a:cubicBezTo>
                    <a:pt x="27" y="17"/>
                    <a:pt x="27" y="10"/>
                    <a:pt x="22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7">
              <a:extLst>
                <a:ext uri="{FF2B5EF4-FFF2-40B4-BE49-F238E27FC236}">
                  <a16:creationId xmlns:a16="http://schemas.microsoft.com/office/drawing/2014/main" id="{E66D3F5E-4442-4906-A197-37BAE7478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34088" y="-3675063"/>
              <a:ext cx="65088" cy="61913"/>
            </a:xfrm>
            <a:custGeom>
              <a:avLst/>
              <a:gdLst>
                <a:gd name="T0" fmla="*/ 22 w 27"/>
                <a:gd name="T1" fmla="*/ 21 h 26"/>
                <a:gd name="T2" fmla="*/ 22 w 27"/>
                <a:gd name="T3" fmla="*/ 5 h 26"/>
                <a:gd name="T4" fmla="*/ 4 w 27"/>
                <a:gd name="T5" fmla="*/ 5 h 26"/>
                <a:gd name="T6" fmla="*/ 5 w 27"/>
                <a:gd name="T7" fmla="*/ 21 h 26"/>
                <a:gd name="T8" fmla="*/ 22 w 27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21"/>
                  </a:moveTo>
                  <a:cubicBezTo>
                    <a:pt x="27" y="17"/>
                    <a:pt x="27" y="10"/>
                    <a:pt x="22" y="5"/>
                  </a:cubicBezTo>
                  <a:cubicBezTo>
                    <a:pt x="17" y="1"/>
                    <a:pt x="9" y="0"/>
                    <a:pt x="4" y="5"/>
                  </a:cubicBezTo>
                  <a:cubicBezTo>
                    <a:pt x="0" y="9"/>
                    <a:pt x="0" y="17"/>
                    <a:pt x="5" y="21"/>
                  </a:cubicBezTo>
                  <a:cubicBezTo>
                    <a:pt x="9" y="26"/>
                    <a:pt x="17" y="26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8">
              <a:extLst>
                <a:ext uri="{FF2B5EF4-FFF2-40B4-BE49-F238E27FC236}">
                  <a16:creationId xmlns:a16="http://schemas.microsoft.com/office/drawing/2014/main" id="{C406F32C-6712-4F0F-B820-9C78821761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54513" y="-2913063"/>
              <a:ext cx="17463" cy="14288"/>
            </a:xfrm>
            <a:custGeom>
              <a:avLst/>
              <a:gdLst>
                <a:gd name="T0" fmla="*/ 2 w 7"/>
                <a:gd name="T1" fmla="*/ 1 h 6"/>
                <a:gd name="T2" fmla="*/ 1 w 7"/>
                <a:gd name="T3" fmla="*/ 1 h 6"/>
                <a:gd name="T4" fmla="*/ 1 w 7"/>
                <a:gd name="T5" fmla="*/ 5 h 6"/>
                <a:gd name="T6" fmla="*/ 6 w 7"/>
                <a:gd name="T7" fmla="*/ 5 h 6"/>
                <a:gd name="T8" fmla="*/ 6 w 7"/>
                <a:gd name="T9" fmla="*/ 1 h 6"/>
                <a:gd name="T10" fmla="*/ 2 w 7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2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3" y="6"/>
                    <a:pt x="5" y="6"/>
                    <a:pt x="6" y="5"/>
                  </a:cubicBezTo>
                  <a:cubicBezTo>
                    <a:pt x="7" y="4"/>
                    <a:pt x="7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9">
              <a:extLst>
                <a:ext uri="{FF2B5EF4-FFF2-40B4-BE49-F238E27FC236}">
                  <a16:creationId xmlns:a16="http://schemas.microsoft.com/office/drawing/2014/main" id="{C636FB91-DDE2-4B0E-A12E-6D2FBF55F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05338" y="-2989263"/>
              <a:ext cx="25400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0">
              <a:extLst>
                <a:ext uri="{FF2B5EF4-FFF2-40B4-BE49-F238E27FC236}">
                  <a16:creationId xmlns:a16="http://schemas.microsoft.com/office/drawing/2014/main" id="{9DBB2694-03E6-4914-A709-C8C87762A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4575" y="-3065463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2 w 14"/>
                <a:gd name="T3" fmla="*/ 11 h 14"/>
                <a:gd name="T4" fmla="*/ 11 w 14"/>
                <a:gd name="T5" fmla="*/ 11 h 14"/>
                <a:gd name="T6" fmla="*/ 12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4"/>
                    <a:pt x="9" y="14"/>
                    <a:pt x="11" y="11"/>
                  </a:cubicBezTo>
                  <a:cubicBezTo>
                    <a:pt x="14" y="9"/>
                    <a:pt x="14" y="5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1">
              <a:extLst>
                <a:ext uri="{FF2B5EF4-FFF2-40B4-BE49-F238E27FC236}">
                  <a16:creationId xmlns:a16="http://schemas.microsoft.com/office/drawing/2014/main" id="{DCDD0686-F754-4C6F-889E-DA04C7F0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06988" y="-3136900"/>
              <a:ext cx="36513" cy="33338"/>
            </a:xfrm>
            <a:custGeom>
              <a:avLst/>
              <a:gdLst>
                <a:gd name="T0" fmla="*/ 3 w 15"/>
                <a:gd name="T1" fmla="*/ 3 h 14"/>
                <a:gd name="T2" fmla="*/ 3 w 15"/>
                <a:gd name="T3" fmla="*/ 11 h 14"/>
                <a:gd name="T4" fmla="*/ 12 w 15"/>
                <a:gd name="T5" fmla="*/ 11 h 14"/>
                <a:gd name="T6" fmla="*/ 12 w 15"/>
                <a:gd name="T7" fmla="*/ 3 h 14"/>
                <a:gd name="T8" fmla="*/ 3 w 15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3" y="3"/>
                  </a:moveTo>
                  <a:cubicBezTo>
                    <a:pt x="0" y="5"/>
                    <a:pt x="1" y="9"/>
                    <a:pt x="3" y="11"/>
                  </a:cubicBezTo>
                  <a:cubicBezTo>
                    <a:pt x="6" y="14"/>
                    <a:pt x="10" y="14"/>
                    <a:pt x="12" y="11"/>
                  </a:cubicBezTo>
                  <a:cubicBezTo>
                    <a:pt x="15" y="9"/>
                    <a:pt x="15" y="5"/>
                    <a:pt x="12" y="3"/>
                  </a:cubicBezTo>
                  <a:cubicBezTo>
                    <a:pt x="10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2">
              <a:extLst>
                <a:ext uri="{FF2B5EF4-FFF2-40B4-BE49-F238E27FC236}">
                  <a16:creationId xmlns:a16="http://schemas.microsoft.com/office/drawing/2014/main" id="{F0CF4F85-A4FF-4B19-8495-1EFC3C902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7813" y="-3209925"/>
              <a:ext cx="42863" cy="38100"/>
            </a:xfrm>
            <a:custGeom>
              <a:avLst/>
              <a:gdLst>
                <a:gd name="T0" fmla="*/ 4 w 18"/>
                <a:gd name="T1" fmla="*/ 3 h 16"/>
                <a:gd name="T2" fmla="*/ 4 w 18"/>
                <a:gd name="T3" fmla="*/ 13 h 16"/>
                <a:gd name="T4" fmla="*/ 15 w 18"/>
                <a:gd name="T5" fmla="*/ 13 h 16"/>
                <a:gd name="T6" fmla="*/ 15 w 18"/>
                <a:gd name="T7" fmla="*/ 3 h 16"/>
                <a:gd name="T8" fmla="*/ 4 w 18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4" y="3"/>
                  </a:moveTo>
                  <a:cubicBezTo>
                    <a:pt x="0" y="5"/>
                    <a:pt x="0" y="10"/>
                    <a:pt x="4" y="13"/>
                  </a:cubicBezTo>
                  <a:cubicBezTo>
                    <a:pt x="7" y="16"/>
                    <a:pt x="12" y="16"/>
                    <a:pt x="15" y="13"/>
                  </a:cubicBezTo>
                  <a:cubicBezTo>
                    <a:pt x="18" y="10"/>
                    <a:pt x="18" y="6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3">
              <a:extLst>
                <a:ext uri="{FF2B5EF4-FFF2-40B4-BE49-F238E27FC236}">
                  <a16:creationId xmlns:a16="http://schemas.microsoft.com/office/drawing/2014/main" id="{18C866FD-17AF-4A26-B3D5-6267008C4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10225" y="-3286125"/>
              <a:ext cx="47625" cy="47625"/>
            </a:xfrm>
            <a:custGeom>
              <a:avLst/>
              <a:gdLst>
                <a:gd name="T0" fmla="*/ 16 w 20"/>
                <a:gd name="T1" fmla="*/ 4 h 20"/>
                <a:gd name="T2" fmla="*/ 3 w 20"/>
                <a:gd name="T3" fmla="*/ 4 h 20"/>
                <a:gd name="T4" fmla="*/ 3 w 20"/>
                <a:gd name="T5" fmla="*/ 16 h 20"/>
                <a:gd name="T6" fmla="*/ 17 w 20"/>
                <a:gd name="T7" fmla="*/ 16 h 20"/>
                <a:gd name="T8" fmla="*/ 16 w 20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6" y="4"/>
                  </a:moveTo>
                  <a:cubicBezTo>
                    <a:pt x="13" y="0"/>
                    <a:pt x="7" y="1"/>
                    <a:pt x="3" y="4"/>
                  </a:cubicBezTo>
                  <a:cubicBezTo>
                    <a:pt x="0" y="7"/>
                    <a:pt x="0" y="13"/>
                    <a:pt x="3" y="16"/>
                  </a:cubicBezTo>
                  <a:cubicBezTo>
                    <a:pt x="7" y="20"/>
                    <a:pt x="13" y="20"/>
                    <a:pt x="17" y="16"/>
                  </a:cubicBezTo>
                  <a:cubicBezTo>
                    <a:pt x="20" y="13"/>
                    <a:pt x="20" y="7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4">
              <a:extLst>
                <a:ext uri="{FF2B5EF4-FFF2-40B4-BE49-F238E27FC236}">
                  <a16:creationId xmlns:a16="http://schemas.microsoft.com/office/drawing/2014/main" id="{F9F5F113-48E9-4867-A331-98BBF6E62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61050" y="-3360738"/>
              <a:ext cx="57150" cy="52388"/>
            </a:xfrm>
            <a:custGeom>
              <a:avLst/>
              <a:gdLst>
                <a:gd name="T0" fmla="*/ 19 w 24"/>
                <a:gd name="T1" fmla="*/ 4 h 22"/>
                <a:gd name="T2" fmla="*/ 4 w 24"/>
                <a:gd name="T3" fmla="*/ 4 h 22"/>
                <a:gd name="T4" fmla="*/ 4 w 24"/>
                <a:gd name="T5" fmla="*/ 18 h 22"/>
                <a:gd name="T6" fmla="*/ 19 w 24"/>
                <a:gd name="T7" fmla="*/ 18 h 22"/>
                <a:gd name="T8" fmla="*/ 19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5">
              <a:extLst>
                <a:ext uri="{FF2B5EF4-FFF2-40B4-BE49-F238E27FC236}">
                  <a16:creationId xmlns:a16="http://schemas.microsoft.com/office/drawing/2014/main" id="{C3067C5C-3903-4647-93DD-ED2667AB7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0288" y="-3436938"/>
              <a:ext cx="65088" cy="61913"/>
            </a:xfrm>
            <a:custGeom>
              <a:avLst/>
              <a:gdLst>
                <a:gd name="T0" fmla="*/ 22 w 27"/>
                <a:gd name="T1" fmla="*/ 21 h 26"/>
                <a:gd name="T2" fmla="*/ 22 w 27"/>
                <a:gd name="T3" fmla="*/ 5 h 26"/>
                <a:gd name="T4" fmla="*/ 4 w 27"/>
                <a:gd name="T5" fmla="*/ 5 h 26"/>
                <a:gd name="T6" fmla="*/ 4 w 27"/>
                <a:gd name="T7" fmla="*/ 21 h 26"/>
                <a:gd name="T8" fmla="*/ 22 w 27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21"/>
                  </a:moveTo>
                  <a:cubicBezTo>
                    <a:pt x="27" y="17"/>
                    <a:pt x="27" y="10"/>
                    <a:pt x="22" y="5"/>
                  </a:cubicBezTo>
                  <a:cubicBezTo>
                    <a:pt x="17" y="0"/>
                    <a:pt x="9" y="0"/>
                    <a:pt x="4" y="5"/>
                  </a:cubicBezTo>
                  <a:cubicBezTo>
                    <a:pt x="0" y="9"/>
                    <a:pt x="0" y="17"/>
                    <a:pt x="4" y="21"/>
                  </a:cubicBezTo>
                  <a:cubicBezTo>
                    <a:pt x="9" y="26"/>
                    <a:pt x="17" y="26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6">
              <a:extLst>
                <a:ext uri="{FF2B5EF4-FFF2-40B4-BE49-F238E27FC236}">
                  <a16:creationId xmlns:a16="http://schemas.microsoft.com/office/drawing/2014/main" id="{686F91F6-7663-43C1-AE48-617C25F05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61113" y="-3509963"/>
              <a:ext cx="71438" cy="66675"/>
            </a:xfrm>
            <a:custGeom>
              <a:avLst/>
              <a:gdLst>
                <a:gd name="T0" fmla="*/ 25 w 30"/>
                <a:gd name="T1" fmla="*/ 23 h 28"/>
                <a:gd name="T2" fmla="*/ 25 w 30"/>
                <a:gd name="T3" fmla="*/ 5 h 28"/>
                <a:gd name="T4" fmla="*/ 5 w 30"/>
                <a:gd name="T5" fmla="*/ 5 h 28"/>
                <a:gd name="T6" fmla="*/ 5 w 30"/>
                <a:gd name="T7" fmla="*/ 23 h 28"/>
                <a:gd name="T8" fmla="*/ 25 w 30"/>
                <a:gd name="T9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25" y="23"/>
                  </a:moveTo>
                  <a:cubicBezTo>
                    <a:pt x="30" y="18"/>
                    <a:pt x="30" y="10"/>
                    <a:pt x="25" y="5"/>
                  </a:cubicBezTo>
                  <a:cubicBezTo>
                    <a:pt x="19" y="0"/>
                    <a:pt x="11" y="0"/>
                    <a:pt x="5" y="5"/>
                  </a:cubicBezTo>
                  <a:cubicBezTo>
                    <a:pt x="0" y="10"/>
                    <a:pt x="0" y="18"/>
                    <a:pt x="5" y="23"/>
                  </a:cubicBezTo>
                  <a:cubicBezTo>
                    <a:pt x="11" y="28"/>
                    <a:pt x="19" y="28"/>
                    <a:pt x="25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7">
              <a:extLst>
                <a:ext uri="{FF2B5EF4-FFF2-40B4-BE49-F238E27FC236}">
                  <a16:creationId xmlns:a16="http://schemas.microsoft.com/office/drawing/2014/main" id="{681BC1FA-02FB-4FD3-8F3E-14992DE0F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0350" y="-3586163"/>
              <a:ext cx="80963" cy="76200"/>
            </a:xfrm>
            <a:custGeom>
              <a:avLst/>
              <a:gdLst>
                <a:gd name="T0" fmla="*/ 28 w 34"/>
                <a:gd name="T1" fmla="*/ 27 h 32"/>
                <a:gd name="T2" fmla="*/ 27 w 34"/>
                <a:gd name="T3" fmla="*/ 6 h 32"/>
                <a:gd name="T4" fmla="*/ 6 w 34"/>
                <a:gd name="T5" fmla="*/ 6 h 32"/>
                <a:gd name="T6" fmla="*/ 5 w 34"/>
                <a:gd name="T7" fmla="*/ 26 h 32"/>
                <a:gd name="T8" fmla="*/ 28 w 34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8" y="27"/>
                  </a:moveTo>
                  <a:cubicBezTo>
                    <a:pt x="34" y="21"/>
                    <a:pt x="34" y="12"/>
                    <a:pt x="27" y="6"/>
                  </a:cubicBezTo>
                  <a:cubicBezTo>
                    <a:pt x="22" y="0"/>
                    <a:pt x="12" y="0"/>
                    <a:pt x="6" y="6"/>
                  </a:cubicBezTo>
                  <a:cubicBezTo>
                    <a:pt x="0" y="11"/>
                    <a:pt x="0" y="21"/>
                    <a:pt x="5" y="26"/>
                  </a:cubicBezTo>
                  <a:cubicBezTo>
                    <a:pt x="12" y="32"/>
                    <a:pt x="21" y="32"/>
                    <a:pt x="2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8">
              <a:extLst>
                <a:ext uri="{FF2B5EF4-FFF2-40B4-BE49-F238E27FC236}">
                  <a16:creationId xmlns:a16="http://schemas.microsoft.com/office/drawing/2014/main" id="{7E01C73C-E7A8-48E1-B460-36DFA7406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61175" y="-3660775"/>
              <a:ext cx="87313" cy="84138"/>
            </a:xfrm>
            <a:custGeom>
              <a:avLst/>
              <a:gdLst>
                <a:gd name="T0" fmla="*/ 30 w 37"/>
                <a:gd name="T1" fmla="*/ 28 h 35"/>
                <a:gd name="T2" fmla="*/ 30 w 37"/>
                <a:gd name="T3" fmla="*/ 6 h 35"/>
                <a:gd name="T4" fmla="*/ 6 w 37"/>
                <a:gd name="T5" fmla="*/ 6 h 35"/>
                <a:gd name="T6" fmla="*/ 6 w 37"/>
                <a:gd name="T7" fmla="*/ 28 h 35"/>
                <a:gd name="T8" fmla="*/ 30 w 37"/>
                <a:gd name="T9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30" y="28"/>
                  </a:moveTo>
                  <a:cubicBezTo>
                    <a:pt x="37" y="22"/>
                    <a:pt x="37" y="12"/>
                    <a:pt x="30" y="6"/>
                  </a:cubicBezTo>
                  <a:cubicBezTo>
                    <a:pt x="24" y="0"/>
                    <a:pt x="13" y="0"/>
                    <a:pt x="6" y="6"/>
                  </a:cubicBezTo>
                  <a:cubicBezTo>
                    <a:pt x="0" y="12"/>
                    <a:pt x="0" y="22"/>
                    <a:pt x="6" y="28"/>
                  </a:cubicBezTo>
                  <a:cubicBezTo>
                    <a:pt x="13" y="35"/>
                    <a:pt x="24" y="34"/>
                    <a:pt x="30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9">
              <a:extLst>
                <a:ext uri="{FF2B5EF4-FFF2-40B4-BE49-F238E27FC236}">
                  <a16:creationId xmlns:a16="http://schemas.microsoft.com/office/drawing/2014/main" id="{B7C83F42-5246-4FB0-8E71-4C17B738D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9938" y="-3679825"/>
              <a:ext cx="76200" cy="31750"/>
            </a:xfrm>
            <a:custGeom>
              <a:avLst/>
              <a:gdLst>
                <a:gd name="T0" fmla="*/ 28 w 32"/>
                <a:gd name="T1" fmla="*/ 7 h 13"/>
                <a:gd name="T2" fmla="*/ 32 w 32"/>
                <a:gd name="T3" fmla="*/ 0 h 13"/>
                <a:gd name="T4" fmla="*/ 0 w 32"/>
                <a:gd name="T5" fmla="*/ 0 h 13"/>
                <a:gd name="T6" fmla="*/ 4 w 32"/>
                <a:gd name="T7" fmla="*/ 6 h 13"/>
                <a:gd name="T8" fmla="*/ 28 w 32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28" y="7"/>
                  </a:moveTo>
                  <a:cubicBezTo>
                    <a:pt x="30" y="5"/>
                    <a:pt x="31" y="3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2" y="5"/>
                    <a:pt x="4" y="6"/>
                  </a:cubicBezTo>
                  <a:cubicBezTo>
                    <a:pt x="10" y="13"/>
                    <a:pt x="21" y="13"/>
                    <a:pt x="28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0">
              <a:extLst>
                <a:ext uri="{FF2B5EF4-FFF2-40B4-BE49-F238E27FC236}">
                  <a16:creationId xmlns:a16="http://schemas.microsoft.com/office/drawing/2014/main" id="{C341F8EF-D583-4E36-90CA-1F8803BFF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5475" y="-2673350"/>
              <a:ext cx="9525" cy="9525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3 h 4"/>
                <a:gd name="T4" fmla="*/ 3 w 4"/>
                <a:gd name="T5" fmla="*/ 3 h 4"/>
                <a:gd name="T6" fmla="*/ 3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1">
              <a:extLst>
                <a:ext uri="{FF2B5EF4-FFF2-40B4-BE49-F238E27FC236}">
                  <a16:creationId xmlns:a16="http://schemas.microsoft.com/office/drawing/2014/main" id="{9BF5C0BC-F486-46A6-B54D-653637CD9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86300" y="-2749550"/>
              <a:ext cx="15875" cy="17463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1 h 7"/>
                <a:gd name="T8" fmla="*/ 1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7" y="5"/>
                    <a:pt x="7" y="3"/>
                    <a:pt x="6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2">
              <a:extLst>
                <a:ext uri="{FF2B5EF4-FFF2-40B4-BE49-F238E27FC236}">
                  <a16:creationId xmlns:a16="http://schemas.microsoft.com/office/drawing/2014/main" id="{0BCC6BF7-1756-40DE-9173-9DE720F5C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33950" y="-2822575"/>
              <a:ext cx="25400" cy="23813"/>
            </a:xfrm>
            <a:custGeom>
              <a:avLst/>
              <a:gdLst>
                <a:gd name="T0" fmla="*/ 3 w 11"/>
                <a:gd name="T1" fmla="*/ 2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3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3" y="2"/>
                  </a:moveTo>
                  <a:cubicBezTo>
                    <a:pt x="1" y="3"/>
                    <a:pt x="0" y="6"/>
                    <a:pt x="2" y="8"/>
                  </a:cubicBezTo>
                  <a:cubicBezTo>
                    <a:pt x="4" y="10"/>
                    <a:pt x="8" y="10"/>
                    <a:pt x="9" y="8"/>
                  </a:cubicBezTo>
                  <a:cubicBezTo>
                    <a:pt x="11" y="6"/>
                    <a:pt x="11" y="3"/>
                    <a:pt x="9" y="2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3">
              <a:extLst>
                <a:ext uri="{FF2B5EF4-FFF2-40B4-BE49-F238E27FC236}">
                  <a16:creationId xmlns:a16="http://schemas.microsoft.com/office/drawing/2014/main" id="{EE73DFAA-38DF-4AF6-95AC-CDF202EE9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3188" y="-2898775"/>
              <a:ext cx="36513" cy="33338"/>
            </a:xfrm>
            <a:custGeom>
              <a:avLst/>
              <a:gdLst>
                <a:gd name="T0" fmla="*/ 3 w 15"/>
                <a:gd name="T1" fmla="*/ 2 h 14"/>
                <a:gd name="T2" fmla="*/ 3 w 15"/>
                <a:gd name="T3" fmla="*/ 11 h 14"/>
                <a:gd name="T4" fmla="*/ 12 w 15"/>
                <a:gd name="T5" fmla="*/ 11 h 14"/>
                <a:gd name="T6" fmla="*/ 12 w 15"/>
                <a:gd name="T7" fmla="*/ 2 h 14"/>
                <a:gd name="T8" fmla="*/ 3 w 1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3" y="2"/>
                  </a:moveTo>
                  <a:cubicBezTo>
                    <a:pt x="0" y="5"/>
                    <a:pt x="1" y="9"/>
                    <a:pt x="3" y="11"/>
                  </a:cubicBezTo>
                  <a:cubicBezTo>
                    <a:pt x="6" y="13"/>
                    <a:pt x="10" y="14"/>
                    <a:pt x="12" y="11"/>
                  </a:cubicBezTo>
                  <a:cubicBezTo>
                    <a:pt x="15" y="9"/>
                    <a:pt x="15" y="5"/>
                    <a:pt x="12" y="2"/>
                  </a:cubicBezTo>
                  <a:cubicBezTo>
                    <a:pt x="10" y="0"/>
                    <a:pt x="6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4">
              <a:extLst>
                <a:ext uri="{FF2B5EF4-FFF2-40B4-BE49-F238E27FC236}">
                  <a16:creationId xmlns:a16="http://schemas.microsoft.com/office/drawing/2014/main" id="{713EBEA4-3C82-492D-A1F6-DDE9BFECA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34013" y="-2973388"/>
              <a:ext cx="42863" cy="38100"/>
            </a:xfrm>
            <a:custGeom>
              <a:avLst/>
              <a:gdLst>
                <a:gd name="T0" fmla="*/ 4 w 18"/>
                <a:gd name="T1" fmla="*/ 2 h 16"/>
                <a:gd name="T2" fmla="*/ 4 w 18"/>
                <a:gd name="T3" fmla="*/ 13 h 16"/>
                <a:gd name="T4" fmla="*/ 15 w 18"/>
                <a:gd name="T5" fmla="*/ 13 h 16"/>
                <a:gd name="T6" fmla="*/ 15 w 18"/>
                <a:gd name="T7" fmla="*/ 3 h 16"/>
                <a:gd name="T8" fmla="*/ 4 w 18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4" y="2"/>
                  </a:moveTo>
                  <a:cubicBezTo>
                    <a:pt x="1" y="5"/>
                    <a:pt x="0" y="10"/>
                    <a:pt x="4" y="13"/>
                  </a:cubicBezTo>
                  <a:cubicBezTo>
                    <a:pt x="7" y="16"/>
                    <a:pt x="12" y="16"/>
                    <a:pt x="15" y="13"/>
                  </a:cubicBezTo>
                  <a:cubicBezTo>
                    <a:pt x="18" y="10"/>
                    <a:pt x="18" y="5"/>
                    <a:pt x="15" y="3"/>
                  </a:cubicBezTo>
                  <a:cubicBezTo>
                    <a:pt x="12" y="0"/>
                    <a:pt x="7" y="0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5">
              <a:extLst>
                <a:ext uri="{FF2B5EF4-FFF2-40B4-BE49-F238E27FC236}">
                  <a16:creationId xmlns:a16="http://schemas.microsoft.com/office/drawing/2014/main" id="{D846DF94-07A4-45AB-8951-DD6645C86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6425" y="-3049588"/>
              <a:ext cx="47625" cy="46038"/>
            </a:xfrm>
            <a:custGeom>
              <a:avLst/>
              <a:gdLst>
                <a:gd name="T0" fmla="*/ 17 w 20"/>
                <a:gd name="T1" fmla="*/ 4 h 19"/>
                <a:gd name="T2" fmla="*/ 3 w 20"/>
                <a:gd name="T3" fmla="*/ 4 h 19"/>
                <a:gd name="T4" fmla="*/ 3 w 20"/>
                <a:gd name="T5" fmla="*/ 16 h 19"/>
                <a:gd name="T6" fmla="*/ 16 w 20"/>
                <a:gd name="T7" fmla="*/ 16 h 19"/>
                <a:gd name="T8" fmla="*/ 17 w 20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7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7"/>
                    <a:pt x="0" y="12"/>
                    <a:pt x="3" y="16"/>
                  </a:cubicBezTo>
                  <a:cubicBezTo>
                    <a:pt x="7" y="19"/>
                    <a:pt x="13" y="19"/>
                    <a:pt x="16" y="16"/>
                  </a:cubicBezTo>
                  <a:cubicBezTo>
                    <a:pt x="20" y="13"/>
                    <a:pt x="20" y="7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6">
              <a:extLst>
                <a:ext uri="{FF2B5EF4-FFF2-40B4-BE49-F238E27FC236}">
                  <a16:creationId xmlns:a16="http://schemas.microsoft.com/office/drawing/2014/main" id="{6E85065F-5BC8-455A-BECA-8A42A1946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7250" y="-3122613"/>
              <a:ext cx="53975" cy="52388"/>
            </a:xfrm>
            <a:custGeom>
              <a:avLst/>
              <a:gdLst>
                <a:gd name="T0" fmla="*/ 19 w 23"/>
                <a:gd name="T1" fmla="*/ 4 h 22"/>
                <a:gd name="T2" fmla="*/ 4 w 23"/>
                <a:gd name="T3" fmla="*/ 4 h 22"/>
                <a:gd name="T4" fmla="*/ 4 w 23"/>
                <a:gd name="T5" fmla="*/ 18 h 22"/>
                <a:gd name="T6" fmla="*/ 19 w 23"/>
                <a:gd name="T7" fmla="*/ 18 h 22"/>
                <a:gd name="T8" fmla="*/ 19 w 23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7">
              <a:extLst>
                <a:ext uri="{FF2B5EF4-FFF2-40B4-BE49-F238E27FC236}">
                  <a16:creationId xmlns:a16="http://schemas.microsoft.com/office/drawing/2014/main" id="{72999351-A3EE-4C54-9484-B26F8C5CF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91250" y="-3194050"/>
              <a:ext cx="55563" cy="52388"/>
            </a:xfrm>
            <a:custGeom>
              <a:avLst/>
              <a:gdLst>
                <a:gd name="T0" fmla="*/ 19 w 23"/>
                <a:gd name="T1" fmla="*/ 4 h 22"/>
                <a:gd name="T2" fmla="*/ 4 w 23"/>
                <a:gd name="T3" fmla="*/ 4 h 22"/>
                <a:gd name="T4" fmla="*/ 4 w 23"/>
                <a:gd name="T5" fmla="*/ 18 h 22"/>
                <a:gd name="T6" fmla="*/ 19 w 23"/>
                <a:gd name="T7" fmla="*/ 18 h 22"/>
                <a:gd name="T8" fmla="*/ 19 w 23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8">
              <a:extLst>
                <a:ext uri="{FF2B5EF4-FFF2-40B4-BE49-F238E27FC236}">
                  <a16:creationId xmlns:a16="http://schemas.microsoft.com/office/drawing/2014/main" id="{32099075-398C-4493-B41C-0B492D194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8900" y="-3270250"/>
              <a:ext cx="66675" cy="61913"/>
            </a:xfrm>
            <a:custGeom>
              <a:avLst/>
              <a:gdLst>
                <a:gd name="T0" fmla="*/ 23 w 28"/>
                <a:gd name="T1" fmla="*/ 21 h 26"/>
                <a:gd name="T2" fmla="*/ 23 w 28"/>
                <a:gd name="T3" fmla="*/ 5 h 26"/>
                <a:gd name="T4" fmla="*/ 5 w 28"/>
                <a:gd name="T5" fmla="*/ 5 h 26"/>
                <a:gd name="T6" fmla="*/ 5 w 28"/>
                <a:gd name="T7" fmla="*/ 21 h 26"/>
                <a:gd name="T8" fmla="*/ 23 w 28"/>
                <a:gd name="T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6">
                  <a:moveTo>
                    <a:pt x="23" y="21"/>
                  </a:moveTo>
                  <a:cubicBezTo>
                    <a:pt x="27" y="17"/>
                    <a:pt x="28" y="9"/>
                    <a:pt x="23" y="5"/>
                  </a:cubicBezTo>
                  <a:cubicBezTo>
                    <a:pt x="18" y="0"/>
                    <a:pt x="10" y="0"/>
                    <a:pt x="5" y="5"/>
                  </a:cubicBezTo>
                  <a:cubicBezTo>
                    <a:pt x="0" y="9"/>
                    <a:pt x="1" y="16"/>
                    <a:pt x="5" y="21"/>
                  </a:cubicBezTo>
                  <a:cubicBezTo>
                    <a:pt x="10" y="26"/>
                    <a:pt x="18" y="26"/>
                    <a:pt x="2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9">
              <a:extLst>
                <a:ext uri="{FF2B5EF4-FFF2-40B4-BE49-F238E27FC236}">
                  <a16:creationId xmlns:a16="http://schemas.microsoft.com/office/drawing/2014/main" id="{7BE6DD47-8551-499D-95B4-81C4613CF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9725" y="-3343275"/>
              <a:ext cx="73025" cy="66675"/>
            </a:xfrm>
            <a:custGeom>
              <a:avLst/>
              <a:gdLst>
                <a:gd name="T0" fmla="*/ 25 w 31"/>
                <a:gd name="T1" fmla="*/ 23 h 28"/>
                <a:gd name="T2" fmla="*/ 26 w 31"/>
                <a:gd name="T3" fmla="*/ 5 h 28"/>
                <a:gd name="T4" fmla="*/ 6 w 31"/>
                <a:gd name="T5" fmla="*/ 5 h 28"/>
                <a:gd name="T6" fmla="*/ 6 w 31"/>
                <a:gd name="T7" fmla="*/ 23 h 28"/>
                <a:gd name="T8" fmla="*/ 25 w 31"/>
                <a:gd name="T9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8">
                  <a:moveTo>
                    <a:pt x="25" y="23"/>
                  </a:moveTo>
                  <a:cubicBezTo>
                    <a:pt x="31" y="18"/>
                    <a:pt x="31" y="10"/>
                    <a:pt x="26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0"/>
                    <a:pt x="0" y="18"/>
                    <a:pt x="6" y="23"/>
                  </a:cubicBezTo>
                  <a:cubicBezTo>
                    <a:pt x="11" y="28"/>
                    <a:pt x="20" y="28"/>
                    <a:pt x="25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50">
              <a:extLst>
                <a:ext uri="{FF2B5EF4-FFF2-40B4-BE49-F238E27FC236}">
                  <a16:creationId xmlns:a16="http://schemas.microsoft.com/office/drawing/2014/main" id="{06DFC285-8423-4F0E-A48F-11AE87B23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8963" y="-3419475"/>
              <a:ext cx="80963" cy="76200"/>
            </a:xfrm>
            <a:custGeom>
              <a:avLst/>
              <a:gdLst>
                <a:gd name="T0" fmla="*/ 6 w 34"/>
                <a:gd name="T1" fmla="*/ 26 h 32"/>
                <a:gd name="T2" fmla="*/ 28 w 34"/>
                <a:gd name="T3" fmla="*/ 26 h 32"/>
                <a:gd name="T4" fmla="*/ 28 w 34"/>
                <a:gd name="T5" fmla="*/ 6 h 32"/>
                <a:gd name="T6" fmla="*/ 7 w 34"/>
                <a:gd name="T7" fmla="*/ 6 h 32"/>
                <a:gd name="T8" fmla="*/ 6 w 34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26"/>
                  </a:moveTo>
                  <a:cubicBezTo>
                    <a:pt x="12" y="32"/>
                    <a:pt x="22" y="32"/>
                    <a:pt x="28" y="26"/>
                  </a:cubicBezTo>
                  <a:cubicBezTo>
                    <a:pt x="34" y="21"/>
                    <a:pt x="34" y="11"/>
                    <a:pt x="28" y="6"/>
                  </a:cubicBezTo>
                  <a:cubicBezTo>
                    <a:pt x="22" y="0"/>
                    <a:pt x="13" y="0"/>
                    <a:pt x="7" y="6"/>
                  </a:cubicBezTo>
                  <a:cubicBezTo>
                    <a:pt x="0" y="11"/>
                    <a:pt x="0" y="20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51">
              <a:extLst>
                <a:ext uri="{FF2B5EF4-FFF2-40B4-BE49-F238E27FC236}">
                  <a16:creationId xmlns:a16="http://schemas.microsoft.com/office/drawing/2014/main" id="{7560661A-6FB8-4412-A008-0FF65B2974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89788" y="-3495675"/>
              <a:ext cx="90488" cy="82550"/>
            </a:xfrm>
            <a:custGeom>
              <a:avLst/>
              <a:gdLst>
                <a:gd name="T0" fmla="*/ 31 w 38"/>
                <a:gd name="T1" fmla="*/ 29 h 35"/>
                <a:gd name="T2" fmla="*/ 31 w 38"/>
                <a:gd name="T3" fmla="*/ 7 h 35"/>
                <a:gd name="T4" fmla="*/ 7 w 38"/>
                <a:gd name="T5" fmla="*/ 7 h 35"/>
                <a:gd name="T6" fmla="*/ 7 w 38"/>
                <a:gd name="T7" fmla="*/ 29 h 35"/>
                <a:gd name="T8" fmla="*/ 31 w 38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1" y="29"/>
                  </a:moveTo>
                  <a:cubicBezTo>
                    <a:pt x="37" y="23"/>
                    <a:pt x="38" y="13"/>
                    <a:pt x="31" y="7"/>
                  </a:cubicBezTo>
                  <a:cubicBezTo>
                    <a:pt x="24" y="0"/>
                    <a:pt x="14" y="1"/>
                    <a:pt x="7" y="7"/>
                  </a:cubicBezTo>
                  <a:cubicBezTo>
                    <a:pt x="0" y="13"/>
                    <a:pt x="0" y="23"/>
                    <a:pt x="7" y="29"/>
                  </a:cubicBezTo>
                  <a:cubicBezTo>
                    <a:pt x="14" y="35"/>
                    <a:pt x="24" y="35"/>
                    <a:pt x="31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52">
              <a:extLst>
                <a:ext uri="{FF2B5EF4-FFF2-40B4-BE49-F238E27FC236}">
                  <a16:creationId xmlns:a16="http://schemas.microsoft.com/office/drawing/2014/main" id="{7EC31714-E771-4A6F-9A6D-017AD6C28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39025" y="-3570288"/>
              <a:ext cx="98425" cy="90488"/>
            </a:xfrm>
            <a:custGeom>
              <a:avLst/>
              <a:gdLst>
                <a:gd name="T0" fmla="*/ 34 w 41"/>
                <a:gd name="T1" fmla="*/ 31 h 38"/>
                <a:gd name="T2" fmla="*/ 34 w 41"/>
                <a:gd name="T3" fmla="*/ 7 h 38"/>
                <a:gd name="T4" fmla="*/ 8 w 41"/>
                <a:gd name="T5" fmla="*/ 7 h 38"/>
                <a:gd name="T6" fmla="*/ 7 w 41"/>
                <a:gd name="T7" fmla="*/ 31 h 38"/>
                <a:gd name="T8" fmla="*/ 34 w 41"/>
                <a:gd name="T9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34" y="31"/>
                  </a:moveTo>
                  <a:cubicBezTo>
                    <a:pt x="41" y="25"/>
                    <a:pt x="41" y="14"/>
                    <a:pt x="34" y="7"/>
                  </a:cubicBezTo>
                  <a:cubicBezTo>
                    <a:pt x="26" y="0"/>
                    <a:pt x="15" y="0"/>
                    <a:pt x="8" y="7"/>
                  </a:cubicBezTo>
                  <a:cubicBezTo>
                    <a:pt x="0" y="13"/>
                    <a:pt x="0" y="24"/>
                    <a:pt x="7" y="31"/>
                  </a:cubicBezTo>
                  <a:cubicBezTo>
                    <a:pt x="15" y="38"/>
                    <a:pt x="26" y="38"/>
                    <a:pt x="34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53">
              <a:extLst>
                <a:ext uri="{FF2B5EF4-FFF2-40B4-BE49-F238E27FC236}">
                  <a16:creationId xmlns:a16="http://schemas.microsoft.com/office/drawing/2014/main" id="{B53B07B2-AFC6-4BE0-8D1C-F4E912E2F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91438" y="-3643313"/>
              <a:ext cx="103188" cy="95250"/>
            </a:xfrm>
            <a:custGeom>
              <a:avLst/>
              <a:gdLst>
                <a:gd name="T0" fmla="*/ 35 w 43"/>
                <a:gd name="T1" fmla="*/ 33 h 40"/>
                <a:gd name="T2" fmla="*/ 35 w 43"/>
                <a:gd name="T3" fmla="*/ 7 h 40"/>
                <a:gd name="T4" fmla="*/ 7 w 43"/>
                <a:gd name="T5" fmla="*/ 7 h 40"/>
                <a:gd name="T6" fmla="*/ 7 w 43"/>
                <a:gd name="T7" fmla="*/ 33 h 40"/>
                <a:gd name="T8" fmla="*/ 35 w 43"/>
                <a:gd name="T9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0">
                  <a:moveTo>
                    <a:pt x="35" y="33"/>
                  </a:moveTo>
                  <a:cubicBezTo>
                    <a:pt x="43" y="26"/>
                    <a:pt x="43" y="14"/>
                    <a:pt x="35" y="7"/>
                  </a:cubicBezTo>
                  <a:cubicBezTo>
                    <a:pt x="28" y="0"/>
                    <a:pt x="15" y="0"/>
                    <a:pt x="7" y="7"/>
                  </a:cubicBezTo>
                  <a:cubicBezTo>
                    <a:pt x="0" y="14"/>
                    <a:pt x="0" y="26"/>
                    <a:pt x="7" y="33"/>
                  </a:cubicBezTo>
                  <a:cubicBezTo>
                    <a:pt x="15" y="40"/>
                    <a:pt x="27" y="40"/>
                    <a:pt x="35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54">
              <a:extLst>
                <a:ext uri="{FF2B5EF4-FFF2-40B4-BE49-F238E27FC236}">
                  <a16:creationId xmlns:a16="http://schemas.microsoft.com/office/drawing/2014/main" id="{EA70DB67-E963-4992-BC1A-F66BD9800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45438" y="-3679825"/>
              <a:ext cx="104775" cy="65088"/>
            </a:xfrm>
            <a:custGeom>
              <a:avLst/>
              <a:gdLst>
                <a:gd name="T0" fmla="*/ 7 w 44"/>
                <a:gd name="T1" fmla="*/ 19 h 27"/>
                <a:gd name="T2" fmla="*/ 37 w 44"/>
                <a:gd name="T3" fmla="*/ 19 h 27"/>
                <a:gd name="T4" fmla="*/ 42 w 44"/>
                <a:gd name="T5" fmla="*/ 0 h 27"/>
                <a:gd name="T6" fmla="*/ 2 w 44"/>
                <a:gd name="T7" fmla="*/ 0 h 27"/>
                <a:gd name="T8" fmla="*/ 7 w 44"/>
                <a:gd name="T9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7">
                  <a:moveTo>
                    <a:pt x="7" y="19"/>
                  </a:moveTo>
                  <a:cubicBezTo>
                    <a:pt x="15" y="27"/>
                    <a:pt x="29" y="27"/>
                    <a:pt x="37" y="19"/>
                  </a:cubicBezTo>
                  <a:cubicBezTo>
                    <a:pt x="43" y="14"/>
                    <a:pt x="44" y="7"/>
                    <a:pt x="4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1" y="14"/>
                    <a:pt x="7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55">
              <a:extLst>
                <a:ext uri="{FF2B5EF4-FFF2-40B4-BE49-F238E27FC236}">
                  <a16:creationId xmlns:a16="http://schemas.microsoft.com/office/drawing/2014/main" id="{3845AABE-A1DC-41F6-9EB6-F37CB0E84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11675" y="-2436813"/>
              <a:ext cx="9525" cy="11113"/>
            </a:xfrm>
            <a:custGeom>
              <a:avLst/>
              <a:gdLst>
                <a:gd name="T0" fmla="*/ 0 w 4"/>
                <a:gd name="T1" fmla="*/ 1 h 5"/>
                <a:gd name="T2" fmla="*/ 0 w 4"/>
                <a:gd name="T3" fmla="*/ 4 h 5"/>
                <a:gd name="T4" fmla="*/ 3 w 4"/>
                <a:gd name="T5" fmla="*/ 4 h 5"/>
                <a:gd name="T6" fmla="*/ 3 w 4"/>
                <a:gd name="T7" fmla="*/ 1 h 5"/>
                <a:gd name="T8" fmla="*/ 0 w 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1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2" y="5"/>
                    <a:pt x="3" y="4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56">
              <a:extLst>
                <a:ext uri="{FF2B5EF4-FFF2-40B4-BE49-F238E27FC236}">
                  <a16:creationId xmlns:a16="http://schemas.microsoft.com/office/drawing/2014/main" id="{3C3556BC-C74D-4AF4-BFCE-19580C549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00" y="-2511425"/>
              <a:ext cx="15875" cy="17463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1 h 7"/>
                <a:gd name="T8" fmla="*/ 1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7" y="5"/>
                    <a:pt x="7" y="2"/>
                    <a:pt x="6" y="1"/>
                  </a:cubicBezTo>
                  <a:cubicBezTo>
                    <a:pt x="5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57">
              <a:extLst>
                <a:ext uri="{FF2B5EF4-FFF2-40B4-BE49-F238E27FC236}">
                  <a16:creationId xmlns:a16="http://schemas.microsoft.com/office/drawing/2014/main" id="{B5CB7A24-126D-4814-8195-26533E780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11738" y="-2587625"/>
              <a:ext cx="23813" cy="26988"/>
            </a:xfrm>
            <a:custGeom>
              <a:avLst/>
              <a:gdLst>
                <a:gd name="T0" fmla="*/ 2 w 10"/>
                <a:gd name="T1" fmla="*/ 2 h 11"/>
                <a:gd name="T2" fmla="*/ 1 w 10"/>
                <a:gd name="T3" fmla="*/ 9 h 11"/>
                <a:gd name="T4" fmla="*/ 9 w 10"/>
                <a:gd name="T5" fmla="*/ 9 h 11"/>
                <a:gd name="T6" fmla="*/ 9 w 10"/>
                <a:gd name="T7" fmla="*/ 2 h 11"/>
                <a:gd name="T8" fmla="*/ 2 w 1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2" y="2"/>
                  </a:moveTo>
                  <a:cubicBezTo>
                    <a:pt x="0" y="4"/>
                    <a:pt x="0" y="7"/>
                    <a:pt x="1" y="9"/>
                  </a:cubicBezTo>
                  <a:cubicBezTo>
                    <a:pt x="3" y="11"/>
                    <a:pt x="7" y="11"/>
                    <a:pt x="9" y="9"/>
                  </a:cubicBezTo>
                  <a:cubicBezTo>
                    <a:pt x="10" y="7"/>
                    <a:pt x="10" y="4"/>
                    <a:pt x="9" y="2"/>
                  </a:cubicBezTo>
                  <a:cubicBezTo>
                    <a:pt x="7" y="1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8">
              <a:extLst>
                <a:ext uri="{FF2B5EF4-FFF2-40B4-BE49-F238E27FC236}">
                  <a16:creationId xmlns:a16="http://schemas.microsoft.com/office/drawing/2014/main" id="{BB8EB94F-8B75-4321-8E57-3761A717D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64150" y="-2655888"/>
              <a:ext cx="26988" cy="23813"/>
            </a:xfrm>
            <a:custGeom>
              <a:avLst/>
              <a:gdLst>
                <a:gd name="T0" fmla="*/ 2 w 11"/>
                <a:gd name="T1" fmla="*/ 1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1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0" y="3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9">
              <a:extLst>
                <a:ext uri="{FF2B5EF4-FFF2-40B4-BE49-F238E27FC236}">
                  <a16:creationId xmlns:a16="http://schemas.microsoft.com/office/drawing/2014/main" id="{4138973A-6462-4E0C-8ABE-7956ABC30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4975" y="-2732088"/>
              <a:ext cx="34925" cy="30163"/>
            </a:xfrm>
            <a:custGeom>
              <a:avLst/>
              <a:gdLst>
                <a:gd name="T0" fmla="*/ 3 w 15"/>
                <a:gd name="T1" fmla="*/ 2 h 13"/>
                <a:gd name="T2" fmla="*/ 3 w 15"/>
                <a:gd name="T3" fmla="*/ 11 h 13"/>
                <a:gd name="T4" fmla="*/ 12 w 15"/>
                <a:gd name="T5" fmla="*/ 11 h 13"/>
                <a:gd name="T6" fmla="*/ 12 w 15"/>
                <a:gd name="T7" fmla="*/ 2 h 13"/>
                <a:gd name="T8" fmla="*/ 3 w 15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3" y="2"/>
                  </a:moveTo>
                  <a:cubicBezTo>
                    <a:pt x="0" y="5"/>
                    <a:pt x="0" y="9"/>
                    <a:pt x="3" y="11"/>
                  </a:cubicBezTo>
                  <a:cubicBezTo>
                    <a:pt x="5" y="13"/>
                    <a:pt x="9" y="13"/>
                    <a:pt x="12" y="11"/>
                  </a:cubicBezTo>
                  <a:cubicBezTo>
                    <a:pt x="15" y="9"/>
                    <a:pt x="14" y="5"/>
                    <a:pt x="12" y="2"/>
                  </a:cubicBezTo>
                  <a:cubicBezTo>
                    <a:pt x="9" y="0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60">
              <a:extLst>
                <a:ext uri="{FF2B5EF4-FFF2-40B4-BE49-F238E27FC236}">
                  <a16:creationId xmlns:a16="http://schemas.microsoft.com/office/drawing/2014/main" id="{1A374880-FA72-4213-B07A-336DE6AA6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64213" y="-2808288"/>
              <a:ext cx="42863" cy="39688"/>
            </a:xfrm>
            <a:custGeom>
              <a:avLst/>
              <a:gdLst>
                <a:gd name="T0" fmla="*/ 3 w 18"/>
                <a:gd name="T1" fmla="*/ 3 h 17"/>
                <a:gd name="T2" fmla="*/ 3 w 18"/>
                <a:gd name="T3" fmla="*/ 14 h 17"/>
                <a:gd name="T4" fmla="*/ 14 w 18"/>
                <a:gd name="T5" fmla="*/ 14 h 17"/>
                <a:gd name="T6" fmla="*/ 15 w 18"/>
                <a:gd name="T7" fmla="*/ 3 h 17"/>
                <a:gd name="T8" fmla="*/ 3 w 18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3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6" y="17"/>
                    <a:pt x="11" y="17"/>
                    <a:pt x="14" y="14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61">
              <a:extLst>
                <a:ext uri="{FF2B5EF4-FFF2-40B4-BE49-F238E27FC236}">
                  <a16:creationId xmlns:a16="http://schemas.microsoft.com/office/drawing/2014/main" id="{8BC6E377-C021-42F8-8002-1AA56FFAF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15038" y="-2882900"/>
              <a:ext cx="50800" cy="46038"/>
            </a:xfrm>
            <a:custGeom>
              <a:avLst/>
              <a:gdLst>
                <a:gd name="T0" fmla="*/ 17 w 21"/>
                <a:gd name="T1" fmla="*/ 4 h 19"/>
                <a:gd name="T2" fmla="*/ 4 w 21"/>
                <a:gd name="T3" fmla="*/ 4 h 19"/>
                <a:gd name="T4" fmla="*/ 4 w 21"/>
                <a:gd name="T5" fmla="*/ 16 h 19"/>
                <a:gd name="T6" fmla="*/ 17 w 21"/>
                <a:gd name="T7" fmla="*/ 16 h 19"/>
                <a:gd name="T8" fmla="*/ 17 w 21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7" y="4"/>
                  </a:moveTo>
                  <a:cubicBezTo>
                    <a:pt x="14" y="0"/>
                    <a:pt x="8" y="0"/>
                    <a:pt x="4" y="4"/>
                  </a:cubicBezTo>
                  <a:cubicBezTo>
                    <a:pt x="1" y="7"/>
                    <a:pt x="0" y="12"/>
                    <a:pt x="4" y="16"/>
                  </a:cubicBezTo>
                  <a:cubicBezTo>
                    <a:pt x="8" y="19"/>
                    <a:pt x="14" y="19"/>
                    <a:pt x="17" y="16"/>
                  </a:cubicBezTo>
                  <a:cubicBezTo>
                    <a:pt x="21" y="13"/>
                    <a:pt x="21" y="7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62">
              <a:extLst>
                <a:ext uri="{FF2B5EF4-FFF2-40B4-BE49-F238E27FC236}">
                  <a16:creationId xmlns:a16="http://schemas.microsoft.com/office/drawing/2014/main" id="{0CAF109A-83CD-410C-997A-A2FC2BE82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65863" y="-2959100"/>
              <a:ext cx="57150" cy="55563"/>
            </a:xfrm>
            <a:custGeom>
              <a:avLst/>
              <a:gdLst>
                <a:gd name="T0" fmla="*/ 20 w 24"/>
                <a:gd name="T1" fmla="*/ 4 h 23"/>
                <a:gd name="T2" fmla="*/ 5 w 24"/>
                <a:gd name="T3" fmla="*/ 4 h 23"/>
                <a:gd name="T4" fmla="*/ 4 w 24"/>
                <a:gd name="T5" fmla="*/ 19 h 23"/>
                <a:gd name="T6" fmla="*/ 20 w 24"/>
                <a:gd name="T7" fmla="*/ 19 h 23"/>
                <a:gd name="T8" fmla="*/ 20 w 24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0" y="4"/>
                  </a:moveTo>
                  <a:cubicBezTo>
                    <a:pt x="16" y="1"/>
                    <a:pt x="9" y="0"/>
                    <a:pt x="5" y="4"/>
                  </a:cubicBezTo>
                  <a:cubicBezTo>
                    <a:pt x="0" y="8"/>
                    <a:pt x="0" y="15"/>
                    <a:pt x="4" y="19"/>
                  </a:cubicBezTo>
                  <a:cubicBezTo>
                    <a:pt x="9" y="23"/>
                    <a:pt x="16" y="23"/>
                    <a:pt x="20" y="19"/>
                  </a:cubicBezTo>
                  <a:cubicBezTo>
                    <a:pt x="24" y="15"/>
                    <a:pt x="24" y="9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63">
              <a:extLst>
                <a:ext uri="{FF2B5EF4-FFF2-40B4-BE49-F238E27FC236}">
                  <a16:creationId xmlns:a16="http://schemas.microsoft.com/office/drawing/2014/main" id="{2762D22C-F825-431E-80D8-909280B04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15100" y="-3032125"/>
              <a:ext cx="66675" cy="58738"/>
            </a:xfrm>
            <a:custGeom>
              <a:avLst/>
              <a:gdLst>
                <a:gd name="T0" fmla="*/ 23 w 28"/>
                <a:gd name="T1" fmla="*/ 21 h 25"/>
                <a:gd name="T2" fmla="*/ 23 w 28"/>
                <a:gd name="T3" fmla="*/ 4 h 25"/>
                <a:gd name="T4" fmla="*/ 5 w 28"/>
                <a:gd name="T5" fmla="*/ 4 h 25"/>
                <a:gd name="T6" fmla="*/ 5 w 28"/>
                <a:gd name="T7" fmla="*/ 21 h 25"/>
                <a:gd name="T8" fmla="*/ 23 w 28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5">
                  <a:moveTo>
                    <a:pt x="23" y="21"/>
                  </a:moveTo>
                  <a:cubicBezTo>
                    <a:pt x="28" y="16"/>
                    <a:pt x="28" y="9"/>
                    <a:pt x="23" y="4"/>
                  </a:cubicBezTo>
                  <a:cubicBezTo>
                    <a:pt x="18" y="0"/>
                    <a:pt x="10" y="0"/>
                    <a:pt x="5" y="4"/>
                  </a:cubicBezTo>
                  <a:cubicBezTo>
                    <a:pt x="0" y="9"/>
                    <a:pt x="1" y="16"/>
                    <a:pt x="5" y="21"/>
                  </a:cubicBezTo>
                  <a:cubicBezTo>
                    <a:pt x="10" y="25"/>
                    <a:pt x="18" y="25"/>
                    <a:pt x="2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64">
              <a:extLst>
                <a:ext uri="{FF2B5EF4-FFF2-40B4-BE49-F238E27FC236}">
                  <a16:creationId xmlns:a16="http://schemas.microsoft.com/office/drawing/2014/main" id="{3F1BC9EC-F008-423E-8CE4-B273A7D8C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65925" y="-3108325"/>
              <a:ext cx="73025" cy="68263"/>
            </a:xfrm>
            <a:custGeom>
              <a:avLst/>
              <a:gdLst>
                <a:gd name="T0" fmla="*/ 25 w 31"/>
                <a:gd name="T1" fmla="*/ 24 h 29"/>
                <a:gd name="T2" fmla="*/ 25 w 31"/>
                <a:gd name="T3" fmla="*/ 5 h 29"/>
                <a:gd name="T4" fmla="*/ 6 w 31"/>
                <a:gd name="T5" fmla="*/ 5 h 29"/>
                <a:gd name="T6" fmla="*/ 6 w 31"/>
                <a:gd name="T7" fmla="*/ 24 h 29"/>
                <a:gd name="T8" fmla="*/ 25 w 31"/>
                <a:gd name="T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9">
                  <a:moveTo>
                    <a:pt x="25" y="24"/>
                  </a:moveTo>
                  <a:cubicBezTo>
                    <a:pt x="31" y="19"/>
                    <a:pt x="31" y="11"/>
                    <a:pt x="25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0"/>
                    <a:pt x="0" y="19"/>
                    <a:pt x="6" y="24"/>
                  </a:cubicBezTo>
                  <a:cubicBezTo>
                    <a:pt x="11" y="29"/>
                    <a:pt x="20" y="29"/>
                    <a:pt x="25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65">
              <a:extLst>
                <a:ext uri="{FF2B5EF4-FFF2-40B4-BE49-F238E27FC236}">
                  <a16:creationId xmlns:a16="http://schemas.microsoft.com/office/drawing/2014/main" id="{1B02EFA1-6DF3-4ED0-BC94-7730AC31B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15163" y="-3181350"/>
              <a:ext cx="80963" cy="76200"/>
            </a:xfrm>
            <a:custGeom>
              <a:avLst/>
              <a:gdLst>
                <a:gd name="T0" fmla="*/ 28 w 34"/>
                <a:gd name="T1" fmla="*/ 26 h 32"/>
                <a:gd name="T2" fmla="*/ 28 w 34"/>
                <a:gd name="T3" fmla="*/ 5 h 32"/>
                <a:gd name="T4" fmla="*/ 6 w 34"/>
                <a:gd name="T5" fmla="*/ 5 h 32"/>
                <a:gd name="T6" fmla="*/ 6 w 34"/>
                <a:gd name="T7" fmla="*/ 26 h 32"/>
                <a:gd name="T8" fmla="*/ 28 w 34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8" y="26"/>
                  </a:moveTo>
                  <a:cubicBezTo>
                    <a:pt x="34" y="20"/>
                    <a:pt x="34" y="11"/>
                    <a:pt x="28" y="5"/>
                  </a:cubicBezTo>
                  <a:cubicBezTo>
                    <a:pt x="22" y="0"/>
                    <a:pt x="12" y="0"/>
                    <a:pt x="6" y="5"/>
                  </a:cubicBezTo>
                  <a:cubicBezTo>
                    <a:pt x="0" y="11"/>
                    <a:pt x="0" y="20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66">
              <a:extLst>
                <a:ext uri="{FF2B5EF4-FFF2-40B4-BE49-F238E27FC236}">
                  <a16:creationId xmlns:a16="http://schemas.microsoft.com/office/drawing/2014/main" id="{1C7F9A8E-5F46-4E64-BAB0-6D877FDBB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65988" y="-3257550"/>
              <a:ext cx="90488" cy="82550"/>
            </a:xfrm>
            <a:custGeom>
              <a:avLst/>
              <a:gdLst>
                <a:gd name="T0" fmla="*/ 7 w 38"/>
                <a:gd name="T1" fmla="*/ 29 h 35"/>
                <a:gd name="T2" fmla="*/ 31 w 38"/>
                <a:gd name="T3" fmla="*/ 29 h 35"/>
                <a:gd name="T4" fmla="*/ 31 w 38"/>
                <a:gd name="T5" fmla="*/ 7 h 35"/>
                <a:gd name="T6" fmla="*/ 7 w 38"/>
                <a:gd name="T7" fmla="*/ 7 h 35"/>
                <a:gd name="T8" fmla="*/ 7 w 38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7" y="29"/>
                  </a:moveTo>
                  <a:cubicBezTo>
                    <a:pt x="14" y="35"/>
                    <a:pt x="24" y="35"/>
                    <a:pt x="31" y="29"/>
                  </a:cubicBezTo>
                  <a:cubicBezTo>
                    <a:pt x="38" y="23"/>
                    <a:pt x="38" y="13"/>
                    <a:pt x="31" y="7"/>
                  </a:cubicBezTo>
                  <a:cubicBezTo>
                    <a:pt x="24" y="0"/>
                    <a:pt x="14" y="0"/>
                    <a:pt x="7" y="7"/>
                  </a:cubicBezTo>
                  <a:cubicBezTo>
                    <a:pt x="0" y="13"/>
                    <a:pt x="0" y="23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67">
              <a:extLst>
                <a:ext uri="{FF2B5EF4-FFF2-40B4-BE49-F238E27FC236}">
                  <a16:creationId xmlns:a16="http://schemas.microsoft.com/office/drawing/2014/main" id="{58558506-FDC4-4887-93B7-47170BA70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19988" y="-3328988"/>
              <a:ext cx="88900" cy="82550"/>
            </a:xfrm>
            <a:custGeom>
              <a:avLst/>
              <a:gdLst>
                <a:gd name="T0" fmla="*/ 7 w 37"/>
                <a:gd name="T1" fmla="*/ 29 h 35"/>
                <a:gd name="T2" fmla="*/ 31 w 37"/>
                <a:gd name="T3" fmla="*/ 29 h 35"/>
                <a:gd name="T4" fmla="*/ 31 w 37"/>
                <a:gd name="T5" fmla="*/ 7 h 35"/>
                <a:gd name="T6" fmla="*/ 7 w 37"/>
                <a:gd name="T7" fmla="*/ 6 h 35"/>
                <a:gd name="T8" fmla="*/ 7 w 3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7" y="29"/>
                  </a:moveTo>
                  <a:cubicBezTo>
                    <a:pt x="13" y="35"/>
                    <a:pt x="24" y="35"/>
                    <a:pt x="31" y="29"/>
                  </a:cubicBezTo>
                  <a:cubicBezTo>
                    <a:pt x="37" y="23"/>
                    <a:pt x="37" y="13"/>
                    <a:pt x="31" y="7"/>
                  </a:cubicBezTo>
                  <a:cubicBezTo>
                    <a:pt x="24" y="0"/>
                    <a:pt x="13" y="0"/>
                    <a:pt x="7" y="6"/>
                  </a:cubicBezTo>
                  <a:cubicBezTo>
                    <a:pt x="0" y="13"/>
                    <a:pt x="0" y="23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8">
              <a:extLst>
                <a:ext uri="{FF2B5EF4-FFF2-40B4-BE49-F238E27FC236}">
                  <a16:creationId xmlns:a16="http://schemas.microsoft.com/office/drawing/2014/main" id="{F8295CDB-7601-45E6-A210-BCFF15041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0813" y="-3403600"/>
              <a:ext cx="96838" cy="90488"/>
            </a:xfrm>
            <a:custGeom>
              <a:avLst/>
              <a:gdLst>
                <a:gd name="T0" fmla="*/ 7 w 41"/>
                <a:gd name="T1" fmla="*/ 31 h 38"/>
                <a:gd name="T2" fmla="*/ 33 w 41"/>
                <a:gd name="T3" fmla="*/ 31 h 38"/>
                <a:gd name="T4" fmla="*/ 34 w 41"/>
                <a:gd name="T5" fmla="*/ 7 h 38"/>
                <a:gd name="T6" fmla="*/ 7 w 41"/>
                <a:gd name="T7" fmla="*/ 7 h 38"/>
                <a:gd name="T8" fmla="*/ 7 w 41"/>
                <a:gd name="T9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7" y="31"/>
                  </a:moveTo>
                  <a:cubicBezTo>
                    <a:pt x="14" y="38"/>
                    <a:pt x="26" y="38"/>
                    <a:pt x="33" y="31"/>
                  </a:cubicBezTo>
                  <a:cubicBezTo>
                    <a:pt x="41" y="24"/>
                    <a:pt x="41" y="13"/>
                    <a:pt x="34" y="7"/>
                  </a:cubicBezTo>
                  <a:cubicBezTo>
                    <a:pt x="26" y="0"/>
                    <a:pt x="15" y="0"/>
                    <a:pt x="7" y="7"/>
                  </a:cubicBezTo>
                  <a:cubicBezTo>
                    <a:pt x="0" y="13"/>
                    <a:pt x="0" y="24"/>
                    <a:pt x="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9">
              <a:extLst>
                <a:ext uri="{FF2B5EF4-FFF2-40B4-BE49-F238E27FC236}">
                  <a16:creationId xmlns:a16="http://schemas.microsoft.com/office/drawing/2014/main" id="{AC3A35B3-36E9-463F-A11E-16A0D5C25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21638" y="-3479800"/>
              <a:ext cx="104775" cy="98425"/>
            </a:xfrm>
            <a:custGeom>
              <a:avLst/>
              <a:gdLst>
                <a:gd name="T0" fmla="*/ 36 w 44"/>
                <a:gd name="T1" fmla="*/ 34 h 41"/>
                <a:gd name="T2" fmla="*/ 36 w 44"/>
                <a:gd name="T3" fmla="*/ 8 h 41"/>
                <a:gd name="T4" fmla="*/ 8 w 44"/>
                <a:gd name="T5" fmla="*/ 8 h 41"/>
                <a:gd name="T6" fmla="*/ 8 w 44"/>
                <a:gd name="T7" fmla="*/ 34 h 41"/>
                <a:gd name="T8" fmla="*/ 36 w 44"/>
                <a:gd name="T9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1">
                  <a:moveTo>
                    <a:pt x="36" y="34"/>
                  </a:moveTo>
                  <a:cubicBezTo>
                    <a:pt x="44" y="27"/>
                    <a:pt x="44" y="15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5"/>
                    <a:pt x="0" y="27"/>
                    <a:pt x="8" y="34"/>
                  </a:cubicBezTo>
                  <a:cubicBezTo>
                    <a:pt x="16" y="41"/>
                    <a:pt x="28" y="41"/>
                    <a:pt x="36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70">
              <a:extLst>
                <a:ext uri="{FF2B5EF4-FFF2-40B4-BE49-F238E27FC236}">
                  <a16:creationId xmlns:a16="http://schemas.microsoft.com/office/drawing/2014/main" id="{B08C8BA6-D63D-40F4-9750-FE4EF26D2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70875" y="-3552825"/>
              <a:ext cx="112713" cy="104775"/>
            </a:xfrm>
            <a:custGeom>
              <a:avLst/>
              <a:gdLst>
                <a:gd name="T0" fmla="*/ 39 w 47"/>
                <a:gd name="T1" fmla="*/ 36 h 44"/>
                <a:gd name="T2" fmla="*/ 39 w 47"/>
                <a:gd name="T3" fmla="*/ 8 h 44"/>
                <a:gd name="T4" fmla="*/ 9 w 47"/>
                <a:gd name="T5" fmla="*/ 8 h 44"/>
                <a:gd name="T6" fmla="*/ 9 w 47"/>
                <a:gd name="T7" fmla="*/ 36 h 44"/>
                <a:gd name="T8" fmla="*/ 39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39" y="36"/>
                  </a:moveTo>
                  <a:cubicBezTo>
                    <a:pt x="47" y="28"/>
                    <a:pt x="47" y="16"/>
                    <a:pt x="39" y="8"/>
                  </a:cubicBezTo>
                  <a:cubicBezTo>
                    <a:pt x="31" y="0"/>
                    <a:pt x="17" y="0"/>
                    <a:pt x="9" y="8"/>
                  </a:cubicBezTo>
                  <a:cubicBezTo>
                    <a:pt x="0" y="15"/>
                    <a:pt x="0" y="28"/>
                    <a:pt x="9" y="36"/>
                  </a:cubicBezTo>
                  <a:cubicBezTo>
                    <a:pt x="17" y="44"/>
                    <a:pt x="30" y="44"/>
                    <a:pt x="39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71">
              <a:extLst>
                <a:ext uri="{FF2B5EF4-FFF2-40B4-BE49-F238E27FC236}">
                  <a16:creationId xmlns:a16="http://schemas.microsoft.com/office/drawing/2014/main" id="{9F33AFC7-BD75-400B-A05F-9AD2EC71F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1700" y="-3629025"/>
              <a:ext cx="120650" cy="111125"/>
            </a:xfrm>
            <a:custGeom>
              <a:avLst/>
              <a:gdLst>
                <a:gd name="T0" fmla="*/ 41 w 51"/>
                <a:gd name="T1" fmla="*/ 39 h 47"/>
                <a:gd name="T2" fmla="*/ 42 w 51"/>
                <a:gd name="T3" fmla="*/ 9 h 47"/>
                <a:gd name="T4" fmla="*/ 9 w 51"/>
                <a:gd name="T5" fmla="*/ 9 h 47"/>
                <a:gd name="T6" fmla="*/ 9 w 51"/>
                <a:gd name="T7" fmla="*/ 39 h 47"/>
                <a:gd name="T8" fmla="*/ 41 w 51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7">
                  <a:moveTo>
                    <a:pt x="41" y="39"/>
                  </a:moveTo>
                  <a:cubicBezTo>
                    <a:pt x="50" y="31"/>
                    <a:pt x="51" y="17"/>
                    <a:pt x="42" y="9"/>
                  </a:cubicBezTo>
                  <a:cubicBezTo>
                    <a:pt x="33" y="0"/>
                    <a:pt x="18" y="0"/>
                    <a:pt x="9" y="9"/>
                  </a:cubicBezTo>
                  <a:cubicBezTo>
                    <a:pt x="0" y="17"/>
                    <a:pt x="0" y="30"/>
                    <a:pt x="9" y="39"/>
                  </a:cubicBezTo>
                  <a:cubicBezTo>
                    <a:pt x="18" y="47"/>
                    <a:pt x="33" y="47"/>
                    <a:pt x="41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72">
              <a:extLst>
                <a:ext uri="{FF2B5EF4-FFF2-40B4-BE49-F238E27FC236}">
                  <a16:creationId xmlns:a16="http://schemas.microsoft.com/office/drawing/2014/main" id="{D2C74234-EBD3-404F-B596-360E3DB6F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4113" y="-3679825"/>
              <a:ext cx="125413" cy="95250"/>
            </a:xfrm>
            <a:custGeom>
              <a:avLst/>
              <a:gdLst>
                <a:gd name="T0" fmla="*/ 9 w 53"/>
                <a:gd name="T1" fmla="*/ 31 h 40"/>
                <a:gd name="T2" fmla="*/ 43 w 53"/>
                <a:gd name="T3" fmla="*/ 31 h 40"/>
                <a:gd name="T4" fmla="*/ 44 w 53"/>
                <a:gd name="T5" fmla="*/ 0 h 40"/>
                <a:gd name="T6" fmla="*/ 8 w 53"/>
                <a:gd name="T7" fmla="*/ 0 h 40"/>
                <a:gd name="T8" fmla="*/ 9 w 53"/>
                <a:gd name="T9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0">
                  <a:moveTo>
                    <a:pt x="9" y="31"/>
                  </a:moveTo>
                  <a:cubicBezTo>
                    <a:pt x="18" y="40"/>
                    <a:pt x="34" y="40"/>
                    <a:pt x="43" y="31"/>
                  </a:cubicBezTo>
                  <a:cubicBezTo>
                    <a:pt x="52" y="23"/>
                    <a:pt x="53" y="9"/>
                    <a:pt x="4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9"/>
                    <a:pt x="0" y="22"/>
                    <a:pt x="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73">
              <a:extLst>
                <a:ext uri="{FF2B5EF4-FFF2-40B4-BE49-F238E27FC236}">
                  <a16:creationId xmlns:a16="http://schemas.microsoft.com/office/drawing/2014/main" id="{3F3D1113-A27F-47D2-9358-EED79FECE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2400" y="-3679825"/>
              <a:ext cx="93663" cy="28575"/>
            </a:xfrm>
            <a:custGeom>
              <a:avLst/>
              <a:gdLst>
                <a:gd name="T0" fmla="*/ 38 w 39"/>
                <a:gd name="T1" fmla="*/ 2 h 12"/>
                <a:gd name="T2" fmla="*/ 39 w 39"/>
                <a:gd name="T3" fmla="*/ 0 h 12"/>
                <a:gd name="T4" fmla="*/ 0 w 39"/>
                <a:gd name="T5" fmla="*/ 0 h 12"/>
                <a:gd name="T6" fmla="*/ 1 w 39"/>
                <a:gd name="T7" fmla="*/ 2 h 12"/>
                <a:gd name="T8" fmla="*/ 38 w 39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2">
                  <a:moveTo>
                    <a:pt x="38" y="2"/>
                  </a:moveTo>
                  <a:cubicBezTo>
                    <a:pt x="39" y="2"/>
                    <a:pt x="39" y="1"/>
                    <a:pt x="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1" y="11"/>
                    <a:pt x="28" y="12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74">
              <a:extLst>
                <a:ext uri="{FF2B5EF4-FFF2-40B4-BE49-F238E27FC236}">
                  <a16:creationId xmlns:a16="http://schemas.microsoft.com/office/drawing/2014/main" id="{15FF5F5E-EA98-4F46-8FDB-9B5408088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40288" y="-2271713"/>
              <a:ext cx="9525" cy="9525"/>
            </a:xfrm>
            <a:custGeom>
              <a:avLst/>
              <a:gdLst>
                <a:gd name="T0" fmla="*/ 1 w 4"/>
                <a:gd name="T1" fmla="*/ 1 h 4"/>
                <a:gd name="T2" fmla="*/ 1 w 4"/>
                <a:gd name="T3" fmla="*/ 4 h 4"/>
                <a:gd name="T4" fmla="*/ 4 w 4"/>
                <a:gd name="T5" fmla="*/ 4 h 4"/>
                <a:gd name="T6" fmla="*/ 4 w 4"/>
                <a:gd name="T7" fmla="*/ 1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0" y="2"/>
                    <a:pt x="0" y="3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1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75">
              <a:extLst>
                <a:ext uri="{FF2B5EF4-FFF2-40B4-BE49-F238E27FC236}">
                  <a16:creationId xmlns:a16="http://schemas.microsoft.com/office/drawing/2014/main" id="{3208F04E-EF0E-49D2-AFB7-98C2B7870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91113" y="-2344738"/>
              <a:ext cx="19050" cy="15875"/>
            </a:xfrm>
            <a:custGeom>
              <a:avLst/>
              <a:gdLst>
                <a:gd name="T0" fmla="*/ 2 w 8"/>
                <a:gd name="T1" fmla="*/ 1 h 7"/>
                <a:gd name="T2" fmla="*/ 1 w 8"/>
                <a:gd name="T3" fmla="*/ 6 h 7"/>
                <a:gd name="T4" fmla="*/ 6 w 8"/>
                <a:gd name="T5" fmla="*/ 6 h 7"/>
                <a:gd name="T6" fmla="*/ 6 w 8"/>
                <a:gd name="T7" fmla="*/ 1 h 7"/>
                <a:gd name="T8" fmla="*/ 2 w 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2" y="1"/>
                  </a:moveTo>
                  <a:cubicBezTo>
                    <a:pt x="0" y="2"/>
                    <a:pt x="0" y="4"/>
                    <a:pt x="1" y="6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8" y="4"/>
                    <a:pt x="8" y="2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76">
              <a:extLst>
                <a:ext uri="{FF2B5EF4-FFF2-40B4-BE49-F238E27FC236}">
                  <a16:creationId xmlns:a16="http://schemas.microsoft.com/office/drawing/2014/main" id="{4FF5870D-F4B1-4F24-83DD-0101691EA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40350" y="-2420938"/>
              <a:ext cx="26988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9 h 10"/>
                <a:gd name="T4" fmla="*/ 9 w 11"/>
                <a:gd name="T5" fmla="*/ 9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7"/>
                    <a:pt x="2" y="9"/>
                  </a:cubicBezTo>
                  <a:cubicBezTo>
                    <a:pt x="4" y="10"/>
                    <a:pt x="7" y="10"/>
                    <a:pt x="9" y="9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77">
              <a:extLst>
                <a:ext uri="{FF2B5EF4-FFF2-40B4-BE49-F238E27FC236}">
                  <a16:creationId xmlns:a16="http://schemas.microsoft.com/office/drawing/2014/main" id="{DF8AA384-050D-4B03-AF91-5FF0F22EE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91175" y="-2493963"/>
              <a:ext cx="34925" cy="30163"/>
            </a:xfrm>
            <a:custGeom>
              <a:avLst/>
              <a:gdLst>
                <a:gd name="T0" fmla="*/ 3 w 15"/>
                <a:gd name="T1" fmla="*/ 2 h 13"/>
                <a:gd name="T2" fmla="*/ 3 w 15"/>
                <a:gd name="T3" fmla="*/ 11 h 13"/>
                <a:gd name="T4" fmla="*/ 12 w 15"/>
                <a:gd name="T5" fmla="*/ 11 h 13"/>
                <a:gd name="T6" fmla="*/ 12 w 15"/>
                <a:gd name="T7" fmla="*/ 2 h 13"/>
                <a:gd name="T8" fmla="*/ 3 w 15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3" y="2"/>
                  </a:moveTo>
                  <a:cubicBezTo>
                    <a:pt x="0" y="4"/>
                    <a:pt x="0" y="8"/>
                    <a:pt x="3" y="11"/>
                  </a:cubicBezTo>
                  <a:cubicBezTo>
                    <a:pt x="5" y="13"/>
                    <a:pt x="10" y="13"/>
                    <a:pt x="12" y="11"/>
                  </a:cubicBezTo>
                  <a:cubicBezTo>
                    <a:pt x="15" y="8"/>
                    <a:pt x="14" y="4"/>
                    <a:pt x="12" y="2"/>
                  </a:cubicBezTo>
                  <a:cubicBezTo>
                    <a:pt x="10" y="0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78">
              <a:extLst>
                <a:ext uri="{FF2B5EF4-FFF2-40B4-BE49-F238E27FC236}">
                  <a16:creationId xmlns:a16="http://schemas.microsoft.com/office/drawing/2014/main" id="{5EB2106B-0162-4C03-BDD7-89063BC6E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40413" y="-2570163"/>
              <a:ext cx="44450" cy="39688"/>
            </a:xfrm>
            <a:custGeom>
              <a:avLst/>
              <a:gdLst>
                <a:gd name="T0" fmla="*/ 3 w 18"/>
                <a:gd name="T1" fmla="*/ 3 h 17"/>
                <a:gd name="T2" fmla="*/ 3 w 18"/>
                <a:gd name="T3" fmla="*/ 14 h 17"/>
                <a:gd name="T4" fmla="*/ 15 w 18"/>
                <a:gd name="T5" fmla="*/ 14 h 17"/>
                <a:gd name="T6" fmla="*/ 15 w 18"/>
                <a:gd name="T7" fmla="*/ 3 h 17"/>
                <a:gd name="T8" fmla="*/ 3 w 18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3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6" y="17"/>
                    <a:pt x="11" y="17"/>
                    <a:pt x="15" y="14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79">
              <a:extLst>
                <a:ext uri="{FF2B5EF4-FFF2-40B4-BE49-F238E27FC236}">
                  <a16:creationId xmlns:a16="http://schemas.microsoft.com/office/drawing/2014/main" id="{536259A5-8018-4C70-961D-17933C795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91238" y="-2644775"/>
              <a:ext cx="50800" cy="46038"/>
            </a:xfrm>
            <a:custGeom>
              <a:avLst/>
              <a:gdLst>
                <a:gd name="T0" fmla="*/ 17 w 21"/>
                <a:gd name="T1" fmla="*/ 3 h 19"/>
                <a:gd name="T2" fmla="*/ 4 w 21"/>
                <a:gd name="T3" fmla="*/ 3 h 19"/>
                <a:gd name="T4" fmla="*/ 4 w 21"/>
                <a:gd name="T5" fmla="*/ 16 h 19"/>
                <a:gd name="T6" fmla="*/ 17 w 21"/>
                <a:gd name="T7" fmla="*/ 16 h 19"/>
                <a:gd name="T8" fmla="*/ 17 w 21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7" y="3"/>
                  </a:moveTo>
                  <a:cubicBezTo>
                    <a:pt x="14" y="0"/>
                    <a:pt x="8" y="0"/>
                    <a:pt x="4" y="3"/>
                  </a:cubicBezTo>
                  <a:cubicBezTo>
                    <a:pt x="0" y="7"/>
                    <a:pt x="1" y="12"/>
                    <a:pt x="4" y="16"/>
                  </a:cubicBezTo>
                  <a:cubicBezTo>
                    <a:pt x="8" y="19"/>
                    <a:pt x="13" y="19"/>
                    <a:pt x="17" y="16"/>
                  </a:cubicBezTo>
                  <a:cubicBezTo>
                    <a:pt x="21" y="12"/>
                    <a:pt x="21" y="7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80">
              <a:extLst>
                <a:ext uri="{FF2B5EF4-FFF2-40B4-BE49-F238E27FC236}">
                  <a16:creationId xmlns:a16="http://schemas.microsoft.com/office/drawing/2014/main" id="{0C9D5FD6-FA11-4980-B2DF-F9E0A8A7D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43650" y="-2720975"/>
              <a:ext cx="55563" cy="55563"/>
            </a:xfrm>
            <a:custGeom>
              <a:avLst/>
              <a:gdLst>
                <a:gd name="T0" fmla="*/ 19 w 23"/>
                <a:gd name="T1" fmla="*/ 4 h 23"/>
                <a:gd name="T2" fmla="*/ 4 w 23"/>
                <a:gd name="T3" fmla="*/ 4 h 23"/>
                <a:gd name="T4" fmla="*/ 4 w 23"/>
                <a:gd name="T5" fmla="*/ 19 h 23"/>
                <a:gd name="T6" fmla="*/ 19 w 23"/>
                <a:gd name="T7" fmla="*/ 19 h 23"/>
                <a:gd name="T8" fmla="*/ 19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5"/>
                    <a:pt x="4" y="19"/>
                  </a:cubicBezTo>
                  <a:cubicBezTo>
                    <a:pt x="8" y="23"/>
                    <a:pt x="15" y="23"/>
                    <a:pt x="19" y="19"/>
                  </a:cubicBezTo>
                  <a:cubicBezTo>
                    <a:pt x="23" y="15"/>
                    <a:pt x="23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81">
              <a:extLst>
                <a:ext uri="{FF2B5EF4-FFF2-40B4-BE49-F238E27FC236}">
                  <a16:creationId xmlns:a16="http://schemas.microsoft.com/office/drawing/2014/main" id="{0049B1D0-C477-4E34-9ED4-1306B88E2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6063" y="-2789238"/>
              <a:ext cx="57150" cy="52388"/>
            </a:xfrm>
            <a:custGeom>
              <a:avLst/>
              <a:gdLst>
                <a:gd name="T0" fmla="*/ 20 w 24"/>
                <a:gd name="T1" fmla="*/ 3 h 22"/>
                <a:gd name="T2" fmla="*/ 5 w 24"/>
                <a:gd name="T3" fmla="*/ 3 h 22"/>
                <a:gd name="T4" fmla="*/ 4 w 24"/>
                <a:gd name="T5" fmla="*/ 18 h 22"/>
                <a:gd name="T6" fmla="*/ 20 w 24"/>
                <a:gd name="T7" fmla="*/ 18 h 22"/>
                <a:gd name="T8" fmla="*/ 20 w 24"/>
                <a:gd name="T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0" y="3"/>
                  </a:moveTo>
                  <a:cubicBezTo>
                    <a:pt x="16" y="0"/>
                    <a:pt x="9" y="0"/>
                    <a:pt x="5" y="3"/>
                  </a:cubicBezTo>
                  <a:cubicBezTo>
                    <a:pt x="0" y="7"/>
                    <a:pt x="0" y="14"/>
                    <a:pt x="4" y="18"/>
                  </a:cubicBezTo>
                  <a:cubicBezTo>
                    <a:pt x="9" y="22"/>
                    <a:pt x="15" y="22"/>
                    <a:pt x="20" y="18"/>
                  </a:cubicBezTo>
                  <a:cubicBezTo>
                    <a:pt x="24" y="14"/>
                    <a:pt x="24" y="7"/>
                    <a:pt x="20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82">
              <a:extLst>
                <a:ext uri="{FF2B5EF4-FFF2-40B4-BE49-F238E27FC236}">
                  <a16:creationId xmlns:a16="http://schemas.microsoft.com/office/drawing/2014/main" id="{3212418A-18EE-4752-BE38-A99FD9FE8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46888" y="-2865438"/>
              <a:ext cx="63500" cy="58738"/>
            </a:xfrm>
            <a:custGeom>
              <a:avLst/>
              <a:gdLst>
                <a:gd name="T0" fmla="*/ 23 w 27"/>
                <a:gd name="T1" fmla="*/ 21 h 25"/>
                <a:gd name="T2" fmla="*/ 23 w 27"/>
                <a:gd name="T3" fmla="*/ 4 h 25"/>
                <a:gd name="T4" fmla="*/ 5 w 27"/>
                <a:gd name="T5" fmla="*/ 4 h 25"/>
                <a:gd name="T6" fmla="*/ 5 w 27"/>
                <a:gd name="T7" fmla="*/ 21 h 25"/>
                <a:gd name="T8" fmla="*/ 23 w 27"/>
                <a:gd name="T9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5">
                  <a:moveTo>
                    <a:pt x="23" y="21"/>
                  </a:moveTo>
                  <a:cubicBezTo>
                    <a:pt x="27" y="16"/>
                    <a:pt x="27" y="9"/>
                    <a:pt x="23" y="4"/>
                  </a:cubicBezTo>
                  <a:cubicBezTo>
                    <a:pt x="18" y="0"/>
                    <a:pt x="10" y="0"/>
                    <a:pt x="5" y="4"/>
                  </a:cubicBezTo>
                  <a:cubicBezTo>
                    <a:pt x="0" y="9"/>
                    <a:pt x="0" y="16"/>
                    <a:pt x="5" y="21"/>
                  </a:cubicBezTo>
                  <a:cubicBezTo>
                    <a:pt x="10" y="25"/>
                    <a:pt x="18" y="25"/>
                    <a:pt x="23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83">
              <a:extLst>
                <a:ext uri="{FF2B5EF4-FFF2-40B4-BE49-F238E27FC236}">
                  <a16:creationId xmlns:a16="http://schemas.microsoft.com/office/drawing/2014/main" id="{6CDF68B4-7A5D-49EA-A7DF-B7DC7A249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96125" y="-2941638"/>
              <a:ext cx="74613" cy="68263"/>
            </a:xfrm>
            <a:custGeom>
              <a:avLst/>
              <a:gdLst>
                <a:gd name="T0" fmla="*/ 25 w 31"/>
                <a:gd name="T1" fmla="*/ 24 h 29"/>
                <a:gd name="T2" fmla="*/ 25 w 31"/>
                <a:gd name="T3" fmla="*/ 5 h 29"/>
                <a:gd name="T4" fmla="*/ 6 w 31"/>
                <a:gd name="T5" fmla="*/ 5 h 29"/>
                <a:gd name="T6" fmla="*/ 5 w 31"/>
                <a:gd name="T7" fmla="*/ 24 h 29"/>
                <a:gd name="T8" fmla="*/ 25 w 31"/>
                <a:gd name="T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9">
                  <a:moveTo>
                    <a:pt x="25" y="24"/>
                  </a:moveTo>
                  <a:cubicBezTo>
                    <a:pt x="31" y="19"/>
                    <a:pt x="31" y="11"/>
                    <a:pt x="25" y="5"/>
                  </a:cubicBezTo>
                  <a:cubicBezTo>
                    <a:pt x="20" y="0"/>
                    <a:pt x="11" y="0"/>
                    <a:pt x="6" y="5"/>
                  </a:cubicBezTo>
                  <a:cubicBezTo>
                    <a:pt x="0" y="10"/>
                    <a:pt x="0" y="19"/>
                    <a:pt x="5" y="24"/>
                  </a:cubicBezTo>
                  <a:cubicBezTo>
                    <a:pt x="11" y="29"/>
                    <a:pt x="20" y="29"/>
                    <a:pt x="25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84">
              <a:extLst>
                <a:ext uri="{FF2B5EF4-FFF2-40B4-BE49-F238E27FC236}">
                  <a16:creationId xmlns:a16="http://schemas.microsoft.com/office/drawing/2014/main" id="{41949C62-9505-40D1-B547-A7E253C10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46950" y="-3016250"/>
              <a:ext cx="80963" cy="76200"/>
            </a:xfrm>
            <a:custGeom>
              <a:avLst/>
              <a:gdLst>
                <a:gd name="T0" fmla="*/ 6 w 34"/>
                <a:gd name="T1" fmla="*/ 26 h 32"/>
                <a:gd name="T2" fmla="*/ 28 w 34"/>
                <a:gd name="T3" fmla="*/ 26 h 32"/>
                <a:gd name="T4" fmla="*/ 28 w 34"/>
                <a:gd name="T5" fmla="*/ 5 h 32"/>
                <a:gd name="T6" fmla="*/ 6 w 34"/>
                <a:gd name="T7" fmla="*/ 5 h 32"/>
                <a:gd name="T8" fmla="*/ 6 w 34"/>
                <a:gd name="T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26"/>
                  </a:moveTo>
                  <a:cubicBezTo>
                    <a:pt x="12" y="31"/>
                    <a:pt x="22" y="32"/>
                    <a:pt x="28" y="26"/>
                  </a:cubicBezTo>
                  <a:cubicBezTo>
                    <a:pt x="34" y="20"/>
                    <a:pt x="34" y="11"/>
                    <a:pt x="28" y="5"/>
                  </a:cubicBezTo>
                  <a:cubicBezTo>
                    <a:pt x="22" y="0"/>
                    <a:pt x="12" y="0"/>
                    <a:pt x="6" y="5"/>
                  </a:cubicBezTo>
                  <a:cubicBezTo>
                    <a:pt x="0" y="11"/>
                    <a:pt x="0" y="20"/>
                    <a:pt x="6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85">
              <a:extLst>
                <a:ext uri="{FF2B5EF4-FFF2-40B4-BE49-F238E27FC236}">
                  <a16:creationId xmlns:a16="http://schemas.microsoft.com/office/drawing/2014/main" id="{4141C51B-145E-4581-A797-F18448C83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96188" y="-3090863"/>
              <a:ext cx="88900" cy="82550"/>
            </a:xfrm>
            <a:custGeom>
              <a:avLst/>
              <a:gdLst>
                <a:gd name="T0" fmla="*/ 7 w 37"/>
                <a:gd name="T1" fmla="*/ 29 h 35"/>
                <a:gd name="T2" fmla="*/ 30 w 37"/>
                <a:gd name="T3" fmla="*/ 29 h 35"/>
                <a:gd name="T4" fmla="*/ 31 w 37"/>
                <a:gd name="T5" fmla="*/ 6 h 35"/>
                <a:gd name="T6" fmla="*/ 7 w 37"/>
                <a:gd name="T7" fmla="*/ 6 h 35"/>
                <a:gd name="T8" fmla="*/ 7 w 3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7" y="29"/>
                  </a:moveTo>
                  <a:cubicBezTo>
                    <a:pt x="13" y="35"/>
                    <a:pt x="24" y="35"/>
                    <a:pt x="30" y="29"/>
                  </a:cubicBezTo>
                  <a:cubicBezTo>
                    <a:pt x="37" y="23"/>
                    <a:pt x="37" y="13"/>
                    <a:pt x="31" y="6"/>
                  </a:cubicBezTo>
                  <a:cubicBezTo>
                    <a:pt x="24" y="0"/>
                    <a:pt x="13" y="0"/>
                    <a:pt x="7" y="6"/>
                  </a:cubicBezTo>
                  <a:cubicBezTo>
                    <a:pt x="0" y="13"/>
                    <a:pt x="0" y="23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86">
              <a:extLst>
                <a:ext uri="{FF2B5EF4-FFF2-40B4-BE49-F238E27FC236}">
                  <a16:creationId xmlns:a16="http://schemas.microsoft.com/office/drawing/2014/main" id="{DE8EA9EE-DEF8-4E59-9C71-F5471E4DA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7013" y="-3165475"/>
              <a:ext cx="98425" cy="90488"/>
            </a:xfrm>
            <a:custGeom>
              <a:avLst/>
              <a:gdLst>
                <a:gd name="T0" fmla="*/ 7 w 41"/>
                <a:gd name="T1" fmla="*/ 31 h 38"/>
                <a:gd name="T2" fmla="*/ 33 w 41"/>
                <a:gd name="T3" fmla="*/ 31 h 38"/>
                <a:gd name="T4" fmla="*/ 34 w 41"/>
                <a:gd name="T5" fmla="*/ 7 h 38"/>
                <a:gd name="T6" fmla="*/ 7 w 41"/>
                <a:gd name="T7" fmla="*/ 6 h 38"/>
                <a:gd name="T8" fmla="*/ 7 w 41"/>
                <a:gd name="T9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7" y="31"/>
                  </a:moveTo>
                  <a:cubicBezTo>
                    <a:pt x="14" y="38"/>
                    <a:pt x="26" y="38"/>
                    <a:pt x="33" y="31"/>
                  </a:cubicBezTo>
                  <a:cubicBezTo>
                    <a:pt x="41" y="24"/>
                    <a:pt x="41" y="13"/>
                    <a:pt x="34" y="7"/>
                  </a:cubicBezTo>
                  <a:cubicBezTo>
                    <a:pt x="26" y="0"/>
                    <a:pt x="15" y="0"/>
                    <a:pt x="7" y="6"/>
                  </a:cubicBezTo>
                  <a:cubicBezTo>
                    <a:pt x="0" y="13"/>
                    <a:pt x="0" y="24"/>
                    <a:pt x="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87">
              <a:extLst>
                <a:ext uri="{FF2B5EF4-FFF2-40B4-BE49-F238E27FC236}">
                  <a16:creationId xmlns:a16="http://schemas.microsoft.com/office/drawing/2014/main" id="{4CD383B4-C43A-46EC-8A8F-5999DF8E9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97838" y="-3241675"/>
              <a:ext cx="104775" cy="98425"/>
            </a:xfrm>
            <a:custGeom>
              <a:avLst/>
              <a:gdLst>
                <a:gd name="T0" fmla="*/ 8 w 44"/>
                <a:gd name="T1" fmla="*/ 34 h 41"/>
                <a:gd name="T2" fmla="*/ 36 w 44"/>
                <a:gd name="T3" fmla="*/ 34 h 41"/>
                <a:gd name="T4" fmla="*/ 36 w 44"/>
                <a:gd name="T5" fmla="*/ 8 h 41"/>
                <a:gd name="T6" fmla="*/ 8 w 44"/>
                <a:gd name="T7" fmla="*/ 8 h 41"/>
                <a:gd name="T8" fmla="*/ 8 w 44"/>
                <a:gd name="T9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1">
                  <a:moveTo>
                    <a:pt x="8" y="34"/>
                  </a:moveTo>
                  <a:cubicBezTo>
                    <a:pt x="16" y="41"/>
                    <a:pt x="28" y="41"/>
                    <a:pt x="36" y="34"/>
                  </a:cubicBezTo>
                  <a:cubicBezTo>
                    <a:pt x="44" y="27"/>
                    <a:pt x="44" y="15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5"/>
                    <a:pt x="0" y="26"/>
                    <a:pt x="8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88">
              <a:extLst>
                <a:ext uri="{FF2B5EF4-FFF2-40B4-BE49-F238E27FC236}">
                  <a16:creationId xmlns:a16="http://schemas.microsoft.com/office/drawing/2014/main" id="{99B4498D-9248-4867-86F1-BEF70064C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7075" y="-3314700"/>
              <a:ext cx="112713" cy="104775"/>
            </a:xfrm>
            <a:custGeom>
              <a:avLst/>
              <a:gdLst>
                <a:gd name="T0" fmla="*/ 9 w 47"/>
                <a:gd name="T1" fmla="*/ 36 h 44"/>
                <a:gd name="T2" fmla="*/ 39 w 47"/>
                <a:gd name="T3" fmla="*/ 36 h 44"/>
                <a:gd name="T4" fmla="*/ 39 w 47"/>
                <a:gd name="T5" fmla="*/ 8 h 44"/>
                <a:gd name="T6" fmla="*/ 9 w 47"/>
                <a:gd name="T7" fmla="*/ 7 h 44"/>
                <a:gd name="T8" fmla="*/ 9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9" y="36"/>
                  </a:moveTo>
                  <a:cubicBezTo>
                    <a:pt x="17" y="43"/>
                    <a:pt x="30" y="44"/>
                    <a:pt x="39" y="36"/>
                  </a:cubicBezTo>
                  <a:cubicBezTo>
                    <a:pt x="47" y="28"/>
                    <a:pt x="47" y="15"/>
                    <a:pt x="39" y="8"/>
                  </a:cubicBezTo>
                  <a:cubicBezTo>
                    <a:pt x="31" y="0"/>
                    <a:pt x="17" y="0"/>
                    <a:pt x="9" y="7"/>
                  </a:cubicBezTo>
                  <a:cubicBezTo>
                    <a:pt x="0" y="15"/>
                    <a:pt x="0" y="28"/>
                    <a:pt x="9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89">
              <a:extLst>
                <a:ext uri="{FF2B5EF4-FFF2-40B4-BE49-F238E27FC236}">
                  <a16:creationId xmlns:a16="http://schemas.microsoft.com/office/drawing/2014/main" id="{D9186E58-4DA4-4DEF-BCDC-48E8BBB93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2663" y="-3386138"/>
              <a:ext cx="111125" cy="104775"/>
            </a:xfrm>
            <a:custGeom>
              <a:avLst/>
              <a:gdLst>
                <a:gd name="T0" fmla="*/ 8 w 47"/>
                <a:gd name="T1" fmla="*/ 36 h 44"/>
                <a:gd name="T2" fmla="*/ 39 w 47"/>
                <a:gd name="T3" fmla="*/ 36 h 44"/>
                <a:gd name="T4" fmla="*/ 39 w 47"/>
                <a:gd name="T5" fmla="*/ 8 h 44"/>
                <a:gd name="T6" fmla="*/ 9 w 47"/>
                <a:gd name="T7" fmla="*/ 8 h 44"/>
                <a:gd name="T8" fmla="*/ 8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36"/>
                  </a:moveTo>
                  <a:cubicBezTo>
                    <a:pt x="17" y="44"/>
                    <a:pt x="30" y="44"/>
                    <a:pt x="39" y="36"/>
                  </a:cubicBezTo>
                  <a:cubicBezTo>
                    <a:pt x="47" y="28"/>
                    <a:pt x="47" y="16"/>
                    <a:pt x="39" y="8"/>
                  </a:cubicBezTo>
                  <a:cubicBezTo>
                    <a:pt x="30" y="0"/>
                    <a:pt x="17" y="0"/>
                    <a:pt x="9" y="8"/>
                  </a:cubicBezTo>
                  <a:cubicBezTo>
                    <a:pt x="0" y="15"/>
                    <a:pt x="0" y="28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90">
              <a:extLst>
                <a:ext uri="{FF2B5EF4-FFF2-40B4-BE49-F238E27FC236}">
                  <a16:creationId xmlns:a16="http://schemas.microsoft.com/office/drawing/2014/main" id="{A60473EE-40ED-4727-A1A3-2EC7F14A7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1900" y="-3462338"/>
              <a:ext cx="119063" cy="111125"/>
            </a:xfrm>
            <a:custGeom>
              <a:avLst/>
              <a:gdLst>
                <a:gd name="T0" fmla="*/ 41 w 50"/>
                <a:gd name="T1" fmla="*/ 39 h 47"/>
                <a:gd name="T2" fmla="*/ 41 w 50"/>
                <a:gd name="T3" fmla="*/ 9 h 47"/>
                <a:gd name="T4" fmla="*/ 9 w 50"/>
                <a:gd name="T5" fmla="*/ 8 h 47"/>
                <a:gd name="T6" fmla="*/ 9 w 50"/>
                <a:gd name="T7" fmla="*/ 39 h 47"/>
                <a:gd name="T8" fmla="*/ 41 w 50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41" y="39"/>
                  </a:moveTo>
                  <a:cubicBezTo>
                    <a:pt x="50" y="31"/>
                    <a:pt x="50" y="17"/>
                    <a:pt x="41" y="9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7"/>
                    <a:pt x="0" y="30"/>
                    <a:pt x="9" y="39"/>
                  </a:cubicBezTo>
                  <a:cubicBezTo>
                    <a:pt x="18" y="47"/>
                    <a:pt x="32" y="47"/>
                    <a:pt x="41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91">
              <a:extLst>
                <a:ext uri="{FF2B5EF4-FFF2-40B4-BE49-F238E27FC236}">
                  <a16:creationId xmlns:a16="http://schemas.microsoft.com/office/drawing/2014/main" id="{9C2FE99D-3573-4C9D-8053-B9924A581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02725" y="-3536950"/>
              <a:ext cx="125413" cy="119063"/>
            </a:xfrm>
            <a:custGeom>
              <a:avLst/>
              <a:gdLst>
                <a:gd name="T0" fmla="*/ 44 w 53"/>
                <a:gd name="T1" fmla="*/ 41 h 50"/>
                <a:gd name="T2" fmla="*/ 44 w 53"/>
                <a:gd name="T3" fmla="*/ 9 h 50"/>
                <a:gd name="T4" fmla="*/ 10 w 53"/>
                <a:gd name="T5" fmla="*/ 8 h 50"/>
                <a:gd name="T6" fmla="*/ 9 w 53"/>
                <a:gd name="T7" fmla="*/ 41 h 50"/>
                <a:gd name="T8" fmla="*/ 44 w 53"/>
                <a:gd name="T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0">
                  <a:moveTo>
                    <a:pt x="44" y="41"/>
                  </a:moveTo>
                  <a:cubicBezTo>
                    <a:pt x="53" y="32"/>
                    <a:pt x="53" y="18"/>
                    <a:pt x="44" y="9"/>
                  </a:cubicBezTo>
                  <a:cubicBezTo>
                    <a:pt x="34" y="0"/>
                    <a:pt x="19" y="0"/>
                    <a:pt x="10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9" y="50"/>
                    <a:pt x="34" y="50"/>
                    <a:pt x="44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92">
              <a:extLst>
                <a:ext uri="{FF2B5EF4-FFF2-40B4-BE49-F238E27FC236}">
                  <a16:creationId xmlns:a16="http://schemas.microsoft.com/office/drawing/2014/main" id="{B9CB3A9E-CF42-462F-97D3-84F6EB748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51963" y="-3613150"/>
              <a:ext cx="136525" cy="127000"/>
            </a:xfrm>
            <a:custGeom>
              <a:avLst/>
              <a:gdLst>
                <a:gd name="T0" fmla="*/ 47 w 57"/>
                <a:gd name="T1" fmla="*/ 44 h 53"/>
                <a:gd name="T2" fmla="*/ 47 w 57"/>
                <a:gd name="T3" fmla="*/ 10 h 53"/>
                <a:gd name="T4" fmla="*/ 10 w 57"/>
                <a:gd name="T5" fmla="*/ 9 h 53"/>
                <a:gd name="T6" fmla="*/ 10 w 57"/>
                <a:gd name="T7" fmla="*/ 44 h 53"/>
                <a:gd name="T8" fmla="*/ 47 w 57"/>
                <a:gd name="T9" fmla="*/ 4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47" y="44"/>
                  </a:moveTo>
                  <a:cubicBezTo>
                    <a:pt x="57" y="35"/>
                    <a:pt x="57" y="19"/>
                    <a:pt x="47" y="10"/>
                  </a:cubicBezTo>
                  <a:cubicBezTo>
                    <a:pt x="37" y="0"/>
                    <a:pt x="20" y="0"/>
                    <a:pt x="10" y="9"/>
                  </a:cubicBezTo>
                  <a:cubicBezTo>
                    <a:pt x="0" y="19"/>
                    <a:pt x="0" y="34"/>
                    <a:pt x="10" y="44"/>
                  </a:cubicBezTo>
                  <a:cubicBezTo>
                    <a:pt x="20" y="53"/>
                    <a:pt x="36" y="53"/>
                    <a:pt x="47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93">
              <a:extLst>
                <a:ext uri="{FF2B5EF4-FFF2-40B4-BE49-F238E27FC236}">
                  <a16:creationId xmlns:a16="http://schemas.microsoft.com/office/drawing/2014/main" id="{DEFDD432-A00E-463F-9E64-E22E88C16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56763" y="-3681413"/>
              <a:ext cx="33338" cy="1588"/>
            </a:xfrm>
            <a:custGeom>
              <a:avLst/>
              <a:gdLst>
                <a:gd name="T0" fmla="*/ 0 w 14"/>
                <a:gd name="T1" fmla="*/ 1 h 1"/>
                <a:gd name="T2" fmla="*/ 14 w 14"/>
                <a:gd name="T3" fmla="*/ 1 h 1"/>
                <a:gd name="T4" fmla="*/ 0 w 14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0" y="0"/>
                    <a:pt x="5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94">
              <a:extLst>
                <a:ext uri="{FF2B5EF4-FFF2-40B4-BE49-F238E27FC236}">
                  <a16:creationId xmlns:a16="http://schemas.microsoft.com/office/drawing/2014/main" id="{6A4D3078-448C-4C4B-ACEF-4847E6EF6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2788" y="-3679825"/>
              <a:ext cx="142875" cy="127000"/>
            </a:xfrm>
            <a:custGeom>
              <a:avLst/>
              <a:gdLst>
                <a:gd name="T0" fmla="*/ 10 w 60"/>
                <a:gd name="T1" fmla="*/ 43 h 53"/>
                <a:gd name="T2" fmla="*/ 49 w 60"/>
                <a:gd name="T3" fmla="*/ 43 h 53"/>
                <a:gd name="T4" fmla="*/ 50 w 60"/>
                <a:gd name="T5" fmla="*/ 7 h 53"/>
                <a:gd name="T6" fmla="*/ 37 w 60"/>
                <a:gd name="T7" fmla="*/ 0 h 53"/>
                <a:gd name="T8" fmla="*/ 23 w 60"/>
                <a:gd name="T9" fmla="*/ 0 h 53"/>
                <a:gd name="T10" fmla="*/ 11 w 60"/>
                <a:gd name="T11" fmla="*/ 7 h 53"/>
                <a:gd name="T12" fmla="*/ 10 w 60"/>
                <a:gd name="T13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53">
                  <a:moveTo>
                    <a:pt x="10" y="43"/>
                  </a:moveTo>
                  <a:cubicBezTo>
                    <a:pt x="21" y="53"/>
                    <a:pt x="39" y="53"/>
                    <a:pt x="49" y="43"/>
                  </a:cubicBezTo>
                  <a:cubicBezTo>
                    <a:pt x="60" y="33"/>
                    <a:pt x="60" y="17"/>
                    <a:pt x="50" y="7"/>
                  </a:cubicBezTo>
                  <a:cubicBezTo>
                    <a:pt x="46" y="3"/>
                    <a:pt x="42" y="1"/>
                    <a:pt x="3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1"/>
                    <a:pt x="14" y="3"/>
                    <a:pt x="11" y="7"/>
                  </a:cubicBezTo>
                  <a:cubicBezTo>
                    <a:pt x="0" y="17"/>
                    <a:pt x="0" y="33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95">
              <a:extLst>
                <a:ext uri="{FF2B5EF4-FFF2-40B4-BE49-F238E27FC236}">
                  <a16:creationId xmlns:a16="http://schemas.microsoft.com/office/drawing/2014/main" id="{6972D332-6836-467D-BB5A-E8D3A627C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59963" y="-3679825"/>
              <a:ext cx="134938" cy="60325"/>
            </a:xfrm>
            <a:custGeom>
              <a:avLst/>
              <a:gdLst>
                <a:gd name="T0" fmla="*/ 49 w 57"/>
                <a:gd name="T1" fmla="*/ 14 h 25"/>
                <a:gd name="T2" fmla="*/ 57 w 57"/>
                <a:gd name="T3" fmla="*/ 0 h 25"/>
                <a:gd name="T4" fmla="*/ 0 w 57"/>
                <a:gd name="T5" fmla="*/ 0 h 25"/>
                <a:gd name="T6" fmla="*/ 8 w 57"/>
                <a:gd name="T7" fmla="*/ 14 h 25"/>
                <a:gd name="T8" fmla="*/ 49 w 57"/>
                <a:gd name="T9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5">
                  <a:moveTo>
                    <a:pt x="49" y="14"/>
                  </a:moveTo>
                  <a:cubicBezTo>
                    <a:pt x="54" y="10"/>
                    <a:pt x="56" y="5"/>
                    <a:pt x="5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4" y="10"/>
                    <a:pt x="8" y="14"/>
                  </a:cubicBezTo>
                  <a:cubicBezTo>
                    <a:pt x="20" y="24"/>
                    <a:pt x="38" y="25"/>
                    <a:pt x="49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96">
              <a:extLst>
                <a:ext uri="{FF2B5EF4-FFF2-40B4-BE49-F238E27FC236}">
                  <a16:creationId xmlns:a16="http://schemas.microsoft.com/office/drawing/2014/main" id="{0AD70699-A1E3-4903-97EE-EEA3D5E85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6488" y="-2033588"/>
              <a:ext cx="9525" cy="9525"/>
            </a:xfrm>
            <a:custGeom>
              <a:avLst/>
              <a:gdLst>
                <a:gd name="T0" fmla="*/ 1 w 4"/>
                <a:gd name="T1" fmla="*/ 1 h 4"/>
                <a:gd name="T2" fmla="*/ 1 w 4"/>
                <a:gd name="T3" fmla="*/ 3 h 4"/>
                <a:gd name="T4" fmla="*/ 4 w 4"/>
                <a:gd name="T5" fmla="*/ 3 h 4"/>
                <a:gd name="T6" fmla="*/ 4 w 4"/>
                <a:gd name="T7" fmla="*/ 1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2" y="4"/>
                    <a:pt x="3" y="4"/>
                    <a:pt x="4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97">
              <a:extLst>
                <a:ext uri="{FF2B5EF4-FFF2-40B4-BE49-F238E27FC236}">
                  <a16:creationId xmlns:a16="http://schemas.microsoft.com/office/drawing/2014/main" id="{75B3E8B6-D0B8-46F5-93E2-D211E7AB6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7313" y="-2106613"/>
              <a:ext cx="19050" cy="15875"/>
            </a:xfrm>
            <a:custGeom>
              <a:avLst/>
              <a:gdLst>
                <a:gd name="T0" fmla="*/ 2 w 8"/>
                <a:gd name="T1" fmla="*/ 1 h 7"/>
                <a:gd name="T2" fmla="*/ 2 w 8"/>
                <a:gd name="T3" fmla="*/ 6 h 7"/>
                <a:gd name="T4" fmla="*/ 6 w 8"/>
                <a:gd name="T5" fmla="*/ 5 h 7"/>
                <a:gd name="T6" fmla="*/ 7 w 8"/>
                <a:gd name="T7" fmla="*/ 1 h 7"/>
                <a:gd name="T8" fmla="*/ 2 w 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2" y="1"/>
                  </a:moveTo>
                  <a:cubicBezTo>
                    <a:pt x="0" y="2"/>
                    <a:pt x="0" y="4"/>
                    <a:pt x="2" y="6"/>
                  </a:cubicBezTo>
                  <a:cubicBezTo>
                    <a:pt x="3" y="7"/>
                    <a:pt x="5" y="7"/>
                    <a:pt x="6" y="5"/>
                  </a:cubicBezTo>
                  <a:cubicBezTo>
                    <a:pt x="8" y="4"/>
                    <a:pt x="8" y="2"/>
                    <a:pt x="7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98">
              <a:extLst>
                <a:ext uri="{FF2B5EF4-FFF2-40B4-BE49-F238E27FC236}">
                  <a16:creationId xmlns:a16="http://schemas.microsoft.com/office/drawing/2014/main" id="{7C800E25-A249-420E-A8A1-697CD1D10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16550" y="-2182813"/>
              <a:ext cx="26988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7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99">
              <a:extLst>
                <a:ext uri="{FF2B5EF4-FFF2-40B4-BE49-F238E27FC236}">
                  <a16:creationId xmlns:a16="http://schemas.microsoft.com/office/drawing/2014/main" id="{BA96E722-A98A-48BE-9A2A-0A29CF1A4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72138" y="-2254250"/>
              <a:ext cx="25400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9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7"/>
                    <a:pt x="2" y="9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00">
              <a:extLst>
                <a:ext uri="{FF2B5EF4-FFF2-40B4-BE49-F238E27FC236}">
                  <a16:creationId xmlns:a16="http://schemas.microsoft.com/office/drawing/2014/main" id="{1F291BF8-BBA0-4F8A-8F5C-8AFE9FAAC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2963" y="-2330450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2 w 14"/>
                <a:gd name="T3" fmla="*/ 12 h 14"/>
                <a:gd name="T4" fmla="*/ 12 w 14"/>
                <a:gd name="T5" fmla="*/ 12 h 14"/>
                <a:gd name="T6" fmla="*/ 12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2" y="12"/>
                  </a:cubicBezTo>
                  <a:cubicBezTo>
                    <a:pt x="5" y="14"/>
                    <a:pt x="9" y="14"/>
                    <a:pt x="12" y="12"/>
                  </a:cubicBezTo>
                  <a:cubicBezTo>
                    <a:pt x="14" y="9"/>
                    <a:pt x="14" y="5"/>
                    <a:pt x="12" y="3"/>
                  </a:cubicBezTo>
                  <a:cubicBezTo>
                    <a:pt x="9" y="1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01">
              <a:extLst>
                <a:ext uri="{FF2B5EF4-FFF2-40B4-BE49-F238E27FC236}">
                  <a16:creationId xmlns:a16="http://schemas.microsoft.com/office/drawing/2014/main" id="{4D47BE0C-9C00-4CD5-9BAC-1B16180B4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72200" y="-2403475"/>
              <a:ext cx="41275" cy="36513"/>
            </a:xfrm>
            <a:custGeom>
              <a:avLst/>
              <a:gdLst>
                <a:gd name="T0" fmla="*/ 3 w 17"/>
                <a:gd name="T1" fmla="*/ 3 h 16"/>
                <a:gd name="T2" fmla="*/ 3 w 17"/>
                <a:gd name="T3" fmla="*/ 14 h 16"/>
                <a:gd name="T4" fmla="*/ 14 w 17"/>
                <a:gd name="T5" fmla="*/ 14 h 16"/>
                <a:gd name="T6" fmla="*/ 14 w 17"/>
                <a:gd name="T7" fmla="*/ 3 h 16"/>
                <a:gd name="T8" fmla="*/ 3 w 17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6" y="16"/>
                    <a:pt x="11" y="16"/>
                    <a:pt x="14" y="14"/>
                  </a:cubicBezTo>
                  <a:cubicBezTo>
                    <a:pt x="17" y="11"/>
                    <a:pt x="17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02">
              <a:extLst>
                <a:ext uri="{FF2B5EF4-FFF2-40B4-BE49-F238E27FC236}">
                  <a16:creationId xmlns:a16="http://schemas.microsoft.com/office/drawing/2014/main" id="{0D531E4A-BC8C-4F5D-BFF3-6963C7431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3025" y="-2478088"/>
              <a:ext cx="49213" cy="46038"/>
            </a:xfrm>
            <a:custGeom>
              <a:avLst/>
              <a:gdLst>
                <a:gd name="T0" fmla="*/ 17 w 21"/>
                <a:gd name="T1" fmla="*/ 3 h 19"/>
                <a:gd name="T2" fmla="*/ 4 w 21"/>
                <a:gd name="T3" fmla="*/ 3 h 19"/>
                <a:gd name="T4" fmla="*/ 4 w 21"/>
                <a:gd name="T5" fmla="*/ 15 h 19"/>
                <a:gd name="T6" fmla="*/ 17 w 21"/>
                <a:gd name="T7" fmla="*/ 15 h 19"/>
                <a:gd name="T8" fmla="*/ 17 w 21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7" y="3"/>
                  </a:moveTo>
                  <a:cubicBezTo>
                    <a:pt x="13" y="0"/>
                    <a:pt x="8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1" y="12"/>
                    <a:pt x="21" y="7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03">
              <a:extLst>
                <a:ext uri="{FF2B5EF4-FFF2-40B4-BE49-F238E27FC236}">
                  <a16:creationId xmlns:a16="http://schemas.microsoft.com/office/drawing/2014/main" id="{2106E7B0-042E-4C56-9F4E-914C56FEE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72263" y="-2554288"/>
              <a:ext cx="57150" cy="52388"/>
            </a:xfrm>
            <a:custGeom>
              <a:avLst/>
              <a:gdLst>
                <a:gd name="T0" fmla="*/ 20 w 24"/>
                <a:gd name="T1" fmla="*/ 4 h 22"/>
                <a:gd name="T2" fmla="*/ 5 w 24"/>
                <a:gd name="T3" fmla="*/ 4 h 22"/>
                <a:gd name="T4" fmla="*/ 4 w 24"/>
                <a:gd name="T5" fmla="*/ 18 h 22"/>
                <a:gd name="T6" fmla="*/ 20 w 24"/>
                <a:gd name="T7" fmla="*/ 19 h 22"/>
                <a:gd name="T8" fmla="*/ 20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0" y="4"/>
                  </a:moveTo>
                  <a:cubicBezTo>
                    <a:pt x="16" y="0"/>
                    <a:pt x="9" y="0"/>
                    <a:pt x="5" y="4"/>
                  </a:cubicBezTo>
                  <a:cubicBezTo>
                    <a:pt x="0" y="8"/>
                    <a:pt x="0" y="15"/>
                    <a:pt x="4" y="18"/>
                  </a:cubicBezTo>
                  <a:cubicBezTo>
                    <a:pt x="9" y="22"/>
                    <a:pt x="16" y="22"/>
                    <a:pt x="20" y="19"/>
                  </a:cubicBezTo>
                  <a:cubicBezTo>
                    <a:pt x="24" y="15"/>
                    <a:pt x="24" y="8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04">
              <a:extLst>
                <a:ext uri="{FF2B5EF4-FFF2-40B4-BE49-F238E27FC236}">
                  <a16:creationId xmlns:a16="http://schemas.microsoft.com/office/drawing/2014/main" id="{4670D22F-3594-489E-B3F3-24C27E44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3088" y="-2627313"/>
              <a:ext cx="63500" cy="58738"/>
            </a:xfrm>
            <a:custGeom>
              <a:avLst/>
              <a:gdLst>
                <a:gd name="T0" fmla="*/ 22 w 27"/>
                <a:gd name="T1" fmla="*/ 4 h 25"/>
                <a:gd name="T2" fmla="*/ 5 w 27"/>
                <a:gd name="T3" fmla="*/ 4 h 25"/>
                <a:gd name="T4" fmla="*/ 5 w 27"/>
                <a:gd name="T5" fmla="*/ 20 h 25"/>
                <a:gd name="T6" fmla="*/ 22 w 27"/>
                <a:gd name="T7" fmla="*/ 20 h 25"/>
                <a:gd name="T8" fmla="*/ 22 w 27"/>
                <a:gd name="T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5">
                  <a:moveTo>
                    <a:pt x="22" y="4"/>
                  </a:moveTo>
                  <a:cubicBezTo>
                    <a:pt x="18" y="0"/>
                    <a:pt x="10" y="0"/>
                    <a:pt x="5" y="4"/>
                  </a:cubicBezTo>
                  <a:cubicBezTo>
                    <a:pt x="0" y="9"/>
                    <a:pt x="0" y="16"/>
                    <a:pt x="5" y="20"/>
                  </a:cubicBezTo>
                  <a:cubicBezTo>
                    <a:pt x="10" y="25"/>
                    <a:pt x="17" y="25"/>
                    <a:pt x="22" y="20"/>
                  </a:cubicBezTo>
                  <a:cubicBezTo>
                    <a:pt x="27" y="16"/>
                    <a:pt x="27" y="9"/>
                    <a:pt x="2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05">
              <a:extLst>
                <a:ext uri="{FF2B5EF4-FFF2-40B4-BE49-F238E27FC236}">
                  <a16:creationId xmlns:a16="http://schemas.microsoft.com/office/drawing/2014/main" id="{951781C3-FE6B-4671-9AF0-D579F91A6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72325" y="-2703513"/>
              <a:ext cx="74613" cy="68263"/>
            </a:xfrm>
            <a:custGeom>
              <a:avLst/>
              <a:gdLst>
                <a:gd name="T0" fmla="*/ 25 w 31"/>
                <a:gd name="T1" fmla="*/ 24 h 29"/>
                <a:gd name="T2" fmla="*/ 25 w 31"/>
                <a:gd name="T3" fmla="*/ 5 h 29"/>
                <a:gd name="T4" fmla="*/ 5 w 31"/>
                <a:gd name="T5" fmla="*/ 5 h 29"/>
                <a:gd name="T6" fmla="*/ 5 w 31"/>
                <a:gd name="T7" fmla="*/ 23 h 29"/>
                <a:gd name="T8" fmla="*/ 25 w 31"/>
                <a:gd name="T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9">
                  <a:moveTo>
                    <a:pt x="25" y="24"/>
                  </a:moveTo>
                  <a:cubicBezTo>
                    <a:pt x="31" y="18"/>
                    <a:pt x="31" y="10"/>
                    <a:pt x="25" y="5"/>
                  </a:cubicBezTo>
                  <a:cubicBezTo>
                    <a:pt x="20" y="0"/>
                    <a:pt x="11" y="0"/>
                    <a:pt x="5" y="5"/>
                  </a:cubicBezTo>
                  <a:cubicBezTo>
                    <a:pt x="0" y="10"/>
                    <a:pt x="0" y="18"/>
                    <a:pt x="5" y="23"/>
                  </a:cubicBezTo>
                  <a:cubicBezTo>
                    <a:pt x="11" y="29"/>
                    <a:pt x="20" y="29"/>
                    <a:pt x="25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06">
              <a:extLst>
                <a:ext uri="{FF2B5EF4-FFF2-40B4-BE49-F238E27FC236}">
                  <a16:creationId xmlns:a16="http://schemas.microsoft.com/office/drawing/2014/main" id="{67A203F3-8DD4-4687-B235-6207DF8D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23150" y="-2779713"/>
              <a:ext cx="80963" cy="76200"/>
            </a:xfrm>
            <a:custGeom>
              <a:avLst/>
              <a:gdLst>
                <a:gd name="T0" fmla="*/ 28 w 34"/>
                <a:gd name="T1" fmla="*/ 27 h 32"/>
                <a:gd name="T2" fmla="*/ 28 w 34"/>
                <a:gd name="T3" fmla="*/ 6 h 32"/>
                <a:gd name="T4" fmla="*/ 6 w 34"/>
                <a:gd name="T5" fmla="*/ 6 h 32"/>
                <a:gd name="T6" fmla="*/ 6 w 34"/>
                <a:gd name="T7" fmla="*/ 26 h 32"/>
                <a:gd name="T8" fmla="*/ 28 w 34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8" y="27"/>
                  </a:moveTo>
                  <a:cubicBezTo>
                    <a:pt x="34" y="21"/>
                    <a:pt x="34" y="12"/>
                    <a:pt x="28" y="6"/>
                  </a:cubicBezTo>
                  <a:cubicBezTo>
                    <a:pt x="22" y="1"/>
                    <a:pt x="12" y="0"/>
                    <a:pt x="6" y="6"/>
                  </a:cubicBezTo>
                  <a:cubicBezTo>
                    <a:pt x="0" y="12"/>
                    <a:pt x="0" y="21"/>
                    <a:pt x="6" y="26"/>
                  </a:cubicBezTo>
                  <a:cubicBezTo>
                    <a:pt x="12" y="32"/>
                    <a:pt x="22" y="32"/>
                    <a:pt x="28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07">
              <a:extLst>
                <a:ext uri="{FF2B5EF4-FFF2-40B4-BE49-F238E27FC236}">
                  <a16:creationId xmlns:a16="http://schemas.microsoft.com/office/drawing/2014/main" id="{F9D5CF09-D6AC-4D24-B824-9CEF9C1EA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7150" y="-2851150"/>
              <a:ext cx="80963" cy="76200"/>
            </a:xfrm>
            <a:custGeom>
              <a:avLst/>
              <a:gdLst>
                <a:gd name="T0" fmla="*/ 6 w 34"/>
                <a:gd name="T1" fmla="*/ 27 h 32"/>
                <a:gd name="T2" fmla="*/ 28 w 34"/>
                <a:gd name="T3" fmla="*/ 27 h 32"/>
                <a:gd name="T4" fmla="*/ 28 w 34"/>
                <a:gd name="T5" fmla="*/ 6 h 32"/>
                <a:gd name="T6" fmla="*/ 6 w 34"/>
                <a:gd name="T7" fmla="*/ 6 h 32"/>
                <a:gd name="T8" fmla="*/ 6 w 34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27"/>
                  </a:moveTo>
                  <a:cubicBezTo>
                    <a:pt x="12" y="32"/>
                    <a:pt x="22" y="32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1"/>
                    <a:pt x="12" y="0"/>
                    <a:pt x="6" y="6"/>
                  </a:cubicBezTo>
                  <a:cubicBezTo>
                    <a:pt x="0" y="12"/>
                    <a:pt x="0" y="21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08">
              <a:extLst>
                <a:ext uri="{FF2B5EF4-FFF2-40B4-BE49-F238E27FC236}">
                  <a16:creationId xmlns:a16="http://schemas.microsoft.com/office/drawing/2014/main" id="{B2125725-1056-4C5D-AAA5-C45B325DE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27975" y="-2925763"/>
              <a:ext cx="88900" cy="84138"/>
            </a:xfrm>
            <a:custGeom>
              <a:avLst/>
              <a:gdLst>
                <a:gd name="T0" fmla="*/ 6 w 37"/>
                <a:gd name="T1" fmla="*/ 29 h 35"/>
                <a:gd name="T2" fmla="*/ 30 w 37"/>
                <a:gd name="T3" fmla="*/ 29 h 35"/>
                <a:gd name="T4" fmla="*/ 30 w 37"/>
                <a:gd name="T5" fmla="*/ 6 h 35"/>
                <a:gd name="T6" fmla="*/ 6 w 37"/>
                <a:gd name="T7" fmla="*/ 6 h 35"/>
                <a:gd name="T8" fmla="*/ 6 w 3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6" y="29"/>
                  </a:moveTo>
                  <a:cubicBezTo>
                    <a:pt x="13" y="35"/>
                    <a:pt x="24" y="35"/>
                    <a:pt x="30" y="29"/>
                  </a:cubicBezTo>
                  <a:cubicBezTo>
                    <a:pt x="37" y="23"/>
                    <a:pt x="37" y="13"/>
                    <a:pt x="30" y="6"/>
                  </a:cubicBezTo>
                  <a:cubicBezTo>
                    <a:pt x="24" y="0"/>
                    <a:pt x="13" y="0"/>
                    <a:pt x="6" y="6"/>
                  </a:cubicBezTo>
                  <a:cubicBezTo>
                    <a:pt x="0" y="12"/>
                    <a:pt x="0" y="22"/>
                    <a:pt x="6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09">
              <a:extLst>
                <a:ext uri="{FF2B5EF4-FFF2-40B4-BE49-F238E27FC236}">
                  <a16:creationId xmlns:a16="http://schemas.microsoft.com/office/drawing/2014/main" id="{856D8BDC-B782-4866-9240-163887A10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8800" y="-3001963"/>
              <a:ext cx="95250" cy="93663"/>
            </a:xfrm>
            <a:custGeom>
              <a:avLst/>
              <a:gdLst>
                <a:gd name="T0" fmla="*/ 7 w 40"/>
                <a:gd name="T1" fmla="*/ 32 h 39"/>
                <a:gd name="T2" fmla="*/ 33 w 40"/>
                <a:gd name="T3" fmla="*/ 32 h 39"/>
                <a:gd name="T4" fmla="*/ 33 w 40"/>
                <a:gd name="T5" fmla="*/ 7 h 39"/>
                <a:gd name="T6" fmla="*/ 7 w 40"/>
                <a:gd name="T7" fmla="*/ 7 h 39"/>
                <a:gd name="T8" fmla="*/ 7 w 40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7" y="32"/>
                  </a:moveTo>
                  <a:cubicBezTo>
                    <a:pt x="14" y="38"/>
                    <a:pt x="26" y="39"/>
                    <a:pt x="33" y="32"/>
                  </a:cubicBezTo>
                  <a:cubicBezTo>
                    <a:pt x="40" y="25"/>
                    <a:pt x="40" y="14"/>
                    <a:pt x="33" y="7"/>
                  </a:cubicBezTo>
                  <a:cubicBezTo>
                    <a:pt x="26" y="1"/>
                    <a:pt x="14" y="0"/>
                    <a:pt x="7" y="7"/>
                  </a:cubicBezTo>
                  <a:cubicBezTo>
                    <a:pt x="0" y="14"/>
                    <a:pt x="0" y="25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10">
              <a:extLst>
                <a:ext uri="{FF2B5EF4-FFF2-40B4-BE49-F238E27FC236}">
                  <a16:creationId xmlns:a16="http://schemas.microsoft.com/office/drawing/2014/main" id="{D9CD7E44-AD65-43DD-A4BA-C9DE53193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28038" y="-3074988"/>
              <a:ext cx="104775" cy="96838"/>
            </a:xfrm>
            <a:custGeom>
              <a:avLst/>
              <a:gdLst>
                <a:gd name="T0" fmla="*/ 8 w 44"/>
                <a:gd name="T1" fmla="*/ 34 h 41"/>
                <a:gd name="T2" fmla="*/ 36 w 44"/>
                <a:gd name="T3" fmla="*/ 34 h 41"/>
                <a:gd name="T4" fmla="*/ 36 w 44"/>
                <a:gd name="T5" fmla="*/ 8 h 41"/>
                <a:gd name="T6" fmla="*/ 8 w 44"/>
                <a:gd name="T7" fmla="*/ 7 h 41"/>
                <a:gd name="T8" fmla="*/ 8 w 44"/>
                <a:gd name="T9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1">
                  <a:moveTo>
                    <a:pt x="8" y="34"/>
                  </a:moveTo>
                  <a:cubicBezTo>
                    <a:pt x="15" y="41"/>
                    <a:pt x="28" y="41"/>
                    <a:pt x="36" y="34"/>
                  </a:cubicBezTo>
                  <a:cubicBezTo>
                    <a:pt x="43" y="26"/>
                    <a:pt x="44" y="15"/>
                    <a:pt x="36" y="8"/>
                  </a:cubicBezTo>
                  <a:cubicBezTo>
                    <a:pt x="28" y="0"/>
                    <a:pt x="16" y="0"/>
                    <a:pt x="8" y="7"/>
                  </a:cubicBezTo>
                  <a:cubicBezTo>
                    <a:pt x="0" y="15"/>
                    <a:pt x="0" y="26"/>
                    <a:pt x="8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11">
              <a:extLst>
                <a:ext uri="{FF2B5EF4-FFF2-40B4-BE49-F238E27FC236}">
                  <a16:creationId xmlns:a16="http://schemas.microsoft.com/office/drawing/2014/main" id="{7989A6E4-45F6-4E87-B341-E5C5A52F1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78863" y="-3151188"/>
              <a:ext cx="111125" cy="104775"/>
            </a:xfrm>
            <a:custGeom>
              <a:avLst/>
              <a:gdLst>
                <a:gd name="T0" fmla="*/ 8 w 47"/>
                <a:gd name="T1" fmla="*/ 36 h 44"/>
                <a:gd name="T2" fmla="*/ 38 w 47"/>
                <a:gd name="T3" fmla="*/ 36 h 44"/>
                <a:gd name="T4" fmla="*/ 39 w 47"/>
                <a:gd name="T5" fmla="*/ 8 h 44"/>
                <a:gd name="T6" fmla="*/ 8 w 47"/>
                <a:gd name="T7" fmla="*/ 8 h 44"/>
                <a:gd name="T8" fmla="*/ 8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36"/>
                  </a:moveTo>
                  <a:cubicBezTo>
                    <a:pt x="17" y="44"/>
                    <a:pt x="30" y="44"/>
                    <a:pt x="38" y="36"/>
                  </a:cubicBezTo>
                  <a:cubicBezTo>
                    <a:pt x="47" y="29"/>
                    <a:pt x="47" y="16"/>
                    <a:pt x="39" y="8"/>
                  </a:cubicBezTo>
                  <a:cubicBezTo>
                    <a:pt x="30" y="1"/>
                    <a:pt x="17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12">
              <a:extLst>
                <a:ext uri="{FF2B5EF4-FFF2-40B4-BE49-F238E27FC236}">
                  <a16:creationId xmlns:a16="http://schemas.microsoft.com/office/drawing/2014/main" id="{AAAD9AD4-4E7B-462D-B2DB-90C0D37E8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8100" y="-3224213"/>
              <a:ext cx="119063" cy="111125"/>
            </a:xfrm>
            <a:custGeom>
              <a:avLst/>
              <a:gdLst>
                <a:gd name="T0" fmla="*/ 9 w 50"/>
                <a:gd name="T1" fmla="*/ 39 h 47"/>
                <a:gd name="T2" fmla="*/ 41 w 50"/>
                <a:gd name="T3" fmla="*/ 39 h 47"/>
                <a:gd name="T4" fmla="*/ 41 w 50"/>
                <a:gd name="T5" fmla="*/ 8 h 47"/>
                <a:gd name="T6" fmla="*/ 9 w 50"/>
                <a:gd name="T7" fmla="*/ 8 h 47"/>
                <a:gd name="T8" fmla="*/ 9 w 50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9" y="39"/>
                  </a:moveTo>
                  <a:cubicBezTo>
                    <a:pt x="18" y="47"/>
                    <a:pt x="32" y="47"/>
                    <a:pt x="41" y="39"/>
                  </a:cubicBezTo>
                  <a:cubicBezTo>
                    <a:pt x="50" y="30"/>
                    <a:pt x="50" y="17"/>
                    <a:pt x="41" y="8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7"/>
                    <a:pt x="0" y="30"/>
                    <a:pt x="9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13">
              <a:extLst>
                <a:ext uri="{FF2B5EF4-FFF2-40B4-BE49-F238E27FC236}">
                  <a16:creationId xmlns:a16="http://schemas.microsoft.com/office/drawing/2014/main" id="{FAE3A1A8-35A6-468C-8EAE-50D48939C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78925" y="-3300413"/>
              <a:ext cx="128588" cy="120650"/>
            </a:xfrm>
            <a:custGeom>
              <a:avLst/>
              <a:gdLst>
                <a:gd name="T0" fmla="*/ 9 w 54"/>
                <a:gd name="T1" fmla="*/ 42 h 51"/>
                <a:gd name="T2" fmla="*/ 44 w 54"/>
                <a:gd name="T3" fmla="*/ 42 h 51"/>
                <a:gd name="T4" fmla="*/ 44 w 54"/>
                <a:gd name="T5" fmla="*/ 9 h 51"/>
                <a:gd name="T6" fmla="*/ 9 w 54"/>
                <a:gd name="T7" fmla="*/ 9 h 51"/>
                <a:gd name="T8" fmla="*/ 9 w 54"/>
                <a:gd name="T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1">
                  <a:moveTo>
                    <a:pt x="9" y="42"/>
                  </a:moveTo>
                  <a:cubicBezTo>
                    <a:pt x="19" y="51"/>
                    <a:pt x="34" y="51"/>
                    <a:pt x="44" y="42"/>
                  </a:cubicBezTo>
                  <a:cubicBezTo>
                    <a:pt x="53" y="33"/>
                    <a:pt x="54" y="19"/>
                    <a:pt x="44" y="9"/>
                  </a:cubicBezTo>
                  <a:cubicBezTo>
                    <a:pt x="34" y="0"/>
                    <a:pt x="19" y="0"/>
                    <a:pt x="9" y="9"/>
                  </a:cubicBezTo>
                  <a:cubicBezTo>
                    <a:pt x="0" y="18"/>
                    <a:pt x="0" y="32"/>
                    <a:pt x="9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14">
              <a:extLst>
                <a:ext uri="{FF2B5EF4-FFF2-40B4-BE49-F238E27FC236}">
                  <a16:creationId xmlns:a16="http://schemas.microsoft.com/office/drawing/2014/main" id="{C4AB45F0-DAA6-4F31-9864-80A8ADDF0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8163" y="-3375025"/>
              <a:ext cx="136525" cy="127000"/>
            </a:xfrm>
            <a:custGeom>
              <a:avLst/>
              <a:gdLst>
                <a:gd name="T0" fmla="*/ 10 w 57"/>
                <a:gd name="T1" fmla="*/ 43 h 53"/>
                <a:gd name="T2" fmla="*/ 47 w 57"/>
                <a:gd name="T3" fmla="*/ 44 h 53"/>
                <a:gd name="T4" fmla="*/ 47 w 57"/>
                <a:gd name="T5" fmla="*/ 9 h 53"/>
                <a:gd name="T6" fmla="*/ 10 w 57"/>
                <a:gd name="T7" fmla="*/ 9 h 53"/>
                <a:gd name="T8" fmla="*/ 10 w 57"/>
                <a:gd name="T9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10" y="43"/>
                  </a:moveTo>
                  <a:cubicBezTo>
                    <a:pt x="20" y="53"/>
                    <a:pt x="37" y="53"/>
                    <a:pt x="47" y="44"/>
                  </a:cubicBezTo>
                  <a:cubicBezTo>
                    <a:pt x="57" y="35"/>
                    <a:pt x="57" y="19"/>
                    <a:pt x="47" y="9"/>
                  </a:cubicBezTo>
                  <a:cubicBezTo>
                    <a:pt x="37" y="0"/>
                    <a:pt x="20" y="0"/>
                    <a:pt x="10" y="9"/>
                  </a:cubicBezTo>
                  <a:cubicBezTo>
                    <a:pt x="0" y="19"/>
                    <a:pt x="0" y="34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15">
              <a:extLst>
                <a:ext uri="{FF2B5EF4-FFF2-40B4-BE49-F238E27FC236}">
                  <a16:creationId xmlns:a16="http://schemas.microsoft.com/office/drawing/2014/main" id="{2CD36D95-F67B-48D3-9049-C297FDA9A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78988" y="-3451225"/>
              <a:ext cx="142875" cy="136525"/>
            </a:xfrm>
            <a:custGeom>
              <a:avLst/>
              <a:gdLst>
                <a:gd name="T0" fmla="*/ 49 w 60"/>
                <a:gd name="T1" fmla="*/ 47 h 57"/>
                <a:gd name="T2" fmla="*/ 49 w 60"/>
                <a:gd name="T3" fmla="*/ 10 h 57"/>
                <a:gd name="T4" fmla="*/ 11 w 60"/>
                <a:gd name="T5" fmla="*/ 10 h 57"/>
                <a:gd name="T6" fmla="*/ 10 w 60"/>
                <a:gd name="T7" fmla="*/ 47 h 57"/>
                <a:gd name="T8" fmla="*/ 49 w 60"/>
                <a:gd name="T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7">
                  <a:moveTo>
                    <a:pt x="49" y="47"/>
                  </a:moveTo>
                  <a:cubicBezTo>
                    <a:pt x="60" y="37"/>
                    <a:pt x="60" y="21"/>
                    <a:pt x="49" y="10"/>
                  </a:cubicBezTo>
                  <a:cubicBezTo>
                    <a:pt x="39" y="1"/>
                    <a:pt x="22" y="0"/>
                    <a:pt x="11" y="10"/>
                  </a:cubicBezTo>
                  <a:cubicBezTo>
                    <a:pt x="0" y="20"/>
                    <a:pt x="0" y="37"/>
                    <a:pt x="10" y="47"/>
                  </a:cubicBezTo>
                  <a:cubicBezTo>
                    <a:pt x="21" y="57"/>
                    <a:pt x="39" y="57"/>
                    <a:pt x="49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16">
              <a:extLst>
                <a:ext uri="{FF2B5EF4-FFF2-40B4-BE49-F238E27FC236}">
                  <a16:creationId xmlns:a16="http://schemas.microsoft.com/office/drawing/2014/main" id="{B8815CD6-F754-4FB5-823A-B950E7AD9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32988" y="-3522663"/>
              <a:ext cx="144463" cy="136525"/>
            </a:xfrm>
            <a:custGeom>
              <a:avLst/>
              <a:gdLst>
                <a:gd name="T0" fmla="*/ 49 w 60"/>
                <a:gd name="T1" fmla="*/ 47 h 57"/>
                <a:gd name="T2" fmla="*/ 49 w 60"/>
                <a:gd name="T3" fmla="*/ 10 h 57"/>
                <a:gd name="T4" fmla="*/ 11 w 60"/>
                <a:gd name="T5" fmla="*/ 10 h 57"/>
                <a:gd name="T6" fmla="*/ 10 w 60"/>
                <a:gd name="T7" fmla="*/ 47 h 57"/>
                <a:gd name="T8" fmla="*/ 49 w 60"/>
                <a:gd name="T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7">
                  <a:moveTo>
                    <a:pt x="49" y="47"/>
                  </a:moveTo>
                  <a:cubicBezTo>
                    <a:pt x="60" y="37"/>
                    <a:pt x="60" y="21"/>
                    <a:pt x="49" y="10"/>
                  </a:cubicBezTo>
                  <a:cubicBezTo>
                    <a:pt x="39" y="1"/>
                    <a:pt x="21" y="0"/>
                    <a:pt x="11" y="10"/>
                  </a:cubicBezTo>
                  <a:cubicBezTo>
                    <a:pt x="0" y="20"/>
                    <a:pt x="0" y="37"/>
                    <a:pt x="10" y="47"/>
                  </a:cubicBezTo>
                  <a:cubicBezTo>
                    <a:pt x="21" y="57"/>
                    <a:pt x="38" y="57"/>
                    <a:pt x="49" y="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17">
              <a:extLst>
                <a:ext uri="{FF2B5EF4-FFF2-40B4-BE49-F238E27FC236}">
                  <a16:creationId xmlns:a16="http://schemas.microsoft.com/office/drawing/2014/main" id="{94BA1780-C341-4041-AA6C-545B20B71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82225" y="-3595688"/>
              <a:ext cx="152400" cy="142875"/>
            </a:xfrm>
            <a:custGeom>
              <a:avLst/>
              <a:gdLst>
                <a:gd name="T0" fmla="*/ 53 w 64"/>
                <a:gd name="T1" fmla="*/ 49 h 60"/>
                <a:gd name="T2" fmla="*/ 53 w 64"/>
                <a:gd name="T3" fmla="*/ 10 h 60"/>
                <a:gd name="T4" fmla="*/ 12 w 64"/>
                <a:gd name="T5" fmla="*/ 10 h 60"/>
                <a:gd name="T6" fmla="*/ 11 w 64"/>
                <a:gd name="T7" fmla="*/ 49 h 60"/>
                <a:gd name="T8" fmla="*/ 53 w 64"/>
                <a:gd name="T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0">
                  <a:moveTo>
                    <a:pt x="53" y="49"/>
                  </a:moveTo>
                  <a:cubicBezTo>
                    <a:pt x="64" y="38"/>
                    <a:pt x="64" y="21"/>
                    <a:pt x="53" y="10"/>
                  </a:cubicBezTo>
                  <a:cubicBezTo>
                    <a:pt x="42" y="0"/>
                    <a:pt x="23" y="0"/>
                    <a:pt x="12" y="10"/>
                  </a:cubicBezTo>
                  <a:cubicBezTo>
                    <a:pt x="0" y="21"/>
                    <a:pt x="0" y="38"/>
                    <a:pt x="11" y="49"/>
                  </a:cubicBezTo>
                  <a:cubicBezTo>
                    <a:pt x="23" y="60"/>
                    <a:pt x="41" y="60"/>
                    <a:pt x="53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18">
              <a:extLst>
                <a:ext uri="{FF2B5EF4-FFF2-40B4-BE49-F238E27FC236}">
                  <a16:creationId xmlns:a16="http://schemas.microsoft.com/office/drawing/2014/main" id="{053B28EC-7995-48AB-9618-298B97D8E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34638" y="-3671888"/>
              <a:ext cx="157163" cy="149225"/>
            </a:xfrm>
            <a:custGeom>
              <a:avLst/>
              <a:gdLst>
                <a:gd name="T0" fmla="*/ 54 w 66"/>
                <a:gd name="T1" fmla="*/ 52 h 63"/>
                <a:gd name="T2" fmla="*/ 55 w 66"/>
                <a:gd name="T3" fmla="*/ 12 h 63"/>
                <a:gd name="T4" fmla="*/ 12 w 66"/>
                <a:gd name="T5" fmla="*/ 11 h 63"/>
                <a:gd name="T6" fmla="*/ 12 w 66"/>
                <a:gd name="T7" fmla="*/ 51 h 63"/>
                <a:gd name="T8" fmla="*/ 54 w 66"/>
                <a:gd name="T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3">
                  <a:moveTo>
                    <a:pt x="54" y="52"/>
                  </a:moveTo>
                  <a:cubicBezTo>
                    <a:pt x="66" y="41"/>
                    <a:pt x="66" y="23"/>
                    <a:pt x="55" y="12"/>
                  </a:cubicBezTo>
                  <a:cubicBezTo>
                    <a:pt x="43" y="1"/>
                    <a:pt x="24" y="0"/>
                    <a:pt x="12" y="11"/>
                  </a:cubicBezTo>
                  <a:cubicBezTo>
                    <a:pt x="0" y="22"/>
                    <a:pt x="0" y="40"/>
                    <a:pt x="12" y="51"/>
                  </a:cubicBezTo>
                  <a:cubicBezTo>
                    <a:pt x="23" y="63"/>
                    <a:pt x="42" y="63"/>
                    <a:pt x="54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119">
              <a:extLst>
                <a:ext uri="{FF2B5EF4-FFF2-40B4-BE49-F238E27FC236}">
                  <a16:creationId xmlns:a16="http://schemas.microsoft.com/office/drawing/2014/main" id="{93307356-550C-4578-B0CF-C7656261B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88638" y="-3679825"/>
              <a:ext cx="157163" cy="88900"/>
            </a:xfrm>
            <a:custGeom>
              <a:avLst/>
              <a:gdLst>
                <a:gd name="T0" fmla="*/ 10 w 66"/>
                <a:gd name="T1" fmla="*/ 26 h 37"/>
                <a:gd name="T2" fmla="*/ 55 w 66"/>
                <a:gd name="T3" fmla="*/ 26 h 37"/>
                <a:gd name="T4" fmla="*/ 64 w 66"/>
                <a:gd name="T5" fmla="*/ 0 h 37"/>
                <a:gd name="T6" fmla="*/ 1 w 66"/>
                <a:gd name="T7" fmla="*/ 0 h 37"/>
                <a:gd name="T8" fmla="*/ 10 w 66"/>
                <a:gd name="T9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7">
                  <a:moveTo>
                    <a:pt x="10" y="26"/>
                  </a:moveTo>
                  <a:cubicBezTo>
                    <a:pt x="23" y="37"/>
                    <a:pt x="43" y="37"/>
                    <a:pt x="55" y="26"/>
                  </a:cubicBezTo>
                  <a:cubicBezTo>
                    <a:pt x="63" y="19"/>
                    <a:pt x="66" y="9"/>
                    <a:pt x="6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9"/>
                    <a:pt x="3" y="19"/>
                    <a:pt x="1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120">
              <a:extLst>
                <a:ext uri="{FF2B5EF4-FFF2-40B4-BE49-F238E27FC236}">
                  <a16:creationId xmlns:a16="http://schemas.microsoft.com/office/drawing/2014/main" id="{A0593C47-9A52-42F2-95A1-999F4B81C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74388" y="-3679825"/>
              <a:ext cx="93663" cy="19050"/>
            </a:xfrm>
            <a:custGeom>
              <a:avLst/>
              <a:gdLst>
                <a:gd name="T0" fmla="*/ 39 w 39"/>
                <a:gd name="T1" fmla="*/ 0 h 8"/>
                <a:gd name="T2" fmla="*/ 0 w 39"/>
                <a:gd name="T3" fmla="*/ 0 h 8"/>
                <a:gd name="T4" fmla="*/ 39 w 3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8">
                  <a:moveTo>
                    <a:pt x="3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8"/>
                    <a:pt x="27" y="8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21">
              <a:extLst>
                <a:ext uri="{FF2B5EF4-FFF2-40B4-BE49-F238E27FC236}">
                  <a16:creationId xmlns:a16="http://schemas.microsoft.com/office/drawing/2014/main" id="{2400CD83-3C02-45B1-936B-80D5CB7B7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48275" y="-1866900"/>
              <a:ext cx="9525" cy="9525"/>
            </a:xfrm>
            <a:custGeom>
              <a:avLst/>
              <a:gdLst>
                <a:gd name="T0" fmla="*/ 1 w 4"/>
                <a:gd name="T1" fmla="*/ 1 h 4"/>
                <a:gd name="T2" fmla="*/ 1 w 4"/>
                <a:gd name="T3" fmla="*/ 3 h 4"/>
                <a:gd name="T4" fmla="*/ 3 w 4"/>
                <a:gd name="T5" fmla="*/ 3 h 4"/>
                <a:gd name="T6" fmla="*/ 3 w 4"/>
                <a:gd name="T7" fmla="*/ 1 h 4"/>
                <a:gd name="T8" fmla="*/ 1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1" y="4"/>
                    <a:pt x="3" y="4"/>
                    <a:pt x="3" y="3"/>
                  </a:cubicBezTo>
                  <a:cubicBezTo>
                    <a:pt x="4" y="3"/>
                    <a:pt x="4" y="1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22">
              <a:extLst>
                <a:ext uri="{FF2B5EF4-FFF2-40B4-BE49-F238E27FC236}">
                  <a16:creationId xmlns:a16="http://schemas.microsoft.com/office/drawing/2014/main" id="{D7CA6437-84E8-4649-9A9F-B2B829B33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97513" y="-1943100"/>
              <a:ext cx="17463" cy="17463"/>
            </a:xfrm>
            <a:custGeom>
              <a:avLst/>
              <a:gdLst>
                <a:gd name="T0" fmla="*/ 1 w 7"/>
                <a:gd name="T1" fmla="*/ 2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2 h 7"/>
                <a:gd name="T8" fmla="*/ 1 w 7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2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7" y="5"/>
                    <a:pt x="7" y="3"/>
                    <a:pt x="6" y="2"/>
                  </a:cubicBezTo>
                  <a:cubicBezTo>
                    <a:pt x="5" y="1"/>
                    <a:pt x="3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23">
              <a:extLst>
                <a:ext uri="{FF2B5EF4-FFF2-40B4-BE49-F238E27FC236}">
                  <a16:creationId xmlns:a16="http://schemas.microsoft.com/office/drawing/2014/main" id="{8E13C10D-C04F-4F67-BD23-58AB7D88C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8338" y="-2016125"/>
              <a:ext cx="25400" cy="23813"/>
            </a:xfrm>
            <a:custGeom>
              <a:avLst/>
              <a:gdLst>
                <a:gd name="T0" fmla="*/ 2 w 11"/>
                <a:gd name="T1" fmla="*/ 2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4"/>
                    <a:pt x="9" y="2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124">
              <a:extLst>
                <a:ext uri="{FF2B5EF4-FFF2-40B4-BE49-F238E27FC236}">
                  <a16:creationId xmlns:a16="http://schemas.microsoft.com/office/drawing/2014/main" id="{C3B1E77F-4614-4077-AAB0-2859A8C79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9163" y="-2092325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3 w 14"/>
                <a:gd name="T3" fmla="*/ 11 h 14"/>
                <a:gd name="T4" fmla="*/ 12 w 14"/>
                <a:gd name="T5" fmla="*/ 11 h 14"/>
                <a:gd name="T6" fmla="*/ 12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3" y="11"/>
                  </a:cubicBezTo>
                  <a:cubicBezTo>
                    <a:pt x="5" y="14"/>
                    <a:pt x="9" y="14"/>
                    <a:pt x="12" y="11"/>
                  </a:cubicBezTo>
                  <a:cubicBezTo>
                    <a:pt x="14" y="9"/>
                    <a:pt x="14" y="5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125">
              <a:extLst>
                <a:ext uri="{FF2B5EF4-FFF2-40B4-BE49-F238E27FC236}">
                  <a16:creationId xmlns:a16="http://schemas.microsoft.com/office/drawing/2014/main" id="{5A53D55A-6EBB-498F-B8A0-525816186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8400" y="-2166938"/>
              <a:ext cx="42863" cy="38100"/>
            </a:xfrm>
            <a:custGeom>
              <a:avLst/>
              <a:gdLst>
                <a:gd name="T0" fmla="*/ 3 w 18"/>
                <a:gd name="T1" fmla="*/ 3 h 16"/>
                <a:gd name="T2" fmla="*/ 3 w 18"/>
                <a:gd name="T3" fmla="*/ 13 h 16"/>
                <a:gd name="T4" fmla="*/ 14 w 18"/>
                <a:gd name="T5" fmla="*/ 13 h 16"/>
                <a:gd name="T6" fmla="*/ 14 w 18"/>
                <a:gd name="T7" fmla="*/ 3 h 16"/>
                <a:gd name="T8" fmla="*/ 3 w 18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8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126">
              <a:extLst>
                <a:ext uri="{FF2B5EF4-FFF2-40B4-BE49-F238E27FC236}">
                  <a16:creationId xmlns:a16="http://schemas.microsoft.com/office/drawing/2014/main" id="{0B4FE8F4-6FA8-47DC-9A90-2B41651E4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99225" y="-2239963"/>
              <a:ext cx="49213" cy="44450"/>
            </a:xfrm>
            <a:custGeom>
              <a:avLst/>
              <a:gdLst>
                <a:gd name="T0" fmla="*/ 17 w 21"/>
                <a:gd name="T1" fmla="*/ 3 h 19"/>
                <a:gd name="T2" fmla="*/ 4 w 21"/>
                <a:gd name="T3" fmla="*/ 3 h 19"/>
                <a:gd name="T4" fmla="*/ 4 w 21"/>
                <a:gd name="T5" fmla="*/ 15 h 19"/>
                <a:gd name="T6" fmla="*/ 17 w 21"/>
                <a:gd name="T7" fmla="*/ 15 h 19"/>
                <a:gd name="T8" fmla="*/ 17 w 21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7" y="3"/>
                  </a:moveTo>
                  <a:cubicBezTo>
                    <a:pt x="14" y="0"/>
                    <a:pt x="8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0" y="12"/>
                    <a:pt x="21" y="6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127">
              <a:extLst>
                <a:ext uri="{FF2B5EF4-FFF2-40B4-BE49-F238E27FC236}">
                  <a16:creationId xmlns:a16="http://schemas.microsoft.com/office/drawing/2014/main" id="{1AB78223-B496-4C2F-A9EE-0F282B60F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53225" y="-2311400"/>
              <a:ext cx="47625" cy="44450"/>
            </a:xfrm>
            <a:custGeom>
              <a:avLst/>
              <a:gdLst>
                <a:gd name="T0" fmla="*/ 17 w 20"/>
                <a:gd name="T1" fmla="*/ 3 h 19"/>
                <a:gd name="T2" fmla="*/ 4 w 20"/>
                <a:gd name="T3" fmla="*/ 3 h 19"/>
                <a:gd name="T4" fmla="*/ 4 w 20"/>
                <a:gd name="T5" fmla="*/ 15 h 19"/>
                <a:gd name="T6" fmla="*/ 17 w 20"/>
                <a:gd name="T7" fmla="*/ 15 h 19"/>
                <a:gd name="T8" fmla="*/ 17 w 20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7" y="3"/>
                  </a:moveTo>
                  <a:cubicBezTo>
                    <a:pt x="13" y="0"/>
                    <a:pt x="7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cubicBezTo>
                    <a:pt x="7" y="19"/>
                    <a:pt x="13" y="19"/>
                    <a:pt x="17" y="15"/>
                  </a:cubicBezTo>
                  <a:cubicBezTo>
                    <a:pt x="20" y="12"/>
                    <a:pt x="20" y="6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28">
              <a:extLst>
                <a:ext uri="{FF2B5EF4-FFF2-40B4-BE49-F238E27FC236}">
                  <a16:creationId xmlns:a16="http://schemas.microsoft.com/office/drawing/2014/main" id="{B73839FC-2D26-44B2-9F18-0305C5D7B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4050" y="-2387600"/>
              <a:ext cx="57150" cy="52388"/>
            </a:xfrm>
            <a:custGeom>
              <a:avLst/>
              <a:gdLst>
                <a:gd name="T0" fmla="*/ 20 w 24"/>
                <a:gd name="T1" fmla="*/ 4 h 22"/>
                <a:gd name="T2" fmla="*/ 4 w 24"/>
                <a:gd name="T3" fmla="*/ 4 h 22"/>
                <a:gd name="T4" fmla="*/ 4 w 24"/>
                <a:gd name="T5" fmla="*/ 18 h 22"/>
                <a:gd name="T6" fmla="*/ 19 w 24"/>
                <a:gd name="T7" fmla="*/ 18 h 22"/>
                <a:gd name="T8" fmla="*/ 20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0" y="4"/>
                  </a:moveTo>
                  <a:cubicBezTo>
                    <a:pt x="15" y="0"/>
                    <a:pt x="9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129">
              <a:extLst>
                <a:ext uri="{FF2B5EF4-FFF2-40B4-BE49-F238E27FC236}">
                  <a16:creationId xmlns:a16="http://schemas.microsoft.com/office/drawing/2014/main" id="{38166A7C-462C-4CBE-99E2-615E1869E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53288" y="-2463800"/>
              <a:ext cx="65088" cy="61913"/>
            </a:xfrm>
            <a:custGeom>
              <a:avLst/>
              <a:gdLst>
                <a:gd name="T0" fmla="*/ 5 w 27"/>
                <a:gd name="T1" fmla="*/ 5 h 26"/>
                <a:gd name="T2" fmla="*/ 5 w 27"/>
                <a:gd name="T3" fmla="*/ 21 h 26"/>
                <a:gd name="T4" fmla="*/ 22 w 27"/>
                <a:gd name="T5" fmla="*/ 22 h 26"/>
                <a:gd name="T6" fmla="*/ 22 w 27"/>
                <a:gd name="T7" fmla="*/ 5 h 26"/>
                <a:gd name="T8" fmla="*/ 5 w 27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5" y="5"/>
                  </a:moveTo>
                  <a:cubicBezTo>
                    <a:pt x="0" y="9"/>
                    <a:pt x="0" y="17"/>
                    <a:pt x="5" y="21"/>
                  </a:cubicBezTo>
                  <a:cubicBezTo>
                    <a:pt x="9" y="26"/>
                    <a:pt x="17" y="26"/>
                    <a:pt x="22" y="22"/>
                  </a:cubicBezTo>
                  <a:cubicBezTo>
                    <a:pt x="27" y="17"/>
                    <a:pt x="27" y="10"/>
                    <a:pt x="22" y="5"/>
                  </a:cubicBezTo>
                  <a:cubicBezTo>
                    <a:pt x="17" y="1"/>
                    <a:pt x="9" y="0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130">
              <a:extLst>
                <a:ext uri="{FF2B5EF4-FFF2-40B4-BE49-F238E27FC236}">
                  <a16:creationId xmlns:a16="http://schemas.microsoft.com/office/drawing/2014/main" id="{9A0E56FD-4DCD-40EB-B5B4-B4031795E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4113" y="-2536825"/>
              <a:ext cx="71438" cy="66675"/>
            </a:xfrm>
            <a:custGeom>
              <a:avLst/>
              <a:gdLst>
                <a:gd name="T0" fmla="*/ 5 w 30"/>
                <a:gd name="T1" fmla="*/ 5 h 28"/>
                <a:gd name="T2" fmla="*/ 5 w 30"/>
                <a:gd name="T3" fmla="*/ 23 h 28"/>
                <a:gd name="T4" fmla="*/ 25 w 30"/>
                <a:gd name="T5" fmla="*/ 23 h 28"/>
                <a:gd name="T6" fmla="*/ 25 w 30"/>
                <a:gd name="T7" fmla="*/ 5 h 28"/>
                <a:gd name="T8" fmla="*/ 5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5" y="5"/>
                  </a:moveTo>
                  <a:cubicBezTo>
                    <a:pt x="0" y="10"/>
                    <a:pt x="0" y="18"/>
                    <a:pt x="5" y="23"/>
                  </a:cubicBezTo>
                  <a:cubicBezTo>
                    <a:pt x="11" y="28"/>
                    <a:pt x="19" y="28"/>
                    <a:pt x="25" y="23"/>
                  </a:cubicBezTo>
                  <a:cubicBezTo>
                    <a:pt x="30" y="18"/>
                    <a:pt x="30" y="10"/>
                    <a:pt x="25" y="5"/>
                  </a:cubicBezTo>
                  <a:cubicBezTo>
                    <a:pt x="20" y="0"/>
                    <a:pt x="11" y="0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131">
              <a:extLst>
                <a:ext uri="{FF2B5EF4-FFF2-40B4-BE49-F238E27FC236}">
                  <a16:creationId xmlns:a16="http://schemas.microsoft.com/office/drawing/2014/main" id="{48D8B048-F67E-473F-9A4E-9B434B821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53350" y="-2613025"/>
              <a:ext cx="80963" cy="76200"/>
            </a:xfrm>
            <a:custGeom>
              <a:avLst/>
              <a:gdLst>
                <a:gd name="T0" fmla="*/ 6 w 34"/>
                <a:gd name="T1" fmla="*/ 6 h 32"/>
                <a:gd name="T2" fmla="*/ 6 w 34"/>
                <a:gd name="T3" fmla="*/ 26 h 32"/>
                <a:gd name="T4" fmla="*/ 28 w 34"/>
                <a:gd name="T5" fmla="*/ 27 h 32"/>
                <a:gd name="T6" fmla="*/ 28 w 34"/>
                <a:gd name="T7" fmla="*/ 6 h 32"/>
                <a:gd name="T8" fmla="*/ 6 w 34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6"/>
                  </a:moveTo>
                  <a:cubicBezTo>
                    <a:pt x="0" y="12"/>
                    <a:pt x="0" y="21"/>
                    <a:pt x="6" y="26"/>
                  </a:cubicBezTo>
                  <a:cubicBezTo>
                    <a:pt x="12" y="32"/>
                    <a:pt x="22" y="32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132">
              <a:extLst>
                <a:ext uri="{FF2B5EF4-FFF2-40B4-BE49-F238E27FC236}">
                  <a16:creationId xmlns:a16="http://schemas.microsoft.com/office/drawing/2014/main" id="{29BD906B-1DDB-4CD6-AAB5-13DEF1BEC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04175" y="-2687638"/>
              <a:ext cx="88900" cy="84138"/>
            </a:xfrm>
            <a:custGeom>
              <a:avLst/>
              <a:gdLst>
                <a:gd name="T0" fmla="*/ 6 w 37"/>
                <a:gd name="T1" fmla="*/ 29 h 35"/>
                <a:gd name="T2" fmla="*/ 30 w 37"/>
                <a:gd name="T3" fmla="*/ 28 h 35"/>
                <a:gd name="T4" fmla="*/ 31 w 37"/>
                <a:gd name="T5" fmla="*/ 6 h 35"/>
                <a:gd name="T6" fmla="*/ 6 w 37"/>
                <a:gd name="T7" fmla="*/ 6 h 35"/>
                <a:gd name="T8" fmla="*/ 6 w 37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6" y="29"/>
                  </a:moveTo>
                  <a:cubicBezTo>
                    <a:pt x="13" y="35"/>
                    <a:pt x="24" y="35"/>
                    <a:pt x="30" y="28"/>
                  </a:cubicBezTo>
                  <a:cubicBezTo>
                    <a:pt x="37" y="22"/>
                    <a:pt x="37" y="12"/>
                    <a:pt x="31" y="6"/>
                  </a:cubicBezTo>
                  <a:cubicBezTo>
                    <a:pt x="24" y="0"/>
                    <a:pt x="13" y="0"/>
                    <a:pt x="6" y="6"/>
                  </a:cubicBezTo>
                  <a:cubicBezTo>
                    <a:pt x="0" y="12"/>
                    <a:pt x="0" y="22"/>
                    <a:pt x="6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133">
              <a:extLst>
                <a:ext uri="{FF2B5EF4-FFF2-40B4-BE49-F238E27FC236}">
                  <a16:creationId xmlns:a16="http://schemas.microsoft.com/office/drawing/2014/main" id="{511E72B8-EDBE-43E1-AED0-5E10F17FE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000" y="-2763838"/>
              <a:ext cx="95250" cy="90488"/>
            </a:xfrm>
            <a:custGeom>
              <a:avLst/>
              <a:gdLst>
                <a:gd name="T0" fmla="*/ 7 w 40"/>
                <a:gd name="T1" fmla="*/ 32 h 38"/>
                <a:gd name="T2" fmla="*/ 33 w 40"/>
                <a:gd name="T3" fmla="*/ 32 h 38"/>
                <a:gd name="T4" fmla="*/ 33 w 40"/>
                <a:gd name="T5" fmla="*/ 7 h 38"/>
                <a:gd name="T6" fmla="*/ 7 w 40"/>
                <a:gd name="T7" fmla="*/ 7 h 38"/>
                <a:gd name="T8" fmla="*/ 7 w 40"/>
                <a:gd name="T9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8">
                  <a:moveTo>
                    <a:pt x="7" y="32"/>
                  </a:moveTo>
                  <a:cubicBezTo>
                    <a:pt x="14" y="38"/>
                    <a:pt x="26" y="38"/>
                    <a:pt x="33" y="32"/>
                  </a:cubicBezTo>
                  <a:cubicBezTo>
                    <a:pt x="40" y="25"/>
                    <a:pt x="40" y="14"/>
                    <a:pt x="33" y="7"/>
                  </a:cubicBezTo>
                  <a:cubicBezTo>
                    <a:pt x="26" y="0"/>
                    <a:pt x="14" y="0"/>
                    <a:pt x="7" y="7"/>
                  </a:cubicBezTo>
                  <a:cubicBezTo>
                    <a:pt x="0" y="14"/>
                    <a:pt x="0" y="25"/>
                    <a:pt x="7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134">
              <a:extLst>
                <a:ext uri="{FF2B5EF4-FFF2-40B4-BE49-F238E27FC236}">
                  <a16:creationId xmlns:a16="http://schemas.microsoft.com/office/drawing/2014/main" id="{AF7D547B-8CD0-4E2C-A6B5-A6378AB69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04238" y="-2836863"/>
              <a:ext cx="103188" cy="96838"/>
            </a:xfrm>
            <a:custGeom>
              <a:avLst/>
              <a:gdLst>
                <a:gd name="T0" fmla="*/ 36 w 43"/>
                <a:gd name="T1" fmla="*/ 7 h 41"/>
                <a:gd name="T2" fmla="*/ 8 w 43"/>
                <a:gd name="T3" fmla="*/ 7 h 41"/>
                <a:gd name="T4" fmla="*/ 8 w 43"/>
                <a:gd name="T5" fmla="*/ 33 h 41"/>
                <a:gd name="T6" fmla="*/ 36 w 43"/>
                <a:gd name="T7" fmla="*/ 33 h 41"/>
                <a:gd name="T8" fmla="*/ 36 w 43"/>
                <a:gd name="T9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1">
                  <a:moveTo>
                    <a:pt x="36" y="7"/>
                  </a:moveTo>
                  <a:cubicBezTo>
                    <a:pt x="28" y="0"/>
                    <a:pt x="16" y="0"/>
                    <a:pt x="8" y="7"/>
                  </a:cubicBezTo>
                  <a:cubicBezTo>
                    <a:pt x="0" y="14"/>
                    <a:pt x="0" y="26"/>
                    <a:pt x="8" y="33"/>
                  </a:cubicBezTo>
                  <a:cubicBezTo>
                    <a:pt x="15" y="41"/>
                    <a:pt x="28" y="41"/>
                    <a:pt x="36" y="33"/>
                  </a:cubicBezTo>
                  <a:cubicBezTo>
                    <a:pt x="43" y="26"/>
                    <a:pt x="43" y="15"/>
                    <a:pt x="36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135">
              <a:extLst>
                <a:ext uri="{FF2B5EF4-FFF2-40B4-BE49-F238E27FC236}">
                  <a16:creationId xmlns:a16="http://schemas.microsoft.com/office/drawing/2014/main" id="{40384D9F-8499-4AE7-A05F-C49D835D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5063" y="-2913063"/>
              <a:ext cx="111125" cy="104775"/>
            </a:xfrm>
            <a:custGeom>
              <a:avLst/>
              <a:gdLst>
                <a:gd name="T0" fmla="*/ 8 w 47"/>
                <a:gd name="T1" fmla="*/ 36 h 44"/>
                <a:gd name="T2" fmla="*/ 38 w 47"/>
                <a:gd name="T3" fmla="*/ 37 h 44"/>
                <a:gd name="T4" fmla="*/ 39 w 47"/>
                <a:gd name="T5" fmla="*/ 8 h 44"/>
                <a:gd name="T6" fmla="*/ 8 w 47"/>
                <a:gd name="T7" fmla="*/ 8 h 44"/>
                <a:gd name="T8" fmla="*/ 8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36"/>
                  </a:moveTo>
                  <a:cubicBezTo>
                    <a:pt x="17" y="44"/>
                    <a:pt x="30" y="44"/>
                    <a:pt x="38" y="37"/>
                  </a:cubicBezTo>
                  <a:cubicBezTo>
                    <a:pt x="47" y="29"/>
                    <a:pt x="47" y="16"/>
                    <a:pt x="39" y="8"/>
                  </a:cubicBezTo>
                  <a:cubicBezTo>
                    <a:pt x="30" y="0"/>
                    <a:pt x="17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36">
              <a:extLst>
                <a:ext uri="{FF2B5EF4-FFF2-40B4-BE49-F238E27FC236}">
                  <a16:creationId xmlns:a16="http://schemas.microsoft.com/office/drawing/2014/main" id="{8E04218D-36C6-435C-B966-96D4FBC95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09063" y="-2984500"/>
              <a:ext cx="112713" cy="104775"/>
            </a:xfrm>
            <a:custGeom>
              <a:avLst/>
              <a:gdLst>
                <a:gd name="T0" fmla="*/ 8 w 47"/>
                <a:gd name="T1" fmla="*/ 36 h 44"/>
                <a:gd name="T2" fmla="*/ 38 w 47"/>
                <a:gd name="T3" fmla="*/ 37 h 44"/>
                <a:gd name="T4" fmla="*/ 38 w 47"/>
                <a:gd name="T5" fmla="*/ 8 h 44"/>
                <a:gd name="T6" fmla="*/ 8 w 47"/>
                <a:gd name="T7" fmla="*/ 8 h 44"/>
                <a:gd name="T8" fmla="*/ 8 w 47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36"/>
                  </a:moveTo>
                  <a:cubicBezTo>
                    <a:pt x="16" y="44"/>
                    <a:pt x="30" y="44"/>
                    <a:pt x="38" y="37"/>
                  </a:cubicBezTo>
                  <a:cubicBezTo>
                    <a:pt x="47" y="29"/>
                    <a:pt x="46" y="16"/>
                    <a:pt x="38" y="8"/>
                  </a:cubicBezTo>
                  <a:cubicBezTo>
                    <a:pt x="30" y="0"/>
                    <a:pt x="17" y="0"/>
                    <a:pt x="8" y="8"/>
                  </a:cubicBezTo>
                  <a:cubicBezTo>
                    <a:pt x="0" y="16"/>
                    <a:pt x="0" y="29"/>
                    <a:pt x="8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137">
              <a:extLst>
                <a:ext uri="{FF2B5EF4-FFF2-40B4-BE49-F238E27FC236}">
                  <a16:creationId xmlns:a16="http://schemas.microsoft.com/office/drawing/2014/main" id="{3E74FE15-4D6D-4545-A105-91C184F97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9888" y="-3059113"/>
              <a:ext cx="119063" cy="112713"/>
            </a:xfrm>
            <a:custGeom>
              <a:avLst/>
              <a:gdLst>
                <a:gd name="T0" fmla="*/ 9 w 50"/>
                <a:gd name="T1" fmla="*/ 38 h 47"/>
                <a:gd name="T2" fmla="*/ 41 w 50"/>
                <a:gd name="T3" fmla="*/ 39 h 47"/>
                <a:gd name="T4" fmla="*/ 41 w 50"/>
                <a:gd name="T5" fmla="*/ 8 h 47"/>
                <a:gd name="T6" fmla="*/ 9 w 50"/>
                <a:gd name="T7" fmla="*/ 8 h 47"/>
                <a:gd name="T8" fmla="*/ 9 w 50"/>
                <a:gd name="T9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9" y="38"/>
                  </a:moveTo>
                  <a:cubicBezTo>
                    <a:pt x="18" y="47"/>
                    <a:pt x="32" y="47"/>
                    <a:pt x="41" y="39"/>
                  </a:cubicBezTo>
                  <a:cubicBezTo>
                    <a:pt x="50" y="30"/>
                    <a:pt x="50" y="17"/>
                    <a:pt x="41" y="8"/>
                  </a:cubicBezTo>
                  <a:cubicBezTo>
                    <a:pt x="32" y="0"/>
                    <a:pt x="18" y="0"/>
                    <a:pt x="9" y="8"/>
                  </a:cubicBezTo>
                  <a:cubicBezTo>
                    <a:pt x="0" y="16"/>
                    <a:pt x="0" y="30"/>
                    <a:pt x="9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138">
              <a:extLst>
                <a:ext uri="{FF2B5EF4-FFF2-40B4-BE49-F238E27FC236}">
                  <a16:creationId xmlns:a16="http://schemas.microsoft.com/office/drawing/2014/main" id="{0ED1F412-4479-471A-BD78-EF9A8F8CB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09125" y="-3133725"/>
              <a:ext cx="127000" cy="117475"/>
            </a:xfrm>
            <a:custGeom>
              <a:avLst/>
              <a:gdLst>
                <a:gd name="T0" fmla="*/ 9 w 53"/>
                <a:gd name="T1" fmla="*/ 41 h 50"/>
                <a:gd name="T2" fmla="*/ 44 w 53"/>
                <a:gd name="T3" fmla="*/ 41 h 50"/>
                <a:gd name="T4" fmla="*/ 44 w 53"/>
                <a:gd name="T5" fmla="*/ 9 h 50"/>
                <a:gd name="T6" fmla="*/ 9 w 53"/>
                <a:gd name="T7" fmla="*/ 9 h 50"/>
                <a:gd name="T8" fmla="*/ 9 w 53"/>
                <a:gd name="T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0">
                  <a:moveTo>
                    <a:pt x="9" y="41"/>
                  </a:moveTo>
                  <a:cubicBezTo>
                    <a:pt x="19" y="50"/>
                    <a:pt x="34" y="50"/>
                    <a:pt x="44" y="41"/>
                  </a:cubicBezTo>
                  <a:cubicBezTo>
                    <a:pt x="53" y="33"/>
                    <a:pt x="53" y="18"/>
                    <a:pt x="44" y="9"/>
                  </a:cubicBezTo>
                  <a:cubicBezTo>
                    <a:pt x="34" y="0"/>
                    <a:pt x="19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139">
              <a:extLst>
                <a:ext uri="{FF2B5EF4-FFF2-40B4-BE49-F238E27FC236}">
                  <a16:creationId xmlns:a16="http://schemas.microsoft.com/office/drawing/2014/main" id="{02ED067B-9160-4CE3-B819-58B0AAFD8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59950" y="-3208338"/>
              <a:ext cx="134938" cy="127000"/>
            </a:xfrm>
            <a:custGeom>
              <a:avLst/>
              <a:gdLst>
                <a:gd name="T0" fmla="*/ 10 w 57"/>
                <a:gd name="T1" fmla="*/ 43 h 53"/>
                <a:gd name="T2" fmla="*/ 46 w 57"/>
                <a:gd name="T3" fmla="*/ 44 h 53"/>
                <a:gd name="T4" fmla="*/ 47 w 57"/>
                <a:gd name="T5" fmla="*/ 9 h 53"/>
                <a:gd name="T6" fmla="*/ 10 w 57"/>
                <a:gd name="T7" fmla="*/ 9 h 53"/>
                <a:gd name="T8" fmla="*/ 10 w 57"/>
                <a:gd name="T9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10" y="43"/>
                  </a:moveTo>
                  <a:cubicBezTo>
                    <a:pt x="20" y="53"/>
                    <a:pt x="36" y="53"/>
                    <a:pt x="46" y="44"/>
                  </a:cubicBezTo>
                  <a:cubicBezTo>
                    <a:pt x="57" y="34"/>
                    <a:pt x="57" y="19"/>
                    <a:pt x="47" y="9"/>
                  </a:cubicBezTo>
                  <a:cubicBezTo>
                    <a:pt x="37" y="0"/>
                    <a:pt x="20" y="0"/>
                    <a:pt x="10" y="9"/>
                  </a:cubicBezTo>
                  <a:cubicBezTo>
                    <a:pt x="0" y="19"/>
                    <a:pt x="0" y="34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140">
              <a:extLst>
                <a:ext uri="{FF2B5EF4-FFF2-40B4-BE49-F238E27FC236}">
                  <a16:creationId xmlns:a16="http://schemas.microsoft.com/office/drawing/2014/main" id="{42B2D1F4-1A77-4C2B-B82E-A1ABFFED7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7600" y="-3284538"/>
              <a:ext cx="146050" cy="136525"/>
            </a:xfrm>
            <a:custGeom>
              <a:avLst/>
              <a:gdLst>
                <a:gd name="T0" fmla="*/ 11 w 61"/>
                <a:gd name="T1" fmla="*/ 46 h 57"/>
                <a:gd name="T2" fmla="*/ 50 w 61"/>
                <a:gd name="T3" fmla="*/ 47 h 57"/>
                <a:gd name="T4" fmla="*/ 50 w 61"/>
                <a:gd name="T5" fmla="*/ 10 h 57"/>
                <a:gd name="T6" fmla="*/ 12 w 61"/>
                <a:gd name="T7" fmla="*/ 10 h 57"/>
                <a:gd name="T8" fmla="*/ 11 w 61"/>
                <a:gd name="T9" fmla="*/ 4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7">
                  <a:moveTo>
                    <a:pt x="11" y="46"/>
                  </a:moveTo>
                  <a:cubicBezTo>
                    <a:pt x="22" y="57"/>
                    <a:pt x="39" y="57"/>
                    <a:pt x="50" y="47"/>
                  </a:cubicBezTo>
                  <a:cubicBezTo>
                    <a:pt x="61" y="37"/>
                    <a:pt x="61" y="20"/>
                    <a:pt x="50" y="10"/>
                  </a:cubicBezTo>
                  <a:cubicBezTo>
                    <a:pt x="39" y="0"/>
                    <a:pt x="22" y="0"/>
                    <a:pt x="12" y="10"/>
                  </a:cubicBezTo>
                  <a:cubicBezTo>
                    <a:pt x="1" y="20"/>
                    <a:pt x="0" y="36"/>
                    <a:pt x="1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141">
              <a:extLst>
                <a:ext uri="{FF2B5EF4-FFF2-40B4-BE49-F238E27FC236}">
                  <a16:creationId xmlns:a16="http://schemas.microsoft.com/office/drawing/2014/main" id="{495C3138-C83C-4F68-87E0-DCCC5F1F5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8425" y="-3357563"/>
              <a:ext cx="152400" cy="139700"/>
            </a:xfrm>
            <a:custGeom>
              <a:avLst/>
              <a:gdLst>
                <a:gd name="T0" fmla="*/ 12 w 64"/>
                <a:gd name="T1" fmla="*/ 49 h 59"/>
                <a:gd name="T2" fmla="*/ 53 w 64"/>
                <a:gd name="T3" fmla="*/ 49 h 59"/>
                <a:gd name="T4" fmla="*/ 53 w 64"/>
                <a:gd name="T5" fmla="*/ 10 h 59"/>
                <a:gd name="T6" fmla="*/ 12 w 64"/>
                <a:gd name="T7" fmla="*/ 10 h 59"/>
                <a:gd name="T8" fmla="*/ 12 w 64"/>
                <a:gd name="T9" fmla="*/ 4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59">
                  <a:moveTo>
                    <a:pt x="12" y="49"/>
                  </a:moveTo>
                  <a:cubicBezTo>
                    <a:pt x="23" y="59"/>
                    <a:pt x="42" y="59"/>
                    <a:pt x="53" y="49"/>
                  </a:cubicBezTo>
                  <a:cubicBezTo>
                    <a:pt x="64" y="38"/>
                    <a:pt x="64" y="21"/>
                    <a:pt x="53" y="10"/>
                  </a:cubicBezTo>
                  <a:cubicBezTo>
                    <a:pt x="42" y="0"/>
                    <a:pt x="23" y="0"/>
                    <a:pt x="12" y="10"/>
                  </a:cubicBezTo>
                  <a:cubicBezTo>
                    <a:pt x="1" y="21"/>
                    <a:pt x="0" y="38"/>
                    <a:pt x="12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142">
              <a:extLst>
                <a:ext uri="{FF2B5EF4-FFF2-40B4-BE49-F238E27FC236}">
                  <a16:creationId xmlns:a16="http://schemas.microsoft.com/office/drawing/2014/main" id="{7973B115-8BE7-4F31-86AB-0AEF0A6F5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10838" y="-3433763"/>
              <a:ext cx="157163" cy="149225"/>
            </a:xfrm>
            <a:custGeom>
              <a:avLst/>
              <a:gdLst>
                <a:gd name="T0" fmla="*/ 12 w 66"/>
                <a:gd name="T1" fmla="*/ 52 h 63"/>
                <a:gd name="T2" fmla="*/ 55 w 66"/>
                <a:gd name="T3" fmla="*/ 51 h 63"/>
                <a:gd name="T4" fmla="*/ 55 w 66"/>
                <a:gd name="T5" fmla="*/ 12 h 63"/>
                <a:gd name="T6" fmla="*/ 12 w 66"/>
                <a:gd name="T7" fmla="*/ 11 h 63"/>
                <a:gd name="T8" fmla="*/ 12 w 66"/>
                <a:gd name="T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3">
                  <a:moveTo>
                    <a:pt x="12" y="52"/>
                  </a:moveTo>
                  <a:cubicBezTo>
                    <a:pt x="23" y="63"/>
                    <a:pt x="43" y="63"/>
                    <a:pt x="55" y="51"/>
                  </a:cubicBezTo>
                  <a:cubicBezTo>
                    <a:pt x="66" y="41"/>
                    <a:pt x="66" y="23"/>
                    <a:pt x="55" y="12"/>
                  </a:cubicBezTo>
                  <a:cubicBezTo>
                    <a:pt x="43" y="0"/>
                    <a:pt x="24" y="0"/>
                    <a:pt x="12" y="11"/>
                  </a:cubicBezTo>
                  <a:cubicBezTo>
                    <a:pt x="0" y="22"/>
                    <a:pt x="0" y="40"/>
                    <a:pt x="12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143">
              <a:extLst>
                <a:ext uri="{FF2B5EF4-FFF2-40B4-BE49-F238E27FC236}">
                  <a16:creationId xmlns:a16="http://schemas.microsoft.com/office/drawing/2014/main" id="{259487F9-A848-4DC0-B786-2ED89A5D4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60075" y="-3508375"/>
              <a:ext cx="166688" cy="155575"/>
            </a:xfrm>
            <a:custGeom>
              <a:avLst/>
              <a:gdLst>
                <a:gd name="T0" fmla="*/ 57 w 70"/>
                <a:gd name="T1" fmla="*/ 54 h 65"/>
                <a:gd name="T2" fmla="*/ 58 w 70"/>
                <a:gd name="T3" fmla="*/ 12 h 65"/>
                <a:gd name="T4" fmla="*/ 12 w 70"/>
                <a:gd name="T5" fmla="*/ 11 h 65"/>
                <a:gd name="T6" fmla="*/ 12 w 70"/>
                <a:gd name="T7" fmla="*/ 54 h 65"/>
                <a:gd name="T8" fmla="*/ 57 w 70"/>
                <a:gd name="T9" fmla="*/ 5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7" y="54"/>
                  </a:moveTo>
                  <a:cubicBezTo>
                    <a:pt x="70" y="42"/>
                    <a:pt x="70" y="23"/>
                    <a:pt x="58" y="12"/>
                  </a:cubicBezTo>
                  <a:cubicBezTo>
                    <a:pt x="45" y="0"/>
                    <a:pt x="25" y="0"/>
                    <a:pt x="12" y="11"/>
                  </a:cubicBezTo>
                  <a:cubicBezTo>
                    <a:pt x="0" y="23"/>
                    <a:pt x="0" y="42"/>
                    <a:pt x="12" y="54"/>
                  </a:cubicBezTo>
                  <a:cubicBezTo>
                    <a:pt x="25" y="65"/>
                    <a:pt x="45" y="65"/>
                    <a:pt x="57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144">
              <a:extLst>
                <a:ext uri="{FF2B5EF4-FFF2-40B4-BE49-F238E27FC236}">
                  <a16:creationId xmlns:a16="http://schemas.microsoft.com/office/drawing/2014/main" id="{9FCBD1D5-E808-42B4-8D2E-EC70605DB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12488" y="-3579813"/>
              <a:ext cx="166688" cy="155575"/>
            </a:xfrm>
            <a:custGeom>
              <a:avLst/>
              <a:gdLst>
                <a:gd name="T0" fmla="*/ 58 w 70"/>
                <a:gd name="T1" fmla="*/ 53 h 65"/>
                <a:gd name="T2" fmla="*/ 58 w 70"/>
                <a:gd name="T3" fmla="*/ 12 h 65"/>
                <a:gd name="T4" fmla="*/ 13 w 70"/>
                <a:gd name="T5" fmla="*/ 11 h 65"/>
                <a:gd name="T6" fmla="*/ 13 w 70"/>
                <a:gd name="T7" fmla="*/ 54 h 65"/>
                <a:gd name="T8" fmla="*/ 58 w 70"/>
                <a:gd name="T9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58" y="53"/>
                  </a:moveTo>
                  <a:cubicBezTo>
                    <a:pt x="70" y="42"/>
                    <a:pt x="70" y="23"/>
                    <a:pt x="58" y="12"/>
                  </a:cubicBezTo>
                  <a:cubicBezTo>
                    <a:pt x="45" y="0"/>
                    <a:pt x="25" y="0"/>
                    <a:pt x="13" y="11"/>
                  </a:cubicBezTo>
                  <a:cubicBezTo>
                    <a:pt x="0" y="23"/>
                    <a:pt x="0" y="42"/>
                    <a:pt x="13" y="54"/>
                  </a:cubicBezTo>
                  <a:cubicBezTo>
                    <a:pt x="25" y="65"/>
                    <a:pt x="45" y="65"/>
                    <a:pt x="58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145">
              <a:extLst>
                <a:ext uri="{FF2B5EF4-FFF2-40B4-BE49-F238E27FC236}">
                  <a16:creationId xmlns:a16="http://schemas.microsoft.com/office/drawing/2014/main" id="{4B0BE617-6A95-4BB7-B49F-970849643C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63313" y="-3656013"/>
              <a:ext cx="176213" cy="165100"/>
            </a:xfrm>
            <a:custGeom>
              <a:avLst/>
              <a:gdLst>
                <a:gd name="T0" fmla="*/ 60 w 74"/>
                <a:gd name="T1" fmla="*/ 57 h 69"/>
                <a:gd name="T2" fmla="*/ 61 w 74"/>
                <a:gd name="T3" fmla="*/ 13 h 69"/>
                <a:gd name="T4" fmla="*/ 14 w 74"/>
                <a:gd name="T5" fmla="*/ 13 h 69"/>
                <a:gd name="T6" fmla="*/ 13 w 74"/>
                <a:gd name="T7" fmla="*/ 57 h 69"/>
                <a:gd name="T8" fmla="*/ 60 w 74"/>
                <a:gd name="T9" fmla="*/ 5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9">
                  <a:moveTo>
                    <a:pt x="60" y="57"/>
                  </a:moveTo>
                  <a:cubicBezTo>
                    <a:pt x="73" y="45"/>
                    <a:pt x="74" y="25"/>
                    <a:pt x="61" y="13"/>
                  </a:cubicBezTo>
                  <a:cubicBezTo>
                    <a:pt x="48" y="0"/>
                    <a:pt x="27" y="0"/>
                    <a:pt x="14" y="13"/>
                  </a:cubicBezTo>
                  <a:cubicBezTo>
                    <a:pt x="0" y="25"/>
                    <a:pt x="1" y="44"/>
                    <a:pt x="13" y="57"/>
                  </a:cubicBezTo>
                  <a:cubicBezTo>
                    <a:pt x="26" y="69"/>
                    <a:pt x="47" y="69"/>
                    <a:pt x="60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146">
              <a:extLst>
                <a:ext uri="{FF2B5EF4-FFF2-40B4-BE49-F238E27FC236}">
                  <a16:creationId xmlns:a16="http://schemas.microsoft.com/office/drawing/2014/main" id="{080EB867-8F67-4251-8198-0A5AD5D80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15725" y="-3679825"/>
              <a:ext cx="177800" cy="122238"/>
            </a:xfrm>
            <a:custGeom>
              <a:avLst/>
              <a:gdLst>
                <a:gd name="T0" fmla="*/ 13 w 75"/>
                <a:gd name="T1" fmla="*/ 38 h 51"/>
                <a:gd name="T2" fmla="*/ 62 w 75"/>
                <a:gd name="T3" fmla="*/ 38 h 51"/>
                <a:gd name="T4" fmla="*/ 69 w 75"/>
                <a:gd name="T5" fmla="*/ 0 h 51"/>
                <a:gd name="T6" fmla="*/ 6 w 75"/>
                <a:gd name="T7" fmla="*/ 0 h 51"/>
                <a:gd name="T8" fmla="*/ 13 w 75"/>
                <a:gd name="T9" fmla="*/ 3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51">
                  <a:moveTo>
                    <a:pt x="13" y="38"/>
                  </a:moveTo>
                  <a:cubicBezTo>
                    <a:pt x="26" y="51"/>
                    <a:pt x="48" y="51"/>
                    <a:pt x="62" y="38"/>
                  </a:cubicBezTo>
                  <a:cubicBezTo>
                    <a:pt x="73" y="28"/>
                    <a:pt x="75" y="12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2"/>
                    <a:pt x="2" y="28"/>
                    <a:pt x="13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147">
              <a:extLst>
                <a:ext uri="{FF2B5EF4-FFF2-40B4-BE49-F238E27FC236}">
                  <a16:creationId xmlns:a16="http://schemas.microsoft.com/office/drawing/2014/main" id="{59F8CBE4-F90A-4D38-BA77-DC2CDCB5F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2425" y="-3679825"/>
              <a:ext cx="153988" cy="52388"/>
            </a:xfrm>
            <a:custGeom>
              <a:avLst/>
              <a:gdLst>
                <a:gd name="T0" fmla="*/ 58 w 65"/>
                <a:gd name="T1" fmla="*/ 9 h 22"/>
                <a:gd name="T2" fmla="*/ 65 w 65"/>
                <a:gd name="T3" fmla="*/ 0 h 22"/>
                <a:gd name="T4" fmla="*/ 0 w 65"/>
                <a:gd name="T5" fmla="*/ 0 h 22"/>
                <a:gd name="T6" fmla="*/ 6 w 65"/>
                <a:gd name="T7" fmla="*/ 9 h 22"/>
                <a:gd name="T8" fmla="*/ 58 w 65"/>
                <a:gd name="T9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2">
                  <a:moveTo>
                    <a:pt x="58" y="9"/>
                  </a:moveTo>
                  <a:cubicBezTo>
                    <a:pt x="61" y="6"/>
                    <a:pt x="63" y="3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4" y="6"/>
                    <a:pt x="6" y="9"/>
                  </a:cubicBezTo>
                  <a:cubicBezTo>
                    <a:pt x="21" y="22"/>
                    <a:pt x="44" y="22"/>
                    <a:pt x="58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148">
              <a:extLst>
                <a:ext uri="{FF2B5EF4-FFF2-40B4-BE49-F238E27FC236}">
                  <a16:creationId xmlns:a16="http://schemas.microsoft.com/office/drawing/2014/main" id="{EF869E04-425F-4101-9BD8-CDAF0DC5A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4475" y="-1628775"/>
              <a:ext cx="9525" cy="9525"/>
            </a:xfrm>
            <a:custGeom>
              <a:avLst/>
              <a:gdLst>
                <a:gd name="T0" fmla="*/ 1 w 4"/>
                <a:gd name="T1" fmla="*/ 0 h 4"/>
                <a:gd name="T2" fmla="*/ 1 w 4"/>
                <a:gd name="T3" fmla="*/ 3 h 4"/>
                <a:gd name="T4" fmla="*/ 3 w 4"/>
                <a:gd name="T5" fmla="*/ 3 h 4"/>
                <a:gd name="T6" fmla="*/ 4 w 4"/>
                <a:gd name="T7" fmla="*/ 1 h 4"/>
                <a:gd name="T8" fmla="*/ 1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1" y="4"/>
                    <a:pt x="3" y="4"/>
                    <a:pt x="3" y="3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149">
              <a:extLst>
                <a:ext uri="{FF2B5EF4-FFF2-40B4-BE49-F238E27FC236}">
                  <a16:creationId xmlns:a16="http://schemas.microsoft.com/office/drawing/2014/main" id="{272614CB-6654-49F0-90C3-CFEC10630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73713" y="-1704975"/>
              <a:ext cx="19050" cy="15875"/>
            </a:xfrm>
            <a:custGeom>
              <a:avLst/>
              <a:gdLst>
                <a:gd name="T0" fmla="*/ 1 w 8"/>
                <a:gd name="T1" fmla="*/ 2 h 7"/>
                <a:gd name="T2" fmla="*/ 2 w 8"/>
                <a:gd name="T3" fmla="*/ 6 h 7"/>
                <a:gd name="T4" fmla="*/ 6 w 8"/>
                <a:gd name="T5" fmla="*/ 6 h 7"/>
                <a:gd name="T6" fmla="*/ 6 w 8"/>
                <a:gd name="T7" fmla="*/ 2 h 7"/>
                <a:gd name="T8" fmla="*/ 1 w 8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1" y="2"/>
                  </a:moveTo>
                  <a:cubicBezTo>
                    <a:pt x="0" y="3"/>
                    <a:pt x="0" y="5"/>
                    <a:pt x="2" y="6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8" y="5"/>
                    <a:pt x="7" y="3"/>
                    <a:pt x="6" y="2"/>
                  </a:cubicBezTo>
                  <a:cubicBezTo>
                    <a:pt x="5" y="0"/>
                    <a:pt x="3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150">
              <a:extLst>
                <a:ext uri="{FF2B5EF4-FFF2-40B4-BE49-F238E27FC236}">
                  <a16:creationId xmlns:a16="http://schemas.microsoft.com/office/drawing/2014/main" id="{28CF8365-086D-44BE-B541-5724433C9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29300" y="-1776413"/>
              <a:ext cx="15875" cy="17463"/>
            </a:xfrm>
            <a:custGeom>
              <a:avLst/>
              <a:gdLst>
                <a:gd name="T0" fmla="*/ 1 w 7"/>
                <a:gd name="T1" fmla="*/ 2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2 h 7"/>
                <a:gd name="T8" fmla="*/ 1 w 7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2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4" y="7"/>
                    <a:pt x="6" y="6"/>
                  </a:cubicBezTo>
                  <a:cubicBezTo>
                    <a:pt x="7" y="5"/>
                    <a:pt x="7" y="3"/>
                    <a:pt x="6" y="2"/>
                  </a:cubicBezTo>
                  <a:cubicBezTo>
                    <a:pt x="5" y="1"/>
                    <a:pt x="2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151">
              <a:extLst>
                <a:ext uri="{FF2B5EF4-FFF2-40B4-BE49-F238E27FC236}">
                  <a16:creationId xmlns:a16="http://schemas.microsoft.com/office/drawing/2014/main" id="{B232C6D9-8B45-4578-BB6C-89064686E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25" y="-1849438"/>
              <a:ext cx="25400" cy="23813"/>
            </a:xfrm>
            <a:custGeom>
              <a:avLst/>
              <a:gdLst>
                <a:gd name="T0" fmla="*/ 2 w 11"/>
                <a:gd name="T1" fmla="*/ 1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2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0" y="3"/>
                    <a:pt x="0" y="6"/>
                    <a:pt x="2" y="8"/>
                  </a:cubicBezTo>
                  <a:cubicBezTo>
                    <a:pt x="3" y="10"/>
                    <a:pt x="7" y="10"/>
                    <a:pt x="9" y="8"/>
                  </a:cubicBezTo>
                  <a:cubicBezTo>
                    <a:pt x="11" y="6"/>
                    <a:pt x="10" y="3"/>
                    <a:pt x="9" y="2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152">
              <a:extLst>
                <a:ext uri="{FF2B5EF4-FFF2-40B4-BE49-F238E27FC236}">
                  <a16:creationId xmlns:a16="http://schemas.microsoft.com/office/drawing/2014/main" id="{94ACD31A-3BCA-4232-9A08-4CCA8C76A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29363" y="-1925638"/>
              <a:ext cx="33338" cy="33338"/>
            </a:xfrm>
            <a:custGeom>
              <a:avLst/>
              <a:gdLst>
                <a:gd name="T0" fmla="*/ 2 w 14"/>
                <a:gd name="T1" fmla="*/ 3 h 14"/>
                <a:gd name="T2" fmla="*/ 2 w 14"/>
                <a:gd name="T3" fmla="*/ 11 h 14"/>
                <a:gd name="T4" fmla="*/ 11 w 14"/>
                <a:gd name="T5" fmla="*/ 11 h 14"/>
                <a:gd name="T6" fmla="*/ 11 w 14"/>
                <a:gd name="T7" fmla="*/ 3 h 14"/>
                <a:gd name="T8" fmla="*/ 2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2" y="3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4"/>
                    <a:pt x="9" y="14"/>
                    <a:pt x="11" y="11"/>
                  </a:cubicBezTo>
                  <a:cubicBezTo>
                    <a:pt x="14" y="9"/>
                    <a:pt x="14" y="5"/>
                    <a:pt x="11" y="3"/>
                  </a:cubicBezTo>
                  <a:cubicBezTo>
                    <a:pt x="9" y="0"/>
                    <a:pt x="5" y="0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153">
              <a:extLst>
                <a:ext uri="{FF2B5EF4-FFF2-40B4-BE49-F238E27FC236}">
                  <a16:creationId xmlns:a16="http://schemas.microsoft.com/office/drawing/2014/main" id="{6A4867D8-ECDA-4336-B38B-4617F7A35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0188" y="-2000250"/>
              <a:ext cx="39688" cy="38100"/>
            </a:xfrm>
            <a:custGeom>
              <a:avLst/>
              <a:gdLst>
                <a:gd name="T0" fmla="*/ 3 w 17"/>
                <a:gd name="T1" fmla="*/ 3 h 16"/>
                <a:gd name="T2" fmla="*/ 3 w 17"/>
                <a:gd name="T3" fmla="*/ 13 h 16"/>
                <a:gd name="T4" fmla="*/ 14 w 17"/>
                <a:gd name="T5" fmla="*/ 13 h 16"/>
                <a:gd name="T6" fmla="*/ 14 w 17"/>
                <a:gd name="T7" fmla="*/ 3 h 16"/>
                <a:gd name="T8" fmla="*/ 3 w 17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7" y="6"/>
                    <a:pt x="14" y="3"/>
                  </a:cubicBezTo>
                  <a:cubicBezTo>
                    <a:pt x="11" y="0"/>
                    <a:pt x="6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154">
              <a:extLst>
                <a:ext uri="{FF2B5EF4-FFF2-40B4-BE49-F238E27FC236}">
                  <a16:creationId xmlns:a16="http://schemas.microsoft.com/office/drawing/2014/main" id="{FA9E95CF-71FD-4FAC-9083-285B095AE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9425" y="-2076450"/>
              <a:ext cx="47625" cy="46038"/>
            </a:xfrm>
            <a:custGeom>
              <a:avLst/>
              <a:gdLst>
                <a:gd name="T0" fmla="*/ 17 w 20"/>
                <a:gd name="T1" fmla="*/ 4 h 19"/>
                <a:gd name="T2" fmla="*/ 3 w 20"/>
                <a:gd name="T3" fmla="*/ 4 h 19"/>
                <a:gd name="T4" fmla="*/ 4 w 20"/>
                <a:gd name="T5" fmla="*/ 16 h 19"/>
                <a:gd name="T6" fmla="*/ 17 w 20"/>
                <a:gd name="T7" fmla="*/ 16 h 19"/>
                <a:gd name="T8" fmla="*/ 17 w 20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7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7"/>
                    <a:pt x="0" y="12"/>
                    <a:pt x="4" y="16"/>
                  </a:cubicBezTo>
                  <a:cubicBezTo>
                    <a:pt x="7" y="19"/>
                    <a:pt x="13" y="19"/>
                    <a:pt x="17" y="16"/>
                  </a:cubicBezTo>
                  <a:cubicBezTo>
                    <a:pt x="20" y="13"/>
                    <a:pt x="20" y="7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155">
              <a:extLst>
                <a:ext uri="{FF2B5EF4-FFF2-40B4-BE49-F238E27FC236}">
                  <a16:creationId xmlns:a16="http://schemas.microsoft.com/office/drawing/2014/main" id="{08AAB373-DD44-40E4-83C7-957AE86C8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80250" y="-2149475"/>
              <a:ext cx="57150" cy="52388"/>
            </a:xfrm>
            <a:custGeom>
              <a:avLst/>
              <a:gdLst>
                <a:gd name="T0" fmla="*/ 19 w 24"/>
                <a:gd name="T1" fmla="*/ 4 h 22"/>
                <a:gd name="T2" fmla="*/ 4 w 24"/>
                <a:gd name="T3" fmla="*/ 4 h 22"/>
                <a:gd name="T4" fmla="*/ 4 w 24"/>
                <a:gd name="T5" fmla="*/ 18 h 22"/>
                <a:gd name="T6" fmla="*/ 19 w 24"/>
                <a:gd name="T7" fmla="*/ 18 h 22"/>
                <a:gd name="T8" fmla="*/ 19 w 24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9" y="4"/>
                  </a:moveTo>
                  <a:cubicBezTo>
                    <a:pt x="15" y="0"/>
                    <a:pt x="9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4" y="14"/>
                    <a:pt x="24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156">
              <a:extLst>
                <a:ext uri="{FF2B5EF4-FFF2-40B4-BE49-F238E27FC236}">
                  <a16:creationId xmlns:a16="http://schemas.microsoft.com/office/drawing/2014/main" id="{54565F7A-45DF-4926-B790-7CD967551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29488" y="-2225675"/>
              <a:ext cx="65088" cy="61913"/>
            </a:xfrm>
            <a:custGeom>
              <a:avLst/>
              <a:gdLst>
                <a:gd name="T0" fmla="*/ 22 w 27"/>
                <a:gd name="T1" fmla="*/ 5 h 26"/>
                <a:gd name="T2" fmla="*/ 5 w 27"/>
                <a:gd name="T3" fmla="*/ 5 h 26"/>
                <a:gd name="T4" fmla="*/ 5 w 27"/>
                <a:gd name="T5" fmla="*/ 21 h 26"/>
                <a:gd name="T6" fmla="*/ 22 w 27"/>
                <a:gd name="T7" fmla="*/ 21 h 26"/>
                <a:gd name="T8" fmla="*/ 22 w 27"/>
                <a:gd name="T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2" y="5"/>
                  </a:moveTo>
                  <a:cubicBezTo>
                    <a:pt x="17" y="0"/>
                    <a:pt x="10" y="0"/>
                    <a:pt x="5" y="5"/>
                  </a:cubicBezTo>
                  <a:cubicBezTo>
                    <a:pt x="0" y="9"/>
                    <a:pt x="0" y="17"/>
                    <a:pt x="5" y="21"/>
                  </a:cubicBezTo>
                  <a:cubicBezTo>
                    <a:pt x="9" y="26"/>
                    <a:pt x="17" y="26"/>
                    <a:pt x="22" y="21"/>
                  </a:cubicBezTo>
                  <a:cubicBezTo>
                    <a:pt x="27" y="17"/>
                    <a:pt x="27" y="9"/>
                    <a:pt x="22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157">
              <a:extLst>
                <a:ext uri="{FF2B5EF4-FFF2-40B4-BE49-F238E27FC236}">
                  <a16:creationId xmlns:a16="http://schemas.microsoft.com/office/drawing/2014/main" id="{148C0A75-B64F-4885-92E7-BA1D31C08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313" y="-2300288"/>
              <a:ext cx="71438" cy="66675"/>
            </a:xfrm>
            <a:custGeom>
              <a:avLst/>
              <a:gdLst>
                <a:gd name="T0" fmla="*/ 5 w 30"/>
                <a:gd name="T1" fmla="*/ 5 h 28"/>
                <a:gd name="T2" fmla="*/ 5 w 30"/>
                <a:gd name="T3" fmla="*/ 23 h 28"/>
                <a:gd name="T4" fmla="*/ 25 w 30"/>
                <a:gd name="T5" fmla="*/ 23 h 28"/>
                <a:gd name="T6" fmla="*/ 25 w 30"/>
                <a:gd name="T7" fmla="*/ 5 h 28"/>
                <a:gd name="T8" fmla="*/ 5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5" y="5"/>
                  </a:moveTo>
                  <a:cubicBezTo>
                    <a:pt x="0" y="10"/>
                    <a:pt x="0" y="18"/>
                    <a:pt x="5" y="23"/>
                  </a:cubicBezTo>
                  <a:cubicBezTo>
                    <a:pt x="11" y="28"/>
                    <a:pt x="19" y="28"/>
                    <a:pt x="25" y="23"/>
                  </a:cubicBezTo>
                  <a:cubicBezTo>
                    <a:pt x="30" y="18"/>
                    <a:pt x="30" y="10"/>
                    <a:pt x="25" y="5"/>
                  </a:cubicBezTo>
                  <a:cubicBezTo>
                    <a:pt x="20" y="0"/>
                    <a:pt x="11" y="0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158">
              <a:extLst>
                <a:ext uri="{FF2B5EF4-FFF2-40B4-BE49-F238E27FC236}">
                  <a16:creationId xmlns:a16="http://schemas.microsoft.com/office/drawing/2014/main" id="{D22A839C-A66D-46E3-B05F-6016DFAE9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29550" y="-2376488"/>
              <a:ext cx="80963" cy="76200"/>
            </a:xfrm>
            <a:custGeom>
              <a:avLst/>
              <a:gdLst>
                <a:gd name="T0" fmla="*/ 6 w 34"/>
                <a:gd name="T1" fmla="*/ 6 h 32"/>
                <a:gd name="T2" fmla="*/ 6 w 34"/>
                <a:gd name="T3" fmla="*/ 26 h 32"/>
                <a:gd name="T4" fmla="*/ 28 w 34"/>
                <a:gd name="T5" fmla="*/ 26 h 32"/>
                <a:gd name="T6" fmla="*/ 28 w 34"/>
                <a:gd name="T7" fmla="*/ 6 h 32"/>
                <a:gd name="T8" fmla="*/ 6 w 34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6" y="6"/>
                  </a:moveTo>
                  <a:cubicBezTo>
                    <a:pt x="0" y="11"/>
                    <a:pt x="0" y="21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159">
              <a:extLst>
                <a:ext uri="{FF2B5EF4-FFF2-40B4-BE49-F238E27FC236}">
                  <a16:creationId xmlns:a16="http://schemas.microsoft.com/office/drawing/2014/main" id="{AE34970A-7335-4CB5-AA1E-C69EEFA4C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3550" y="-2446338"/>
              <a:ext cx="80963" cy="74613"/>
            </a:xfrm>
            <a:custGeom>
              <a:avLst/>
              <a:gdLst>
                <a:gd name="T0" fmla="*/ 28 w 34"/>
                <a:gd name="T1" fmla="*/ 6 h 32"/>
                <a:gd name="T2" fmla="*/ 6 w 34"/>
                <a:gd name="T3" fmla="*/ 6 h 32"/>
                <a:gd name="T4" fmla="*/ 6 w 34"/>
                <a:gd name="T5" fmla="*/ 26 h 32"/>
                <a:gd name="T6" fmla="*/ 28 w 34"/>
                <a:gd name="T7" fmla="*/ 26 h 32"/>
                <a:gd name="T8" fmla="*/ 28 w 34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8" y="6"/>
                  </a:moveTo>
                  <a:cubicBezTo>
                    <a:pt x="22" y="0"/>
                    <a:pt x="12" y="0"/>
                    <a:pt x="6" y="6"/>
                  </a:cubicBezTo>
                  <a:cubicBezTo>
                    <a:pt x="0" y="11"/>
                    <a:pt x="0" y="20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ubicBezTo>
                    <a:pt x="34" y="21"/>
                    <a:pt x="34" y="12"/>
                    <a:pt x="28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160">
              <a:extLst>
                <a:ext uri="{FF2B5EF4-FFF2-40B4-BE49-F238E27FC236}">
                  <a16:creationId xmlns:a16="http://schemas.microsoft.com/office/drawing/2014/main" id="{D5953704-0F37-4343-9A46-7F228F99C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2788" y="-2520950"/>
              <a:ext cx="90488" cy="84138"/>
            </a:xfrm>
            <a:custGeom>
              <a:avLst/>
              <a:gdLst>
                <a:gd name="T0" fmla="*/ 31 w 38"/>
                <a:gd name="T1" fmla="*/ 6 h 35"/>
                <a:gd name="T2" fmla="*/ 7 w 38"/>
                <a:gd name="T3" fmla="*/ 6 h 35"/>
                <a:gd name="T4" fmla="*/ 7 w 38"/>
                <a:gd name="T5" fmla="*/ 28 h 35"/>
                <a:gd name="T6" fmla="*/ 31 w 38"/>
                <a:gd name="T7" fmla="*/ 29 h 35"/>
                <a:gd name="T8" fmla="*/ 31 w 38"/>
                <a:gd name="T9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1" y="6"/>
                  </a:moveTo>
                  <a:cubicBezTo>
                    <a:pt x="24" y="0"/>
                    <a:pt x="14" y="0"/>
                    <a:pt x="7" y="6"/>
                  </a:cubicBezTo>
                  <a:cubicBezTo>
                    <a:pt x="0" y="12"/>
                    <a:pt x="0" y="22"/>
                    <a:pt x="7" y="28"/>
                  </a:cubicBezTo>
                  <a:cubicBezTo>
                    <a:pt x="14" y="35"/>
                    <a:pt x="24" y="35"/>
                    <a:pt x="31" y="29"/>
                  </a:cubicBezTo>
                  <a:cubicBezTo>
                    <a:pt x="38" y="22"/>
                    <a:pt x="38" y="12"/>
                    <a:pt x="31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161">
              <a:extLst>
                <a:ext uri="{FF2B5EF4-FFF2-40B4-BE49-F238E27FC236}">
                  <a16:creationId xmlns:a16="http://schemas.microsoft.com/office/drawing/2014/main" id="{7EBB5CC2-D647-479C-8C73-90FE25722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83613" y="-2597150"/>
              <a:ext cx="96838" cy="90488"/>
            </a:xfrm>
            <a:custGeom>
              <a:avLst/>
              <a:gdLst>
                <a:gd name="T0" fmla="*/ 34 w 41"/>
                <a:gd name="T1" fmla="*/ 7 h 38"/>
                <a:gd name="T2" fmla="*/ 8 w 41"/>
                <a:gd name="T3" fmla="*/ 7 h 38"/>
                <a:gd name="T4" fmla="*/ 8 w 41"/>
                <a:gd name="T5" fmla="*/ 31 h 38"/>
                <a:gd name="T6" fmla="*/ 34 w 41"/>
                <a:gd name="T7" fmla="*/ 31 h 38"/>
                <a:gd name="T8" fmla="*/ 34 w 41"/>
                <a:gd name="T9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34" y="7"/>
                  </a:moveTo>
                  <a:cubicBezTo>
                    <a:pt x="27" y="0"/>
                    <a:pt x="15" y="0"/>
                    <a:pt x="8" y="7"/>
                  </a:cubicBezTo>
                  <a:cubicBezTo>
                    <a:pt x="0" y="13"/>
                    <a:pt x="0" y="25"/>
                    <a:pt x="8" y="31"/>
                  </a:cubicBezTo>
                  <a:cubicBezTo>
                    <a:pt x="15" y="38"/>
                    <a:pt x="27" y="38"/>
                    <a:pt x="34" y="31"/>
                  </a:cubicBezTo>
                  <a:cubicBezTo>
                    <a:pt x="41" y="25"/>
                    <a:pt x="41" y="14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162">
              <a:extLst>
                <a:ext uri="{FF2B5EF4-FFF2-40B4-BE49-F238E27FC236}">
                  <a16:creationId xmlns:a16="http://schemas.microsoft.com/office/drawing/2014/main" id="{08027FC3-6900-4CCD-8BF1-FF97E033A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36025" y="-2670175"/>
              <a:ext cx="101600" cy="96838"/>
            </a:xfrm>
            <a:custGeom>
              <a:avLst/>
              <a:gdLst>
                <a:gd name="T0" fmla="*/ 35 w 43"/>
                <a:gd name="T1" fmla="*/ 33 h 41"/>
                <a:gd name="T2" fmla="*/ 36 w 43"/>
                <a:gd name="T3" fmla="*/ 7 h 41"/>
                <a:gd name="T4" fmla="*/ 8 w 43"/>
                <a:gd name="T5" fmla="*/ 7 h 41"/>
                <a:gd name="T6" fmla="*/ 7 w 43"/>
                <a:gd name="T7" fmla="*/ 33 h 41"/>
                <a:gd name="T8" fmla="*/ 35 w 43"/>
                <a:gd name="T9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1">
                  <a:moveTo>
                    <a:pt x="35" y="33"/>
                  </a:moveTo>
                  <a:cubicBezTo>
                    <a:pt x="43" y="26"/>
                    <a:pt x="43" y="14"/>
                    <a:pt x="36" y="7"/>
                  </a:cubicBezTo>
                  <a:cubicBezTo>
                    <a:pt x="28" y="0"/>
                    <a:pt x="15" y="0"/>
                    <a:pt x="8" y="7"/>
                  </a:cubicBezTo>
                  <a:cubicBezTo>
                    <a:pt x="0" y="14"/>
                    <a:pt x="0" y="26"/>
                    <a:pt x="7" y="33"/>
                  </a:cubicBezTo>
                  <a:cubicBezTo>
                    <a:pt x="15" y="40"/>
                    <a:pt x="28" y="41"/>
                    <a:pt x="35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163">
              <a:extLst>
                <a:ext uri="{FF2B5EF4-FFF2-40B4-BE49-F238E27FC236}">
                  <a16:creationId xmlns:a16="http://schemas.microsoft.com/office/drawing/2014/main" id="{71C29B38-132D-439F-981D-87B3C12A6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85263" y="-2746375"/>
              <a:ext cx="112713" cy="104775"/>
            </a:xfrm>
            <a:custGeom>
              <a:avLst/>
              <a:gdLst>
                <a:gd name="T0" fmla="*/ 8 w 47"/>
                <a:gd name="T1" fmla="*/ 8 h 44"/>
                <a:gd name="T2" fmla="*/ 8 w 47"/>
                <a:gd name="T3" fmla="*/ 36 h 44"/>
                <a:gd name="T4" fmla="*/ 38 w 47"/>
                <a:gd name="T5" fmla="*/ 36 h 44"/>
                <a:gd name="T6" fmla="*/ 38 w 47"/>
                <a:gd name="T7" fmla="*/ 8 h 44"/>
                <a:gd name="T8" fmla="*/ 8 w 47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8" y="8"/>
                  </a:moveTo>
                  <a:cubicBezTo>
                    <a:pt x="0" y="16"/>
                    <a:pt x="0" y="28"/>
                    <a:pt x="8" y="36"/>
                  </a:cubicBezTo>
                  <a:cubicBezTo>
                    <a:pt x="16" y="44"/>
                    <a:pt x="30" y="44"/>
                    <a:pt x="38" y="36"/>
                  </a:cubicBezTo>
                  <a:cubicBezTo>
                    <a:pt x="46" y="28"/>
                    <a:pt x="47" y="16"/>
                    <a:pt x="38" y="8"/>
                  </a:cubicBezTo>
                  <a:cubicBezTo>
                    <a:pt x="30" y="0"/>
                    <a:pt x="16" y="0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164">
              <a:extLst>
                <a:ext uri="{FF2B5EF4-FFF2-40B4-BE49-F238E27FC236}">
                  <a16:creationId xmlns:a16="http://schemas.microsoft.com/office/drawing/2014/main" id="{D213163E-6AD9-4438-83A6-3F7376DD6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6088" y="-2820988"/>
              <a:ext cx="119063" cy="112713"/>
            </a:xfrm>
            <a:custGeom>
              <a:avLst/>
              <a:gdLst>
                <a:gd name="T0" fmla="*/ 9 w 50"/>
                <a:gd name="T1" fmla="*/ 8 h 47"/>
                <a:gd name="T2" fmla="*/ 9 w 50"/>
                <a:gd name="T3" fmla="*/ 38 h 47"/>
                <a:gd name="T4" fmla="*/ 41 w 50"/>
                <a:gd name="T5" fmla="*/ 38 h 47"/>
                <a:gd name="T6" fmla="*/ 41 w 50"/>
                <a:gd name="T7" fmla="*/ 8 h 47"/>
                <a:gd name="T8" fmla="*/ 9 w 50"/>
                <a:gd name="T9" fmla="*/ 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9" y="8"/>
                  </a:moveTo>
                  <a:cubicBezTo>
                    <a:pt x="0" y="16"/>
                    <a:pt x="0" y="30"/>
                    <a:pt x="9" y="38"/>
                  </a:cubicBezTo>
                  <a:cubicBezTo>
                    <a:pt x="18" y="47"/>
                    <a:pt x="32" y="47"/>
                    <a:pt x="41" y="38"/>
                  </a:cubicBezTo>
                  <a:cubicBezTo>
                    <a:pt x="50" y="30"/>
                    <a:pt x="50" y="17"/>
                    <a:pt x="41" y="8"/>
                  </a:cubicBezTo>
                  <a:cubicBezTo>
                    <a:pt x="32" y="0"/>
                    <a:pt x="18" y="0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165">
              <a:extLst>
                <a:ext uri="{FF2B5EF4-FFF2-40B4-BE49-F238E27FC236}">
                  <a16:creationId xmlns:a16="http://schemas.microsoft.com/office/drawing/2014/main" id="{9485F61A-4C4D-4D18-AA9E-6C8831F48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5325" y="-2897188"/>
              <a:ext cx="127000" cy="119063"/>
            </a:xfrm>
            <a:custGeom>
              <a:avLst/>
              <a:gdLst>
                <a:gd name="T0" fmla="*/ 9 w 53"/>
                <a:gd name="T1" fmla="*/ 41 h 50"/>
                <a:gd name="T2" fmla="*/ 44 w 53"/>
                <a:gd name="T3" fmla="*/ 41 h 50"/>
                <a:gd name="T4" fmla="*/ 44 w 53"/>
                <a:gd name="T5" fmla="*/ 9 h 50"/>
                <a:gd name="T6" fmla="*/ 9 w 53"/>
                <a:gd name="T7" fmla="*/ 9 h 50"/>
                <a:gd name="T8" fmla="*/ 9 w 53"/>
                <a:gd name="T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0">
                  <a:moveTo>
                    <a:pt x="9" y="41"/>
                  </a:moveTo>
                  <a:cubicBezTo>
                    <a:pt x="19" y="50"/>
                    <a:pt x="34" y="50"/>
                    <a:pt x="44" y="41"/>
                  </a:cubicBezTo>
                  <a:cubicBezTo>
                    <a:pt x="53" y="33"/>
                    <a:pt x="53" y="18"/>
                    <a:pt x="44" y="9"/>
                  </a:cubicBezTo>
                  <a:cubicBezTo>
                    <a:pt x="34" y="0"/>
                    <a:pt x="19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166">
              <a:extLst>
                <a:ext uri="{FF2B5EF4-FFF2-40B4-BE49-F238E27FC236}">
                  <a16:creationId xmlns:a16="http://schemas.microsoft.com/office/drawing/2014/main" id="{C4D4DD13-B95D-46FE-9D4F-F668E9CFB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32975" y="-2973388"/>
              <a:ext cx="138113" cy="128588"/>
            </a:xfrm>
            <a:custGeom>
              <a:avLst/>
              <a:gdLst>
                <a:gd name="T0" fmla="*/ 11 w 58"/>
                <a:gd name="T1" fmla="*/ 44 h 54"/>
                <a:gd name="T2" fmla="*/ 47 w 58"/>
                <a:gd name="T3" fmla="*/ 45 h 54"/>
                <a:gd name="T4" fmla="*/ 48 w 58"/>
                <a:gd name="T5" fmla="*/ 10 h 54"/>
                <a:gd name="T6" fmla="*/ 11 w 58"/>
                <a:gd name="T7" fmla="*/ 10 h 54"/>
                <a:gd name="T8" fmla="*/ 11 w 58"/>
                <a:gd name="T9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4">
                  <a:moveTo>
                    <a:pt x="11" y="44"/>
                  </a:moveTo>
                  <a:cubicBezTo>
                    <a:pt x="21" y="54"/>
                    <a:pt x="37" y="54"/>
                    <a:pt x="47" y="45"/>
                  </a:cubicBezTo>
                  <a:cubicBezTo>
                    <a:pt x="58" y="35"/>
                    <a:pt x="58" y="20"/>
                    <a:pt x="48" y="10"/>
                  </a:cubicBezTo>
                  <a:cubicBezTo>
                    <a:pt x="38" y="0"/>
                    <a:pt x="21" y="1"/>
                    <a:pt x="11" y="10"/>
                  </a:cubicBezTo>
                  <a:cubicBezTo>
                    <a:pt x="1" y="19"/>
                    <a:pt x="0" y="35"/>
                    <a:pt x="11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167">
              <a:extLst>
                <a:ext uri="{FF2B5EF4-FFF2-40B4-BE49-F238E27FC236}">
                  <a16:creationId xmlns:a16="http://schemas.microsoft.com/office/drawing/2014/main" id="{A747ECB4-9B49-4ECA-B356-E197505DC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8563" y="-3041650"/>
              <a:ext cx="136525" cy="125413"/>
            </a:xfrm>
            <a:custGeom>
              <a:avLst/>
              <a:gdLst>
                <a:gd name="T0" fmla="*/ 10 w 57"/>
                <a:gd name="T1" fmla="*/ 43 h 53"/>
                <a:gd name="T2" fmla="*/ 47 w 57"/>
                <a:gd name="T3" fmla="*/ 43 h 53"/>
                <a:gd name="T4" fmla="*/ 47 w 57"/>
                <a:gd name="T5" fmla="*/ 9 h 53"/>
                <a:gd name="T6" fmla="*/ 11 w 57"/>
                <a:gd name="T7" fmla="*/ 9 h 53"/>
                <a:gd name="T8" fmla="*/ 10 w 57"/>
                <a:gd name="T9" fmla="*/ 4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3">
                  <a:moveTo>
                    <a:pt x="10" y="43"/>
                  </a:moveTo>
                  <a:cubicBezTo>
                    <a:pt x="20" y="53"/>
                    <a:pt x="37" y="53"/>
                    <a:pt x="47" y="43"/>
                  </a:cubicBezTo>
                  <a:cubicBezTo>
                    <a:pt x="57" y="34"/>
                    <a:pt x="57" y="19"/>
                    <a:pt x="47" y="9"/>
                  </a:cubicBezTo>
                  <a:cubicBezTo>
                    <a:pt x="37" y="0"/>
                    <a:pt x="21" y="0"/>
                    <a:pt x="11" y="9"/>
                  </a:cubicBezTo>
                  <a:cubicBezTo>
                    <a:pt x="0" y="18"/>
                    <a:pt x="0" y="34"/>
                    <a:pt x="10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168">
              <a:extLst>
                <a:ext uri="{FF2B5EF4-FFF2-40B4-BE49-F238E27FC236}">
                  <a16:creationId xmlns:a16="http://schemas.microsoft.com/office/drawing/2014/main" id="{1CFD802E-7400-4BD1-B5AE-927ACF93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9388" y="-3117850"/>
              <a:ext cx="144463" cy="134938"/>
            </a:xfrm>
            <a:custGeom>
              <a:avLst/>
              <a:gdLst>
                <a:gd name="T0" fmla="*/ 11 w 61"/>
                <a:gd name="T1" fmla="*/ 46 h 57"/>
                <a:gd name="T2" fmla="*/ 50 w 61"/>
                <a:gd name="T3" fmla="*/ 47 h 57"/>
                <a:gd name="T4" fmla="*/ 50 w 61"/>
                <a:gd name="T5" fmla="*/ 10 h 57"/>
                <a:gd name="T6" fmla="*/ 11 w 61"/>
                <a:gd name="T7" fmla="*/ 10 h 57"/>
                <a:gd name="T8" fmla="*/ 11 w 61"/>
                <a:gd name="T9" fmla="*/ 4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7">
                  <a:moveTo>
                    <a:pt x="11" y="46"/>
                  </a:moveTo>
                  <a:cubicBezTo>
                    <a:pt x="22" y="56"/>
                    <a:pt x="39" y="57"/>
                    <a:pt x="50" y="47"/>
                  </a:cubicBezTo>
                  <a:cubicBezTo>
                    <a:pt x="61" y="37"/>
                    <a:pt x="61" y="20"/>
                    <a:pt x="50" y="10"/>
                  </a:cubicBezTo>
                  <a:cubicBezTo>
                    <a:pt x="39" y="0"/>
                    <a:pt x="22" y="0"/>
                    <a:pt x="11" y="10"/>
                  </a:cubicBezTo>
                  <a:cubicBezTo>
                    <a:pt x="0" y="20"/>
                    <a:pt x="0" y="36"/>
                    <a:pt x="1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169">
              <a:extLst>
                <a:ext uri="{FF2B5EF4-FFF2-40B4-BE49-F238E27FC236}">
                  <a16:creationId xmlns:a16="http://schemas.microsoft.com/office/drawing/2014/main" id="{67A8C0D4-3212-497B-A742-F9F62688F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88625" y="-3194050"/>
              <a:ext cx="152400" cy="142875"/>
            </a:xfrm>
            <a:custGeom>
              <a:avLst/>
              <a:gdLst>
                <a:gd name="T0" fmla="*/ 11 w 64"/>
                <a:gd name="T1" fmla="*/ 49 h 60"/>
                <a:gd name="T2" fmla="*/ 53 w 64"/>
                <a:gd name="T3" fmla="*/ 49 h 60"/>
                <a:gd name="T4" fmla="*/ 53 w 64"/>
                <a:gd name="T5" fmla="*/ 11 h 60"/>
                <a:gd name="T6" fmla="*/ 12 w 64"/>
                <a:gd name="T7" fmla="*/ 11 h 60"/>
                <a:gd name="T8" fmla="*/ 11 w 64"/>
                <a:gd name="T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0">
                  <a:moveTo>
                    <a:pt x="11" y="49"/>
                  </a:moveTo>
                  <a:cubicBezTo>
                    <a:pt x="23" y="60"/>
                    <a:pt x="41" y="60"/>
                    <a:pt x="53" y="49"/>
                  </a:cubicBezTo>
                  <a:cubicBezTo>
                    <a:pt x="64" y="39"/>
                    <a:pt x="64" y="22"/>
                    <a:pt x="53" y="11"/>
                  </a:cubicBezTo>
                  <a:cubicBezTo>
                    <a:pt x="42" y="0"/>
                    <a:pt x="23" y="0"/>
                    <a:pt x="12" y="11"/>
                  </a:cubicBezTo>
                  <a:cubicBezTo>
                    <a:pt x="0" y="21"/>
                    <a:pt x="0" y="39"/>
                    <a:pt x="1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170">
              <a:extLst>
                <a:ext uri="{FF2B5EF4-FFF2-40B4-BE49-F238E27FC236}">
                  <a16:creationId xmlns:a16="http://schemas.microsoft.com/office/drawing/2014/main" id="{2282D2EF-BD8C-4FDC-8310-CE0C6AEBF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9450" y="-3267075"/>
              <a:ext cx="158750" cy="149225"/>
            </a:xfrm>
            <a:custGeom>
              <a:avLst/>
              <a:gdLst>
                <a:gd name="T0" fmla="*/ 12 w 67"/>
                <a:gd name="T1" fmla="*/ 51 h 63"/>
                <a:gd name="T2" fmla="*/ 55 w 67"/>
                <a:gd name="T3" fmla="*/ 52 h 63"/>
                <a:gd name="T4" fmla="*/ 55 w 67"/>
                <a:gd name="T5" fmla="*/ 11 h 63"/>
                <a:gd name="T6" fmla="*/ 12 w 67"/>
                <a:gd name="T7" fmla="*/ 11 h 63"/>
                <a:gd name="T8" fmla="*/ 12 w 67"/>
                <a:gd name="T9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3">
                  <a:moveTo>
                    <a:pt x="12" y="51"/>
                  </a:moveTo>
                  <a:cubicBezTo>
                    <a:pt x="24" y="62"/>
                    <a:pt x="43" y="63"/>
                    <a:pt x="55" y="52"/>
                  </a:cubicBezTo>
                  <a:cubicBezTo>
                    <a:pt x="67" y="40"/>
                    <a:pt x="67" y="23"/>
                    <a:pt x="55" y="11"/>
                  </a:cubicBezTo>
                  <a:cubicBezTo>
                    <a:pt x="43" y="0"/>
                    <a:pt x="24" y="0"/>
                    <a:pt x="12" y="11"/>
                  </a:cubicBezTo>
                  <a:cubicBezTo>
                    <a:pt x="0" y="22"/>
                    <a:pt x="1" y="40"/>
                    <a:pt x="12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171">
              <a:extLst>
                <a:ext uri="{FF2B5EF4-FFF2-40B4-BE49-F238E27FC236}">
                  <a16:creationId xmlns:a16="http://schemas.microsoft.com/office/drawing/2014/main" id="{D3BF1F43-A131-4C5E-866F-810634693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88688" y="-3341688"/>
              <a:ext cx="166688" cy="155575"/>
            </a:xfrm>
            <a:custGeom>
              <a:avLst/>
              <a:gdLst>
                <a:gd name="T0" fmla="*/ 13 w 70"/>
                <a:gd name="T1" fmla="*/ 53 h 65"/>
                <a:gd name="T2" fmla="*/ 58 w 70"/>
                <a:gd name="T3" fmla="*/ 53 h 65"/>
                <a:gd name="T4" fmla="*/ 58 w 70"/>
                <a:gd name="T5" fmla="*/ 11 h 65"/>
                <a:gd name="T6" fmla="*/ 13 w 70"/>
                <a:gd name="T7" fmla="*/ 11 h 65"/>
                <a:gd name="T8" fmla="*/ 13 w 70"/>
                <a:gd name="T9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5">
                  <a:moveTo>
                    <a:pt x="13" y="53"/>
                  </a:moveTo>
                  <a:cubicBezTo>
                    <a:pt x="25" y="65"/>
                    <a:pt x="45" y="65"/>
                    <a:pt x="58" y="53"/>
                  </a:cubicBezTo>
                  <a:cubicBezTo>
                    <a:pt x="70" y="42"/>
                    <a:pt x="70" y="23"/>
                    <a:pt x="58" y="11"/>
                  </a:cubicBezTo>
                  <a:cubicBezTo>
                    <a:pt x="46" y="0"/>
                    <a:pt x="26" y="0"/>
                    <a:pt x="13" y="11"/>
                  </a:cubicBezTo>
                  <a:cubicBezTo>
                    <a:pt x="0" y="23"/>
                    <a:pt x="0" y="42"/>
                    <a:pt x="13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172">
              <a:extLst>
                <a:ext uri="{FF2B5EF4-FFF2-40B4-BE49-F238E27FC236}">
                  <a16:creationId xmlns:a16="http://schemas.microsoft.com/office/drawing/2014/main" id="{C0EC49CE-FC20-4DA9-A909-3FE62B881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39513" y="-3417888"/>
              <a:ext cx="176213" cy="165100"/>
            </a:xfrm>
            <a:custGeom>
              <a:avLst/>
              <a:gdLst>
                <a:gd name="T0" fmla="*/ 13 w 74"/>
                <a:gd name="T1" fmla="*/ 12 h 69"/>
                <a:gd name="T2" fmla="*/ 13 w 74"/>
                <a:gd name="T3" fmla="*/ 56 h 69"/>
                <a:gd name="T4" fmla="*/ 61 w 74"/>
                <a:gd name="T5" fmla="*/ 57 h 69"/>
                <a:gd name="T6" fmla="*/ 61 w 74"/>
                <a:gd name="T7" fmla="*/ 12 h 69"/>
                <a:gd name="T8" fmla="*/ 13 w 74"/>
                <a:gd name="T9" fmla="*/ 1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9">
                  <a:moveTo>
                    <a:pt x="13" y="12"/>
                  </a:moveTo>
                  <a:cubicBezTo>
                    <a:pt x="0" y="24"/>
                    <a:pt x="0" y="44"/>
                    <a:pt x="13" y="56"/>
                  </a:cubicBezTo>
                  <a:cubicBezTo>
                    <a:pt x="26" y="69"/>
                    <a:pt x="47" y="69"/>
                    <a:pt x="61" y="57"/>
                  </a:cubicBezTo>
                  <a:cubicBezTo>
                    <a:pt x="74" y="45"/>
                    <a:pt x="74" y="25"/>
                    <a:pt x="61" y="12"/>
                  </a:cubicBezTo>
                  <a:cubicBezTo>
                    <a:pt x="48" y="0"/>
                    <a:pt x="27" y="0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173">
              <a:extLst>
                <a:ext uri="{FF2B5EF4-FFF2-40B4-BE49-F238E27FC236}">
                  <a16:creationId xmlns:a16="http://schemas.microsoft.com/office/drawing/2014/main" id="{7219B7FD-077E-4D5A-96C6-7BA26C951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88750" y="-3494088"/>
              <a:ext cx="184150" cy="171450"/>
            </a:xfrm>
            <a:custGeom>
              <a:avLst/>
              <a:gdLst>
                <a:gd name="T0" fmla="*/ 63 w 77"/>
                <a:gd name="T1" fmla="*/ 60 h 72"/>
                <a:gd name="T2" fmla="*/ 64 w 77"/>
                <a:gd name="T3" fmla="*/ 14 h 72"/>
                <a:gd name="T4" fmla="*/ 14 w 77"/>
                <a:gd name="T5" fmla="*/ 13 h 72"/>
                <a:gd name="T6" fmla="*/ 14 w 77"/>
                <a:gd name="T7" fmla="*/ 60 h 72"/>
                <a:gd name="T8" fmla="*/ 63 w 77"/>
                <a:gd name="T9" fmla="*/ 6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63" y="60"/>
                  </a:moveTo>
                  <a:cubicBezTo>
                    <a:pt x="77" y="47"/>
                    <a:pt x="77" y="26"/>
                    <a:pt x="64" y="14"/>
                  </a:cubicBezTo>
                  <a:cubicBezTo>
                    <a:pt x="50" y="1"/>
                    <a:pt x="28" y="0"/>
                    <a:pt x="14" y="13"/>
                  </a:cubicBezTo>
                  <a:cubicBezTo>
                    <a:pt x="0" y="26"/>
                    <a:pt x="0" y="47"/>
                    <a:pt x="14" y="60"/>
                  </a:cubicBezTo>
                  <a:cubicBezTo>
                    <a:pt x="27" y="72"/>
                    <a:pt x="49" y="72"/>
                    <a:pt x="63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174">
              <a:extLst>
                <a:ext uri="{FF2B5EF4-FFF2-40B4-BE49-F238E27FC236}">
                  <a16:creationId xmlns:a16="http://schemas.microsoft.com/office/drawing/2014/main" id="{7050EB7B-F91B-46CE-A2A1-02909F2DC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39575" y="-3567113"/>
              <a:ext cx="190500" cy="177800"/>
            </a:xfrm>
            <a:custGeom>
              <a:avLst/>
              <a:gdLst>
                <a:gd name="T0" fmla="*/ 66 w 80"/>
                <a:gd name="T1" fmla="*/ 62 h 75"/>
                <a:gd name="T2" fmla="*/ 66 w 80"/>
                <a:gd name="T3" fmla="*/ 14 h 75"/>
                <a:gd name="T4" fmla="*/ 15 w 80"/>
                <a:gd name="T5" fmla="*/ 13 h 75"/>
                <a:gd name="T6" fmla="*/ 15 w 80"/>
                <a:gd name="T7" fmla="*/ 62 h 75"/>
                <a:gd name="T8" fmla="*/ 66 w 80"/>
                <a:gd name="T9" fmla="*/ 6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5">
                  <a:moveTo>
                    <a:pt x="66" y="62"/>
                  </a:moveTo>
                  <a:cubicBezTo>
                    <a:pt x="80" y="48"/>
                    <a:pt x="80" y="27"/>
                    <a:pt x="66" y="14"/>
                  </a:cubicBezTo>
                  <a:cubicBezTo>
                    <a:pt x="52" y="0"/>
                    <a:pt x="29" y="0"/>
                    <a:pt x="15" y="13"/>
                  </a:cubicBezTo>
                  <a:cubicBezTo>
                    <a:pt x="0" y="27"/>
                    <a:pt x="0" y="48"/>
                    <a:pt x="15" y="62"/>
                  </a:cubicBezTo>
                  <a:cubicBezTo>
                    <a:pt x="29" y="75"/>
                    <a:pt x="52" y="75"/>
                    <a:pt x="66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175">
              <a:extLst>
                <a:ext uri="{FF2B5EF4-FFF2-40B4-BE49-F238E27FC236}">
                  <a16:creationId xmlns:a16="http://schemas.microsoft.com/office/drawing/2014/main" id="{214F3CFC-0796-45BF-A72E-44DB7E0DF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88813" y="-3643313"/>
              <a:ext cx="201613" cy="187325"/>
            </a:xfrm>
            <a:custGeom>
              <a:avLst/>
              <a:gdLst>
                <a:gd name="T0" fmla="*/ 69 w 84"/>
                <a:gd name="T1" fmla="*/ 65 h 79"/>
                <a:gd name="T2" fmla="*/ 69 w 84"/>
                <a:gd name="T3" fmla="*/ 15 h 79"/>
                <a:gd name="T4" fmla="*/ 15 w 84"/>
                <a:gd name="T5" fmla="*/ 14 h 79"/>
                <a:gd name="T6" fmla="*/ 15 w 84"/>
                <a:gd name="T7" fmla="*/ 65 h 79"/>
                <a:gd name="T8" fmla="*/ 69 w 84"/>
                <a:gd name="T9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9">
                  <a:moveTo>
                    <a:pt x="69" y="65"/>
                  </a:moveTo>
                  <a:cubicBezTo>
                    <a:pt x="84" y="51"/>
                    <a:pt x="84" y="29"/>
                    <a:pt x="69" y="15"/>
                  </a:cubicBezTo>
                  <a:cubicBezTo>
                    <a:pt x="54" y="1"/>
                    <a:pt x="30" y="0"/>
                    <a:pt x="15" y="14"/>
                  </a:cubicBezTo>
                  <a:cubicBezTo>
                    <a:pt x="0" y="28"/>
                    <a:pt x="0" y="51"/>
                    <a:pt x="15" y="65"/>
                  </a:cubicBezTo>
                  <a:cubicBezTo>
                    <a:pt x="30" y="79"/>
                    <a:pt x="54" y="78"/>
                    <a:pt x="69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176">
              <a:extLst>
                <a:ext uri="{FF2B5EF4-FFF2-40B4-BE49-F238E27FC236}">
                  <a16:creationId xmlns:a16="http://schemas.microsoft.com/office/drawing/2014/main" id="{93A557B2-FEBC-4FCE-92C9-666594B5B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44400" y="-3679825"/>
              <a:ext cx="198438" cy="152400"/>
            </a:xfrm>
            <a:custGeom>
              <a:avLst/>
              <a:gdLst>
                <a:gd name="T0" fmla="*/ 15 w 83"/>
                <a:gd name="T1" fmla="*/ 50 h 64"/>
                <a:gd name="T2" fmla="*/ 69 w 83"/>
                <a:gd name="T3" fmla="*/ 50 h 64"/>
                <a:gd name="T4" fmla="*/ 69 w 83"/>
                <a:gd name="T5" fmla="*/ 0 h 64"/>
                <a:gd name="T6" fmla="*/ 14 w 83"/>
                <a:gd name="T7" fmla="*/ 0 h 64"/>
                <a:gd name="T8" fmla="*/ 15 w 83"/>
                <a:gd name="T9" fmla="*/ 5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64">
                  <a:moveTo>
                    <a:pt x="15" y="50"/>
                  </a:moveTo>
                  <a:cubicBezTo>
                    <a:pt x="29" y="64"/>
                    <a:pt x="54" y="64"/>
                    <a:pt x="69" y="50"/>
                  </a:cubicBezTo>
                  <a:cubicBezTo>
                    <a:pt x="83" y="36"/>
                    <a:pt x="83" y="14"/>
                    <a:pt x="6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4"/>
                    <a:pt x="0" y="36"/>
                    <a:pt x="15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177">
              <a:extLst>
                <a:ext uri="{FF2B5EF4-FFF2-40B4-BE49-F238E27FC236}">
                  <a16:creationId xmlns:a16="http://schemas.microsoft.com/office/drawing/2014/main" id="{7C09798E-05DF-4C55-8F64-88660EB56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4750" y="-3679825"/>
              <a:ext cx="185738" cy="84138"/>
            </a:xfrm>
            <a:custGeom>
              <a:avLst/>
              <a:gdLst>
                <a:gd name="T0" fmla="*/ 67 w 78"/>
                <a:gd name="T1" fmla="*/ 21 h 35"/>
                <a:gd name="T2" fmla="*/ 78 w 78"/>
                <a:gd name="T3" fmla="*/ 0 h 35"/>
                <a:gd name="T4" fmla="*/ 0 w 78"/>
                <a:gd name="T5" fmla="*/ 0 h 35"/>
                <a:gd name="T6" fmla="*/ 11 w 78"/>
                <a:gd name="T7" fmla="*/ 21 h 35"/>
                <a:gd name="T8" fmla="*/ 67 w 78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35">
                  <a:moveTo>
                    <a:pt x="67" y="21"/>
                  </a:moveTo>
                  <a:cubicBezTo>
                    <a:pt x="73" y="15"/>
                    <a:pt x="77" y="8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8"/>
                    <a:pt x="5" y="15"/>
                    <a:pt x="11" y="21"/>
                  </a:cubicBezTo>
                  <a:cubicBezTo>
                    <a:pt x="27" y="35"/>
                    <a:pt x="52" y="35"/>
                    <a:pt x="67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178">
              <a:extLst>
                <a:ext uri="{FF2B5EF4-FFF2-40B4-BE49-F238E27FC236}">
                  <a16:creationId xmlns:a16="http://schemas.microsoft.com/office/drawing/2014/main" id="{638A9E5E-AA9D-49BC-BEAF-78FF620CF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19075" y="-3679825"/>
              <a:ext cx="66675" cy="7938"/>
            </a:xfrm>
            <a:custGeom>
              <a:avLst/>
              <a:gdLst>
                <a:gd name="T0" fmla="*/ 28 w 28"/>
                <a:gd name="T1" fmla="*/ 0 h 3"/>
                <a:gd name="T2" fmla="*/ 0 w 28"/>
                <a:gd name="T3" fmla="*/ 0 h 3"/>
                <a:gd name="T4" fmla="*/ 28 w 28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3">
                  <a:moveTo>
                    <a:pt x="2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3"/>
                    <a:pt x="19" y="3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179">
              <a:extLst>
                <a:ext uri="{FF2B5EF4-FFF2-40B4-BE49-F238E27FC236}">
                  <a16:creationId xmlns:a16="http://schemas.microsoft.com/office/drawing/2014/main" id="{37884D5D-6D9B-4287-87E8-41EBC4A36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54675" y="-1462088"/>
              <a:ext cx="9525" cy="9525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3 h 4"/>
                <a:gd name="T4" fmla="*/ 3 w 4"/>
                <a:gd name="T5" fmla="*/ 3 h 4"/>
                <a:gd name="T6" fmla="*/ 3 w 4"/>
                <a:gd name="T7" fmla="*/ 0 h 4"/>
                <a:gd name="T8" fmla="*/ 0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2" y="4"/>
                    <a:pt x="3" y="3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180">
              <a:extLst>
                <a:ext uri="{FF2B5EF4-FFF2-40B4-BE49-F238E27FC236}">
                  <a16:creationId xmlns:a16="http://schemas.microsoft.com/office/drawing/2014/main" id="{6290682E-1133-426D-9695-84C1E3944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5500" y="-1538288"/>
              <a:ext cx="17463" cy="15875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2 h 7"/>
                <a:gd name="T8" fmla="*/ 1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0" y="3"/>
                    <a:pt x="0" y="5"/>
                    <a:pt x="1" y="6"/>
                  </a:cubicBezTo>
                  <a:cubicBezTo>
                    <a:pt x="2" y="7"/>
                    <a:pt x="5" y="7"/>
                    <a:pt x="6" y="6"/>
                  </a:cubicBezTo>
                  <a:cubicBezTo>
                    <a:pt x="7" y="5"/>
                    <a:pt x="7" y="3"/>
                    <a:pt x="6" y="2"/>
                  </a:cubicBezTo>
                  <a:cubicBezTo>
                    <a:pt x="5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181">
              <a:extLst>
                <a:ext uri="{FF2B5EF4-FFF2-40B4-BE49-F238E27FC236}">
                  <a16:creationId xmlns:a16="http://schemas.microsoft.com/office/drawing/2014/main" id="{14E25D7F-9466-4A29-8BE1-D817861B4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6325" y="-1612900"/>
              <a:ext cx="25400" cy="23813"/>
            </a:xfrm>
            <a:custGeom>
              <a:avLst/>
              <a:gdLst>
                <a:gd name="T0" fmla="*/ 2 w 11"/>
                <a:gd name="T1" fmla="*/ 1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1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0" y="3"/>
                    <a:pt x="0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182">
              <a:extLst>
                <a:ext uri="{FF2B5EF4-FFF2-40B4-BE49-F238E27FC236}">
                  <a16:creationId xmlns:a16="http://schemas.microsoft.com/office/drawing/2014/main" id="{EEBD64DF-B9FA-4861-8E1D-3726F30AA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05563" y="-1689100"/>
              <a:ext cx="33338" cy="31750"/>
            </a:xfrm>
            <a:custGeom>
              <a:avLst/>
              <a:gdLst>
                <a:gd name="T0" fmla="*/ 2 w 14"/>
                <a:gd name="T1" fmla="*/ 2 h 13"/>
                <a:gd name="T2" fmla="*/ 2 w 14"/>
                <a:gd name="T3" fmla="*/ 11 h 13"/>
                <a:gd name="T4" fmla="*/ 11 w 14"/>
                <a:gd name="T5" fmla="*/ 11 h 13"/>
                <a:gd name="T6" fmla="*/ 12 w 14"/>
                <a:gd name="T7" fmla="*/ 2 h 13"/>
                <a:gd name="T8" fmla="*/ 2 w 14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2" y="2"/>
                  </a:moveTo>
                  <a:cubicBezTo>
                    <a:pt x="0" y="5"/>
                    <a:pt x="0" y="9"/>
                    <a:pt x="2" y="11"/>
                  </a:cubicBezTo>
                  <a:cubicBezTo>
                    <a:pt x="5" y="13"/>
                    <a:pt x="9" y="13"/>
                    <a:pt x="11" y="11"/>
                  </a:cubicBezTo>
                  <a:cubicBezTo>
                    <a:pt x="14" y="9"/>
                    <a:pt x="14" y="5"/>
                    <a:pt x="12" y="2"/>
                  </a:cubicBezTo>
                  <a:cubicBezTo>
                    <a:pt x="9" y="0"/>
                    <a:pt x="5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183">
              <a:extLst>
                <a:ext uri="{FF2B5EF4-FFF2-40B4-BE49-F238E27FC236}">
                  <a16:creationId xmlns:a16="http://schemas.microsoft.com/office/drawing/2014/main" id="{E2742F0C-9F85-47D8-AE77-178E70EE6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56388" y="-1762125"/>
              <a:ext cx="39688" cy="38100"/>
            </a:xfrm>
            <a:custGeom>
              <a:avLst/>
              <a:gdLst>
                <a:gd name="T0" fmla="*/ 3 w 17"/>
                <a:gd name="T1" fmla="*/ 2 h 16"/>
                <a:gd name="T2" fmla="*/ 3 w 17"/>
                <a:gd name="T3" fmla="*/ 13 h 16"/>
                <a:gd name="T4" fmla="*/ 14 w 17"/>
                <a:gd name="T5" fmla="*/ 13 h 16"/>
                <a:gd name="T6" fmla="*/ 14 w 17"/>
                <a:gd name="T7" fmla="*/ 2 h 16"/>
                <a:gd name="T8" fmla="*/ 3 w 17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3" y="2"/>
                  </a:moveTo>
                  <a:cubicBezTo>
                    <a:pt x="0" y="5"/>
                    <a:pt x="0" y="10"/>
                    <a:pt x="3" y="13"/>
                  </a:cubicBezTo>
                  <a:cubicBezTo>
                    <a:pt x="6" y="16"/>
                    <a:pt x="11" y="16"/>
                    <a:pt x="14" y="13"/>
                  </a:cubicBezTo>
                  <a:cubicBezTo>
                    <a:pt x="17" y="10"/>
                    <a:pt x="17" y="5"/>
                    <a:pt x="14" y="2"/>
                  </a:cubicBezTo>
                  <a:cubicBezTo>
                    <a:pt x="11" y="0"/>
                    <a:pt x="6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184">
              <a:extLst>
                <a:ext uri="{FF2B5EF4-FFF2-40B4-BE49-F238E27FC236}">
                  <a16:creationId xmlns:a16="http://schemas.microsoft.com/office/drawing/2014/main" id="{979484A0-1248-4782-BF02-020DC017B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5625" y="-1838325"/>
              <a:ext cx="47625" cy="46038"/>
            </a:xfrm>
            <a:custGeom>
              <a:avLst/>
              <a:gdLst>
                <a:gd name="T0" fmla="*/ 4 w 20"/>
                <a:gd name="T1" fmla="*/ 4 h 19"/>
                <a:gd name="T2" fmla="*/ 4 w 20"/>
                <a:gd name="T3" fmla="*/ 16 h 19"/>
                <a:gd name="T4" fmla="*/ 17 w 20"/>
                <a:gd name="T5" fmla="*/ 16 h 19"/>
                <a:gd name="T6" fmla="*/ 17 w 20"/>
                <a:gd name="T7" fmla="*/ 4 h 19"/>
                <a:gd name="T8" fmla="*/ 4 w 20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4" y="4"/>
                  </a:moveTo>
                  <a:cubicBezTo>
                    <a:pt x="0" y="7"/>
                    <a:pt x="0" y="13"/>
                    <a:pt x="4" y="16"/>
                  </a:cubicBezTo>
                  <a:cubicBezTo>
                    <a:pt x="7" y="19"/>
                    <a:pt x="13" y="19"/>
                    <a:pt x="17" y="16"/>
                  </a:cubicBezTo>
                  <a:cubicBezTo>
                    <a:pt x="20" y="13"/>
                    <a:pt x="20" y="7"/>
                    <a:pt x="17" y="4"/>
                  </a:cubicBezTo>
                  <a:cubicBezTo>
                    <a:pt x="13" y="0"/>
                    <a:pt x="7" y="0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185">
              <a:extLst>
                <a:ext uri="{FF2B5EF4-FFF2-40B4-BE49-F238E27FC236}">
                  <a16:creationId xmlns:a16="http://schemas.microsoft.com/office/drawing/2014/main" id="{32AAEE01-5FB0-4BF0-8B80-1CA68EFBD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1213" y="-1909763"/>
              <a:ext cx="47625" cy="46038"/>
            </a:xfrm>
            <a:custGeom>
              <a:avLst/>
              <a:gdLst>
                <a:gd name="T0" fmla="*/ 16 w 20"/>
                <a:gd name="T1" fmla="*/ 4 h 19"/>
                <a:gd name="T2" fmla="*/ 3 w 20"/>
                <a:gd name="T3" fmla="*/ 4 h 19"/>
                <a:gd name="T4" fmla="*/ 3 w 20"/>
                <a:gd name="T5" fmla="*/ 16 h 19"/>
                <a:gd name="T6" fmla="*/ 16 w 20"/>
                <a:gd name="T7" fmla="*/ 16 h 19"/>
                <a:gd name="T8" fmla="*/ 16 w 20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16" y="4"/>
                  </a:moveTo>
                  <a:cubicBezTo>
                    <a:pt x="13" y="0"/>
                    <a:pt x="7" y="0"/>
                    <a:pt x="3" y="4"/>
                  </a:cubicBezTo>
                  <a:cubicBezTo>
                    <a:pt x="0" y="7"/>
                    <a:pt x="0" y="13"/>
                    <a:pt x="3" y="16"/>
                  </a:cubicBezTo>
                  <a:cubicBezTo>
                    <a:pt x="7" y="19"/>
                    <a:pt x="13" y="19"/>
                    <a:pt x="16" y="16"/>
                  </a:cubicBezTo>
                  <a:cubicBezTo>
                    <a:pt x="20" y="13"/>
                    <a:pt x="20" y="7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186">
              <a:extLst>
                <a:ext uri="{FF2B5EF4-FFF2-40B4-BE49-F238E27FC236}">
                  <a16:creationId xmlns:a16="http://schemas.microsoft.com/office/drawing/2014/main" id="{282566BB-4374-44A3-8C18-E41F5014B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0450" y="-1982788"/>
              <a:ext cx="55563" cy="52388"/>
            </a:xfrm>
            <a:custGeom>
              <a:avLst/>
              <a:gdLst>
                <a:gd name="T0" fmla="*/ 19 w 23"/>
                <a:gd name="T1" fmla="*/ 4 h 22"/>
                <a:gd name="T2" fmla="*/ 4 w 23"/>
                <a:gd name="T3" fmla="*/ 4 h 22"/>
                <a:gd name="T4" fmla="*/ 4 w 23"/>
                <a:gd name="T5" fmla="*/ 18 h 22"/>
                <a:gd name="T6" fmla="*/ 19 w 23"/>
                <a:gd name="T7" fmla="*/ 18 h 22"/>
                <a:gd name="T8" fmla="*/ 19 w 23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2">
                  <a:moveTo>
                    <a:pt x="19" y="4"/>
                  </a:moveTo>
                  <a:cubicBezTo>
                    <a:pt x="15" y="0"/>
                    <a:pt x="8" y="0"/>
                    <a:pt x="4" y="4"/>
                  </a:cubicBezTo>
                  <a:cubicBezTo>
                    <a:pt x="0" y="8"/>
                    <a:pt x="0" y="14"/>
                    <a:pt x="4" y="18"/>
                  </a:cubicBezTo>
                  <a:cubicBezTo>
                    <a:pt x="8" y="22"/>
                    <a:pt x="15" y="22"/>
                    <a:pt x="19" y="18"/>
                  </a:cubicBezTo>
                  <a:cubicBezTo>
                    <a:pt x="23" y="14"/>
                    <a:pt x="23" y="8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187">
              <a:extLst>
                <a:ext uri="{FF2B5EF4-FFF2-40B4-BE49-F238E27FC236}">
                  <a16:creationId xmlns:a16="http://schemas.microsoft.com/office/drawing/2014/main" id="{7E099116-F960-4B90-8198-8B812C5A8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1275" y="-2058988"/>
              <a:ext cx="63500" cy="61913"/>
            </a:xfrm>
            <a:custGeom>
              <a:avLst/>
              <a:gdLst>
                <a:gd name="T0" fmla="*/ 4 w 27"/>
                <a:gd name="T1" fmla="*/ 4 h 26"/>
                <a:gd name="T2" fmla="*/ 4 w 27"/>
                <a:gd name="T3" fmla="*/ 21 h 26"/>
                <a:gd name="T4" fmla="*/ 22 w 27"/>
                <a:gd name="T5" fmla="*/ 21 h 26"/>
                <a:gd name="T6" fmla="*/ 22 w 27"/>
                <a:gd name="T7" fmla="*/ 5 h 26"/>
                <a:gd name="T8" fmla="*/ 4 w 27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4" y="4"/>
                  </a:moveTo>
                  <a:cubicBezTo>
                    <a:pt x="0" y="9"/>
                    <a:pt x="0" y="16"/>
                    <a:pt x="4" y="21"/>
                  </a:cubicBezTo>
                  <a:cubicBezTo>
                    <a:pt x="9" y="26"/>
                    <a:pt x="17" y="26"/>
                    <a:pt x="22" y="21"/>
                  </a:cubicBezTo>
                  <a:cubicBezTo>
                    <a:pt x="27" y="17"/>
                    <a:pt x="27" y="9"/>
                    <a:pt x="22" y="5"/>
                  </a:cubicBezTo>
                  <a:cubicBezTo>
                    <a:pt x="17" y="0"/>
                    <a:pt x="9" y="0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188">
              <a:extLst>
                <a:ext uri="{FF2B5EF4-FFF2-40B4-BE49-F238E27FC236}">
                  <a16:creationId xmlns:a16="http://schemas.microsoft.com/office/drawing/2014/main" id="{64CDFEA0-CA34-4C04-822F-73D8E1DF2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8925" y="-2133600"/>
              <a:ext cx="74613" cy="66675"/>
            </a:xfrm>
            <a:custGeom>
              <a:avLst/>
              <a:gdLst>
                <a:gd name="T0" fmla="*/ 6 w 31"/>
                <a:gd name="T1" fmla="*/ 5 h 28"/>
                <a:gd name="T2" fmla="*/ 6 w 31"/>
                <a:gd name="T3" fmla="*/ 23 h 28"/>
                <a:gd name="T4" fmla="*/ 25 w 31"/>
                <a:gd name="T5" fmla="*/ 23 h 28"/>
                <a:gd name="T6" fmla="*/ 26 w 31"/>
                <a:gd name="T7" fmla="*/ 5 h 28"/>
                <a:gd name="T8" fmla="*/ 6 w 31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8">
                  <a:moveTo>
                    <a:pt x="6" y="5"/>
                  </a:moveTo>
                  <a:cubicBezTo>
                    <a:pt x="1" y="10"/>
                    <a:pt x="0" y="18"/>
                    <a:pt x="6" y="23"/>
                  </a:cubicBezTo>
                  <a:cubicBezTo>
                    <a:pt x="11" y="28"/>
                    <a:pt x="20" y="28"/>
                    <a:pt x="25" y="23"/>
                  </a:cubicBezTo>
                  <a:cubicBezTo>
                    <a:pt x="31" y="18"/>
                    <a:pt x="31" y="10"/>
                    <a:pt x="26" y="5"/>
                  </a:cubicBezTo>
                  <a:cubicBezTo>
                    <a:pt x="20" y="0"/>
                    <a:pt x="12" y="0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189">
              <a:extLst>
                <a:ext uri="{FF2B5EF4-FFF2-40B4-BE49-F238E27FC236}">
                  <a16:creationId xmlns:a16="http://schemas.microsoft.com/office/drawing/2014/main" id="{B6405A17-9BF3-4ECF-B6F0-F1AA5DACD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9750" y="-2209800"/>
              <a:ext cx="82550" cy="76200"/>
            </a:xfrm>
            <a:custGeom>
              <a:avLst/>
              <a:gdLst>
                <a:gd name="T0" fmla="*/ 7 w 35"/>
                <a:gd name="T1" fmla="*/ 6 h 32"/>
                <a:gd name="T2" fmla="*/ 6 w 35"/>
                <a:gd name="T3" fmla="*/ 26 h 32"/>
                <a:gd name="T4" fmla="*/ 28 w 35"/>
                <a:gd name="T5" fmla="*/ 26 h 32"/>
                <a:gd name="T6" fmla="*/ 28 w 35"/>
                <a:gd name="T7" fmla="*/ 6 h 32"/>
                <a:gd name="T8" fmla="*/ 7 w 35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2">
                  <a:moveTo>
                    <a:pt x="7" y="6"/>
                  </a:moveTo>
                  <a:cubicBezTo>
                    <a:pt x="1" y="11"/>
                    <a:pt x="0" y="20"/>
                    <a:pt x="6" y="26"/>
                  </a:cubicBezTo>
                  <a:cubicBezTo>
                    <a:pt x="12" y="32"/>
                    <a:pt x="22" y="32"/>
                    <a:pt x="28" y="26"/>
                  </a:cubicBezTo>
                  <a:cubicBezTo>
                    <a:pt x="35" y="21"/>
                    <a:pt x="34" y="11"/>
                    <a:pt x="28" y="6"/>
                  </a:cubicBezTo>
                  <a:cubicBezTo>
                    <a:pt x="22" y="0"/>
                    <a:pt x="13" y="0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190">
              <a:extLst>
                <a:ext uri="{FF2B5EF4-FFF2-40B4-BE49-F238E27FC236}">
                  <a16:creationId xmlns:a16="http://schemas.microsoft.com/office/drawing/2014/main" id="{30DB64F2-D216-4CFD-9C82-095EC0096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08988" y="-2286000"/>
              <a:ext cx="90488" cy="84138"/>
            </a:xfrm>
            <a:custGeom>
              <a:avLst/>
              <a:gdLst>
                <a:gd name="T0" fmla="*/ 31 w 38"/>
                <a:gd name="T1" fmla="*/ 7 h 35"/>
                <a:gd name="T2" fmla="*/ 7 w 38"/>
                <a:gd name="T3" fmla="*/ 7 h 35"/>
                <a:gd name="T4" fmla="*/ 7 w 38"/>
                <a:gd name="T5" fmla="*/ 29 h 35"/>
                <a:gd name="T6" fmla="*/ 31 w 38"/>
                <a:gd name="T7" fmla="*/ 29 h 35"/>
                <a:gd name="T8" fmla="*/ 31 w 38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31" y="7"/>
                  </a:moveTo>
                  <a:cubicBezTo>
                    <a:pt x="25" y="0"/>
                    <a:pt x="14" y="1"/>
                    <a:pt x="7" y="7"/>
                  </a:cubicBezTo>
                  <a:cubicBezTo>
                    <a:pt x="0" y="13"/>
                    <a:pt x="0" y="23"/>
                    <a:pt x="7" y="29"/>
                  </a:cubicBezTo>
                  <a:cubicBezTo>
                    <a:pt x="14" y="35"/>
                    <a:pt x="24" y="35"/>
                    <a:pt x="31" y="29"/>
                  </a:cubicBezTo>
                  <a:cubicBezTo>
                    <a:pt x="38" y="23"/>
                    <a:pt x="38" y="13"/>
                    <a:pt x="31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191">
              <a:extLst>
                <a:ext uri="{FF2B5EF4-FFF2-40B4-BE49-F238E27FC236}">
                  <a16:creationId xmlns:a16="http://schemas.microsoft.com/office/drawing/2014/main" id="{3E5B6D97-BE8C-447F-A7E8-D5885CF8D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9813" y="-2359025"/>
              <a:ext cx="96838" cy="90488"/>
            </a:xfrm>
            <a:custGeom>
              <a:avLst/>
              <a:gdLst>
                <a:gd name="T0" fmla="*/ 34 w 41"/>
                <a:gd name="T1" fmla="*/ 7 h 38"/>
                <a:gd name="T2" fmla="*/ 8 w 41"/>
                <a:gd name="T3" fmla="*/ 7 h 38"/>
                <a:gd name="T4" fmla="*/ 8 w 41"/>
                <a:gd name="T5" fmla="*/ 31 h 38"/>
                <a:gd name="T6" fmla="*/ 34 w 41"/>
                <a:gd name="T7" fmla="*/ 31 h 38"/>
                <a:gd name="T8" fmla="*/ 34 w 41"/>
                <a:gd name="T9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34" y="7"/>
                  </a:moveTo>
                  <a:cubicBezTo>
                    <a:pt x="27" y="0"/>
                    <a:pt x="15" y="0"/>
                    <a:pt x="8" y="7"/>
                  </a:cubicBezTo>
                  <a:cubicBezTo>
                    <a:pt x="1" y="13"/>
                    <a:pt x="0" y="24"/>
                    <a:pt x="8" y="31"/>
                  </a:cubicBezTo>
                  <a:cubicBezTo>
                    <a:pt x="15" y="38"/>
                    <a:pt x="27" y="38"/>
                    <a:pt x="34" y="31"/>
                  </a:cubicBezTo>
                  <a:cubicBezTo>
                    <a:pt x="41" y="25"/>
                    <a:pt x="41" y="14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192">
              <a:extLst>
                <a:ext uri="{FF2B5EF4-FFF2-40B4-BE49-F238E27FC236}">
                  <a16:creationId xmlns:a16="http://schemas.microsoft.com/office/drawing/2014/main" id="{8603B5AD-43DF-4C97-9CFC-9835D42E6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2225" y="-2432050"/>
              <a:ext cx="101600" cy="93663"/>
            </a:xfrm>
            <a:custGeom>
              <a:avLst/>
              <a:gdLst>
                <a:gd name="T0" fmla="*/ 36 w 43"/>
                <a:gd name="T1" fmla="*/ 7 h 40"/>
                <a:gd name="T2" fmla="*/ 8 w 43"/>
                <a:gd name="T3" fmla="*/ 7 h 40"/>
                <a:gd name="T4" fmla="*/ 8 w 43"/>
                <a:gd name="T5" fmla="*/ 33 h 40"/>
                <a:gd name="T6" fmla="*/ 35 w 43"/>
                <a:gd name="T7" fmla="*/ 33 h 40"/>
                <a:gd name="T8" fmla="*/ 36 w 43"/>
                <a:gd name="T9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0">
                  <a:moveTo>
                    <a:pt x="36" y="7"/>
                  </a:moveTo>
                  <a:cubicBezTo>
                    <a:pt x="28" y="0"/>
                    <a:pt x="15" y="0"/>
                    <a:pt x="8" y="7"/>
                  </a:cubicBezTo>
                  <a:cubicBezTo>
                    <a:pt x="0" y="14"/>
                    <a:pt x="0" y="26"/>
                    <a:pt x="8" y="33"/>
                  </a:cubicBezTo>
                  <a:cubicBezTo>
                    <a:pt x="15" y="40"/>
                    <a:pt x="28" y="40"/>
                    <a:pt x="35" y="33"/>
                  </a:cubicBezTo>
                  <a:cubicBezTo>
                    <a:pt x="43" y="26"/>
                    <a:pt x="43" y="14"/>
                    <a:pt x="36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193">
              <a:extLst>
                <a:ext uri="{FF2B5EF4-FFF2-40B4-BE49-F238E27FC236}">
                  <a16:creationId xmlns:a16="http://schemas.microsoft.com/office/drawing/2014/main" id="{39D96182-A19D-49B4-9363-B65D5C770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4638" y="-2503488"/>
              <a:ext cx="104775" cy="95250"/>
            </a:xfrm>
            <a:custGeom>
              <a:avLst/>
              <a:gdLst>
                <a:gd name="T0" fmla="*/ 8 w 44"/>
                <a:gd name="T1" fmla="*/ 7 h 40"/>
                <a:gd name="T2" fmla="*/ 8 w 44"/>
                <a:gd name="T3" fmla="*/ 33 h 40"/>
                <a:gd name="T4" fmla="*/ 36 w 44"/>
                <a:gd name="T5" fmla="*/ 33 h 40"/>
                <a:gd name="T6" fmla="*/ 36 w 44"/>
                <a:gd name="T7" fmla="*/ 7 h 40"/>
                <a:gd name="T8" fmla="*/ 8 w 44"/>
                <a:gd name="T9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8" y="7"/>
                  </a:moveTo>
                  <a:cubicBezTo>
                    <a:pt x="1" y="14"/>
                    <a:pt x="0" y="26"/>
                    <a:pt x="8" y="33"/>
                  </a:cubicBezTo>
                  <a:cubicBezTo>
                    <a:pt x="16" y="40"/>
                    <a:pt x="28" y="40"/>
                    <a:pt x="36" y="33"/>
                  </a:cubicBezTo>
                  <a:cubicBezTo>
                    <a:pt x="44" y="26"/>
                    <a:pt x="44" y="14"/>
                    <a:pt x="36" y="7"/>
                  </a:cubicBezTo>
                  <a:cubicBezTo>
                    <a:pt x="29" y="0"/>
                    <a:pt x="16" y="0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194">
              <a:extLst>
                <a:ext uri="{FF2B5EF4-FFF2-40B4-BE49-F238E27FC236}">
                  <a16:creationId xmlns:a16="http://schemas.microsoft.com/office/drawing/2014/main" id="{D101D559-E99C-4447-AE6D-EAA384306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3875" y="-2579688"/>
              <a:ext cx="112713" cy="104775"/>
            </a:xfrm>
            <a:custGeom>
              <a:avLst/>
              <a:gdLst>
                <a:gd name="T0" fmla="*/ 9 w 47"/>
                <a:gd name="T1" fmla="*/ 8 h 44"/>
                <a:gd name="T2" fmla="*/ 9 w 47"/>
                <a:gd name="T3" fmla="*/ 36 h 44"/>
                <a:gd name="T4" fmla="*/ 39 w 47"/>
                <a:gd name="T5" fmla="*/ 36 h 44"/>
                <a:gd name="T6" fmla="*/ 39 w 47"/>
                <a:gd name="T7" fmla="*/ 8 h 44"/>
                <a:gd name="T8" fmla="*/ 9 w 47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4">
                  <a:moveTo>
                    <a:pt x="9" y="8"/>
                  </a:moveTo>
                  <a:cubicBezTo>
                    <a:pt x="0" y="16"/>
                    <a:pt x="0" y="28"/>
                    <a:pt x="9" y="36"/>
                  </a:cubicBezTo>
                  <a:cubicBezTo>
                    <a:pt x="17" y="44"/>
                    <a:pt x="30" y="44"/>
                    <a:pt x="39" y="36"/>
                  </a:cubicBezTo>
                  <a:cubicBezTo>
                    <a:pt x="47" y="28"/>
                    <a:pt x="47" y="16"/>
                    <a:pt x="39" y="8"/>
                  </a:cubicBezTo>
                  <a:cubicBezTo>
                    <a:pt x="31" y="0"/>
                    <a:pt x="17" y="0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195">
              <a:extLst>
                <a:ext uri="{FF2B5EF4-FFF2-40B4-BE49-F238E27FC236}">
                  <a16:creationId xmlns:a16="http://schemas.microsoft.com/office/drawing/2014/main" id="{F837D9E8-224A-471F-971A-E2FB64860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4700" y="-2655888"/>
              <a:ext cx="120650" cy="111125"/>
            </a:xfrm>
            <a:custGeom>
              <a:avLst/>
              <a:gdLst>
                <a:gd name="T0" fmla="*/ 10 w 51"/>
                <a:gd name="T1" fmla="*/ 9 h 47"/>
                <a:gd name="T2" fmla="*/ 9 w 51"/>
                <a:gd name="T3" fmla="*/ 39 h 47"/>
                <a:gd name="T4" fmla="*/ 42 w 51"/>
                <a:gd name="T5" fmla="*/ 39 h 47"/>
                <a:gd name="T6" fmla="*/ 42 w 51"/>
                <a:gd name="T7" fmla="*/ 9 h 47"/>
                <a:gd name="T8" fmla="*/ 10 w 51"/>
                <a:gd name="T9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7">
                  <a:moveTo>
                    <a:pt x="10" y="9"/>
                  </a:moveTo>
                  <a:cubicBezTo>
                    <a:pt x="0" y="17"/>
                    <a:pt x="0" y="31"/>
                    <a:pt x="9" y="39"/>
                  </a:cubicBezTo>
                  <a:cubicBezTo>
                    <a:pt x="18" y="47"/>
                    <a:pt x="33" y="47"/>
                    <a:pt x="42" y="39"/>
                  </a:cubicBezTo>
                  <a:cubicBezTo>
                    <a:pt x="51" y="31"/>
                    <a:pt x="51" y="17"/>
                    <a:pt x="42" y="9"/>
                  </a:cubicBezTo>
                  <a:cubicBezTo>
                    <a:pt x="33" y="1"/>
                    <a:pt x="18" y="0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196">
              <a:extLst>
                <a:ext uri="{FF2B5EF4-FFF2-40B4-BE49-F238E27FC236}">
                  <a16:creationId xmlns:a16="http://schemas.microsoft.com/office/drawing/2014/main" id="{64655DF0-70BB-4430-BC4D-34C5BB4F6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13938" y="-2730500"/>
              <a:ext cx="130175" cy="119063"/>
            </a:xfrm>
            <a:custGeom>
              <a:avLst/>
              <a:gdLst>
                <a:gd name="T0" fmla="*/ 10 w 54"/>
                <a:gd name="T1" fmla="*/ 9 h 50"/>
                <a:gd name="T2" fmla="*/ 10 w 54"/>
                <a:gd name="T3" fmla="*/ 41 h 50"/>
                <a:gd name="T4" fmla="*/ 44 w 54"/>
                <a:gd name="T5" fmla="*/ 41 h 50"/>
                <a:gd name="T6" fmla="*/ 44 w 54"/>
                <a:gd name="T7" fmla="*/ 9 h 50"/>
                <a:gd name="T8" fmla="*/ 10 w 54"/>
                <a:gd name="T9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0">
                  <a:moveTo>
                    <a:pt x="10" y="9"/>
                  </a:moveTo>
                  <a:cubicBezTo>
                    <a:pt x="1" y="18"/>
                    <a:pt x="0" y="32"/>
                    <a:pt x="10" y="41"/>
                  </a:cubicBezTo>
                  <a:cubicBezTo>
                    <a:pt x="19" y="50"/>
                    <a:pt x="35" y="50"/>
                    <a:pt x="44" y="41"/>
                  </a:cubicBezTo>
                  <a:cubicBezTo>
                    <a:pt x="54" y="32"/>
                    <a:pt x="54" y="18"/>
                    <a:pt x="44" y="9"/>
                  </a:cubicBezTo>
                  <a:cubicBezTo>
                    <a:pt x="35" y="0"/>
                    <a:pt x="20" y="0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197">
              <a:extLst>
                <a:ext uri="{FF2B5EF4-FFF2-40B4-BE49-F238E27FC236}">
                  <a16:creationId xmlns:a16="http://schemas.microsoft.com/office/drawing/2014/main" id="{7BB65DD2-9044-4064-B657-0FAACDFA2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64763" y="-2806700"/>
              <a:ext cx="136525" cy="128588"/>
            </a:xfrm>
            <a:custGeom>
              <a:avLst/>
              <a:gdLst>
                <a:gd name="T0" fmla="*/ 11 w 57"/>
                <a:gd name="T1" fmla="*/ 10 h 54"/>
                <a:gd name="T2" fmla="*/ 10 w 57"/>
                <a:gd name="T3" fmla="*/ 44 h 54"/>
                <a:gd name="T4" fmla="*/ 47 w 57"/>
                <a:gd name="T5" fmla="*/ 44 h 54"/>
                <a:gd name="T6" fmla="*/ 47 w 57"/>
                <a:gd name="T7" fmla="*/ 10 h 54"/>
                <a:gd name="T8" fmla="*/ 11 w 57"/>
                <a:gd name="T9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4">
                  <a:moveTo>
                    <a:pt x="11" y="10"/>
                  </a:moveTo>
                  <a:cubicBezTo>
                    <a:pt x="0" y="19"/>
                    <a:pt x="0" y="35"/>
                    <a:pt x="10" y="44"/>
                  </a:cubicBezTo>
                  <a:cubicBezTo>
                    <a:pt x="21" y="54"/>
                    <a:pt x="37" y="54"/>
                    <a:pt x="47" y="44"/>
                  </a:cubicBezTo>
                  <a:cubicBezTo>
                    <a:pt x="57" y="35"/>
                    <a:pt x="57" y="20"/>
                    <a:pt x="47" y="10"/>
                  </a:cubicBezTo>
                  <a:cubicBezTo>
                    <a:pt x="37" y="0"/>
                    <a:pt x="21" y="0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198">
              <a:extLst>
                <a:ext uri="{FF2B5EF4-FFF2-40B4-BE49-F238E27FC236}">
                  <a16:creationId xmlns:a16="http://schemas.microsoft.com/office/drawing/2014/main" id="{0481EA48-19A1-4914-BD0F-D87F37606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15588" y="-2879725"/>
              <a:ext cx="144463" cy="133350"/>
            </a:xfrm>
            <a:custGeom>
              <a:avLst/>
              <a:gdLst>
                <a:gd name="T0" fmla="*/ 11 w 61"/>
                <a:gd name="T1" fmla="*/ 10 h 56"/>
                <a:gd name="T2" fmla="*/ 11 w 61"/>
                <a:gd name="T3" fmla="*/ 46 h 56"/>
                <a:gd name="T4" fmla="*/ 50 w 61"/>
                <a:gd name="T5" fmla="*/ 46 h 56"/>
                <a:gd name="T6" fmla="*/ 50 w 61"/>
                <a:gd name="T7" fmla="*/ 10 h 56"/>
                <a:gd name="T8" fmla="*/ 11 w 61"/>
                <a:gd name="T9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6">
                  <a:moveTo>
                    <a:pt x="11" y="10"/>
                  </a:moveTo>
                  <a:cubicBezTo>
                    <a:pt x="1" y="20"/>
                    <a:pt x="0" y="36"/>
                    <a:pt x="11" y="46"/>
                  </a:cubicBezTo>
                  <a:cubicBezTo>
                    <a:pt x="22" y="56"/>
                    <a:pt x="39" y="56"/>
                    <a:pt x="50" y="46"/>
                  </a:cubicBezTo>
                  <a:cubicBezTo>
                    <a:pt x="61" y="36"/>
                    <a:pt x="61" y="20"/>
                    <a:pt x="50" y="10"/>
                  </a:cubicBezTo>
                  <a:cubicBezTo>
                    <a:pt x="39" y="0"/>
                    <a:pt x="22" y="0"/>
                    <a:pt x="11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199">
              <a:extLst>
                <a:ext uri="{FF2B5EF4-FFF2-40B4-BE49-F238E27FC236}">
                  <a16:creationId xmlns:a16="http://schemas.microsoft.com/office/drawing/2014/main" id="{CBAFBA33-924B-4ADA-B847-6104B3497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64825" y="-2955925"/>
              <a:ext cx="152400" cy="142875"/>
            </a:xfrm>
            <a:custGeom>
              <a:avLst/>
              <a:gdLst>
                <a:gd name="T0" fmla="*/ 11 w 64"/>
                <a:gd name="T1" fmla="*/ 49 h 60"/>
                <a:gd name="T2" fmla="*/ 52 w 64"/>
                <a:gd name="T3" fmla="*/ 49 h 60"/>
                <a:gd name="T4" fmla="*/ 53 w 64"/>
                <a:gd name="T5" fmla="*/ 11 h 60"/>
                <a:gd name="T6" fmla="*/ 12 w 64"/>
                <a:gd name="T7" fmla="*/ 11 h 60"/>
                <a:gd name="T8" fmla="*/ 11 w 64"/>
                <a:gd name="T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0">
                  <a:moveTo>
                    <a:pt x="11" y="49"/>
                  </a:moveTo>
                  <a:cubicBezTo>
                    <a:pt x="23" y="60"/>
                    <a:pt x="41" y="60"/>
                    <a:pt x="52" y="49"/>
                  </a:cubicBezTo>
                  <a:cubicBezTo>
                    <a:pt x="64" y="39"/>
                    <a:pt x="64" y="22"/>
                    <a:pt x="53" y="11"/>
                  </a:cubicBezTo>
                  <a:cubicBezTo>
                    <a:pt x="42" y="0"/>
                    <a:pt x="23" y="0"/>
                    <a:pt x="12" y="11"/>
                  </a:cubicBezTo>
                  <a:cubicBezTo>
                    <a:pt x="0" y="21"/>
                    <a:pt x="0" y="39"/>
                    <a:pt x="1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200">
              <a:extLst>
                <a:ext uri="{FF2B5EF4-FFF2-40B4-BE49-F238E27FC236}">
                  <a16:creationId xmlns:a16="http://schemas.microsoft.com/office/drawing/2014/main" id="{A3E86BB2-D407-44A4-9120-447C1ABDA7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15650" y="-3030538"/>
              <a:ext cx="158750" cy="147638"/>
            </a:xfrm>
            <a:custGeom>
              <a:avLst/>
              <a:gdLst>
                <a:gd name="T0" fmla="*/ 12 w 67"/>
                <a:gd name="T1" fmla="*/ 51 h 62"/>
                <a:gd name="T2" fmla="*/ 55 w 67"/>
                <a:gd name="T3" fmla="*/ 51 h 62"/>
                <a:gd name="T4" fmla="*/ 55 w 67"/>
                <a:gd name="T5" fmla="*/ 11 h 62"/>
                <a:gd name="T6" fmla="*/ 12 w 67"/>
                <a:gd name="T7" fmla="*/ 11 h 62"/>
                <a:gd name="T8" fmla="*/ 12 w 67"/>
                <a:gd name="T9" fmla="*/ 5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2">
                  <a:moveTo>
                    <a:pt x="12" y="51"/>
                  </a:moveTo>
                  <a:cubicBezTo>
                    <a:pt x="24" y="62"/>
                    <a:pt x="43" y="62"/>
                    <a:pt x="55" y="51"/>
                  </a:cubicBezTo>
                  <a:cubicBezTo>
                    <a:pt x="67" y="40"/>
                    <a:pt x="67" y="22"/>
                    <a:pt x="55" y="11"/>
                  </a:cubicBezTo>
                  <a:cubicBezTo>
                    <a:pt x="43" y="0"/>
                    <a:pt x="24" y="0"/>
                    <a:pt x="12" y="11"/>
                  </a:cubicBezTo>
                  <a:cubicBezTo>
                    <a:pt x="1" y="22"/>
                    <a:pt x="0" y="40"/>
                    <a:pt x="12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201">
              <a:extLst>
                <a:ext uri="{FF2B5EF4-FFF2-40B4-BE49-F238E27FC236}">
                  <a16:creationId xmlns:a16="http://schemas.microsoft.com/office/drawing/2014/main" id="{6A21ED1B-6EF1-4C78-BFA9-1B26128DB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64888" y="-3105150"/>
              <a:ext cx="169863" cy="155575"/>
            </a:xfrm>
            <a:custGeom>
              <a:avLst/>
              <a:gdLst>
                <a:gd name="T0" fmla="*/ 13 w 71"/>
                <a:gd name="T1" fmla="*/ 54 h 66"/>
                <a:gd name="T2" fmla="*/ 58 w 71"/>
                <a:gd name="T3" fmla="*/ 54 h 66"/>
                <a:gd name="T4" fmla="*/ 58 w 71"/>
                <a:gd name="T5" fmla="*/ 12 h 66"/>
                <a:gd name="T6" fmla="*/ 13 w 71"/>
                <a:gd name="T7" fmla="*/ 12 h 66"/>
                <a:gd name="T8" fmla="*/ 13 w 71"/>
                <a:gd name="T9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6">
                  <a:moveTo>
                    <a:pt x="13" y="54"/>
                  </a:moveTo>
                  <a:cubicBezTo>
                    <a:pt x="25" y="66"/>
                    <a:pt x="45" y="66"/>
                    <a:pt x="58" y="54"/>
                  </a:cubicBezTo>
                  <a:cubicBezTo>
                    <a:pt x="70" y="43"/>
                    <a:pt x="71" y="24"/>
                    <a:pt x="58" y="12"/>
                  </a:cubicBezTo>
                  <a:cubicBezTo>
                    <a:pt x="46" y="0"/>
                    <a:pt x="26" y="0"/>
                    <a:pt x="13" y="12"/>
                  </a:cubicBezTo>
                  <a:cubicBezTo>
                    <a:pt x="0" y="24"/>
                    <a:pt x="1" y="42"/>
                    <a:pt x="13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202">
              <a:extLst>
                <a:ext uri="{FF2B5EF4-FFF2-40B4-BE49-F238E27FC236}">
                  <a16:creationId xmlns:a16="http://schemas.microsoft.com/office/drawing/2014/main" id="{8B2FD899-8F07-4EA2-9652-EA26C900E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0475" y="-3176588"/>
              <a:ext cx="166688" cy="155575"/>
            </a:xfrm>
            <a:custGeom>
              <a:avLst/>
              <a:gdLst>
                <a:gd name="T0" fmla="*/ 13 w 70"/>
                <a:gd name="T1" fmla="*/ 12 h 66"/>
                <a:gd name="T2" fmla="*/ 13 w 70"/>
                <a:gd name="T3" fmla="*/ 54 h 66"/>
                <a:gd name="T4" fmla="*/ 57 w 70"/>
                <a:gd name="T5" fmla="*/ 54 h 66"/>
                <a:gd name="T6" fmla="*/ 58 w 70"/>
                <a:gd name="T7" fmla="*/ 12 h 66"/>
                <a:gd name="T8" fmla="*/ 13 w 70"/>
                <a:gd name="T9" fmla="*/ 1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6">
                  <a:moveTo>
                    <a:pt x="13" y="12"/>
                  </a:moveTo>
                  <a:cubicBezTo>
                    <a:pt x="0" y="24"/>
                    <a:pt x="0" y="42"/>
                    <a:pt x="13" y="54"/>
                  </a:cubicBezTo>
                  <a:cubicBezTo>
                    <a:pt x="25" y="66"/>
                    <a:pt x="45" y="66"/>
                    <a:pt x="57" y="54"/>
                  </a:cubicBezTo>
                  <a:cubicBezTo>
                    <a:pt x="70" y="43"/>
                    <a:pt x="70" y="24"/>
                    <a:pt x="58" y="12"/>
                  </a:cubicBezTo>
                  <a:cubicBezTo>
                    <a:pt x="45" y="1"/>
                    <a:pt x="25" y="0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203">
              <a:extLst>
                <a:ext uri="{FF2B5EF4-FFF2-40B4-BE49-F238E27FC236}">
                  <a16:creationId xmlns:a16="http://schemas.microsoft.com/office/drawing/2014/main" id="{2F0F1F0B-3708-4754-95BD-4B05C1E6C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9713" y="-3251200"/>
              <a:ext cx="176213" cy="165100"/>
            </a:xfrm>
            <a:custGeom>
              <a:avLst/>
              <a:gdLst>
                <a:gd name="T0" fmla="*/ 13 w 74"/>
                <a:gd name="T1" fmla="*/ 12 h 69"/>
                <a:gd name="T2" fmla="*/ 13 w 74"/>
                <a:gd name="T3" fmla="*/ 56 h 69"/>
                <a:gd name="T4" fmla="*/ 60 w 74"/>
                <a:gd name="T5" fmla="*/ 56 h 69"/>
                <a:gd name="T6" fmla="*/ 61 w 74"/>
                <a:gd name="T7" fmla="*/ 12 h 69"/>
                <a:gd name="T8" fmla="*/ 13 w 74"/>
                <a:gd name="T9" fmla="*/ 1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9">
                  <a:moveTo>
                    <a:pt x="13" y="12"/>
                  </a:moveTo>
                  <a:cubicBezTo>
                    <a:pt x="0" y="24"/>
                    <a:pt x="0" y="44"/>
                    <a:pt x="13" y="56"/>
                  </a:cubicBezTo>
                  <a:cubicBezTo>
                    <a:pt x="26" y="69"/>
                    <a:pt x="47" y="69"/>
                    <a:pt x="60" y="56"/>
                  </a:cubicBezTo>
                  <a:cubicBezTo>
                    <a:pt x="73" y="44"/>
                    <a:pt x="74" y="25"/>
                    <a:pt x="61" y="12"/>
                  </a:cubicBezTo>
                  <a:cubicBezTo>
                    <a:pt x="48" y="0"/>
                    <a:pt x="26" y="0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204">
              <a:extLst>
                <a:ext uri="{FF2B5EF4-FFF2-40B4-BE49-F238E27FC236}">
                  <a16:creationId xmlns:a16="http://schemas.microsoft.com/office/drawing/2014/main" id="{66DBC41B-2D9B-4244-A289-9D18711F5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20538" y="-3327400"/>
              <a:ext cx="184150" cy="171450"/>
            </a:xfrm>
            <a:custGeom>
              <a:avLst/>
              <a:gdLst>
                <a:gd name="T0" fmla="*/ 14 w 77"/>
                <a:gd name="T1" fmla="*/ 13 h 72"/>
                <a:gd name="T2" fmla="*/ 14 w 77"/>
                <a:gd name="T3" fmla="*/ 59 h 72"/>
                <a:gd name="T4" fmla="*/ 63 w 77"/>
                <a:gd name="T5" fmla="*/ 59 h 72"/>
                <a:gd name="T6" fmla="*/ 63 w 77"/>
                <a:gd name="T7" fmla="*/ 13 h 72"/>
                <a:gd name="T8" fmla="*/ 14 w 77"/>
                <a:gd name="T9" fmla="*/ 1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2">
                  <a:moveTo>
                    <a:pt x="14" y="13"/>
                  </a:moveTo>
                  <a:cubicBezTo>
                    <a:pt x="0" y="26"/>
                    <a:pt x="0" y="46"/>
                    <a:pt x="14" y="59"/>
                  </a:cubicBezTo>
                  <a:cubicBezTo>
                    <a:pt x="27" y="72"/>
                    <a:pt x="49" y="72"/>
                    <a:pt x="63" y="59"/>
                  </a:cubicBezTo>
                  <a:cubicBezTo>
                    <a:pt x="77" y="47"/>
                    <a:pt x="77" y="26"/>
                    <a:pt x="63" y="13"/>
                  </a:cubicBezTo>
                  <a:cubicBezTo>
                    <a:pt x="50" y="1"/>
                    <a:pt x="27" y="0"/>
                    <a:pt x="1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205">
              <a:extLst>
                <a:ext uri="{FF2B5EF4-FFF2-40B4-BE49-F238E27FC236}">
                  <a16:creationId xmlns:a16="http://schemas.microsoft.com/office/drawing/2014/main" id="{68F32745-883A-4531-911B-0EC9D2917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1363" y="-3400425"/>
              <a:ext cx="190500" cy="177800"/>
            </a:xfrm>
            <a:custGeom>
              <a:avLst/>
              <a:gdLst>
                <a:gd name="T0" fmla="*/ 14 w 80"/>
                <a:gd name="T1" fmla="*/ 13 h 75"/>
                <a:gd name="T2" fmla="*/ 14 w 80"/>
                <a:gd name="T3" fmla="*/ 61 h 75"/>
                <a:gd name="T4" fmla="*/ 66 w 80"/>
                <a:gd name="T5" fmla="*/ 62 h 75"/>
                <a:gd name="T6" fmla="*/ 66 w 80"/>
                <a:gd name="T7" fmla="*/ 13 h 75"/>
                <a:gd name="T8" fmla="*/ 14 w 80"/>
                <a:gd name="T9" fmla="*/ 1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5">
                  <a:moveTo>
                    <a:pt x="14" y="13"/>
                  </a:moveTo>
                  <a:cubicBezTo>
                    <a:pt x="0" y="26"/>
                    <a:pt x="0" y="48"/>
                    <a:pt x="14" y="61"/>
                  </a:cubicBezTo>
                  <a:cubicBezTo>
                    <a:pt x="28" y="75"/>
                    <a:pt x="51" y="75"/>
                    <a:pt x="66" y="62"/>
                  </a:cubicBezTo>
                  <a:cubicBezTo>
                    <a:pt x="80" y="48"/>
                    <a:pt x="80" y="27"/>
                    <a:pt x="66" y="13"/>
                  </a:cubicBezTo>
                  <a:cubicBezTo>
                    <a:pt x="52" y="0"/>
                    <a:pt x="29" y="0"/>
                    <a:pt x="1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06">
              <a:extLst>
                <a:ext uri="{FF2B5EF4-FFF2-40B4-BE49-F238E27FC236}">
                  <a16:creationId xmlns:a16="http://schemas.microsoft.com/office/drawing/2014/main" id="{975DEF0F-C46A-4275-87F2-7F36F4C1D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20600" y="-3476625"/>
              <a:ext cx="200025" cy="185738"/>
            </a:xfrm>
            <a:custGeom>
              <a:avLst/>
              <a:gdLst>
                <a:gd name="T0" fmla="*/ 69 w 84"/>
                <a:gd name="T1" fmla="*/ 65 h 78"/>
                <a:gd name="T2" fmla="*/ 69 w 84"/>
                <a:gd name="T3" fmla="*/ 14 h 78"/>
                <a:gd name="T4" fmla="*/ 15 w 84"/>
                <a:gd name="T5" fmla="*/ 14 h 78"/>
                <a:gd name="T6" fmla="*/ 15 w 84"/>
                <a:gd name="T7" fmla="*/ 64 h 78"/>
                <a:gd name="T8" fmla="*/ 69 w 84"/>
                <a:gd name="T9" fmla="*/ 6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8">
                  <a:moveTo>
                    <a:pt x="69" y="65"/>
                  </a:moveTo>
                  <a:cubicBezTo>
                    <a:pt x="83" y="51"/>
                    <a:pt x="84" y="28"/>
                    <a:pt x="69" y="14"/>
                  </a:cubicBezTo>
                  <a:cubicBezTo>
                    <a:pt x="54" y="0"/>
                    <a:pt x="30" y="0"/>
                    <a:pt x="15" y="14"/>
                  </a:cubicBezTo>
                  <a:cubicBezTo>
                    <a:pt x="0" y="28"/>
                    <a:pt x="0" y="51"/>
                    <a:pt x="15" y="64"/>
                  </a:cubicBezTo>
                  <a:cubicBezTo>
                    <a:pt x="29" y="78"/>
                    <a:pt x="54" y="78"/>
                    <a:pt x="69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07">
              <a:extLst>
                <a:ext uri="{FF2B5EF4-FFF2-40B4-BE49-F238E27FC236}">
                  <a16:creationId xmlns:a16="http://schemas.microsoft.com/office/drawing/2014/main" id="{F7B2D376-F5AF-41D9-985C-88E4B797E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71425" y="-3551238"/>
              <a:ext cx="206375" cy="193675"/>
            </a:xfrm>
            <a:custGeom>
              <a:avLst/>
              <a:gdLst>
                <a:gd name="T0" fmla="*/ 71 w 87"/>
                <a:gd name="T1" fmla="*/ 67 h 81"/>
                <a:gd name="T2" fmla="*/ 72 w 87"/>
                <a:gd name="T3" fmla="*/ 14 h 81"/>
                <a:gd name="T4" fmla="*/ 15 w 87"/>
                <a:gd name="T5" fmla="*/ 14 h 81"/>
                <a:gd name="T6" fmla="*/ 15 w 87"/>
                <a:gd name="T7" fmla="*/ 67 h 81"/>
                <a:gd name="T8" fmla="*/ 71 w 87"/>
                <a:gd name="T9" fmla="*/ 6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1">
                  <a:moveTo>
                    <a:pt x="71" y="67"/>
                  </a:moveTo>
                  <a:cubicBezTo>
                    <a:pt x="87" y="52"/>
                    <a:pt x="87" y="29"/>
                    <a:pt x="72" y="14"/>
                  </a:cubicBezTo>
                  <a:cubicBezTo>
                    <a:pt x="56" y="0"/>
                    <a:pt x="31" y="0"/>
                    <a:pt x="15" y="14"/>
                  </a:cubicBezTo>
                  <a:cubicBezTo>
                    <a:pt x="0" y="28"/>
                    <a:pt x="0" y="52"/>
                    <a:pt x="15" y="67"/>
                  </a:cubicBezTo>
                  <a:cubicBezTo>
                    <a:pt x="30" y="81"/>
                    <a:pt x="56" y="81"/>
                    <a:pt x="71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08">
              <a:extLst>
                <a:ext uri="{FF2B5EF4-FFF2-40B4-BE49-F238E27FC236}">
                  <a16:creationId xmlns:a16="http://schemas.microsoft.com/office/drawing/2014/main" id="{9F18D6AE-E1C0-4F98-B023-6FFB35117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20663" y="-3627438"/>
              <a:ext cx="214313" cy="200025"/>
            </a:xfrm>
            <a:custGeom>
              <a:avLst/>
              <a:gdLst>
                <a:gd name="T0" fmla="*/ 74 w 90"/>
                <a:gd name="T1" fmla="*/ 69 h 84"/>
                <a:gd name="T2" fmla="*/ 74 w 90"/>
                <a:gd name="T3" fmla="*/ 15 h 84"/>
                <a:gd name="T4" fmla="*/ 16 w 90"/>
                <a:gd name="T5" fmla="*/ 15 h 84"/>
                <a:gd name="T6" fmla="*/ 16 w 90"/>
                <a:gd name="T7" fmla="*/ 69 h 84"/>
                <a:gd name="T8" fmla="*/ 74 w 90"/>
                <a:gd name="T9" fmla="*/ 6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74" y="69"/>
                  </a:moveTo>
                  <a:cubicBezTo>
                    <a:pt x="90" y="55"/>
                    <a:pt x="90" y="30"/>
                    <a:pt x="74" y="15"/>
                  </a:cubicBezTo>
                  <a:cubicBezTo>
                    <a:pt x="58" y="1"/>
                    <a:pt x="32" y="0"/>
                    <a:pt x="16" y="15"/>
                  </a:cubicBezTo>
                  <a:cubicBezTo>
                    <a:pt x="0" y="30"/>
                    <a:pt x="0" y="54"/>
                    <a:pt x="16" y="69"/>
                  </a:cubicBezTo>
                  <a:cubicBezTo>
                    <a:pt x="32" y="84"/>
                    <a:pt x="58" y="84"/>
                    <a:pt x="74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09">
              <a:extLst>
                <a:ext uri="{FF2B5EF4-FFF2-40B4-BE49-F238E27FC236}">
                  <a16:creationId xmlns:a16="http://schemas.microsoft.com/office/drawing/2014/main" id="{A06F5DD7-AE0C-4F77-B7DF-EFB809525B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33400" y="-3695700"/>
              <a:ext cx="100013" cy="15875"/>
            </a:xfrm>
            <a:custGeom>
              <a:avLst/>
              <a:gdLst>
                <a:gd name="T0" fmla="*/ 0 w 42"/>
                <a:gd name="T1" fmla="*/ 7 h 7"/>
                <a:gd name="T2" fmla="*/ 42 w 42"/>
                <a:gd name="T3" fmla="*/ 7 h 7"/>
                <a:gd name="T4" fmla="*/ 0 w 42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7">
                  <a:moveTo>
                    <a:pt x="0" y="7"/>
                  </a:moveTo>
                  <a:cubicBezTo>
                    <a:pt x="42" y="7"/>
                    <a:pt x="42" y="7"/>
                    <a:pt x="42" y="7"/>
                  </a:cubicBezTo>
                  <a:cubicBezTo>
                    <a:pt x="29" y="0"/>
                    <a:pt x="13" y="0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10">
              <a:extLst>
                <a:ext uri="{FF2B5EF4-FFF2-40B4-BE49-F238E27FC236}">
                  <a16:creationId xmlns:a16="http://schemas.microsoft.com/office/drawing/2014/main" id="{835AF986-D9E3-4584-AF89-CCA4C6691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1488" y="-3679825"/>
              <a:ext cx="220663" cy="185738"/>
            </a:xfrm>
            <a:custGeom>
              <a:avLst/>
              <a:gdLst>
                <a:gd name="T0" fmla="*/ 16 w 93"/>
                <a:gd name="T1" fmla="*/ 62 h 78"/>
                <a:gd name="T2" fmla="*/ 77 w 93"/>
                <a:gd name="T3" fmla="*/ 63 h 78"/>
                <a:gd name="T4" fmla="*/ 77 w 93"/>
                <a:gd name="T5" fmla="*/ 7 h 78"/>
                <a:gd name="T6" fmla="*/ 68 w 93"/>
                <a:gd name="T7" fmla="*/ 0 h 78"/>
                <a:gd name="T8" fmla="*/ 26 w 93"/>
                <a:gd name="T9" fmla="*/ 0 h 78"/>
                <a:gd name="T10" fmla="*/ 17 w 93"/>
                <a:gd name="T11" fmla="*/ 6 h 78"/>
                <a:gd name="T12" fmla="*/ 16 w 93"/>
                <a:gd name="T13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8">
                  <a:moveTo>
                    <a:pt x="16" y="62"/>
                  </a:moveTo>
                  <a:cubicBezTo>
                    <a:pt x="33" y="78"/>
                    <a:pt x="60" y="78"/>
                    <a:pt x="77" y="63"/>
                  </a:cubicBezTo>
                  <a:cubicBezTo>
                    <a:pt x="93" y="47"/>
                    <a:pt x="93" y="22"/>
                    <a:pt x="77" y="7"/>
                  </a:cubicBezTo>
                  <a:cubicBezTo>
                    <a:pt x="74" y="4"/>
                    <a:pt x="71" y="2"/>
                    <a:pt x="6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2"/>
                    <a:pt x="20" y="4"/>
                    <a:pt x="17" y="6"/>
                  </a:cubicBezTo>
                  <a:cubicBezTo>
                    <a:pt x="1" y="22"/>
                    <a:pt x="0" y="47"/>
                    <a:pt x="16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11">
              <a:extLst>
                <a:ext uri="{FF2B5EF4-FFF2-40B4-BE49-F238E27FC236}">
                  <a16:creationId xmlns:a16="http://schemas.microsoft.com/office/drawing/2014/main" id="{43230654-45A6-4D36-A62E-091D4B9040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33425" y="-3679825"/>
              <a:ext cx="206375" cy="114300"/>
            </a:xfrm>
            <a:custGeom>
              <a:avLst/>
              <a:gdLst>
                <a:gd name="T0" fmla="*/ 13 w 87"/>
                <a:gd name="T1" fmla="*/ 32 h 48"/>
                <a:gd name="T2" fmla="*/ 73 w 87"/>
                <a:gd name="T3" fmla="*/ 33 h 48"/>
                <a:gd name="T4" fmla="*/ 85 w 87"/>
                <a:gd name="T5" fmla="*/ 0 h 48"/>
                <a:gd name="T6" fmla="*/ 1 w 87"/>
                <a:gd name="T7" fmla="*/ 0 h 48"/>
                <a:gd name="T8" fmla="*/ 13 w 87"/>
                <a:gd name="T9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48">
                  <a:moveTo>
                    <a:pt x="13" y="32"/>
                  </a:moveTo>
                  <a:cubicBezTo>
                    <a:pt x="30" y="48"/>
                    <a:pt x="56" y="48"/>
                    <a:pt x="73" y="33"/>
                  </a:cubicBezTo>
                  <a:cubicBezTo>
                    <a:pt x="83" y="24"/>
                    <a:pt x="87" y="12"/>
                    <a:pt x="8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2"/>
                    <a:pt x="4" y="23"/>
                    <a:pt x="13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212">
              <a:extLst>
                <a:ext uri="{FF2B5EF4-FFF2-40B4-BE49-F238E27FC236}">
                  <a16:creationId xmlns:a16="http://schemas.microsoft.com/office/drawing/2014/main" id="{B9B5D463-B77D-45E6-A8B9-93DC1B8E9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9650" y="-3679825"/>
              <a:ext cx="161925" cy="47625"/>
            </a:xfrm>
            <a:custGeom>
              <a:avLst/>
              <a:gdLst>
                <a:gd name="T0" fmla="*/ 65 w 68"/>
                <a:gd name="T1" fmla="*/ 4 h 20"/>
                <a:gd name="T2" fmla="*/ 68 w 68"/>
                <a:gd name="T3" fmla="*/ 0 h 20"/>
                <a:gd name="T4" fmla="*/ 0 w 68"/>
                <a:gd name="T5" fmla="*/ 0 h 20"/>
                <a:gd name="T6" fmla="*/ 3 w 68"/>
                <a:gd name="T7" fmla="*/ 3 h 20"/>
                <a:gd name="T8" fmla="*/ 65 w 68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20">
                  <a:moveTo>
                    <a:pt x="65" y="4"/>
                  </a:moveTo>
                  <a:cubicBezTo>
                    <a:pt x="66" y="3"/>
                    <a:pt x="67" y="1"/>
                    <a:pt x="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20" y="19"/>
                    <a:pt x="48" y="20"/>
                    <a:pt x="65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213">
              <a:extLst>
                <a:ext uri="{FF2B5EF4-FFF2-40B4-BE49-F238E27FC236}">
                  <a16:creationId xmlns:a16="http://schemas.microsoft.com/office/drawing/2014/main" id="{A4942D23-7ADE-4C23-9E9A-DFD44A311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0875" y="-1223963"/>
              <a:ext cx="9525" cy="6350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3 h 3"/>
                <a:gd name="T4" fmla="*/ 3 w 4"/>
                <a:gd name="T5" fmla="*/ 3 h 3"/>
                <a:gd name="T6" fmla="*/ 3 w 4"/>
                <a:gd name="T7" fmla="*/ 0 h 3"/>
                <a:gd name="T8" fmla="*/ 1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4" y="2"/>
                    <a:pt x="4" y="1"/>
                    <a:pt x="3" y="0"/>
                  </a:cubicBezTo>
                  <a:cubicBezTo>
                    <a:pt x="3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214">
              <a:extLst>
                <a:ext uri="{FF2B5EF4-FFF2-40B4-BE49-F238E27FC236}">
                  <a16:creationId xmlns:a16="http://schemas.microsoft.com/office/drawing/2014/main" id="{EA8578BF-6E44-4FDB-ABFA-548C266FC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81700" y="-1300163"/>
              <a:ext cx="17463" cy="15875"/>
            </a:xfrm>
            <a:custGeom>
              <a:avLst/>
              <a:gdLst>
                <a:gd name="T0" fmla="*/ 1 w 7"/>
                <a:gd name="T1" fmla="*/ 1 h 7"/>
                <a:gd name="T2" fmla="*/ 1 w 7"/>
                <a:gd name="T3" fmla="*/ 6 h 7"/>
                <a:gd name="T4" fmla="*/ 6 w 7"/>
                <a:gd name="T5" fmla="*/ 6 h 7"/>
                <a:gd name="T6" fmla="*/ 6 w 7"/>
                <a:gd name="T7" fmla="*/ 1 h 7"/>
                <a:gd name="T8" fmla="*/ 1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1"/>
                  </a:moveTo>
                  <a:cubicBezTo>
                    <a:pt x="0" y="2"/>
                    <a:pt x="0" y="5"/>
                    <a:pt x="1" y="6"/>
                  </a:cubicBezTo>
                  <a:cubicBezTo>
                    <a:pt x="2" y="7"/>
                    <a:pt x="5" y="7"/>
                    <a:pt x="6" y="6"/>
                  </a:cubicBezTo>
                  <a:cubicBezTo>
                    <a:pt x="7" y="4"/>
                    <a:pt x="7" y="2"/>
                    <a:pt x="6" y="1"/>
                  </a:cubicBezTo>
                  <a:cubicBezTo>
                    <a:pt x="5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215">
              <a:extLst>
                <a:ext uri="{FF2B5EF4-FFF2-40B4-BE49-F238E27FC236}">
                  <a16:creationId xmlns:a16="http://schemas.microsoft.com/office/drawing/2014/main" id="{2D49A77E-DB1C-4B4C-A2F6-FD4ED138A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4113" y="-1371600"/>
              <a:ext cx="19050" cy="15875"/>
            </a:xfrm>
            <a:custGeom>
              <a:avLst/>
              <a:gdLst>
                <a:gd name="T0" fmla="*/ 2 w 8"/>
                <a:gd name="T1" fmla="*/ 1 h 7"/>
                <a:gd name="T2" fmla="*/ 2 w 8"/>
                <a:gd name="T3" fmla="*/ 6 h 7"/>
                <a:gd name="T4" fmla="*/ 7 w 8"/>
                <a:gd name="T5" fmla="*/ 6 h 7"/>
                <a:gd name="T6" fmla="*/ 7 w 8"/>
                <a:gd name="T7" fmla="*/ 1 h 7"/>
                <a:gd name="T8" fmla="*/ 2 w 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2" y="1"/>
                  </a:moveTo>
                  <a:cubicBezTo>
                    <a:pt x="0" y="2"/>
                    <a:pt x="1" y="5"/>
                    <a:pt x="2" y="6"/>
                  </a:cubicBezTo>
                  <a:cubicBezTo>
                    <a:pt x="3" y="7"/>
                    <a:pt x="5" y="7"/>
                    <a:pt x="7" y="6"/>
                  </a:cubicBezTo>
                  <a:cubicBezTo>
                    <a:pt x="8" y="4"/>
                    <a:pt x="8" y="2"/>
                    <a:pt x="7" y="1"/>
                  </a:cubicBezTo>
                  <a:cubicBezTo>
                    <a:pt x="5" y="0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216">
              <a:extLst>
                <a:ext uri="{FF2B5EF4-FFF2-40B4-BE49-F238E27FC236}">
                  <a16:creationId xmlns:a16="http://schemas.microsoft.com/office/drawing/2014/main" id="{655D2D80-F364-4B49-8DC7-1ACA987E3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4938" y="-1446213"/>
              <a:ext cx="25400" cy="23813"/>
            </a:xfrm>
            <a:custGeom>
              <a:avLst/>
              <a:gdLst>
                <a:gd name="T0" fmla="*/ 2 w 11"/>
                <a:gd name="T1" fmla="*/ 1 h 10"/>
                <a:gd name="T2" fmla="*/ 2 w 11"/>
                <a:gd name="T3" fmla="*/ 8 h 10"/>
                <a:gd name="T4" fmla="*/ 9 w 11"/>
                <a:gd name="T5" fmla="*/ 8 h 10"/>
                <a:gd name="T6" fmla="*/ 9 w 11"/>
                <a:gd name="T7" fmla="*/ 1 h 10"/>
                <a:gd name="T8" fmla="*/ 2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cubicBezTo>
                    <a:pt x="0" y="3"/>
                    <a:pt x="1" y="6"/>
                    <a:pt x="2" y="8"/>
                  </a:cubicBezTo>
                  <a:cubicBezTo>
                    <a:pt x="4" y="10"/>
                    <a:pt x="7" y="10"/>
                    <a:pt x="9" y="8"/>
                  </a:cubicBezTo>
                  <a:cubicBezTo>
                    <a:pt x="11" y="6"/>
                    <a:pt x="11" y="3"/>
                    <a:pt x="9" y="1"/>
                  </a:cubicBezTo>
                  <a:cubicBezTo>
                    <a:pt x="7" y="0"/>
                    <a:pt x="4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217">
              <a:extLst>
                <a:ext uri="{FF2B5EF4-FFF2-40B4-BE49-F238E27FC236}">
                  <a16:creationId xmlns:a16="http://schemas.microsoft.com/office/drawing/2014/main" id="{FBA89FE9-0DF1-48B5-98F0-70541A7B4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34175" y="-1522413"/>
              <a:ext cx="36513" cy="31750"/>
            </a:xfrm>
            <a:custGeom>
              <a:avLst/>
              <a:gdLst>
                <a:gd name="T0" fmla="*/ 3 w 15"/>
                <a:gd name="T1" fmla="*/ 2 h 13"/>
                <a:gd name="T2" fmla="*/ 3 w 15"/>
                <a:gd name="T3" fmla="*/ 11 h 13"/>
                <a:gd name="T4" fmla="*/ 12 w 15"/>
                <a:gd name="T5" fmla="*/ 11 h 13"/>
                <a:gd name="T6" fmla="*/ 12 w 15"/>
                <a:gd name="T7" fmla="*/ 2 h 13"/>
                <a:gd name="T8" fmla="*/ 3 w 15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3" y="2"/>
                  </a:moveTo>
                  <a:cubicBezTo>
                    <a:pt x="0" y="5"/>
                    <a:pt x="0" y="9"/>
                    <a:pt x="3" y="11"/>
                  </a:cubicBezTo>
                  <a:cubicBezTo>
                    <a:pt x="5" y="13"/>
                    <a:pt x="10" y="13"/>
                    <a:pt x="12" y="11"/>
                  </a:cubicBezTo>
                  <a:cubicBezTo>
                    <a:pt x="15" y="9"/>
                    <a:pt x="15" y="5"/>
                    <a:pt x="12" y="2"/>
                  </a:cubicBezTo>
                  <a:cubicBezTo>
                    <a:pt x="10" y="0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218">
              <a:extLst>
                <a:ext uri="{FF2B5EF4-FFF2-40B4-BE49-F238E27FC236}">
                  <a16:creationId xmlns:a16="http://schemas.microsoft.com/office/drawing/2014/main" id="{C3BBE8DD-1788-49D5-8CFE-A3D3302FD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5000" y="-1598613"/>
              <a:ext cx="42863" cy="41275"/>
            </a:xfrm>
            <a:custGeom>
              <a:avLst/>
              <a:gdLst>
                <a:gd name="T0" fmla="*/ 4 w 18"/>
                <a:gd name="T1" fmla="*/ 3 h 17"/>
                <a:gd name="T2" fmla="*/ 3 w 18"/>
                <a:gd name="T3" fmla="*/ 14 h 17"/>
                <a:gd name="T4" fmla="*/ 15 w 18"/>
                <a:gd name="T5" fmla="*/ 14 h 17"/>
                <a:gd name="T6" fmla="*/ 15 w 18"/>
                <a:gd name="T7" fmla="*/ 3 h 17"/>
                <a:gd name="T8" fmla="*/ 4 w 18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4" y="3"/>
                  </a:moveTo>
                  <a:cubicBezTo>
                    <a:pt x="0" y="6"/>
                    <a:pt x="0" y="11"/>
                    <a:pt x="3" y="14"/>
                  </a:cubicBezTo>
                  <a:cubicBezTo>
                    <a:pt x="7" y="17"/>
                    <a:pt x="12" y="17"/>
                    <a:pt x="15" y="14"/>
                  </a:cubicBezTo>
                  <a:cubicBezTo>
                    <a:pt x="18" y="11"/>
                    <a:pt x="18" y="6"/>
                    <a:pt x="15" y="3"/>
                  </a:cubicBezTo>
                  <a:cubicBezTo>
                    <a:pt x="12" y="0"/>
                    <a:pt x="7" y="0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2" name="Group 420">
              <a:extLst>
                <a:ext uri="{FF2B5EF4-FFF2-40B4-BE49-F238E27FC236}">
                  <a16:creationId xmlns:a16="http://schemas.microsoft.com/office/drawing/2014/main" id="{77AFA277-331E-46FF-A93B-3D374D95C8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761075" y="-3686174"/>
              <a:ext cx="10128250" cy="3441700"/>
              <a:chOff x="9952" y="-2510"/>
              <a:chExt cx="6380" cy="2168"/>
            </a:xfrm>
            <a:grpFill/>
          </p:grpSpPr>
          <p:sp>
            <p:nvSpPr>
              <p:cNvPr id="947" name="Freeform 220">
                <a:extLst>
                  <a:ext uri="{FF2B5EF4-FFF2-40B4-BE49-F238E27FC236}">
                    <a16:creationId xmlns:a16="http://schemas.microsoft.com/office/drawing/2014/main" id="{4A1B693C-D006-4333-847A-1ACE40C29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3" y="-1241"/>
                <a:ext cx="30" cy="28"/>
              </a:xfrm>
              <a:custGeom>
                <a:avLst/>
                <a:gdLst>
                  <a:gd name="T0" fmla="*/ 16 w 20"/>
                  <a:gd name="T1" fmla="*/ 4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6 h 19"/>
                  <a:gd name="T8" fmla="*/ 16 w 20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6" y="4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8" name="Freeform 221">
                <a:extLst>
                  <a:ext uri="{FF2B5EF4-FFF2-40B4-BE49-F238E27FC236}">
                    <a16:creationId xmlns:a16="http://schemas.microsoft.com/office/drawing/2014/main" id="{1A1F9191-854E-418B-AB0F-4B05BEC400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0" y="-1287"/>
                <a:ext cx="35" cy="32"/>
              </a:xfrm>
              <a:custGeom>
                <a:avLst/>
                <a:gdLst>
                  <a:gd name="T0" fmla="*/ 19 w 23"/>
                  <a:gd name="T1" fmla="*/ 3 h 22"/>
                  <a:gd name="T2" fmla="*/ 4 w 23"/>
                  <a:gd name="T3" fmla="*/ 4 h 22"/>
                  <a:gd name="T4" fmla="*/ 4 w 23"/>
                  <a:gd name="T5" fmla="*/ 18 h 22"/>
                  <a:gd name="T6" fmla="*/ 19 w 23"/>
                  <a:gd name="T7" fmla="*/ 18 h 22"/>
                  <a:gd name="T8" fmla="*/ 19 w 23"/>
                  <a:gd name="T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19" y="3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7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4"/>
                      <a:pt x="23" y="7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9" name="Freeform 222">
                <a:extLst>
                  <a:ext uri="{FF2B5EF4-FFF2-40B4-BE49-F238E27FC236}">
                    <a16:creationId xmlns:a16="http://schemas.microsoft.com/office/drawing/2014/main" id="{E6409D44-A195-4A5E-86F8-9DBEBF3AE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6" y="-1335"/>
                <a:ext cx="42" cy="37"/>
              </a:xfrm>
              <a:custGeom>
                <a:avLst/>
                <a:gdLst>
                  <a:gd name="T0" fmla="*/ 23 w 28"/>
                  <a:gd name="T1" fmla="*/ 4 h 25"/>
                  <a:gd name="T2" fmla="*/ 5 w 28"/>
                  <a:gd name="T3" fmla="*/ 4 h 25"/>
                  <a:gd name="T4" fmla="*/ 5 w 28"/>
                  <a:gd name="T5" fmla="*/ 21 h 25"/>
                  <a:gd name="T6" fmla="*/ 23 w 28"/>
                  <a:gd name="T7" fmla="*/ 21 h 25"/>
                  <a:gd name="T8" fmla="*/ 23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4"/>
                    </a:move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1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ubicBezTo>
                      <a:pt x="27" y="16"/>
                      <a:pt x="28" y="9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0" name="Freeform 223">
                <a:extLst>
                  <a:ext uri="{FF2B5EF4-FFF2-40B4-BE49-F238E27FC236}">
                    <a16:creationId xmlns:a16="http://schemas.microsoft.com/office/drawing/2014/main" id="{1971C0C3-AAF1-445A-B88F-75C30EFCD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66" y="-1383"/>
                <a:ext cx="45" cy="43"/>
              </a:xfrm>
              <a:custGeom>
                <a:avLst/>
                <a:gdLst>
                  <a:gd name="T0" fmla="*/ 5 w 30"/>
                  <a:gd name="T1" fmla="*/ 6 h 29"/>
                  <a:gd name="T2" fmla="*/ 5 w 30"/>
                  <a:gd name="T3" fmla="*/ 24 h 29"/>
                  <a:gd name="T4" fmla="*/ 25 w 30"/>
                  <a:gd name="T5" fmla="*/ 24 h 29"/>
                  <a:gd name="T6" fmla="*/ 25 w 30"/>
                  <a:gd name="T7" fmla="*/ 6 h 29"/>
                  <a:gd name="T8" fmla="*/ 5 w 30"/>
                  <a:gd name="T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5" y="6"/>
                    </a:moveTo>
                    <a:cubicBezTo>
                      <a:pt x="0" y="11"/>
                      <a:pt x="0" y="19"/>
                      <a:pt x="5" y="24"/>
                    </a:cubicBezTo>
                    <a:cubicBezTo>
                      <a:pt x="10" y="29"/>
                      <a:pt x="19" y="29"/>
                      <a:pt x="25" y="24"/>
                    </a:cubicBezTo>
                    <a:cubicBezTo>
                      <a:pt x="30" y="19"/>
                      <a:pt x="30" y="11"/>
                      <a:pt x="25" y="6"/>
                    </a:cubicBezTo>
                    <a:cubicBezTo>
                      <a:pt x="19" y="0"/>
                      <a:pt x="11" y="0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1" name="Freeform 224">
                <a:extLst>
                  <a:ext uri="{FF2B5EF4-FFF2-40B4-BE49-F238E27FC236}">
                    <a16:creationId xmlns:a16="http://schemas.microsoft.com/office/drawing/2014/main" id="{FADF1469-BBAE-40F2-AF68-186AF653B6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25" y="-1428"/>
                <a:ext cx="46" cy="43"/>
              </a:xfrm>
              <a:custGeom>
                <a:avLst/>
                <a:gdLst>
                  <a:gd name="T0" fmla="*/ 6 w 31"/>
                  <a:gd name="T1" fmla="*/ 5 h 29"/>
                  <a:gd name="T2" fmla="*/ 6 w 31"/>
                  <a:gd name="T3" fmla="*/ 24 h 29"/>
                  <a:gd name="T4" fmla="*/ 25 w 31"/>
                  <a:gd name="T5" fmla="*/ 24 h 29"/>
                  <a:gd name="T6" fmla="*/ 25 w 31"/>
                  <a:gd name="T7" fmla="*/ 6 h 29"/>
                  <a:gd name="T8" fmla="*/ 6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6" y="5"/>
                    </a:moveTo>
                    <a:cubicBezTo>
                      <a:pt x="0" y="11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1"/>
                      <a:pt x="25" y="6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Freeform 225">
                <a:extLst>
                  <a:ext uri="{FF2B5EF4-FFF2-40B4-BE49-F238E27FC236}">
                    <a16:creationId xmlns:a16="http://schemas.microsoft.com/office/drawing/2014/main" id="{42A01546-3A99-4C16-911A-62AEF7941B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82" y="-1475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6 h 32"/>
                  <a:gd name="T6" fmla="*/ 28 w 34"/>
                  <a:gd name="T7" fmla="*/ 26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" name="Freeform 226">
                <a:extLst>
                  <a:ext uri="{FF2B5EF4-FFF2-40B4-BE49-F238E27FC236}">
                    <a16:creationId xmlns:a16="http://schemas.microsoft.com/office/drawing/2014/main" id="{A69F0A17-A1AE-40A8-9A94-C9032AFBB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0" y="-1523"/>
                <a:ext cx="57" cy="53"/>
              </a:xfrm>
              <a:custGeom>
                <a:avLst/>
                <a:gdLst>
                  <a:gd name="T0" fmla="*/ 31 w 38"/>
                  <a:gd name="T1" fmla="*/ 7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7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8" y="23"/>
                      <a:pt x="37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4" name="Freeform 227">
                <a:extLst>
                  <a:ext uri="{FF2B5EF4-FFF2-40B4-BE49-F238E27FC236}">
                    <a16:creationId xmlns:a16="http://schemas.microsoft.com/office/drawing/2014/main" id="{A60D2C44-15D7-44E1-8C10-F38D0277C3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7" y="-1569"/>
                <a:ext cx="62" cy="57"/>
              </a:xfrm>
              <a:custGeom>
                <a:avLst/>
                <a:gdLst>
                  <a:gd name="T0" fmla="*/ 34 w 41"/>
                  <a:gd name="T1" fmla="*/ 7 h 38"/>
                  <a:gd name="T2" fmla="*/ 7 w 41"/>
                  <a:gd name="T3" fmla="*/ 6 h 38"/>
                  <a:gd name="T4" fmla="*/ 7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6" y="0"/>
                      <a:pt x="15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4"/>
                      <a:pt x="41" y="13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Freeform 228">
                <a:extLst>
                  <a:ext uri="{FF2B5EF4-FFF2-40B4-BE49-F238E27FC236}">
                    <a16:creationId xmlns:a16="http://schemas.microsoft.com/office/drawing/2014/main" id="{C55B8C11-FB6C-499C-92FB-B028BD7C6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55" y="-1617"/>
                <a:ext cx="66" cy="61"/>
              </a:xfrm>
              <a:custGeom>
                <a:avLst/>
                <a:gdLst>
                  <a:gd name="T0" fmla="*/ 8 w 44"/>
                  <a:gd name="T1" fmla="*/ 8 h 41"/>
                  <a:gd name="T2" fmla="*/ 8 w 44"/>
                  <a:gd name="T3" fmla="*/ 34 h 41"/>
                  <a:gd name="T4" fmla="*/ 36 w 44"/>
                  <a:gd name="T5" fmla="*/ 34 h 41"/>
                  <a:gd name="T6" fmla="*/ 36 w 44"/>
                  <a:gd name="T7" fmla="*/ 8 h 41"/>
                  <a:gd name="T8" fmla="*/ 8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8" y="8"/>
                    </a:moveTo>
                    <a:cubicBezTo>
                      <a:pt x="0" y="15"/>
                      <a:pt x="0" y="27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8"/>
                    </a:cubicBezTo>
                    <a:cubicBezTo>
                      <a:pt x="29" y="0"/>
                      <a:pt x="16" y="0"/>
                      <a:pt x="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Freeform 229">
                <a:extLst>
                  <a:ext uri="{FF2B5EF4-FFF2-40B4-BE49-F238E27FC236}">
                    <a16:creationId xmlns:a16="http://schemas.microsoft.com/office/drawing/2014/main" id="{74181265-B61D-429D-BDCE-37B28FCDD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2" y="-1664"/>
                <a:ext cx="71" cy="66"/>
              </a:xfrm>
              <a:custGeom>
                <a:avLst/>
                <a:gdLst>
                  <a:gd name="T0" fmla="*/ 9 w 47"/>
                  <a:gd name="T1" fmla="*/ 7 h 44"/>
                  <a:gd name="T2" fmla="*/ 9 w 47"/>
                  <a:gd name="T3" fmla="*/ 36 h 44"/>
                  <a:gd name="T4" fmla="*/ 39 w 47"/>
                  <a:gd name="T5" fmla="*/ 36 h 44"/>
                  <a:gd name="T6" fmla="*/ 39 w 47"/>
                  <a:gd name="T7" fmla="*/ 8 h 44"/>
                  <a:gd name="T8" fmla="*/ 9 w 47"/>
                  <a:gd name="T9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9" y="7"/>
                    </a:moveTo>
                    <a:cubicBezTo>
                      <a:pt x="0" y="15"/>
                      <a:pt x="0" y="28"/>
                      <a:pt x="9" y="36"/>
                    </a:cubicBezTo>
                    <a:cubicBezTo>
                      <a:pt x="17" y="44"/>
                      <a:pt x="30" y="44"/>
                      <a:pt x="39" y="36"/>
                    </a:cubicBezTo>
                    <a:cubicBezTo>
                      <a:pt x="47" y="28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7" name="Freeform 230">
                <a:extLst>
                  <a:ext uri="{FF2B5EF4-FFF2-40B4-BE49-F238E27FC236}">
                    <a16:creationId xmlns:a16="http://schemas.microsoft.com/office/drawing/2014/main" id="{7ADF12BD-378E-424D-B3EF-3E3AFFAFC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70" y="-1711"/>
                <a:ext cx="76" cy="70"/>
              </a:xfrm>
              <a:custGeom>
                <a:avLst/>
                <a:gdLst>
                  <a:gd name="T0" fmla="*/ 9 w 51"/>
                  <a:gd name="T1" fmla="*/ 9 h 47"/>
                  <a:gd name="T2" fmla="*/ 9 w 51"/>
                  <a:gd name="T3" fmla="*/ 39 h 47"/>
                  <a:gd name="T4" fmla="*/ 42 w 51"/>
                  <a:gd name="T5" fmla="*/ 39 h 47"/>
                  <a:gd name="T6" fmla="*/ 42 w 51"/>
                  <a:gd name="T7" fmla="*/ 9 h 47"/>
                  <a:gd name="T8" fmla="*/ 9 w 51"/>
                  <a:gd name="T9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9" y="9"/>
                    </a:moveTo>
                    <a:cubicBezTo>
                      <a:pt x="1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8" y="0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Freeform 231">
                <a:extLst>
                  <a:ext uri="{FF2B5EF4-FFF2-40B4-BE49-F238E27FC236}">
                    <a16:creationId xmlns:a16="http://schemas.microsoft.com/office/drawing/2014/main" id="{E3BA03EC-E743-41F4-828C-84FC043598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27" y="-1758"/>
                <a:ext cx="82" cy="75"/>
              </a:xfrm>
              <a:custGeom>
                <a:avLst/>
                <a:gdLst>
                  <a:gd name="T0" fmla="*/ 10 w 54"/>
                  <a:gd name="T1" fmla="*/ 9 h 50"/>
                  <a:gd name="T2" fmla="*/ 10 w 54"/>
                  <a:gd name="T3" fmla="*/ 41 h 50"/>
                  <a:gd name="T4" fmla="*/ 44 w 54"/>
                  <a:gd name="T5" fmla="*/ 41 h 50"/>
                  <a:gd name="T6" fmla="*/ 45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Freeform 232">
                <a:extLst>
                  <a:ext uri="{FF2B5EF4-FFF2-40B4-BE49-F238E27FC236}">
                    <a16:creationId xmlns:a16="http://schemas.microsoft.com/office/drawing/2014/main" id="{261AEB3D-AE87-4564-8111-BD345DB6F5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" y="-1806"/>
                <a:ext cx="86" cy="80"/>
              </a:xfrm>
              <a:custGeom>
                <a:avLst/>
                <a:gdLst>
                  <a:gd name="T0" fmla="*/ 10 w 57"/>
                  <a:gd name="T1" fmla="*/ 10 h 53"/>
                  <a:gd name="T2" fmla="*/ 10 w 57"/>
                  <a:gd name="T3" fmla="*/ 44 h 53"/>
                  <a:gd name="T4" fmla="*/ 47 w 57"/>
                  <a:gd name="T5" fmla="*/ 44 h 53"/>
                  <a:gd name="T6" fmla="*/ 47 w 57"/>
                  <a:gd name="T7" fmla="*/ 10 h 53"/>
                  <a:gd name="T8" fmla="*/ 10 w 57"/>
                  <a:gd name="T9" fmla="*/ 1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10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1" y="53"/>
                      <a:pt x="37" y="53"/>
                      <a:pt x="47" y="44"/>
                    </a:cubicBez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0" name="Freeform 233">
                <a:extLst>
                  <a:ext uri="{FF2B5EF4-FFF2-40B4-BE49-F238E27FC236}">
                    <a16:creationId xmlns:a16="http://schemas.microsoft.com/office/drawing/2014/main" id="{1DF21D29-0A94-4332-AC0E-4456F01246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46" y="-1851"/>
                <a:ext cx="85" cy="81"/>
              </a:xfrm>
              <a:custGeom>
                <a:avLst/>
                <a:gdLst>
                  <a:gd name="T0" fmla="*/ 10 w 57"/>
                  <a:gd name="T1" fmla="*/ 10 h 54"/>
                  <a:gd name="T2" fmla="*/ 10 w 57"/>
                  <a:gd name="T3" fmla="*/ 44 h 54"/>
                  <a:gd name="T4" fmla="*/ 47 w 57"/>
                  <a:gd name="T5" fmla="*/ 44 h 54"/>
                  <a:gd name="T6" fmla="*/ 47 w 57"/>
                  <a:gd name="T7" fmla="*/ 10 h 54"/>
                  <a:gd name="T8" fmla="*/ 10 w 57"/>
                  <a:gd name="T9" fmla="*/ 1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10" y="10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4"/>
                      <a:pt x="37" y="54"/>
                      <a:pt x="47" y="44"/>
                    </a:cubicBez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Freeform 234">
                <a:extLst>
                  <a:ext uri="{FF2B5EF4-FFF2-40B4-BE49-F238E27FC236}">
                    <a16:creationId xmlns:a16="http://schemas.microsoft.com/office/drawing/2014/main" id="{F0262E5B-D42B-47BB-A93D-FAB64C524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3" y="-1897"/>
                <a:ext cx="90" cy="84"/>
              </a:xfrm>
              <a:custGeom>
                <a:avLst/>
                <a:gdLst>
                  <a:gd name="T0" fmla="*/ 11 w 60"/>
                  <a:gd name="T1" fmla="*/ 10 h 56"/>
                  <a:gd name="T2" fmla="*/ 11 w 60"/>
                  <a:gd name="T3" fmla="*/ 46 h 56"/>
                  <a:gd name="T4" fmla="*/ 49 w 60"/>
                  <a:gd name="T5" fmla="*/ 46 h 56"/>
                  <a:gd name="T6" fmla="*/ 50 w 60"/>
                  <a:gd name="T7" fmla="*/ 10 h 56"/>
                  <a:gd name="T8" fmla="*/ 11 w 60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1" y="56"/>
                      <a:pt x="39" y="56"/>
                      <a:pt x="49" y="46"/>
                    </a:cubicBezTo>
                    <a:cubicBezTo>
                      <a:pt x="60" y="36"/>
                      <a:pt x="60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2" name="Freeform 235">
                <a:extLst>
                  <a:ext uri="{FF2B5EF4-FFF2-40B4-BE49-F238E27FC236}">
                    <a16:creationId xmlns:a16="http://schemas.microsoft.com/office/drawing/2014/main" id="{4468E7FA-D6EC-400B-8F20-86D21A51C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1" y="-1945"/>
                <a:ext cx="96" cy="90"/>
              </a:xfrm>
              <a:custGeom>
                <a:avLst/>
                <a:gdLst>
                  <a:gd name="T0" fmla="*/ 11 w 64"/>
                  <a:gd name="T1" fmla="*/ 11 h 60"/>
                  <a:gd name="T2" fmla="*/ 11 w 64"/>
                  <a:gd name="T3" fmla="*/ 49 h 60"/>
                  <a:gd name="T4" fmla="*/ 52 w 64"/>
                  <a:gd name="T5" fmla="*/ 49 h 60"/>
                  <a:gd name="T6" fmla="*/ 52 w 64"/>
                  <a:gd name="T7" fmla="*/ 11 h 60"/>
                  <a:gd name="T8" fmla="*/ 11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1" y="11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ubicBezTo>
                      <a:pt x="64" y="38"/>
                      <a:pt x="64" y="22"/>
                      <a:pt x="52" y="11"/>
                    </a:cubicBezTo>
                    <a:cubicBezTo>
                      <a:pt x="41" y="0"/>
                      <a:pt x="23" y="0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Freeform 236">
                <a:extLst>
                  <a:ext uri="{FF2B5EF4-FFF2-40B4-BE49-F238E27FC236}">
                    <a16:creationId xmlns:a16="http://schemas.microsoft.com/office/drawing/2014/main" id="{DCCE4CA3-5930-4CED-B674-65AA59B2B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18" y="-1992"/>
                <a:ext cx="101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4" name="Freeform 237">
                <a:extLst>
                  <a:ext uri="{FF2B5EF4-FFF2-40B4-BE49-F238E27FC236}">
                    <a16:creationId xmlns:a16="http://schemas.microsoft.com/office/drawing/2014/main" id="{97E0074F-DEC6-4D96-B353-75436B887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76" y="-2040"/>
                <a:ext cx="105" cy="99"/>
              </a:xfrm>
              <a:custGeom>
                <a:avLst/>
                <a:gdLst>
                  <a:gd name="T0" fmla="*/ 12 w 70"/>
                  <a:gd name="T1" fmla="*/ 54 h 66"/>
                  <a:gd name="T2" fmla="*/ 57 w 70"/>
                  <a:gd name="T3" fmla="*/ 54 h 66"/>
                  <a:gd name="T4" fmla="*/ 57 w 70"/>
                  <a:gd name="T5" fmla="*/ 12 h 66"/>
                  <a:gd name="T6" fmla="*/ 13 w 70"/>
                  <a:gd name="T7" fmla="*/ 12 h 66"/>
                  <a:gd name="T8" fmla="*/ 12 w 70"/>
                  <a:gd name="T9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2" y="54"/>
                    </a:moveTo>
                    <a:cubicBezTo>
                      <a:pt x="25" y="66"/>
                      <a:pt x="45" y="66"/>
                      <a:pt x="57" y="54"/>
                    </a:cubicBezTo>
                    <a:cubicBezTo>
                      <a:pt x="70" y="43"/>
                      <a:pt x="70" y="24"/>
                      <a:pt x="57" y="12"/>
                    </a:cubicBezTo>
                    <a:cubicBezTo>
                      <a:pt x="45" y="1"/>
                      <a:pt x="25" y="0"/>
                      <a:pt x="13" y="12"/>
                    </a:cubicBezTo>
                    <a:cubicBezTo>
                      <a:pt x="0" y="23"/>
                      <a:pt x="0" y="42"/>
                      <a:pt x="1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5" name="Freeform 238">
                <a:extLst>
                  <a:ext uri="{FF2B5EF4-FFF2-40B4-BE49-F238E27FC236}">
                    <a16:creationId xmlns:a16="http://schemas.microsoft.com/office/drawing/2014/main" id="{495055CC-C4EA-425E-AA73-2E2C7967C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33" y="-2086"/>
                <a:ext cx="110" cy="102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1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1" y="12"/>
                    </a:cubicBezTo>
                    <a:cubicBezTo>
                      <a:pt x="48" y="0"/>
                      <a:pt x="27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Freeform 239">
                <a:extLst>
                  <a:ext uri="{FF2B5EF4-FFF2-40B4-BE49-F238E27FC236}">
                    <a16:creationId xmlns:a16="http://schemas.microsoft.com/office/drawing/2014/main" id="{6A9BEC4E-DD30-4E91-B82C-37E79629A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91" y="-2134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6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7" name="Freeform 240">
                <a:extLst>
                  <a:ext uri="{FF2B5EF4-FFF2-40B4-BE49-F238E27FC236}">
                    <a16:creationId xmlns:a16="http://schemas.microsoft.com/office/drawing/2014/main" id="{D3E3C96A-5C86-419F-A081-61A6EF59D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49" y="-2180"/>
                <a:ext cx="120" cy="112"/>
              </a:xfrm>
              <a:custGeom>
                <a:avLst/>
                <a:gdLst>
                  <a:gd name="T0" fmla="*/ 15 w 80"/>
                  <a:gd name="T1" fmla="*/ 13 h 75"/>
                  <a:gd name="T2" fmla="*/ 14 w 80"/>
                  <a:gd name="T3" fmla="*/ 61 h 75"/>
                  <a:gd name="T4" fmla="*/ 66 w 80"/>
                  <a:gd name="T5" fmla="*/ 61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4"/>
                      <a:pt x="51" y="75"/>
                      <a:pt x="66" y="61"/>
                    </a:cubicBezTo>
                    <a:cubicBezTo>
                      <a:pt x="80" y="48"/>
                      <a:pt x="80" y="26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8" name="Freeform 241">
                <a:extLst>
                  <a:ext uri="{FF2B5EF4-FFF2-40B4-BE49-F238E27FC236}">
                    <a16:creationId xmlns:a16="http://schemas.microsoft.com/office/drawing/2014/main" id="{2A0BEB26-B148-4DEE-B1BC-90D45A29C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09" y="-2225"/>
                <a:ext cx="120" cy="112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1 h 75"/>
                  <a:gd name="T4" fmla="*/ 65 w 80"/>
                  <a:gd name="T5" fmla="*/ 61 h 75"/>
                  <a:gd name="T6" fmla="*/ 66 w 80"/>
                  <a:gd name="T7" fmla="*/ 13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5" y="61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1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Freeform 242">
                <a:extLst>
                  <a:ext uri="{FF2B5EF4-FFF2-40B4-BE49-F238E27FC236}">
                    <a16:creationId xmlns:a16="http://schemas.microsoft.com/office/drawing/2014/main" id="{D32E0B6A-8FA9-4BAD-9674-F787FA623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7" y="-2273"/>
                <a:ext cx="124" cy="117"/>
              </a:xfrm>
              <a:custGeom>
                <a:avLst/>
                <a:gdLst>
                  <a:gd name="T0" fmla="*/ 15 w 83"/>
                  <a:gd name="T1" fmla="*/ 14 h 78"/>
                  <a:gd name="T2" fmla="*/ 14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8"/>
                      <a:pt x="0" y="50"/>
                      <a:pt x="14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3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Freeform 243">
                <a:extLst>
                  <a:ext uri="{FF2B5EF4-FFF2-40B4-BE49-F238E27FC236}">
                    <a16:creationId xmlns:a16="http://schemas.microsoft.com/office/drawing/2014/main" id="{A90C7809-A9D7-48C8-BF35-59E058696C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24" y="-2320"/>
                <a:ext cx="131" cy="122"/>
              </a:xfrm>
              <a:custGeom>
                <a:avLst/>
                <a:gdLst>
                  <a:gd name="T0" fmla="*/ 15 w 87"/>
                  <a:gd name="T1" fmla="*/ 14 h 81"/>
                  <a:gd name="T2" fmla="*/ 15 w 87"/>
                  <a:gd name="T3" fmla="*/ 66 h 81"/>
                  <a:gd name="T4" fmla="*/ 71 w 87"/>
                  <a:gd name="T5" fmla="*/ 66 h 81"/>
                  <a:gd name="T6" fmla="*/ 71 w 87"/>
                  <a:gd name="T7" fmla="*/ 14 h 81"/>
                  <a:gd name="T8" fmla="*/ 15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5" y="14"/>
                    </a:moveTo>
                    <a:cubicBezTo>
                      <a:pt x="0" y="28"/>
                      <a:pt x="0" y="52"/>
                      <a:pt x="15" y="66"/>
                    </a:cubicBezTo>
                    <a:cubicBezTo>
                      <a:pt x="31" y="81"/>
                      <a:pt x="55" y="81"/>
                      <a:pt x="71" y="66"/>
                    </a:cubicBezTo>
                    <a:cubicBezTo>
                      <a:pt x="86" y="52"/>
                      <a:pt x="87" y="29"/>
                      <a:pt x="71" y="14"/>
                    </a:cubicBezTo>
                    <a:cubicBezTo>
                      <a:pt x="56" y="0"/>
                      <a:pt x="31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Freeform 244">
                <a:extLst>
                  <a:ext uri="{FF2B5EF4-FFF2-40B4-BE49-F238E27FC236}">
                    <a16:creationId xmlns:a16="http://schemas.microsoft.com/office/drawing/2014/main" id="{44162760-8994-4476-A3C7-BB831BCDF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82" y="-2368"/>
                <a:ext cx="133" cy="126"/>
              </a:xfrm>
              <a:custGeom>
                <a:avLst/>
                <a:gdLst>
                  <a:gd name="T0" fmla="*/ 73 w 89"/>
                  <a:gd name="T1" fmla="*/ 69 h 84"/>
                  <a:gd name="T2" fmla="*/ 74 w 89"/>
                  <a:gd name="T3" fmla="*/ 15 h 84"/>
                  <a:gd name="T4" fmla="*/ 16 w 89"/>
                  <a:gd name="T5" fmla="*/ 15 h 84"/>
                  <a:gd name="T6" fmla="*/ 16 w 89"/>
                  <a:gd name="T7" fmla="*/ 69 h 84"/>
                  <a:gd name="T8" fmla="*/ 73 w 89"/>
                  <a:gd name="T9" fmla="*/ 6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73" y="69"/>
                    </a:moveTo>
                    <a:cubicBezTo>
                      <a:pt x="89" y="54"/>
                      <a:pt x="89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3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Freeform 245">
                <a:extLst>
                  <a:ext uri="{FF2B5EF4-FFF2-40B4-BE49-F238E27FC236}">
                    <a16:creationId xmlns:a16="http://schemas.microsoft.com/office/drawing/2014/main" id="{B797F83A-5E0B-4E63-98F8-27D53EC46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39" y="-2414"/>
                <a:ext cx="140" cy="130"/>
              </a:xfrm>
              <a:custGeom>
                <a:avLst/>
                <a:gdLst>
                  <a:gd name="T0" fmla="*/ 76 w 93"/>
                  <a:gd name="T1" fmla="*/ 71 h 87"/>
                  <a:gd name="T2" fmla="*/ 76 w 93"/>
                  <a:gd name="T3" fmla="*/ 15 h 87"/>
                  <a:gd name="T4" fmla="*/ 17 w 93"/>
                  <a:gd name="T5" fmla="*/ 15 h 87"/>
                  <a:gd name="T6" fmla="*/ 16 w 93"/>
                  <a:gd name="T7" fmla="*/ 71 h 87"/>
                  <a:gd name="T8" fmla="*/ 76 w 93"/>
                  <a:gd name="T9" fmla="*/ 7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76" y="71"/>
                    </a:moveTo>
                    <a:cubicBezTo>
                      <a:pt x="93" y="56"/>
                      <a:pt x="93" y="31"/>
                      <a:pt x="76" y="15"/>
                    </a:cubicBezTo>
                    <a:cubicBezTo>
                      <a:pt x="60" y="0"/>
                      <a:pt x="33" y="0"/>
                      <a:pt x="17" y="15"/>
                    </a:cubicBezTo>
                    <a:cubicBezTo>
                      <a:pt x="0" y="31"/>
                      <a:pt x="0" y="55"/>
                      <a:pt x="16" y="71"/>
                    </a:cubicBezTo>
                    <a:cubicBezTo>
                      <a:pt x="33" y="86"/>
                      <a:pt x="60" y="87"/>
                      <a:pt x="76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Freeform 246">
                <a:extLst>
                  <a:ext uri="{FF2B5EF4-FFF2-40B4-BE49-F238E27FC236}">
                    <a16:creationId xmlns:a16="http://schemas.microsoft.com/office/drawing/2014/main" id="{18E0F8B9-77D1-44FF-9DC7-A6068D3138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7" y="-2462"/>
                <a:ext cx="144" cy="135"/>
              </a:xfrm>
              <a:custGeom>
                <a:avLst/>
                <a:gdLst>
                  <a:gd name="T0" fmla="*/ 79 w 96"/>
                  <a:gd name="T1" fmla="*/ 74 h 90"/>
                  <a:gd name="T2" fmla="*/ 79 w 96"/>
                  <a:gd name="T3" fmla="*/ 17 h 90"/>
                  <a:gd name="T4" fmla="*/ 17 w 96"/>
                  <a:gd name="T5" fmla="*/ 16 h 90"/>
                  <a:gd name="T6" fmla="*/ 17 w 96"/>
                  <a:gd name="T7" fmla="*/ 74 h 90"/>
                  <a:gd name="T8" fmla="*/ 79 w 96"/>
                  <a:gd name="T9" fmla="*/ 7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79" y="74"/>
                    </a:moveTo>
                    <a:cubicBezTo>
                      <a:pt x="96" y="59"/>
                      <a:pt x="96" y="33"/>
                      <a:pt x="79" y="17"/>
                    </a:cubicBezTo>
                    <a:cubicBezTo>
                      <a:pt x="62" y="0"/>
                      <a:pt x="35" y="0"/>
                      <a:pt x="17" y="16"/>
                    </a:cubicBez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Freeform 247">
                <a:extLst>
                  <a:ext uri="{FF2B5EF4-FFF2-40B4-BE49-F238E27FC236}">
                    <a16:creationId xmlns:a16="http://schemas.microsoft.com/office/drawing/2014/main" id="{A59B299C-08A8-46FC-ACD5-57FCE83840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4" y="-2510"/>
                <a:ext cx="151" cy="141"/>
              </a:xfrm>
              <a:custGeom>
                <a:avLst/>
                <a:gdLst>
                  <a:gd name="T0" fmla="*/ 82 w 100"/>
                  <a:gd name="T1" fmla="*/ 77 h 94"/>
                  <a:gd name="T2" fmla="*/ 82 w 100"/>
                  <a:gd name="T3" fmla="*/ 17 h 94"/>
                  <a:gd name="T4" fmla="*/ 18 w 100"/>
                  <a:gd name="T5" fmla="*/ 17 h 94"/>
                  <a:gd name="T6" fmla="*/ 17 w 100"/>
                  <a:gd name="T7" fmla="*/ 77 h 94"/>
                  <a:gd name="T8" fmla="*/ 82 w 100"/>
                  <a:gd name="T9" fmla="*/ 7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82" y="77"/>
                    </a:moveTo>
                    <a:cubicBezTo>
                      <a:pt x="100" y="61"/>
                      <a:pt x="100" y="34"/>
                      <a:pt x="82" y="17"/>
                    </a:cubicBezTo>
                    <a:cubicBezTo>
                      <a:pt x="64" y="1"/>
                      <a:pt x="36" y="0"/>
                      <a:pt x="18" y="17"/>
                    </a:cubicBezTo>
                    <a:cubicBezTo>
                      <a:pt x="0" y="33"/>
                      <a:pt x="0" y="60"/>
                      <a:pt x="17" y="77"/>
                    </a:cubicBezTo>
                    <a:cubicBezTo>
                      <a:pt x="35" y="94"/>
                      <a:pt x="64" y="94"/>
                      <a:pt x="82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5" name="Freeform 248">
                <a:extLst>
                  <a:ext uri="{FF2B5EF4-FFF2-40B4-BE49-F238E27FC236}">
                    <a16:creationId xmlns:a16="http://schemas.microsoft.com/office/drawing/2014/main" id="{F94AD841-B628-451D-8678-2BF7B3949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15" y="-2506"/>
                <a:ext cx="149" cy="95"/>
              </a:xfrm>
              <a:custGeom>
                <a:avLst/>
                <a:gdLst>
                  <a:gd name="T0" fmla="*/ 16 w 99"/>
                  <a:gd name="T1" fmla="*/ 45 h 63"/>
                  <a:gd name="T2" fmla="*/ 82 w 99"/>
                  <a:gd name="T3" fmla="*/ 46 h 63"/>
                  <a:gd name="T4" fmla="*/ 94 w 99"/>
                  <a:gd name="T5" fmla="*/ 0 h 63"/>
                  <a:gd name="T6" fmla="*/ 5 w 99"/>
                  <a:gd name="T7" fmla="*/ 0 h 63"/>
                  <a:gd name="T8" fmla="*/ 16 w 99"/>
                  <a:gd name="T9" fmla="*/ 4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63">
                    <a:moveTo>
                      <a:pt x="16" y="45"/>
                    </a:moveTo>
                    <a:cubicBezTo>
                      <a:pt x="34" y="62"/>
                      <a:pt x="64" y="63"/>
                      <a:pt x="82" y="46"/>
                    </a:cubicBezTo>
                    <a:cubicBezTo>
                      <a:pt x="96" y="33"/>
                      <a:pt x="99" y="16"/>
                      <a:pt x="9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0" y="15"/>
                      <a:pt x="3" y="33"/>
                      <a:pt x="16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6" name="Freeform 249">
                <a:extLst>
                  <a:ext uri="{FF2B5EF4-FFF2-40B4-BE49-F238E27FC236}">
                    <a16:creationId xmlns:a16="http://schemas.microsoft.com/office/drawing/2014/main" id="{1CE875B8-33A6-4CAD-974D-88237F3DF4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2" y="-2506"/>
                <a:ext cx="135" cy="51"/>
              </a:xfrm>
              <a:custGeom>
                <a:avLst/>
                <a:gdLst>
                  <a:gd name="T0" fmla="*/ 79 w 90"/>
                  <a:gd name="T1" fmla="*/ 16 h 34"/>
                  <a:gd name="T2" fmla="*/ 90 w 90"/>
                  <a:gd name="T3" fmla="*/ 0 h 34"/>
                  <a:gd name="T4" fmla="*/ 0 w 90"/>
                  <a:gd name="T5" fmla="*/ 0 h 34"/>
                  <a:gd name="T6" fmla="*/ 11 w 90"/>
                  <a:gd name="T7" fmla="*/ 16 h 34"/>
                  <a:gd name="T8" fmla="*/ 79 w 90"/>
                  <a:gd name="T9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34">
                    <a:moveTo>
                      <a:pt x="79" y="16"/>
                    </a:moveTo>
                    <a:cubicBezTo>
                      <a:pt x="84" y="12"/>
                      <a:pt x="88" y="6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6"/>
                      <a:pt x="6" y="12"/>
                      <a:pt x="11" y="16"/>
                    </a:cubicBezTo>
                    <a:cubicBezTo>
                      <a:pt x="29" y="34"/>
                      <a:pt x="60" y="34"/>
                      <a:pt x="7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7" name="Freeform 250">
                <a:extLst>
                  <a:ext uri="{FF2B5EF4-FFF2-40B4-BE49-F238E27FC236}">
                    <a16:creationId xmlns:a16="http://schemas.microsoft.com/office/drawing/2014/main" id="{BD960A6E-91B6-4B7C-880F-010DDF011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2" y="-856"/>
                <a:ext cx="7" cy="6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4 w 5"/>
                  <a:gd name="T5" fmla="*/ 4 h 4"/>
                  <a:gd name="T6" fmla="*/ 4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4"/>
                      <a:pt x="4" y="4"/>
                    </a:cubicBezTo>
                    <a:cubicBezTo>
                      <a:pt x="5" y="3"/>
                      <a:pt x="5" y="2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8" name="Freeform 251">
                <a:extLst>
                  <a:ext uri="{FF2B5EF4-FFF2-40B4-BE49-F238E27FC236}">
                    <a16:creationId xmlns:a16="http://schemas.microsoft.com/office/drawing/2014/main" id="{D98F6AA6-E4E3-4B60-A7B0-4BB6A3AC1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9" y="-902"/>
                <a:ext cx="12" cy="10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0" y="2"/>
                      <a:pt x="1" y="4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9" name="Freeform 252">
                <a:extLst>
                  <a:ext uri="{FF2B5EF4-FFF2-40B4-BE49-F238E27FC236}">
                    <a16:creationId xmlns:a16="http://schemas.microsoft.com/office/drawing/2014/main" id="{113C4A55-293D-4D52-A7E1-E6C4FC671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7" y="-950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9 h 10"/>
                  <a:gd name="T4" fmla="*/ 9 w 11"/>
                  <a:gd name="T5" fmla="*/ 9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1" y="7"/>
                      <a:pt x="2" y="9"/>
                    </a:cubicBezTo>
                    <a:cubicBezTo>
                      <a:pt x="4" y="10"/>
                      <a:pt x="7" y="10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8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0" name="Freeform 253">
                <a:extLst>
                  <a:ext uri="{FF2B5EF4-FFF2-40B4-BE49-F238E27FC236}">
                    <a16:creationId xmlns:a16="http://schemas.microsoft.com/office/drawing/2014/main" id="{94B54F25-A3ED-4F59-AB16-1F358C36B0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4" y="-997"/>
                <a:ext cx="23" cy="20"/>
              </a:xfrm>
              <a:custGeom>
                <a:avLst/>
                <a:gdLst>
                  <a:gd name="T0" fmla="*/ 3 w 15"/>
                  <a:gd name="T1" fmla="*/ 2 h 13"/>
                  <a:gd name="T2" fmla="*/ 3 w 15"/>
                  <a:gd name="T3" fmla="*/ 11 h 13"/>
                  <a:gd name="T4" fmla="*/ 12 w 15"/>
                  <a:gd name="T5" fmla="*/ 11 h 13"/>
                  <a:gd name="T6" fmla="*/ 12 w 15"/>
                  <a:gd name="T7" fmla="*/ 2 h 13"/>
                  <a:gd name="T8" fmla="*/ 3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3" y="2"/>
                    </a:moveTo>
                    <a:cubicBezTo>
                      <a:pt x="0" y="4"/>
                      <a:pt x="0" y="8"/>
                      <a:pt x="3" y="11"/>
                    </a:cubicBezTo>
                    <a:cubicBezTo>
                      <a:pt x="5" y="13"/>
                      <a:pt x="10" y="13"/>
                      <a:pt x="12" y="11"/>
                    </a:cubicBezTo>
                    <a:cubicBezTo>
                      <a:pt x="15" y="8"/>
                      <a:pt x="15" y="4"/>
                      <a:pt x="12" y="2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1" name="Freeform 254">
                <a:extLst>
                  <a:ext uri="{FF2B5EF4-FFF2-40B4-BE49-F238E27FC236}">
                    <a16:creationId xmlns:a16="http://schemas.microsoft.com/office/drawing/2014/main" id="{C3374BEE-26B5-4794-BE82-645AB5175D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82" y="-1045"/>
                <a:ext cx="27" cy="26"/>
              </a:xfrm>
              <a:custGeom>
                <a:avLst/>
                <a:gdLst>
                  <a:gd name="T0" fmla="*/ 4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1" y="6"/>
                      <a:pt x="0" y="11"/>
                      <a:pt x="3" y="14"/>
                    </a:cubicBezTo>
                    <a:cubicBezTo>
                      <a:pt x="7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2" name="Freeform 255">
                <a:extLst>
                  <a:ext uri="{FF2B5EF4-FFF2-40B4-BE49-F238E27FC236}">
                    <a16:creationId xmlns:a16="http://schemas.microsoft.com/office/drawing/2014/main" id="{DA3D0CDB-BE92-4966-8DB2-5EB859C24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42" y="-1090"/>
                <a:ext cx="27" cy="26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4 w 18"/>
                  <a:gd name="T5" fmla="*/ 14 h 17"/>
                  <a:gd name="T6" fmla="*/ 14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8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3" name="Freeform 256">
                <a:extLst>
                  <a:ext uri="{FF2B5EF4-FFF2-40B4-BE49-F238E27FC236}">
                    <a16:creationId xmlns:a16="http://schemas.microsoft.com/office/drawing/2014/main" id="{004382B7-0EEA-4632-AD2B-18CD11492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00" y="-1136"/>
                <a:ext cx="31" cy="28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6 h 19"/>
                  <a:gd name="T6" fmla="*/ 17 w 21"/>
                  <a:gd name="T7" fmla="*/ 16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4" y="0"/>
                      <a:pt x="8" y="0"/>
                      <a:pt x="4" y="3"/>
                    </a:cubicBezTo>
                    <a:cubicBezTo>
                      <a:pt x="0" y="7"/>
                      <a:pt x="0" y="12"/>
                      <a:pt x="4" y="16"/>
                    </a:cubicBezTo>
                    <a:cubicBezTo>
                      <a:pt x="8" y="19"/>
                      <a:pt x="13" y="19"/>
                      <a:pt x="17" y="16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4" name="Freeform 257">
                <a:extLst>
                  <a:ext uri="{FF2B5EF4-FFF2-40B4-BE49-F238E27FC236}">
                    <a16:creationId xmlns:a16="http://schemas.microsoft.com/office/drawing/2014/main" id="{8F7B8761-E94F-4D57-93B9-5279CA7B3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57" y="-1184"/>
                <a:ext cx="36" cy="34"/>
              </a:xfrm>
              <a:custGeom>
                <a:avLst/>
                <a:gdLst>
                  <a:gd name="T0" fmla="*/ 20 w 24"/>
                  <a:gd name="T1" fmla="*/ 4 h 23"/>
                  <a:gd name="T2" fmla="*/ 5 w 24"/>
                  <a:gd name="T3" fmla="*/ 4 h 23"/>
                  <a:gd name="T4" fmla="*/ 5 w 24"/>
                  <a:gd name="T5" fmla="*/ 19 h 23"/>
                  <a:gd name="T6" fmla="*/ 20 w 24"/>
                  <a:gd name="T7" fmla="*/ 19 h 23"/>
                  <a:gd name="T8" fmla="*/ 20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0" y="4"/>
                    </a:moveTo>
                    <a:cubicBezTo>
                      <a:pt x="16" y="0"/>
                      <a:pt x="9" y="1"/>
                      <a:pt x="5" y="4"/>
                    </a:cubicBezTo>
                    <a:cubicBezTo>
                      <a:pt x="0" y="8"/>
                      <a:pt x="0" y="15"/>
                      <a:pt x="5" y="19"/>
                    </a:cubicBezTo>
                    <a:cubicBezTo>
                      <a:pt x="9" y="23"/>
                      <a:pt x="16" y="23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5" name="Freeform 258">
                <a:extLst>
                  <a:ext uri="{FF2B5EF4-FFF2-40B4-BE49-F238E27FC236}">
                    <a16:creationId xmlns:a16="http://schemas.microsoft.com/office/drawing/2014/main" id="{2B0E89B8-17A2-4B5D-AF76-E165E3DAE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15" y="-1231"/>
                <a:ext cx="42" cy="38"/>
              </a:xfrm>
              <a:custGeom>
                <a:avLst/>
                <a:gdLst>
                  <a:gd name="T0" fmla="*/ 5 w 28"/>
                  <a:gd name="T1" fmla="*/ 4 h 25"/>
                  <a:gd name="T2" fmla="*/ 5 w 28"/>
                  <a:gd name="T3" fmla="*/ 21 h 25"/>
                  <a:gd name="T4" fmla="*/ 23 w 28"/>
                  <a:gd name="T5" fmla="*/ 21 h 25"/>
                  <a:gd name="T6" fmla="*/ 23 w 28"/>
                  <a:gd name="T7" fmla="*/ 4 h 25"/>
                  <a:gd name="T8" fmla="*/ 5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ubicBezTo>
                      <a:pt x="28" y="16"/>
                      <a:pt x="27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6" name="Freeform 259">
                <a:extLst>
                  <a:ext uri="{FF2B5EF4-FFF2-40B4-BE49-F238E27FC236}">
                    <a16:creationId xmlns:a16="http://schemas.microsoft.com/office/drawing/2014/main" id="{AF486A61-89D0-4BA5-8A49-D961081DCD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73" y="-1278"/>
                <a:ext cx="46" cy="43"/>
              </a:xfrm>
              <a:custGeom>
                <a:avLst/>
                <a:gdLst>
                  <a:gd name="T0" fmla="*/ 6 w 31"/>
                  <a:gd name="T1" fmla="*/ 5 h 29"/>
                  <a:gd name="T2" fmla="*/ 6 w 31"/>
                  <a:gd name="T3" fmla="*/ 24 h 29"/>
                  <a:gd name="T4" fmla="*/ 25 w 31"/>
                  <a:gd name="T5" fmla="*/ 24 h 29"/>
                  <a:gd name="T6" fmla="*/ 25 w 31"/>
                  <a:gd name="T7" fmla="*/ 5 h 29"/>
                  <a:gd name="T8" fmla="*/ 6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6" y="5"/>
                    </a:moveTo>
                    <a:cubicBezTo>
                      <a:pt x="0" y="10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7" name="Freeform 260">
                <a:extLst>
                  <a:ext uri="{FF2B5EF4-FFF2-40B4-BE49-F238E27FC236}">
                    <a16:creationId xmlns:a16="http://schemas.microsoft.com/office/drawing/2014/main" id="{6251A630-7CD6-4608-978B-C333FCDEA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30" y="-1325"/>
                <a:ext cx="51" cy="47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6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8" name="Freeform 261">
                <a:extLst>
                  <a:ext uri="{FF2B5EF4-FFF2-40B4-BE49-F238E27FC236}">
                    <a16:creationId xmlns:a16="http://schemas.microsoft.com/office/drawing/2014/main" id="{08E78A3A-546A-4820-BB0C-3DD325B8F2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8" y="-1373"/>
                <a:ext cx="57" cy="53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8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9" name="Freeform 262">
                <a:extLst>
                  <a:ext uri="{FF2B5EF4-FFF2-40B4-BE49-F238E27FC236}">
                    <a16:creationId xmlns:a16="http://schemas.microsoft.com/office/drawing/2014/main" id="{A2358DEF-E819-4089-BDEB-CF70B7CF8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5" y="-1421"/>
                <a:ext cx="62" cy="59"/>
              </a:xfrm>
              <a:custGeom>
                <a:avLst/>
                <a:gdLst>
                  <a:gd name="T0" fmla="*/ 34 w 41"/>
                  <a:gd name="T1" fmla="*/ 7 h 39"/>
                  <a:gd name="T2" fmla="*/ 8 w 41"/>
                  <a:gd name="T3" fmla="*/ 7 h 39"/>
                  <a:gd name="T4" fmla="*/ 7 w 41"/>
                  <a:gd name="T5" fmla="*/ 32 h 39"/>
                  <a:gd name="T6" fmla="*/ 34 w 41"/>
                  <a:gd name="T7" fmla="*/ 32 h 39"/>
                  <a:gd name="T8" fmla="*/ 34 w 41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7"/>
                    </a:moveTo>
                    <a:cubicBezTo>
                      <a:pt x="26" y="0"/>
                      <a:pt x="15" y="1"/>
                      <a:pt x="8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5" y="39"/>
                      <a:pt x="26" y="39"/>
                      <a:pt x="34" y="32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0" name="Freeform 263">
                <a:extLst>
                  <a:ext uri="{FF2B5EF4-FFF2-40B4-BE49-F238E27FC236}">
                    <a16:creationId xmlns:a16="http://schemas.microsoft.com/office/drawing/2014/main" id="{DEE112D2-40E7-476C-91EE-37C7E853E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3" y="-1467"/>
                <a:ext cx="66" cy="61"/>
              </a:xfrm>
              <a:custGeom>
                <a:avLst/>
                <a:gdLst>
                  <a:gd name="T0" fmla="*/ 36 w 44"/>
                  <a:gd name="T1" fmla="*/ 8 h 41"/>
                  <a:gd name="T2" fmla="*/ 8 w 44"/>
                  <a:gd name="T3" fmla="*/ 8 h 41"/>
                  <a:gd name="T4" fmla="*/ 8 w 44"/>
                  <a:gd name="T5" fmla="*/ 34 h 41"/>
                  <a:gd name="T6" fmla="*/ 36 w 44"/>
                  <a:gd name="T7" fmla="*/ 34 h 41"/>
                  <a:gd name="T8" fmla="*/ 36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8"/>
                    </a:moveTo>
                    <a:cubicBezTo>
                      <a:pt x="29" y="0"/>
                      <a:pt x="16" y="0"/>
                      <a:pt x="8" y="8"/>
                    </a:cubicBezTo>
                    <a:cubicBezTo>
                      <a:pt x="1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1" name="Freeform 264">
                <a:extLst>
                  <a:ext uri="{FF2B5EF4-FFF2-40B4-BE49-F238E27FC236}">
                    <a16:creationId xmlns:a16="http://schemas.microsoft.com/office/drawing/2014/main" id="{4D2E904F-8023-4B79-8A2B-5847831282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3" y="-1512"/>
                <a:ext cx="66" cy="61"/>
              </a:xfrm>
              <a:custGeom>
                <a:avLst/>
                <a:gdLst>
                  <a:gd name="T0" fmla="*/ 8 w 44"/>
                  <a:gd name="T1" fmla="*/ 8 h 41"/>
                  <a:gd name="T2" fmla="*/ 8 w 44"/>
                  <a:gd name="T3" fmla="*/ 34 h 41"/>
                  <a:gd name="T4" fmla="*/ 36 w 44"/>
                  <a:gd name="T5" fmla="*/ 34 h 41"/>
                  <a:gd name="T6" fmla="*/ 36 w 44"/>
                  <a:gd name="T7" fmla="*/ 8 h 41"/>
                  <a:gd name="T8" fmla="*/ 8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8" y="8"/>
                    </a:moveTo>
                    <a:cubicBezTo>
                      <a:pt x="0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8"/>
                    </a:cubicBezTo>
                    <a:cubicBezTo>
                      <a:pt x="28" y="0"/>
                      <a:pt x="16" y="0"/>
                      <a:pt x="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2" name="Freeform 265">
                <a:extLst>
                  <a:ext uri="{FF2B5EF4-FFF2-40B4-BE49-F238E27FC236}">
                    <a16:creationId xmlns:a16="http://schemas.microsoft.com/office/drawing/2014/main" id="{2614E665-80C8-456B-90A7-F125154F9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21" y="-1559"/>
                <a:ext cx="70" cy="66"/>
              </a:xfrm>
              <a:custGeom>
                <a:avLst/>
                <a:gdLst>
                  <a:gd name="T0" fmla="*/ 9 w 47"/>
                  <a:gd name="T1" fmla="*/ 7 h 44"/>
                  <a:gd name="T2" fmla="*/ 8 w 47"/>
                  <a:gd name="T3" fmla="*/ 36 h 44"/>
                  <a:gd name="T4" fmla="*/ 39 w 47"/>
                  <a:gd name="T5" fmla="*/ 36 h 44"/>
                  <a:gd name="T6" fmla="*/ 39 w 47"/>
                  <a:gd name="T7" fmla="*/ 8 h 44"/>
                  <a:gd name="T8" fmla="*/ 9 w 47"/>
                  <a:gd name="T9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9" y="7"/>
                    </a:moveTo>
                    <a:cubicBezTo>
                      <a:pt x="0" y="15"/>
                      <a:pt x="0" y="28"/>
                      <a:pt x="8" y="36"/>
                    </a:cubicBezTo>
                    <a:cubicBezTo>
                      <a:pt x="17" y="43"/>
                      <a:pt x="30" y="44"/>
                      <a:pt x="39" y="36"/>
                    </a:cubicBezTo>
                    <a:cubicBezTo>
                      <a:pt x="47" y="28"/>
                      <a:pt x="47" y="15"/>
                      <a:pt x="39" y="8"/>
                    </a:cubicBezTo>
                    <a:cubicBezTo>
                      <a:pt x="30" y="0"/>
                      <a:pt x="17" y="0"/>
                      <a:pt x="9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3" name="Freeform 266">
                <a:extLst>
                  <a:ext uri="{FF2B5EF4-FFF2-40B4-BE49-F238E27FC236}">
                    <a16:creationId xmlns:a16="http://schemas.microsoft.com/office/drawing/2014/main" id="{3523E00A-4B6C-48E6-92E4-ACB58BD1C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9" y="-1607"/>
                <a:ext cx="75" cy="71"/>
              </a:xfrm>
              <a:custGeom>
                <a:avLst/>
                <a:gdLst>
                  <a:gd name="T0" fmla="*/ 9 w 50"/>
                  <a:gd name="T1" fmla="*/ 8 h 47"/>
                  <a:gd name="T2" fmla="*/ 9 w 50"/>
                  <a:gd name="T3" fmla="*/ 39 h 47"/>
                  <a:gd name="T4" fmla="*/ 41 w 50"/>
                  <a:gd name="T5" fmla="*/ 39 h 47"/>
                  <a:gd name="T6" fmla="*/ 42 w 50"/>
                  <a:gd name="T7" fmla="*/ 9 h 47"/>
                  <a:gd name="T8" fmla="*/ 9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9" y="8"/>
                    </a:move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2" y="9"/>
                    </a:cubicBezTo>
                    <a:cubicBezTo>
                      <a:pt x="33" y="0"/>
                      <a:pt x="18" y="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4" name="Freeform 267">
                <a:extLst>
                  <a:ext uri="{FF2B5EF4-FFF2-40B4-BE49-F238E27FC236}">
                    <a16:creationId xmlns:a16="http://schemas.microsoft.com/office/drawing/2014/main" id="{C8CC0260-582F-44C9-9481-EA11E1C92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6" y="-1653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10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5" name="Freeform 268">
                <a:extLst>
                  <a:ext uri="{FF2B5EF4-FFF2-40B4-BE49-F238E27FC236}">
                    <a16:creationId xmlns:a16="http://schemas.microsoft.com/office/drawing/2014/main" id="{5F88BACE-FB24-4CDD-A040-759F3C41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4" y="-1701"/>
                <a:ext cx="85" cy="79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4 h 53"/>
                  <a:gd name="T4" fmla="*/ 47 w 57"/>
                  <a:gd name="T5" fmla="*/ 44 h 53"/>
                  <a:gd name="T6" fmla="*/ 47 w 57"/>
                  <a:gd name="T7" fmla="*/ 10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3"/>
                      <a:pt x="47" y="44"/>
                    </a:cubicBez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6" name="Freeform 269">
                <a:extLst>
                  <a:ext uri="{FF2B5EF4-FFF2-40B4-BE49-F238E27FC236}">
                    <a16:creationId xmlns:a16="http://schemas.microsoft.com/office/drawing/2014/main" id="{347CC6FA-C4D2-4894-A2AE-7922BC057D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1" y="-1749"/>
                <a:ext cx="92" cy="85"/>
              </a:xfrm>
              <a:custGeom>
                <a:avLst/>
                <a:gdLst>
                  <a:gd name="T0" fmla="*/ 11 w 61"/>
                  <a:gd name="T1" fmla="*/ 10 h 57"/>
                  <a:gd name="T2" fmla="*/ 11 w 61"/>
                  <a:gd name="T3" fmla="*/ 47 h 57"/>
                  <a:gd name="T4" fmla="*/ 50 w 61"/>
                  <a:gd name="T5" fmla="*/ 47 h 57"/>
                  <a:gd name="T6" fmla="*/ 50 w 61"/>
                  <a:gd name="T7" fmla="*/ 10 h 57"/>
                  <a:gd name="T8" fmla="*/ 11 w 61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10"/>
                    </a:move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ubicBezTo>
                      <a:pt x="60" y="37"/>
                      <a:pt x="61" y="21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7" name="Freeform 270">
                <a:extLst>
                  <a:ext uri="{FF2B5EF4-FFF2-40B4-BE49-F238E27FC236}">
                    <a16:creationId xmlns:a16="http://schemas.microsoft.com/office/drawing/2014/main" id="{C88EB701-DE89-4A69-98F1-7DCC24218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9" y="-1795"/>
                <a:ext cx="96" cy="90"/>
              </a:xfrm>
              <a:custGeom>
                <a:avLst/>
                <a:gdLst>
                  <a:gd name="T0" fmla="*/ 11 w 64"/>
                  <a:gd name="T1" fmla="*/ 10 h 60"/>
                  <a:gd name="T2" fmla="*/ 11 w 64"/>
                  <a:gd name="T3" fmla="*/ 49 h 60"/>
                  <a:gd name="T4" fmla="*/ 52 w 64"/>
                  <a:gd name="T5" fmla="*/ 49 h 60"/>
                  <a:gd name="T6" fmla="*/ 52 w 64"/>
                  <a:gd name="T7" fmla="*/ 11 h 60"/>
                  <a:gd name="T8" fmla="*/ 11 w 64"/>
                  <a:gd name="T9" fmla="*/ 1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1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3" y="60"/>
                      <a:pt x="41" y="60"/>
                      <a:pt x="52" y="49"/>
                    </a:cubicBezTo>
                    <a:cubicBezTo>
                      <a:pt x="64" y="39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8" name="Freeform 271">
                <a:extLst>
                  <a:ext uri="{FF2B5EF4-FFF2-40B4-BE49-F238E27FC236}">
                    <a16:creationId xmlns:a16="http://schemas.microsoft.com/office/drawing/2014/main" id="{EDE4C8C8-58EB-4CAC-A7E5-58D447015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66" y="-1842"/>
                <a:ext cx="101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9" name="Freeform 272">
                <a:extLst>
                  <a:ext uri="{FF2B5EF4-FFF2-40B4-BE49-F238E27FC236}">
                    <a16:creationId xmlns:a16="http://schemas.microsoft.com/office/drawing/2014/main" id="{2A571F50-54B2-4654-8299-7ECC9F020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27" y="-1887"/>
                <a:ext cx="99" cy="93"/>
              </a:xfrm>
              <a:custGeom>
                <a:avLst/>
                <a:gdLst>
                  <a:gd name="T0" fmla="*/ 12 w 66"/>
                  <a:gd name="T1" fmla="*/ 11 h 62"/>
                  <a:gd name="T2" fmla="*/ 12 w 66"/>
                  <a:gd name="T3" fmla="*/ 51 h 62"/>
                  <a:gd name="T4" fmla="*/ 54 w 66"/>
                  <a:gd name="T5" fmla="*/ 51 h 62"/>
                  <a:gd name="T6" fmla="*/ 55 w 66"/>
                  <a:gd name="T7" fmla="*/ 11 h 62"/>
                  <a:gd name="T8" fmla="*/ 12 w 66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4" y="51"/>
                    </a:cubicBezTo>
                    <a:cubicBezTo>
                      <a:pt x="66" y="40"/>
                      <a:pt x="66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0" name="Freeform 273">
                <a:extLst>
                  <a:ext uri="{FF2B5EF4-FFF2-40B4-BE49-F238E27FC236}">
                    <a16:creationId xmlns:a16="http://schemas.microsoft.com/office/drawing/2014/main" id="{7DF36F35-F54F-465A-AE98-C39E49289D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84" y="-1935"/>
                <a:ext cx="105" cy="99"/>
              </a:xfrm>
              <a:custGeom>
                <a:avLst/>
                <a:gdLst>
                  <a:gd name="T0" fmla="*/ 12 w 70"/>
                  <a:gd name="T1" fmla="*/ 12 h 66"/>
                  <a:gd name="T2" fmla="*/ 12 w 70"/>
                  <a:gd name="T3" fmla="*/ 54 h 66"/>
                  <a:gd name="T4" fmla="*/ 57 w 70"/>
                  <a:gd name="T5" fmla="*/ 54 h 66"/>
                  <a:gd name="T6" fmla="*/ 58 w 70"/>
                  <a:gd name="T7" fmla="*/ 12 h 66"/>
                  <a:gd name="T8" fmla="*/ 12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2" y="12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5" y="66"/>
                      <a:pt x="45" y="66"/>
                      <a:pt x="57" y="54"/>
                    </a:cubicBezTo>
                    <a:cubicBezTo>
                      <a:pt x="70" y="42"/>
                      <a:pt x="70" y="24"/>
                      <a:pt x="58" y="12"/>
                    </a:cubicBezTo>
                    <a:cubicBezTo>
                      <a:pt x="45" y="0"/>
                      <a:pt x="25" y="0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1" name="Freeform 274">
                <a:extLst>
                  <a:ext uri="{FF2B5EF4-FFF2-40B4-BE49-F238E27FC236}">
                    <a16:creationId xmlns:a16="http://schemas.microsoft.com/office/drawing/2014/main" id="{14ECD6E2-B3CA-4EF2-B224-56120A1D5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2" y="-1981"/>
                <a:ext cx="110" cy="102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0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2" name="Freeform 275">
                <a:extLst>
                  <a:ext uri="{FF2B5EF4-FFF2-40B4-BE49-F238E27FC236}">
                    <a16:creationId xmlns:a16="http://schemas.microsoft.com/office/drawing/2014/main" id="{FB5548FB-C44E-4EDA-8ACF-C60257B60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00" y="-2029"/>
                <a:ext cx="114" cy="108"/>
              </a:xfrm>
              <a:custGeom>
                <a:avLst/>
                <a:gdLst>
                  <a:gd name="T0" fmla="*/ 14 w 76"/>
                  <a:gd name="T1" fmla="*/ 13 h 72"/>
                  <a:gd name="T2" fmla="*/ 13 w 76"/>
                  <a:gd name="T3" fmla="*/ 59 h 72"/>
                  <a:gd name="T4" fmla="*/ 63 w 76"/>
                  <a:gd name="T5" fmla="*/ 59 h 72"/>
                  <a:gd name="T6" fmla="*/ 63 w 76"/>
                  <a:gd name="T7" fmla="*/ 13 h 72"/>
                  <a:gd name="T8" fmla="*/ 14 w 76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2">
                    <a:moveTo>
                      <a:pt x="14" y="13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6" y="46"/>
                      <a:pt x="76" y="26"/>
                      <a:pt x="63" y="13"/>
                    </a:cubicBezTo>
                    <a:cubicBezTo>
                      <a:pt x="49" y="0"/>
                      <a:pt x="27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3" name="Freeform 276">
                <a:extLst>
                  <a:ext uri="{FF2B5EF4-FFF2-40B4-BE49-F238E27FC236}">
                    <a16:creationId xmlns:a16="http://schemas.microsoft.com/office/drawing/2014/main" id="{F133AC3B-6D46-40D0-99D3-C4986CF8B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57" y="-2077"/>
                <a:ext cx="120" cy="112"/>
              </a:xfrm>
              <a:custGeom>
                <a:avLst/>
                <a:gdLst>
                  <a:gd name="T0" fmla="*/ 14 w 80"/>
                  <a:gd name="T1" fmla="*/ 14 h 75"/>
                  <a:gd name="T2" fmla="*/ 14 w 80"/>
                  <a:gd name="T3" fmla="*/ 62 h 75"/>
                  <a:gd name="T4" fmla="*/ 66 w 80"/>
                  <a:gd name="T5" fmla="*/ 62 h 75"/>
                  <a:gd name="T6" fmla="*/ 66 w 80"/>
                  <a:gd name="T7" fmla="*/ 14 h 75"/>
                  <a:gd name="T8" fmla="*/ 14 w 80"/>
                  <a:gd name="T9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4"/>
                    </a:moveTo>
                    <a:cubicBezTo>
                      <a:pt x="0" y="27"/>
                      <a:pt x="0" y="49"/>
                      <a:pt x="14" y="62"/>
                    </a:cubicBezTo>
                    <a:cubicBezTo>
                      <a:pt x="28" y="75"/>
                      <a:pt x="51" y="75"/>
                      <a:pt x="66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8" y="1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4" name="Freeform 277">
                <a:extLst>
                  <a:ext uri="{FF2B5EF4-FFF2-40B4-BE49-F238E27FC236}">
                    <a16:creationId xmlns:a16="http://schemas.microsoft.com/office/drawing/2014/main" id="{F84C124B-D644-495D-98CC-03EA99CA9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15" y="-2124"/>
                <a:ext cx="124" cy="117"/>
              </a:xfrm>
              <a:custGeom>
                <a:avLst/>
                <a:gdLst>
                  <a:gd name="T0" fmla="*/ 15 w 83"/>
                  <a:gd name="T1" fmla="*/ 14 h 78"/>
                  <a:gd name="T2" fmla="*/ 15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29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5" name="Freeform 278">
                <a:extLst>
                  <a:ext uri="{FF2B5EF4-FFF2-40B4-BE49-F238E27FC236}">
                    <a16:creationId xmlns:a16="http://schemas.microsoft.com/office/drawing/2014/main" id="{33482472-2E46-497F-9972-1762111006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72" y="-2171"/>
                <a:ext cx="131" cy="122"/>
              </a:xfrm>
              <a:custGeom>
                <a:avLst/>
                <a:gdLst>
                  <a:gd name="T0" fmla="*/ 15 w 87"/>
                  <a:gd name="T1" fmla="*/ 15 h 82"/>
                  <a:gd name="T2" fmla="*/ 15 w 87"/>
                  <a:gd name="T3" fmla="*/ 67 h 82"/>
                  <a:gd name="T4" fmla="*/ 71 w 87"/>
                  <a:gd name="T5" fmla="*/ 67 h 82"/>
                  <a:gd name="T6" fmla="*/ 71 w 87"/>
                  <a:gd name="T7" fmla="*/ 15 h 82"/>
                  <a:gd name="T8" fmla="*/ 15 w 87"/>
                  <a:gd name="T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5" y="15"/>
                    </a:moveTo>
                    <a:cubicBezTo>
                      <a:pt x="0" y="29"/>
                      <a:pt x="0" y="52"/>
                      <a:pt x="15" y="67"/>
                    </a:cubicBezTo>
                    <a:cubicBezTo>
                      <a:pt x="30" y="82"/>
                      <a:pt x="55" y="82"/>
                      <a:pt x="71" y="67"/>
                    </a:cubicBezTo>
                    <a:cubicBezTo>
                      <a:pt x="86" y="53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6" name="Freeform 279">
                <a:extLst>
                  <a:ext uri="{FF2B5EF4-FFF2-40B4-BE49-F238E27FC236}">
                    <a16:creationId xmlns:a16="http://schemas.microsoft.com/office/drawing/2014/main" id="{6EBC1937-248A-4983-A2D2-BDD446F8E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30" y="-2218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89" y="54"/>
                      <a:pt x="90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7" name="Freeform 280">
                <a:extLst>
                  <a:ext uri="{FF2B5EF4-FFF2-40B4-BE49-F238E27FC236}">
                    <a16:creationId xmlns:a16="http://schemas.microsoft.com/office/drawing/2014/main" id="{8E21989F-DF30-4679-99C7-7198BCE03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7" y="-2264"/>
                <a:ext cx="140" cy="130"/>
              </a:xfrm>
              <a:custGeom>
                <a:avLst/>
                <a:gdLst>
                  <a:gd name="T0" fmla="*/ 17 w 93"/>
                  <a:gd name="T1" fmla="*/ 15 h 87"/>
                  <a:gd name="T2" fmla="*/ 16 w 93"/>
                  <a:gd name="T3" fmla="*/ 71 h 87"/>
                  <a:gd name="T4" fmla="*/ 76 w 93"/>
                  <a:gd name="T5" fmla="*/ 71 h 87"/>
                  <a:gd name="T6" fmla="*/ 76 w 93"/>
                  <a:gd name="T7" fmla="*/ 15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0"/>
                      <a:pt x="0" y="55"/>
                      <a:pt x="16" y="71"/>
                    </a:cubicBezTo>
                    <a:cubicBezTo>
                      <a:pt x="33" y="87"/>
                      <a:pt x="59" y="87"/>
                      <a:pt x="76" y="71"/>
                    </a:cubicBezTo>
                    <a:cubicBezTo>
                      <a:pt x="93" y="56"/>
                      <a:pt x="93" y="31"/>
                      <a:pt x="76" y="15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8" name="Freeform 281">
                <a:extLst>
                  <a:ext uri="{FF2B5EF4-FFF2-40B4-BE49-F238E27FC236}">
                    <a16:creationId xmlns:a16="http://schemas.microsoft.com/office/drawing/2014/main" id="{636B0852-C7D5-49C5-B37C-4637A2763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48" y="-2309"/>
                <a:ext cx="139" cy="130"/>
              </a:xfrm>
              <a:custGeom>
                <a:avLst/>
                <a:gdLst>
                  <a:gd name="T0" fmla="*/ 16 w 93"/>
                  <a:gd name="T1" fmla="*/ 15 h 87"/>
                  <a:gd name="T2" fmla="*/ 16 w 93"/>
                  <a:gd name="T3" fmla="*/ 71 h 87"/>
                  <a:gd name="T4" fmla="*/ 76 w 93"/>
                  <a:gd name="T5" fmla="*/ 71 h 87"/>
                  <a:gd name="T6" fmla="*/ 76 w 93"/>
                  <a:gd name="T7" fmla="*/ 15 h 87"/>
                  <a:gd name="T8" fmla="*/ 16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6" y="15"/>
                    </a:moveTo>
                    <a:cubicBezTo>
                      <a:pt x="0" y="30"/>
                      <a:pt x="0" y="55"/>
                      <a:pt x="16" y="71"/>
                    </a:cubicBezTo>
                    <a:cubicBezTo>
                      <a:pt x="32" y="87"/>
                      <a:pt x="59" y="87"/>
                      <a:pt x="76" y="71"/>
                    </a:cubicBezTo>
                    <a:cubicBezTo>
                      <a:pt x="92" y="56"/>
                      <a:pt x="93" y="31"/>
                      <a:pt x="76" y="15"/>
                    </a:cubicBezTo>
                    <a:cubicBezTo>
                      <a:pt x="60" y="0"/>
                      <a:pt x="33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9" name="Freeform 282">
                <a:extLst>
                  <a:ext uri="{FF2B5EF4-FFF2-40B4-BE49-F238E27FC236}">
                    <a16:creationId xmlns:a16="http://schemas.microsoft.com/office/drawing/2014/main" id="{3BFC2323-C9B5-418B-A039-E918E9A302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04" y="-2357"/>
                <a:ext cx="146" cy="135"/>
              </a:xfrm>
              <a:custGeom>
                <a:avLst/>
                <a:gdLst>
                  <a:gd name="T0" fmla="*/ 18 w 97"/>
                  <a:gd name="T1" fmla="*/ 16 h 90"/>
                  <a:gd name="T2" fmla="*/ 17 w 97"/>
                  <a:gd name="T3" fmla="*/ 74 h 90"/>
                  <a:gd name="T4" fmla="*/ 80 w 97"/>
                  <a:gd name="T5" fmla="*/ 74 h 90"/>
                  <a:gd name="T6" fmla="*/ 80 w 97"/>
                  <a:gd name="T7" fmla="*/ 16 h 90"/>
                  <a:gd name="T8" fmla="*/ 18 w 97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0">
                    <a:moveTo>
                      <a:pt x="18" y="16"/>
                    </a:moveTo>
                    <a:cubicBezTo>
                      <a:pt x="1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80" y="74"/>
                    </a:cubicBezTo>
                    <a:cubicBezTo>
                      <a:pt x="97" y="58"/>
                      <a:pt x="97" y="32"/>
                      <a:pt x="80" y="16"/>
                    </a:cubicBezTo>
                    <a:cubicBezTo>
                      <a:pt x="63" y="0"/>
                      <a:pt x="35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0" name="Freeform 283">
                <a:extLst>
                  <a:ext uri="{FF2B5EF4-FFF2-40B4-BE49-F238E27FC236}">
                    <a16:creationId xmlns:a16="http://schemas.microsoft.com/office/drawing/2014/main" id="{6A1D77A0-D785-48D1-A905-21B3A681BE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63" y="-2405"/>
                <a:ext cx="149" cy="141"/>
              </a:xfrm>
              <a:custGeom>
                <a:avLst/>
                <a:gdLst>
                  <a:gd name="T0" fmla="*/ 81 w 99"/>
                  <a:gd name="T1" fmla="*/ 77 h 94"/>
                  <a:gd name="T2" fmla="*/ 82 w 99"/>
                  <a:gd name="T3" fmla="*/ 17 h 94"/>
                  <a:gd name="T4" fmla="*/ 17 w 99"/>
                  <a:gd name="T5" fmla="*/ 17 h 94"/>
                  <a:gd name="T6" fmla="*/ 17 w 99"/>
                  <a:gd name="T7" fmla="*/ 77 h 94"/>
                  <a:gd name="T8" fmla="*/ 81 w 99"/>
                  <a:gd name="T9" fmla="*/ 7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94">
                    <a:moveTo>
                      <a:pt x="81" y="77"/>
                    </a:moveTo>
                    <a:cubicBezTo>
                      <a:pt x="99" y="61"/>
                      <a:pt x="99" y="34"/>
                      <a:pt x="82" y="17"/>
                    </a:cubicBezTo>
                    <a:cubicBezTo>
                      <a:pt x="64" y="1"/>
                      <a:pt x="35" y="0"/>
                      <a:pt x="17" y="17"/>
                    </a:cubicBezTo>
                    <a:cubicBezTo>
                      <a:pt x="0" y="34"/>
                      <a:pt x="0" y="60"/>
                      <a:pt x="17" y="77"/>
                    </a:cubicBezTo>
                    <a:cubicBezTo>
                      <a:pt x="35" y="94"/>
                      <a:pt x="63" y="94"/>
                      <a:pt x="81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1" name="Freeform 284">
                <a:extLst>
                  <a:ext uri="{FF2B5EF4-FFF2-40B4-BE49-F238E27FC236}">
                    <a16:creationId xmlns:a16="http://schemas.microsoft.com/office/drawing/2014/main" id="{53C59C15-0914-482A-A92F-CB4DAB64D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9" y="-2452"/>
                <a:ext cx="156" cy="144"/>
              </a:xfrm>
              <a:custGeom>
                <a:avLst/>
                <a:gdLst>
                  <a:gd name="T0" fmla="*/ 85 w 104"/>
                  <a:gd name="T1" fmla="*/ 79 h 96"/>
                  <a:gd name="T2" fmla="*/ 85 w 104"/>
                  <a:gd name="T3" fmla="*/ 17 h 96"/>
                  <a:gd name="T4" fmla="*/ 19 w 104"/>
                  <a:gd name="T5" fmla="*/ 17 h 96"/>
                  <a:gd name="T6" fmla="*/ 19 w 104"/>
                  <a:gd name="T7" fmla="*/ 79 h 96"/>
                  <a:gd name="T8" fmla="*/ 85 w 104"/>
                  <a:gd name="T9" fmla="*/ 7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96">
                    <a:moveTo>
                      <a:pt x="85" y="79"/>
                    </a:moveTo>
                    <a:cubicBezTo>
                      <a:pt x="103" y="62"/>
                      <a:pt x="104" y="34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ubicBezTo>
                      <a:pt x="1" y="34"/>
                      <a:pt x="0" y="62"/>
                      <a:pt x="19" y="79"/>
                    </a:cubicBezTo>
                    <a:cubicBezTo>
                      <a:pt x="37" y="96"/>
                      <a:pt x="67" y="96"/>
                      <a:pt x="85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2" name="Freeform 285">
                <a:extLst>
                  <a:ext uri="{FF2B5EF4-FFF2-40B4-BE49-F238E27FC236}">
                    <a16:creationId xmlns:a16="http://schemas.microsoft.com/office/drawing/2014/main" id="{69DCDDB5-DAAC-4F58-93CF-E8C38DEFDD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77" y="-2500"/>
                <a:ext cx="160" cy="150"/>
              </a:xfrm>
              <a:custGeom>
                <a:avLst/>
                <a:gdLst>
                  <a:gd name="T0" fmla="*/ 88 w 107"/>
                  <a:gd name="T1" fmla="*/ 83 h 100"/>
                  <a:gd name="T2" fmla="*/ 88 w 107"/>
                  <a:gd name="T3" fmla="*/ 18 h 100"/>
                  <a:gd name="T4" fmla="*/ 19 w 107"/>
                  <a:gd name="T5" fmla="*/ 18 h 100"/>
                  <a:gd name="T6" fmla="*/ 19 w 107"/>
                  <a:gd name="T7" fmla="*/ 82 h 100"/>
                  <a:gd name="T8" fmla="*/ 88 w 107"/>
                  <a:gd name="T9" fmla="*/ 83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0">
                    <a:moveTo>
                      <a:pt x="88" y="83"/>
                    </a:moveTo>
                    <a:cubicBezTo>
                      <a:pt x="107" y="65"/>
                      <a:pt x="107" y="36"/>
                      <a:pt x="88" y="18"/>
                    </a:cubicBezTo>
                    <a:cubicBezTo>
                      <a:pt x="70" y="0"/>
                      <a:pt x="39" y="0"/>
                      <a:pt x="19" y="18"/>
                    </a:cubicBezTo>
                    <a:cubicBezTo>
                      <a:pt x="0" y="36"/>
                      <a:pt x="0" y="64"/>
                      <a:pt x="19" y="82"/>
                    </a:cubicBezTo>
                    <a:cubicBezTo>
                      <a:pt x="38" y="100"/>
                      <a:pt x="69" y="100"/>
                      <a:pt x="88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3" name="Freeform 286">
                <a:extLst>
                  <a:ext uri="{FF2B5EF4-FFF2-40B4-BE49-F238E27FC236}">
                    <a16:creationId xmlns:a16="http://schemas.microsoft.com/office/drawing/2014/main" id="{985EA7FA-2F46-4A4F-BFB5-5CF00299C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37" y="-2506"/>
                <a:ext cx="161" cy="113"/>
              </a:xfrm>
              <a:custGeom>
                <a:avLst/>
                <a:gdLst>
                  <a:gd name="T0" fmla="*/ 18 w 107"/>
                  <a:gd name="T1" fmla="*/ 57 h 75"/>
                  <a:gd name="T2" fmla="*/ 89 w 107"/>
                  <a:gd name="T3" fmla="*/ 57 h 75"/>
                  <a:gd name="T4" fmla="*/ 96 w 107"/>
                  <a:gd name="T5" fmla="*/ 0 h 75"/>
                  <a:gd name="T6" fmla="*/ 11 w 107"/>
                  <a:gd name="T7" fmla="*/ 0 h 75"/>
                  <a:gd name="T8" fmla="*/ 18 w 107"/>
                  <a:gd name="T9" fmla="*/ 57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75">
                    <a:moveTo>
                      <a:pt x="18" y="57"/>
                    </a:moveTo>
                    <a:cubicBezTo>
                      <a:pt x="37" y="75"/>
                      <a:pt x="69" y="75"/>
                      <a:pt x="89" y="57"/>
                    </a:cubicBezTo>
                    <a:cubicBezTo>
                      <a:pt x="105" y="42"/>
                      <a:pt x="107" y="18"/>
                      <a:pt x="9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18"/>
                      <a:pt x="2" y="41"/>
                      <a:pt x="18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4" name="Freeform 287">
                <a:extLst>
                  <a:ext uri="{FF2B5EF4-FFF2-40B4-BE49-F238E27FC236}">
                    <a16:creationId xmlns:a16="http://schemas.microsoft.com/office/drawing/2014/main" id="{A54612EE-27BD-4C0C-AEDC-21D79F0BF9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01" y="-2506"/>
                <a:ext cx="153" cy="71"/>
              </a:xfrm>
              <a:custGeom>
                <a:avLst/>
                <a:gdLst>
                  <a:gd name="T0" fmla="*/ 87 w 102"/>
                  <a:gd name="T1" fmla="*/ 28 h 47"/>
                  <a:gd name="T2" fmla="*/ 102 w 102"/>
                  <a:gd name="T3" fmla="*/ 0 h 47"/>
                  <a:gd name="T4" fmla="*/ 0 w 102"/>
                  <a:gd name="T5" fmla="*/ 0 h 47"/>
                  <a:gd name="T6" fmla="*/ 15 w 102"/>
                  <a:gd name="T7" fmla="*/ 28 h 47"/>
                  <a:gd name="T8" fmla="*/ 87 w 102"/>
                  <a:gd name="T9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7">
                    <a:moveTo>
                      <a:pt x="87" y="28"/>
                    </a:moveTo>
                    <a:cubicBezTo>
                      <a:pt x="96" y="20"/>
                      <a:pt x="100" y="11"/>
                      <a:pt x="10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0"/>
                      <a:pt x="6" y="20"/>
                      <a:pt x="15" y="28"/>
                    </a:cubicBezTo>
                    <a:cubicBezTo>
                      <a:pt x="35" y="47"/>
                      <a:pt x="67" y="47"/>
                      <a:pt x="8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5" name="Freeform 288">
                <a:extLst>
                  <a:ext uri="{FF2B5EF4-FFF2-40B4-BE49-F238E27FC236}">
                    <a16:creationId xmlns:a16="http://schemas.microsoft.com/office/drawing/2014/main" id="{889E956A-A0DA-4282-9570-E5CE59DD2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84" y="-2506"/>
                <a:ext cx="108" cy="27"/>
              </a:xfrm>
              <a:custGeom>
                <a:avLst/>
                <a:gdLst>
                  <a:gd name="T0" fmla="*/ 72 w 72"/>
                  <a:gd name="T1" fmla="*/ 0 h 18"/>
                  <a:gd name="T2" fmla="*/ 0 w 72"/>
                  <a:gd name="T3" fmla="*/ 0 h 18"/>
                  <a:gd name="T4" fmla="*/ 72 w 72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18">
                    <a:moveTo>
                      <a:pt x="7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1" y="18"/>
                      <a:pt x="51" y="18"/>
                      <a:pt x="7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6" name="Freeform 289">
                <a:extLst>
                  <a:ext uri="{FF2B5EF4-FFF2-40B4-BE49-F238E27FC236}">
                    <a16:creationId xmlns:a16="http://schemas.microsoft.com/office/drawing/2014/main" id="{4FE5030B-B9D8-4371-A28A-EC2BDB625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" y="-706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7" name="Freeform 290">
                <a:extLst>
                  <a:ext uri="{FF2B5EF4-FFF2-40B4-BE49-F238E27FC236}">
                    <a16:creationId xmlns:a16="http://schemas.microsoft.com/office/drawing/2014/main" id="{6527EC27-54D8-4A9E-BF70-2A734234F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60" y="-751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8" name="Freeform 291">
                <a:extLst>
                  <a:ext uri="{FF2B5EF4-FFF2-40B4-BE49-F238E27FC236}">
                    <a16:creationId xmlns:a16="http://schemas.microsoft.com/office/drawing/2014/main" id="{2B3F5190-AA0F-44AF-AAF7-7A44417C8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" y="-798"/>
                <a:ext cx="12" cy="11"/>
              </a:xfrm>
              <a:custGeom>
                <a:avLst/>
                <a:gdLst>
                  <a:gd name="T0" fmla="*/ 1 w 8"/>
                  <a:gd name="T1" fmla="*/ 1 h 7"/>
                  <a:gd name="T2" fmla="*/ 2 w 8"/>
                  <a:gd name="T3" fmla="*/ 5 h 7"/>
                  <a:gd name="T4" fmla="*/ 6 w 8"/>
                  <a:gd name="T5" fmla="*/ 5 h 7"/>
                  <a:gd name="T6" fmla="*/ 6 w 8"/>
                  <a:gd name="T7" fmla="*/ 1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2"/>
                      <a:pt x="0" y="4"/>
                      <a:pt x="2" y="5"/>
                    </a:cubicBezTo>
                    <a:cubicBezTo>
                      <a:pt x="3" y="7"/>
                      <a:pt x="5" y="7"/>
                      <a:pt x="6" y="5"/>
                    </a:cubicBezTo>
                    <a:cubicBezTo>
                      <a:pt x="8" y="4"/>
                      <a:pt x="8" y="2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9" name="Freeform 292">
                <a:extLst>
                  <a:ext uri="{FF2B5EF4-FFF2-40B4-BE49-F238E27FC236}">
                    <a16:creationId xmlns:a16="http://schemas.microsoft.com/office/drawing/2014/main" id="{344EE64B-881F-4F80-83F4-B54649506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75" y="-845"/>
                <a:ext cx="17" cy="14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0" name="Freeform 293">
                <a:extLst>
                  <a:ext uri="{FF2B5EF4-FFF2-40B4-BE49-F238E27FC236}">
                    <a16:creationId xmlns:a16="http://schemas.microsoft.com/office/drawing/2014/main" id="{4BCB0338-C529-4ED4-BEBE-29935AAF87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3" y="-892"/>
                <a:ext cx="21" cy="20"/>
              </a:xfrm>
              <a:custGeom>
                <a:avLst/>
                <a:gdLst>
                  <a:gd name="T0" fmla="*/ 3 w 14"/>
                  <a:gd name="T1" fmla="*/ 2 h 13"/>
                  <a:gd name="T2" fmla="*/ 3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3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3" y="2"/>
                    </a:moveTo>
                    <a:cubicBezTo>
                      <a:pt x="0" y="4"/>
                      <a:pt x="0" y="8"/>
                      <a:pt x="3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4"/>
                      <a:pt x="12" y="2"/>
                    </a:cubicBezTo>
                    <a:cubicBezTo>
                      <a:pt x="9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1" name="Freeform 294">
                <a:extLst>
                  <a:ext uri="{FF2B5EF4-FFF2-40B4-BE49-F238E27FC236}">
                    <a16:creationId xmlns:a16="http://schemas.microsoft.com/office/drawing/2014/main" id="{313AC061-FCFE-405E-A6B5-7D40FE4E8E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0" y="-940"/>
                <a:ext cx="27" cy="26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6"/>
                      <a:pt x="11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2" name="Freeform 295">
                <a:extLst>
                  <a:ext uri="{FF2B5EF4-FFF2-40B4-BE49-F238E27FC236}">
                    <a16:creationId xmlns:a16="http://schemas.microsoft.com/office/drawing/2014/main" id="{53A6FC25-B6D1-4773-A60F-9E5ED4D4DB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48" y="-986"/>
                <a:ext cx="31" cy="28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5 h 19"/>
                  <a:gd name="T6" fmla="*/ 17 w 21"/>
                  <a:gd name="T7" fmla="*/ 15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3" y="0"/>
                      <a:pt x="8" y="0"/>
                      <a:pt x="4" y="3"/>
                    </a:cubicBezTo>
                    <a:cubicBezTo>
                      <a:pt x="0" y="6"/>
                      <a:pt x="0" y="12"/>
                      <a:pt x="4" y="15"/>
                    </a:cubicBezTo>
                    <a:cubicBezTo>
                      <a:pt x="8" y="19"/>
                      <a:pt x="13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3" name="Freeform 296">
                <a:extLst>
                  <a:ext uri="{FF2B5EF4-FFF2-40B4-BE49-F238E27FC236}">
                    <a16:creationId xmlns:a16="http://schemas.microsoft.com/office/drawing/2014/main" id="{39E215BF-9E44-4CBD-983E-5D6521F4AD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05" y="-1034"/>
                <a:ext cx="37" cy="33"/>
              </a:xfrm>
              <a:custGeom>
                <a:avLst/>
                <a:gdLst>
                  <a:gd name="T0" fmla="*/ 20 w 24"/>
                  <a:gd name="T1" fmla="*/ 4 h 22"/>
                  <a:gd name="T2" fmla="*/ 5 w 24"/>
                  <a:gd name="T3" fmla="*/ 4 h 22"/>
                  <a:gd name="T4" fmla="*/ 4 w 24"/>
                  <a:gd name="T5" fmla="*/ 18 h 22"/>
                  <a:gd name="T6" fmla="*/ 20 w 24"/>
                  <a:gd name="T7" fmla="*/ 19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5"/>
                      <a:pt x="4" y="18"/>
                    </a:cubicBezTo>
                    <a:cubicBezTo>
                      <a:pt x="9" y="22"/>
                      <a:pt x="16" y="22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" name="Freeform 297">
                <a:extLst>
                  <a:ext uri="{FF2B5EF4-FFF2-40B4-BE49-F238E27FC236}">
                    <a16:creationId xmlns:a16="http://schemas.microsoft.com/office/drawing/2014/main" id="{EFB27AFC-502E-4AD4-AA7F-8C01CE4D7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63" y="-1081"/>
                <a:ext cx="42" cy="38"/>
              </a:xfrm>
              <a:custGeom>
                <a:avLst/>
                <a:gdLst>
                  <a:gd name="T0" fmla="*/ 23 w 28"/>
                  <a:gd name="T1" fmla="*/ 4 h 25"/>
                  <a:gd name="T2" fmla="*/ 5 w 28"/>
                  <a:gd name="T3" fmla="*/ 4 h 25"/>
                  <a:gd name="T4" fmla="*/ 5 w 28"/>
                  <a:gd name="T5" fmla="*/ 20 h 25"/>
                  <a:gd name="T6" fmla="*/ 22 w 28"/>
                  <a:gd name="T7" fmla="*/ 20 h 25"/>
                  <a:gd name="T8" fmla="*/ 23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4"/>
                    </a:move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2" y="20"/>
                    </a:cubicBezTo>
                    <a:cubicBezTo>
                      <a:pt x="27" y="16"/>
                      <a:pt x="28" y="9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" name="Freeform 298">
                <a:extLst>
                  <a:ext uri="{FF2B5EF4-FFF2-40B4-BE49-F238E27FC236}">
                    <a16:creationId xmlns:a16="http://schemas.microsoft.com/office/drawing/2014/main" id="{6EC5E79C-CCD7-45F5-825B-DB9CC0B8B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21" y="-1129"/>
                <a:ext cx="46" cy="44"/>
              </a:xfrm>
              <a:custGeom>
                <a:avLst/>
                <a:gdLst>
                  <a:gd name="T0" fmla="*/ 25 w 31"/>
                  <a:gd name="T1" fmla="*/ 24 h 29"/>
                  <a:gd name="T2" fmla="*/ 25 w 31"/>
                  <a:gd name="T3" fmla="*/ 5 h 29"/>
                  <a:gd name="T4" fmla="*/ 6 w 31"/>
                  <a:gd name="T5" fmla="*/ 5 h 29"/>
                  <a:gd name="T6" fmla="*/ 6 w 31"/>
                  <a:gd name="T7" fmla="*/ 24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6" name="Freeform 299">
                <a:extLst>
                  <a:ext uri="{FF2B5EF4-FFF2-40B4-BE49-F238E27FC236}">
                    <a16:creationId xmlns:a16="http://schemas.microsoft.com/office/drawing/2014/main" id="{D1830EBA-35EA-4210-9211-8DEFEA670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1" y="-1174"/>
                <a:ext cx="45" cy="44"/>
              </a:xfrm>
              <a:custGeom>
                <a:avLst/>
                <a:gdLst>
                  <a:gd name="T0" fmla="*/ 25 w 30"/>
                  <a:gd name="T1" fmla="*/ 24 h 29"/>
                  <a:gd name="T2" fmla="*/ 25 w 30"/>
                  <a:gd name="T3" fmla="*/ 5 h 29"/>
                  <a:gd name="T4" fmla="*/ 5 w 30"/>
                  <a:gd name="T5" fmla="*/ 5 h 29"/>
                  <a:gd name="T6" fmla="*/ 5 w 30"/>
                  <a:gd name="T7" fmla="*/ 24 h 29"/>
                  <a:gd name="T8" fmla="*/ 25 w 30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25" y="24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20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7" name="Freeform 300">
                <a:extLst>
                  <a:ext uri="{FF2B5EF4-FFF2-40B4-BE49-F238E27FC236}">
                    <a16:creationId xmlns:a16="http://schemas.microsoft.com/office/drawing/2014/main" id="{F1B96927-8F27-49B7-BEA8-A14EC376D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39" y="-1222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7 h 32"/>
                  <a:gd name="T6" fmla="*/ 28 w 34"/>
                  <a:gd name="T7" fmla="*/ 27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7"/>
                    </a:cubicBezTo>
                    <a:cubicBezTo>
                      <a:pt x="12" y="32"/>
                      <a:pt x="22" y="32"/>
                      <a:pt x="28" y="27"/>
                    </a:cubicBezTo>
                    <a:cubicBezTo>
                      <a:pt x="34" y="21"/>
                      <a:pt x="34" y="12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8" name="Freeform 301">
                <a:extLst>
                  <a:ext uri="{FF2B5EF4-FFF2-40B4-BE49-F238E27FC236}">
                    <a16:creationId xmlns:a16="http://schemas.microsoft.com/office/drawing/2014/main" id="{62E6AE2A-AFA8-4F5D-8B6E-FD00FCC80F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96" y="-1268"/>
                <a:ext cx="56" cy="52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9 h 35"/>
                  <a:gd name="T6" fmla="*/ 30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3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9" name="Freeform 302">
                <a:extLst>
                  <a:ext uri="{FF2B5EF4-FFF2-40B4-BE49-F238E27FC236}">
                    <a16:creationId xmlns:a16="http://schemas.microsoft.com/office/drawing/2014/main" id="{C618735C-17B0-4F23-9E55-6A926DCD1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54" y="-1316"/>
                <a:ext cx="61" cy="58"/>
              </a:xfrm>
              <a:custGeom>
                <a:avLst/>
                <a:gdLst>
                  <a:gd name="T0" fmla="*/ 34 w 41"/>
                  <a:gd name="T1" fmla="*/ 7 h 39"/>
                  <a:gd name="T2" fmla="*/ 7 w 41"/>
                  <a:gd name="T3" fmla="*/ 7 h 39"/>
                  <a:gd name="T4" fmla="*/ 7 w 41"/>
                  <a:gd name="T5" fmla="*/ 32 h 39"/>
                  <a:gd name="T6" fmla="*/ 33 w 41"/>
                  <a:gd name="T7" fmla="*/ 32 h 39"/>
                  <a:gd name="T8" fmla="*/ 34 w 41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9"/>
                      <a:pt x="33" y="32"/>
                    </a:cubicBezTo>
                    <a:cubicBezTo>
                      <a:pt x="40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0" name="Freeform 303">
                <a:extLst>
                  <a:ext uri="{FF2B5EF4-FFF2-40B4-BE49-F238E27FC236}">
                    <a16:creationId xmlns:a16="http://schemas.microsoft.com/office/drawing/2014/main" id="{A56FA9A4-2AFC-40F3-89AD-3C30291D1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11" y="-1362"/>
                <a:ext cx="66" cy="61"/>
              </a:xfrm>
              <a:custGeom>
                <a:avLst/>
                <a:gdLst>
                  <a:gd name="T0" fmla="*/ 8 w 44"/>
                  <a:gd name="T1" fmla="*/ 7 h 41"/>
                  <a:gd name="T2" fmla="*/ 8 w 44"/>
                  <a:gd name="T3" fmla="*/ 34 h 41"/>
                  <a:gd name="T4" fmla="*/ 36 w 44"/>
                  <a:gd name="T5" fmla="*/ 34 h 41"/>
                  <a:gd name="T6" fmla="*/ 36 w 44"/>
                  <a:gd name="T7" fmla="*/ 7 h 41"/>
                  <a:gd name="T8" fmla="*/ 8 w 44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8" y="7"/>
                    </a:moveTo>
                    <a:cubicBezTo>
                      <a:pt x="0" y="14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7"/>
                      <a:pt x="44" y="15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1" name="Freeform 304">
                <a:extLst>
                  <a:ext uri="{FF2B5EF4-FFF2-40B4-BE49-F238E27FC236}">
                    <a16:creationId xmlns:a16="http://schemas.microsoft.com/office/drawing/2014/main" id="{3F23EF1B-CD4C-4524-890C-003347852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69" y="-1410"/>
                <a:ext cx="70" cy="66"/>
              </a:xfrm>
              <a:custGeom>
                <a:avLst/>
                <a:gdLst>
                  <a:gd name="T0" fmla="*/ 39 w 47"/>
                  <a:gd name="T1" fmla="*/ 8 h 44"/>
                  <a:gd name="T2" fmla="*/ 8 w 47"/>
                  <a:gd name="T3" fmla="*/ 8 h 44"/>
                  <a:gd name="T4" fmla="*/ 8 w 47"/>
                  <a:gd name="T5" fmla="*/ 36 h 44"/>
                  <a:gd name="T6" fmla="*/ 39 w 47"/>
                  <a:gd name="T7" fmla="*/ 37 h 44"/>
                  <a:gd name="T8" fmla="*/ 39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8"/>
                    </a:moveTo>
                    <a:cubicBezTo>
                      <a:pt x="30" y="1"/>
                      <a:pt x="17" y="0"/>
                      <a:pt x="8" y="8"/>
                    </a:cubicBezTo>
                    <a:cubicBezTo>
                      <a:pt x="0" y="16"/>
                      <a:pt x="0" y="29"/>
                      <a:pt x="8" y="36"/>
                    </a:cubicBezTo>
                    <a:cubicBezTo>
                      <a:pt x="17" y="44"/>
                      <a:pt x="30" y="44"/>
                      <a:pt x="39" y="37"/>
                    </a:cubicBezTo>
                    <a:cubicBezTo>
                      <a:pt x="47" y="29"/>
                      <a:pt x="47" y="16"/>
                      <a:pt x="3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2" name="Freeform 305">
                <a:extLst>
                  <a:ext uri="{FF2B5EF4-FFF2-40B4-BE49-F238E27FC236}">
                    <a16:creationId xmlns:a16="http://schemas.microsoft.com/office/drawing/2014/main" id="{C0306DB8-9849-4161-AF38-0D79FA76BB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27" y="-1457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8 h 47"/>
                  <a:gd name="T4" fmla="*/ 9 w 50"/>
                  <a:gd name="T5" fmla="*/ 8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1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3" name="Freeform 306">
                <a:extLst>
                  <a:ext uri="{FF2B5EF4-FFF2-40B4-BE49-F238E27FC236}">
                    <a16:creationId xmlns:a16="http://schemas.microsoft.com/office/drawing/2014/main" id="{AD3F9CAB-5C23-46E2-B011-504B60C47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84" y="-1505"/>
                <a:ext cx="81" cy="77"/>
              </a:xfrm>
              <a:custGeom>
                <a:avLst/>
                <a:gdLst>
                  <a:gd name="T0" fmla="*/ 44 w 54"/>
                  <a:gd name="T1" fmla="*/ 42 h 51"/>
                  <a:gd name="T2" fmla="*/ 44 w 54"/>
                  <a:gd name="T3" fmla="*/ 9 h 51"/>
                  <a:gd name="T4" fmla="*/ 10 w 54"/>
                  <a:gd name="T5" fmla="*/ 9 h 51"/>
                  <a:gd name="T6" fmla="*/ 10 w 54"/>
                  <a:gd name="T7" fmla="*/ 41 h 51"/>
                  <a:gd name="T8" fmla="*/ 44 w 54"/>
                  <a:gd name="T9" fmla="*/ 4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1">
                    <a:moveTo>
                      <a:pt x="44" y="42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1"/>
                      <a:pt x="35" y="51"/>
                      <a:pt x="4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4" name="Freeform 307">
                <a:extLst>
                  <a:ext uri="{FF2B5EF4-FFF2-40B4-BE49-F238E27FC236}">
                    <a16:creationId xmlns:a16="http://schemas.microsoft.com/office/drawing/2014/main" id="{2E0DD652-1270-4082-9A9E-4A060B890E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5" y="-1550"/>
                <a:ext cx="81" cy="77"/>
              </a:xfrm>
              <a:custGeom>
                <a:avLst/>
                <a:gdLst>
                  <a:gd name="T0" fmla="*/ 9 w 54"/>
                  <a:gd name="T1" fmla="*/ 9 h 51"/>
                  <a:gd name="T2" fmla="*/ 9 w 54"/>
                  <a:gd name="T3" fmla="*/ 42 h 51"/>
                  <a:gd name="T4" fmla="*/ 44 w 54"/>
                  <a:gd name="T5" fmla="*/ 42 h 51"/>
                  <a:gd name="T6" fmla="*/ 44 w 54"/>
                  <a:gd name="T7" fmla="*/ 9 h 51"/>
                  <a:gd name="T8" fmla="*/ 9 w 54"/>
                  <a:gd name="T9" fmla="*/ 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1">
                    <a:moveTo>
                      <a:pt x="9" y="9"/>
                    </a:moveTo>
                    <a:cubicBezTo>
                      <a:pt x="0" y="18"/>
                      <a:pt x="0" y="33"/>
                      <a:pt x="9" y="42"/>
                    </a:cubicBezTo>
                    <a:cubicBezTo>
                      <a:pt x="19" y="51"/>
                      <a:pt x="34" y="51"/>
                      <a:pt x="44" y="42"/>
                    </a:cubicBezTo>
                    <a:cubicBezTo>
                      <a:pt x="53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5" name="Freeform 308">
                <a:extLst>
                  <a:ext uri="{FF2B5EF4-FFF2-40B4-BE49-F238E27FC236}">
                    <a16:creationId xmlns:a16="http://schemas.microsoft.com/office/drawing/2014/main" id="{032B66DB-708E-4EE3-A3B8-D904E08E3A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2" y="-1596"/>
                <a:ext cx="86" cy="79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4 h 53"/>
                  <a:gd name="T4" fmla="*/ 46 w 57"/>
                  <a:gd name="T5" fmla="*/ 44 h 53"/>
                  <a:gd name="T6" fmla="*/ 47 w 57"/>
                  <a:gd name="T7" fmla="*/ 9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3"/>
                      <a:pt x="46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" name="Freeform 309">
                <a:extLst>
                  <a:ext uri="{FF2B5EF4-FFF2-40B4-BE49-F238E27FC236}">
                    <a16:creationId xmlns:a16="http://schemas.microsoft.com/office/drawing/2014/main" id="{A0A587A4-C4B0-4D9D-8336-8CD90271E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60" y="-1644"/>
                <a:ext cx="90" cy="85"/>
              </a:xfrm>
              <a:custGeom>
                <a:avLst/>
                <a:gdLst>
                  <a:gd name="T0" fmla="*/ 10 w 60"/>
                  <a:gd name="T1" fmla="*/ 10 h 57"/>
                  <a:gd name="T2" fmla="*/ 10 w 60"/>
                  <a:gd name="T3" fmla="*/ 47 h 57"/>
                  <a:gd name="T4" fmla="*/ 49 w 60"/>
                  <a:gd name="T5" fmla="*/ 47 h 57"/>
                  <a:gd name="T6" fmla="*/ 49 w 60"/>
                  <a:gd name="T7" fmla="*/ 10 h 57"/>
                  <a:gd name="T8" fmla="*/ 10 w 60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10" y="10"/>
                    </a:moveTo>
                    <a:cubicBezTo>
                      <a:pt x="0" y="20"/>
                      <a:pt x="0" y="37"/>
                      <a:pt x="10" y="47"/>
                    </a:cubicBezTo>
                    <a:cubicBezTo>
                      <a:pt x="21" y="57"/>
                      <a:pt x="39" y="57"/>
                      <a:pt x="49" y="47"/>
                    </a:cubicBezTo>
                    <a:cubicBezTo>
                      <a:pt x="60" y="37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7" name="Freeform 310">
                <a:extLst>
                  <a:ext uri="{FF2B5EF4-FFF2-40B4-BE49-F238E27FC236}">
                    <a16:creationId xmlns:a16="http://schemas.microsoft.com/office/drawing/2014/main" id="{C3BDB6B1-AB0C-4828-9C2C-A943EF628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16" y="-1691"/>
                <a:ext cx="96" cy="89"/>
              </a:xfrm>
              <a:custGeom>
                <a:avLst/>
                <a:gdLst>
                  <a:gd name="T0" fmla="*/ 12 w 64"/>
                  <a:gd name="T1" fmla="*/ 10 h 59"/>
                  <a:gd name="T2" fmla="*/ 12 w 64"/>
                  <a:gd name="T3" fmla="*/ 49 h 59"/>
                  <a:gd name="T4" fmla="*/ 53 w 64"/>
                  <a:gd name="T5" fmla="*/ 49 h 59"/>
                  <a:gd name="T6" fmla="*/ 53 w 64"/>
                  <a:gd name="T7" fmla="*/ 10 h 59"/>
                  <a:gd name="T8" fmla="*/ 12 w 64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12" y="10"/>
                    </a:moveTo>
                    <a:cubicBezTo>
                      <a:pt x="0" y="21"/>
                      <a:pt x="1" y="38"/>
                      <a:pt x="12" y="49"/>
                    </a:cubicBezTo>
                    <a:cubicBezTo>
                      <a:pt x="23" y="59"/>
                      <a:pt x="41" y="59"/>
                      <a:pt x="53" y="49"/>
                    </a:cubicBezTo>
                    <a:cubicBezTo>
                      <a:pt x="64" y="38"/>
                      <a:pt x="64" y="21"/>
                      <a:pt x="53" y="10"/>
                    </a:cubicBezTo>
                    <a:cubicBezTo>
                      <a:pt x="42" y="0"/>
                      <a:pt x="24" y="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8" name="Freeform 311">
                <a:extLst>
                  <a:ext uri="{FF2B5EF4-FFF2-40B4-BE49-F238E27FC236}">
                    <a16:creationId xmlns:a16="http://schemas.microsoft.com/office/drawing/2014/main" id="{3CCB35F6-1DAB-46E0-8388-04D232AD9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75" y="-1738"/>
                <a:ext cx="100" cy="94"/>
              </a:xfrm>
              <a:custGeom>
                <a:avLst/>
                <a:gdLst>
                  <a:gd name="T0" fmla="*/ 12 w 67"/>
                  <a:gd name="T1" fmla="*/ 11 h 63"/>
                  <a:gd name="T2" fmla="*/ 12 w 67"/>
                  <a:gd name="T3" fmla="*/ 51 h 63"/>
                  <a:gd name="T4" fmla="*/ 55 w 67"/>
                  <a:gd name="T5" fmla="*/ 52 h 63"/>
                  <a:gd name="T6" fmla="*/ 55 w 67"/>
                  <a:gd name="T7" fmla="*/ 12 h 63"/>
                  <a:gd name="T8" fmla="*/ 12 w 67"/>
                  <a:gd name="T9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3"/>
                      <a:pt x="43" y="63"/>
                      <a:pt x="55" y="52"/>
                    </a:cubicBezTo>
                    <a:cubicBezTo>
                      <a:pt x="66" y="41"/>
                      <a:pt x="67" y="23"/>
                      <a:pt x="55" y="12"/>
                    </a:cubicBezTo>
                    <a:cubicBezTo>
                      <a:pt x="43" y="1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9" name="Freeform 312">
                <a:extLst>
                  <a:ext uri="{FF2B5EF4-FFF2-40B4-BE49-F238E27FC236}">
                    <a16:creationId xmlns:a16="http://schemas.microsoft.com/office/drawing/2014/main" id="{CEA7EDFE-29F0-483E-99DF-660EEA5B2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2" y="-1785"/>
                <a:ext cx="105" cy="97"/>
              </a:xfrm>
              <a:custGeom>
                <a:avLst/>
                <a:gdLst>
                  <a:gd name="T0" fmla="*/ 12 w 70"/>
                  <a:gd name="T1" fmla="*/ 11 h 65"/>
                  <a:gd name="T2" fmla="*/ 12 w 70"/>
                  <a:gd name="T3" fmla="*/ 53 h 65"/>
                  <a:gd name="T4" fmla="*/ 57 w 70"/>
                  <a:gd name="T5" fmla="*/ 54 h 65"/>
                  <a:gd name="T6" fmla="*/ 57 w 70"/>
                  <a:gd name="T7" fmla="*/ 11 h 65"/>
                  <a:gd name="T8" fmla="*/ 12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2" y="11"/>
                    </a:move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4"/>
                    </a:cubicBezTo>
                    <a:cubicBezTo>
                      <a:pt x="70" y="42"/>
                      <a:pt x="70" y="23"/>
                      <a:pt x="57" y="11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0" name="Freeform 313">
                <a:extLst>
                  <a:ext uri="{FF2B5EF4-FFF2-40B4-BE49-F238E27FC236}">
                    <a16:creationId xmlns:a16="http://schemas.microsoft.com/office/drawing/2014/main" id="{8E05A44D-45E8-4E4E-A8AB-CCCBF18F7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0" y="-1833"/>
                <a:ext cx="110" cy="104"/>
              </a:xfrm>
              <a:custGeom>
                <a:avLst/>
                <a:gdLst>
                  <a:gd name="T0" fmla="*/ 13 w 73"/>
                  <a:gd name="T1" fmla="*/ 13 h 69"/>
                  <a:gd name="T2" fmla="*/ 13 w 73"/>
                  <a:gd name="T3" fmla="*/ 57 h 69"/>
                  <a:gd name="T4" fmla="*/ 60 w 73"/>
                  <a:gd name="T5" fmla="*/ 57 h 69"/>
                  <a:gd name="T6" fmla="*/ 60 w 73"/>
                  <a:gd name="T7" fmla="*/ 13 h 69"/>
                  <a:gd name="T8" fmla="*/ 13 w 73"/>
                  <a:gd name="T9" fmla="*/ 1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3"/>
                    </a:moveTo>
                    <a:cubicBezTo>
                      <a:pt x="0" y="25"/>
                      <a:pt x="0" y="44"/>
                      <a:pt x="13" y="57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1"/>
                      <a:pt x="26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1" name="Freeform 314">
                <a:extLst>
                  <a:ext uri="{FF2B5EF4-FFF2-40B4-BE49-F238E27FC236}">
                    <a16:creationId xmlns:a16="http://schemas.microsoft.com/office/drawing/2014/main" id="{A4EA5C96-EEA9-47E1-AD3C-852B977CF8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48" y="-1879"/>
                <a:ext cx="114" cy="108"/>
              </a:xfrm>
              <a:custGeom>
                <a:avLst/>
                <a:gdLst>
                  <a:gd name="T0" fmla="*/ 13 w 76"/>
                  <a:gd name="T1" fmla="*/ 13 h 72"/>
                  <a:gd name="T2" fmla="*/ 13 w 76"/>
                  <a:gd name="T3" fmla="*/ 59 h 72"/>
                  <a:gd name="T4" fmla="*/ 63 w 76"/>
                  <a:gd name="T5" fmla="*/ 59 h 72"/>
                  <a:gd name="T6" fmla="*/ 63 w 76"/>
                  <a:gd name="T7" fmla="*/ 13 h 72"/>
                  <a:gd name="T8" fmla="*/ 13 w 76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2">
                    <a:moveTo>
                      <a:pt x="13" y="13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2"/>
                      <a:pt x="49" y="71"/>
                      <a:pt x="63" y="59"/>
                    </a:cubicBezTo>
                    <a:cubicBezTo>
                      <a:pt x="76" y="46"/>
                      <a:pt x="76" y="26"/>
                      <a:pt x="63" y="13"/>
                    </a:cubicBezTo>
                    <a:cubicBezTo>
                      <a:pt x="49" y="0"/>
                      <a:pt x="27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2" name="Freeform 315">
                <a:extLst>
                  <a:ext uri="{FF2B5EF4-FFF2-40B4-BE49-F238E27FC236}">
                    <a16:creationId xmlns:a16="http://schemas.microsoft.com/office/drawing/2014/main" id="{48ACDBDF-CD5F-4846-988A-19E65BD79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05" y="-1927"/>
                <a:ext cx="120" cy="112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2 h 75"/>
                  <a:gd name="T4" fmla="*/ 66 w 80"/>
                  <a:gd name="T5" fmla="*/ 62 h 75"/>
                  <a:gd name="T6" fmla="*/ 66 w 80"/>
                  <a:gd name="T7" fmla="*/ 14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6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3" name="Freeform 316">
                <a:extLst>
                  <a:ext uri="{FF2B5EF4-FFF2-40B4-BE49-F238E27FC236}">
                    <a16:creationId xmlns:a16="http://schemas.microsoft.com/office/drawing/2014/main" id="{70279EF8-D0F0-4F37-B158-6A5720D85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66" y="-1972"/>
                <a:ext cx="120" cy="112"/>
              </a:xfrm>
              <a:custGeom>
                <a:avLst/>
                <a:gdLst>
                  <a:gd name="T0" fmla="*/ 14 w 80"/>
                  <a:gd name="T1" fmla="*/ 14 h 75"/>
                  <a:gd name="T2" fmla="*/ 14 w 80"/>
                  <a:gd name="T3" fmla="*/ 62 h 75"/>
                  <a:gd name="T4" fmla="*/ 65 w 80"/>
                  <a:gd name="T5" fmla="*/ 62 h 75"/>
                  <a:gd name="T6" fmla="*/ 66 w 80"/>
                  <a:gd name="T7" fmla="*/ 14 h 75"/>
                  <a:gd name="T8" fmla="*/ 14 w 80"/>
                  <a:gd name="T9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4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79" y="49"/>
                      <a:pt x="80" y="27"/>
                      <a:pt x="66" y="14"/>
                    </a:cubicBezTo>
                    <a:cubicBezTo>
                      <a:pt x="51" y="0"/>
                      <a:pt x="28" y="0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4" name="Freeform 317">
                <a:extLst>
                  <a:ext uri="{FF2B5EF4-FFF2-40B4-BE49-F238E27FC236}">
                    <a16:creationId xmlns:a16="http://schemas.microsoft.com/office/drawing/2014/main" id="{2B2A1BD6-F3AE-452C-83DD-E334AE7C1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2" y="-2019"/>
                <a:ext cx="126" cy="117"/>
              </a:xfrm>
              <a:custGeom>
                <a:avLst/>
                <a:gdLst>
                  <a:gd name="T0" fmla="*/ 16 w 84"/>
                  <a:gd name="T1" fmla="*/ 13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6 w 84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6" y="13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4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6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5" name="Freeform 318">
                <a:extLst>
                  <a:ext uri="{FF2B5EF4-FFF2-40B4-BE49-F238E27FC236}">
                    <a16:creationId xmlns:a16="http://schemas.microsoft.com/office/drawing/2014/main" id="{91C0C46A-FA40-4ED4-B1C6-7BA1691D9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79" y="-2067"/>
                <a:ext cx="131" cy="122"/>
              </a:xfrm>
              <a:custGeom>
                <a:avLst/>
                <a:gdLst>
                  <a:gd name="T0" fmla="*/ 16 w 87"/>
                  <a:gd name="T1" fmla="*/ 15 h 81"/>
                  <a:gd name="T2" fmla="*/ 16 w 87"/>
                  <a:gd name="T3" fmla="*/ 67 h 81"/>
                  <a:gd name="T4" fmla="*/ 71 w 87"/>
                  <a:gd name="T5" fmla="*/ 67 h 81"/>
                  <a:gd name="T6" fmla="*/ 72 w 87"/>
                  <a:gd name="T7" fmla="*/ 15 h 81"/>
                  <a:gd name="T8" fmla="*/ 16 w 87"/>
                  <a:gd name="T9" fmla="*/ 1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5"/>
                    </a:moveTo>
                    <a:cubicBezTo>
                      <a:pt x="1" y="29"/>
                      <a:pt x="0" y="53"/>
                      <a:pt x="16" y="67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7" y="0"/>
                      <a:pt x="31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6" name="Freeform 319">
                <a:extLst>
                  <a:ext uri="{FF2B5EF4-FFF2-40B4-BE49-F238E27FC236}">
                    <a16:creationId xmlns:a16="http://schemas.microsoft.com/office/drawing/2014/main" id="{4D665203-292E-4135-AB59-AF5036888D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38" y="-2113"/>
                <a:ext cx="134" cy="126"/>
              </a:xfrm>
              <a:custGeom>
                <a:avLst/>
                <a:gdLst>
                  <a:gd name="T0" fmla="*/ 16 w 89"/>
                  <a:gd name="T1" fmla="*/ 15 h 84"/>
                  <a:gd name="T2" fmla="*/ 16 w 89"/>
                  <a:gd name="T3" fmla="*/ 69 h 84"/>
                  <a:gd name="T4" fmla="*/ 73 w 89"/>
                  <a:gd name="T5" fmla="*/ 69 h 84"/>
                  <a:gd name="T6" fmla="*/ 74 w 89"/>
                  <a:gd name="T7" fmla="*/ 15 h 84"/>
                  <a:gd name="T8" fmla="*/ 16 w 89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16" y="15"/>
                    </a:moveTo>
                    <a:cubicBezTo>
                      <a:pt x="0" y="29"/>
                      <a:pt x="0" y="54"/>
                      <a:pt x="16" y="69"/>
                    </a:cubicBezTo>
                    <a:cubicBezTo>
                      <a:pt x="31" y="84"/>
                      <a:pt x="57" y="84"/>
                      <a:pt x="73" y="69"/>
                    </a:cubicBezTo>
                    <a:cubicBezTo>
                      <a:pt x="89" y="54"/>
                      <a:pt x="89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7" name="Freeform 320">
                <a:extLst>
                  <a:ext uri="{FF2B5EF4-FFF2-40B4-BE49-F238E27FC236}">
                    <a16:creationId xmlns:a16="http://schemas.microsoft.com/office/drawing/2014/main" id="{C44B9DA7-633D-4847-AEC2-FA75BC79A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96" y="-2161"/>
                <a:ext cx="139" cy="130"/>
              </a:xfrm>
              <a:custGeom>
                <a:avLst/>
                <a:gdLst>
                  <a:gd name="T0" fmla="*/ 16 w 93"/>
                  <a:gd name="T1" fmla="*/ 16 h 87"/>
                  <a:gd name="T2" fmla="*/ 16 w 93"/>
                  <a:gd name="T3" fmla="*/ 72 h 87"/>
                  <a:gd name="T4" fmla="*/ 76 w 93"/>
                  <a:gd name="T5" fmla="*/ 72 h 87"/>
                  <a:gd name="T6" fmla="*/ 76 w 93"/>
                  <a:gd name="T7" fmla="*/ 16 h 87"/>
                  <a:gd name="T8" fmla="*/ 16 w 93"/>
                  <a:gd name="T9" fmla="*/ 1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6" y="16"/>
                    </a:moveTo>
                    <a:cubicBezTo>
                      <a:pt x="0" y="31"/>
                      <a:pt x="0" y="56"/>
                      <a:pt x="16" y="72"/>
                    </a:cubicBezTo>
                    <a:cubicBezTo>
                      <a:pt x="32" y="87"/>
                      <a:pt x="59" y="87"/>
                      <a:pt x="76" y="72"/>
                    </a:cubicBezTo>
                    <a:cubicBezTo>
                      <a:pt x="92" y="57"/>
                      <a:pt x="93" y="32"/>
                      <a:pt x="76" y="16"/>
                    </a:cubicBezTo>
                    <a:cubicBezTo>
                      <a:pt x="60" y="0"/>
                      <a:pt x="33" y="0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8" name="Freeform 321">
                <a:extLst>
                  <a:ext uri="{FF2B5EF4-FFF2-40B4-BE49-F238E27FC236}">
                    <a16:creationId xmlns:a16="http://schemas.microsoft.com/office/drawing/2014/main" id="{2D46E293-0043-4558-98EE-E5AACE590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2" y="-2207"/>
                <a:ext cx="146" cy="134"/>
              </a:xfrm>
              <a:custGeom>
                <a:avLst/>
                <a:gdLst>
                  <a:gd name="T0" fmla="*/ 18 w 97"/>
                  <a:gd name="T1" fmla="*/ 16 h 90"/>
                  <a:gd name="T2" fmla="*/ 17 w 97"/>
                  <a:gd name="T3" fmla="*/ 74 h 90"/>
                  <a:gd name="T4" fmla="*/ 80 w 97"/>
                  <a:gd name="T5" fmla="*/ 74 h 90"/>
                  <a:gd name="T6" fmla="*/ 80 w 97"/>
                  <a:gd name="T7" fmla="*/ 16 h 90"/>
                  <a:gd name="T8" fmla="*/ 18 w 97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0">
                    <a:moveTo>
                      <a:pt x="18" y="16"/>
                    </a:moveTo>
                    <a:cubicBezTo>
                      <a:pt x="1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80" y="74"/>
                    </a:cubicBezTo>
                    <a:cubicBezTo>
                      <a:pt x="97" y="58"/>
                      <a:pt x="97" y="32"/>
                      <a:pt x="80" y="16"/>
                    </a:cubicBezTo>
                    <a:cubicBezTo>
                      <a:pt x="63" y="0"/>
                      <a:pt x="35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9" name="Freeform 322">
                <a:extLst>
                  <a:ext uri="{FF2B5EF4-FFF2-40B4-BE49-F238E27FC236}">
                    <a16:creationId xmlns:a16="http://schemas.microsoft.com/office/drawing/2014/main" id="{3474A0C4-859C-4011-9174-6451352021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10" y="-2255"/>
                <a:ext cx="150" cy="140"/>
              </a:xfrm>
              <a:custGeom>
                <a:avLst/>
                <a:gdLst>
                  <a:gd name="T0" fmla="*/ 18 w 100"/>
                  <a:gd name="T1" fmla="*/ 17 h 94"/>
                  <a:gd name="T2" fmla="*/ 18 w 100"/>
                  <a:gd name="T3" fmla="*/ 77 h 94"/>
                  <a:gd name="T4" fmla="*/ 82 w 100"/>
                  <a:gd name="T5" fmla="*/ 77 h 94"/>
                  <a:gd name="T6" fmla="*/ 83 w 100"/>
                  <a:gd name="T7" fmla="*/ 17 h 94"/>
                  <a:gd name="T8" fmla="*/ 18 w 100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18" y="17"/>
                    </a:moveTo>
                    <a:cubicBezTo>
                      <a:pt x="0" y="33"/>
                      <a:pt x="1" y="60"/>
                      <a:pt x="18" y="77"/>
                    </a:cubicBezTo>
                    <a:cubicBezTo>
                      <a:pt x="36" y="93"/>
                      <a:pt x="65" y="94"/>
                      <a:pt x="82" y="77"/>
                    </a:cubicBezTo>
                    <a:cubicBezTo>
                      <a:pt x="100" y="61"/>
                      <a:pt x="100" y="34"/>
                      <a:pt x="83" y="17"/>
                    </a:cubicBezTo>
                    <a:cubicBezTo>
                      <a:pt x="65" y="1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0" name="Freeform 323">
                <a:extLst>
                  <a:ext uri="{FF2B5EF4-FFF2-40B4-BE49-F238E27FC236}">
                    <a16:creationId xmlns:a16="http://schemas.microsoft.com/office/drawing/2014/main" id="{88CEAEB4-0AE4-4CE1-8FD7-76E6836FA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67" y="-2302"/>
                <a:ext cx="156" cy="144"/>
              </a:xfrm>
              <a:custGeom>
                <a:avLst/>
                <a:gdLst>
                  <a:gd name="T0" fmla="*/ 19 w 104"/>
                  <a:gd name="T1" fmla="*/ 17 h 96"/>
                  <a:gd name="T2" fmla="*/ 19 w 104"/>
                  <a:gd name="T3" fmla="*/ 79 h 96"/>
                  <a:gd name="T4" fmla="*/ 85 w 104"/>
                  <a:gd name="T5" fmla="*/ 79 h 96"/>
                  <a:gd name="T6" fmla="*/ 85 w 104"/>
                  <a:gd name="T7" fmla="*/ 17 h 96"/>
                  <a:gd name="T8" fmla="*/ 19 w 104"/>
                  <a:gd name="T9" fmla="*/ 1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96">
                    <a:moveTo>
                      <a:pt x="19" y="17"/>
                    </a:moveTo>
                    <a:cubicBezTo>
                      <a:pt x="1" y="34"/>
                      <a:pt x="0" y="62"/>
                      <a:pt x="19" y="79"/>
                    </a:cubicBezTo>
                    <a:cubicBezTo>
                      <a:pt x="37" y="96"/>
                      <a:pt x="67" y="96"/>
                      <a:pt x="85" y="79"/>
                    </a:cubicBezTo>
                    <a:cubicBezTo>
                      <a:pt x="103" y="62"/>
                      <a:pt x="104" y="34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1" name="Freeform 324">
                <a:extLst>
                  <a:ext uri="{FF2B5EF4-FFF2-40B4-BE49-F238E27FC236}">
                    <a16:creationId xmlns:a16="http://schemas.microsoft.com/office/drawing/2014/main" id="{4549AA9E-5993-4ABC-A8D9-5A2CD15B7A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28" y="-2347"/>
                <a:ext cx="154" cy="144"/>
              </a:xfrm>
              <a:custGeom>
                <a:avLst/>
                <a:gdLst>
                  <a:gd name="T0" fmla="*/ 19 w 103"/>
                  <a:gd name="T1" fmla="*/ 17 h 96"/>
                  <a:gd name="T2" fmla="*/ 19 w 103"/>
                  <a:gd name="T3" fmla="*/ 79 h 96"/>
                  <a:gd name="T4" fmla="*/ 85 w 103"/>
                  <a:gd name="T5" fmla="*/ 79 h 96"/>
                  <a:gd name="T6" fmla="*/ 85 w 103"/>
                  <a:gd name="T7" fmla="*/ 17 h 96"/>
                  <a:gd name="T8" fmla="*/ 19 w 103"/>
                  <a:gd name="T9" fmla="*/ 1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6">
                    <a:moveTo>
                      <a:pt x="19" y="17"/>
                    </a:moveTo>
                    <a:cubicBezTo>
                      <a:pt x="0" y="34"/>
                      <a:pt x="0" y="61"/>
                      <a:pt x="19" y="79"/>
                    </a:cubicBezTo>
                    <a:cubicBezTo>
                      <a:pt x="37" y="96"/>
                      <a:pt x="66" y="96"/>
                      <a:pt x="85" y="79"/>
                    </a:cubicBezTo>
                    <a:cubicBezTo>
                      <a:pt x="103" y="62"/>
                      <a:pt x="103" y="34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2" name="Freeform 325">
                <a:extLst>
                  <a:ext uri="{FF2B5EF4-FFF2-40B4-BE49-F238E27FC236}">
                    <a16:creationId xmlns:a16="http://schemas.microsoft.com/office/drawing/2014/main" id="{A7799431-715C-49DF-9C38-EAC1536CA6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5" y="-2395"/>
                <a:ext cx="161" cy="150"/>
              </a:xfrm>
              <a:custGeom>
                <a:avLst/>
                <a:gdLst>
                  <a:gd name="T0" fmla="*/ 87 w 107"/>
                  <a:gd name="T1" fmla="*/ 82 h 100"/>
                  <a:gd name="T2" fmla="*/ 88 w 107"/>
                  <a:gd name="T3" fmla="*/ 18 h 100"/>
                  <a:gd name="T4" fmla="*/ 19 w 107"/>
                  <a:gd name="T5" fmla="*/ 18 h 100"/>
                  <a:gd name="T6" fmla="*/ 19 w 107"/>
                  <a:gd name="T7" fmla="*/ 82 h 100"/>
                  <a:gd name="T8" fmla="*/ 87 w 107"/>
                  <a:gd name="T9" fmla="*/ 8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0">
                    <a:moveTo>
                      <a:pt x="87" y="82"/>
                    </a:moveTo>
                    <a:cubicBezTo>
                      <a:pt x="107" y="65"/>
                      <a:pt x="107" y="36"/>
                      <a:pt x="88" y="18"/>
                    </a:cubicBezTo>
                    <a:cubicBezTo>
                      <a:pt x="69" y="0"/>
                      <a:pt x="38" y="0"/>
                      <a:pt x="19" y="18"/>
                    </a:cubicBezTo>
                    <a:cubicBezTo>
                      <a:pt x="0" y="35"/>
                      <a:pt x="0" y="64"/>
                      <a:pt x="19" y="82"/>
                    </a:cubicBezTo>
                    <a:cubicBezTo>
                      <a:pt x="38" y="100"/>
                      <a:pt x="69" y="100"/>
                      <a:pt x="87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3" name="Freeform 326">
                <a:extLst>
                  <a:ext uri="{FF2B5EF4-FFF2-40B4-BE49-F238E27FC236}">
                    <a16:creationId xmlns:a16="http://schemas.microsoft.com/office/drawing/2014/main" id="{CF06E9D9-EEDC-4799-865D-B5A236236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4" y="-2441"/>
                <a:ext cx="164" cy="153"/>
              </a:xfrm>
              <a:custGeom>
                <a:avLst/>
                <a:gdLst>
                  <a:gd name="T0" fmla="*/ 89 w 109"/>
                  <a:gd name="T1" fmla="*/ 84 h 102"/>
                  <a:gd name="T2" fmla="*/ 90 w 109"/>
                  <a:gd name="T3" fmla="*/ 18 h 102"/>
                  <a:gd name="T4" fmla="*/ 19 w 109"/>
                  <a:gd name="T5" fmla="*/ 18 h 102"/>
                  <a:gd name="T6" fmla="*/ 19 w 109"/>
                  <a:gd name="T7" fmla="*/ 84 h 102"/>
                  <a:gd name="T8" fmla="*/ 89 w 109"/>
                  <a:gd name="T9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102">
                    <a:moveTo>
                      <a:pt x="89" y="84"/>
                    </a:moveTo>
                    <a:cubicBezTo>
                      <a:pt x="109" y="66"/>
                      <a:pt x="109" y="36"/>
                      <a:pt x="90" y="18"/>
                    </a:cubicBezTo>
                    <a:cubicBezTo>
                      <a:pt x="70" y="0"/>
                      <a:pt x="39" y="0"/>
                      <a:pt x="19" y="18"/>
                    </a:cubicBezTo>
                    <a:cubicBezTo>
                      <a:pt x="0" y="36"/>
                      <a:pt x="0" y="66"/>
                      <a:pt x="19" y="84"/>
                    </a:cubicBezTo>
                    <a:cubicBezTo>
                      <a:pt x="38" y="102"/>
                      <a:pt x="70" y="102"/>
                      <a:pt x="89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4" name="Freeform 327">
                <a:extLst>
                  <a:ext uri="{FF2B5EF4-FFF2-40B4-BE49-F238E27FC236}">
                    <a16:creationId xmlns:a16="http://schemas.microsoft.com/office/drawing/2014/main" id="{DCCDF49E-2CCC-465E-B0A8-1465A938B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00" y="-2489"/>
                <a:ext cx="170" cy="159"/>
              </a:xfrm>
              <a:custGeom>
                <a:avLst/>
                <a:gdLst>
                  <a:gd name="T0" fmla="*/ 93 w 113"/>
                  <a:gd name="T1" fmla="*/ 87 h 106"/>
                  <a:gd name="T2" fmla="*/ 93 w 113"/>
                  <a:gd name="T3" fmla="*/ 19 h 106"/>
                  <a:gd name="T4" fmla="*/ 21 w 113"/>
                  <a:gd name="T5" fmla="*/ 19 h 106"/>
                  <a:gd name="T6" fmla="*/ 20 w 113"/>
                  <a:gd name="T7" fmla="*/ 87 h 106"/>
                  <a:gd name="T8" fmla="*/ 93 w 113"/>
                  <a:gd name="T9" fmla="*/ 8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06">
                    <a:moveTo>
                      <a:pt x="93" y="87"/>
                    </a:moveTo>
                    <a:cubicBezTo>
                      <a:pt x="113" y="69"/>
                      <a:pt x="113" y="38"/>
                      <a:pt x="93" y="19"/>
                    </a:cubicBezTo>
                    <a:cubicBezTo>
                      <a:pt x="73" y="1"/>
                      <a:pt x="41" y="0"/>
                      <a:pt x="21" y="19"/>
                    </a:cubicBezTo>
                    <a:cubicBezTo>
                      <a:pt x="1" y="38"/>
                      <a:pt x="0" y="68"/>
                      <a:pt x="20" y="87"/>
                    </a:cubicBezTo>
                    <a:cubicBezTo>
                      <a:pt x="40" y="106"/>
                      <a:pt x="73" y="106"/>
                      <a:pt x="93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5" name="Freeform 328">
                <a:extLst>
                  <a:ext uri="{FF2B5EF4-FFF2-40B4-BE49-F238E27FC236}">
                    <a16:creationId xmlns:a16="http://schemas.microsoft.com/office/drawing/2014/main" id="{6AF5B66D-CA8D-4A65-9142-8DBCCBFB0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59" y="-2506"/>
                <a:ext cx="173" cy="134"/>
              </a:xfrm>
              <a:custGeom>
                <a:avLst/>
                <a:gdLst>
                  <a:gd name="T0" fmla="*/ 20 w 115"/>
                  <a:gd name="T1" fmla="*/ 69 h 89"/>
                  <a:gd name="T2" fmla="*/ 95 w 115"/>
                  <a:gd name="T3" fmla="*/ 69 h 89"/>
                  <a:gd name="T4" fmla="*/ 96 w 115"/>
                  <a:gd name="T5" fmla="*/ 0 h 89"/>
                  <a:gd name="T6" fmla="*/ 19 w 115"/>
                  <a:gd name="T7" fmla="*/ 0 h 89"/>
                  <a:gd name="T8" fmla="*/ 20 w 115"/>
                  <a:gd name="T9" fmla="*/ 6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89">
                    <a:moveTo>
                      <a:pt x="20" y="69"/>
                    </a:moveTo>
                    <a:cubicBezTo>
                      <a:pt x="41" y="88"/>
                      <a:pt x="74" y="89"/>
                      <a:pt x="95" y="69"/>
                    </a:cubicBezTo>
                    <a:cubicBezTo>
                      <a:pt x="115" y="50"/>
                      <a:pt x="115" y="20"/>
                      <a:pt x="9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20"/>
                      <a:pt x="0" y="50"/>
                      <a:pt x="20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6" name="Freeform 329">
                <a:extLst>
                  <a:ext uri="{FF2B5EF4-FFF2-40B4-BE49-F238E27FC236}">
                    <a16:creationId xmlns:a16="http://schemas.microsoft.com/office/drawing/2014/main" id="{F0AFBC24-42AE-4FC5-BBE7-E29AE6F6D1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24" y="-2506"/>
                <a:ext cx="3" cy="29"/>
              </a:xfrm>
              <a:custGeom>
                <a:avLst/>
                <a:gdLst>
                  <a:gd name="T0" fmla="*/ 2 w 2"/>
                  <a:gd name="T1" fmla="*/ 19 h 19"/>
                  <a:gd name="T2" fmla="*/ 2 w 2"/>
                  <a:gd name="T3" fmla="*/ 0 h 19"/>
                  <a:gd name="T4" fmla="*/ 0 w 2"/>
                  <a:gd name="T5" fmla="*/ 0 h 19"/>
                  <a:gd name="T6" fmla="*/ 2 w 2"/>
                  <a:gd name="T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9">
                    <a:moveTo>
                      <a:pt x="2" y="19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0" y="13"/>
                      <a:pt x="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7" name="Freeform 330">
                <a:extLst>
                  <a:ext uri="{FF2B5EF4-FFF2-40B4-BE49-F238E27FC236}">
                    <a16:creationId xmlns:a16="http://schemas.microsoft.com/office/drawing/2014/main" id="{245A1962-A114-4F12-ADFA-8CC2C8C83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08" y="-601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8" name="Freeform 331">
                <a:extLst>
                  <a:ext uri="{FF2B5EF4-FFF2-40B4-BE49-F238E27FC236}">
                    <a16:creationId xmlns:a16="http://schemas.microsoft.com/office/drawing/2014/main" id="{35AC169F-C5B2-4371-92F0-B512BF1B8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66" y="-649"/>
                <a:ext cx="12" cy="12"/>
              </a:xfrm>
              <a:custGeom>
                <a:avLst/>
                <a:gdLst>
                  <a:gd name="T0" fmla="*/ 2 w 8"/>
                  <a:gd name="T1" fmla="*/ 2 h 8"/>
                  <a:gd name="T2" fmla="*/ 2 w 8"/>
                  <a:gd name="T3" fmla="*/ 6 h 8"/>
                  <a:gd name="T4" fmla="*/ 6 w 8"/>
                  <a:gd name="T5" fmla="*/ 6 h 8"/>
                  <a:gd name="T6" fmla="*/ 6 w 8"/>
                  <a:gd name="T7" fmla="*/ 2 h 8"/>
                  <a:gd name="T8" fmla="*/ 2 w 8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2" y="2"/>
                    </a:moveTo>
                    <a:cubicBezTo>
                      <a:pt x="0" y="3"/>
                      <a:pt x="0" y="5"/>
                      <a:pt x="2" y="6"/>
                    </a:cubicBezTo>
                    <a:cubicBezTo>
                      <a:pt x="3" y="7"/>
                      <a:pt x="5" y="8"/>
                      <a:pt x="6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0"/>
                      <a:pt x="3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9" name="Freeform 332">
                <a:extLst>
                  <a:ext uri="{FF2B5EF4-FFF2-40B4-BE49-F238E27FC236}">
                    <a16:creationId xmlns:a16="http://schemas.microsoft.com/office/drawing/2014/main" id="{3597A6C6-4F21-41FE-995C-23DA51B277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3" y="-696"/>
                <a:ext cx="17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0" name="Freeform 333">
                <a:extLst>
                  <a:ext uri="{FF2B5EF4-FFF2-40B4-BE49-F238E27FC236}">
                    <a16:creationId xmlns:a16="http://schemas.microsoft.com/office/drawing/2014/main" id="{8F286A22-1B81-486C-97AC-A2807AE9FD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81" y="-744"/>
                <a:ext cx="21" cy="21"/>
              </a:xfrm>
              <a:custGeom>
                <a:avLst/>
                <a:gdLst>
                  <a:gd name="T0" fmla="*/ 3 w 14"/>
                  <a:gd name="T1" fmla="*/ 3 h 14"/>
                  <a:gd name="T2" fmla="*/ 3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3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1" name="Freeform 334">
                <a:extLst>
                  <a:ext uri="{FF2B5EF4-FFF2-40B4-BE49-F238E27FC236}">
                    <a16:creationId xmlns:a16="http://schemas.microsoft.com/office/drawing/2014/main" id="{FD5171C6-43C9-4C32-B055-EC56E89E36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38" y="-790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4 w 18"/>
                  <a:gd name="T5" fmla="*/ 13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2" name="Freeform 335">
                <a:extLst>
                  <a:ext uri="{FF2B5EF4-FFF2-40B4-BE49-F238E27FC236}">
                    <a16:creationId xmlns:a16="http://schemas.microsoft.com/office/drawing/2014/main" id="{373B4879-25BC-466D-84E7-84878EEDD9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99" y="-835"/>
                <a:ext cx="25" cy="24"/>
              </a:xfrm>
              <a:custGeom>
                <a:avLst/>
                <a:gdLst>
                  <a:gd name="T0" fmla="*/ 3 w 17"/>
                  <a:gd name="T1" fmla="*/ 3 h 16"/>
                  <a:gd name="T2" fmla="*/ 3 w 17"/>
                  <a:gd name="T3" fmla="*/ 13 h 16"/>
                  <a:gd name="T4" fmla="*/ 14 w 17"/>
                  <a:gd name="T5" fmla="*/ 13 h 16"/>
                  <a:gd name="T6" fmla="*/ 14 w 17"/>
                  <a:gd name="T7" fmla="*/ 3 h 16"/>
                  <a:gd name="T8" fmla="*/ 3 w 17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7" y="10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3" name="Freeform 336">
                <a:extLst>
                  <a:ext uri="{FF2B5EF4-FFF2-40B4-BE49-F238E27FC236}">
                    <a16:creationId xmlns:a16="http://schemas.microsoft.com/office/drawing/2014/main" id="{D2D41B97-C7CC-4424-8BE8-CE99AF0918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57" y="-881"/>
                <a:ext cx="30" cy="28"/>
              </a:xfrm>
              <a:custGeom>
                <a:avLst/>
                <a:gdLst>
                  <a:gd name="T0" fmla="*/ 17 w 20"/>
                  <a:gd name="T1" fmla="*/ 3 h 19"/>
                  <a:gd name="T2" fmla="*/ 4 w 20"/>
                  <a:gd name="T3" fmla="*/ 3 h 19"/>
                  <a:gd name="T4" fmla="*/ 4 w 20"/>
                  <a:gd name="T5" fmla="*/ 15 h 19"/>
                  <a:gd name="T6" fmla="*/ 17 w 20"/>
                  <a:gd name="T7" fmla="*/ 15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6"/>
                      <a:pt x="0" y="12"/>
                      <a:pt x="4" y="15"/>
                    </a:cubicBezTo>
                    <a:cubicBezTo>
                      <a:pt x="7" y="19"/>
                      <a:pt x="13" y="19"/>
                      <a:pt x="17" y="15"/>
                    </a:cubicBezTo>
                    <a:cubicBezTo>
                      <a:pt x="20" y="12"/>
                      <a:pt x="20" y="6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4" name="Freeform 337">
                <a:extLst>
                  <a:ext uri="{FF2B5EF4-FFF2-40B4-BE49-F238E27FC236}">
                    <a16:creationId xmlns:a16="http://schemas.microsoft.com/office/drawing/2014/main" id="{BF759D90-26ED-4D87-95ED-7E4B0FB0B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14" y="-929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5" name="Freeform 338">
                <a:extLst>
                  <a:ext uri="{FF2B5EF4-FFF2-40B4-BE49-F238E27FC236}">
                    <a16:creationId xmlns:a16="http://schemas.microsoft.com/office/drawing/2014/main" id="{3802F2EF-2437-409F-9102-D55B9460B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72" y="-977"/>
                <a:ext cx="40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5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10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6" name="Freeform 339">
                <a:extLst>
                  <a:ext uri="{FF2B5EF4-FFF2-40B4-BE49-F238E27FC236}">
                    <a16:creationId xmlns:a16="http://schemas.microsoft.com/office/drawing/2014/main" id="{431FB0A0-BB7B-417D-8BEB-80C9C4CF1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29" y="-1024"/>
                <a:ext cx="47" cy="42"/>
              </a:xfrm>
              <a:custGeom>
                <a:avLst/>
                <a:gdLst>
                  <a:gd name="T0" fmla="*/ 25 w 31"/>
                  <a:gd name="T1" fmla="*/ 23 h 28"/>
                  <a:gd name="T2" fmla="*/ 25 w 31"/>
                  <a:gd name="T3" fmla="*/ 5 h 28"/>
                  <a:gd name="T4" fmla="*/ 6 w 31"/>
                  <a:gd name="T5" fmla="*/ 5 h 28"/>
                  <a:gd name="T6" fmla="*/ 5 w 31"/>
                  <a:gd name="T7" fmla="*/ 23 h 28"/>
                  <a:gd name="T8" fmla="*/ 25 w 31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5" y="23"/>
                    </a:moveTo>
                    <a:cubicBezTo>
                      <a:pt x="30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19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7" name="Freeform 340">
                <a:extLst>
                  <a:ext uri="{FF2B5EF4-FFF2-40B4-BE49-F238E27FC236}">
                    <a16:creationId xmlns:a16="http://schemas.microsoft.com/office/drawing/2014/main" id="{BF31655C-8AD3-4BBD-8423-5AEFBA7BE9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87" y="-1072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8" name="Freeform 341">
                <a:extLst>
                  <a:ext uri="{FF2B5EF4-FFF2-40B4-BE49-F238E27FC236}">
                    <a16:creationId xmlns:a16="http://schemas.microsoft.com/office/drawing/2014/main" id="{B5BC7DDB-2A53-4498-A66D-6BE6B5611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44" y="-1118"/>
                <a:ext cx="56" cy="52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6 w 37"/>
                  <a:gd name="T5" fmla="*/ 28 h 35"/>
                  <a:gd name="T6" fmla="*/ 30 w 37"/>
                  <a:gd name="T7" fmla="*/ 28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6" y="28"/>
                    </a:cubicBezTo>
                    <a:cubicBezTo>
                      <a:pt x="13" y="35"/>
                      <a:pt x="24" y="35"/>
                      <a:pt x="30" y="28"/>
                    </a:cubicBezTo>
                    <a:cubicBezTo>
                      <a:pt x="37" y="22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9" name="Freeform 342">
                <a:extLst>
                  <a:ext uri="{FF2B5EF4-FFF2-40B4-BE49-F238E27FC236}">
                    <a16:creationId xmlns:a16="http://schemas.microsoft.com/office/drawing/2014/main" id="{1B8C908D-B71A-4A3B-8221-500F4C3D46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02" y="-1166"/>
                <a:ext cx="61" cy="57"/>
              </a:xfrm>
              <a:custGeom>
                <a:avLst/>
                <a:gdLst>
                  <a:gd name="T0" fmla="*/ 33 w 41"/>
                  <a:gd name="T1" fmla="*/ 7 h 38"/>
                  <a:gd name="T2" fmla="*/ 7 w 41"/>
                  <a:gd name="T3" fmla="*/ 7 h 38"/>
                  <a:gd name="T4" fmla="*/ 7 w 41"/>
                  <a:gd name="T5" fmla="*/ 31 h 38"/>
                  <a:gd name="T6" fmla="*/ 33 w 41"/>
                  <a:gd name="T7" fmla="*/ 32 h 38"/>
                  <a:gd name="T8" fmla="*/ 33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7"/>
                    </a:move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1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1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0" name="Freeform 343">
                <a:extLst>
                  <a:ext uri="{FF2B5EF4-FFF2-40B4-BE49-F238E27FC236}">
                    <a16:creationId xmlns:a16="http://schemas.microsoft.com/office/drawing/2014/main" id="{42FC9DD1-481B-4D47-986D-108E4B9D1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2" y="-1211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2 h 38"/>
                  <a:gd name="T6" fmla="*/ 33 w 40"/>
                  <a:gd name="T7" fmla="*/ 32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1" name="Freeform 344">
                <a:extLst>
                  <a:ext uri="{FF2B5EF4-FFF2-40B4-BE49-F238E27FC236}">
                    <a16:creationId xmlns:a16="http://schemas.microsoft.com/office/drawing/2014/main" id="{6C59015D-544C-4E86-8AEF-DC29AA294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20" y="-1258"/>
                <a:ext cx="65" cy="62"/>
              </a:xfrm>
              <a:custGeom>
                <a:avLst/>
                <a:gdLst>
                  <a:gd name="T0" fmla="*/ 36 w 43"/>
                  <a:gd name="T1" fmla="*/ 33 h 41"/>
                  <a:gd name="T2" fmla="*/ 36 w 43"/>
                  <a:gd name="T3" fmla="*/ 7 h 41"/>
                  <a:gd name="T4" fmla="*/ 8 w 43"/>
                  <a:gd name="T5" fmla="*/ 7 h 41"/>
                  <a:gd name="T6" fmla="*/ 8 w 43"/>
                  <a:gd name="T7" fmla="*/ 33 h 41"/>
                  <a:gd name="T8" fmla="*/ 36 w 43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33"/>
                    </a:moveTo>
                    <a:cubicBezTo>
                      <a:pt x="43" y="26"/>
                      <a:pt x="43" y="15"/>
                      <a:pt x="36" y="7"/>
                    </a:cubicBez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1"/>
                      <a:pt x="28" y="41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2" name="Freeform 345">
                <a:extLst>
                  <a:ext uri="{FF2B5EF4-FFF2-40B4-BE49-F238E27FC236}">
                    <a16:creationId xmlns:a16="http://schemas.microsoft.com/office/drawing/2014/main" id="{882DD828-2FC8-4D43-9376-4E634017C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78" y="-1305"/>
                <a:ext cx="70" cy="65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9"/>
                      <a:pt x="47" y="16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9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3" name="Freeform 346">
                <a:extLst>
                  <a:ext uri="{FF2B5EF4-FFF2-40B4-BE49-F238E27FC236}">
                    <a16:creationId xmlns:a16="http://schemas.microsoft.com/office/drawing/2014/main" id="{335C80E1-70B2-4EE5-9869-2798EAA7C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35" y="-1352"/>
                <a:ext cx="75" cy="71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9 w 50"/>
                  <a:gd name="T5" fmla="*/ 38 h 47"/>
                  <a:gd name="T6" fmla="*/ 41 w 50"/>
                  <a:gd name="T7" fmla="*/ 39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4" name="Freeform 347">
                <a:extLst>
                  <a:ext uri="{FF2B5EF4-FFF2-40B4-BE49-F238E27FC236}">
                    <a16:creationId xmlns:a16="http://schemas.microsoft.com/office/drawing/2014/main" id="{CAA65C75-B74A-4A82-931A-4DE0E43C1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93" y="-1400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9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3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5" name="Freeform 348">
                <a:extLst>
                  <a:ext uri="{FF2B5EF4-FFF2-40B4-BE49-F238E27FC236}">
                    <a16:creationId xmlns:a16="http://schemas.microsoft.com/office/drawing/2014/main" id="{91FC3D8B-EE04-4A6A-BDB3-54F9726BD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0" y="-1446"/>
                <a:ext cx="86" cy="79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3 h 53"/>
                  <a:gd name="T4" fmla="*/ 46 w 57"/>
                  <a:gd name="T5" fmla="*/ 44 h 53"/>
                  <a:gd name="T6" fmla="*/ 47 w 57"/>
                  <a:gd name="T7" fmla="*/ 9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6" y="53"/>
                      <a:pt x="46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6" name="Freeform 349">
                <a:extLst>
                  <a:ext uri="{FF2B5EF4-FFF2-40B4-BE49-F238E27FC236}">
                    <a16:creationId xmlns:a16="http://schemas.microsoft.com/office/drawing/2014/main" id="{8B7116D5-3EE1-46BC-95F8-C152EBDD91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8" y="-1494"/>
                <a:ext cx="90" cy="85"/>
              </a:xfrm>
              <a:custGeom>
                <a:avLst/>
                <a:gdLst>
                  <a:gd name="T0" fmla="*/ 11 w 60"/>
                  <a:gd name="T1" fmla="*/ 10 h 57"/>
                  <a:gd name="T2" fmla="*/ 10 w 60"/>
                  <a:gd name="T3" fmla="*/ 46 h 57"/>
                  <a:gd name="T4" fmla="*/ 49 w 60"/>
                  <a:gd name="T5" fmla="*/ 47 h 57"/>
                  <a:gd name="T6" fmla="*/ 50 w 60"/>
                  <a:gd name="T7" fmla="*/ 10 h 57"/>
                  <a:gd name="T8" fmla="*/ 11 w 60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11" y="10"/>
                    </a:moveTo>
                    <a:cubicBezTo>
                      <a:pt x="0" y="20"/>
                      <a:pt x="0" y="36"/>
                      <a:pt x="10" y="46"/>
                    </a:cubicBezTo>
                    <a:cubicBezTo>
                      <a:pt x="21" y="57"/>
                      <a:pt x="38" y="57"/>
                      <a:pt x="49" y="47"/>
                    </a:cubicBezTo>
                    <a:cubicBezTo>
                      <a:pt x="60" y="37"/>
                      <a:pt x="60" y="20"/>
                      <a:pt x="50" y="10"/>
                    </a:cubicBezTo>
                    <a:cubicBezTo>
                      <a:pt x="39" y="0"/>
                      <a:pt x="21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7" name="Freeform 350">
                <a:extLst>
                  <a:ext uri="{FF2B5EF4-FFF2-40B4-BE49-F238E27FC236}">
                    <a16:creationId xmlns:a16="http://schemas.microsoft.com/office/drawing/2014/main" id="{D008AAB4-05EC-40D0-BF57-779DB3308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5" y="-1542"/>
                <a:ext cx="96" cy="91"/>
              </a:xfrm>
              <a:custGeom>
                <a:avLst/>
                <a:gdLst>
                  <a:gd name="T0" fmla="*/ 11 w 64"/>
                  <a:gd name="T1" fmla="*/ 11 h 61"/>
                  <a:gd name="T2" fmla="*/ 11 w 64"/>
                  <a:gd name="T3" fmla="*/ 49 h 61"/>
                  <a:gd name="T4" fmla="*/ 52 w 64"/>
                  <a:gd name="T5" fmla="*/ 50 h 61"/>
                  <a:gd name="T6" fmla="*/ 52 w 64"/>
                  <a:gd name="T7" fmla="*/ 11 h 61"/>
                  <a:gd name="T8" fmla="*/ 11 w 64"/>
                  <a:gd name="T9" fmla="*/ 1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1">
                    <a:moveTo>
                      <a:pt x="11" y="11"/>
                    </a:moveTo>
                    <a:cubicBezTo>
                      <a:pt x="0" y="22"/>
                      <a:pt x="0" y="39"/>
                      <a:pt x="11" y="49"/>
                    </a:cubicBezTo>
                    <a:cubicBezTo>
                      <a:pt x="22" y="60"/>
                      <a:pt x="41" y="61"/>
                      <a:pt x="52" y="50"/>
                    </a:cubicBezTo>
                    <a:cubicBezTo>
                      <a:pt x="64" y="39"/>
                      <a:pt x="64" y="22"/>
                      <a:pt x="52" y="11"/>
                    </a:cubicBezTo>
                    <a:cubicBezTo>
                      <a:pt x="41" y="1"/>
                      <a:pt x="22" y="0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8" name="Freeform 351">
                <a:extLst>
                  <a:ext uri="{FF2B5EF4-FFF2-40B4-BE49-F238E27FC236}">
                    <a16:creationId xmlns:a16="http://schemas.microsoft.com/office/drawing/2014/main" id="{BE26D903-8A21-423D-96AD-516AC4084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3" y="-1589"/>
                <a:ext cx="100" cy="95"/>
              </a:xfrm>
              <a:custGeom>
                <a:avLst/>
                <a:gdLst>
                  <a:gd name="T0" fmla="*/ 12 w 67"/>
                  <a:gd name="T1" fmla="*/ 11 h 63"/>
                  <a:gd name="T2" fmla="*/ 12 w 67"/>
                  <a:gd name="T3" fmla="*/ 51 h 63"/>
                  <a:gd name="T4" fmla="*/ 55 w 67"/>
                  <a:gd name="T5" fmla="*/ 52 h 63"/>
                  <a:gd name="T6" fmla="*/ 55 w 67"/>
                  <a:gd name="T7" fmla="*/ 12 h 63"/>
                  <a:gd name="T8" fmla="*/ 12 w 67"/>
                  <a:gd name="T9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3"/>
                      <a:pt x="55" y="52"/>
                    </a:cubicBezTo>
                    <a:cubicBezTo>
                      <a:pt x="66" y="41"/>
                      <a:pt x="67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9" name="Freeform 352">
                <a:extLst>
                  <a:ext uri="{FF2B5EF4-FFF2-40B4-BE49-F238E27FC236}">
                    <a16:creationId xmlns:a16="http://schemas.microsoft.com/office/drawing/2014/main" id="{662AFDAE-76A5-4773-9C76-F1A0005C78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83" y="-1634"/>
                <a:ext cx="100" cy="95"/>
              </a:xfrm>
              <a:custGeom>
                <a:avLst/>
                <a:gdLst>
                  <a:gd name="T0" fmla="*/ 12 w 66"/>
                  <a:gd name="T1" fmla="*/ 11 h 63"/>
                  <a:gd name="T2" fmla="*/ 12 w 66"/>
                  <a:gd name="T3" fmla="*/ 51 h 63"/>
                  <a:gd name="T4" fmla="*/ 54 w 66"/>
                  <a:gd name="T5" fmla="*/ 52 h 63"/>
                  <a:gd name="T6" fmla="*/ 55 w 66"/>
                  <a:gd name="T7" fmla="*/ 12 h 63"/>
                  <a:gd name="T8" fmla="*/ 12 w 66"/>
                  <a:gd name="T9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3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2" y="63"/>
                      <a:pt x="54" y="52"/>
                    </a:cubicBezTo>
                    <a:cubicBezTo>
                      <a:pt x="66" y="41"/>
                      <a:pt x="66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0" name="Freeform 353">
                <a:extLst>
                  <a:ext uri="{FF2B5EF4-FFF2-40B4-BE49-F238E27FC236}">
                    <a16:creationId xmlns:a16="http://schemas.microsoft.com/office/drawing/2014/main" id="{FCD53FEB-B70C-4B8A-BE9D-EC4AB92C6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41" y="-1680"/>
                <a:ext cx="104" cy="97"/>
              </a:xfrm>
              <a:custGeom>
                <a:avLst/>
                <a:gdLst>
                  <a:gd name="T0" fmla="*/ 12 w 69"/>
                  <a:gd name="T1" fmla="*/ 11 h 65"/>
                  <a:gd name="T2" fmla="*/ 12 w 69"/>
                  <a:gd name="T3" fmla="*/ 54 h 65"/>
                  <a:gd name="T4" fmla="*/ 57 w 69"/>
                  <a:gd name="T5" fmla="*/ 54 h 65"/>
                  <a:gd name="T6" fmla="*/ 57 w 69"/>
                  <a:gd name="T7" fmla="*/ 12 h 65"/>
                  <a:gd name="T8" fmla="*/ 12 w 69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65">
                    <a:moveTo>
                      <a:pt x="12" y="11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4" y="65"/>
                      <a:pt x="45" y="65"/>
                      <a:pt x="57" y="54"/>
                    </a:cubicBezTo>
                    <a:cubicBezTo>
                      <a:pt x="69" y="42"/>
                      <a:pt x="69" y="23"/>
                      <a:pt x="57" y="12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1" name="Freeform 354">
                <a:extLst>
                  <a:ext uri="{FF2B5EF4-FFF2-40B4-BE49-F238E27FC236}">
                    <a16:creationId xmlns:a16="http://schemas.microsoft.com/office/drawing/2014/main" id="{21C24732-93AE-4430-BCC8-75B8F1848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99" y="-1728"/>
                <a:ext cx="109" cy="103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7 h 69"/>
                  <a:gd name="T4" fmla="*/ 60 w 73"/>
                  <a:gd name="T5" fmla="*/ 57 h 69"/>
                  <a:gd name="T6" fmla="*/ 60 w 73"/>
                  <a:gd name="T7" fmla="*/ 13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5"/>
                      <a:pt x="0" y="44"/>
                      <a:pt x="13" y="57"/>
                    </a:cubicBezTo>
                    <a:cubicBezTo>
                      <a:pt x="25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2" name="Freeform 355">
                <a:extLst>
                  <a:ext uri="{FF2B5EF4-FFF2-40B4-BE49-F238E27FC236}">
                    <a16:creationId xmlns:a16="http://schemas.microsoft.com/office/drawing/2014/main" id="{A095DA45-F1EA-416D-8DC8-CFE4561C7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55" y="-1774"/>
                <a:ext cx="115" cy="106"/>
              </a:xfrm>
              <a:custGeom>
                <a:avLst/>
                <a:gdLst>
                  <a:gd name="T0" fmla="*/ 14 w 77"/>
                  <a:gd name="T1" fmla="*/ 12 h 71"/>
                  <a:gd name="T2" fmla="*/ 14 w 77"/>
                  <a:gd name="T3" fmla="*/ 59 h 71"/>
                  <a:gd name="T4" fmla="*/ 63 w 77"/>
                  <a:gd name="T5" fmla="*/ 59 h 71"/>
                  <a:gd name="T6" fmla="*/ 64 w 77"/>
                  <a:gd name="T7" fmla="*/ 13 h 71"/>
                  <a:gd name="T8" fmla="*/ 14 w 77"/>
                  <a:gd name="T9" fmla="*/ 1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1">
                    <a:moveTo>
                      <a:pt x="14" y="12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8" y="71"/>
                      <a:pt x="50" y="71"/>
                      <a:pt x="63" y="59"/>
                    </a:cubicBezTo>
                    <a:cubicBezTo>
                      <a:pt x="77" y="46"/>
                      <a:pt x="77" y="26"/>
                      <a:pt x="64" y="13"/>
                    </a:cubicBezTo>
                    <a:cubicBezTo>
                      <a:pt x="50" y="0"/>
                      <a:pt x="28" y="0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3" name="Freeform 356">
                <a:extLst>
                  <a:ext uri="{FF2B5EF4-FFF2-40B4-BE49-F238E27FC236}">
                    <a16:creationId xmlns:a16="http://schemas.microsoft.com/office/drawing/2014/main" id="{176C8665-2282-4C97-B52E-4FB6989BB7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12" y="-1822"/>
                <a:ext cx="120" cy="112"/>
              </a:xfrm>
              <a:custGeom>
                <a:avLst/>
                <a:gdLst>
                  <a:gd name="T0" fmla="*/ 15 w 80"/>
                  <a:gd name="T1" fmla="*/ 14 h 75"/>
                  <a:gd name="T2" fmla="*/ 14 w 80"/>
                  <a:gd name="T3" fmla="*/ 62 h 75"/>
                  <a:gd name="T4" fmla="*/ 66 w 80"/>
                  <a:gd name="T5" fmla="*/ 62 h 75"/>
                  <a:gd name="T6" fmla="*/ 66 w 80"/>
                  <a:gd name="T7" fmla="*/ 14 h 75"/>
                  <a:gd name="T8" fmla="*/ 15 w 80"/>
                  <a:gd name="T9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4"/>
                    </a:moveTo>
                    <a:cubicBezTo>
                      <a:pt x="1" y="27"/>
                      <a:pt x="0" y="48"/>
                      <a:pt x="14" y="62"/>
                    </a:cubicBezTo>
                    <a:cubicBezTo>
                      <a:pt x="29" y="75"/>
                      <a:pt x="52" y="75"/>
                      <a:pt x="66" y="62"/>
                    </a:cubicBezTo>
                    <a:cubicBezTo>
                      <a:pt x="80" y="48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4" name="Freeform 357">
                <a:extLst>
                  <a:ext uri="{FF2B5EF4-FFF2-40B4-BE49-F238E27FC236}">
                    <a16:creationId xmlns:a16="http://schemas.microsoft.com/office/drawing/2014/main" id="{3EB7259D-439A-46C9-8BFB-84FBE603C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70" y="-1869"/>
                <a:ext cx="126" cy="117"/>
              </a:xfrm>
              <a:custGeom>
                <a:avLst/>
                <a:gdLst>
                  <a:gd name="T0" fmla="*/ 16 w 84"/>
                  <a:gd name="T1" fmla="*/ 13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6 w 84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6" y="13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4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6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5" name="Freeform 358">
                <a:extLst>
                  <a:ext uri="{FF2B5EF4-FFF2-40B4-BE49-F238E27FC236}">
                    <a16:creationId xmlns:a16="http://schemas.microsoft.com/office/drawing/2014/main" id="{C515E82E-5B52-4B11-BC7B-E9766B4F4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27" y="-1917"/>
                <a:ext cx="131" cy="122"/>
              </a:xfrm>
              <a:custGeom>
                <a:avLst/>
                <a:gdLst>
                  <a:gd name="T0" fmla="*/ 16 w 87"/>
                  <a:gd name="T1" fmla="*/ 15 h 81"/>
                  <a:gd name="T2" fmla="*/ 16 w 87"/>
                  <a:gd name="T3" fmla="*/ 67 h 81"/>
                  <a:gd name="T4" fmla="*/ 72 w 87"/>
                  <a:gd name="T5" fmla="*/ 67 h 81"/>
                  <a:gd name="T6" fmla="*/ 72 w 87"/>
                  <a:gd name="T7" fmla="*/ 15 h 81"/>
                  <a:gd name="T8" fmla="*/ 16 w 87"/>
                  <a:gd name="T9" fmla="*/ 1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5"/>
                    </a:moveTo>
                    <a:cubicBezTo>
                      <a:pt x="1" y="29"/>
                      <a:pt x="0" y="52"/>
                      <a:pt x="16" y="67"/>
                    </a:cubicBezTo>
                    <a:cubicBezTo>
                      <a:pt x="31" y="81"/>
                      <a:pt x="56" y="81"/>
                      <a:pt x="72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7" y="0"/>
                      <a:pt x="31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6" name="Freeform 359">
                <a:extLst>
                  <a:ext uri="{FF2B5EF4-FFF2-40B4-BE49-F238E27FC236}">
                    <a16:creationId xmlns:a16="http://schemas.microsoft.com/office/drawing/2014/main" id="{F7DF6718-D6C0-4B3D-A7B8-E0A820EB92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86" y="-1963"/>
                <a:ext cx="134" cy="126"/>
              </a:xfrm>
              <a:custGeom>
                <a:avLst/>
                <a:gdLst>
                  <a:gd name="T0" fmla="*/ 16 w 89"/>
                  <a:gd name="T1" fmla="*/ 15 h 84"/>
                  <a:gd name="T2" fmla="*/ 16 w 89"/>
                  <a:gd name="T3" fmla="*/ 69 h 84"/>
                  <a:gd name="T4" fmla="*/ 73 w 89"/>
                  <a:gd name="T5" fmla="*/ 69 h 84"/>
                  <a:gd name="T6" fmla="*/ 74 w 89"/>
                  <a:gd name="T7" fmla="*/ 15 h 84"/>
                  <a:gd name="T8" fmla="*/ 16 w 89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16" y="15"/>
                    </a:moveTo>
                    <a:cubicBezTo>
                      <a:pt x="0" y="30"/>
                      <a:pt x="0" y="53"/>
                      <a:pt x="16" y="69"/>
                    </a:cubicBezTo>
                    <a:cubicBezTo>
                      <a:pt x="31" y="83"/>
                      <a:pt x="57" y="84"/>
                      <a:pt x="73" y="69"/>
                    </a:cubicBezTo>
                    <a:cubicBezTo>
                      <a:pt x="89" y="54"/>
                      <a:pt x="89" y="30"/>
                      <a:pt x="74" y="15"/>
                    </a:cubicBezTo>
                    <a:cubicBezTo>
                      <a:pt x="57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7" name="Freeform 360">
                <a:extLst>
                  <a:ext uri="{FF2B5EF4-FFF2-40B4-BE49-F238E27FC236}">
                    <a16:creationId xmlns:a16="http://schemas.microsoft.com/office/drawing/2014/main" id="{90E56990-50CB-47C2-B882-FB8F2B408E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45" y="-2008"/>
                <a:ext cx="136" cy="126"/>
              </a:xfrm>
              <a:custGeom>
                <a:avLst/>
                <a:gdLst>
                  <a:gd name="T0" fmla="*/ 17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7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7" y="15"/>
                    </a:moveTo>
                    <a:cubicBezTo>
                      <a:pt x="0" y="29"/>
                      <a:pt x="0" y="53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8" name="Freeform 361">
                <a:extLst>
                  <a:ext uri="{FF2B5EF4-FFF2-40B4-BE49-F238E27FC236}">
                    <a16:creationId xmlns:a16="http://schemas.microsoft.com/office/drawing/2014/main" id="{DBC04E46-4289-4D85-A60A-C779EE475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03" y="-2056"/>
                <a:ext cx="140" cy="130"/>
              </a:xfrm>
              <a:custGeom>
                <a:avLst/>
                <a:gdLst>
                  <a:gd name="T0" fmla="*/ 17 w 93"/>
                  <a:gd name="T1" fmla="*/ 16 h 87"/>
                  <a:gd name="T2" fmla="*/ 17 w 93"/>
                  <a:gd name="T3" fmla="*/ 72 h 87"/>
                  <a:gd name="T4" fmla="*/ 76 w 93"/>
                  <a:gd name="T5" fmla="*/ 72 h 87"/>
                  <a:gd name="T6" fmla="*/ 77 w 93"/>
                  <a:gd name="T7" fmla="*/ 16 h 87"/>
                  <a:gd name="T8" fmla="*/ 17 w 93"/>
                  <a:gd name="T9" fmla="*/ 1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6"/>
                    </a:moveTo>
                    <a:cubicBezTo>
                      <a:pt x="0" y="31"/>
                      <a:pt x="0" y="56"/>
                      <a:pt x="17" y="72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1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9" name="Freeform 362">
                <a:extLst>
                  <a:ext uri="{FF2B5EF4-FFF2-40B4-BE49-F238E27FC236}">
                    <a16:creationId xmlns:a16="http://schemas.microsoft.com/office/drawing/2014/main" id="{F9F65153-015C-4C18-9DAD-56913B7DE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61" y="-2103"/>
                <a:ext cx="145" cy="135"/>
              </a:xfrm>
              <a:custGeom>
                <a:avLst/>
                <a:gdLst>
                  <a:gd name="T0" fmla="*/ 18 w 97"/>
                  <a:gd name="T1" fmla="*/ 16 h 90"/>
                  <a:gd name="T2" fmla="*/ 17 w 97"/>
                  <a:gd name="T3" fmla="*/ 74 h 90"/>
                  <a:gd name="T4" fmla="*/ 79 w 97"/>
                  <a:gd name="T5" fmla="*/ 74 h 90"/>
                  <a:gd name="T6" fmla="*/ 80 w 97"/>
                  <a:gd name="T7" fmla="*/ 16 h 90"/>
                  <a:gd name="T8" fmla="*/ 18 w 97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0">
                    <a:moveTo>
                      <a:pt x="18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ubicBezTo>
                      <a:pt x="96" y="58"/>
                      <a:pt x="97" y="32"/>
                      <a:pt x="80" y="16"/>
                    </a:cubicBezTo>
                    <a:cubicBezTo>
                      <a:pt x="63" y="0"/>
                      <a:pt x="35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0" name="Freeform 363">
                <a:extLst>
                  <a:ext uri="{FF2B5EF4-FFF2-40B4-BE49-F238E27FC236}">
                    <a16:creationId xmlns:a16="http://schemas.microsoft.com/office/drawing/2014/main" id="{DE4AC1F2-854C-4990-B38B-4704CD76B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8" y="-2150"/>
                <a:ext cx="150" cy="140"/>
              </a:xfrm>
              <a:custGeom>
                <a:avLst/>
                <a:gdLst>
                  <a:gd name="T0" fmla="*/ 18 w 100"/>
                  <a:gd name="T1" fmla="*/ 17 h 94"/>
                  <a:gd name="T2" fmla="*/ 18 w 100"/>
                  <a:gd name="T3" fmla="*/ 77 h 94"/>
                  <a:gd name="T4" fmla="*/ 82 w 100"/>
                  <a:gd name="T5" fmla="*/ 77 h 94"/>
                  <a:gd name="T6" fmla="*/ 83 w 100"/>
                  <a:gd name="T7" fmla="*/ 17 h 94"/>
                  <a:gd name="T8" fmla="*/ 18 w 100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18" y="17"/>
                    </a:moveTo>
                    <a:cubicBezTo>
                      <a:pt x="0" y="33"/>
                      <a:pt x="0" y="60"/>
                      <a:pt x="18" y="77"/>
                    </a:cubicBezTo>
                    <a:cubicBezTo>
                      <a:pt x="36" y="93"/>
                      <a:pt x="64" y="94"/>
                      <a:pt x="82" y="77"/>
                    </a:cubicBezTo>
                    <a:cubicBezTo>
                      <a:pt x="100" y="61"/>
                      <a:pt x="100" y="33"/>
                      <a:pt x="83" y="17"/>
                    </a:cubicBezTo>
                    <a:cubicBezTo>
                      <a:pt x="65" y="0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1" name="Freeform 364">
                <a:extLst>
                  <a:ext uri="{FF2B5EF4-FFF2-40B4-BE49-F238E27FC236}">
                    <a16:creationId xmlns:a16="http://schemas.microsoft.com/office/drawing/2014/main" id="{9B8DA36B-37E8-48A3-91DA-007B3BCEF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76" y="-2198"/>
                <a:ext cx="154" cy="145"/>
              </a:xfrm>
              <a:custGeom>
                <a:avLst/>
                <a:gdLst>
                  <a:gd name="T0" fmla="*/ 19 w 103"/>
                  <a:gd name="T1" fmla="*/ 18 h 97"/>
                  <a:gd name="T2" fmla="*/ 19 w 103"/>
                  <a:gd name="T3" fmla="*/ 80 h 97"/>
                  <a:gd name="T4" fmla="*/ 85 w 103"/>
                  <a:gd name="T5" fmla="*/ 80 h 97"/>
                  <a:gd name="T6" fmla="*/ 85 w 103"/>
                  <a:gd name="T7" fmla="*/ 18 h 97"/>
                  <a:gd name="T8" fmla="*/ 19 w 103"/>
                  <a:gd name="T9" fmla="*/ 1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19" y="18"/>
                    </a:moveTo>
                    <a:cubicBezTo>
                      <a:pt x="0" y="35"/>
                      <a:pt x="0" y="62"/>
                      <a:pt x="19" y="80"/>
                    </a:cubicBezTo>
                    <a:cubicBezTo>
                      <a:pt x="37" y="97"/>
                      <a:pt x="66" y="97"/>
                      <a:pt x="85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1"/>
                      <a:pt x="37" y="0"/>
                      <a:pt x="1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2" name="Freeform 365">
                <a:extLst>
                  <a:ext uri="{FF2B5EF4-FFF2-40B4-BE49-F238E27FC236}">
                    <a16:creationId xmlns:a16="http://schemas.microsoft.com/office/drawing/2014/main" id="{1479C517-A9C9-40DC-9B55-F1CCE44A29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33" y="-2245"/>
                <a:ext cx="161" cy="150"/>
              </a:xfrm>
              <a:custGeom>
                <a:avLst/>
                <a:gdLst>
                  <a:gd name="T0" fmla="*/ 19 w 107"/>
                  <a:gd name="T1" fmla="*/ 18 h 100"/>
                  <a:gd name="T2" fmla="*/ 19 w 107"/>
                  <a:gd name="T3" fmla="*/ 82 h 100"/>
                  <a:gd name="T4" fmla="*/ 88 w 107"/>
                  <a:gd name="T5" fmla="*/ 82 h 100"/>
                  <a:gd name="T6" fmla="*/ 88 w 107"/>
                  <a:gd name="T7" fmla="*/ 18 h 100"/>
                  <a:gd name="T8" fmla="*/ 19 w 107"/>
                  <a:gd name="T9" fmla="*/ 1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0">
                    <a:moveTo>
                      <a:pt x="19" y="18"/>
                    </a:moveTo>
                    <a:cubicBezTo>
                      <a:pt x="0" y="35"/>
                      <a:pt x="0" y="64"/>
                      <a:pt x="19" y="82"/>
                    </a:cubicBezTo>
                    <a:cubicBezTo>
                      <a:pt x="38" y="99"/>
                      <a:pt x="69" y="100"/>
                      <a:pt x="88" y="82"/>
                    </a:cubicBezTo>
                    <a:cubicBezTo>
                      <a:pt x="107" y="64"/>
                      <a:pt x="107" y="36"/>
                      <a:pt x="88" y="18"/>
                    </a:cubicBezTo>
                    <a:cubicBezTo>
                      <a:pt x="69" y="0"/>
                      <a:pt x="39" y="0"/>
                      <a:pt x="1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3" name="Freeform 366">
                <a:extLst>
                  <a:ext uri="{FF2B5EF4-FFF2-40B4-BE49-F238E27FC236}">
                    <a16:creationId xmlns:a16="http://schemas.microsoft.com/office/drawing/2014/main" id="{8BC3B8CA-844D-407C-93B8-24A964AAA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1" y="-2291"/>
                <a:ext cx="165" cy="153"/>
              </a:xfrm>
              <a:custGeom>
                <a:avLst/>
                <a:gdLst>
                  <a:gd name="T0" fmla="*/ 20 w 110"/>
                  <a:gd name="T1" fmla="*/ 18 h 102"/>
                  <a:gd name="T2" fmla="*/ 20 w 110"/>
                  <a:gd name="T3" fmla="*/ 84 h 102"/>
                  <a:gd name="T4" fmla="*/ 90 w 110"/>
                  <a:gd name="T5" fmla="*/ 84 h 102"/>
                  <a:gd name="T6" fmla="*/ 91 w 110"/>
                  <a:gd name="T7" fmla="*/ 18 h 102"/>
                  <a:gd name="T8" fmla="*/ 20 w 110"/>
                  <a:gd name="T9" fmla="*/ 1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02">
                    <a:moveTo>
                      <a:pt x="20" y="18"/>
                    </a:moveTo>
                    <a:cubicBezTo>
                      <a:pt x="1" y="36"/>
                      <a:pt x="0" y="65"/>
                      <a:pt x="20" y="84"/>
                    </a:cubicBezTo>
                    <a:cubicBezTo>
                      <a:pt x="39" y="102"/>
                      <a:pt x="71" y="102"/>
                      <a:pt x="90" y="84"/>
                    </a:cubicBezTo>
                    <a:cubicBezTo>
                      <a:pt x="110" y="66"/>
                      <a:pt x="110" y="36"/>
                      <a:pt x="91" y="18"/>
                    </a:cubicBezTo>
                    <a:cubicBezTo>
                      <a:pt x="71" y="0"/>
                      <a:pt x="40" y="0"/>
                      <a:pt x="2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4" name="Freeform 367">
                <a:extLst>
                  <a:ext uri="{FF2B5EF4-FFF2-40B4-BE49-F238E27FC236}">
                    <a16:creationId xmlns:a16="http://schemas.microsoft.com/office/drawing/2014/main" id="{18CC0C30-E4C4-49C9-A723-2F694672A3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48" y="-2339"/>
                <a:ext cx="170" cy="159"/>
              </a:xfrm>
              <a:custGeom>
                <a:avLst/>
                <a:gdLst>
                  <a:gd name="T0" fmla="*/ 21 w 113"/>
                  <a:gd name="T1" fmla="*/ 19 h 106"/>
                  <a:gd name="T2" fmla="*/ 20 w 113"/>
                  <a:gd name="T3" fmla="*/ 87 h 106"/>
                  <a:gd name="T4" fmla="*/ 93 w 113"/>
                  <a:gd name="T5" fmla="*/ 87 h 106"/>
                  <a:gd name="T6" fmla="*/ 93 w 113"/>
                  <a:gd name="T7" fmla="*/ 19 h 106"/>
                  <a:gd name="T8" fmla="*/ 21 w 113"/>
                  <a:gd name="T9" fmla="*/ 1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06">
                    <a:moveTo>
                      <a:pt x="21" y="19"/>
                    </a:moveTo>
                    <a:cubicBezTo>
                      <a:pt x="1" y="37"/>
                      <a:pt x="0" y="68"/>
                      <a:pt x="20" y="87"/>
                    </a:cubicBezTo>
                    <a:cubicBezTo>
                      <a:pt x="40" y="106"/>
                      <a:pt x="73" y="106"/>
                      <a:pt x="93" y="87"/>
                    </a:cubicBezTo>
                    <a:cubicBezTo>
                      <a:pt x="113" y="68"/>
                      <a:pt x="113" y="38"/>
                      <a:pt x="93" y="19"/>
                    </a:cubicBezTo>
                    <a:cubicBezTo>
                      <a:pt x="73" y="0"/>
                      <a:pt x="41" y="0"/>
                      <a:pt x="21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5" name="Freeform 368">
                <a:extLst>
                  <a:ext uri="{FF2B5EF4-FFF2-40B4-BE49-F238E27FC236}">
                    <a16:creationId xmlns:a16="http://schemas.microsoft.com/office/drawing/2014/main" id="{B3346406-78CF-4055-AEC2-435575A2C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06" y="-2384"/>
                <a:ext cx="121" cy="159"/>
              </a:xfrm>
              <a:custGeom>
                <a:avLst/>
                <a:gdLst>
                  <a:gd name="T0" fmla="*/ 21 w 81"/>
                  <a:gd name="T1" fmla="*/ 18 h 106"/>
                  <a:gd name="T2" fmla="*/ 21 w 81"/>
                  <a:gd name="T3" fmla="*/ 88 h 106"/>
                  <a:gd name="T4" fmla="*/ 81 w 81"/>
                  <a:gd name="T5" fmla="*/ 97 h 106"/>
                  <a:gd name="T6" fmla="*/ 81 w 81"/>
                  <a:gd name="T7" fmla="*/ 9 h 106"/>
                  <a:gd name="T8" fmla="*/ 21 w 81"/>
                  <a:gd name="T9" fmla="*/ 1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06">
                    <a:moveTo>
                      <a:pt x="21" y="18"/>
                    </a:moveTo>
                    <a:cubicBezTo>
                      <a:pt x="0" y="37"/>
                      <a:pt x="0" y="68"/>
                      <a:pt x="21" y="88"/>
                    </a:cubicBezTo>
                    <a:cubicBezTo>
                      <a:pt x="37" y="103"/>
                      <a:pt x="62" y="106"/>
                      <a:pt x="81" y="97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62" y="0"/>
                      <a:pt x="38" y="3"/>
                      <a:pt x="21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6" name="Freeform 369">
                <a:extLst>
                  <a:ext uri="{FF2B5EF4-FFF2-40B4-BE49-F238E27FC236}">
                    <a16:creationId xmlns:a16="http://schemas.microsoft.com/office/drawing/2014/main" id="{4CF8192C-FD7C-40BD-AB93-C736644D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56" y="-451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7" name="Freeform 370">
                <a:extLst>
                  <a:ext uri="{FF2B5EF4-FFF2-40B4-BE49-F238E27FC236}">
                    <a16:creationId xmlns:a16="http://schemas.microsoft.com/office/drawing/2014/main" id="{88803A0D-51E4-4C93-B742-A50A92DDF7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7" y="-496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3" y="4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8" name="Freeform 371">
                <a:extLst>
                  <a:ext uri="{FF2B5EF4-FFF2-40B4-BE49-F238E27FC236}">
                    <a16:creationId xmlns:a16="http://schemas.microsoft.com/office/drawing/2014/main" id="{A329C6E0-EA96-485B-A1BA-FA59DE3B4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4" y="-544"/>
                <a:ext cx="11" cy="10"/>
              </a:xfrm>
              <a:custGeom>
                <a:avLst/>
                <a:gdLst>
                  <a:gd name="T0" fmla="*/ 1 w 7"/>
                  <a:gd name="T1" fmla="*/ 2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2 h 7"/>
                  <a:gd name="T8" fmla="*/ 1 w 7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7" y="5"/>
                      <a:pt x="7" y="3"/>
                      <a:pt x="6" y="2"/>
                    </a:cubicBezTo>
                    <a:cubicBezTo>
                      <a:pt x="5" y="0"/>
                      <a:pt x="3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9" name="Freeform 372">
                <a:extLst>
                  <a:ext uri="{FF2B5EF4-FFF2-40B4-BE49-F238E27FC236}">
                    <a16:creationId xmlns:a16="http://schemas.microsoft.com/office/drawing/2014/main" id="{BC6F5C9F-75B5-4AE5-A2D8-C3E7C9B8B4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2" y="-591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0" name="Freeform 373">
                <a:extLst>
                  <a:ext uri="{FF2B5EF4-FFF2-40B4-BE49-F238E27FC236}">
                    <a16:creationId xmlns:a16="http://schemas.microsoft.com/office/drawing/2014/main" id="{02E3EE49-3CCF-460E-BAA1-C0148A5DE6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9" y="-639"/>
                <a:ext cx="21" cy="21"/>
              </a:xfrm>
              <a:custGeom>
                <a:avLst/>
                <a:gdLst>
                  <a:gd name="T0" fmla="*/ 2 w 14"/>
                  <a:gd name="T1" fmla="*/ 3 h 14"/>
                  <a:gd name="T2" fmla="*/ 2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2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2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1" name="Freeform 374">
                <a:extLst>
                  <a:ext uri="{FF2B5EF4-FFF2-40B4-BE49-F238E27FC236}">
                    <a16:creationId xmlns:a16="http://schemas.microsoft.com/office/drawing/2014/main" id="{A1A5AFBE-E32B-4FF5-A285-3496356709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47" y="-685"/>
                <a:ext cx="25" cy="24"/>
              </a:xfrm>
              <a:custGeom>
                <a:avLst/>
                <a:gdLst>
                  <a:gd name="T0" fmla="*/ 3 w 17"/>
                  <a:gd name="T1" fmla="*/ 3 h 16"/>
                  <a:gd name="T2" fmla="*/ 3 w 17"/>
                  <a:gd name="T3" fmla="*/ 13 h 16"/>
                  <a:gd name="T4" fmla="*/ 14 w 17"/>
                  <a:gd name="T5" fmla="*/ 13 h 16"/>
                  <a:gd name="T6" fmla="*/ 14 w 17"/>
                  <a:gd name="T7" fmla="*/ 3 h 16"/>
                  <a:gd name="T8" fmla="*/ 3 w 17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7" y="10"/>
                      <a:pt x="17" y="5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2" name="Freeform 375">
                <a:extLst>
                  <a:ext uri="{FF2B5EF4-FFF2-40B4-BE49-F238E27FC236}">
                    <a16:creationId xmlns:a16="http://schemas.microsoft.com/office/drawing/2014/main" id="{627A4154-1395-4FA8-AED3-B24592B05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05" y="-733"/>
                <a:ext cx="31" cy="28"/>
              </a:xfrm>
              <a:custGeom>
                <a:avLst/>
                <a:gdLst>
                  <a:gd name="T0" fmla="*/ 17 w 21"/>
                  <a:gd name="T1" fmla="*/ 4 h 19"/>
                  <a:gd name="T2" fmla="*/ 4 w 21"/>
                  <a:gd name="T3" fmla="*/ 4 h 19"/>
                  <a:gd name="T4" fmla="*/ 4 w 21"/>
                  <a:gd name="T5" fmla="*/ 16 h 19"/>
                  <a:gd name="T6" fmla="*/ 17 w 21"/>
                  <a:gd name="T7" fmla="*/ 16 h 19"/>
                  <a:gd name="T8" fmla="*/ 17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4"/>
                    </a:moveTo>
                    <a:cubicBezTo>
                      <a:pt x="13" y="0"/>
                      <a:pt x="7" y="0"/>
                      <a:pt x="4" y="4"/>
                    </a:cubicBez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3"/>
                      <a:pt x="21" y="7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3" name="Freeform 376">
                <a:extLst>
                  <a:ext uri="{FF2B5EF4-FFF2-40B4-BE49-F238E27FC236}">
                    <a16:creationId xmlns:a16="http://schemas.microsoft.com/office/drawing/2014/main" id="{36A53178-F01A-44AD-9D82-90CAA3732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62" y="-780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5" y="0"/>
                      <a:pt x="9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4" name="Freeform 377">
                <a:extLst>
                  <a:ext uri="{FF2B5EF4-FFF2-40B4-BE49-F238E27FC236}">
                    <a16:creationId xmlns:a16="http://schemas.microsoft.com/office/drawing/2014/main" id="{02D3028C-9CB2-4E99-878A-9FBB88C8C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20" y="-828"/>
                <a:ext cx="40" cy="39"/>
              </a:xfrm>
              <a:custGeom>
                <a:avLst/>
                <a:gdLst>
                  <a:gd name="T0" fmla="*/ 22 w 27"/>
                  <a:gd name="T1" fmla="*/ 5 h 26"/>
                  <a:gd name="T2" fmla="*/ 5 w 27"/>
                  <a:gd name="T3" fmla="*/ 5 h 26"/>
                  <a:gd name="T4" fmla="*/ 5 w 27"/>
                  <a:gd name="T5" fmla="*/ 21 h 26"/>
                  <a:gd name="T6" fmla="*/ 22 w 27"/>
                  <a:gd name="T7" fmla="*/ 21 h 26"/>
                  <a:gd name="T8" fmla="*/ 22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5"/>
                    </a:move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7" y="25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5" name="Freeform 378">
                <a:extLst>
                  <a:ext uri="{FF2B5EF4-FFF2-40B4-BE49-F238E27FC236}">
                    <a16:creationId xmlns:a16="http://schemas.microsoft.com/office/drawing/2014/main" id="{401A11BD-7DC8-457A-AC7C-CB8CCC70EA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80" y="-872"/>
                <a:ext cx="41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4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9" y="0"/>
                      <a:pt x="4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9" y="26"/>
                      <a:pt x="17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6" name="Freeform 379">
                <a:extLst>
                  <a:ext uri="{FF2B5EF4-FFF2-40B4-BE49-F238E27FC236}">
                    <a16:creationId xmlns:a16="http://schemas.microsoft.com/office/drawing/2014/main" id="{2DFBBA5E-9A7C-41CF-9773-F430738691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38" y="-919"/>
                <a:ext cx="45" cy="42"/>
              </a:xfrm>
              <a:custGeom>
                <a:avLst/>
                <a:gdLst>
                  <a:gd name="T0" fmla="*/ 25 w 30"/>
                  <a:gd name="T1" fmla="*/ 23 h 28"/>
                  <a:gd name="T2" fmla="*/ 25 w 30"/>
                  <a:gd name="T3" fmla="*/ 5 h 28"/>
                  <a:gd name="T4" fmla="*/ 5 w 30"/>
                  <a:gd name="T5" fmla="*/ 5 h 28"/>
                  <a:gd name="T6" fmla="*/ 5 w 30"/>
                  <a:gd name="T7" fmla="*/ 23 h 28"/>
                  <a:gd name="T8" fmla="*/ 25 w 30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23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0" y="28"/>
                      <a:pt x="19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7" name="Freeform 380">
                <a:extLst>
                  <a:ext uri="{FF2B5EF4-FFF2-40B4-BE49-F238E27FC236}">
                    <a16:creationId xmlns:a16="http://schemas.microsoft.com/office/drawing/2014/main" id="{745AA387-B2F3-4E8E-B751-9E7F2CC6D9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95" y="-967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6 h 32"/>
                  <a:gd name="T6" fmla="*/ 28 w 34"/>
                  <a:gd name="T7" fmla="*/ 26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2"/>
                      <a:pt x="28" y="26"/>
                    </a:cubicBezTo>
                    <a:cubicBezTo>
                      <a:pt x="34" y="21"/>
                      <a:pt x="34" y="12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8" name="Freeform 381">
                <a:extLst>
                  <a:ext uri="{FF2B5EF4-FFF2-40B4-BE49-F238E27FC236}">
                    <a16:creationId xmlns:a16="http://schemas.microsoft.com/office/drawing/2014/main" id="{55007D68-BDEC-4AA0-827F-1A628B029B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1" y="-1013"/>
                <a:ext cx="57" cy="52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8 h 35"/>
                  <a:gd name="T6" fmla="*/ 31 w 38"/>
                  <a:gd name="T7" fmla="*/ 28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1" y="12"/>
                      <a:pt x="0" y="22"/>
                      <a:pt x="7" y="28"/>
                    </a:cubicBezTo>
                    <a:cubicBezTo>
                      <a:pt x="14" y="34"/>
                      <a:pt x="24" y="35"/>
                      <a:pt x="31" y="28"/>
                    </a:cubicBezTo>
                    <a:cubicBezTo>
                      <a:pt x="38" y="22"/>
                      <a:pt x="38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9" name="Freeform 382">
                <a:extLst>
                  <a:ext uri="{FF2B5EF4-FFF2-40B4-BE49-F238E27FC236}">
                    <a16:creationId xmlns:a16="http://schemas.microsoft.com/office/drawing/2014/main" id="{4CB6E622-F6ED-40A2-838A-887CA07A4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10" y="-1061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" name="Freeform 383">
                <a:extLst>
                  <a:ext uri="{FF2B5EF4-FFF2-40B4-BE49-F238E27FC236}">
                    <a16:creationId xmlns:a16="http://schemas.microsoft.com/office/drawing/2014/main" id="{0679501C-5F13-4896-B905-6CCB5D5E54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8" y="-1108"/>
                <a:ext cx="65" cy="62"/>
              </a:xfrm>
              <a:custGeom>
                <a:avLst/>
                <a:gdLst>
                  <a:gd name="T0" fmla="*/ 35 w 43"/>
                  <a:gd name="T1" fmla="*/ 33 h 41"/>
                  <a:gd name="T2" fmla="*/ 36 w 43"/>
                  <a:gd name="T3" fmla="*/ 7 h 41"/>
                  <a:gd name="T4" fmla="*/ 7 w 43"/>
                  <a:gd name="T5" fmla="*/ 7 h 41"/>
                  <a:gd name="T6" fmla="*/ 8 w 43"/>
                  <a:gd name="T7" fmla="*/ 33 h 41"/>
                  <a:gd name="T8" fmla="*/ 35 w 43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5" y="0"/>
                      <a:pt x="7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1"/>
                      <a:pt x="35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1" name="Freeform 384">
                <a:extLst>
                  <a:ext uri="{FF2B5EF4-FFF2-40B4-BE49-F238E27FC236}">
                    <a16:creationId xmlns:a16="http://schemas.microsoft.com/office/drawing/2014/main" id="{B7EB08A7-011A-4BBE-96B4-10BE879081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26" y="-1156"/>
                <a:ext cx="70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6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2" name="Freeform 385">
                <a:extLst>
                  <a:ext uri="{FF2B5EF4-FFF2-40B4-BE49-F238E27FC236}">
                    <a16:creationId xmlns:a16="http://schemas.microsoft.com/office/drawing/2014/main" id="{C7BDDAE9-F95F-4B82-979C-CC196E976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83" y="-1202"/>
                <a:ext cx="75" cy="70"/>
              </a:xfrm>
              <a:custGeom>
                <a:avLst/>
                <a:gdLst>
                  <a:gd name="T0" fmla="*/ 41 w 50"/>
                  <a:gd name="T1" fmla="*/ 38 h 47"/>
                  <a:gd name="T2" fmla="*/ 41 w 50"/>
                  <a:gd name="T3" fmla="*/ 8 h 47"/>
                  <a:gd name="T4" fmla="*/ 9 w 50"/>
                  <a:gd name="T5" fmla="*/ 8 h 47"/>
                  <a:gd name="T6" fmla="*/ 9 w 50"/>
                  <a:gd name="T7" fmla="*/ 38 h 47"/>
                  <a:gd name="T8" fmla="*/ 41 w 50"/>
                  <a:gd name="T9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8"/>
                    </a:moveTo>
                    <a:cubicBezTo>
                      <a:pt x="50" y="30"/>
                      <a:pt x="50" y="17"/>
                      <a:pt x="41" y="8"/>
                    </a:cubicBez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3" name="Freeform 386">
                <a:extLst>
                  <a:ext uri="{FF2B5EF4-FFF2-40B4-BE49-F238E27FC236}">
                    <a16:creationId xmlns:a16="http://schemas.microsoft.com/office/drawing/2014/main" id="{8D197140-3A87-4C1E-9A50-D0870E9941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41" y="-1250"/>
                <a:ext cx="81" cy="75"/>
              </a:xfrm>
              <a:custGeom>
                <a:avLst/>
                <a:gdLst>
                  <a:gd name="T0" fmla="*/ 9 w 54"/>
                  <a:gd name="T1" fmla="*/ 41 h 50"/>
                  <a:gd name="T2" fmla="*/ 44 w 54"/>
                  <a:gd name="T3" fmla="*/ 41 h 50"/>
                  <a:gd name="T4" fmla="*/ 44 w 54"/>
                  <a:gd name="T5" fmla="*/ 9 h 50"/>
                  <a:gd name="T6" fmla="*/ 9 w 54"/>
                  <a:gd name="T7" fmla="*/ 9 h 50"/>
                  <a:gd name="T8" fmla="*/ 9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9" y="41"/>
                    </a:moveTo>
                    <a:cubicBezTo>
                      <a:pt x="19" y="50"/>
                      <a:pt x="34" y="50"/>
                      <a:pt x="44" y="41"/>
                    </a:cubicBez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4" name="Freeform 387">
                <a:extLst>
                  <a:ext uri="{FF2B5EF4-FFF2-40B4-BE49-F238E27FC236}">
                    <a16:creationId xmlns:a16="http://schemas.microsoft.com/office/drawing/2014/main" id="{2BF89EFC-2C4A-4575-A19E-6F0E7AAAC4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0" y="-1295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10 w 54"/>
                  <a:gd name="T3" fmla="*/ 41 h 50"/>
                  <a:gd name="T4" fmla="*/ 45 w 54"/>
                  <a:gd name="T5" fmla="*/ 41 h 50"/>
                  <a:gd name="T6" fmla="*/ 45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1" y="18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5" y="41"/>
                    </a:cubicBezTo>
                    <a:cubicBezTo>
                      <a:pt x="54" y="32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5" name="Freeform 388">
                <a:extLst>
                  <a:ext uri="{FF2B5EF4-FFF2-40B4-BE49-F238E27FC236}">
                    <a16:creationId xmlns:a16="http://schemas.microsoft.com/office/drawing/2014/main" id="{7A17ED36-511A-477B-AD9C-E40768D180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57" y="-1341"/>
                <a:ext cx="87" cy="79"/>
              </a:xfrm>
              <a:custGeom>
                <a:avLst/>
                <a:gdLst>
                  <a:gd name="T0" fmla="*/ 11 w 58"/>
                  <a:gd name="T1" fmla="*/ 9 h 53"/>
                  <a:gd name="T2" fmla="*/ 10 w 58"/>
                  <a:gd name="T3" fmla="*/ 43 h 53"/>
                  <a:gd name="T4" fmla="*/ 47 w 58"/>
                  <a:gd name="T5" fmla="*/ 43 h 53"/>
                  <a:gd name="T6" fmla="*/ 47 w 58"/>
                  <a:gd name="T7" fmla="*/ 9 h 53"/>
                  <a:gd name="T8" fmla="*/ 11 w 58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3">
                    <a:moveTo>
                      <a:pt x="11" y="9"/>
                    </a:moveTo>
                    <a:cubicBezTo>
                      <a:pt x="0" y="18"/>
                      <a:pt x="1" y="34"/>
                      <a:pt x="10" y="43"/>
                    </a:cubicBezTo>
                    <a:cubicBezTo>
                      <a:pt x="21" y="53"/>
                      <a:pt x="37" y="53"/>
                      <a:pt x="47" y="43"/>
                    </a:cubicBezTo>
                    <a:cubicBezTo>
                      <a:pt x="57" y="34"/>
                      <a:pt x="58" y="19"/>
                      <a:pt x="47" y="9"/>
                    </a:cubicBezTo>
                    <a:cubicBezTo>
                      <a:pt x="37" y="0"/>
                      <a:pt x="21" y="0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6" name="Freeform 389">
                <a:extLst>
                  <a:ext uri="{FF2B5EF4-FFF2-40B4-BE49-F238E27FC236}">
                    <a16:creationId xmlns:a16="http://schemas.microsoft.com/office/drawing/2014/main" id="{965266D5-2327-4906-BD2C-1AF6A0FF4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15" y="-1389"/>
                <a:ext cx="91" cy="85"/>
              </a:xfrm>
              <a:custGeom>
                <a:avLst/>
                <a:gdLst>
                  <a:gd name="T0" fmla="*/ 11 w 61"/>
                  <a:gd name="T1" fmla="*/ 10 h 57"/>
                  <a:gd name="T2" fmla="*/ 11 w 61"/>
                  <a:gd name="T3" fmla="*/ 46 h 57"/>
                  <a:gd name="T4" fmla="*/ 50 w 61"/>
                  <a:gd name="T5" fmla="*/ 46 h 57"/>
                  <a:gd name="T6" fmla="*/ 50 w 61"/>
                  <a:gd name="T7" fmla="*/ 10 h 57"/>
                  <a:gd name="T8" fmla="*/ 11 w 61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2" y="56"/>
                      <a:pt x="39" y="57"/>
                      <a:pt x="50" y="46"/>
                    </a:cubicBezTo>
                    <a:cubicBezTo>
                      <a:pt x="61" y="37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7" name="Freeform 390">
                <a:extLst>
                  <a:ext uri="{FF2B5EF4-FFF2-40B4-BE49-F238E27FC236}">
                    <a16:creationId xmlns:a16="http://schemas.microsoft.com/office/drawing/2014/main" id="{21B24FE7-2AB0-4636-B9EB-E7F7E0BDD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2" y="-1437"/>
                <a:ext cx="96" cy="90"/>
              </a:xfrm>
              <a:custGeom>
                <a:avLst/>
                <a:gdLst>
                  <a:gd name="T0" fmla="*/ 12 w 64"/>
                  <a:gd name="T1" fmla="*/ 11 h 60"/>
                  <a:gd name="T2" fmla="*/ 12 w 64"/>
                  <a:gd name="T3" fmla="*/ 49 h 60"/>
                  <a:gd name="T4" fmla="*/ 53 w 64"/>
                  <a:gd name="T5" fmla="*/ 50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0" y="21"/>
                      <a:pt x="1" y="39"/>
                      <a:pt x="12" y="49"/>
                    </a:cubicBezTo>
                    <a:cubicBezTo>
                      <a:pt x="23" y="60"/>
                      <a:pt x="42" y="60"/>
                      <a:pt x="53" y="50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8" name="Freeform 391">
                <a:extLst>
                  <a:ext uri="{FF2B5EF4-FFF2-40B4-BE49-F238E27FC236}">
                    <a16:creationId xmlns:a16="http://schemas.microsoft.com/office/drawing/2014/main" id="{DEB6213F-1558-4EDA-93DA-0D67753BE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31" y="-1484"/>
                <a:ext cx="100" cy="93"/>
              </a:xfrm>
              <a:custGeom>
                <a:avLst/>
                <a:gdLst>
                  <a:gd name="T0" fmla="*/ 12 w 66"/>
                  <a:gd name="T1" fmla="*/ 11 h 62"/>
                  <a:gd name="T2" fmla="*/ 11 w 66"/>
                  <a:gd name="T3" fmla="*/ 51 h 62"/>
                  <a:gd name="T4" fmla="*/ 54 w 66"/>
                  <a:gd name="T5" fmla="*/ 51 h 62"/>
                  <a:gd name="T6" fmla="*/ 54 w 66"/>
                  <a:gd name="T7" fmla="*/ 11 h 62"/>
                  <a:gd name="T8" fmla="*/ 12 w 66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12" y="11"/>
                    </a:move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ubicBezTo>
                      <a:pt x="66" y="40"/>
                      <a:pt x="66" y="23"/>
                      <a:pt x="54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9" name="Freeform 392">
                <a:extLst>
                  <a:ext uri="{FF2B5EF4-FFF2-40B4-BE49-F238E27FC236}">
                    <a16:creationId xmlns:a16="http://schemas.microsoft.com/office/drawing/2014/main" id="{D4B98EDA-B8AF-4DFC-AD8C-E1634144A3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89" y="-1532"/>
                <a:ext cx="105" cy="99"/>
              </a:xfrm>
              <a:custGeom>
                <a:avLst/>
                <a:gdLst>
                  <a:gd name="T0" fmla="*/ 12 w 70"/>
                  <a:gd name="T1" fmla="*/ 12 h 66"/>
                  <a:gd name="T2" fmla="*/ 12 w 70"/>
                  <a:gd name="T3" fmla="*/ 54 h 66"/>
                  <a:gd name="T4" fmla="*/ 57 w 70"/>
                  <a:gd name="T5" fmla="*/ 54 h 66"/>
                  <a:gd name="T6" fmla="*/ 57 w 70"/>
                  <a:gd name="T7" fmla="*/ 13 h 66"/>
                  <a:gd name="T8" fmla="*/ 12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2" y="12"/>
                    </a:moveTo>
                    <a:cubicBezTo>
                      <a:pt x="0" y="24"/>
                      <a:pt x="0" y="43"/>
                      <a:pt x="12" y="54"/>
                    </a:cubicBezTo>
                    <a:cubicBezTo>
                      <a:pt x="24" y="66"/>
                      <a:pt x="45" y="66"/>
                      <a:pt x="57" y="54"/>
                    </a:cubicBezTo>
                    <a:cubicBezTo>
                      <a:pt x="70" y="43"/>
                      <a:pt x="69" y="24"/>
                      <a:pt x="57" y="13"/>
                    </a:cubicBezTo>
                    <a:cubicBezTo>
                      <a:pt x="45" y="1"/>
                      <a:pt x="25" y="0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0" name="Freeform 393">
                <a:extLst>
                  <a:ext uri="{FF2B5EF4-FFF2-40B4-BE49-F238E27FC236}">
                    <a16:creationId xmlns:a16="http://schemas.microsoft.com/office/drawing/2014/main" id="{01B8D291-EB2A-46C5-AA17-FF9BC178E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7" y="-1578"/>
                <a:ext cx="109" cy="103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6 h 69"/>
                  <a:gd name="T4" fmla="*/ 59 w 73"/>
                  <a:gd name="T5" fmla="*/ 57 h 69"/>
                  <a:gd name="T6" fmla="*/ 60 w 73"/>
                  <a:gd name="T7" fmla="*/ 12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9"/>
                      <a:pt x="59" y="57"/>
                    </a:cubicBezTo>
                    <a:cubicBezTo>
                      <a:pt x="73" y="45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1" name="Freeform 394">
                <a:extLst>
                  <a:ext uri="{FF2B5EF4-FFF2-40B4-BE49-F238E27FC236}">
                    <a16:creationId xmlns:a16="http://schemas.microsoft.com/office/drawing/2014/main" id="{4AC6DDF9-5A51-4DD8-B4EF-C5FE5AC1F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3" y="-1626"/>
                <a:ext cx="115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60 h 72"/>
                  <a:gd name="T6" fmla="*/ 64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1" y="26"/>
                      <a:pt x="0" y="46"/>
                      <a:pt x="14" y="59"/>
                    </a:cubicBezTo>
                    <a:cubicBezTo>
                      <a:pt x="28" y="72"/>
                      <a:pt x="50" y="72"/>
                      <a:pt x="63" y="60"/>
                    </a:cubicBez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0"/>
                      <a:pt x="28" y="1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2" name="Freeform 395">
                <a:extLst>
                  <a:ext uri="{FF2B5EF4-FFF2-40B4-BE49-F238E27FC236}">
                    <a16:creationId xmlns:a16="http://schemas.microsoft.com/office/drawing/2014/main" id="{60CC6BE7-4629-485D-A8FD-BDF032FB0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63" y="-1671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60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60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1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3" name="Freeform 396">
                <a:extLst>
                  <a:ext uri="{FF2B5EF4-FFF2-40B4-BE49-F238E27FC236}">
                    <a16:creationId xmlns:a16="http://schemas.microsoft.com/office/drawing/2014/main" id="{4DF4A364-3F67-40D2-AB3E-9EEEAE7C98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21" y="-1717"/>
                <a:ext cx="120" cy="112"/>
              </a:xfrm>
              <a:custGeom>
                <a:avLst/>
                <a:gdLst>
                  <a:gd name="T0" fmla="*/ 15 w 80"/>
                  <a:gd name="T1" fmla="*/ 13 h 75"/>
                  <a:gd name="T2" fmla="*/ 14 w 80"/>
                  <a:gd name="T3" fmla="*/ 61 h 75"/>
                  <a:gd name="T4" fmla="*/ 66 w 80"/>
                  <a:gd name="T5" fmla="*/ 62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7"/>
                      <a:pt x="0" y="48"/>
                      <a:pt x="14" y="61"/>
                    </a:cubicBezTo>
                    <a:cubicBezTo>
                      <a:pt x="28" y="75"/>
                      <a:pt x="52" y="75"/>
                      <a:pt x="66" y="62"/>
                    </a:cubicBezTo>
                    <a:cubicBezTo>
                      <a:pt x="80" y="49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4" name="Freeform 397">
                <a:extLst>
                  <a:ext uri="{FF2B5EF4-FFF2-40B4-BE49-F238E27FC236}">
                    <a16:creationId xmlns:a16="http://schemas.microsoft.com/office/drawing/2014/main" id="{3FE50C8B-4AFF-449C-ABBF-D88EB8B49A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78" y="-1765"/>
                <a:ext cx="126" cy="118"/>
              </a:xfrm>
              <a:custGeom>
                <a:avLst/>
                <a:gdLst>
                  <a:gd name="T0" fmla="*/ 15 w 84"/>
                  <a:gd name="T1" fmla="*/ 14 h 79"/>
                  <a:gd name="T2" fmla="*/ 15 w 84"/>
                  <a:gd name="T3" fmla="*/ 64 h 79"/>
                  <a:gd name="T4" fmla="*/ 68 w 84"/>
                  <a:gd name="T5" fmla="*/ 65 h 79"/>
                  <a:gd name="T6" fmla="*/ 69 w 84"/>
                  <a:gd name="T7" fmla="*/ 14 h 79"/>
                  <a:gd name="T8" fmla="*/ 15 w 84"/>
                  <a:gd name="T9" fmla="*/ 1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9">
                    <a:moveTo>
                      <a:pt x="15" y="14"/>
                    </a:moveTo>
                    <a:cubicBezTo>
                      <a:pt x="0" y="28"/>
                      <a:pt x="0" y="51"/>
                      <a:pt x="15" y="64"/>
                    </a:cubicBezTo>
                    <a:cubicBezTo>
                      <a:pt x="30" y="79"/>
                      <a:pt x="53" y="79"/>
                      <a:pt x="68" y="65"/>
                    </a:cubicBezTo>
                    <a:cubicBezTo>
                      <a:pt x="83" y="51"/>
                      <a:pt x="84" y="28"/>
                      <a:pt x="69" y="14"/>
                    </a:cubicBezTo>
                    <a:cubicBezTo>
                      <a:pt x="54" y="1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5" name="Freeform 398">
                <a:extLst>
                  <a:ext uri="{FF2B5EF4-FFF2-40B4-BE49-F238E27FC236}">
                    <a16:creationId xmlns:a16="http://schemas.microsoft.com/office/drawing/2014/main" id="{49615AC0-4F5B-421B-BC6C-A0C412010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36" y="-1812"/>
                <a:ext cx="130" cy="121"/>
              </a:xfrm>
              <a:custGeom>
                <a:avLst/>
                <a:gdLst>
                  <a:gd name="T0" fmla="*/ 16 w 87"/>
                  <a:gd name="T1" fmla="*/ 14 h 81"/>
                  <a:gd name="T2" fmla="*/ 15 w 87"/>
                  <a:gd name="T3" fmla="*/ 66 h 81"/>
                  <a:gd name="T4" fmla="*/ 71 w 87"/>
                  <a:gd name="T5" fmla="*/ 67 h 81"/>
                  <a:gd name="T6" fmla="*/ 71 w 87"/>
                  <a:gd name="T7" fmla="*/ 15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9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6" name="Freeform 399">
                <a:extLst>
                  <a:ext uri="{FF2B5EF4-FFF2-40B4-BE49-F238E27FC236}">
                    <a16:creationId xmlns:a16="http://schemas.microsoft.com/office/drawing/2014/main" id="{D48EDAD2-EAC8-428C-8259-57D396856B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5" y="-1858"/>
                <a:ext cx="134" cy="124"/>
              </a:xfrm>
              <a:custGeom>
                <a:avLst/>
                <a:gdLst>
                  <a:gd name="T0" fmla="*/ 15 w 89"/>
                  <a:gd name="T1" fmla="*/ 15 h 83"/>
                  <a:gd name="T2" fmla="*/ 15 w 89"/>
                  <a:gd name="T3" fmla="*/ 68 h 83"/>
                  <a:gd name="T4" fmla="*/ 73 w 89"/>
                  <a:gd name="T5" fmla="*/ 69 h 83"/>
                  <a:gd name="T6" fmla="*/ 73 w 89"/>
                  <a:gd name="T7" fmla="*/ 15 h 83"/>
                  <a:gd name="T8" fmla="*/ 15 w 89"/>
                  <a:gd name="T9" fmla="*/ 1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3">
                    <a:moveTo>
                      <a:pt x="15" y="15"/>
                    </a:moveTo>
                    <a:cubicBezTo>
                      <a:pt x="0" y="29"/>
                      <a:pt x="0" y="53"/>
                      <a:pt x="15" y="68"/>
                    </a:cubicBezTo>
                    <a:cubicBezTo>
                      <a:pt x="31" y="83"/>
                      <a:pt x="57" y="83"/>
                      <a:pt x="73" y="69"/>
                    </a:cubicBezTo>
                    <a:cubicBezTo>
                      <a:pt x="89" y="54"/>
                      <a:pt x="89" y="30"/>
                      <a:pt x="73" y="15"/>
                    </a:cubicBezTo>
                    <a:cubicBezTo>
                      <a:pt x="57" y="0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7" name="Freeform 400">
                <a:extLst>
                  <a:ext uri="{FF2B5EF4-FFF2-40B4-BE49-F238E27FC236}">
                    <a16:creationId xmlns:a16="http://schemas.microsoft.com/office/drawing/2014/main" id="{DC7FA09A-D500-4D60-A4F9-FEDF19AA6C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51" y="-1906"/>
                <a:ext cx="140" cy="130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6 w 93"/>
                  <a:gd name="T5" fmla="*/ 72 h 87"/>
                  <a:gd name="T6" fmla="*/ 77 w 93"/>
                  <a:gd name="T7" fmla="*/ 16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1"/>
                      <a:pt x="0" y="56"/>
                      <a:pt x="17" y="71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0" y="0"/>
                      <a:pt x="34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8" name="Freeform 401">
                <a:extLst>
                  <a:ext uri="{FF2B5EF4-FFF2-40B4-BE49-F238E27FC236}">
                    <a16:creationId xmlns:a16="http://schemas.microsoft.com/office/drawing/2014/main" id="{D41AE4AC-8579-4F28-8CCF-FF151A2486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09" y="-1954"/>
                <a:ext cx="145" cy="136"/>
              </a:xfrm>
              <a:custGeom>
                <a:avLst/>
                <a:gdLst>
                  <a:gd name="T0" fmla="*/ 17 w 97"/>
                  <a:gd name="T1" fmla="*/ 16 h 91"/>
                  <a:gd name="T2" fmla="*/ 17 w 97"/>
                  <a:gd name="T3" fmla="*/ 74 h 91"/>
                  <a:gd name="T4" fmla="*/ 79 w 97"/>
                  <a:gd name="T5" fmla="*/ 75 h 91"/>
                  <a:gd name="T6" fmla="*/ 80 w 97"/>
                  <a:gd name="T7" fmla="*/ 17 h 91"/>
                  <a:gd name="T8" fmla="*/ 17 w 97"/>
                  <a:gd name="T9" fmla="*/ 16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91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1"/>
                      <a:pt x="79" y="75"/>
                    </a:cubicBezTo>
                    <a:cubicBezTo>
                      <a:pt x="97" y="59"/>
                      <a:pt x="97" y="33"/>
                      <a:pt x="80" y="17"/>
                    </a:cubicBezTo>
                    <a:cubicBezTo>
                      <a:pt x="63" y="1"/>
                      <a:pt x="35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9" name="Freeform 402">
                <a:extLst>
                  <a:ext uri="{FF2B5EF4-FFF2-40B4-BE49-F238E27FC236}">
                    <a16:creationId xmlns:a16="http://schemas.microsoft.com/office/drawing/2014/main" id="{34352844-BBEE-46C4-8358-D24F06394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6" y="-2001"/>
                <a:ext cx="150" cy="140"/>
              </a:xfrm>
              <a:custGeom>
                <a:avLst/>
                <a:gdLst>
                  <a:gd name="T0" fmla="*/ 18 w 100"/>
                  <a:gd name="T1" fmla="*/ 16 h 93"/>
                  <a:gd name="T2" fmla="*/ 18 w 100"/>
                  <a:gd name="T3" fmla="*/ 76 h 93"/>
                  <a:gd name="T4" fmla="*/ 82 w 100"/>
                  <a:gd name="T5" fmla="*/ 77 h 93"/>
                  <a:gd name="T6" fmla="*/ 83 w 100"/>
                  <a:gd name="T7" fmla="*/ 17 h 93"/>
                  <a:gd name="T8" fmla="*/ 18 w 100"/>
                  <a:gd name="T9" fmla="*/ 1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3">
                    <a:moveTo>
                      <a:pt x="18" y="16"/>
                    </a:moveTo>
                    <a:cubicBezTo>
                      <a:pt x="0" y="33"/>
                      <a:pt x="0" y="60"/>
                      <a:pt x="18" y="76"/>
                    </a:cubicBezTo>
                    <a:cubicBezTo>
                      <a:pt x="36" y="93"/>
                      <a:pt x="64" y="93"/>
                      <a:pt x="82" y="77"/>
                    </a:cubicBezTo>
                    <a:cubicBezTo>
                      <a:pt x="100" y="60"/>
                      <a:pt x="100" y="33"/>
                      <a:pt x="83" y="17"/>
                    </a:cubicBezTo>
                    <a:cubicBezTo>
                      <a:pt x="65" y="0"/>
                      <a:pt x="36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0" name="Freeform 403">
                <a:extLst>
                  <a:ext uri="{FF2B5EF4-FFF2-40B4-BE49-F238E27FC236}">
                    <a16:creationId xmlns:a16="http://schemas.microsoft.com/office/drawing/2014/main" id="{DB393EFF-D054-4A07-8247-CAA5E9E56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4" y="-2049"/>
                <a:ext cx="154" cy="146"/>
              </a:xfrm>
              <a:custGeom>
                <a:avLst/>
                <a:gdLst>
                  <a:gd name="T0" fmla="*/ 19 w 103"/>
                  <a:gd name="T1" fmla="*/ 17 h 97"/>
                  <a:gd name="T2" fmla="*/ 18 w 103"/>
                  <a:gd name="T3" fmla="*/ 80 h 97"/>
                  <a:gd name="T4" fmla="*/ 85 w 103"/>
                  <a:gd name="T5" fmla="*/ 80 h 97"/>
                  <a:gd name="T6" fmla="*/ 85 w 103"/>
                  <a:gd name="T7" fmla="*/ 18 h 97"/>
                  <a:gd name="T8" fmla="*/ 19 w 103"/>
                  <a:gd name="T9" fmla="*/ 1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19" y="17"/>
                    </a:moveTo>
                    <a:cubicBezTo>
                      <a:pt x="0" y="34"/>
                      <a:pt x="0" y="62"/>
                      <a:pt x="18" y="80"/>
                    </a:cubicBezTo>
                    <a:cubicBezTo>
                      <a:pt x="37" y="97"/>
                      <a:pt x="66" y="97"/>
                      <a:pt x="85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1"/>
                      <a:pt x="37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1" name="Freeform 404">
                <a:extLst>
                  <a:ext uri="{FF2B5EF4-FFF2-40B4-BE49-F238E27FC236}">
                    <a16:creationId xmlns:a16="http://schemas.microsoft.com/office/drawing/2014/main" id="{F3BF580F-0AB1-45BC-80D9-ADCE997F81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4" y="-2094"/>
                <a:ext cx="155" cy="146"/>
              </a:xfrm>
              <a:custGeom>
                <a:avLst/>
                <a:gdLst>
                  <a:gd name="T0" fmla="*/ 18 w 103"/>
                  <a:gd name="T1" fmla="*/ 17 h 97"/>
                  <a:gd name="T2" fmla="*/ 18 w 103"/>
                  <a:gd name="T3" fmla="*/ 80 h 97"/>
                  <a:gd name="T4" fmla="*/ 84 w 103"/>
                  <a:gd name="T5" fmla="*/ 80 h 97"/>
                  <a:gd name="T6" fmla="*/ 85 w 103"/>
                  <a:gd name="T7" fmla="*/ 18 h 97"/>
                  <a:gd name="T8" fmla="*/ 18 w 103"/>
                  <a:gd name="T9" fmla="*/ 1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18" y="17"/>
                    </a:moveTo>
                    <a:cubicBezTo>
                      <a:pt x="0" y="34"/>
                      <a:pt x="0" y="62"/>
                      <a:pt x="18" y="80"/>
                    </a:cubicBezTo>
                    <a:cubicBezTo>
                      <a:pt x="36" y="97"/>
                      <a:pt x="66" y="97"/>
                      <a:pt x="84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0"/>
                      <a:pt x="37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2" name="Freeform 405">
                <a:extLst>
                  <a:ext uri="{FF2B5EF4-FFF2-40B4-BE49-F238E27FC236}">
                    <a16:creationId xmlns:a16="http://schemas.microsoft.com/office/drawing/2014/main" id="{90432CE5-0D16-47A4-B624-90FAF05C4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42" y="-2141"/>
                <a:ext cx="160" cy="151"/>
              </a:xfrm>
              <a:custGeom>
                <a:avLst/>
                <a:gdLst>
                  <a:gd name="T0" fmla="*/ 19 w 107"/>
                  <a:gd name="T1" fmla="*/ 18 h 101"/>
                  <a:gd name="T2" fmla="*/ 19 w 107"/>
                  <a:gd name="T3" fmla="*/ 83 h 101"/>
                  <a:gd name="T4" fmla="*/ 87 w 107"/>
                  <a:gd name="T5" fmla="*/ 83 h 101"/>
                  <a:gd name="T6" fmla="*/ 88 w 107"/>
                  <a:gd name="T7" fmla="*/ 19 h 101"/>
                  <a:gd name="T8" fmla="*/ 19 w 107"/>
                  <a:gd name="T9" fmla="*/ 1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101">
                    <a:moveTo>
                      <a:pt x="19" y="18"/>
                    </a:moveTo>
                    <a:cubicBezTo>
                      <a:pt x="0" y="36"/>
                      <a:pt x="0" y="65"/>
                      <a:pt x="19" y="83"/>
                    </a:cubicBezTo>
                    <a:cubicBezTo>
                      <a:pt x="37" y="100"/>
                      <a:pt x="68" y="101"/>
                      <a:pt x="87" y="83"/>
                    </a:cubicBezTo>
                    <a:cubicBezTo>
                      <a:pt x="107" y="65"/>
                      <a:pt x="106" y="37"/>
                      <a:pt x="88" y="19"/>
                    </a:cubicBezTo>
                    <a:cubicBezTo>
                      <a:pt x="69" y="1"/>
                      <a:pt x="38" y="0"/>
                      <a:pt x="1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3" name="Freeform 406">
                <a:extLst>
                  <a:ext uri="{FF2B5EF4-FFF2-40B4-BE49-F238E27FC236}">
                    <a16:creationId xmlns:a16="http://schemas.microsoft.com/office/drawing/2014/main" id="{E754089F-AE0A-431C-850E-E2B4E3C335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99" y="-2186"/>
                <a:ext cx="165" cy="152"/>
              </a:xfrm>
              <a:custGeom>
                <a:avLst/>
                <a:gdLst>
                  <a:gd name="T0" fmla="*/ 20 w 110"/>
                  <a:gd name="T1" fmla="*/ 18 h 102"/>
                  <a:gd name="T2" fmla="*/ 20 w 110"/>
                  <a:gd name="T3" fmla="*/ 83 h 102"/>
                  <a:gd name="T4" fmla="*/ 90 w 110"/>
                  <a:gd name="T5" fmla="*/ 84 h 102"/>
                  <a:gd name="T6" fmla="*/ 90 w 110"/>
                  <a:gd name="T7" fmla="*/ 18 h 102"/>
                  <a:gd name="T8" fmla="*/ 20 w 110"/>
                  <a:gd name="T9" fmla="*/ 1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02">
                    <a:moveTo>
                      <a:pt x="20" y="18"/>
                    </a:moveTo>
                    <a:cubicBezTo>
                      <a:pt x="0" y="36"/>
                      <a:pt x="0" y="65"/>
                      <a:pt x="20" y="83"/>
                    </a:cubicBezTo>
                    <a:cubicBezTo>
                      <a:pt x="39" y="102"/>
                      <a:pt x="70" y="102"/>
                      <a:pt x="90" y="84"/>
                    </a:cubicBezTo>
                    <a:cubicBezTo>
                      <a:pt x="109" y="66"/>
                      <a:pt x="110" y="36"/>
                      <a:pt x="90" y="18"/>
                    </a:cubicBezTo>
                    <a:cubicBezTo>
                      <a:pt x="71" y="0"/>
                      <a:pt x="39" y="0"/>
                      <a:pt x="2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4" name="Freeform 407">
                <a:extLst>
                  <a:ext uri="{FF2B5EF4-FFF2-40B4-BE49-F238E27FC236}">
                    <a16:creationId xmlns:a16="http://schemas.microsoft.com/office/drawing/2014/main" id="{43011715-1EF7-45D0-A9A1-78FBAC768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57" y="-2227"/>
                <a:ext cx="70" cy="142"/>
              </a:xfrm>
              <a:custGeom>
                <a:avLst/>
                <a:gdLst>
                  <a:gd name="T0" fmla="*/ 20 w 47"/>
                  <a:gd name="T1" fmla="*/ 81 h 95"/>
                  <a:gd name="T2" fmla="*/ 47 w 47"/>
                  <a:gd name="T3" fmla="*/ 95 h 95"/>
                  <a:gd name="T4" fmla="*/ 47 w 47"/>
                  <a:gd name="T5" fmla="*/ 0 h 95"/>
                  <a:gd name="T6" fmla="*/ 20 w 47"/>
                  <a:gd name="T7" fmla="*/ 14 h 95"/>
                  <a:gd name="T8" fmla="*/ 20 w 47"/>
                  <a:gd name="T9" fmla="*/ 81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95">
                    <a:moveTo>
                      <a:pt x="20" y="81"/>
                    </a:moveTo>
                    <a:cubicBezTo>
                      <a:pt x="28" y="89"/>
                      <a:pt x="37" y="93"/>
                      <a:pt x="47" y="95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8" y="2"/>
                      <a:pt x="28" y="6"/>
                      <a:pt x="20" y="14"/>
                    </a:cubicBezTo>
                    <a:cubicBezTo>
                      <a:pt x="0" y="32"/>
                      <a:pt x="0" y="62"/>
                      <a:pt x="20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5" name="Freeform 408">
                <a:extLst>
                  <a:ext uri="{FF2B5EF4-FFF2-40B4-BE49-F238E27FC236}">
                    <a16:creationId xmlns:a16="http://schemas.microsoft.com/office/drawing/2014/main" id="{E410F07E-637C-4DF3-A2F5-47BCAA306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5" y="-347"/>
                <a:ext cx="6" cy="5"/>
              </a:xfrm>
              <a:custGeom>
                <a:avLst/>
                <a:gdLst>
                  <a:gd name="T0" fmla="*/ 1 w 4"/>
                  <a:gd name="T1" fmla="*/ 0 h 3"/>
                  <a:gd name="T2" fmla="*/ 1 w 4"/>
                  <a:gd name="T3" fmla="*/ 3 h 3"/>
                  <a:gd name="T4" fmla="*/ 3 w 4"/>
                  <a:gd name="T5" fmla="*/ 3 h 3"/>
                  <a:gd name="T6" fmla="*/ 3 w 4"/>
                  <a:gd name="T7" fmla="*/ 0 h 3"/>
                  <a:gd name="T8" fmla="*/ 1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6" name="Freeform 409">
                <a:extLst>
                  <a:ext uri="{FF2B5EF4-FFF2-40B4-BE49-F238E27FC236}">
                    <a16:creationId xmlns:a16="http://schemas.microsoft.com/office/drawing/2014/main" id="{346711CB-1AD8-4B6D-9E60-A6288CDB00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2" y="-395"/>
                <a:ext cx="12" cy="11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1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8" y="5"/>
                      <a:pt x="7" y="3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7" name="Freeform 410">
                <a:extLst>
                  <a:ext uri="{FF2B5EF4-FFF2-40B4-BE49-F238E27FC236}">
                    <a16:creationId xmlns:a16="http://schemas.microsoft.com/office/drawing/2014/main" id="{08C561D1-3721-4318-B0AA-BC2F963CFC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0" y="-442"/>
                <a:ext cx="16" cy="16"/>
              </a:xfrm>
              <a:custGeom>
                <a:avLst/>
                <a:gdLst>
                  <a:gd name="T0" fmla="*/ 2 w 11"/>
                  <a:gd name="T1" fmla="*/ 2 h 11"/>
                  <a:gd name="T2" fmla="*/ 2 w 11"/>
                  <a:gd name="T3" fmla="*/ 9 h 11"/>
                  <a:gd name="T4" fmla="*/ 9 w 11"/>
                  <a:gd name="T5" fmla="*/ 9 h 11"/>
                  <a:gd name="T6" fmla="*/ 9 w 11"/>
                  <a:gd name="T7" fmla="*/ 2 h 11"/>
                  <a:gd name="T8" fmla="*/ 2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1"/>
                      <a:pt x="7" y="11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1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8" name="Freeform 411">
                <a:extLst>
                  <a:ext uri="{FF2B5EF4-FFF2-40B4-BE49-F238E27FC236}">
                    <a16:creationId xmlns:a16="http://schemas.microsoft.com/office/drawing/2014/main" id="{875A1E9C-9D5E-4483-BBB8-B1C5F65BDC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37" y="-489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9"/>
                      <a:pt x="14" y="5"/>
                      <a:pt x="12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9" name="Freeform 412">
                <a:extLst>
                  <a:ext uri="{FF2B5EF4-FFF2-40B4-BE49-F238E27FC236}">
                    <a16:creationId xmlns:a16="http://schemas.microsoft.com/office/drawing/2014/main" id="{8048D630-9321-4985-866E-1E497180D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96" y="-534"/>
                <a:ext cx="23" cy="20"/>
              </a:xfrm>
              <a:custGeom>
                <a:avLst/>
                <a:gdLst>
                  <a:gd name="T0" fmla="*/ 3 w 15"/>
                  <a:gd name="T1" fmla="*/ 2 h 13"/>
                  <a:gd name="T2" fmla="*/ 3 w 15"/>
                  <a:gd name="T3" fmla="*/ 11 h 13"/>
                  <a:gd name="T4" fmla="*/ 12 w 15"/>
                  <a:gd name="T5" fmla="*/ 11 h 13"/>
                  <a:gd name="T6" fmla="*/ 12 w 15"/>
                  <a:gd name="T7" fmla="*/ 2 h 13"/>
                  <a:gd name="T8" fmla="*/ 3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3" y="2"/>
                    </a:moveTo>
                    <a:cubicBezTo>
                      <a:pt x="0" y="5"/>
                      <a:pt x="1" y="9"/>
                      <a:pt x="3" y="11"/>
                    </a:cubicBezTo>
                    <a:cubicBezTo>
                      <a:pt x="6" y="13"/>
                      <a:pt x="10" y="13"/>
                      <a:pt x="12" y="11"/>
                    </a:cubicBezTo>
                    <a:cubicBezTo>
                      <a:pt x="15" y="9"/>
                      <a:pt x="15" y="5"/>
                      <a:pt x="12" y="2"/>
                    </a:cubicBezTo>
                    <a:cubicBezTo>
                      <a:pt x="10" y="0"/>
                      <a:pt x="6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0" name="Freeform 413">
                <a:extLst>
                  <a:ext uri="{FF2B5EF4-FFF2-40B4-BE49-F238E27FC236}">
                    <a16:creationId xmlns:a16="http://schemas.microsoft.com/office/drawing/2014/main" id="{46F4D183-F22D-4460-9B4C-901B3F2EA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56" y="-582"/>
                <a:ext cx="25" cy="26"/>
              </a:xfrm>
              <a:custGeom>
                <a:avLst/>
                <a:gdLst>
                  <a:gd name="T0" fmla="*/ 3 w 17"/>
                  <a:gd name="T1" fmla="*/ 4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4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1" name="Freeform 414">
                <a:extLst>
                  <a:ext uri="{FF2B5EF4-FFF2-40B4-BE49-F238E27FC236}">
                    <a16:creationId xmlns:a16="http://schemas.microsoft.com/office/drawing/2014/main" id="{22F07043-9D15-4D75-9649-8794F1F40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3" y="-628"/>
                <a:ext cx="30" cy="28"/>
              </a:xfrm>
              <a:custGeom>
                <a:avLst/>
                <a:gdLst>
                  <a:gd name="T0" fmla="*/ 16 w 20"/>
                  <a:gd name="T1" fmla="*/ 4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6 h 19"/>
                  <a:gd name="T8" fmla="*/ 16 w 20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6" y="4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3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2" name="Freeform 415">
                <a:extLst>
                  <a:ext uri="{FF2B5EF4-FFF2-40B4-BE49-F238E27FC236}">
                    <a16:creationId xmlns:a16="http://schemas.microsoft.com/office/drawing/2014/main" id="{69704DFC-4227-4024-80E5-708B11AD38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71" y="-675"/>
                <a:ext cx="36" cy="33"/>
              </a:xfrm>
              <a:custGeom>
                <a:avLst/>
                <a:gdLst>
                  <a:gd name="T0" fmla="*/ 19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19 w 24"/>
                  <a:gd name="T7" fmla="*/ 18 h 22"/>
                  <a:gd name="T8" fmla="*/ 19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4"/>
                      <a:pt x="24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3" name="Freeform 416">
                <a:extLst>
                  <a:ext uri="{FF2B5EF4-FFF2-40B4-BE49-F238E27FC236}">
                    <a16:creationId xmlns:a16="http://schemas.microsoft.com/office/drawing/2014/main" id="{396754E0-01C3-4760-9249-D17A24188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28" y="-723"/>
                <a:ext cx="41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5 w 27"/>
                  <a:gd name="T5" fmla="*/ 4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9" y="0"/>
                      <a:pt x="5" y="4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9" y="26"/>
                      <a:pt x="17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4" name="Freeform 417">
                <a:extLst>
                  <a:ext uri="{FF2B5EF4-FFF2-40B4-BE49-F238E27FC236}">
                    <a16:creationId xmlns:a16="http://schemas.microsoft.com/office/drawing/2014/main" id="{0F6C8E3C-57E8-4A9B-A70E-7031866523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86" y="-769"/>
                <a:ext cx="45" cy="42"/>
              </a:xfrm>
              <a:custGeom>
                <a:avLst/>
                <a:gdLst>
                  <a:gd name="T0" fmla="*/ 25 w 30"/>
                  <a:gd name="T1" fmla="*/ 23 h 28"/>
                  <a:gd name="T2" fmla="*/ 25 w 30"/>
                  <a:gd name="T3" fmla="*/ 5 h 28"/>
                  <a:gd name="T4" fmla="*/ 5 w 30"/>
                  <a:gd name="T5" fmla="*/ 5 h 28"/>
                  <a:gd name="T6" fmla="*/ 5 w 30"/>
                  <a:gd name="T7" fmla="*/ 23 h 28"/>
                  <a:gd name="T8" fmla="*/ 25 w 30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23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0" y="28"/>
                      <a:pt x="19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5" name="Freeform 418">
                <a:extLst>
                  <a:ext uri="{FF2B5EF4-FFF2-40B4-BE49-F238E27FC236}">
                    <a16:creationId xmlns:a16="http://schemas.microsoft.com/office/drawing/2014/main" id="{2EA737A7-E413-449B-A48B-9D88624CB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43" y="-817"/>
                <a:ext cx="51" cy="48"/>
              </a:xfrm>
              <a:custGeom>
                <a:avLst/>
                <a:gdLst>
                  <a:gd name="T0" fmla="*/ 27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7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7" y="26"/>
                    </a:moveTo>
                    <a:cubicBezTo>
                      <a:pt x="33" y="20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2"/>
                      <a:pt x="27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6" name="Freeform 419">
                <a:extLst>
                  <a:ext uri="{FF2B5EF4-FFF2-40B4-BE49-F238E27FC236}">
                    <a16:creationId xmlns:a16="http://schemas.microsoft.com/office/drawing/2014/main" id="{4AE84162-B34B-4E3F-97FD-BD06653A9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99" y="-865"/>
                <a:ext cx="57" cy="52"/>
              </a:xfrm>
              <a:custGeom>
                <a:avLst/>
                <a:gdLst>
                  <a:gd name="T0" fmla="*/ 31 w 38"/>
                  <a:gd name="T1" fmla="*/ 7 h 35"/>
                  <a:gd name="T2" fmla="*/ 7 w 38"/>
                  <a:gd name="T3" fmla="*/ 7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7"/>
                    </a:moveTo>
                    <a:cubicBezTo>
                      <a:pt x="25" y="0"/>
                      <a:pt x="14" y="0"/>
                      <a:pt x="7" y="7"/>
                    </a:cubicBezTo>
                    <a:cubicBezTo>
                      <a:pt x="1" y="13"/>
                      <a:pt x="0" y="23"/>
                      <a:pt x="7" y="29"/>
                    </a:cubicBezTo>
                    <a:cubicBezTo>
                      <a:pt x="14" y="35"/>
                      <a:pt x="25" y="35"/>
                      <a:pt x="31" y="29"/>
                    </a:cubicBezTo>
                    <a:cubicBezTo>
                      <a:pt x="38" y="23"/>
                      <a:pt x="38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3" name="Group 621">
              <a:extLst>
                <a:ext uri="{FF2B5EF4-FFF2-40B4-BE49-F238E27FC236}">
                  <a16:creationId xmlns:a16="http://schemas.microsoft.com/office/drawing/2014/main" id="{CB6D1981-717E-4964-B3E7-9208DFE0C5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05662" y="-2954337"/>
              <a:ext cx="8980488" cy="3684588"/>
              <a:chOff x="10673" y="-2049"/>
              <a:chExt cx="5657" cy="2321"/>
            </a:xfrm>
            <a:grpFill/>
          </p:grpSpPr>
          <p:sp>
            <p:nvSpPr>
              <p:cNvPr id="747" name="Freeform 421">
                <a:extLst>
                  <a:ext uri="{FF2B5EF4-FFF2-40B4-BE49-F238E27FC236}">
                    <a16:creationId xmlns:a16="http://schemas.microsoft.com/office/drawing/2014/main" id="{D85BCD35-2065-41DD-9ABE-0DDCFDC49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57" y="-911"/>
                <a:ext cx="61" cy="57"/>
              </a:xfrm>
              <a:custGeom>
                <a:avLst/>
                <a:gdLst>
                  <a:gd name="T0" fmla="*/ 34 w 41"/>
                  <a:gd name="T1" fmla="*/ 7 h 38"/>
                  <a:gd name="T2" fmla="*/ 8 w 41"/>
                  <a:gd name="T3" fmla="*/ 7 h 38"/>
                  <a:gd name="T4" fmla="*/ 8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7" y="0"/>
                      <a:pt x="15" y="0"/>
                      <a:pt x="8" y="7"/>
                    </a:cubicBezTo>
                    <a:cubicBezTo>
                      <a:pt x="1" y="13"/>
                      <a:pt x="0" y="24"/>
                      <a:pt x="8" y="31"/>
                    </a:cubicBezTo>
                    <a:cubicBezTo>
                      <a:pt x="15" y="38"/>
                      <a:pt x="27" y="38"/>
                      <a:pt x="34" y="31"/>
                    </a:cubicBezTo>
                    <a:cubicBezTo>
                      <a:pt x="41" y="24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Freeform 422">
                <a:extLst>
                  <a:ext uri="{FF2B5EF4-FFF2-40B4-BE49-F238E27FC236}">
                    <a16:creationId xmlns:a16="http://schemas.microsoft.com/office/drawing/2014/main" id="{4728A657-BD96-4284-8E32-38EBF1B47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18" y="-956"/>
                <a:ext cx="61" cy="57"/>
              </a:xfrm>
              <a:custGeom>
                <a:avLst/>
                <a:gdLst>
                  <a:gd name="T0" fmla="*/ 34 w 41"/>
                  <a:gd name="T1" fmla="*/ 7 h 38"/>
                  <a:gd name="T2" fmla="*/ 8 w 41"/>
                  <a:gd name="T3" fmla="*/ 7 h 38"/>
                  <a:gd name="T4" fmla="*/ 7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7" y="0"/>
                      <a:pt x="15" y="0"/>
                      <a:pt x="8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5"/>
                      <a:pt x="41" y="13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Freeform 423">
                <a:extLst>
                  <a:ext uri="{FF2B5EF4-FFF2-40B4-BE49-F238E27FC236}">
                    <a16:creationId xmlns:a16="http://schemas.microsoft.com/office/drawing/2014/main" id="{BCAF6C56-021C-4BEE-AA9B-A13D10A9DB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75" y="-1003"/>
                <a:ext cx="66" cy="60"/>
              </a:xfrm>
              <a:custGeom>
                <a:avLst/>
                <a:gdLst>
                  <a:gd name="T0" fmla="*/ 36 w 44"/>
                  <a:gd name="T1" fmla="*/ 33 h 40"/>
                  <a:gd name="T2" fmla="*/ 36 w 44"/>
                  <a:gd name="T3" fmla="*/ 7 h 40"/>
                  <a:gd name="T4" fmla="*/ 9 w 44"/>
                  <a:gd name="T5" fmla="*/ 7 h 40"/>
                  <a:gd name="T6" fmla="*/ 8 w 44"/>
                  <a:gd name="T7" fmla="*/ 33 h 40"/>
                  <a:gd name="T8" fmla="*/ 36 w 44"/>
                  <a:gd name="T9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36" y="33"/>
                    </a:moveTo>
                    <a:cubicBezTo>
                      <a:pt x="44" y="26"/>
                      <a:pt x="44" y="14"/>
                      <a:pt x="36" y="7"/>
                    </a:cubicBezTo>
                    <a:cubicBezTo>
                      <a:pt x="29" y="0"/>
                      <a:pt x="16" y="0"/>
                      <a:pt x="9" y="7"/>
                    </a:cubicBezTo>
                    <a:cubicBezTo>
                      <a:pt x="1" y="14"/>
                      <a:pt x="0" y="26"/>
                      <a:pt x="8" y="33"/>
                    </a:cubicBezTo>
                    <a:cubicBezTo>
                      <a:pt x="16" y="40"/>
                      <a:pt x="28" y="40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Freeform 424">
                <a:extLst>
                  <a:ext uri="{FF2B5EF4-FFF2-40B4-BE49-F238E27FC236}">
                    <a16:creationId xmlns:a16="http://schemas.microsoft.com/office/drawing/2014/main" id="{2B83EB44-7B84-48B0-B8A0-F7A104D04A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34" y="-1051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6" y="28"/>
                      <a:pt x="47" y="16"/>
                      <a:pt x="38" y="8"/>
                    </a:cubicBezTo>
                    <a:cubicBezTo>
                      <a:pt x="30" y="0"/>
                      <a:pt x="16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Freeform 425">
                <a:extLst>
                  <a:ext uri="{FF2B5EF4-FFF2-40B4-BE49-F238E27FC236}">
                    <a16:creationId xmlns:a16="http://schemas.microsoft.com/office/drawing/2014/main" id="{ABA33247-E5BF-42CB-8854-7E72C9D84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92" y="-1099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8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1"/>
                      <a:pt x="18" y="0"/>
                      <a:pt x="9" y="9"/>
                    </a:cubicBezTo>
                    <a:cubicBezTo>
                      <a:pt x="0" y="17"/>
                      <a:pt x="0" y="31"/>
                      <a:pt x="8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Freeform 426">
                <a:extLst>
                  <a:ext uri="{FF2B5EF4-FFF2-40B4-BE49-F238E27FC236}">
                    <a16:creationId xmlns:a16="http://schemas.microsoft.com/office/drawing/2014/main" id="{9E970298-6585-403E-A323-E0CE32E2C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9" y="-1145"/>
                <a:ext cx="80" cy="75"/>
              </a:xfrm>
              <a:custGeom>
                <a:avLst/>
                <a:gdLst>
                  <a:gd name="T0" fmla="*/ 9 w 53"/>
                  <a:gd name="T1" fmla="*/ 9 h 50"/>
                  <a:gd name="T2" fmla="*/ 9 w 53"/>
                  <a:gd name="T3" fmla="*/ 41 h 50"/>
                  <a:gd name="T4" fmla="*/ 43 w 53"/>
                  <a:gd name="T5" fmla="*/ 41 h 50"/>
                  <a:gd name="T6" fmla="*/ 43 w 53"/>
                  <a:gd name="T7" fmla="*/ 9 h 50"/>
                  <a:gd name="T8" fmla="*/ 9 w 53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9" y="9"/>
                    </a:move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3" y="41"/>
                    </a:cubicBezTo>
                    <a:cubicBezTo>
                      <a:pt x="53" y="32"/>
                      <a:pt x="53" y="18"/>
                      <a:pt x="43" y="9"/>
                    </a:cubicBezTo>
                    <a:cubicBezTo>
                      <a:pt x="34" y="0"/>
                      <a:pt x="19" y="0"/>
                      <a:pt x="9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Freeform 427">
                <a:extLst>
                  <a:ext uri="{FF2B5EF4-FFF2-40B4-BE49-F238E27FC236}">
                    <a16:creationId xmlns:a16="http://schemas.microsoft.com/office/drawing/2014/main" id="{BC553450-BA90-43A9-9532-4D40A8C9E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05" y="-1193"/>
                <a:ext cx="87" cy="81"/>
              </a:xfrm>
              <a:custGeom>
                <a:avLst/>
                <a:gdLst>
                  <a:gd name="T0" fmla="*/ 11 w 58"/>
                  <a:gd name="T1" fmla="*/ 10 h 54"/>
                  <a:gd name="T2" fmla="*/ 11 w 58"/>
                  <a:gd name="T3" fmla="*/ 44 h 54"/>
                  <a:gd name="T4" fmla="*/ 47 w 58"/>
                  <a:gd name="T5" fmla="*/ 44 h 54"/>
                  <a:gd name="T6" fmla="*/ 48 w 58"/>
                  <a:gd name="T7" fmla="*/ 10 h 54"/>
                  <a:gd name="T8" fmla="*/ 11 w 58"/>
                  <a:gd name="T9" fmla="*/ 1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4">
                    <a:moveTo>
                      <a:pt x="11" y="10"/>
                    </a:moveTo>
                    <a:cubicBezTo>
                      <a:pt x="0" y="19"/>
                      <a:pt x="1" y="34"/>
                      <a:pt x="11" y="44"/>
                    </a:cubicBezTo>
                    <a:cubicBezTo>
                      <a:pt x="21" y="54"/>
                      <a:pt x="37" y="54"/>
                      <a:pt x="47" y="44"/>
                    </a:cubicBezTo>
                    <a:cubicBezTo>
                      <a:pt x="57" y="35"/>
                      <a:pt x="58" y="19"/>
                      <a:pt x="48" y="10"/>
                    </a:cubicBezTo>
                    <a:cubicBezTo>
                      <a:pt x="37" y="0"/>
                      <a:pt x="21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Freeform 428">
                <a:extLst>
                  <a:ext uri="{FF2B5EF4-FFF2-40B4-BE49-F238E27FC236}">
                    <a16:creationId xmlns:a16="http://schemas.microsoft.com/office/drawing/2014/main" id="{F7955A0A-2CC4-44B4-B7C6-FD0307217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63" y="-1240"/>
                <a:ext cx="91" cy="84"/>
              </a:xfrm>
              <a:custGeom>
                <a:avLst/>
                <a:gdLst>
                  <a:gd name="T0" fmla="*/ 11 w 61"/>
                  <a:gd name="T1" fmla="*/ 10 h 56"/>
                  <a:gd name="T2" fmla="*/ 11 w 61"/>
                  <a:gd name="T3" fmla="*/ 46 h 56"/>
                  <a:gd name="T4" fmla="*/ 50 w 61"/>
                  <a:gd name="T5" fmla="*/ 46 h 56"/>
                  <a:gd name="T6" fmla="*/ 50 w 61"/>
                  <a:gd name="T7" fmla="*/ 10 h 56"/>
                  <a:gd name="T8" fmla="*/ 11 w 61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11" y="10"/>
                    </a:moveTo>
                    <a:cubicBezTo>
                      <a:pt x="1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ubicBezTo>
                      <a:pt x="61" y="36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Freeform 429">
                <a:extLst>
                  <a:ext uri="{FF2B5EF4-FFF2-40B4-BE49-F238E27FC236}">
                    <a16:creationId xmlns:a16="http://schemas.microsoft.com/office/drawing/2014/main" id="{2C2F3407-0926-48FF-B514-DEFB4B4C28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20" y="-1287"/>
                <a:ext cx="96" cy="89"/>
              </a:xfrm>
              <a:custGeom>
                <a:avLst/>
                <a:gdLst>
                  <a:gd name="T0" fmla="*/ 12 w 64"/>
                  <a:gd name="T1" fmla="*/ 11 h 60"/>
                  <a:gd name="T2" fmla="*/ 12 w 64"/>
                  <a:gd name="T3" fmla="*/ 49 h 60"/>
                  <a:gd name="T4" fmla="*/ 53 w 64"/>
                  <a:gd name="T5" fmla="*/ 49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1" y="21"/>
                      <a:pt x="0" y="39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Freeform 430">
                <a:extLst>
                  <a:ext uri="{FF2B5EF4-FFF2-40B4-BE49-F238E27FC236}">
                    <a16:creationId xmlns:a16="http://schemas.microsoft.com/office/drawing/2014/main" id="{C5EBCF0F-CEF5-4D8C-9576-46870BB896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81" y="-1332"/>
                <a:ext cx="96" cy="89"/>
              </a:xfrm>
              <a:custGeom>
                <a:avLst/>
                <a:gdLst>
                  <a:gd name="T0" fmla="*/ 12 w 64"/>
                  <a:gd name="T1" fmla="*/ 11 h 60"/>
                  <a:gd name="T2" fmla="*/ 11 w 64"/>
                  <a:gd name="T3" fmla="*/ 49 h 60"/>
                  <a:gd name="T4" fmla="*/ 52 w 64"/>
                  <a:gd name="T5" fmla="*/ 49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0" y="21"/>
                      <a:pt x="0" y="39"/>
                      <a:pt x="11" y="49"/>
                    </a:cubicBezTo>
                    <a:cubicBezTo>
                      <a:pt x="23" y="60"/>
                      <a:pt x="41" y="60"/>
                      <a:pt x="52" y="49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1" y="0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Freeform 431">
                <a:extLst>
                  <a:ext uri="{FF2B5EF4-FFF2-40B4-BE49-F238E27FC236}">
                    <a16:creationId xmlns:a16="http://schemas.microsoft.com/office/drawing/2014/main" id="{3E89EA58-262E-4145-93F0-FDC7BD66F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39" y="-1379"/>
                <a:ext cx="100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4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Freeform 432">
                <a:extLst>
                  <a:ext uri="{FF2B5EF4-FFF2-40B4-BE49-F238E27FC236}">
                    <a16:creationId xmlns:a16="http://schemas.microsoft.com/office/drawing/2014/main" id="{237902BE-87A1-4727-83BC-449CC1B245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6" y="-1427"/>
                <a:ext cx="105" cy="99"/>
              </a:xfrm>
              <a:custGeom>
                <a:avLst/>
                <a:gdLst>
                  <a:gd name="T0" fmla="*/ 13 w 70"/>
                  <a:gd name="T1" fmla="*/ 12 h 66"/>
                  <a:gd name="T2" fmla="*/ 13 w 70"/>
                  <a:gd name="T3" fmla="*/ 54 h 66"/>
                  <a:gd name="T4" fmla="*/ 58 w 70"/>
                  <a:gd name="T5" fmla="*/ 54 h 66"/>
                  <a:gd name="T6" fmla="*/ 58 w 70"/>
                  <a:gd name="T7" fmla="*/ 12 h 66"/>
                  <a:gd name="T8" fmla="*/ 13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3" y="12"/>
                    </a:moveTo>
                    <a:cubicBezTo>
                      <a:pt x="0" y="23"/>
                      <a:pt x="0" y="42"/>
                      <a:pt x="13" y="54"/>
                    </a:cubicBezTo>
                    <a:cubicBezTo>
                      <a:pt x="25" y="66"/>
                      <a:pt x="45" y="66"/>
                      <a:pt x="58" y="54"/>
                    </a:cubicBezTo>
                    <a:cubicBezTo>
                      <a:pt x="70" y="43"/>
                      <a:pt x="70" y="24"/>
                      <a:pt x="58" y="12"/>
                    </a:cubicBezTo>
                    <a:cubicBezTo>
                      <a:pt x="45" y="0"/>
                      <a:pt x="25" y="1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Freeform 433">
                <a:extLst>
                  <a:ext uri="{FF2B5EF4-FFF2-40B4-BE49-F238E27FC236}">
                    <a16:creationId xmlns:a16="http://schemas.microsoft.com/office/drawing/2014/main" id="{1F200041-2EDD-4BA3-AED5-5F3575F3F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4" y="-1473"/>
                <a:ext cx="109" cy="102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0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Freeform 434">
                <a:extLst>
                  <a:ext uri="{FF2B5EF4-FFF2-40B4-BE49-F238E27FC236}">
                    <a16:creationId xmlns:a16="http://schemas.microsoft.com/office/drawing/2014/main" id="{65ECC356-0685-44A5-A4D7-C700FDD44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1" y="-1521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Freeform 435">
                <a:extLst>
                  <a:ext uri="{FF2B5EF4-FFF2-40B4-BE49-F238E27FC236}">
                    <a16:creationId xmlns:a16="http://schemas.microsoft.com/office/drawing/2014/main" id="{2BB304B9-8CEE-4FD0-A6E4-0FB3416C8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69" y="-1568"/>
                <a:ext cx="120" cy="113"/>
              </a:xfrm>
              <a:custGeom>
                <a:avLst/>
                <a:gdLst>
                  <a:gd name="T0" fmla="*/ 15 w 80"/>
                  <a:gd name="T1" fmla="*/ 13 h 75"/>
                  <a:gd name="T2" fmla="*/ 14 w 80"/>
                  <a:gd name="T3" fmla="*/ 61 h 75"/>
                  <a:gd name="T4" fmla="*/ 66 w 80"/>
                  <a:gd name="T5" fmla="*/ 61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6" y="61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Freeform 436">
                <a:extLst>
                  <a:ext uri="{FF2B5EF4-FFF2-40B4-BE49-F238E27FC236}">
                    <a16:creationId xmlns:a16="http://schemas.microsoft.com/office/drawing/2014/main" id="{FDCA118C-ED5D-47E5-B6BE-0A7B8D4D7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26" y="-1616"/>
                <a:ext cx="126" cy="117"/>
              </a:xfrm>
              <a:custGeom>
                <a:avLst/>
                <a:gdLst>
                  <a:gd name="T0" fmla="*/ 15 w 84"/>
                  <a:gd name="T1" fmla="*/ 14 h 78"/>
                  <a:gd name="T2" fmla="*/ 15 w 84"/>
                  <a:gd name="T3" fmla="*/ 64 h 78"/>
                  <a:gd name="T4" fmla="*/ 69 w 84"/>
                  <a:gd name="T5" fmla="*/ 65 h 78"/>
                  <a:gd name="T6" fmla="*/ 69 w 84"/>
                  <a:gd name="T7" fmla="*/ 14 h 78"/>
                  <a:gd name="T8" fmla="*/ 15 w 84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5" y="14"/>
                    </a:moveTo>
                    <a:cubicBezTo>
                      <a:pt x="0" y="28"/>
                      <a:pt x="0" y="50"/>
                      <a:pt x="15" y="64"/>
                    </a:cubicBezTo>
                    <a:cubicBezTo>
                      <a:pt x="29" y="78"/>
                      <a:pt x="54" y="78"/>
                      <a:pt x="69" y="65"/>
                    </a:cubicBezTo>
                    <a:cubicBezTo>
                      <a:pt x="83" y="51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Freeform 437">
                <a:extLst>
                  <a:ext uri="{FF2B5EF4-FFF2-40B4-BE49-F238E27FC236}">
                    <a16:creationId xmlns:a16="http://schemas.microsoft.com/office/drawing/2014/main" id="{18B2AA2D-8BD8-4D43-B6AA-64AD42F94C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4" y="-1662"/>
                <a:ext cx="130" cy="121"/>
              </a:xfrm>
              <a:custGeom>
                <a:avLst/>
                <a:gdLst>
                  <a:gd name="T0" fmla="*/ 16 w 87"/>
                  <a:gd name="T1" fmla="*/ 14 h 81"/>
                  <a:gd name="T2" fmla="*/ 15 w 87"/>
                  <a:gd name="T3" fmla="*/ 66 h 81"/>
                  <a:gd name="T4" fmla="*/ 71 w 87"/>
                  <a:gd name="T5" fmla="*/ 67 h 81"/>
                  <a:gd name="T6" fmla="*/ 72 w 87"/>
                  <a:gd name="T7" fmla="*/ 14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9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2" y="14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Freeform 438">
                <a:extLst>
                  <a:ext uri="{FF2B5EF4-FFF2-40B4-BE49-F238E27FC236}">
                    <a16:creationId xmlns:a16="http://schemas.microsoft.com/office/drawing/2014/main" id="{BFCC5163-B851-4DC4-BF42-F233744C9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1" y="-1710"/>
                <a:ext cx="136" cy="126"/>
              </a:xfrm>
              <a:custGeom>
                <a:avLst/>
                <a:gdLst>
                  <a:gd name="T0" fmla="*/ 17 w 90"/>
                  <a:gd name="T1" fmla="*/ 15 h 84"/>
                  <a:gd name="T2" fmla="*/ 16 w 90"/>
                  <a:gd name="T3" fmla="*/ 69 h 84"/>
                  <a:gd name="T4" fmla="*/ 74 w 90"/>
                  <a:gd name="T5" fmla="*/ 70 h 84"/>
                  <a:gd name="T6" fmla="*/ 74 w 90"/>
                  <a:gd name="T7" fmla="*/ 15 h 84"/>
                  <a:gd name="T8" fmla="*/ 17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7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70"/>
                    </a:cubicBezTo>
                    <a:cubicBezTo>
                      <a:pt x="90" y="55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Freeform 439">
                <a:extLst>
                  <a:ext uri="{FF2B5EF4-FFF2-40B4-BE49-F238E27FC236}">
                    <a16:creationId xmlns:a16="http://schemas.microsoft.com/office/drawing/2014/main" id="{764A2A50-FAB3-4495-9218-D87C67A27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02" y="-1755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3 w 90"/>
                  <a:gd name="T5" fmla="*/ 70 h 84"/>
                  <a:gd name="T6" fmla="*/ 74 w 90"/>
                  <a:gd name="T7" fmla="*/ 16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3" y="70"/>
                    </a:cubicBezTo>
                    <a:cubicBezTo>
                      <a:pt x="90" y="55"/>
                      <a:pt x="90" y="31"/>
                      <a:pt x="74" y="16"/>
                    </a:cubicBezTo>
                    <a:cubicBezTo>
                      <a:pt x="58" y="1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Freeform 440">
                <a:extLst>
                  <a:ext uri="{FF2B5EF4-FFF2-40B4-BE49-F238E27FC236}">
                    <a16:creationId xmlns:a16="http://schemas.microsoft.com/office/drawing/2014/main" id="{092CE4A5-E926-417D-BE5A-4FA20DDC8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60" y="-1801"/>
                <a:ext cx="139" cy="130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6 w 93"/>
                  <a:gd name="T5" fmla="*/ 72 h 87"/>
                  <a:gd name="T6" fmla="*/ 77 w 93"/>
                  <a:gd name="T7" fmla="*/ 16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1"/>
                      <a:pt x="0" y="56"/>
                      <a:pt x="17" y="71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Freeform 441">
                <a:extLst>
                  <a:ext uri="{FF2B5EF4-FFF2-40B4-BE49-F238E27FC236}">
                    <a16:creationId xmlns:a16="http://schemas.microsoft.com/office/drawing/2014/main" id="{B8C11957-2021-440C-B330-3FE7DE510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17" y="-1849"/>
                <a:ext cx="144" cy="135"/>
              </a:xfrm>
              <a:custGeom>
                <a:avLst/>
                <a:gdLst>
                  <a:gd name="T0" fmla="*/ 17 w 96"/>
                  <a:gd name="T1" fmla="*/ 16 h 90"/>
                  <a:gd name="T2" fmla="*/ 17 w 96"/>
                  <a:gd name="T3" fmla="*/ 74 h 90"/>
                  <a:gd name="T4" fmla="*/ 79 w 96"/>
                  <a:gd name="T5" fmla="*/ 75 h 90"/>
                  <a:gd name="T6" fmla="*/ 79 w 96"/>
                  <a:gd name="T7" fmla="*/ 17 h 90"/>
                  <a:gd name="T8" fmla="*/ 17 w 96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5"/>
                    </a:cubicBezTo>
                    <a:cubicBezTo>
                      <a:pt x="96" y="58"/>
                      <a:pt x="96" y="33"/>
                      <a:pt x="79" y="17"/>
                    </a:cubicBezTo>
                    <a:cubicBezTo>
                      <a:pt x="62" y="1"/>
                      <a:pt x="35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Freeform 442">
                <a:extLst>
                  <a:ext uri="{FF2B5EF4-FFF2-40B4-BE49-F238E27FC236}">
                    <a16:creationId xmlns:a16="http://schemas.microsoft.com/office/drawing/2014/main" id="{588B436D-C029-4891-8A5F-01BEC125D9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75" y="-1896"/>
                <a:ext cx="150" cy="140"/>
              </a:xfrm>
              <a:custGeom>
                <a:avLst/>
                <a:gdLst>
                  <a:gd name="T0" fmla="*/ 18 w 100"/>
                  <a:gd name="T1" fmla="*/ 16 h 93"/>
                  <a:gd name="T2" fmla="*/ 17 w 100"/>
                  <a:gd name="T3" fmla="*/ 77 h 93"/>
                  <a:gd name="T4" fmla="*/ 82 w 100"/>
                  <a:gd name="T5" fmla="*/ 77 h 93"/>
                  <a:gd name="T6" fmla="*/ 82 w 100"/>
                  <a:gd name="T7" fmla="*/ 17 h 93"/>
                  <a:gd name="T8" fmla="*/ 18 w 100"/>
                  <a:gd name="T9" fmla="*/ 1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3">
                    <a:moveTo>
                      <a:pt x="18" y="16"/>
                    </a:moveTo>
                    <a:cubicBezTo>
                      <a:pt x="0" y="33"/>
                      <a:pt x="0" y="60"/>
                      <a:pt x="17" y="77"/>
                    </a:cubicBezTo>
                    <a:cubicBezTo>
                      <a:pt x="35" y="93"/>
                      <a:pt x="64" y="93"/>
                      <a:pt x="82" y="77"/>
                    </a:cubicBezTo>
                    <a:cubicBezTo>
                      <a:pt x="100" y="60"/>
                      <a:pt x="100" y="33"/>
                      <a:pt x="82" y="17"/>
                    </a:cubicBezTo>
                    <a:cubicBezTo>
                      <a:pt x="65" y="0"/>
                      <a:pt x="36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Freeform 443">
                <a:extLst>
                  <a:ext uri="{FF2B5EF4-FFF2-40B4-BE49-F238E27FC236}">
                    <a16:creationId xmlns:a16="http://schemas.microsoft.com/office/drawing/2014/main" id="{157EEFD8-AD58-46BC-9F4E-D086A0C3BA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32" y="-1944"/>
                <a:ext cx="155" cy="146"/>
              </a:xfrm>
              <a:custGeom>
                <a:avLst/>
                <a:gdLst>
                  <a:gd name="T0" fmla="*/ 18 w 103"/>
                  <a:gd name="T1" fmla="*/ 17 h 97"/>
                  <a:gd name="T2" fmla="*/ 18 w 103"/>
                  <a:gd name="T3" fmla="*/ 79 h 97"/>
                  <a:gd name="T4" fmla="*/ 85 w 103"/>
                  <a:gd name="T5" fmla="*/ 80 h 97"/>
                  <a:gd name="T6" fmla="*/ 85 w 103"/>
                  <a:gd name="T7" fmla="*/ 18 h 97"/>
                  <a:gd name="T8" fmla="*/ 18 w 103"/>
                  <a:gd name="T9" fmla="*/ 1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18" y="17"/>
                    </a:moveTo>
                    <a:cubicBezTo>
                      <a:pt x="0" y="34"/>
                      <a:pt x="0" y="62"/>
                      <a:pt x="18" y="79"/>
                    </a:cubicBezTo>
                    <a:cubicBezTo>
                      <a:pt x="36" y="97"/>
                      <a:pt x="66" y="97"/>
                      <a:pt x="85" y="80"/>
                    </a:cubicBezTo>
                    <a:cubicBezTo>
                      <a:pt x="103" y="63"/>
                      <a:pt x="103" y="35"/>
                      <a:pt x="85" y="18"/>
                    </a:cubicBezTo>
                    <a:cubicBezTo>
                      <a:pt x="67" y="0"/>
                      <a:pt x="37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Freeform 444">
                <a:extLst>
                  <a:ext uri="{FF2B5EF4-FFF2-40B4-BE49-F238E27FC236}">
                    <a16:creationId xmlns:a16="http://schemas.microsoft.com/office/drawing/2014/main" id="{1D95F476-78A9-4458-B89F-167F97ABF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90" y="-1990"/>
                <a:ext cx="159" cy="150"/>
              </a:xfrm>
              <a:custGeom>
                <a:avLst/>
                <a:gdLst>
                  <a:gd name="T0" fmla="*/ 19 w 106"/>
                  <a:gd name="T1" fmla="*/ 17 h 100"/>
                  <a:gd name="T2" fmla="*/ 19 w 106"/>
                  <a:gd name="T3" fmla="*/ 82 h 100"/>
                  <a:gd name="T4" fmla="*/ 87 w 106"/>
                  <a:gd name="T5" fmla="*/ 82 h 100"/>
                  <a:gd name="T6" fmla="*/ 88 w 106"/>
                  <a:gd name="T7" fmla="*/ 18 h 100"/>
                  <a:gd name="T8" fmla="*/ 19 w 106"/>
                  <a:gd name="T9" fmla="*/ 1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00">
                    <a:moveTo>
                      <a:pt x="19" y="17"/>
                    </a:moveTo>
                    <a:cubicBezTo>
                      <a:pt x="0" y="35"/>
                      <a:pt x="0" y="64"/>
                      <a:pt x="19" y="82"/>
                    </a:cubicBezTo>
                    <a:cubicBezTo>
                      <a:pt x="37" y="99"/>
                      <a:pt x="68" y="100"/>
                      <a:pt x="87" y="82"/>
                    </a:cubicBezTo>
                    <a:cubicBezTo>
                      <a:pt x="106" y="64"/>
                      <a:pt x="106" y="35"/>
                      <a:pt x="88" y="18"/>
                    </a:cubicBezTo>
                    <a:cubicBezTo>
                      <a:pt x="69" y="0"/>
                      <a:pt x="38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Freeform 445">
                <a:extLst>
                  <a:ext uri="{FF2B5EF4-FFF2-40B4-BE49-F238E27FC236}">
                    <a16:creationId xmlns:a16="http://schemas.microsoft.com/office/drawing/2014/main" id="{09BF2CE6-AF6E-4BC4-9796-99498CBD6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47" y="-2038"/>
                <a:ext cx="165" cy="154"/>
              </a:xfrm>
              <a:custGeom>
                <a:avLst/>
                <a:gdLst>
                  <a:gd name="T0" fmla="*/ 20 w 110"/>
                  <a:gd name="T1" fmla="*/ 18 h 103"/>
                  <a:gd name="T2" fmla="*/ 20 w 110"/>
                  <a:gd name="T3" fmla="*/ 84 h 103"/>
                  <a:gd name="T4" fmla="*/ 90 w 110"/>
                  <a:gd name="T5" fmla="*/ 85 h 103"/>
                  <a:gd name="T6" fmla="*/ 90 w 110"/>
                  <a:gd name="T7" fmla="*/ 19 h 103"/>
                  <a:gd name="T8" fmla="*/ 20 w 110"/>
                  <a:gd name="T9" fmla="*/ 18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103">
                    <a:moveTo>
                      <a:pt x="20" y="18"/>
                    </a:moveTo>
                    <a:cubicBezTo>
                      <a:pt x="0" y="37"/>
                      <a:pt x="0" y="66"/>
                      <a:pt x="20" y="84"/>
                    </a:cubicBezTo>
                    <a:cubicBezTo>
                      <a:pt x="39" y="103"/>
                      <a:pt x="70" y="103"/>
                      <a:pt x="90" y="85"/>
                    </a:cubicBezTo>
                    <a:cubicBezTo>
                      <a:pt x="109" y="66"/>
                      <a:pt x="110" y="37"/>
                      <a:pt x="90" y="19"/>
                    </a:cubicBezTo>
                    <a:cubicBezTo>
                      <a:pt x="71" y="0"/>
                      <a:pt x="39" y="0"/>
                      <a:pt x="20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Freeform 446">
                <a:extLst>
                  <a:ext uri="{FF2B5EF4-FFF2-40B4-BE49-F238E27FC236}">
                    <a16:creationId xmlns:a16="http://schemas.microsoft.com/office/drawing/2014/main" id="{D5568A69-F662-44B1-A2A6-B1BC6347DB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08" y="-2049"/>
                <a:ext cx="19" cy="86"/>
              </a:xfrm>
              <a:custGeom>
                <a:avLst/>
                <a:gdLst>
                  <a:gd name="T0" fmla="*/ 13 w 13"/>
                  <a:gd name="T1" fmla="*/ 57 h 57"/>
                  <a:gd name="T2" fmla="*/ 13 w 13"/>
                  <a:gd name="T3" fmla="*/ 0 h 57"/>
                  <a:gd name="T4" fmla="*/ 13 w 13"/>
                  <a:gd name="T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57">
                    <a:moveTo>
                      <a:pt x="13" y="57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0" y="17"/>
                      <a:pt x="0" y="40"/>
                      <a:pt x="13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Freeform 447">
                <a:extLst>
                  <a:ext uri="{FF2B5EF4-FFF2-40B4-BE49-F238E27FC236}">
                    <a16:creationId xmlns:a16="http://schemas.microsoft.com/office/drawing/2014/main" id="{4D68FAD5-8F0B-4DA4-9A9E-5FDB91BB95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3" y="-242"/>
                <a:ext cx="6" cy="5"/>
              </a:xfrm>
              <a:custGeom>
                <a:avLst/>
                <a:gdLst>
                  <a:gd name="T0" fmla="*/ 0 w 4"/>
                  <a:gd name="T1" fmla="*/ 0 h 3"/>
                  <a:gd name="T2" fmla="*/ 0 w 4"/>
                  <a:gd name="T3" fmla="*/ 3 h 3"/>
                  <a:gd name="T4" fmla="*/ 3 w 4"/>
                  <a:gd name="T5" fmla="*/ 3 h 3"/>
                  <a:gd name="T6" fmla="*/ 3 w 4"/>
                  <a:gd name="T7" fmla="*/ 0 h 3"/>
                  <a:gd name="T8" fmla="*/ 0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Freeform 448">
                <a:extLst>
                  <a:ext uri="{FF2B5EF4-FFF2-40B4-BE49-F238E27FC236}">
                    <a16:creationId xmlns:a16="http://schemas.microsoft.com/office/drawing/2014/main" id="{01D4FBF7-E4E1-45E7-8DDF-C25BE93A57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31" y="-290"/>
                <a:ext cx="10" cy="11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5"/>
                      <a:pt x="1" y="6"/>
                    </a:cubicBezTo>
                    <a:cubicBezTo>
                      <a:pt x="2" y="7"/>
                      <a:pt x="4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Freeform 449">
                <a:extLst>
                  <a:ext uri="{FF2B5EF4-FFF2-40B4-BE49-F238E27FC236}">
                    <a16:creationId xmlns:a16="http://schemas.microsoft.com/office/drawing/2014/main" id="{295E15B1-C080-4EE9-AD88-74BA8C1C14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88" y="-338"/>
                <a:ext cx="15" cy="17"/>
              </a:xfrm>
              <a:custGeom>
                <a:avLst/>
                <a:gdLst>
                  <a:gd name="T0" fmla="*/ 2 w 10"/>
                  <a:gd name="T1" fmla="*/ 2 h 11"/>
                  <a:gd name="T2" fmla="*/ 2 w 10"/>
                  <a:gd name="T3" fmla="*/ 9 h 11"/>
                  <a:gd name="T4" fmla="*/ 8 w 10"/>
                  <a:gd name="T5" fmla="*/ 9 h 11"/>
                  <a:gd name="T6" fmla="*/ 9 w 10"/>
                  <a:gd name="T7" fmla="*/ 2 h 11"/>
                  <a:gd name="T8" fmla="*/ 2 w 1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3" y="11"/>
                      <a:pt x="6" y="11"/>
                      <a:pt x="8" y="9"/>
                    </a:cubicBezTo>
                    <a:cubicBezTo>
                      <a:pt x="10" y="7"/>
                      <a:pt x="10" y="4"/>
                      <a:pt x="9" y="2"/>
                    </a:cubicBezTo>
                    <a:cubicBezTo>
                      <a:pt x="7" y="0"/>
                      <a:pt x="3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Freeform 450">
                <a:extLst>
                  <a:ext uri="{FF2B5EF4-FFF2-40B4-BE49-F238E27FC236}">
                    <a16:creationId xmlns:a16="http://schemas.microsoft.com/office/drawing/2014/main" id="{E8C2EFB0-51AB-41A0-A7A3-F9A3008118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46" y="-384"/>
                <a:ext cx="21" cy="19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4" y="13"/>
                      <a:pt x="9" y="13"/>
                      <a:pt x="11" y="11"/>
                    </a:cubicBezTo>
                    <a:cubicBezTo>
                      <a:pt x="14" y="8"/>
                      <a:pt x="14" y="5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7" name="Freeform 451">
                <a:extLst>
                  <a:ext uri="{FF2B5EF4-FFF2-40B4-BE49-F238E27FC236}">
                    <a16:creationId xmlns:a16="http://schemas.microsoft.com/office/drawing/2014/main" id="{AC14B565-1E41-476C-91F1-654D49453F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04" y="-432"/>
                <a:ext cx="25" cy="26"/>
              </a:xfrm>
              <a:custGeom>
                <a:avLst/>
                <a:gdLst>
                  <a:gd name="T0" fmla="*/ 3 w 17"/>
                  <a:gd name="T1" fmla="*/ 3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Freeform 452">
                <a:extLst>
                  <a:ext uri="{FF2B5EF4-FFF2-40B4-BE49-F238E27FC236}">
                    <a16:creationId xmlns:a16="http://schemas.microsoft.com/office/drawing/2014/main" id="{D11FD66C-A034-4089-BBC0-11DF14F00E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1" y="-478"/>
                <a:ext cx="30" cy="28"/>
              </a:xfrm>
              <a:custGeom>
                <a:avLst/>
                <a:gdLst>
                  <a:gd name="T0" fmla="*/ 17 w 20"/>
                  <a:gd name="T1" fmla="*/ 3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6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Freeform 453">
                <a:extLst>
                  <a:ext uri="{FF2B5EF4-FFF2-40B4-BE49-F238E27FC236}">
                    <a16:creationId xmlns:a16="http://schemas.microsoft.com/office/drawing/2014/main" id="{96794261-97A9-455C-84FA-950EEB746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19" y="-526"/>
                <a:ext cx="36" cy="34"/>
              </a:xfrm>
              <a:custGeom>
                <a:avLst/>
                <a:gdLst>
                  <a:gd name="T0" fmla="*/ 19 w 24"/>
                  <a:gd name="T1" fmla="*/ 4 h 23"/>
                  <a:gd name="T2" fmla="*/ 4 w 24"/>
                  <a:gd name="T3" fmla="*/ 4 h 23"/>
                  <a:gd name="T4" fmla="*/ 4 w 24"/>
                  <a:gd name="T5" fmla="*/ 19 h 23"/>
                  <a:gd name="T6" fmla="*/ 19 w 24"/>
                  <a:gd name="T7" fmla="*/ 19 h 23"/>
                  <a:gd name="T8" fmla="*/ 19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19" y="4"/>
                    </a:moveTo>
                    <a:cubicBezTo>
                      <a:pt x="15" y="1"/>
                      <a:pt x="8" y="0"/>
                      <a:pt x="4" y="4"/>
                    </a:cubicBezTo>
                    <a:cubicBezTo>
                      <a:pt x="0" y="8"/>
                      <a:pt x="0" y="15"/>
                      <a:pt x="4" y="19"/>
                    </a:cubicBezTo>
                    <a:cubicBezTo>
                      <a:pt x="8" y="23"/>
                      <a:pt x="15" y="23"/>
                      <a:pt x="19" y="19"/>
                    </a:cubicBezTo>
                    <a:cubicBezTo>
                      <a:pt x="24" y="15"/>
                      <a:pt x="24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Freeform 454">
                <a:extLst>
                  <a:ext uri="{FF2B5EF4-FFF2-40B4-BE49-F238E27FC236}">
                    <a16:creationId xmlns:a16="http://schemas.microsoft.com/office/drawing/2014/main" id="{9A101539-9875-4835-A6AD-FA7EDEC2F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76" y="-573"/>
                <a:ext cx="41" cy="38"/>
              </a:xfrm>
              <a:custGeom>
                <a:avLst/>
                <a:gdLst>
                  <a:gd name="T0" fmla="*/ 22 w 27"/>
                  <a:gd name="T1" fmla="*/ 4 h 25"/>
                  <a:gd name="T2" fmla="*/ 5 w 27"/>
                  <a:gd name="T3" fmla="*/ 4 h 25"/>
                  <a:gd name="T4" fmla="*/ 5 w 27"/>
                  <a:gd name="T5" fmla="*/ 21 h 25"/>
                  <a:gd name="T6" fmla="*/ 22 w 27"/>
                  <a:gd name="T7" fmla="*/ 21 h 25"/>
                  <a:gd name="T8" fmla="*/ 22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22" y="4"/>
                    </a:moveTo>
                    <a:cubicBezTo>
                      <a:pt x="17" y="0"/>
                      <a:pt x="9" y="0"/>
                      <a:pt x="5" y="4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Freeform 455">
                <a:extLst>
                  <a:ext uri="{FF2B5EF4-FFF2-40B4-BE49-F238E27FC236}">
                    <a16:creationId xmlns:a16="http://schemas.microsoft.com/office/drawing/2014/main" id="{A9AA5A46-30F6-43AB-B018-0FD27BE13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35" y="-618"/>
                <a:ext cx="42" cy="38"/>
              </a:xfrm>
              <a:custGeom>
                <a:avLst/>
                <a:gdLst>
                  <a:gd name="T0" fmla="*/ 23 w 28"/>
                  <a:gd name="T1" fmla="*/ 21 h 25"/>
                  <a:gd name="T2" fmla="*/ 23 w 28"/>
                  <a:gd name="T3" fmla="*/ 5 h 25"/>
                  <a:gd name="T4" fmla="*/ 5 w 28"/>
                  <a:gd name="T5" fmla="*/ 5 h 25"/>
                  <a:gd name="T6" fmla="*/ 5 w 28"/>
                  <a:gd name="T7" fmla="*/ 21 h 25"/>
                  <a:gd name="T8" fmla="*/ 23 w 28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21"/>
                    </a:moveTo>
                    <a:cubicBezTo>
                      <a:pt x="28" y="16"/>
                      <a:pt x="28" y="9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ubicBezTo>
                      <a:pt x="1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Freeform 456">
                <a:extLst>
                  <a:ext uri="{FF2B5EF4-FFF2-40B4-BE49-F238E27FC236}">
                    <a16:creationId xmlns:a16="http://schemas.microsoft.com/office/drawing/2014/main" id="{DB13C0E0-02FE-4FE1-9551-3269BC85F8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93" y="-666"/>
                <a:ext cx="46" cy="44"/>
              </a:xfrm>
              <a:custGeom>
                <a:avLst/>
                <a:gdLst>
                  <a:gd name="T0" fmla="*/ 25 w 31"/>
                  <a:gd name="T1" fmla="*/ 24 h 29"/>
                  <a:gd name="T2" fmla="*/ 26 w 31"/>
                  <a:gd name="T3" fmla="*/ 6 h 29"/>
                  <a:gd name="T4" fmla="*/ 6 w 31"/>
                  <a:gd name="T5" fmla="*/ 5 h 29"/>
                  <a:gd name="T6" fmla="*/ 6 w 31"/>
                  <a:gd name="T7" fmla="*/ 24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9"/>
                      <a:pt x="31" y="11"/>
                      <a:pt x="26" y="6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1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Freeform 457">
                <a:extLst>
                  <a:ext uri="{FF2B5EF4-FFF2-40B4-BE49-F238E27FC236}">
                    <a16:creationId xmlns:a16="http://schemas.microsoft.com/office/drawing/2014/main" id="{E02B6D67-33F8-4675-900C-08878B58C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50" y="-712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6 h 32"/>
                  <a:gd name="T6" fmla="*/ 28 w 34"/>
                  <a:gd name="T7" fmla="*/ 26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3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Freeform 458">
                <a:extLst>
                  <a:ext uri="{FF2B5EF4-FFF2-40B4-BE49-F238E27FC236}">
                    <a16:creationId xmlns:a16="http://schemas.microsoft.com/office/drawing/2014/main" id="{17F504D1-8561-4FA8-9D48-19D7EAF4C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08" y="-760"/>
                <a:ext cx="57" cy="52"/>
              </a:xfrm>
              <a:custGeom>
                <a:avLst/>
                <a:gdLst>
                  <a:gd name="T0" fmla="*/ 31 w 38"/>
                  <a:gd name="T1" fmla="*/ 7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7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Freeform 459">
                <a:extLst>
                  <a:ext uri="{FF2B5EF4-FFF2-40B4-BE49-F238E27FC236}">
                    <a16:creationId xmlns:a16="http://schemas.microsoft.com/office/drawing/2014/main" id="{FDE47958-9A59-4084-905C-C157849F8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66" y="-807"/>
                <a:ext cx="61" cy="57"/>
              </a:xfrm>
              <a:custGeom>
                <a:avLst/>
                <a:gdLst>
                  <a:gd name="T0" fmla="*/ 34 w 41"/>
                  <a:gd name="T1" fmla="*/ 7 h 38"/>
                  <a:gd name="T2" fmla="*/ 8 w 41"/>
                  <a:gd name="T3" fmla="*/ 6 h 38"/>
                  <a:gd name="T4" fmla="*/ 8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7" y="0"/>
                      <a:pt x="15" y="0"/>
                      <a:pt x="8" y="6"/>
                    </a:cubicBezTo>
                    <a:cubicBezTo>
                      <a:pt x="0" y="13"/>
                      <a:pt x="0" y="24"/>
                      <a:pt x="8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4"/>
                      <a:pt x="41" y="13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Freeform 460">
                <a:extLst>
                  <a:ext uri="{FF2B5EF4-FFF2-40B4-BE49-F238E27FC236}">
                    <a16:creationId xmlns:a16="http://schemas.microsoft.com/office/drawing/2014/main" id="{7A355360-5C32-4554-854A-A6E672F8D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25" y="-854"/>
                <a:ext cx="64" cy="61"/>
              </a:xfrm>
              <a:custGeom>
                <a:avLst/>
                <a:gdLst>
                  <a:gd name="T0" fmla="*/ 35 w 43"/>
                  <a:gd name="T1" fmla="*/ 34 h 41"/>
                  <a:gd name="T2" fmla="*/ 35 w 43"/>
                  <a:gd name="T3" fmla="*/ 8 h 41"/>
                  <a:gd name="T4" fmla="*/ 7 w 43"/>
                  <a:gd name="T5" fmla="*/ 8 h 41"/>
                  <a:gd name="T6" fmla="*/ 7 w 43"/>
                  <a:gd name="T7" fmla="*/ 34 h 41"/>
                  <a:gd name="T8" fmla="*/ 35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4"/>
                    </a:moveTo>
                    <a:cubicBezTo>
                      <a:pt x="43" y="27"/>
                      <a:pt x="43" y="15"/>
                      <a:pt x="35" y="8"/>
                    </a:cubicBezTo>
                    <a:cubicBezTo>
                      <a:pt x="28" y="1"/>
                      <a:pt x="15" y="0"/>
                      <a:pt x="7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5" y="41"/>
                      <a:pt x="27" y="41"/>
                      <a:pt x="3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Freeform 461">
                <a:extLst>
                  <a:ext uri="{FF2B5EF4-FFF2-40B4-BE49-F238E27FC236}">
                    <a16:creationId xmlns:a16="http://schemas.microsoft.com/office/drawing/2014/main" id="{49C47F5E-108F-4C1B-A533-8F76BBBFD7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82" y="-901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7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6" y="28"/>
                      <a:pt x="47" y="16"/>
                      <a:pt x="38" y="8"/>
                    </a:cubicBezTo>
                    <a:cubicBezTo>
                      <a:pt x="30" y="0"/>
                      <a:pt x="16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Freeform 462">
                <a:extLst>
                  <a:ext uri="{FF2B5EF4-FFF2-40B4-BE49-F238E27FC236}">
                    <a16:creationId xmlns:a16="http://schemas.microsoft.com/office/drawing/2014/main" id="{F697CBB9-8919-44B2-BC29-A089EFBA3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8" y="-949"/>
                <a:ext cx="77" cy="71"/>
              </a:xfrm>
              <a:custGeom>
                <a:avLst/>
                <a:gdLst>
                  <a:gd name="T0" fmla="*/ 42 w 51"/>
                  <a:gd name="T1" fmla="*/ 39 h 47"/>
                  <a:gd name="T2" fmla="*/ 42 w 51"/>
                  <a:gd name="T3" fmla="*/ 9 h 47"/>
                  <a:gd name="T4" fmla="*/ 10 w 51"/>
                  <a:gd name="T5" fmla="*/ 9 h 47"/>
                  <a:gd name="T6" fmla="*/ 9 w 51"/>
                  <a:gd name="T7" fmla="*/ 39 h 47"/>
                  <a:gd name="T8" fmla="*/ 42 w 51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39"/>
                    </a:move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9" y="0"/>
                      <a:pt x="10" y="9"/>
                    </a:cubicBezTo>
                    <a:cubicBezTo>
                      <a:pt x="1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Freeform 463">
                <a:extLst>
                  <a:ext uri="{FF2B5EF4-FFF2-40B4-BE49-F238E27FC236}">
                    <a16:creationId xmlns:a16="http://schemas.microsoft.com/office/drawing/2014/main" id="{AE1AF011-5CF2-4123-828B-FC2E9F4D40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99" y="-994"/>
                <a:ext cx="76" cy="71"/>
              </a:xfrm>
              <a:custGeom>
                <a:avLst/>
                <a:gdLst>
                  <a:gd name="T0" fmla="*/ 42 w 51"/>
                  <a:gd name="T1" fmla="*/ 9 h 47"/>
                  <a:gd name="T2" fmla="*/ 9 w 51"/>
                  <a:gd name="T3" fmla="*/ 9 h 47"/>
                  <a:gd name="T4" fmla="*/ 9 w 51"/>
                  <a:gd name="T5" fmla="*/ 39 h 47"/>
                  <a:gd name="T6" fmla="*/ 41 w 51"/>
                  <a:gd name="T7" fmla="*/ 39 h 47"/>
                  <a:gd name="T8" fmla="*/ 42 w 51"/>
                  <a:gd name="T9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9"/>
                    </a:moveTo>
                    <a:cubicBezTo>
                      <a:pt x="33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1"/>
                      <a:pt x="51" y="17"/>
                      <a:pt x="4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Freeform 464">
                <a:extLst>
                  <a:ext uri="{FF2B5EF4-FFF2-40B4-BE49-F238E27FC236}">
                    <a16:creationId xmlns:a16="http://schemas.microsoft.com/office/drawing/2014/main" id="{31B5884C-0117-4005-B2B5-CA90A7E52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56" y="-1040"/>
                <a:ext cx="81" cy="75"/>
              </a:xfrm>
              <a:custGeom>
                <a:avLst/>
                <a:gdLst>
                  <a:gd name="T0" fmla="*/ 10 w 54"/>
                  <a:gd name="T1" fmla="*/ 8 h 50"/>
                  <a:gd name="T2" fmla="*/ 10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8"/>
                    </a:move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Freeform 465">
                <a:extLst>
                  <a:ext uri="{FF2B5EF4-FFF2-40B4-BE49-F238E27FC236}">
                    <a16:creationId xmlns:a16="http://schemas.microsoft.com/office/drawing/2014/main" id="{4C4A488F-A090-423C-8306-39DD7A862A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14" y="-1088"/>
                <a:ext cx="85" cy="81"/>
              </a:xfrm>
              <a:custGeom>
                <a:avLst/>
                <a:gdLst>
                  <a:gd name="T0" fmla="*/ 10 w 57"/>
                  <a:gd name="T1" fmla="*/ 9 h 54"/>
                  <a:gd name="T2" fmla="*/ 10 w 57"/>
                  <a:gd name="T3" fmla="*/ 44 h 54"/>
                  <a:gd name="T4" fmla="*/ 47 w 57"/>
                  <a:gd name="T5" fmla="*/ 44 h 54"/>
                  <a:gd name="T6" fmla="*/ 47 w 57"/>
                  <a:gd name="T7" fmla="*/ 10 h 54"/>
                  <a:gd name="T8" fmla="*/ 10 w 57"/>
                  <a:gd name="T9" fmla="*/ 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10" y="9"/>
                    </a:move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7" y="54"/>
                      <a:pt x="47" y="44"/>
                    </a:cubicBez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Freeform 466">
                <a:extLst>
                  <a:ext uri="{FF2B5EF4-FFF2-40B4-BE49-F238E27FC236}">
                    <a16:creationId xmlns:a16="http://schemas.microsoft.com/office/drawing/2014/main" id="{C6F1B914-A40E-4E93-AF1E-1770F2DA33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71" y="-1135"/>
                <a:ext cx="92" cy="84"/>
              </a:xfrm>
              <a:custGeom>
                <a:avLst/>
                <a:gdLst>
                  <a:gd name="T0" fmla="*/ 11 w 61"/>
                  <a:gd name="T1" fmla="*/ 10 h 56"/>
                  <a:gd name="T2" fmla="*/ 11 w 61"/>
                  <a:gd name="T3" fmla="*/ 46 h 56"/>
                  <a:gd name="T4" fmla="*/ 50 w 61"/>
                  <a:gd name="T5" fmla="*/ 46 h 56"/>
                  <a:gd name="T6" fmla="*/ 50 w 61"/>
                  <a:gd name="T7" fmla="*/ 10 h 56"/>
                  <a:gd name="T8" fmla="*/ 11 w 61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ubicBezTo>
                      <a:pt x="60" y="36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Freeform 467">
                <a:extLst>
                  <a:ext uri="{FF2B5EF4-FFF2-40B4-BE49-F238E27FC236}">
                    <a16:creationId xmlns:a16="http://schemas.microsoft.com/office/drawing/2014/main" id="{1CADFA7A-F1EC-4A44-9C6D-BC1CC5FB8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9" y="-1183"/>
                <a:ext cx="96" cy="90"/>
              </a:xfrm>
              <a:custGeom>
                <a:avLst/>
                <a:gdLst>
                  <a:gd name="T0" fmla="*/ 12 w 64"/>
                  <a:gd name="T1" fmla="*/ 11 h 60"/>
                  <a:gd name="T2" fmla="*/ 11 w 64"/>
                  <a:gd name="T3" fmla="*/ 49 h 60"/>
                  <a:gd name="T4" fmla="*/ 52 w 64"/>
                  <a:gd name="T5" fmla="*/ 49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3" y="60"/>
                      <a:pt x="41" y="60"/>
                      <a:pt x="52" y="49"/>
                    </a:cubicBezTo>
                    <a:cubicBezTo>
                      <a:pt x="64" y="39"/>
                      <a:pt x="64" y="21"/>
                      <a:pt x="53" y="11"/>
                    </a:cubicBezTo>
                    <a:cubicBezTo>
                      <a:pt x="41" y="0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Freeform 468">
                <a:extLst>
                  <a:ext uri="{FF2B5EF4-FFF2-40B4-BE49-F238E27FC236}">
                    <a16:creationId xmlns:a16="http://schemas.microsoft.com/office/drawing/2014/main" id="{461064E3-B1AD-44AF-BDE8-59145635A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7" y="-1229"/>
                <a:ext cx="100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1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4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Freeform 469">
                <a:extLst>
                  <a:ext uri="{FF2B5EF4-FFF2-40B4-BE49-F238E27FC236}">
                    <a16:creationId xmlns:a16="http://schemas.microsoft.com/office/drawing/2014/main" id="{7E08A711-0B93-4B1D-AB8E-126A0CB7D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44" y="-1277"/>
                <a:ext cx="105" cy="99"/>
              </a:xfrm>
              <a:custGeom>
                <a:avLst/>
                <a:gdLst>
                  <a:gd name="T0" fmla="*/ 13 w 70"/>
                  <a:gd name="T1" fmla="*/ 12 h 66"/>
                  <a:gd name="T2" fmla="*/ 13 w 70"/>
                  <a:gd name="T3" fmla="*/ 54 h 66"/>
                  <a:gd name="T4" fmla="*/ 58 w 70"/>
                  <a:gd name="T5" fmla="*/ 54 h 66"/>
                  <a:gd name="T6" fmla="*/ 58 w 70"/>
                  <a:gd name="T7" fmla="*/ 12 h 66"/>
                  <a:gd name="T8" fmla="*/ 13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3" y="12"/>
                    </a:moveTo>
                    <a:cubicBezTo>
                      <a:pt x="1" y="23"/>
                      <a:pt x="0" y="42"/>
                      <a:pt x="13" y="54"/>
                    </a:cubicBezTo>
                    <a:cubicBezTo>
                      <a:pt x="25" y="66"/>
                      <a:pt x="45" y="65"/>
                      <a:pt x="58" y="54"/>
                    </a:cubicBezTo>
                    <a:cubicBezTo>
                      <a:pt x="70" y="43"/>
                      <a:pt x="70" y="24"/>
                      <a:pt x="58" y="12"/>
                    </a:cubicBezTo>
                    <a:cubicBezTo>
                      <a:pt x="46" y="0"/>
                      <a:pt x="25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Freeform 470">
                <a:extLst>
                  <a:ext uri="{FF2B5EF4-FFF2-40B4-BE49-F238E27FC236}">
                    <a16:creationId xmlns:a16="http://schemas.microsoft.com/office/drawing/2014/main" id="{77D6F42D-CEE0-42F3-A4CD-3E034462F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02" y="-1323"/>
                <a:ext cx="109" cy="101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0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0" y="12"/>
                    </a:cubicBezTo>
                    <a:cubicBezTo>
                      <a:pt x="48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Freeform 471">
                <a:extLst>
                  <a:ext uri="{FF2B5EF4-FFF2-40B4-BE49-F238E27FC236}">
                    <a16:creationId xmlns:a16="http://schemas.microsoft.com/office/drawing/2014/main" id="{1BA576DC-F74A-4877-B3C8-4A71C04FB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9" y="-1371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Freeform 472">
                <a:extLst>
                  <a:ext uri="{FF2B5EF4-FFF2-40B4-BE49-F238E27FC236}">
                    <a16:creationId xmlns:a16="http://schemas.microsoft.com/office/drawing/2014/main" id="{7F32BCA8-252C-457C-B614-B9708DDCC8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20" y="-1416"/>
                <a:ext cx="115" cy="108"/>
              </a:xfrm>
              <a:custGeom>
                <a:avLst/>
                <a:gdLst>
                  <a:gd name="T0" fmla="*/ 14 w 77"/>
                  <a:gd name="T1" fmla="*/ 13 h 72"/>
                  <a:gd name="T2" fmla="*/ 13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49" y="0"/>
                      <a:pt x="27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Freeform 473">
                <a:extLst>
                  <a:ext uri="{FF2B5EF4-FFF2-40B4-BE49-F238E27FC236}">
                    <a16:creationId xmlns:a16="http://schemas.microsoft.com/office/drawing/2014/main" id="{54872916-7BCD-4F1E-8B9D-90B1838EA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77" y="-1463"/>
                <a:ext cx="120" cy="113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1 h 75"/>
                  <a:gd name="T4" fmla="*/ 66 w 80"/>
                  <a:gd name="T5" fmla="*/ 61 h 75"/>
                  <a:gd name="T6" fmla="*/ 66 w 80"/>
                  <a:gd name="T7" fmla="*/ 13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6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6" y="61"/>
                    </a:cubicBezTo>
                    <a:cubicBezTo>
                      <a:pt x="80" y="48"/>
                      <a:pt x="80" y="26"/>
                      <a:pt x="66" y="13"/>
                    </a:cubicBezTo>
                    <a:cubicBezTo>
                      <a:pt x="52" y="0"/>
                      <a:pt x="29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Freeform 474">
                <a:extLst>
                  <a:ext uri="{FF2B5EF4-FFF2-40B4-BE49-F238E27FC236}">
                    <a16:creationId xmlns:a16="http://schemas.microsoft.com/office/drawing/2014/main" id="{733E3BF9-2A84-42B8-B7CD-F46186990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35" y="-1511"/>
                <a:ext cx="124" cy="117"/>
              </a:xfrm>
              <a:custGeom>
                <a:avLst/>
                <a:gdLst>
                  <a:gd name="T0" fmla="*/ 15 w 83"/>
                  <a:gd name="T1" fmla="*/ 14 h 78"/>
                  <a:gd name="T2" fmla="*/ 15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8"/>
                      <a:pt x="0" y="50"/>
                      <a:pt x="15" y="64"/>
                    </a:cubicBezTo>
                    <a:cubicBezTo>
                      <a:pt x="30" y="78"/>
                      <a:pt x="53" y="78"/>
                      <a:pt x="68" y="64"/>
                    </a:cubicBezTo>
                    <a:cubicBezTo>
                      <a:pt x="83" y="51"/>
                      <a:pt x="83" y="28"/>
                      <a:pt x="68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Freeform 475">
                <a:extLst>
                  <a:ext uri="{FF2B5EF4-FFF2-40B4-BE49-F238E27FC236}">
                    <a16:creationId xmlns:a16="http://schemas.microsoft.com/office/drawing/2014/main" id="{182E6A5D-EE92-4109-AC85-6385110046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3" y="-1559"/>
                <a:ext cx="130" cy="123"/>
              </a:xfrm>
              <a:custGeom>
                <a:avLst/>
                <a:gdLst>
                  <a:gd name="T0" fmla="*/ 15 w 87"/>
                  <a:gd name="T1" fmla="*/ 15 h 82"/>
                  <a:gd name="T2" fmla="*/ 15 w 87"/>
                  <a:gd name="T3" fmla="*/ 67 h 82"/>
                  <a:gd name="T4" fmla="*/ 71 w 87"/>
                  <a:gd name="T5" fmla="*/ 67 h 82"/>
                  <a:gd name="T6" fmla="*/ 71 w 87"/>
                  <a:gd name="T7" fmla="*/ 15 h 82"/>
                  <a:gd name="T8" fmla="*/ 15 w 87"/>
                  <a:gd name="T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5" y="15"/>
                    </a:moveTo>
                    <a:cubicBezTo>
                      <a:pt x="0" y="29"/>
                      <a:pt x="0" y="53"/>
                      <a:pt x="15" y="67"/>
                    </a:cubicBezTo>
                    <a:cubicBezTo>
                      <a:pt x="31" y="82"/>
                      <a:pt x="55" y="82"/>
                      <a:pt x="71" y="67"/>
                    </a:cubicBezTo>
                    <a:cubicBezTo>
                      <a:pt x="87" y="53"/>
                      <a:pt x="87" y="30"/>
                      <a:pt x="71" y="15"/>
                    </a:cubicBezTo>
                    <a:cubicBezTo>
                      <a:pt x="56" y="1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Freeform 476">
                <a:extLst>
                  <a:ext uri="{FF2B5EF4-FFF2-40B4-BE49-F238E27FC236}">
                    <a16:creationId xmlns:a16="http://schemas.microsoft.com/office/drawing/2014/main" id="{9A0FECB8-4772-4613-B8DB-669B91F68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50" y="-1605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Freeform 477">
                <a:extLst>
                  <a:ext uri="{FF2B5EF4-FFF2-40B4-BE49-F238E27FC236}">
                    <a16:creationId xmlns:a16="http://schemas.microsoft.com/office/drawing/2014/main" id="{AD3CD54B-9BF9-486D-B8F5-B9FB6F4C3A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08" y="-1652"/>
                <a:ext cx="139" cy="131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6 w 93"/>
                  <a:gd name="T5" fmla="*/ 71 h 87"/>
                  <a:gd name="T6" fmla="*/ 77 w 93"/>
                  <a:gd name="T7" fmla="*/ 15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1"/>
                      <a:pt x="0" y="55"/>
                      <a:pt x="17" y="71"/>
                    </a:cubicBezTo>
                    <a:cubicBezTo>
                      <a:pt x="33" y="87"/>
                      <a:pt x="60" y="87"/>
                      <a:pt x="76" y="71"/>
                    </a:cubicBezTo>
                    <a:cubicBezTo>
                      <a:pt x="93" y="56"/>
                      <a:pt x="93" y="31"/>
                      <a:pt x="77" y="15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Freeform 478">
                <a:extLst>
                  <a:ext uri="{FF2B5EF4-FFF2-40B4-BE49-F238E27FC236}">
                    <a16:creationId xmlns:a16="http://schemas.microsoft.com/office/drawing/2014/main" id="{A151D7E7-B05A-431D-A235-65CE68D0B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65" y="-1699"/>
                <a:ext cx="144" cy="134"/>
              </a:xfrm>
              <a:custGeom>
                <a:avLst/>
                <a:gdLst>
                  <a:gd name="T0" fmla="*/ 17 w 96"/>
                  <a:gd name="T1" fmla="*/ 16 h 90"/>
                  <a:gd name="T2" fmla="*/ 17 w 96"/>
                  <a:gd name="T3" fmla="*/ 74 h 90"/>
                  <a:gd name="T4" fmla="*/ 79 w 96"/>
                  <a:gd name="T5" fmla="*/ 74 h 90"/>
                  <a:gd name="T6" fmla="*/ 79 w 96"/>
                  <a:gd name="T7" fmla="*/ 17 h 90"/>
                  <a:gd name="T8" fmla="*/ 17 w 96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ubicBezTo>
                      <a:pt x="96" y="59"/>
                      <a:pt x="96" y="33"/>
                      <a:pt x="79" y="17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Freeform 479">
                <a:extLst>
                  <a:ext uri="{FF2B5EF4-FFF2-40B4-BE49-F238E27FC236}">
                    <a16:creationId xmlns:a16="http://schemas.microsoft.com/office/drawing/2014/main" id="{33AB7BE0-19DF-43FE-A71B-7337A4116A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23" y="-1747"/>
                <a:ext cx="150" cy="140"/>
              </a:xfrm>
              <a:custGeom>
                <a:avLst/>
                <a:gdLst>
                  <a:gd name="T0" fmla="*/ 18 w 100"/>
                  <a:gd name="T1" fmla="*/ 17 h 94"/>
                  <a:gd name="T2" fmla="*/ 17 w 100"/>
                  <a:gd name="T3" fmla="*/ 77 h 94"/>
                  <a:gd name="T4" fmla="*/ 82 w 100"/>
                  <a:gd name="T5" fmla="*/ 77 h 94"/>
                  <a:gd name="T6" fmla="*/ 82 w 100"/>
                  <a:gd name="T7" fmla="*/ 17 h 94"/>
                  <a:gd name="T8" fmla="*/ 18 w 100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18" y="17"/>
                    </a:moveTo>
                    <a:cubicBezTo>
                      <a:pt x="0" y="33"/>
                      <a:pt x="0" y="61"/>
                      <a:pt x="17" y="77"/>
                    </a:cubicBezTo>
                    <a:cubicBezTo>
                      <a:pt x="35" y="94"/>
                      <a:pt x="64" y="94"/>
                      <a:pt x="82" y="77"/>
                    </a:cubicBezTo>
                    <a:cubicBezTo>
                      <a:pt x="100" y="61"/>
                      <a:pt x="100" y="34"/>
                      <a:pt x="82" y="17"/>
                    </a:cubicBezTo>
                    <a:cubicBezTo>
                      <a:pt x="65" y="1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Freeform 480">
                <a:extLst>
                  <a:ext uri="{FF2B5EF4-FFF2-40B4-BE49-F238E27FC236}">
                    <a16:creationId xmlns:a16="http://schemas.microsoft.com/office/drawing/2014/main" id="{2B754E3D-9690-4E93-8C9B-AEB882745A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80" y="-1794"/>
                <a:ext cx="155" cy="145"/>
              </a:xfrm>
              <a:custGeom>
                <a:avLst/>
                <a:gdLst>
                  <a:gd name="T0" fmla="*/ 85 w 103"/>
                  <a:gd name="T1" fmla="*/ 79 h 97"/>
                  <a:gd name="T2" fmla="*/ 85 w 103"/>
                  <a:gd name="T3" fmla="*/ 17 h 97"/>
                  <a:gd name="T4" fmla="*/ 19 w 103"/>
                  <a:gd name="T5" fmla="*/ 17 h 97"/>
                  <a:gd name="T6" fmla="*/ 18 w 103"/>
                  <a:gd name="T7" fmla="*/ 79 h 97"/>
                  <a:gd name="T8" fmla="*/ 85 w 103"/>
                  <a:gd name="T9" fmla="*/ 7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85" y="79"/>
                    </a:moveTo>
                    <a:cubicBezTo>
                      <a:pt x="103" y="62"/>
                      <a:pt x="103" y="35"/>
                      <a:pt x="85" y="17"/>
                    </a:cubicBezTo>
                    <a:cubicBezTo>
                      <a:pt x="67" y="0"/>
                      <a:pt x="37" y="0"/>
                      <a:pt x="19" y="17"/>
                    </a:cubicBezTo>
                    <a:cubicBezTo>
                      <a:pt x="0" y="34"/>
                      <a:pt x="0" y="62"/>
                      <a:pt x="18" y="79"/>
                    </a:cubicBezTo>
                    <a:cubicBezTo>
                      <a:pt x="36" y="96"/>
                      <a:pt x="66" y="97"/>
                      <a:pt x="85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Freeform 481">
                <a:extLst>
                  <a:ext uri="{FF2B5EF4-FFF2-40B4-BE49-F238E27FC236}">
                    <a16:creationId xmlns:a16="http://schemas.microsoft.com/office/drawing/2014/main" id="{EE38C104-3504-4706-9248-723EC3CA56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41" y="-1839"/>
                <a:ext cx="154" cy="145"/>
              </a:xfrm>
              <a:custGeom>
                <a:avLst/>
                <a:gdLst>
                  <a:gd name="T0" fmla="*/ 84 w 103"/>
                  <a:gd name="T1" fmla="*/ 79 h 97"/>
                  <a:gd name="T2" fmla="*/ 85 w 103"/>
                  <a:gd name="T3" fmla="*/ 17 h 97"/>
                  <a:gd name="T4" fmla="*/ 18 w 103"/>
                  <a:gd name="T5" fmla="*/ 17 h 97"/>
                  <a:gd name="T6" fmla="*/ 18 w 103"/>
                  <a:gd name="T7" fmla="*/ 79 h 97"/>
                  <a:gd name="T8" fmla="*/ 84 w 103"/>
                  <a:gd name="T9" fmla="*/ 7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7">
                    <a:moveTo>
                      <a:pt x="84" y="79"/>
                    </a:moveTo>
                    <a:cubicBezTo>
                      <a:pt x="103" y="62"/>
                      <a:pt x="103" y="35"/>
                      <a:pt x="85" y="17"/>
                    </a:cubicBezTo>
                    <a:cubicBezTo>
                      <a:pt x="66" y="0"/>
                      <a:pt x="37" y="0"/>
                      <a:pt x="18" y="17"/>
                    </a:cubicBezTo>
                    <a:cubicBezTo>
                      <a:pt x="0" y="34"/>
                      <a:pt x="0" y="62"/>
                      <a:pt x="18" y="79"/>
                    </a:cubicBezTo>
                    <a:cubicBezTo>
                      <a:pt x="36" y="96"/>
                      <a:pt x="66" y="97"/>
                      <a:pt x="84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Freeform 482">
                <a:extLst>
                  <a:ext uri="{FF2B5EF4-FFF2-40B4-BE49-F238E27FC236}">
                    <a16:creationId xmlns:a16="http://schemas.microsoft.com/office/drawing/2014/main" id="{926EC4A3-F893-473A-B1AE-4CBBA2072C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98" y="-1885"/>
                <a:ext cx="129" cy="148"/>
              </a:xfrm>
              <a:custGeom>
                <a:avLst/>
                <a:gdLst>
                  <a:gd name="T0" fmla="*/ 19 w 86"/>
                  <a:gd name="T1" fmla="*/ 17 h 99"/>
                  <a:gd name="T2" fmla="*/ 19 w 86"/>
                  <a:gd name="T3" fmla="*/ 81 h 99"/>
                  <a:gd name="T4" fmla="*/ 86 w 86"/>
                  <a:gd name="T5" fmla="*/ 82 h 99"/>
                  <a:gd name="T6" fmla="*/ 86 w 86"/>
                  <a:gd name="T7" fmla="*/ 16 h 99"/>
                  <a:gd name="T8" fmla="*/ 19 w 86"/>
                  <a:gd name="T9" fmla="*/ 1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99">
                    <a:moveTo>
                      <a:pt x="19" y="17"/>
                    </a:moveTo>
                    <a:cubicBezTo>
                      <a:pt x="0" y="35"/>
                      <a:pt x="0" y="63"/>
                      <a:pt x="19" y="81"/>
                    </a:cubicBezTo>
                    <a:cubicBezTo>
                      <a:pt x="37" y="99"/>
                      <a:pt x="67" y="99"/>
                      <a:pt x="86" y="82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68" y="0"/>
                      <a:pt x="38" y="0"/>
                      <a:pt x="1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Freeform 483">
                <a:extLst>
                  <a:ext uri="{FF2B5EF4-FFF2-40B4-BE49-F238E27FC236}">
                    <a16:creationId xmlns:a16="http://schemas.microsoft.com/office/drawing/2014/main" id="{DF5411D0-FBD1-4035-ADF1-75497021F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1" y="-93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4 h 4"/>
                  <a:gd name="T4" fmla="*/ 3 w 4"/>
                  <a:gd name="T5" fmla="*/ 4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4"/>
                      <a:pt x="3" y="4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Freeform 484">
                <a:extLst>
                  <a:ext uri="{FF2B5EF4-FFF2-40B4-BE49-F238E27FC236}">
                    <a16:creationId xmlns:a16="http://schemas.microsoft.com/office/drawing/2014/main" id="{A78BE81D-058B-4179-8C9D-CF268B529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77" y="-140"/>
                <a:ext cx="12" cy="11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1" y="2"/>
                      <a:pt x="0" y="4"/>
                      <a:pt x="2" y="6"/>
                    </a:cubicBezTo>
                    <a:cubicBezTo>
                      <a:pt x="3" y="7"/>
                      <a:pt x="6" y="7"/>
                      <a:pt x="7" y="6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Freeform 485">
                <a:extLst>
                  <a:ext uri="{FF2B5EF4-FFF2-40B4-BE49-F238E27FC236}">
                    <a16:creationId xmlns:a16="http://schemas.microsoft.com/office/drawing/2014/main" id="{245A1449-5A08-46AA-88EC-FC8F381C6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6" y="-188"/>
                <a:ext cx="15" cy="15"/>
              </a:xfrm>
              <a:custGeom>
                <a:avLst/>
                <a:gdLst>
                  <a:gd name="T0" fmla="*/ 1 w 10"/>
                  <a:gd name="T1" fmla="*/ 2 h 10"/>
                  <a:gd name="T2" fmla="*/ 2 w 10"/>
                  <a:gd name="T3" fmla="*/ 9 h 10"/>
                  <a:gd name="T4" fmla="*/ 8 w 10"/>
                  <a:gd name="T5" fmla="*/ 9 h 10"/>
                  <a:gd name="T6" fmla="*/ 9 w 10"/>
                  <a:gd name="T7" fmla="*/ 2 h 10"/>
                  <a:gd name="T8" fmla="*/ 1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1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3" y="10"/>
                      <a:pt x="6" y="10"/>
                      <a:pt x="8" y="9"/>
                    </a:cubicBezTo>
                    <a:cubicBezTo>
                      <a:pt x="10" y="7"/>
                      <a:pt x="10" y="4"/>
                      <a:pt x="9" y="2"/>
                    </a:cubicBezTo>
                    <a:cubicBezTo>
                      <a:pt x="7" y="0"/>
                      <a:pt x="3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Freeform 486">
                <a:extLst>
                  <a:ext uri="{FF2B5EF4-FFF2-40B4-BE49-F238E27FC236}">
                    <a16:creationId xmlns:a16="http://schemas.microsoft.com/office/drawing/2014/main" id="{B6AA1167-C5C5-4B89-92A2-AD556967E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4" y="-234"/>
                <a:ext cx="21" cy="19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4"/>
                      <a:pt x="0" y="8"/>
                      <a:pt x="2" y="11"/>
                    </a:cubicBezTo>
                    <a:cubicBezTo>
                      <a:pt x="5" y="13"/>
                      <a:pt x="9" y="13"/>
                      <a:pt x="11" y="11"/>
                    </a:cubicBezTo>
                    <a:cubicBezTo>
                      <a:pt x="14" y="8"/>
                      <a:pt x="14" y="4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Freeform 487">
                <a:extLst>
                  <a:ext uri="{FF2B5EF4-FFF2-40B4-BE49-F238E27FC236}">
                    <a16:creationId xmlns:a16="http://schemas.microsoft.com/office/drawing/2014/main" id="{832C0CFB-EDCF-42D6-9689-C499FE90F4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53" y="-279"/>
                <a:ext cx="23" cy="19"/>
              </a:xfrm>
              <a:custGeom>
                <a:avLst/>
                <a:gdLst>
                  <a:gd name="T0" fmla="*/ 3 w 15"/>
                  <a:gd name="T1" fmla="*/ 2 h 13"/>
                  <a:gd name="T2" fmla="*/ 3 w 15"/>
                  <a:gd name="T3" fmla="*/ 11 h 13"/>
                  <a:gd name="T4" fmla="*/ 12 w 15"/>
                  <a:gd name="T5" fmla="*/ 11 h 13"/>
                  <a:gd name="T6" fmla="*/ 12 w 15"/>
                  <a:gd name="T7" fmla="*/ 2 h 13"/>
                  <a:gd name="T8" fmla="*/ 3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3" y="2"/>
                    </a:moveTo>
                    <a:cubicBezTo>
                      <a:pt x="0" y="4"/>
                      <a:pt x="0" y="8"/>
                      <a:pt x="3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5" y="8"/>
                      <a:pt x="14" y="4"/>
                      <a:pt x="12" y="2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Freeform 488">
                <a:extLst>
                  <a:ext uri="{FF2B5EF4-FFF2-40B4-BE49-F238E27FC236}">
                    <a16:creationId xmlns:a16="http://schemas.microsoft.com/office/drawing/2014/main" id="{F2D10502-4892-4B0C-8450-3BC7D6C6E6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11" y="-327"/>
                <a:ext cx="27" cy="25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Freeform 489">
                <a:extLst>
                  <a:ext uri="{FF2B5EF4-FFF2-40B4-BE49-F238E27FC236}">
                    <a16:creationId xmlns:a16="http://schemas.microsoft.com/office/drawing/2014/main" id="{E9FFED63-AA3A-41BD-A19D-B4273D28F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68" y="-374"/>
                <a:ext cx="32" cy="29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5 h 19"/>
                  <a:gd name="T6" fmla="*/ 17 w 21"/>
                  <a:gd name="T7" fmla="*/ 15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4" y="0"/>
                      <a:pt x="8" y="0"/>
                      <a:pt x="4" y="3"/>
                    </a:cubicBezTo>
                    <a:cubicBezTo>
                      <a:pt x="0" y="7"/>
                      <a:pt x="1" y="12"/>
                      <a:pt x="4" y="15"/>
                    </a:cubicBezTo>
                    <a:cubicBezTo>
                      <a:pt x="8" y="19"/>
                      <a:pt x="13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Freeform 490">
                <a:extLst>
                  <a:ext uri="{FF2B5EF4-FFF2-40B4-BE49-F238E27FC236}">
                    <a16:creationId xmlns:a16="http://schemas.microsoft.com/office/drawing/2014/main" id="{5D5C7923-1CBF-46B4-8DB6-A56AFCA8AE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6" y="-421"/>
                <a:ext cx="36" cy="34"/>
              </a:xfrm>
              <a:custGeom>
                <a:avLst/>
                <a:gdLst>
                  <a:gd name="T0" fmla="*/ 20 w 24"/>
                  <a:gd name="T1" fmla="*/ 4 h 23"/>
                  <a:gd name="T2" fmla="*/ 5 w 24"/>
                  <a:gd name="T3" fmla="*/ 4 h 23"/>
                  <a:gd name="T4" fmla="*/ 5 w 24"/>
                  <a:gd name="T5" fmla="*/ 18 h 23"/>
                  <a:gd name="T6" fmla="*/ 20 w 24"/>
                  <a:gd name="T7" fmla="*/ 19 h 23"/>
                  <a:gd name="T8" fmla="*/ 20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5" y="18"/>
                    </a:cubicBezTo>
                    <a:cubicBezTo>
                      <a:pt x="9" y="23"/>
                      <a:pt x="16" y="23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Freeform 491">
                <a:extLst>
                  <a:ext uri="{FF2B5EF4-FFF2-40B4-BE49-F238E27FC236}">
                    <a16:creationId xmlns:a16="http://schemas.microsoft.com/office/drawing/2014/main" id="{618F380E-244D-404D-B9CF-98D8A80F3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3" y="-468"/>
                <a:ext cx="42" cy="38"/>
              </a:xfrm>
              <a:custGeom>
                <a:avLst/>
                <a:gdLst>
                  <a:gd name="T0" fmla="*/ 23 w 28"/>
                  <a:gd name="T1" fmla="*/ 21 h 25"/>
                  <a:gd name="T2" fmla="*/ 23 w 28"/>
                  <a:gd name="T3" fmla="*/ 4 h 25"/>
                  <a:gd name="T4" fmla="*/ 5 w 28"/>
                  <a:gd name="T5" fmla="*/ 4 h 25"/>
                  <a:gd name="T6" fmla="*/ 5 w 28"/>
                  <a:gd name="T7" fmla="*/ 21 h 25"/>
                  <a:gd name="T8" fmla="*/ 23 w 28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21"/>
                    </a:moveTo>
                    <a:cubicBezTo>
                      <a:pt x="28" y="16"/>
                      <a:pt x="28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Freeform 492">
                <a:extLst>
                  <a:ext uri="{FF2B5EF4-FFF2-40B4-BE49-F238E27FC236}">
                    <a16:creationId xmlns:a16="http://schemas.microsoft.com/office/drawing/2014/main" id="{9D87F8EB-70AA-4654-A8A5-BEE3421C9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41" y="-516"/>
                <a:ext cx="46" cy="44"/>
              </a:xfrm>
              <a:custGeom>
                <a:avLst/>
                <a:gdLst>
                  <a:gd name="T0" fmla="*/ 26 w 31"/>
                  <a:gd name="T1" fmla="*/ 24 h 29"/>
                  <a:gd name="T2" fmla="*/ 26 w 31"/>
                  <a:gd name="T3" fmla="*/ 5 h 29"/>
                  <a:gd name="T4" fmla="*/ 6 w 31"/>
                  <a:gd name="T5" fmla="*/ 5 h 29"/>
                  <a:gd name="T6" fmla="*/ 6 w 31"/>
                  <a:gd name="T7" fmla="*/ 24 h 29"/>
                  <a:gd name="T8" fmla="*/ 26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6" y="24"/>
                    </a:moveTo>
                    <a:cubicBezTo>
                      <a:pt x="31" y="19"/>
                      <a:pt x="31" y="10"/>
                      <a:pt x="26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Freeform 493">
                <a:extLst>
                  <a:ext uri="{FF2B5EF4-FFF2-40B4-BE49-F238E27FC236}">
                    <a16:creationId xmlns:a16="http://schemas.microsoft.com/office/drawing/2014/main" id="{877392E3-269E-4261-A053-0E8959B9C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98" y="-562"/>
                <a:ext cx="51" cy="46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6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3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Freeform 494">
                <a:extLst>
                  <a:ext uri="{FF2B5EF4-FFF2-40B4-BE49-F238E27FC236}">
                    <a16:creationId xmlns:a16="http://schemas.microsoft.com/office/drawing/2014/main" id="{3F6EED71-6C19-4602-BB4C-CCBA6A194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56" y="-610"/>
                <a:ext cx="57" cy="52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Freeform 495">
                <a:extLst>
                  <a:ext uri="{FF2B5EF4-FFF2-40B4-BE49-F238E27FC236}">
                    <a16:creationId xmlns:a16="http://schemas.microsoft.com/office/drawing/2014/main" id="{10C3BF50-8215-4934-8BD9-13E9F28913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17" y="-655"/>
                <a:ext cx="55" cy="52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9 h 35"/>
                  <a:gd name="T6" fmla="*/ 31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7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Freeform 496">
                <a:extLst>
                  <a:ext uri="{FF2B5EF4-FFF2-40B4-BE49-F238E27FC236}">
                    <a16:creationId xmlns:a16="http://schemas.microsoft.com/office/drawing/2014/main" id="{7FD9DF1C-0AC4-4834-96BD-76046692CA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74" y="-702"/>
                <a:ext cx="62" cy="57"/>
              </a:xfrm>
              <a:custGeom>
                <a:avLst/>
                <a:gdLst>
                  <a:gd name="T0" fmla="*/ 33 w 41"/>
                  <a:gd name="T1" fmla="*/ 6 h 38"/>
                  <a:gd name="T2" fmla="*/ 7 w 41"/>
                  <a:gd name="T3" fmla="*/ 6 h 38"/>
                  <a:gd name="T4" fmla="*/ 7 w 41"/>
                  <a:gd name="T5" fmla="*/ 31 h 38"/>
                  <a:gd name="T6" fmla="*/ 33 w 41"/>
                  <a:gd name="T7" fmla="*/ 31 h 38"/>
                  <a:gd name="T8" fmla="*/ 33 w 41"/>
                  <a:gd name="T9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6"/>
                    </a:moveTo>
                    <a:cubicBezTo>
                      <a:pt x="26" y="0"/>
                      <a:pt x="14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1" y="24"/>
                      <a:pt x="41" y="13"/>
                      <a:pt x="3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Freeform 497">
                <a:extLst>
                  <a:ext uri="{FF2B5EF4-FFF2-40B4-BE49-F238E27FC236}">
                    <a16:creationId xmlns:a16="http://schemas.microsoft.com/office/drawing/2014/main" id="{B66C5511-FB85-442E-B49E-C96566C2B3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32" y="-750"/>
                <a:ext cx="66" cy="62"/>
              </a:xfrm>
              <a:custGeom>
                <a:avLst/>
                <a:gdLst>
                  <a:gd name="T0" fmla="*/ 36 w 44"/>
                  <a:gd name="T1" fmla="*/ 34 h 41"/>
                  <a:gd name="T2" fmla="*/ 36 w 44"/>
                  <a:gd name="T3" fmla="*/ 8 h 41"/>
                  <a:gd name="T4" fmla="*/ 8 w 44"/>
                  <a:gd name="T5" fmla="*/ 7 h 41"/>
                  <a:gd name="T6" fmla="*/ 8 w 44"/>
                  <a:gd name="T7" fmla="*/ 34 h 41"/>
                  <a:gd name="T8" fmla="*/ 36 w 44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4"/>
                    </a:moveTo>
                    <a:cubicBezTo>
                      <a:pt x="44" y="27"/>
                      <a:pt x="44" y="15"/>
                      <a:pt x="36" y="8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Freeform 498">
                <a:extLst>
                  <a:ext uri="{FF2B5EF4-FFF2-40B4-BE49-F238E27FC236}">
                    <a16:creationId xmlns:a16="http://schemas.microsoft.com/office/drawing/2014/main" id="{B3795465-597C-443F-99D0-C11C515B5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9" y="-796"/>
                <a:ext cx="71" cy="64"/>
              </a:xfrm>
              <a:custGeom>
                <a:avLst/>
                <a:gdLst>
                  <a:gd name="T0" fmla="*/ 39 w 47"/>
                  <a:gd name="T1" fmla="*/ 36 h 43"/>
                  <a:gd name="T2" fmla="*/ 39 w 47"/>
                  <a:gd name="T3" fmla="*/ 8 h 43"/>
                  <a:gd name="T4" fmla="*/ 9 w 47"/>
                  <a:gd name="T5" fmla="*/ 7 h 43"/>
                  <a:gd name="T6" fmla="*/ 9 w 47"/>
                  <a:gd name="T7" fmla="*/ 36 h 43"/>
                  <a:gd name="T8" fmla="*/ 39 w 47"/>
                  <a:gd name="T9" fmla="*/ 3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3">
                    <a:moveTo>
                      <a:pt x="39" y="36"/>
                    </a:moveTo>
                    <a:cubicBezTo>
                      <a:pt x="47" y="28"/>
                      <a:pt x="47" y="15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ubicBezTo>
                      <a:pt x="0" y="15"/>
                      <a:pt x="0" y="28"/>
                      <a:pt x="9" y="36"/>
                    </a:cubicBezTo>
                    <a:cubicBezTo>
                      <a:pt x="17" y="43"/>
                      <a:pt x="30" y="43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Freeform 499">
                <a:extLst>
                  <a:ext uri="{FF2B5EF4-FFF2-40B4-BE49-F238E27FC236}">
                    <a16:creationId xmlns:a16="http://schemas.microsoft.com/office/drawing/2014/main" id="{F511A2F6-505F-4118-BF36-CF4424DD8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47" y="-844"/>
                <a:ext cx="75" cy="70"/>
              </a:xfrm>
              <a:custGeom>
                <a:avLst/>
                <a:gdLst>
                  <a:gd name="T0" fmla="*/ 41 w 50"/>
                  <a:gd name="T1" fmla="*/ 39 h 47"/>
                  <a:gd name="T2" fmla="*/ 42 w 50"/>
                  <a:gd name="T3" fmla="*/ 8 h 47"/>
                  <a:gd name="T4" fmla="*/ 9 w 50"/>
                  <a:gd name="T5" fmla="*/ 8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Freeform 500">
                <a:extLst>
                  <a:ext uri="{FF2B5EF4-FFF2-40B4-BE49-F238E27FC236}">
                    <a16:creationId xmlns:a16="http://schemas.microsoft.com/office/drawing/2014/main" id="{CE33D14E-5BFA-436B-B440-B3123847A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04" y="-890"/>
                <a:ext cx="81" cy="74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10 w 54"/>
                  <a:gd name="T5" fmla="*/ 8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8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Freeform 501">
                <a:extLst>
                  <a:ext uri="{FF2B5EF4-FFF2-40B4-BE49-F238E27FC236}">
                    <a16:creationId xmlns:a16="http://schemas.microsoft.com/office/drawing/2014/main" id="{FDFCB0C2-8A20-4EA3-B6DD-6CAD10CE89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62" y="-938"/>
                <a:ext cx="85" cy="79"/>
              </a:xfrm>
              <a:custGeom>
                <a:avLst/>
                <a:gdLst>
                  <a:gd name="T0" fmla="*/ 11 w 57"/>
                  <a:gd name="T1" fmla="*/ 9 h 53"/>
                  <a:gd name="T2" fmla="*/ 10 w 57"/>
                  <a:gd name="T3" fmla="*/ 44 h 53"/>
                  <a:gd name="T4" fmla="*/ 47 w 57"/>
                  <a:gd name="T5" fmla="*/ 44 h 53"/>
                  <a:gd name="T6" fmla="*/ 47 w 57"/>
                  <a:gd name="T7" fmla="*/ 9 h 53"/>
                  <a:gd name="T8" fmla="*/ 11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1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ubicBezTo>
                      <a:pt x="57" y="35"/>
                      <a:pt x="57" y="19"/>
                      <a:pt x="47" y="9"/>
                    </a:cubicBezTo>
                    <a:cubicBezTo>
                      <a:pt x="37" y="0"/>
                      <a:pt x="21" y="0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Freeform 502">
                <a:extLst>
                  <a:ext uri="{FF2B5EF4-FFF2-40B4-BE49-F238E27FC236}">
                    <a16:creationId xmlns:a16="http://schemas.microsoft.com/office/drawing/2014/main" id="{6D09F56D-0D54-4CC5-93F1-C0ED3CC11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19" y="-986"/>
                <a:ext cx="92" cy="85"/>
              </a:xfrm>
              <a:custGeom>
                <a:avLst/>
                <a:gdLst>
                  <a:gd name="T0" fmla="*/ 11 w 61"/>
                  <a:gd name="T1" fmla="*/ 10 h 57"/>
                  <a:gd name="T2" fmla="*/ 11 w 61"/>
                  <a:gd name="T3" fmla="*/ 47 h 57"/>
                  <a:gd name="T4" fmla="*/ 50 w 61"/>
                  <a:gd name="T5" fmla="*/ 47 h 57"/>
                  <a:gd name="T6" fmla="*/ 50 w 61"/>
                  <a:gd name="T7" fmla="*/ 11 h 57"/>
                  <a:gd name="T8" fmla="*/ 11 w 61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10"/>
                    </a:move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ubicBezTo>
                      <a:pt x="60" y="37"/>
                      <a:pt x="61" y="21"/>
                      <a:pt x="50" y="11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Freeform 503">
                <a:extLst>
                  <a:ext uri="{FF2B5EF4-FFF2-40B4-BE49-F238E27FC236}">
                    <a16:creationId xmlns:a16="http://schemas.microsoft.com/office/drawing/2014/main" id="{CDF973A5-922E-4B6A-8140-C9FE7347BA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7" y="-1033"/>
                <a:ext cx="96" cy="90"/>
              </a:xfrm>
              <a:custGeom>
                <a:avLst/>
                <a:gdLst>
                  <a:gd name="T0" fmla="*/ 12 w 64"/>
                  <a:gd name="T1" fmla="*/ 10 h 60"/>
                  <a:gd name="T2" fmla="*/ 11 w 64"/>
                  <a:gd name="T3" fmla="*/ 49 h 60"/>
                  <a:gd name="T4" fmla="*/ 52 w 64"/>
                  <a:gd name="T5" fmla="*/ 49 h 60"/>
                  <a:gd name="T6" fmla="*/ 52 w 64"/>
                  <a:gd name="T7" fmla="*/ 11 h 60"/>
                  <a:gd name="T8" fmla="*/ 12 w 64"/>
                  <a:gd name="T9" fmla="*/ 1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60"/>
                      <a:pt x="52" y="49"/>
                    </a:cubicBezTo>
                    <a:cubicBezTo>
                      <a:pt x="64" y="38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Freeform 504">
                <a:extLst>
                  <a:ext uri="{FF2B5EF4-FFF2-40B4-BE49-F238E27FC236}">
                    <a16:creationId xmlns:a16="http://schemas.microsoft.com/office/drawing/2014/main" id="{B37DBF2B-E57C-434C-BAF3-C1175B9E66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8" y="-1078"/>
                <a:ext cx="96" cy="90"/>
              </a:xfrm>
              <a:custGeom>
                <a:avLst/>
                <a:gdLst>
                  <a:gd name="T0" fmla="*/ 11 w 64"/>
                  <a:gd name="T1" fmla="*/ 10 h 60"/>
                  <a:gd name="T2" fmla="*/ 11 w 64"/>
                  <a:gd name="T3" fmla="*/ 49 h 60"/>
                  <a:gd name="T4" fmla="*/ 52 w 64"/>
                  <a:gd name="T5" fmla="*/ 49 h 60"/>
                  <a:gd name="T6" fmla="*/ 52 w 64"/>
                  <a:gd name="T7" fmla="*/ 11 h 60"/>
                  <a:gd name="T8" fmla="*/ 11 w 64"/>
                  <a:gd name="T9" fmla="*/ 1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1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ubicBezTo>
                      <a:pt x="63" y="38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Freeform 505">
                <a:extLst>
                  <a:ext uri="{FF2B5EF4-FFF2-40B4-BE49-F238E27FC236}">
                    <a16:creationId xmlns:a16="http://schemas.microsoft.com/office/drawing/2014/main" id="{18DFC51A-E259-4EE6-A371-0619A8D8CF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5" y="-1124"/>
                <a:ext cx="99" cy="93"/>
              </a:xfrm>
              <a:custGeom>
                <a:avLst/>
                <a:gdLst>
                  <a:gd name="T0" fmla="*/ 12 w 66"/>
                  <a:gd name="T1" fmla="*/ 11 h 62"/>
                  <a:gd name="T2" fmla="*/ 12 w 66"/>
                  <a:gd name="T3" fmla="*/ 51 h 62"/>
                  <a:gd name="T4" fmla="*/ 55 w 66"/>
                  <a:gd name="T5" fmla="*/ 51 h 62"/>
                  <a:gd name="T6" fmla="*/ 55 w 66"/>
                  <a:gd name="T7" fmla="*/ 11 h 62"/>
                  <a:gd name="T8" fmla="*/ 12 w 66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12" y="11"/>
                    </a:moveTo>
                    <a:cubicBezTo>
                      <a:pt x="0" y="21"/>
                      <a:pt x="0" y="39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6" y="40"/>
                      <a:pt x="66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Freeform 506">
                <a:extLst>
                  <a:ext uri="{FF2B5EF4-FFF2-40B4-BE49-F238E27FC236}">
                    <a16:creationId xmlns:a16="http://schemas.microsoft.com/office/drawing/2014/main" id="{80AD2E0B-1F28-4633-9191-8394972615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53" y="-1172"/>
                <a:ext cx="105" cy="99"/>
              </a:xfrm>
              <a:custGeom>
                <a:avLst/>
                <a:gdLst>
                  <a:gd name="T0" fmla="*/ 12 w 70"/>
                  <a:gd name="T1" fmla="*/ 12 h 66"/>
                  <a:gd name="T2" fmla="*/ 12 w 70"/>
                  <a:gd name="T3" fmla="*/ 54 h 66"/>
                  <a:gd name="T4" fmla="*/ 57 w 70"/>
                  <a:gd name="T5" fmla="*/ 54 h 66"/>
                  <a:gd name="T6" fmla="*/ 58 w 70"/>
                  <a:gd name="T7" fmla="*/ 12 h 66"/>
                  <a:gd name="T8" fmla="*/ 12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2" y="12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5" y="66"/>
                      <a:pt x="45" y="66"/>
                      <a:pt x="57" y="54"/>
                    </a:cubicBezTo>
                    <a:cubicBezTo>
                      <a:pt x="70" y="42"/>
                      <a:pt x="70" y="24"/>
                      <a:pt x="58" y="12"/>
                    </a:cubicBezTo>
                    <a:cubicBezTo>
                      <a:pt x="45" y="0"/>
                      <a:pt x="25" y="0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Freeform 507">
                <a:extLst>
                  <a:ext uri="{FF2B5EF4-FFF2-40B4-BE49-F238E27FC236}">
                    <a16:creationId xmlns:a16="http://schemas.microsoft.com/office/drawing/2014/main" id="{2D5A65AF-7426-4206-9151-5AA995566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10" y="-1219"/>
                <a:ext cx="110" cy="102"/>
              </a:xfrm>
              <a:custGeom>
                <a:avLst/>
                <a:gdLst>
                  <a:gd name="T0" fmla="*/ 13 w 73"/>
                  <a:gd name="T1" fmla="*/ 12 h 68"/>
                  <a:gd name="T2" fmla="*/ 13 w 73"/>
                  <a:gd name="T3" fmla="*/ 56 h 68"/>
                  <a:gd name="T4" fmla="*/ 60 w 73"/>
                  <a:gd name="T5" fmla="*/ 56 h 68"/>
                  <a:gd name="T6" fmla="*/ 60 w 73"/>
                  <a:gd name="T7" fmla="*/ 12 h 68"/>
                  <a:gd name="T8" fmla="*/ 13 w 73"/>
                  <a:gd name="T9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ubicBezTo>
                      <a:pt x="73" y="44"/>
                      <a:pt x="73" y="24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Freeform 508">
                <a:extLst>
                  <a:ext uri="{FF2B5EF4-FFF2-40B4-BE49-F238E27FC236}">
                    <a16:creationId xmlns:a16="http://schemas.microsoft.com/office/drawing/2014/main" id="{BFE069FF-68B7-4C30-9F80-594890D74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68" y="-1266"/>
                <a:ext cx="115" cy="107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6" y="46"/>
                      <a:pt x="77" y="26"/>
                      <a:pt x="63" y="13"/>
                    </a:cubicBezTo>
                    <a:cubicBezTo>
                      <a:pt x="50" y="0"/>
                      <a:pt x="27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Freeform 509">
                <a:extLst>
                  <a:ext uri="{FF2B5EF4-FFF2-40B4-BE49-F238E27FC236}">
                    <a16:creationId xmlns:a16="http://schemas.microsoft.com/office/drawing/2014/main" id="{2B780B50-16E2-4609-8940-621A8C34F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25" y="-1314"/>
                <a:ext cx="120" cy="112"/>
              </a:xfrm>
              <a:custGeom>
                <a:avLst/>
                <a:gdLst>
                  <a:gd name="T0" fmla="*/ 14 w 80"/>
                  <a:gd name="T1" fmla="*/ 14 h 75"/>
                  <a:gd name="T2" fmla="*/ 14 w 80"/>
                  <a:gd name="T3" fmla="*/ 62 h 75"/>
                  <a:gd name="T4" fmla="*/ 65 w 80"/>
                  <a:gd name="T5" fmla="*/ 62 h 75"/>
                  <a:gd name="T6" fmla="*/ 66 w 80"/>
                  <a:gd name="T7" fmla="*/ 14 h 75"/>
                  <a:gd name="T8" fmla="*/ 14 w 80"/>
                  <a:gd name="T9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4"/>
                    </a:moveTo>
                    <a:cubicBezTo>
                      <a:pt x="0" y="27"/>
                      <a:pt x="0" y="49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4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Freeform 510">
                <a:extLst>
                  <a:ext uri="{FF2B5EF4-FFF2-40B4-BE49-F238E27FC236}">
                    <a16:creationId xmlns:a16="http://schemas.microsoft.com/office/drawing/2014/main" id="{94F97B31-5685-4B38-B8FD-7EFFA1193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83" y="-1361"/>
                <a:ext cx="125" cy="117"/>
              </a:xfrm>
              <a:custGeom>
                <a:avLst/>
                <a:gdLst>
                  <a:gd name="T0" fmla="*/ 15 w 83"/>
                  <a:gd name="T1" fmla="*/ 14 h 78"/>
                  <a:gd name="T2" fmla="*/ 15 w 83"/>
                  <a:gd name="T3" fmla="*/ 64 h 78"/>
                  <a:gd name="T4" fmla="*/ 68 w 83"/>
                  <a:gd name="T5" fmla="*/ 64 h 78"/>
                  <a:gd name="T6" fmla="*/ 69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8"/>
                      <a:pt x="0" y="50"/>
                      <a:pt x="15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Freeform 511">
                <a:extLst>
                  <a:ext uri="{FF2B5EF4-FFF2-40B4-BE49-F238E27FC236}">
                    <a16:creationId xmlns:a16="http://schemas.microsoft.com/office/drawing/2014/main" id="{8ADB7A42-14B1-4BE5-8745-075697D86A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41" y="-1409"/>
                <a:ext cx="130" cy="123"/>
              </a:xfrm>
              <a:custGeom>
                <a:avLst/>
                <a:gdLst>
                  <a:gd name="T0" fmla="*/ 15 w 87"/>
                  <a:gd name="T1" fmla="*/ 15 h 82"/>
                  <a:gd name="T2" fmla="*/ 15 w 87"/>
                  <a:gd name="T3" fmla="*/ 67 h 82"/>
                  <a:gd name="T4" fmla="*/ 71 w 87"/>
                  <a:gd name="T5" fmla="*/ 67 h 82"/>
                  <a:gd name="T6" fmla="*/ 71 w 87"/>
                  <a:gd name="T7" fmla="*/ 15 h 82"/>
                  <a:gd name="T8" fmla="*/ 15 w 87"/>
                  <a:gd name="T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5" y="15"/>
                    </a:moveTo>
                    <a:cubicBezTo>
                      <a:pt x="0" y="29"/>
                      <a:pt x="0" y="53"/>
                      <a:pt x="15" y="67"/>
                    </a:cubicBezTo>
                    <a:cubicBezTo>
                      <a:pt x="30" y="81"/>
                      <a:pt x="56" y="82"/>
                      <a:pt x="71" y="67"/>
                    </a:cubicBezTo>
                    <a:cubicBezTo>
                      <a:pt x="87" y="53"/>
                      <a:pt x="87" y="29"/>
                      <a:pt x="71" y="15"/>
                    </a:cubicBezTo>
                    <a:cubicBezTo>
                      <a:pt x="56" y="1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Freeform 512">
                <a:extLst>
                  <a:ext uri="{FF2B5EF4-FFF2-40B4-BE49-F238E27FC236}">
                    <a16:creationId xmlns:a16="http://schemas.microsoft.com/office/drawing/2014/main" id="{5A85CEDE-4169-4630-ABED-CAFF21065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98" y="-1455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Freeform 513">
                <a:extLst>
                  <a:ext uri="{FF2B5EF4-FFF2-40B4-BE49-F238E27FC236}">
                    <a16:creationId xmlns:a16="http://schemas.microsoft.com/office/drawing/2014/main" id="{EF9E8E6D-4B42-4CB2-9A06-FEE0FA6218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59" y="-1500"/>
                <a:ext cx="133" cy="126"/>
              </a:xfrm>
              <a:custGeom>
                <a:avLst/>
                <a:gdLst>
                  <a:gd name="T0" fmla="*/ 16 w 89"/>
                  <a:gd name="T1" fmla="*/ 15 h 84"/>
                  <a:gd name="T2" fmla="*/ 16 w 89"/>
                  <a:gd name="T3" fmla="*/ 69 h 84"/>
                  <a:gd name="T4" fmla="*/ 73 w 89"/>
                  <a:gd name="T5" fmla="*/ 69 h 84"/>
                  <a:gd name="T6" fmla="*/ 74 w 89"/>
                  <a:gd name="T7" fmla="*/ 15 h 84"/>
                  <a:gd name="T8" fmla="*/ 16 w 89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1" y="84"/>
                      <a:pt x="57" y="84"/>
                      <a:pt x="73" y="69"/>
                    </a:cubicBezTo>
                    <a:cubicBezTo>
                      <a:pt x="89" y="54"/>
                      <a:pt x="89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Freeform 514">
                <a:extLst>
                  <a:ext uri="{FF2B5EF4-FFF2-40B4-BE49-F238E27FC236}">
                    <a16:creationId xmlns:a16="http://schemas.microsoft.com/office/drawing/2014/main" id="{74DBD560-AA87-4636-AE9B-822C5C993A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16" y="-1548"/>
                <a:ext cx="140" cy="132"/>
              </a:xfrm>
              <a:custGeom>
                <a:avLst/>
                <a:gdLst>
                  <a:gd name="T0" fmla="*/ 17 w 93"/>
                  <a:gd name="T1" fmla="*/ 16 h 88"/>
                  <a:gd name="T2" fmla="*/ 16 w 93"/>
                  <a:gd name="T3" fmla="*/ 72 h 88"/>
                  <a:gd name="T4" fmla="*/ 76 w 93"/>
                  <a:gd name="T5" fmla="*/ 72 h 88"/>
                  <a:gd name="T6" fmla="*/ 76 w 93"/>
                  <a:gd name="T7" fmla="*/ 16 h 88"/>
                  <a:gd name="T8" fmla="*/ 17 w 93"/>
                  <a:gd name="T9" fmla="*/ 16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8">
                    <a:moveTo>
                      <a:pt x="17" y="16"/>
                    </a:moveTo>
                    <a:cubicBezTo>
                      <a:pt x="0" y="31"/>
                      <a:pt x="0" y="56"/>
                      <a:pt x="16" y="72"/>
                    </a:cubicBezTo>
                    <a:cubicBezTo>
                      <a:pt x="33" y="87"/>
                      <a:pt x="60" y="88"/>
                      <a:pt x="76" y="72"/>
                    </a:cubicBezTo>
                    <a:cubicBezTo>
                      <a:pt x="93" y="57"/>
                      <a:pt x="93" y="32"/>
                      <a:pt x="76" y="16"/>
                    </a:cubicBezTo>
                    <a:cubicBezTo>
                      <a:pt x="60" y="1"/>
                      <a:pt x="33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Freeform 515">
                <a:extLst>
                  <a:ext uri="{FF2B5EF4-FFF2-40B4-BE49-F238E27FC236}">
                    <a16:creationId xmlns:a16="http://schemas.microsoft.com/office/drawing/2014/main" id="{6FDB8605-CC07-4E46-BF0E-011C230A49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74" y="-1595"/>
                <a:ext cx="144" cy="135"/>
              </a:xfrm>
              <a:custGeom>
                <a:avLst/>
                <a:gdLst>
                  <a:gd name="T0" fmla="*/ 17 w 96"/>
                  <a:gd name="T1" fmla="*/ 16 h 90"/>
                  <a:gd name="T2" fmla="*/ 17 w 96"/>
                  <a:gd name="T3" fmla="*/ 74 h 90"/>
                  <a:gd name="T4" fmla="*/ 79 w 96"/>
                  <a:gd name="T5" fmla="*/ 74 h 90"/>
                  <a:gd name="T6" fmla="*/ 79 w 96"/>
                  <a:gd name="T7" fmla="*/ 16 h 90"/>
                  <a:gd name="T8" fmla="*/ 17 w 96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ubicBezTo>
                      <a:pt x="96" y="58"/>
                      <a:pt x="96" y="32"/>
                      <a:pt x="79" y="16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Freeform 516">
                <a:extLst>
                  <a:ext uri="{FF2B5EF4-FFF2-40B4-BE49-F238E27FC236}">
                    <a16:creationId xmlns:a16="http://schemas.microsoft.com/office/drawing/2014/main" id="{A2EFB596-A1E3-46EB-9B96-BF44EB99C0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1" y="-1643"/>
                <a:ext cx="149" cy="141"/>
              </a:xfrm>
              <a:custGeom>
                <a:avLst/>
                <a:gdLst>
                  <a:gd name="T0" fmla="*/ 18 w 99"/>
                  <a:gd name="T1" fmla="*/ 17 h 94"/>
                  <a:gd name="T2" fmla="*/ 17 w 99"/>
                  <a:gd name="T3" fmla="*/ 77 h 94"/>
                  <a:gd name="T4" fmla="*/ 82 w 99"/>
                  <a:gd name="T5" fmla="*/ 77 h 94"/>
                  <a:gd name="T6" fmla="*/ 82 w 99"/>
                  <a:gd name="T7" fmla="*/ 17 h 94"/>
                  <a:gd name="T8" fmla="*/ 18 w 99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94">
                    <a:moveTo>
                      <a:pt x="18" y="17"/>
                    </a:moveTo>
                    <a:cubicBezTo>
                      <a:pt x="0" y="33"/>
                      <a:pt x="0" y="60"/>
                      <a:pt x="17" y="77"/>
                    </a:cubicBezTo>
                    <a:cubicBezTo>
                      <a:pt x="35" y="94"/>
                      <a:pt x="64" y="94"/>
                      <a:pt x="82" y="77"/>
                    </a:cubicBezTo>
                    <a:cubicBezTo>
                      <a:pt x="99" y="61"/>
                      <a:pt x="99" y="34"/>
                      <a:pt x="82" y="17"/>
                    </a:cubicBezTo>
                    <a:cubicBezTo>
                      <a:pt x="64" y="1"/>
                      <a:pt x="35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Freeform 517">
                <a:extLst>
                  <a:ext uri="{FF2B5EF4-FFF2-40B4-BE49-F238E27FC236}">
                    <a16:creationId xmlns:a16="http://schemas.microsoft.com/office/drawing/2014/main" id="{3D398FFF-F803-4C1B-B42D-591ADA268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9" y="-1689"/>
                <a:ext cx="154" cy="144"/>
              </a:xfrm>
              <a:custGeom>
                <a:avLst/>
                <a:gdLst>
                  <a:gd name="T0" fmla="*/ 18 w 103"/>
                  <a:gd name="T1" fmla="*/ 17 h 96"/>
                  <a:gd name="T2" fmla="*/ 18 w 103"/>
                  <a:gd name="T3" fmla="*/ 79 h 96"/>
                  <a:gd name="T4" fmla="*/ 84 w 103"/>
                  <a:gd name="T5" fmla="*/ 79 h 96"/>
                  <a:gd name="T6" fmla="*/ 85 w 103"/>
                  <a:gd name="T7" fmla="*/ 17 h 96"/>
                  <a:gd name="T8" fmla="*/ 18 w 103"/>
                  <a:gd name="T9" fmla="*/ 1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96">
                    <a:moveTo>
                      <a:pt x="18" y="17"/>
                    </a:moveTo>
                    <a:cubicBezTo>
                      <a:pt x="0" y="34"/>
                      <a:pt x="0" y="62"/>
                      <a:pt x="18" y="79"/>
                    </a:cubicBezTo>
                    <a:cubicBezTo>
                      <a:pt x="36" y="96"/>
                      <a:pt x="66" y="96"/>
                      <a:pt x="84" y="79"/>
                    </a:cubicBezTo>
                    <a:cubicBezTo>
                      <a:pt x="103" y="62"/>
                      <a:pt x="103" y="34"/>
                      <a:pt x="85" y="17"/>
                    </a:cubicBezTo>
                    <a:cubicBezTo>
                      <a:pt x="66" y="0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Freeform 518">
                <a:extLst>
                  <a:ext uri="{FF2B5EF4-FFF2-40B4-BE49-F238E27FC236}">
                    <a16:creationId xmlns:a16="http://schemas.microsoft.com/office/drawing/2014/main" id="{6842D3AE-68F4-4256-B8E1-CDA4E8BB7D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46" y="-1729"/>
                <a:ext cx="81" cy="136"/>
              </a:xfrm>
              <a:custGeom>
                <a:avLst/>
                <a:gdLst>
                  <a:gd name="T0" fmla="*/ 19 w 54"/>
                  <a:gd name="T1" fmla="*/ 13 h 91"/>
                  <a:gd name="T2" fmla="*/ 18 w 54"/>
                  <a:gd name="T3" fmla="*/ 77 h 91"/>
                  <a:gd name="T4" fmla="*/ 54 w 54"/>
                  <a:gd name="T5" fmla="*/ 90 h 91"/>
                  <a:gd name="T6" fmla="*/ 54 w 54"/>
                  <a:gd name="T7" fmla="*/ 0 h 91"/>
                  <a:gd name="T8" fmla="*/ 19 w 54"/>
                  <a:gd name="T9" fmla="*/ 1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91">
                    <a:moveTo>
                      <a:pt x="19" y="13"/>
                    </a:moveTo>
                    <a:cubicBezTo>
                      <a:pt x="0" y="31"/>
                      <a:pt x="0" y="59"/>
                      <a:pt x="18" y="77"/>
                    </a:cubicBezTo>
                    <a:cubicBezTo>
                      <a:pt x="28" y="86"/>
                      <a:pt x="41" y="91"/>
                      <a:pt x="54" y="9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42" y="0"/>
                      <a:pt x="29" y="4"/>
                      <a:pt x="19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Freeform 519">
                <a:extLst>
                  <a:ext uri="{FF2B5EF4-FFF2-40B4-BE49-F238E27FC236}">
                    <a16:creationId xmlns:a16="http://schemas.microsoft.com/office/drawing/2014/main" id="{04434CED-5877-4B00-827D-5734768AD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8" y="12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3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Freeform 520">
                <a:extLst>
                  <a:ext uri="{FF2B5EF4-FFF2-40B4-BE49-F238E27FC236}">
                    <a16:creationId xmlns:a16="http://schemas.microsoft.com/office/drawing/2014/main" id="{B5209B55-952E-40FE-80ED-0F5847D19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86" y="-35"/>
                <a:ext cx="12" cy="11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5 h 7"/>
                  <a:gd name="T4" fmla="*/ 6 w 8"/>
                  <a:gd name="T5" fmla="*/ 5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0" y="2"/>
                      <a:pt x="1" y="4"/>
                      <a:pt x="2" y="5"/>
                    </a:cubicBezTo>
                    <a:cubicBezTo>
                      <a:pt x="3" y="7"/>
                      <a:pt x="5" y="6"/>
                      <a:pt x="6" y="5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Freeform 521">
                <a:extLst>
                  <a:ext uri="{FF2B5EF4-FFF2-40B4-BE49-F238E27FC236}">
                    <a16:creationId xmlns:a16="http://schemas.microsoft.com/office/drawing/2014/main" id="{CEE7F249-9CB6-4D17-A7B4-96776CB8EE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4" y="-83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Freeform 522">
                <a:extLst>
                  <a:ext uri="{FF2B5EF4-FFF2-40B4-BE49-F238E27FC236}">
                    <a16:creationId xmlns:a16="http://schemas.microsoft.com/office/drawing/2014/main" id="{85A3BC3C-FDF1-48D7-B7E2-D424B73AB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01" y="-129"/>
                <a:ext cx="23" cy="19"/>
              </a:xfrm>
              <a:custGeom>
                <a:avLst/>
                <a:gdLst>
                  <a:gd name="T0" fmla="*/ 3 w 15"/>
                  <a:gd name="T1" fmla="*/ 2 h 13"/>
                  <a:gd name="T2" fmla="*/ 3 w 15"/>
                  <a:gd name="T3" fmla="*/ 10 h 13"/>
                  <a:gd name="T4" fmla="*/ 12 w 15"/>
                  <a:gd name="T5" fmla="*/ 11 h 13"/>
                  <a:gd name="T6" fmla="*/ 12 w 15"/>
                  <a:gd name="T7" fmla="*/ 2 h 13"/>
                  <a:gd name="T8" fmla="*/ 3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3" y="2"/>
                    </a:moveTo>
                    <a:cubicBezTo>
                      <a:pt x="0" y="4"/>
                      <a:pt x="0" y="8"/>
                      <a:pt x="3" y="10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5" y="8"/>
                      <a:pt x="14" y="4"/>
                      <a:pt x="12" y="2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Freeform 523">
                <a:extLst>
                  <a:ext uri="{FF2B5EF4-FFF2-40B4-BE49-F238E27FC236}">
                    <a16:creationId xmlns:a16="http://schemas.microsoft.com/office/drawing/2014/main" id="{C4B9FE41-AD39-464B-8D7F-E8A48B8A93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59" y="-177"/>
                <a:ext cx="27" cy="24"/>
              </a:xfrm>
              <a:custGeom>
                <a:avLst/>
                <a:gdLst>
                  <a:gd name="T0" fmla="*/ 4 w 18"/>
                  <a:gd name="T1" fmla="*/ 3 h 16"/>
                  <a:gd name="T2" fmla="*/ 3 w 18"/>
                  <a:gd name="T3" fmla="*/ 13 h 16"/>
                  <a:gd name="T4" fmla="*/ 15 w 18"/>
                  <a:gd name="T5" fmla="*/ 13 h 16"/>
                  <a:gd name="T6" fmla="*/ 15 w 18"/>
                  <a:gd name="T7" fmla="*/ 3 h 16"/>
                  <a:gd name="T8" fmla="*/ 4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4" y="3"/>
                    </a:moveTo>
                    <a:cubicBezTo>
                      <a:pt x="0" y="6"/>
                      <a:pt x="0" y="11"/>
                      <a:pt x="3" y="13"/>
                    </a:cubicBezTo>
                    <a:cubicBezTo>
                      <a:pt x="6" y="16"/>
                      <a:pt x="12" y="16"/>
                      <a:pt x="15" y="13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Freeform 524">
                <a:extLst>
                  <a:ext uri="{FF2B5EF4-FFF2-40B4-BE49-F238E27FC236}">
                    <a16:creationId xmlns:a16="http://schemas.microsoft.com/office/drawing/2014/main" id="{482CC683-7786-494F-A04C-019CE5D43C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18" y="-224"/>
                <a:ext cx="30" cy="29"/>
              </a:xfrm>
              <a:custGeom>
                <a:avLst/>
                <a:gdLst>
                  <a:gd name="T0" fmla="*/ 16 w 20"/>
                  <a:gd name="T1" fmla="*/ 3 h 19"/>
                  <a:gd name="T2" fmla="*/ 3 w 20"/>
                  <a:gd name="T3" fmla="*/ 3 h 19"/>
                  <a:gd name="T4" fmla="*/ 3 w 20"/>
                  <a:gd name="T5" fmla="*/ 15 h 19"/>
                  <a:gd name="T6" fmla="*/ 16 w 20"/>
                  <a:gd name="T7" fmla="*/ 15 h 19"/>
                  <a:gd name="T8" fmla="*/ 16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6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6"/>
                      <a:pt x="0" y="12"/>
                      <a:pt x="3" y="15"/>
                    </a:cubicBezTo>
                    <a:cubicBezTo>
                      <a:pt x="7" y="19"/>
                      <a:pt x="12" y="19"/>
                      <a:pt x="16" y="15"/>
                    </a:cubicBezTo>
                    <a:cubicBezTo>
                      <a:pt x="20" y="12"/>
                      <a:pt x="20" y="7"/>
                      <a:pt x="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Freeform 525">
                <a:extLst>
                  <a:ext uri="{FF2B5EF4-FFF2-40B4-BE49-F238E27FC236}">
                    <a16:creationId xmlns:a16="http://schemas.microsoft.com/office/drawing/2014/main" id="{FCDC6B3C-5BB1-4437-8BC3-F7B4EAD341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75" y="-272"/>
                <a:ext cx="35" cy="33"/>
              </a:xfrm>
              <a:custGeom>
                <a:avLst/>
                <a:gdLst>
                  <a:gd name="T0" fmla="*/ 19 w 23"/>
                  <a:gd name="T1" fmla="*/ 4 h 22"/>
                  <a:gd name="T2" fmla="*/ 4 w 23"/>
                  <a:gd name="T3" fmla="*/ 4 h 22"/>
                  <a:gd name="T4" fmla="*/ 4 w 23"/>
                  <a:gd name="T5" fmla="*/ 18 h 22"/>
                  <a:gd name="T6" fmla="*/ 19 w 23"/>
                  <a:gd name="T7" fmla="*/ 19 h 22"/>
                  <a:gd name="T8" fmla="*/ 19 w 23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9"/>
                    </a:cubicBezTo>
                    <a:cubicBezTo>
                      <a:pt x="23" y="15"/>
                      <a:pt x="23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Freeform 526">
                <a:extLst>
                  <a:ext uri="{FF2B5EF4-FFF2-40B4-BE49-F238E27FC236}">
                    <a16:creationId xmlns:a16="http://schemas.microsoft.com/office/drawing/2014/main" id="{41BB2F29-EB98-4029-BB8F-3A0A1345E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34" y="-317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4" y="4"/>
                    </a:cubicBezTo>
                    <a:cubicBezTo>
                      <a:pt x="0" y="8"/>
                      <a:pt x="0" y="15"/>
                      <a:pt x="4" y="18"/>
                    </a:cubicBezTo>
                    <a:cubicBezTo>
                      <a:pt x="8" y="22"/>
                      <a:pt x="15" y="22"/>
                      <a:pt x="20" y="18"/>
                    </a:cubicBezTo>
                    <a:cubicBezTo>
                      <a:pt x="24" y="15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Freeform 527">
                <a:extLst>
                  <a:ext uri="{FF2B5EF4-FFF2-40B4-BE49-F238E27FC236}">
                    <a16:creationId xmlns:a16="http://schemas.microsoft.com/office/drawing/2014/main" id="{C17320C2-17BD-41D3-BDE8-81684FF58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92" y="-363"/>
                <a:ext cx="40" cy="37"/>
              </a:xfrm>
              <a:custGeom>
                <a:avLst/>
                <a:gdLst>
                  <a:gd name="T0" fmla="*/ 22 w 27"/>
                  <a:gd name="T1" fmla="*/ 21 h 25"/>
                  <a:gd name="T2" fmla="*/ 23 w 27"/>
                  <a:gd name="T3" fmla="*/ 4 h 25"/>
                  <a:gd name="T4" fmla="*/ 5 w 27"/>
                  <a:gd name="T5" fmla="*/ 4 h 25"/>
                  <a:gd name="T6" fmla="*/ 5 w 27"/>
                  <a:gd name="T7" fmla="*/ 20 h 25"/>
                  <a:gd name="T8" fmla="*/ 22 w 27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22" y="21"/>
                    </a:moveTo>
                    <a:cubicBezTo>
                      <a:pt x="27" y="16"/>
                      <a:pt x="27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ubicBezTo>
                      <a:pt x="0" y="9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Freeform 528">
                <a:extLst>
                  <a:ext uri="{FF2B5EF4-FFF2-40B4-BE49-F238E27FC236}">
                    <a16:creationId xmlns:a16="http://schemas.microsoft.com/office/drawing/2014/main" id="{3BD50A12-0100-485C-A483-8EC2AA0D98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49" y="-411"/>
                <a:ext cx="47" cy="43"/>
              </a:xfrm>
              <a:custGeom>
                <a:avLst/>
                <a:gdLst>
                  <a:gd name="T0" fmla="*/ 25 w 31"/>
                  <a:gd name="T1" fmla="*/ 24 h 29"/>
                  <a:gd name="T2" fmla="*/ 25 w 31"/>
                  <a:gd name="T3" fmla="*/ 5 h 29"/>
                  <a:gd name="T4" fmla="*/ 6 w 31"/>
                  <a:gd name="T5" fmla="*/ 5 h 29"/>
                  <a:gd name="T6" fmla="*/ 6 w 31"/>
                  <a:gd name="T7" fmla="*/ 24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9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Freeform 529">
                <a:extLst>
                  <a:ext uri="{FF2B5EF4-FFF2-40B4-BE49-F238E27FC236}">
                    <a16:creationId xmlns:a16="http://schemas.microsoft.com/office/drawing/2014/main" id="{08DA8273-EE27-473D-AF2A-3A15EAD1B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07" y="-459"/>
                <a:ext cx="51" cy="48"/>
              </a:xfrm>
              <a:custGeom>
                <a:avLst/>
                <a:gdLst>
                  <a:gd name="T0" fmla="*/ 28 w 34"/>
                  <a:gd name="T1" fmla="*/ 6 h 32"/>
                  <a:gd name="T2" fmla="*/ 6 w 34"/>
                  <a:gd name="T3" fmla="*/ 6 h 32"/>
                  <a:gd name="T4" fmla="*/ 6 w 34"/>
                  <a:gd name="T5" fmla="*/ 27 h 32"/>
                  <a:gd name="T6" fmla="*/ 28 w 34"/>
                  <a:gd name="T7" fmla="*/ 27 h 32"/>
                  <a:gd name="T8" fmla="*/ 28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6"/>
                    </a:move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7"/>
                    </a:cubicBezTo>
                    <a:cubicBezTo>
                      <a:pt x="12" y="32"/>
                      <a:pt x="22" y="32"/>
                      <a:pt x="28" y="27"/>
                    </a:cubicBezTo>
                    <a:cubicBezTo>
                      <a:pt x="34" y="21"/>
                      <a:pt x="34" y="12"/>
                      <a:pt x="28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Freeform 530">
                <a:extLst>
                  <a:ext uri="{FF2B5EF4-FFF2-40B4-BE49-F238E27FC236}">
                    <a16:creationId xmlns:a16="http://schemas.microsoft.com/office/drawing/2014/main" id="{37DD5B27-D83F-46C8-87E7-A8E86F2C2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65" y="-505"/>
                <a:ext cx="55" cy="52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9 h 35"/>
                  <a:gd name="T6" fmla="*/ 31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Freeform 531">
                <a:extLst>
                  <a:ext uri="{FF2B5EF4-FFF2-40B4-BE49-F238E27FC236}">
                    <a16:creationId xmlns:a16="http://schemas.microsoft.com/office/drawing/2014/main" id="{6602D774-7A0B-4977-93A6-54C3523E0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22" y="-553"/>
                <a:ext cx="62" cy="57"/>
              </a:xfrm>
              <a:custGeom>
                <a:avLst/>
                <a:gdLst>
                  <a:gd name="T0" fmla="*/ 34 w 41"/>
                  <a:gd name="T1" fmla="*/ 7 h 38"/>
                  <a:gd name="T2" fmla="*/ 7 w 41"/>
                  <a:gd name="T3" fmla="*/ 7 h 38"/>
                  <a:gd name="T4" fmla="*/ 7 w 41"/>
                  <a:gd name="T5" fmla="*/ 32 h 38"/>
                  <a:gd name="T6" fmla="*/ 33 w 41"/>
                  <a:gd name="T7" fmla="*/ 32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Freeform 532">
                <a:extLst>
                  <a:ext uri="{FF2B5EF4-FFF2-40B4-BE49-F238E27FC236}">
                    <a16:creationId xmlns:a16="http://schemas.microsoft.com/office/drawing/2014/main" id="{85853B92-00AD-48DF-90B2-3802B3C713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80" y="-600"/>
                <a:ext cx="66" cy="62"/>
              </a:xfrm>
              <a:custGeom>
                <a:avLst/>
                <a:gdLst>
                  <a:gd name="T0" fmla="*/ 36 w 44"/>
                  <a:gd name="T1" fmla="*/ 7 h 41"/>
                  <a:gd name="T2" fmla="*/ 8 w 44"/>
                  <a:gd name="T3" fmla="*/ 7 h 41"/>
                  <a:gd name="T4" fmla="*/ 8 w 44"/>
                  <a:gd name="T5" fmla="*/ 34 h 41"/>
                  <a:gd name="T6" fmla="*/ 36 w 44"/>
                  <a:gd name="T7" fmla="*/ 34 h 41"/>
                  <a:gd name="T8" fmla="*/ 36 w 44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6"/>
                      <a:pt x="44" y="15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Freeform 533">
                <a:extLst>
                  <a:ext uri="{FF2B5EF4-FFF2-40B4-BE49-F238E27FC236}">
                    <a16:creationId xmlns:a16="http://schemas.microsoft.com/office/drawing/2014/main" id="{FA334657-6E39-443D-A587-625ED6409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37" y="-648"/>
                <a:ext cx="71" cy="66"/>
              </a:xfrm>
              <a:custGeom>
                <a:avLst/>
                <a:gdLst>
                  <a:gd name="T0" fmla="*/ 39 w 47"/>
                  <a:gd name="T1" fmla="*/ 37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6 h 44"/>
                  <a:gd name="T8" fmla="*/ 39 w 47"/>
                  <a:gd name="T9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7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6"/>
                      <a:pt x="0" y="29"/>
                      <a:pt x="9" y="36"/>
                    </a:cubicBezTo>
                    <a:cubicBezTo>
                      <a:pt x="17" y="44"/>
                      <a:pt x="30" y="44"/>
                      <a:pt x="39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Freeform 534">
                <a:extLst>
                  <a:ext uri="{FF2B5EF4-FFF2-40B4-BE49-F238E27FC236}">
                    <a16:creationId xmlns:a16="http://schemas.microsoft.com/office/drawing/2014/main" id="{7E2343F2-0961-4394-9033-9A52285F6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95" y="-694"/>
                <a:ext cx="76" cy="70"/>
              </a:xfrm>
              <a:custGeom>
                <a:avLst/>
                <a:gdLst>
                  <a:gd name="T0" fmla="*/ 41 w 51"/>
                  <a:gd name="T1" fmla="*/ 39 h 47"/>
                  <a:gd name="T2" fmla="*/ 42 w 51"/>
                  <a:gd name="T3" fmla="*/ 8 h 47"/>
                  <a:gd name="T4" fmla="*/ 9 w 51"/>
                  <a:gd name="T5" fmla="*/ 8 h 47"/>
                  <a:gd name="T6" fmla="*/ 9 w 51"/>
                  <a:gd name="T7" fmla="*/ 39 h 47"/>
                  <a:gd name="T8" fmla="*/ 41 w 51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1" y="39"/>
                    </a:moveTo>
                    <a:cubicBezTo>
                      <a:pt x="50" y="30"/>
                      <a:pt x="51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Freeform 535">
                <a:extLst>
                  <a:ext uri="{FF2B5EF4-FFF2-40B4-BE49-F238E27FC236}">
                    <a16:creationId xmlns:a16="http://schemas.microsoft.com/office/drawing/2014/main" id="{489477FA-07D9-4B23-B4AD-1C0911E9D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55" y="-739"/>
                <a:ext cx="75" cy="70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9 w 50"/>
                  <a:gd name="T5" fmla="*/ 38 h 47"/>
                  <a:gd name="T6" fmla="*/ 41 w 50"/>
                  <a:gd name="T7" fmla="*/ 39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Freeform 536">
                <a:extLst>
                  <a:ext uri="{FF2B5EF4-FFF2-40B4-BE49-F238E27FC236}">
                    <a16:creationId xmlns:a16="http://schemas.microsoft.com/office/drawing/2014/main" id="{90B91B35-4F76-4FB8-B5EE-704C95E067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13" y="-787"/>
                <a:ext cx="79" cy="75"/>
              </a:xfrm>
              <a:custGeom>
                <a:avLst/>
                <a:gdLst>
                  <a:gd name="T0" fmla="*/ 10 w 53"/>
                  <a:gd name="T1" fmla="*/ 9 h 50"/>
                  <a:gd name="T2" fmla="*/ 9 w 53"/>
                  <a:gd name="T3" fmla="*/ 42 h 50"/>
                  <a:gd name="T4" fmla="*/ 44 w 53"/>
                  <a:gd name="T5" fmla="*/ 42 h 50"/>
                  <a:gd name="T6" fmla="*/ 44 w 53"/>
                  <a:gd name="T7" fmla="*/ 10 h 50"/>
                  <a:gd name="T8" fmla="*/ 10 w 53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10" y="9"/>
                    </a:moveTo>
                    <a:cubicBezTo>
                      <a:pt x="0" y="18"/>
                      <a:pt x="0" y="33"/>
                      <a:pt x="9" y="42"/>
                    </a:cubicBezTo>
                    <a:cubicBezTo>
                      <a:pt x="19" y="50"/>
                      <a:pt x="34" y="50"/>
                      <a:pt x="44" y="42"/>
                    </a:cubicBezTo>
                    <a:cubicBezTo>
                      <a:pt x="53" y="33"/>
                      <a:pt x="53" y="18"/>
                      <a:pt x="44" y="10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Freeform 537">
                <a:extLst>
                  <a:ext uri="{FF2B5EF4-FFF2-40B4-BE49-F238E27FC236}">
                    <a16:creationId xmlns:a16="http://schemas.microsoft.com/office/drawing/2014/main" id="{884C9BC2-DBA2-4C49-AB9E-D70F79751A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71" y="-833"/>
                <a:ext cx="85" cy="79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4 h 53"/>
                  <a:gd name="T4" fmla="*/ 47 w 57"/>
                  <a:gd name="T5" fmla="*/ 44 h 53"/>
                  <a:gd name="T6" fmla="*/ 47 w 57"/>
                  <a:gd name="T7" fmla="*/ 9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Freeform 538">
                <a:extLst>
                  <a:ext uri="{FF2B5EF4-FFF2-40B4-BE49-F238E27FC236}">
                    <a16:creationId xmlns:a16="http://schemas.microsoft.com/office/drawing/2014/main" id="{396513FB-D760-42AE-8661-7488A883D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28" y="-881"/>
                <a:ext cx="90" cy="85"/>
              </a:xfrm>
              <a:custGeom>
                <a:avLst/>
                <a:gdLst>
                  <a:gd name="T0" fmla="*/ 11 w 60"/>
                  <a:gd name="T1" fmla="*/ 10 h 57"/>
                  <a:gd name="T2" fmla="*/ 11 w 60"/>
                  <a:gd name="T3" fmla="*/ 47 h 57"/>
                  <a:gd name="T4" fmla="*/ 49 w 60"/>
                  <a:gd name="T5" fmla="*/ 47 h 57"/>
                  <a:gd name="T6" fmla="*/ 50 w 60"/>
                  <a:gd name="T7" fmla="*/ 10 h 57"/>
                  <a:gd name="T8" fmla="*/ 11 w 60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11" y="10"/>
                    </a:moveTo>
                    <a:cubicBezTo>
                      <a:pt x="0" y="20"/>
                      <a:pt x="0" y="36"/>
                      <a:pt x="11" y="47"/>
                    </a:cubicBezTo>
                    <a:cubicBezTo>
                      <a:pt x="21" y="57"/>
                      <a:pt x="39" y="57"/>
                      <a:pt x="49" y="47"/>
                    </a:cubicBezTo>
                    <a:cubicBezTo>
                      <a:pt x="60" y="37"/>
                      <a:pt x="60" y="21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Freeform 539">
                <a:extLst>
                  <a:ext uri="{FF2B5EF4-FFF2-40B4-BE49-F238E27FC236}">
                    <a16:creationId xmlns:a16="http://schemas.microsoft.com/office/drawing/2014/main" id="{909FFF87-CBFD-4351-93F4-CAEBA831F2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6" y="-928"/>
                <a:ext cx="96" cy="89"/>
              </a:xfrm>
              <a:custGeom>
                <a:avLst/>
                <a:gdLst>
                  <a:gd name="T0" fmla="*/ 11 w 64"/>
                  <a:gd name="T1" fmla="*/ 10 h 59"/>
                  <a:gd name="T2" fmla="*/ 11 w 64"/>
                  <a:gd name="T3" fmla="*/ 49 h 59"/>
                  <a:gd name="T4" fmla="*/ 52 w 64"/>
                  <a:gd name="T5" fmla="*/ 49 h 59"/>
                  <a:gd name="T6" fmla="*/ 52 w 64"/>
                  <a:gd name="T7" fmla="*/ 10 h 59"/>
                  <a:gd name="T8" fmla="*/ 11 w 64"/>
                  <a:gd name="T9" fmla="*/ 1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11" y="10"/>
                    </a:moveTo>
                    <a:cubicBezTo>
                      <a:pt x="0" y="21"/>
                      <a:pt x="0" y="38"/>
                      <a:pt x="11" y="49"/>
                    </a:cubicBezTo>
                    <a:cubicBezTo>
                      <a:pt x="22" y="59"/>
                      <a:pt x="41" y="59"/>
                      <a:pt x="52" y="49"/>
                    </a:cubicBezTo>
                    <a:cubicBezTo>
                      <a:pt x="64" y="38"/>
                      <a:pt x="64" y="21"/>
                      <a:pt x="52" y="10"/>
                    </a:cubicBezTo>
                    <a:cubicBezTo>
                      <a:pt x="41" y="0"/>
                      <a:pt x="23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Freeform 540">
                <a:extLst>
                  <a:ext uri="{FF2B5EF4-FFF2-40B4-BE49-F238E27FC236}">
                    <a16:creationId xmlns:a16="http://schemas.microsoft.com/office/drawing/2014/main" id="{6567B13F-D9E8-4E0F-AF5E-8AD6C598D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3" y="-974"/>
                <a:ext cx="101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5" y="51"/>
                    </a:cubicBezTo>
                    <a:cubicBezTo>
                      <a:pt x="66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Freeform 541">
                <a:extLst>
                  <a:ext uri="{FF2B5EF4-FFF2-40B4-BE49-F238E27FC236}">
                    <a16:creationId xmlns:a16="http://schemas.microsoft.com/office/drawing/2014/main" id="{6C59FD60-5112-455E-9C76-BD04F7DA1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01" y="-1022"/>
                <a:ext cx="105" cy="97"/>
              </a:xfrm>
              <a:custGeom>
                <a:avLst/>
                <a:gdLst>
                  <a:gd name="T0" fmla="*/ 13 w 70"/>
                  <a:gd name="T1" fmla="*/ 12 h 65"/>
                  <a:gd name="T2" fmla="*/ 12 w 70"/>
                  <a:gd name="T3" fmla="*/ 53 h 65"/>
                  <a:gd name="T4" fmla="*/ 57 w 70"/>
                  <a:gd name="T5" fmla="*/ 54 h 65"/>
                  <a:gd name="T6" fmla="*/ 58 w 70"/>
                  <a:gd name="T7" fmla="*/ 12 h 65"/>
                  <a:gd name="T8" fmla="*/ 13 w 70"/>
                  <a:gd name="T9" fmla="*/ 1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3" y="12"/>
                    </a:move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4"/>
                    </a:cubicBez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5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Freeform 542">
                <a:extLst>
                  <a:ext uri="{FF2B5EF4-FFF2-40B4-BE49-F238E27FC236}">
                    <a16:creationId xmlns:a16="http://schemas.microsoft.com/office/drawing/2014/main" id="{185C27F0-6599-495B-BB99-7B45159378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58" y="-1070"/>
                <a:ext cx="110" cy="103"/>
              </a:xfrm>
              <a:custGeom>
                <a:avLst/>
                <a:gdLst>
                  <a:gd name="T0" fmla="*/ 13 w 73"/>
                  <a:gd name="T1" fmla="*/ 13 h 69"/>
                  <a:gd name="T2" fmla="*/ 13 w 73"/>
                  <a:gd name="T3" fmla="*/ 57 h 69"/>
                  <a:gd name="T4" fmla="*/ 60 w 73"/>
                  <a:gd name="T5" fmla="*/ 57 h 69"/>
                  <a:gd name="T6" fmla="*/ 60 w 73"/>
                  <a:gd name="T7" fmla="*/ 13 h 69"/>
                  <a:gd name="T8" fmla="*/ 13 w 73"/>
                  <a:gd name="T9" fmla="*/ 1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3"/>
                    </a:moveTo>
                    <a:cubicBezTo>
                      <a:pt x="0" y="25"/>
                      <a:pt x="0" y="44"/>
                      <a:pt x="13" y="57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Freeform 543">
                <a:extLst>
                  <a:ext uri="{FF2B5EF4-FFF2-40B4-BE49-F238E27FC236}">
                    <a16:creationId xmlns:a16="http://schemas.microsoft.com/office/drawing/2014/main" id="{C5D1CEF7-C108-44D0-B67D-A7D1A7C071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16" y="-1117"/>
                <a:ext cx="115" cy="108"/>
              </a:xfrm>
              <a:custGeom>
                <a:avLst/>
                <a:gdLst>
                  <a:gd name="T0" fmla="*/ 14 w 77"/>
                  <a:gd name="T1" fmla="*/ 12 h 72"/>
                  <a:gd name="T2" fmla="*/ 13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2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1"/>
                      <a:pt x="49" y="72"/>
                      <a:pt x="63" y="59"/>
                    </a:cubicBezTo>
                    <a:cubicBezTo>
                      <a:pt x="77" y="46"/>
                      <a:pt x="77" y="25"/>
                      <a:pt x="63" y="13"/>
                    </a:cubicBezTo>
                    <a:cubicBezTo>
                      <a:pt x="49" y="0"/>
                      <a:pt x="27" y="0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Freeform 544">
                <a:extLst>
                  <a:ext uri="{FF2B5EF4-FFF2-40B4-BE49-F238E27FC236}">
                    <a16:creationId xmlns:a16="http://schemas.microsoft.com/office/drawing/2014/main" id="{DC17032E-51A7-48A5-B28B-7051CAA67C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5" y="-1162"/>
                <a:ext cx="115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4 w 77"/>
                  <a:gd name="T5" fmla="*/ 59 h 72"/>
                  <a:gd name="T6" fmla="*/ 64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1" y="25"/>
                      <a:pt x="0" y="46"/>
                      <a:pt x="14" y="59"/>
                    </a:cubicBezTo>
                    <a:cubicBezTo>
                      <a:pt x="28" y="72"/>
                      <a:pt x="50" y="72"/>
                      <a:pt x="64" y="59"/>
                    </a:cubicBezTo>
                    <a:cubicBezTo>
                      <a:pt x="77" y="46"/>
                      <a:pt x="77" y="26"/>
                      <a:pt x="64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Freeform 545">
                <a:extLst>
                  <a:ext uri="{FF2B5EF4-FFF2-40B4-BE49-F238E27FC236}">
                    <a16:creationId xmlns:a16="http://schemas.microsoft.com/office/drawing/2014/main" id="{7F41428D-31E1-49E7-B0B4-F3247E4E42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4" y="-1210"/>
                <a:ext cx="120" cy="113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2 h 75"/>
                  <a:gd name="T4" fmla="*/ 65 w 80"/>
                  <a:gd name="T5" fmla="*/ 62 h 75"/>
                  <a:gd name="T6" fmla="*/ 65 w 80"/>
                  <a:gd name="T7" fmla="*/ 14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5" y="14"/>
                    </a:cubicBezTo>
                    <a:cubicBezTo>
                      <a:pt x="52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Freeform 546">
                <a:extLst>
                  <a:ext uri="{FF2B5EF4-FFF2-40B4-BE49-F238E27FC236}">
                    <a16:creationId xmlns:a16="http://schemas.microsoft.com/office/drawing/2014/main" id="{75E2752D-61C3-4571-B1BB-C5A5BB392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90" y="-1256"/>
                <a:ext cx="126" cy="117"/>
              </a:xfrm>
              <a:custGeom>
                <a:avLst/>
                <a:gdLst>
                  <a:gd name="T0" fmla="*/ 16 w 84"/>
                  <a:gd name="T1" fmla="*/ 14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6 w 84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6" y="14"/>
                    </a:moveTo>
                    <a:cubicBezTo>
                      <a:pt x="1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4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Freeform 547">
                <a:extLst>
                  <a:ext uri="{FF2B5EF4-FFF2-40B4-BE49-F238E27FC236}">
                    <a16:creationId xmlns:a16="http://schemas.microsoft.com/office/drawing/2014/main" id="{5A9BE5A7-D287-4392-8991-DBF13DDB1F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48" y="-1304"/>
                <a:ext cx="130" cy="123"/>
              </a:xfrm>
              <a:custGeom>
                <a:avLst/>
                <a:gdLst>
                  <a:gd name="T0" fmla="*/ 16 w 87"/>
                  <a:gd name="T1" fmla="*/ 14 h 82"/>
                  <a:gd name="T2" fmla="*/ 16 w 87"/>
                  <a:gd name="T3" fmla="*/ 67 h 82"/>
                  <a:gd name="T4" fmla="*/ 72 w 87"/>
                  <a:gd name="T5" fmla="*/ 67 h 82"/>
                  <a:gd name="T6" fmla="*/ 72 w 87"/>
                  <a:gd name="T7" fmla="*/ 15 h 82"/>
                  <a:gd name="T8" fmla="*/ 16 w 87"/>
                  <a:gd name="T9" fmla="*/ 1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6" y="14"/>
                    </a:moveTo>
                    <a:cubicBezTo>
                      <a:pt x="1" y="29"/>
                      <a:pt x="0" y="52"/>
                      <a:pt x="16" y="67"/>
                    </a:cubicBezTo>
                    <a:cubicBezTo>
                      <a:pt x="31" y="82"/>
                      <a:pt x="56" y="82"/>
                      <a:pt x="72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7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Freeform 548">
                <a:extLst>
                  <a:ext uri="{FF2B5EF4-FFF2-40B4-BE49-F238E27FC236}">
                    <a16:creationId xmlns:a16="http://schemas.microsoft.com/office/drawing/2014/main" id="{BAEB90F7-E8C0-44EB-85A4-F50BDA706F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07" y="-1350"/>
                <a:ext cx="135" cy="125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3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29"/>
                      <a:pt x="0" y="54"/>
                      <a:pt x="16" y="69"/>
                    </a:cubicBezTo>
                    <a:cubicBezTo>
                      <a:pt x="32" y="84"/>
                      <a:pt x="57" y="84"/>
                      <a:pt x="73" y="69"/>
                    </a:cubicBezTo>
                    <a:cubicBezTo>
                      <a:pt x="89" y="54"/>
                      <a:pt x="90" y="30"/>
                      <a:pt x="74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Freeform 549">
                <a:extLst>
                  <a:ext uri="{FF2B5EF4-FFF2-40B4-BE49-F238E27FC236}">
                    <a16:creationId xmlns:a16="http://schemas.microsoft.com/office/drawing/2014/main" id="{B23B4E00-BB52-4B97-AACF-6AE9A2701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64" y="-1398"/>
                <a:ext cx="140" cy="130"/>
              </a:xfrm>
              <a:custGeom>
                <a:avLst/>
                <a:gdLst>
                  <a:gd name="T0" fmla="*/ 17 w 93"/>
                  <a:gd name="T1" fmla="*/ 16 h 87"/>
                  <a:gd name="T2" fmla="*/ 16 w 93"/>
                  <a:gd name="T3" fmla="*/ 72 h 87"/>
                  <a:gd name="T4" fmla="*/ 76 w 93"/>
                  <a:gd name="T5" fmla="*/ 72 h 87"/>
                  <a:gd name="T6" fmla="*/ 76 w 93"/>
                  <a:gd name="T7" fmla="*/ 16 h 87"/>
                  <a:gd name="T8" fmla="*/ 17 w 93"/>
                  <a:gd name="T9" fmla="*/ 1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6"/>
                    </a:moveTo>
                    <a:cubicBezTo>
                      <a:pt x="0" y="31"/>
                      <a:pt x="0" y="56"/>
                      <a:pt x="16" y="72"/>
                    </a:cubicBezTo>
                    <a:cubicBezTo>
                      <a:pt x="33" y="87"/>
                      <a:pt x="60" y="87"/>
                      <a:pt x="76" y="72"/>
                    </a:cubicBezTo>
                    <a:cubicBezTo>
                      <a:pt x="93" y="57"/>
                      <a:pt x="93" y="32"/>
                      <a:pt x="76" y="16"/>
                    </a:cubicBezTo>
                    <a:cubicBezTo>
                      <a:pt x="60" y="1"/>
                      <a:pt x="33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Freeform 550">
                <a:extLst>
                  <a:ext uri="{FF2B5EF4-FFF2-40B4-BE49-F238E27FC236}">
                    <a16:creationId xmlns:a16="http://schemas.microsoft.com/office/drawing/2014/main" id="{99FADF99-192A-4A64-A73C-0078950248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22" y="-1445"/>
                <a:ext cx="144" cy="135"/>
              </a:xfrm>
              <a:custGeom>
                <a:avLst/>
                <a:gdLst>
                  <a:gd name="T0" fmla="*/ 17 w 96"/>
                  <a:gd name="T1" fmla="*/ 16 h 90"/>
                  <a:gd name="T2" fmla="*/ 17 w 96"/>
                  <a:gd name="T3" fmla="*/ 74 h 90"/>
                  <a:gd name="T4" fmla="*/ 79 w 96"/>
                  <a:gd name="T5" fmla="*/ 74 h 90"/>
                  <a:gd name="T6" fmla="*/ 79 w 96"/>
                  <a:gd name="T7" fmla="*/ 16 h 90"/>
                  <a:gd name="T8" fmla="*/ 17 w 96"/>
                  <a:gd name="T9" fmla="*/ 1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1" y="90"/>
                      <a:pt x="79" y="74"/>
                    </a:cubicBezTo>
                    <a:cubicBezTo>
                      <a:pt x="96" y="58"/>
                      <a:pt x="96" y="32"/>
                      <a:pt x="79" y="16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Freeform 551">
                <a:extLst>
                  <a:ext uri="{FF2B5EF4-FFF2-40B4-BE49-F238E27FC236}">
                    <a16:creationId xmlns:a16="http://schemas.microsoft.com/office/drawing/2014/main" id="{A0A67E8C-8548-4BF6-95ED-9C4D8240ED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79" y="-1493"/>
                <a:ext cx="149" cy="141"/>
              </a:xfrm>
              <a:custGeom>
                <a:avLst/>
                <a:gdLst>
                  <a:gd name="T0" fmla="*/ 18 w 99"/>
                  <a:gd name="T1" fmla="*/ 17 h 94"/>
                  <a:gd name="T2" fmla="*/ 17 w 99"/>
                  <a:gd name="T3" fmla="*/ 77 h 94"/>
                  <a:gd name="T4" fmla="*/ 82 w 99"/>
                  <a:gd name="T5" fmla="*/ 77 h 94"/>
                  <a:gd name="T6" fmla="*/ 82 w 99"/>
                  <a:gd name="T7" fmla="*/ 17 h 94"/>
                  <a:gd name="T8" fmla="*/ 18 w 99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94">
                    <a:moveTo>
                      <a:pt x="18" y="17"/>
                    </a:moveTo>
                    <a:cubicBezTo>
                      <a:pt x="0" y="33"/>
                      <a:pt x="0" y="60"/>
                      <a:pt x="17" y="77"/>
                    </a:cubicBezTo>
                    <a:cubicBezTo>
                      <a:pt x="35" y="93"/>
                      <a:pt x="64" y="94"/>
                      <a:pt x="82" y="77"/>
                    </a:cubicBezTo>
                    <a:cubicBezTo>
                      <a:pt x="99" y="61"/>
                      <a:pt x="99" y="34"/>
                      <a:pt x="82" y="17"/>
                    </a:cubicBezTo>
                    <a:cubicBezTo>
                      <a:pt x="64" y="0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Freeform 552">
                <a:extLst>
                  <a:ext uri="{FF2B5EF4-FFF2-40B4-BE49-F238E27FC236}">
                    <a16:creationId xmlns:a16="http://schemas.microsoft.com/office/drawing/2014/main" id="{C223AB20-D0B8-4EC7-9F53-FF86CF7A8B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8" y="-1538"/>
                <a:ext cx="150" cy="141"/>
              </a:xfrm>
              <a:custGeom>
                <a:avLst/>
                <a:gdLst>
                  <a:gd name="T0" fmla="*/ 18 w 100"/>
                  <a:gd name="T1" fmla="*/ 17 h 94"/>
                  <a:gd name="T2" fmla="*/ 18 w 100"/>
                  <a:gd name="T3" fmla="*/ 77 h 94"/>
                  <a:gd name="T4" fmla="*/ 82 w 100"/>
                  <a:gd name="T5" fmla="*/ 77 h 94"/>
                  <a:gd name="T6" fmla="*/ 82 w 100"/>
                  <a:gd name="T7" fmla="*/ 17 h 94"/>
                  <a:gd name="T8" fmla="*/ 18 w 100"/>
                  <a:gd name="T9" fmla="*/ 1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4">
                    <a:moveTo>
                      <a:pt x="18" y="17"/>
                    </a:moveTo>
                    <a:cubicBezTo>
                      <a:pt x="1" y="33"/>
                      <a:pt x="0" y="60"/>
                      <a:pt x="18" y="77"/>
                    </a:cubicBezTo>
                    <a:cubicBezTo>
                      <a:pt x="36" y="94"/>
                      <a:pt x="65" y="94"/>
                      <a:pt x="82" y="77"/>
                    </a:cubicBezTo>
                    <a:cubicBezTo>
                      <a:pt x="100" y="61"/>
                      <a:pt x="100" y="34"/>
                      <a:pt x="82" y="17"/>
                    </a:cubicBezTo>
                    <a:cubicBezTo>
                      <a:pt x="65" y="0"/>
                      <a:pt x="36" y="0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Freeform 553">
                <a:extLst>
                  <a:ext uri="{FF2B5EF4-FFF2-40B4-BE49-F238E27FC236}">
                    <a16:creationId xmlns:a16="http://schemas.microsoft.com/office/drawing/2014/main" id="{ACD0D078-27F0-491B-A36C-0E3AEE1A1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96" y="-1562"/>
                <a:ext cx="31" cy="99"/>
              </a:xfrm>
              <a:custGeom>
                <a:avLst/>
                <a:gdLst>
                  <a:gd name="T0" fmla="*/ 19 w 21"/>
                  <a:gd name="T1" fmla="*/ 64 h 66"/>
                  <a:gd name="T2" fmla="*/ 21 w 21"/>
                  <a:gd name="T3" fmla="*/ 66 h 66"/>
                  <a:gd name="T4" fmla="*/ 21 w 21"/>
                  <a:gd name="T5" fmla="*/ 0 h 66"/>
                  <a:gd name="T6" fmla="*/ 19 w 21"/>
                  <a:gd name="T7" fmla="*/ 2 h 66"/>
                  <a:gd name="T8" fmla="*/ 19 w 21"/>
                  <a:gd name="T9" fmla="*/ 6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66">
                    <a:moveTo>
                      <a:pt x="19" y="64"/>
                    </a:moveTo>
                    <a:cubicBezTo>
                      <a:pt x="19" y="65"/>
                      <a:pt x="21" y="65"/>
                      <a:pt x="21" y="6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0" y="1"/>
                      <a:pt x="19" y="2"/>
                    </a:cubicBezTo>
                    <a:cubicBezTo>
                      <a:pt x="0" y="19"/>
                      <a:pt x="0" y="47"/>
                      <a:pt x="19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" name="Freeform 554">
                <a:extLst>
                  <a:ext uri="{FF2B5EF4-FFF2-40B4-BE49-F238E27FC236}">
                    <a16:creationId xmlns:a16="http://schemas.microsoft.com/office/drawing/2014/main" id="{E76149DF-6042-451C-BF68-C259253C6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76" y="161"/>
                <a:ext cx="8" cy="6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4 w 5"/>
                  <a:gd name="T5" fmla="*/ 3 h 4"/>
                  <a:gd name="T6" fmla="*/ 4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1" name="Freeform 555">
                <a:extLst>
                  <a:ext uri="{FF2B5EF4-FFF2-40B4-BE49-F238E27FC236}">
                    <a16:creationId xmlns:a16="http://schemas.microsoft.com/office/drawing/2014/main" id="{B670B258-7A72-4EFD-A47E-3F5F699FD5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34" y="113"/>
                <a:ext cx="12" cy="12"/>
              </a:xfrm>
              <a:custGeom>
                <a:avLst/>
                <a:gdLst>
                  <a:gd name="T0" fmla="*/ 2 w 8"/>
                  <a:gd name="T1" fmla="*/ 2 h 8"/>
                  <a:gd name="T2" fmla="*/ 2 w 8"/>
                  <a:gd name="T3" fmla="*/ 6 h 8"/>
                  <a:gd name="T4" fmla="*/ 7 w 8"/>
                  <a:gd name="T5" fmla="*/ 6 h 8"/>
                  <a:gd name="T6" fmla="*/ 6 w 8"/>
                  <a:gd name="T7" fmla="*/ 2 h 8"/>
                  <a:gd name="T8" fmla="*/ 2 w 8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2" y="2"/>
                    </a:moveTo>
                    <a:cubicBezTo>
                      <a:pt x="0" y="3"/>
                      <a:pt x="1" y="5"/>
                      <a:pt x="2" y="6"/>
                    </a:cubicBezTo>
                    <a:cubicBezTo>
                      <a:pt x="3" y="7"/>
                      <a:pt x="5" y="8"/>
                      <a:pt x="7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1"/>
                      <a:pt x="3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2" name="Freeform 556">
                <a:extLst>
                  <a:ext uri="{FF2B5EF4-FFF2-40B4-BE49-F238E27FC236}">
                    <a16:creationId xmlns:a16="http://schemas.microsoft.com/office/drawing/2014/main" id="{71D19567-8C24-4A7B-932B-8654A0463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92" y="67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3" name="Freeform 557">
                <a:extLst>
                  <a:ext uri="{FF2B5EF4-FFF2-40B4-BE49-F238E27FC236}">
                    <a16:creationId xmlns:a16="http://schemas.microsoft.com/office/drawing/2014/main" id="{4F676B0A-C4C3-4D52-9A1C-EFD9E2761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52" y="22"/>
                <a:ext cx="17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4" name="Freeform 558">
                <a:extLst>
                  <a:ext uri="{FF2B5EF4-FFF2-40B4-BE49-F238E27FC236}">
                    <a16:creationId xmlns:a16="http://schemas.microsoft.com/office/drawing/2014/main" id="{8D8CDD54-BB9B-4BAA-B91C-11FEB0ADA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10" y="-26"/>
                <a:ext cx="21" cy="21"/>
              </a:xfrm>
              <a:custGeom>
                <a:avLst/>
                <a:gdLst>
                  <a:gd name="T0" fmla="*/ 2 w 14"/>
                  <a:gd name="T1" fmla="*/ 3 h 14"/>
                  <a:gd name="T2" fmla="*/ 2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2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2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5" name="Freeform 559">
                <a:extLst>
                  <a:ext uri="{FF2B5EF4-FFF2-40B4-BE49-F238E27FC236}">
                    <a16:creationId xmlns:a16="http://schemas.microsoft.com/office/drawing/2014/main" id="{DC883E02-752A-4FDB-AE1E-3AFA00F40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67" y="-72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4 w 18"/>
                  <a:gd name="T5" fmla="*/ 13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6" name="Freeform 560">
                <a:extLst>
                  <a:ext uri="{FF2B5EF4-FFF2-40B4-BE49-F238E27FC236}">
                    <a16:creationId xmlns:a16="http://schemas.microsoft.com/office/drawing/2014/main" id="{29F6D77A-6C02-4232-937D-503634FD0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25" y="-119"/>
                <a:ext cx="31" cy="29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5 h 19"/>
                  <a:gd name="T6" fmla="*/ 17 w 21"/>
                  <a:gd name="T7" fmla="*/ 15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6"/>
                      <a:pt x="0" y="12"/>
                      <a:pt x="4" y="15"/>
                    </a:cubicBezTo>
                    <a:cubicBezTo>
                      <a:pt x="7" y="19"/>
                      <a:pt x="13" y="19"/>
                      <a:pt x="17" y="15"/>
                    </a:cubicBezTo>
                    <a:cubicBezTo>
                      <a:pt x="20" y="12"/>
                      <a:pt x="21" y="6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7" name="Freeform 561">
                <a:extLst>
                  <a:ext uri="{FF2B5EF4-FFF2-40B4-BE49-F238E27FC236}">
                    <a16:creationId xmlns:a16="http://schemas.microsoft.com/office/drawing/2014/main" id="{B1D43B3C-AFEE-4229-BC58-35266252F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82" y="-167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8" name="Freeform 562">
                <a:extLst>
                  <a:ext uri="{FF2B5EF4-FFF2-40B4-BE49-F238E27FC236}">
                    <a16:creationId xmlns:a16="http://schemas.microsoft.com/office/drawing/2014/main" id="{E981EBE1-45FD-433C-AD08-818BDA2895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40" y="-215"/>
                <a:ext cx="40" cy="39"/>
              </a:xfrm>
              <a:custGeom>
                <a:avLst/>
                <a:gdLst>
                  <a:gd name="T0" fmla="*/ 22 w 27"/>
                  <a:gd name="T1" fmla="*/ 21 h 26"/>
                  <a:gd name="T2" fmla="*/ 23 w 27"/>
                  <a:gd name="T3" fmla="*/ 5 h 26"/>
                  <a:gd name="T4" fmla="*/ 5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10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9" name="Freeform 563">
                <a:extLst>
                  <a:ext uri="{FF2B5EF4-FFF2-40B4-BE49-F238E27FC236}">
                    <a16:creationId xmlns:a16="http://schemas.microsoft.com/office/drawing/2014/main" id="{F185BDD8-2732-4E0B-AFA5-A9D0503D7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97" y="-261"/>
                <a:ext cx="47" cy="42"/>
              </a:xfrm>
              <a:custGeom>
                <a:avLst/>
                <a:gdLst>
                  <a:gd name="T0" fmla="*/ 25 w 31"/>
                  <a:gd name="T1" fmla="*/ 23 h 28"/>
                  <a:gd name="T2" fmla="*/ 25 w 31"/>
                  <a:gd name="T3" fmla="*/ 5 h 28"/>
                  <a:gd name="T4" fmla="*/ 6 w 31"/>
                  <a:gd name="T5" fmla="*/ 5 h 28"/>
                  <a:gd name="T6" fmla="*/ 5 w 31"/>
                  <a:gd name="T7" fmla="*/ 23 h 28"/>
                  <a:gd name="T8" fmla="*/ 25 w 31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5" y="23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20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0" name="Freeform 564">
                <a:extLst>
                  <a:ext uri="{FF2B5EF4-FFF2-40B4-BE49-F238E27FC236}">
                    <a16:creationId xmlns:a16="http://schemas.microsoft.com/office/drawing/2014/main" id="{6A6B07D4-FC14-450D-A096-920E344893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55" y="-309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" name="Freeform 565">
                <a:extLst>
                  <a:ext uri="{FF2B5EF4-FFF2-40B4-BE49-F238E27FC236}">
                    <a16:creationId xmlns:a16="http://schemas.microsoft.com/office/drawing/2014/main" id="{741C5DA1-D916-44CA-BCDE-28CFD97D1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13" y="-356"/>
                <a:ext cx="55" cy="53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8 h 35"/>
                  <a:gd name="T6" fmla="*/ 31 w 37"/>
                  <a:gd name="T7" fmla="*/ 28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8"/>
                    </a:cubicBezTo>
                    <a:cubicBezTo>
                      <a:pt x="37" y="22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2" name="Freeform 566">
                <a:extLst>
                  <a:ext uri="{FF2B5EF4-FFF2-40B4-BE49-F238E27FC236}">
                    <a16:creationId xmlns:a16="http://schemas.microsoft.com/office/drawing/2014/main" id="{AB39C244-FEDC-44CB-B3E4-943287777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73" y="-400"/>
                <a:ext cx="56" cy="52"/>
              </a:xfrm>
              <a:custGeom>
                <a:avLst/>
                <a:gdLst>
                  <a:gd name="T0" fmla="*/ 31 w 37"/>
                  <a:gd name="T1" fmla="*/ 6 h 35"/>
                  <a:gd name="T2" fmla="*/ 6 w 37"/>
                  <a:gd name="T3" fmla="*/ 6 h 35"/>
                  <a:gd name="T4" fmla="*/ 6 w 37"/>
                  <a:gd name="T5" fmla="*/ 29 h 35"/>
                  <a:gd name="T6" fmla="*/ 30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3" y="0"/>
                      <a:pt x="6" y="6"/>
                    </a:cubicBezTo>
                    <a:cubicBezTo>
                      <a:pt x="0" y="12"/>
                      <a:pt x="0" y="22"/>
                      <a:pt x="6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2"/>
                      <a:pt x="37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3" name="Freeform 567">
                <a:extLst>
                  <a:ext uri="{FF2B5EF4-FFF2-40B4-BE49-F238E27FC236}">
                    <a16:creationId xmlns:a16="http://schemas.microsoft.com/office/drawing/2014/main" id="{B49B1E96-AC0C-44D1-8C69-6C526F1B9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1" y="-448"/>
                <a:ext cx="60" cy="56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2 h 38"/>
                  <a:gd name="T6" fmla="*/ 33 w 40"/>
                  <a:gd name="T7" fmla="*/ 32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4" name="Freeform 568">
                <a:extLst>
                  <a:ext uri="{FF2B5EF4-FFF2-40B4-BE49-F238E27FC236}">
                    <a16:creationId xmlns:a16="http://schemas.microsoft.com/office/drawing/2014/main" id="{C5B0F9EB-62D0-4B09-BF9C-7ED07B44F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88" y="-495"/>
                <a:ext cx="65" cy="62"/>
              </a:xfrm>
              <a:custGeom>
                <a:avLst/>
                <a:gdLst>
                  <a:gd name="T0" fmla="*/ 36 w 43"/>
                  <a:gd name="T1" fmla="*/ 33 h 41"/>
                  <a:gd name="T2" fmla="*/ 36 w 43"/>
                  <a:gd name="T3" fmla="*/ 7 h 41"/>
                  <a:gd name="T4" fmla="*/ 8 w 43"/>
                  <a:gd name="T5" fmla="*/ 7 h 41"/>
                  <a:gd name="T6" fmla="*/ 8 w 43"/>
                  <a:gd name="T7" fmla="*/ 33 h 41"/>
                  <a:gd name="T8" fmla="*/ 36 w 43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1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5" name="Freeform 569">
                <a:extLst>
                  <a:ext uri="{FF2B5EF4-FFF2-40B4-BE49-F238E27FC236}">
                    <a16:creationId xmlns:a16="http://schemas.microsoft.com/office/drawing/2014/main" id="{52940400-7756-4DE9-9544-090F67983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6" y="-543"/>
                <a:ext cx="70" cy="66"/>
              </a:xfrm>
              <a:custGeom>
                <a:avLst/>
                <a:gdLst>
                  <a:gd name="T0" fmla="*/ 38 w 47"/>
                  <a:gd name="T1" fmla="*/ 36 h 44"/>
                  <a:gd name="T2" fmla="*/ 39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6" name="Freeform 570">
                <a:extLst>
                  <a:ext uri="{FF2B5EF4-FFF2-40B4-BE49-F238E27FC236}">
                    <a16:creationId xmlns:a16="http://schemas.microsoft.com/office/drawing/2014/main" id="{092B4692-00B0-47B0-B21A-C234A47A1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03" y="-589"/>
                <a:ext cx="75" cy="70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8 h 47"/>
                  <a:gd name="T4" fmla="*/ 9 w 50"/>
                  <a:gd name="T5" fmla="*/ 8 h 47"/>
                  <a:gd name="T6" fmla="*/ 9 w 50"/>
                  <a:gd name="T7" fmla="*/ 38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1" y="8"/>
                    </a:cubicBez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7" name="Freeform 571">
                <a:extLst>
                  <a:ext uri="{FF2B5EF4-FFF2-40B4-BE49-F238E27FC236}">
                    <a16:creationId xmlns:a16="http://schemas.microsoft.com/office/drawing/2014/main" id="{595CE2BD-8EC1-4706-BD7E-4AD1DD34CD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61" y="-637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9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3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8" name="Freeform 572">
                <a:extLst>
                  <a:ext uri="{FF2B5EF4-FFF2-40B4-BE49-F238E27FC236}">
                    <a16:creationId xmlns:a16="http://schemas.microsoft.com/office/drawing/2014/main" id="{0C8C04A4-53F1-4ACF-A098-D7DF1305EA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9" y="-684"/>
                <a:ext cx="85" cy="80"/>
              </a:xfrm>
              <a:custGeom>
                <a:avLst/>
                <a:gdLst>
                  <a:gd name="T0" fmla="*/ 10 w 57"/>
                  <a:gd name="T1" fmla="*/ 9 h 53"/>
                  <a:gd name="T2" fmla="*/ 10 w 57"/>
                  <a:gd name="T3" fmla="*/ 43 h 53"/>
                  <a:gd name="T4" fmla="*/ 47 w 57"/>
                  <a:gd name="T5" fmla="*/ 44 h 53"/>
                  <a:gd name="T6" fmla="*/ 47 w 57"/>
                  <a:gd name="T7" fmla="*/ 9 h 53"/>
                  <a:gd name="T8" fmla="*/ 10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10" y="9"/>
                    </a:move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7" y="53"/>
                      <a:pt x="47" y="44"/>
                    </a:cubicBez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9" name="Freeform 573">
                <a:extLst>
                  <a:ext uri="{FF2B5EF4-FFF2-40B4-BE49-F238E27FC236}">
                    <a16:creationId xmlns:a16="http://schemas.microsoft.com/office/drawing/2014/main" id="{61A15053-04FE-41D4-A6FE-955FECB099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76" y="-732"/>
                <a:ext cx="90" cy="84"/>
              </a:xfrm>
              <a:custGeom>
                <a:avLst/>
                <a:gdLst>
                  <a:gd name="T0" fmla="*/ 11 w 60"/>
                  <a:gd name="T1" fmla="*/ 10 h 56"/>
                  <a:gd name="T2" fmla="*/ 11 w 60"/>
                  <a:gd name="T3" fmla="*/ 46 h 56"/>
                  <a:gd name="T4" fmla="*/ 49 w 60"/>
                  <a:gd name="T5" fmla="*/ 47 h 56"/>
                  <a:gd name="T6" fmla="*/ 50 w 60"/>
                  <a:gd name="T7" fmla="*/ 10 h 56"/>
                  <a:gd name="T8" fmla="*/ 11 w 60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11" y="10"/>
                    </a:moveTo>
                    <a:cubicBezTo>
                      <a:pt x="0" y="20"/>
                      <a:pt x="0" y="36"/>
                      <a:pt x="11" y="46"/>
                    </a:cubicBezTo>
                    <a:cubicBezTo>
                      <a:pt x="21" y="56"/>
                      <a:pt x="39" y="56"/>
                      <a:pt x="49" y="47"/>
                    </a:cubicBezTo>
                    <a:cubicBezTo>
                      <a:pt x="60" y="36"/>
                      <a:pt x="60" y="20"/>
                      <a:pt x="50" y="10"/>
                    </a:cubicBezTo>
                    <a:cubicBezTo>
                      <a:pt x="39" y="0"/>
                      <a:pt x="21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0" name="Freeform 574">
                <a:extLst>
                  <a:ext uri="{FF2B5EF4-FFF2-40B4-BE49-F238E27FC236}">
                    <a16:creationId xmlns:a16="http://schemas.microsoft.com/office/drawing/2014/main" id="{758D77C8-815C-480B-87A8-223353E6E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37" y="-777"/>
                <a:ext cx="90" cy="84"/>
              </a:xfrm>
              <a:custGeom>
                <a:avLst/>
                <a:gdLst>
                  <a:gd name="T0" fmla="*/ 10 w 60"/>
                  <a:gd name="T1" fmla="*/ 10 h 56"/>
                  <a:gd name="T2" fmla="*/ 10 w 60"/>
                  <a:gd name="T3" fmla="*/ 46 h 56"/>
                  <a:gd name="T4" fmla="*/ 49 w 60"/>
                  <a:gd name="T5" fmla="*/ 47 h 56"/>
                  <a:gd name="T6" fmla="*/ 49 w 60"/>
                  <a:gd name="T7" fmla="*/ 10 h 56"/>
                  <a:gd name="T8" fmla="*/ 10 w 60"/>
                  <a:gd name="T9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10" y="10"/>
                    </a:move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8" y="56"/>
                      <a:pt x="49" y="47"/>
                    </a:cubicBezTo>
                    <a:cubicBezTo>
                      <a:pt x="60" y="36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1" name="Freeform 575">
                <a:extLst>
                  <a:ext uri="{FF2B5EF4-FFF2-40B4-BE49-F238E27FC236}">
                    <a16:creationId xmlns:a16="http://schemas.microsoft.com/office/drawing/2014/main" id="{196DD83F-2976-4D33-8218-A56CDC7F0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3" y="-825"/>
                <a:ext cx="96" cy="90"/>
              </a:xfrm>
              <a:custGeom>
                <a:avLst/>
                <a:gdLst>
                  <a:gd name="T0" fmla="*/ 12 w 64"/>
                  <a:gd name="T1" fmla="*/ 11 h 60"/>
                  <a:gd name="T2" fmla="*/ 12 w 64"/>
                  <a:gd name="T3" fmla="*/ 50 h 60"/>
                  <a:gd name="T4" fmla="*/ 53 w 64"/>
                  <a:gd name="T5" fmla="*/ 50 h 60"/>
                  <a:gd name="T6" fmla="*/ 53 w 64"/>
                  <a:gd name="T7" fmla="*/ 11 h 60"/>
                  <a:gd name="T8" fmla="*/ 12 w 64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11"/>
                    </a:moveTo>
                    <a:cubicBezTo>
                      <a:pt x="0" y="22"/>
                      <a:pt x="0" y="39"/>
                      <a:pt x="12" y="50"/>
                    </a:cubicBezTo>
                    <a:cubicBezTo>
                      <a:pt x="23" y="60"/>
                      <a:pt x="41" y="60"/>
                      <a:pt x="53" y="50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1"/>
                      <a:pt x="23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" name="Freeform 576">
                <a:extLst>
                  <a:ext uri="{FF2B5EF4-FFF2-40B4-BE49-F238E27FC236}">
                    <a16:creationId xmlns:a16="http://schemas.microsoft.com/office/drawing/2014/main" id="{A3F8D67E-115A-4D09-B12E-D5579BEA6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2" y="-871"/>
                <a:ext cx="99" cy="94"/>
              </a:xfrm>
              <a:custGeom>
                <a:avLst/>
                <a:gdLst>
                  <a:gd name="T0" fmla="*/ 12 w 66"/>
                  <a:gd name="T1" fmla="*/ 11 h 63"/>
                  <a:gd name="T2" fmla="*/ 11 w 66"/>
                  <a:gd name="T3" fmla="*/ 51 h 63"/>
                  <a:gd name="T4" fmla="*/ 54 w 66"/>
                  <a:gd name="T5" fmla="*/ 52 h 63"/>
                  <a:gd name="T6" fmla="*/ 55 w 66"/>
                  <a:gd name="T7" fmla="*/ 12 h 63"/>
                  <a:gd name="T8" fmla="*/ 12 w 66"/>
                  <a:gd name="T9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3">
                    <a:moveTo>
                      <a:pt x="12" y="11"/>
                    </a:moveTo>
                    <a:cubicBezTo>
                      <a:pt x="0" y="22"/>
                      <a:pt x="0" y="40"/>
                      <a:pt x="11" y="51"/>
                    </a:cubicBezTo>
                    <a:cubicBezTo>
                      <a:pt x="23" y="63"/>
                      <a:pt x="42" y="63"/>
                      <a:pt x="54" y="52"/>
                    </a:cubicBezTo>
                    <a:cubicBezTo>
                      <a:pt x="66" y="41"/>
                      <a:pt x="66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" name="Freeform 577">
                <a:extLst>
                  <a:ext uri="{FF2B5EF4-FFF2-40B4-BE49-F238E27FC236}">
                    <a16:creationId xmlns:a16="http://schemas.microsoft.com/office/drawing/2014/main" id="{0DD81033-0C67-45AE-81D6-038988A5B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09" y="-917"/>
                <a:ext cx="105" cy="97"/>
              </a:xfrm>
              <a:custGeom>
                <a:avLst/>
                <a:gdLst>
                  <a:gd name="T0" fmla="*/ 12 w 70"/>
                  <a:gd name="T1" fmla="*/ 11 h 65"/>
                  <a:gd name="T2" fmla="*/ 12 w 70"/>
                  <a:gd name="T3" fmla="*/ 53 h 65"/>
                  <a:gd name="T4" fmla="*/ 57 w 70"/>
                  <a:gd name="T5" fmla="*/ 54 h 65"/>
                  <a:gd name="T6" fmla="*/ 57 w 70"/>
                  <a:gd name="T7" fmla="*/ 12 h 65"/>
                  <a:gd name="T8" fmla="*/ 12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2" y="11"/>
                    </a:move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4"/>
                    </a:cubicBezTo>
                    <a:cubicBezTo>
                      <a:pt x="70" y="42"/>
                      <a:pt x="70" y="23"/>
                      <a:pt x="57" y="12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" name="Freeform 578">
                <a:extLst>
                  <a:ext uri="{FF2B5EF4-FFF2-40B4-BE49-F238E27FC236}">
                    <a16:creationId xmlns:a16="http://schemas.microsoft.com/office/drawing/2014/main" id="{5DA41584-B21D-438B-818B-B2CBDA42D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7" y="-965"/>
                <a:ext cx="109" cy="103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6 h 69"/>
                  <a:gd name="T4" fmla="*/ 60 w 73"/>
                  <a:gd name="T5" fmla="*/ 57 h 69"/>
                  <a:gd name="T6" fmla="*/ 60 w 73"/>
                  <a:gd name="T7" fmla="*/ 12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5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5" name="Freeform 579">
                <a:extLst>
                  <a:ext uri="{FF2B5EF4-FFF2-40B4-BE49-F238E27FC236}">
                    <a16:creationId xmlns:a16="http://schemas.microsoft.com/office/drawing/2014/main" id="{37F10B0A-0186-4FF2-B394-CDD1669D1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24" y="-1012"/>
                <a:ext cx="114" cy="107"/>
              </a:xfrm>
              <a:custGeom>
                <a:avLst/>
                <a:gdLst>
                  <a:gd name="T0" fmla="*/ 13 w 76"/>
                  <a:gd name="T1" fmla="*/ 12 h 71"/>
                  <a:gd name="T2" fmla="*/ 13 w 76"/>
                  <a:gd name="T3" fmla="*/ 59 h 71"/>
                  <a:gd name="T4" fmla="*/ 63 w 76"/>
                  <a:gd name="T5" fmla="*/ 59 h 71"/>
                  <a:gd name="T6" fmla="*/ 63 w 76"/>
                  <a:gd name="T7" fmla="*/ 13 h 71"/>
                  <a:gd name="T8" fmla="*/ 13 w 76"/>
                  <a:gd name="T9" fmla="*/ 1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1">
                    <a:moveTo>
                      <a:pt x="13" y="12"/>
                    </a:moveTo>
                    <a:cubicBezTo>
                      <a:pt x="0" y="25"/>
                      <a:pt x="0" y="46"/>
                      <a:pt x="13" y="59"/>
                    </a:cubicBezTo>
                    <a:cubicBezTo>
                      <a:pt x="27" y="71"/>
                      <a:pt x="49" y="71"/>
                      <a:pt x="63" y="59"/>
                    </a:cubicBezTo>
                    <a:cubicBezTo>
                      <a:pt x="76" y="46"/>
                      <a:pt x="76" y="25"/>
                      <a:pt x="63" y="13"/>
                    </a:cubicBezTo>
                    <a:cubicBezTo>
                      <a:pt x="49" y="0"/>
                      <a:pt x="27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6" name="Freeform 580">
                <a:extLst>
                  <a:ext uri="{FF2B5EF4-FFF2-40B4-BE49-F238E27FC236}">
                    <a16:creationId xmlns:a16="http://schemas.microsoft.com/office/drawing/2014/main" id="{F85EC944-F8D0-4585-9ED2-D2EC1F85CA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82" y="-1060"/>
                <a:ext cx="120" cy="113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2 h 75"/>
                  <a:gd name="T4" fmla="*/ 65 w 80"/>
                  <a:gd name="T5" fmla="*/ 62 h 75"/>
                  <a:gd name="T6" fmla="*/ 66 w 80"/>
                  <a:gd name="T7" fmla="*/ 14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6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1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7" name="Freeform 581">
                <a:extLst>
                  <a:ext uri="{FF2B5EF4-FFF2-40B4-BE49-F238E27FC236}">
                    <a16:creationId xmlns:a16="http://schemas.microsoft.com/office/drawing/2014/main" id="{A93E84D0-129F-42A9-8144-709C936EE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0" y="-1106"/>
                <a:ext cx="124" cy="117"/>
              </a:xfrm>
              <a:custGeom>
                <a:avLst/>
                <a:gdLst>
                  <a:gd name="T0" fmla="*/ 15 w 83"/>
                  <a:gd name="T1" fmla="*/ 13 h 78"/>
                  <a:gd name="T2" fmla="*/ 14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3"/>
                    </a:moveTo>
                    <a:cubicBezTo>
                      <a:pt x="0" y="27"/>
                      <a:pt x="0" y="50"/>
                      <a:pt x="14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8" name="Freeform 582">
                <a:extLst>
                  <a:ext uri="{FF2B5EF4-FFF2-40B4-BE49-F238E27FC236}">
                    <a16:creationId xmlns:a16="http://schemas.microsoft.com/office/drawing/2014/main" id="{8C7759B9-21B1-413C-89DE-9C91FB4A32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6" y="-1154"/>
                <a:ext cx="132" cy="121"/>
              </a:xfrm>
              <a:custGeom>
                <a:avLst/>
                <a:gdLst>
                  <a:gd name="T0" fmla="*/ 16 w 88"/>
                  <a:gd name="T1" fmla="*/ 14 h 81"/>
                  <a:gd name="T2" fmla="*/ 16 w 88"/>
                  <a:gd name="T3" fmla="*/ 67 h 81"/>
                  <a:gd name="T4" fmla="*/ 72 w 88"/>
                  <a:gd name="T5" fmla="*/ 67 h 81"/>
                  <a:gd name="T6" fmla="*/ 72 w 88"/>
                  <a:gd name="T7" fmla="*/ 15 h 81"/>
                  <a:gd name="T8" fmla="*/ 16 w 88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81">
                    <a:moveTo>
                      <a:pt x="16" y="14"/>
                    </a:moveTo>
                    <a:cubicBezTo>
                      <a:pt x="1" y="29"/>
                      <a:pt x="0" y="52"/>
                      <a:pt x="16" y="67"/>
                    </a:cubicBezTo>
                    <a:cubicBezTo>
                      <a:pt x="31" y="81"/>
                      <a:pt x="56" y="81"/>
                      <a:pt x="72" y="67"/>
                    </a:cubicBezTo>
                    <a:cubicBezTo>
                      <a:pt x="87" y="53"/>
                      <a:pt x="88" y="29"/>
                      <a:pt x="72" y="15"/>
                    </a:cubicBezTo>
                    <a:cubicBezTo>
                      <a:pt x="57" y="0"/>
                      <a:pt x="32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9" name="Freeform 583">
                <a:extLst>
                  <a:ext uri="{FF2B5EF4-FFF2-40B4-BE49-F238E27FC236}">
                    <a16:creationId xmlns:a16="http://schemas.microsoft.com/office/drawing/2014/main" id="{8D7E177E-37B4-4AD6-A9CD-849237CE6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56" y="-1199"/>
                <a:ext cx="131" cy="121"/>
              </a:xfrm>
              <a:custGeom>
                <a:avLst/>
                <a:gdLst>
                  <a:gd name="T0" fmla="*/ 16 w 87"/>
                  <a:gd name="T1" fmla="*/ 14 h 81"/>
                  <a:gd name="T2" fmla="*/ 16 w 87"/>
                  <a:gd name="T3" fmla="*/ 67 h 81"/>
                  <a:gd name="T4" fmla="*/ 72 w 87"/>
                  <a:gd name="T5" fmla="*/ 67 h 81"/>
                  <a:gd name="T6" fmla="*/ 72 w 87"/>
                  <a:gd name="T7" fmla="*/ 15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9"/>
                      <a:pt x="0" y="52"/>
                      <a:pt x="16" y="67"/>
                    </a:cubicBezTo>
                    <a:cubicBezTo>
                      <a:pt x="31" y="81"/>
                      <a:pt x="56" y="81"/>
                      <a:pt x="72" y="67"/>
                    </a:cubicBezTo>
                    <a:cubicBezTo>
                      <a:pt x="87" y="53"/>
                      <a:pt x="87" y="29"/>
                      <a:pt x="72" y="15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0" name="Freeform 584">
                <a:extLst>
                  <a:ext uri="{FF2B5EF4-FFF2-40B4-BE49-F238E27FC236}">
                    <a16:creationId xmlns:a16="http://schemas.microsoft.com/office/drawing/2014/main" id="{1B8E5743-5FE6-4337-9773-03E449E34C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15" y="-1246"/>
                <a:ext cx="134" cy="125"/>
              </a:xfrm>
              <a:custGeom>
                <a:avLst/>
                <a:gdLst>
                  <a:gd name="T0" fmla="*/ 16 w 89"/>
                  <a:gd name="T1" fmla="*/ 15 h 83"/>
                  <a:gd name="T2" fmla="*/ 15 w 89"/>
                  <a:gd name="T3" fmla="*/ 68 h 83"/>
                  <a:gd name="T4" fmla="*/ 73 w 89"/>
                  <a:gd name="T5" fmla="*/ 69 h 83"/>
                  <a:gd name="T6" fmla="*/ 73 w 89"/>
                  <a:gd name="T7" fmla="*/ 15 h 83"/>
                  <a:gd name="T8" fmla="*/ 16 w 89"/>
                  <a:gd name="T9" fmla="*/ 15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3">
                    <a:moveTo>
                      <a:pt x="16" y="15"/>
                    </a:moveTo>
                    <a:cubicBezTo>
                      <a:pt x="0" y="29"/>
                      <a:pt x="0" y="54"/>
                      <a:pt x="15" y="68"/>
                    </a:cubicBezTo>
                    <a:cubicBezTo>
                      <a:pt x="31" y="83"/>
                      <a:pt x="57" y="83"/>
                      <a:pt x="73" y="69"/>
                    </a:cubicBezTo>
                    <a:cubicBezTo>
                      <a:pt x="89" y="54"/>
                      <a:pt x="89" y="30"/>
                      <a:pt x="73" y="15"/>
                    </a:cubicBezTo>
                    <a:cubicBezTo>
                      <a:pt x="58" y="0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" name="Freeform 585">
                <a:extLst>
                  <a:ext uri="{FF2B5EF4-FFF2-40B4-BE49-F238E27FC236}">
                    <a16:creationId xmlns:a16="http://schemas.microsoft.com/office/drawing/2014/main" id="{2FD140A6-6737-4D0A-9508-81111155CA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1" y="-1293"/>
                <a:ext cx="141" cy="130"/>
              </a:xfrm>
              <a:custGeom>
                <a:avLst/>
                <a:gdLst>
                  <a:gd name="T0" fmla="*/ 17 w 94"/>
                  <a:gd name="T1" fmla="*/ 15 h 87"/>
                  <a:gd name="T2" fmla="*/ 17 w 94"/>
                  <a:gd name="T3" fmla="*/ 72 h 87"/>
                  <a:gd name="T4" fmla="*/ 77 w 94"/>
                  <a:gd name="T5" fmla="*/ 72 h 87"/>
                  <a:gd name="T6" fmla="*/ 77 w 94"/>
                  <a:gd name="T7" fmla="*/ 16 h 87"/>
                  <a:gd name="T8" fmla="*/ 17 w 94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87">
                    <a:moveTo>
                      <a:pt x="17" y="15"/>
                    </a:moveTo>
                    <a:cubicBezTo>
                      <a:pt x="1" y="31"/>
                      <a:pt x="0" y="56"/>
                      <a:pt x="17" y="72"/>
                    </a:cubicBezTo>
                    <a:cubicBezTo>
                      <a:pt x="33" y="87"/>
                      <a:pt x="60" y="87"/>
                      <a:pt x="77" y="72"/>
                    </a:cubicBezTo>
                    <a:cubicBezTo>
                      <a:pt x="93" y="57"/>
                      <a:pt x="94" y="31"/>
                      <a:pt x="77" y="16"/>
                    </a:cubicBezTo>
                    <a:cubicBezTo>
                      <a:pt x="61" y="0"/>
                      <a:pt x="34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2" name="Freeform 586">
                <a:extLst>
                  <a:ext uri="{FF2B5EF4-FFF2-40B4-BE49-F238E27FC236}">
                    <a16:creationId xmlns:a16="http://schemas.microsoft.com/office/drawing/2014/main" id="{623D9879-3DB0-45C8-8011-7535F88568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30" y="-1340"/>
                <a:ext cx="144" cy="135"/>
              </a:xfrm>
              <a:custGeom>
                <a:avLst/>
                <a:gdLst>
                  <a:gd name="T0" fmla="*/ 79 w 96"/>
                  <a:gd name="T1" fmla="*/ 74 h 90"/>
                  <a:gd name="T2" fmla="*/ 79 w 96"/>
                  <a:gd name="T3" fmla="*/ 16 h 90"/>
                  <a:gd name="T4" fmla="*/ 17 w 96"/>
                  <a:gd name="T5" fmla="*/ 15 h 90"/>
                  <a:gd name="T6" fmla="*/ 17 w 96"/>
                  <a:gd name="T7" fmla="*/ 74 h 90"/>
                  <a:gd name="T8" fmla="*/ 79 w 96"/>
                  <a:gd name="T9" fmla="*/ 7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0">
                    <a:moveTo>
                      <a:pt x="79" y="74"/>
                    </a:moveTo>
                    <a:cubicBezTo>
                      <a:pt x="96" y="58"/>
                      <a:pt x="96" y="32"/>
                      <a:pt x="79" y="16"/>
                    </a:cubicBezTo>
                    <a:cubicBezTo>
                      <a:pt x="62" y="0"/>
                      <a:pt x="34" y="0"/>
                      <a:pt x="17" y="15"/>
                    </a:cubicBezTo>
                    <a:cubicBezTo>
                      <a:pt x="0" y="31"/>
                      <a:pt x="0" y="58"/>
                      <a:pt x="17" y="74"/>
                    </a:cubicBezTo>
                    <a:cubicBezTo>
                      <a:pt x="34" y="90"/>
                      <a:pt x="62" y="90"/>
                      <a:pt x="79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3" name="Freeform 587">
                <a:extLst>
                  <a:ext uri="{FF2B5EF4-FFF2-40B4-BE49-F238E27FC236}">
                    <a16:creationId xmlns:a16="http://schemas.microsoft.com/office/drawing/2014/main" id="{312FB24C-A7E6-45D1-9F3F-557A354E1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27" y="-1332"/>
                <a:ext cx="3" cy="30"/>
              </a:xfrm>
              <a:custGeom>
                <a:avLst/>
                <a:gdLst>
                  <a:gd name="T0" fmla="*/ 0 w 2"/>
                  <a:gd name="T1" fmla="*/ 0 h 20"/>
                  <a:gd name="T2" fmla="*/ 0 w 2"/>
                  <a:gd name="T3" fmla="*/ 20 h 20"/>
                  <a:gd name="T4" fmla="*/ 0 w 2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0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2" y="13"/>
                      <a:pt x="2" y="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4" name="Freeform 588">
                <a:extLst>
                  <a:ext uri="{FF2B5EF4-FFF2-40B4-BE49-F238E27FC236}">
                    <a16:creationId xmlns:a16="http://schemas.microsoft.com/office/drawing/2014/main" id="{30B2DDBF-1BF1-432D-8014-7AA6A53A1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86" y="-1388"/>
                <a:ext cx="141" cy="139"/>
              </a:xfrm>
              <a:custGeom>
                <a:avLst/>
                <a:gdLst>
                  <a:gd name="T0" fmla="*/ 18 w 94"/>
                  <a:gd name="T1" fmla="*/ 16 h 93"/>
                  <a:gd name="T2" fmla="*/ 18 w 94"/>
                  <a:gd name="T3" fmla="*/ 77 h 93"/>
                  <a:gd name="T4" fmla="*/ 82 w 94"/>
                  <a:gd name="T5" fmla="*/ 77 h 93"/>
                  <a:gd name="T6" fmla="*/ 94 w 94"/>
                  <a:gd name="T7" fmla="*/ 57 h 93"/>
                  <a:gd name="T8" fmla="*/ 94 w 94"/>
                  <a:gd name="T9" fmla="*/ 37 h 93"/>
                  <a:gd name="T10" fmla="*/ 83 w 94"/>
                  <a:gd name="T11" fmla="*/ 17 h 93"/>
                  <a:gd name="T12" fmla="*/ 18 w 94"/>
                  <a:gd name="T13" fmla="*/ 1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93">
                    <a:moveTo>
                      <a:pt x="18" y="16"/>
                    </a:moveTo>
                    <a:cubicBezTo>
                      <a:pt x="1" y="33"/>
                      <a:pt x="0" y="60"/>
                      <a:pt x="18" y="77"/>
                    </a:cubicBezTo>
                    <a:cubicBezTo>
                      <a:pt x="36" y="93"/>
                      <a:pt x="65" y="93"/>
                      <a:pt x="82" y="77"/>
                    </a:cubicBezTo>
                    <a:cubicBezTo>
                      <a:pt x="89" y="71"/>
                      <a:pt x="93" y="64"/>
                      <a:pt x="94" y="57"/>
                    </a:cubicBezTo>
                    <a:cubicBezTo>
                      <a:pt x="94" y="37"/>
                      <a:pt x="94" y="37"/>
                      <a:pt x="94" y="37"/>
                    </a:cubicBezTo>
                    <a:cubicBezTo>
                      <a:pt x="93" y="30"/>
                      <a:pt x="89" y="23"/>
                      <a:pt x="83" y="17"/>
                    </a:cubicBezTo>
                    <a:cubicBezTo>
                      <a:pt x="65" y="0"/>
                      <a:pt x="36" y="0"/>
                      <a:pt x="1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5" name="Freeform 589">
                <a:extLst>
                  <a:ext uri="{FF2B5EF4-FFF2-40B4-BE49-F238E27FC236}">
                    <a16:creationId xmlns:a16="http://schemas.microsoft.com/office/drawing/2014/main" id="{F3C82AD7-9F67-47D8-8B77-C68E4267C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85" y="266"/>
                <a:ext cx="6" cy="6"/>
              </a:xfrm>
              <a:custGeom>
                <a:avLst/>
                <a:gdLst>
                  <a:gd name="T0" fmla="*/ 1 w 4"/>
                  <a:gd name="T1" fmla="*/ 0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1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6" name="Freeform 590">
                <a:extLst>
                  <a:ext uri="{FF2B5EF4-FFF2-40B4-BE49-F238E27FC236}">
                    <a16:creationId xmlns:a16="http://schemas.microsoft.com/office/drawing/2014/main" id="{54429B9A-5E7D-4268-8A32-E6B681201A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3" y="218"/>
                <a:ext cx="12" cy="11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2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7" name="Freeform 591">
                <a:extLst>
                  <a:ext uri="{FF2B5EF4-FFF2-40B4-BE49-F238E27FC236}">
                    <a16:creationId xmlns:a16="http://schemas.microsoft.com/office/drawing/2014/main" id="{5ED3735D-AC3F-434B-B881-DD6DAE7662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00" y="172"/>
                <a:ext cx="17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8" name="Freeform 592">
                <a:extLst>
                  <a:ext uri="{FF2B5EF4-FFF2-40B4-BE49-F238E27FC236}">
                    <a16:creationId xmlns:a16="http://schemas.microsoft.com/office/drawing/2014/main" id="{E2A8662C-520B-45D4-A775-C1EAC66EC0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58" y="124"/>
                <a:ext cx="21" cy="19"/>
              </a:xfrm>
              <a:custGeom>
                <a:avLst/>
                <a:gdLst>
                  <a:gd name="T0" fmla="*/ 3 w 14"/>
                  <a:gd name="T1" fmla="*/ 3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3 w 14"/>
                  <a:gd name="T9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3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9"/>
                      <a:pt x="14" y="5"/>
                      <a:pt x="12" y="2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9" name="Freeform 593">
                <a:extLst>
                  <a:ext uri="{FF2B5EF4-FFF2-40B4-BE49-F238E27FC236}">
                    <a16:creationId xmlns:a16="http://schemas.microsoft.com/office/drawing/2014/main" id="{23A255F6-B5B5-4B1A-8FDA-8F9F5EF56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15" y="77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4 w 18"/>
                  <a:gd name="T5" fmla="*/ 13 h 16"/>
                  <a:gd name="T6" fmla="*/ 14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5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0" name="Freeform 594">
                <a:extLst>
                  <a:ext uri="{FF2B5EF4-FFF2-40B4-BE49-F238E27FC236}">
                    <a16:creationId xmlns:a16="http://schemas.microsoft.com/office/drawing/2014/main" id="{8F8EE411-6F30-4FC5-915A-D7B6050FD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73" y="30"/>
                <a:ext cx="31" cy="28"/>
              </a:xfrm>
              <a:custGeom>
                <a:avLst/>
                <a:gdLst>
                  <a:gd name="T0" fmla="*/ 4 w 21"/>
                  <a:gd name="T1" fmla="*/ 4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4"/>
                    </a:moveTo>
                    <a:cubicBezTo>
                      <a:pt x="0" y="7"/>
                      <a:pt x="0" y="13"/>
                      <a:pt x="4" y="16"/>
                    </a:cubicBezTo>
                    <a:cubicBezTo>
                      <a:pt x="8" y="19"/>
                      <a:pt x="13" y="19"/>
                      <a:pt x="17" y="16"/>
                    </a:cubicBezTo>
                    <a:cubicBezTo>
                      <a:pt x="21" y="13"/>
                      <a:pt x="21" y="7"/>
                      <a:pt x="17" y="4"/>
                    </a:cubicBezTo>
                    <a:cubicBezTo>
                      <a:pt x="13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" name="Freeform 595">
                <a:extLst>
                  <a:ext uri="{FF2B5EF4-FFF2-40B4-BE49-F238E27FC236}">
                    <a16:creationId xmlns:a16="http://schemas.microsoft.com/office/drawing/2014/main" id="{6F405992-3D9F-4E6B-88FD-B03F82FAE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30" y="-17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5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2" name="Freeform 596">
                <a:extLst>
                  <a:ext uri="{FF2B5EF4-FFF2-40B4-BE49-F238E27FC236}">
                    <a16:creationId xmlns:a16="http://schemas.microsoft.com/office/drawing/2014/main" id="{0C90E2F5-E087-4B06-8F84-597CDBE60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91" y="-62"/>
                <a:ext cx="36" cy="33"/>
              </a:xfrm>
              <a:custGeom>
                <a:avLst/>
                <a:gdLst>
                  <a:gd name="T0" fmla="*/ 19 w 24"/>
                  <a:gd name="T1" fmla="*/ 4 h 22"/>
                  <a:gd name="T2" fmla="*/ 4 w 24"/>
                  <a:gd name="T3" fmla="*/ 4 h 22"/>
                  <a:gd name="T4" fmla="*/ 4 w 24"/>
                  <a:gd name="T5" fmla="*/ 18 h 22"/>
                  <a:gd name="T6" fmla="*/ 19 w 24"/>
                  <a:gd name="T7" fmla="*/ 18 h 22"/>
                  <a:gd name="T8" fmla="*/ 19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4" y="14"/>
                      <a:pt x="24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" name="Freeform 597">
                <a:extLst>
                  <a:ext uri="{FF2B5EF4-FFF2-40B4-BE49-F238E27FC236}">
                    <a16:creationId xmlns:a16="http://schemas.microsoft.com/office/drawing/2014/main" id="{49503C89-4199-4B13-86CF-922E6BFEA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49" y="-110"/>
                <a:ext cx="40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5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9" y="26"/>
                      <a:pt x="17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" name="Freeform 598">
                <a:extLst>
                  <a:ext uri="{FF2B5EF4-FFF2-40B4-BE49-F238E27FC236}">
                    <a16:creationId xmlns:a16="http://schemas.microsoft.com/office/drawing/2014/main" id="{2C220407-E24D-4ABE-86AC-E54FEE201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06" y="-156"/>
                <a:ext cx="45" cy="42"/>
              </a:xfrm>
              <a:custGeom>
                <a:avLst/>
                <a:gdLst>
                  <a:gd name="T0" fmla="*/ 25 w 30"/>
                  <a:gd name="T1" fmla="*/ 23 h 28"/>
                  <a:gd name="T2" fmla="*/ 25 w 30"/>
                  <a:gd name="T3" fmla="*/ 5 h 28"/>
                  <a:gd name="T4" fmla="*/ 5 w 30"/>
                  <a:gd name="T5" fmla="*/ 5 h 28"/>
                  <a:gd name="T6" fmla="*/ 5 w 30"/>
                  <a:gd name="T7" fmla="*/ 23 h 28"/>
                  <a:gd name="T8" fmla="*/ 25 w 30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23"/>
                    </a:moveTo>
                    <a:cubicBezTo>
                      <a:pt x="30" y="18"/>
                      <a:pt x="30" y="10"/>
                      <a:pt x="25" y="5"/>
                    </a:cubicBezTo>
                    <a:cubicBezTo>
                      <a:pt x="20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19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5" name="Freeform 599">
                <a:extLst>
                  <a:ext uri="{FF2B5EF4-FFF2-40B4-BE49-F238E27FC236}">
                    <a16:creationId xmlns:a16="http://schemas.microsoft.com/office/drawing/2014/main" id="{859730C9-F4F2-4A61-96E4-7F76778AC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64" y="-204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6" name="Freeform 600">
                <a:extLst>
                  <a:ext uri="{FF2B5EF4-FFF2-40B4-BE49-F238E27FC236}">
                    <a16:creationId xmlns:a16="http://schemas.microsoft.com/office/drawing/2014/main" id="{2BEC9B37-A2B9-4694-A0F5-3C3111E12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21" y="-252"/>
                <a:ext cx="56" cy="54"/>
              </a:xfrm>
              <a:custGeom>
                <a:avLst/>
                <a:gdLst>
                  <a:gd name="T0" fmla="*/ 30 w 37"/>
                  <a:gd name="T1" fmla="*/ 29 h 36"/>
                  <a:gd name="T2" fmla="*/ 31 w 37"/>
                  <a:gd name="T3" fmla="*/ 7 h 36"/>
                  <a:gd name="T4" fmla="*/ 6 w 37"/>
                  <a:gd name="T5" fmla="*/ 7 h 36"/>
                  <a:gd name="T6" fmla="*/ 6 w 37"/>
                  <a:gd name="T7" fmla="*/ 29 h 36"/>
                  <a:gd name="T8" fmla="*/ 30 w 37"/>
                  <a:gd name="T9" fmla="*/ 2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6">
                    <a:moveTo>
                      <a:pt x="30" y="29"/>
                    </a:moveTo>
                    <a:cubicBezTo>
                      <a:pt x="37" y="23"/>
                      <a:pt x="37" y="13"/>
                      <a:pt x="31" y="7"/>
                    </a:cubicBezTo>
                    <a:cubicBezTo>
                      <a:pt x="24" y="0"/>
                      <a:pt x="13" y="1"/>
                      <a:pt x="6" y="7"/>
                    </a:cubicBezTo>
                    <a:cubicBezTo>
                      <a:pt x="0" y="13"/>
                      <a:pt x="0" y="23"/>
                      <a:pt x="6" y="29"/>
                    </a:cubicBezTo>
                    <a:cubicBezTo>
                      <a:pt x="13" y="35"/>
                      <a:pt x="24" y="36"/>
                      <a:pt x="3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7" name="Freeform 601">
                <a:extLst>
                  <a:ext uri="{FF2B5EF4-FFF2-40B4-BE49-F238E27FC236}">
                    <a16:creationId xmlns:a16="http://schemas.microsoft.com/office/drawing/2014/main" id="{97BEDF91-506A-4558-9B3A-DC24E65915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79" y="-299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8" name="Freeform 602">
                <a:extLst>
                  <a:ext uri="{FF2B5EF4-FFF2-40B4-BE49-F238E27FC236}">
                    <a16:creationId xmlns:a16="http://schemas.microsoft.com/office/drawing/2014/main" id="{9882FC0A-9F4B-4E44-AF9C-E4F5A6D06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36" y="-345"/>
                <a:ext cx="65" cy="60"/>
              </a:xfrm>
              <a:custGeom>
                <a:avLst/>
                <a:gdLst>
                  <a:gd name="T0" fmla="*/ 36 w 43"/>
                  <a:gd name="T1" fmla="*/ 33 h 40"/>
                  <a:gd name="T2" fmla="*/ 36 w 43"/>
                  <a:gd name="T3" fmla="*/ 7 h 40"/>
                  <a:gd name="T4" fmla="*/ 8 w 43"/>
                  <a:gd name="T5" fmla="*/ 7 h 40"/>
                  <a:gd name="T6" fmla="*/ 8 w 43"/>
                  <a:gd name="T7" fmla="*/ 33 h 40"/>
                  <a:gd name="T8" fmla="*/ 36 w 43"/>
                  <a:gd name="T9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0">
                    <a:moveTo>
                      <a:pt x="36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9" name="Freeform 603">
                <a:extLst>
                  <a:ext uri="{FF2B5EF4-FFF2-40B4-BE49-F238E27FC236}">
                    <a16:creationId xmlns:a16="http://schemas.microsoft.com/office/drawing/2014/main" id="{D20AB4FC-68EA-4F2C-9EDD-1BFCE84289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94" y="-393"/>
                <a:ext cx="70" cy="66"/>
              </a:xfrm>
              <a:custGeom>
                <a:avLst/>
                <a:gdLst>
                  <a:gd name="T0" fmla="*/ 39 w 47"/>
                  <a:gd name="T1" fmla="*/ 36 h 44"/>
                  <a:gd name="T2" fmla="*/ 39 w 47"/>
                  <a:gd name="T3" fmla="*/ 8 h 44"/>
                  <a:gd name="T4" fmla="*/ 9 w 47"/>
                  <a:gd name="T5" fmla="*/ 8 h 44"/>
                  <a:gd name="T6" fmla="*/ 8 w 47"/>
                  <a:gd name="T7" fmla="*/ 36 h 44"/>
                  <a:gd name="T8" fmla="*/ 39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9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0" name="Freeform 604">
                <a:extLst>
                  <a:ext uri="{FF2B5EF4-FFF2-40B4-BE49-F238E27FC236}">
                    <a16:creationId xmlns:a16="http://schemas.microsoft.com/office/drawing/2014/main" id="{321BFCB5-4092-4545-9BB8-96FFFE052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54" y="-438"/>
                <a:ext cx="69" cy="66"/>
              </a:xfrm>
              <a:custGeom>
                <a:avLst/>
                <a:gdLst>
                  <a:gd name="T0" fmla="*/ 38 w 46"/>
                  <a:gd name="T1" fmla="*/ 36 h 44"/>
                  <a:gd name="T2" fmla="*/ 38 w 46"/>
                  <a:gd name="T3" fmla="*/ 8 h 44"/>
                  <a:gd name="T4" fmla="*/ 8 w 46"/>
                  <a:gd name="T5" fmla="*/ 8 h 44"/>
                  <a:gd name="T6" fmla="*/ 8 w 46"/>
                  <a:gd name="T7" fmla="*/ 36 h 44"/>
                  <a:gd name="T8" fmla="*/ 38 w 46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4">
                    <a:moveTo>
                      <a:pt x="38" y="36"/>
                    </a:moveTo>
                    <a:cubicBezTo>
                      <a:pt x="46" y="29"/>
                      <a:pt x="46" y="16"/>
                      <a:pt x="38" y="8"/>
                    </a:cubicBezTo>
                    <a:cubicBezTo>
                      <a:pt x="30" y="0"/>
                      <a:pt x="16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Freeform 605">
                <a:extLst>
                  <a:ext uri="{FF2B5EF4-FFF2-40B4-BE49-F238E27FC236}">
                    <a16:creationId xmlns:a16="http://schemas.microsoft.com/office/drawing/2014/main" id="{0DD91D0F-BD02-49CE-89A9-D1E935694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12" y="-484"/>
                <a:ext cx="75" cy="70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9 w 50"/>
                  <a:gd name="T5" fmla="*/ 38 h 47"/>
                  <a:gd name="T6" fmla="*/ 41 w 50"/>
                  <a:gd name="T7" fmla="*/ 38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7" y="47"/>
                      <a:pt x="32" y="47"/>
                      <a:pt x="41" y="38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Freeform 606">
                <a:extLst>
                  <a:ext uri="{FF2B5EF4-FFF2-40B4-BE49-F238E27FC236}">
                    <a16:creationId xmlns:a16="http://schemas.microsoft.com/office/drawing/2014/main" id="{57E79865-71F9-4666-84FA-C323F871D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0" y="-532"/>
                <a:ext cx="79" cy="75"/>
              </a:xfrm>
              <a:custGeom>
                <a:avLst/>
                <a:gdLst>
                  <a:gd name="T0" fmla="*/ 44 w 53"/>
                  <a:gd name="T1" fmla="*/ 9 h 50"/>
                  <a:gd name="T2" fmla="*/ 9 w 53"/>
                  <a:gd name="T3" fmla="*/ 9 h 50"/>
                  <a:gd name="T4" fmla="*/ 9 w 53"/>
                  <a:gd name="T5" fmla="*/ 41 h 50"/>
                  <a:gd name="T6" fmla="*/ 43 w 53"/>
                  <a:gd name="T7" fmla="*/ 41 h 50"/>
                  <a:gd name="T8" fmla="*/ 44 w 53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9"/>
                    </a:moveTo>
                    <a:cubicBezTo>
                      <a:pt x="34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18" y="50"/>
                      <a:pt x="34" y="50"/>
                      <a:pt x="43" y="41"/>
                    </a:cubicBezTo>
                    <a:cubicBezTo>
                      <a:pt x="53" y="32"/>
                      <a:pt x="53" y="18"/>
                      <a:pt x="4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Freeform 607">
                <a:extLst>
                  <a:ext uri="{FF2B5EF4-FFF2-40B4-BE49-F238E27FC236}">
                    <a16:creationId xmlns:a16="http://schemas.microsoft.com/office/drawing/2014/main" id="{505AA12C-618A-4E6D-8D99-C8BCB80CB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26" y="-580"/>
                <a:ext cx="87" cy="81"/>
              </a:xfrm>
              <a:custGeom>
                <a:avLst/>
                <a:gdLst>
                  <a:gd name="T0" fmla="*/ 47 w 58"/>
                  <a:gd name="T1" fmla="*/ 45 h 54"/>
                  <a:gd name="T2" fmla="*/ 48 w 58"/>
                  <a:gd name="T3" fmla="*/ 10 h 54"/>
                  <a:gd name="T4" fmla="*/ 11 w 58"/>
                  <a:gd name="T5" fmla="*/ 10 h 54"/>
                  <a:gd name="T6" fmla="*/ 11 w 58"/>
                  <a:gd name="T7" fmla="*/ 44 h 54"/>
                  <a:gd name="T8" fmla="*/ 47 w 58"/>
                  <a:gd name="T9" fmla="*/ 4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4">
                    <a:moveTo>
                      <a:pt x="47" y="45"/>
                    </a:moveTo>
                    <a:cubicBezTo>
                      <a:pt x="58" y="35"/>
                      <a:pt x="58" y="19"/>
                      <a:pt x="48" y="10"/>
                    </a:cubicBezTo>
                    <a:cubicBezTo>
                      <a:pt x="38" y="0"/>
                      <a:pt x="21" y="1"/>
                      <a:pt x="11" y="10"/>
                    </a:cubicBezTo>
                    <a:cubicBezTo>
                      <a:pt x="1" y="19"/>
                      <a:pt x="0" y="35"/>
                      <a:pt x="11" y="44"/>
                    </a:cubicBezTo>
                    <a:cubicBezTo>
                      <a:pt x="21" y="54"/>
                      <a:pt x="37" y="54"/>
                      <a:pt x="47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Freeform 608">
                <a:extLst>
                  <a:ext uri="{FF2B5EF4-FFF2-40B4-BE49-F238E27FC236}">
                    <a16:creationId xmlns:a16="http://schemas.microsoft.com/office/drawing/2014/main" id="{A4C5379D-EF24-4D6A-BFEA-8A7CE51BA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83" y="-627"/>
                <a:ext cx="92" cy="86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0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40" y="0"/>
                      <a:pt x="22" y="0"/>
                      <a:pt x="11" y="10"/>
                    </a:cubicBezTo>
                    <a:cubicBezTo>
                      <a:pt x="1" y="20"/>
                      <a:pt x="0" y="36"/>
                      <a:pt x="11" y="47"/>
                    </a:cubicBezTo>
                    <a:cubicBezTo>
                      <a:pt x="22" y="57"/>
                      <a:pt x="39" y="56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Freeform 609">
                <a:extLst>
                  <a:ext uri="{FF2B5EF4-FFF2-40B4-BE49-F238E27FC236}">
                    <a16:creationId xmlns:a16="http://schemas.microsoft.com/office/drawing/2014/main" id="{1009B611-0B97-4AB1-82C6-719076452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42" y="-675"/>
                <a:ext cx="95" cy="90"/>
              </a:xfrm>
              <a:custGeom>
                <a:avLst/>
                <a:gdLst>
                  <a:gd name="T0" fmla="*/ 11 w 63"/>
                  <a:gd name="T1" fmla="*/ 11 h 60"/>
                  <a:gd name="T2" fmla="*/ 11 w 63"/>
                  <a:gd name="T3" fmla="*/ 49 h 60"/>
                  <a:gd name="T4" fmla="*/ 52 w 63"/>
                  <a:gd name="T5" fmla="*/ 50 h 60"/>
                  <a:gd name="T6" fmla="*/ 52 w 63"/>
                  <a:gd name="T7" fmla="*/ 11 h 60"/>
                  <a:gd name="T8" fmla="*/ 11 w 63"/>
                  <a:gd name="T9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0">
                    <a:moveTo>
                      <a:pt x="11" y="11"/>
                    </a:moveTo>
                    <a:cubicBezTo>
                      <a:pt x="0" y="22"/>
                      <a:pt x="0" y="39"/>
                      <a:pt x="11" y="49"/>
                    </a:cubicBezTo>
                    <a:cubicBezTo>
                      <a:pt x="22" y="60"/>
                      <a:pt x="40" y="60"/>
                      <a:pt x="52" y="50"/>
                    </a:cubicBezTo>
                    <a:cubicBezTo>
                      <a:pt x="63" y="39"/>
                      <a:pt x="63" y="22"/>
                      <a:pt x="52" y="11"/>
                    </a:cubicBezTo>
                    <a:cubicBezTo>
                      <a:pt x="41" y="1"/>
                      <a:pt x="23" y="0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Freeform 610">
                <a:extLst>
                  <a:ext uri="{FF2B5EF4-FFF2-40B4-BE49-F238E27FC236}">
                    <a16:creationId xmlns:a16="http://schemas.microsoft.com/office/drawing/2014/main" id="{09F8D733-5197-41D3-9F07-3A6D4A4B2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0" y="-721"/>
                <a:ext cx="99" cy="93"/>
              </a:xfrm>
              <a:custGeom>
                <a:avLst/>
                <a:gdLst>
                  <a:gd name="T0" fmla="*/ 12 w 66"/>
                  <a:gd name="T1" fmla="*/ 11 h 62"/>
                  <a:gd name="T2" fmla="*/ 12 w 66"/>
                  <a:gd name="T3" fmla="*/ 51 h 62"/>
                  <a:gd name="T4" fmla="*/ 54 w 66"/>
                  <a:gd name="T5" fmla="*/ 51 h 62"/>
                  <a:gd name="T6" fmla="*/ 55 w 66"/>
                  <a:gd name="T7" fmla="*/ 11 h 62"/>
                  <a:gd name="T8" fmla="*/ 12 w 66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4" y="51"/>
                    </a:cubicBezTo>
                    <a:cubicBezTo>
                      <a:pt x="66" y="40"/>
                      <a:pt x="66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Freeform 611">
                <a:extLst>
                  <a:ext uri="{FF2B5EF4-FFF2-40B4-BE49-F238E27FC236}">
                    <a16:creationId xmlns:a16="http://schemas.microsoft.com/office/drawing/2014/main" id="{BEB60C42-1A63-4B41-96C8-EB520D6ECF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7" y="-768"/>
                <a:ext cx="105" cy="98"/>
              </a:xfrm>
              <a:custGeom>
                <a:avLst/>
                <a:gdLst>
                  <a:gd name="T0" fmla="*/ 12 w 70"/>
                  <a:gd name="T1" fmla="*/ 11 h 65"/>
                  <a:gd name="T2" fmla="*/ 12 w 70"/>
                  <a:gd name="T3" fmla="*/ 53 h 65"/>
                  <a:gd name="T4" fmla="*/ 57 w 70"/>
                  <a:gd name="T5" fmla="*/ 53 h 65"/>
                  <a:gd name="T6" fmla="*/ 57 w 70"/>
                  <a:gd name="T7" fmla="*/ 11 h 65"/>
                  <a:gd name="T8" fmla="*/ 12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2" y="11"/>
                    </a:moveTo>
                    <a:cubicBezTo>
                      <a:pt x="0" y="23"/>
                      <a:pt x="0" y="41"/>
                      <a:pt x="12" y="53"/>
                    </a:cubicBezTo>
                    <a:cubicBezTo>
                      <a:pt x="25" y="65"/>
                      <a:pt x="45" y="65"/>
                      <a:pt x="57" y="53"/>
                    </a:cubicBezTo>
                    <a:cubicBezTo>
                      <a:pt x="70" y="42"/>
                      <a:pt x="70" y="23"/>
                      <a:pt x="57" y="11"/>
                    </a:cubicBezTo>
                    <a:cubicBezTo>
                      <a:pt x="45" y="0"/>
                      <a:pt x="25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Freeform 612">
                <a:extLst>
                  <a:ext uri="{FF2B5EF4-FFF2-40B4-BE49-F238E27FC236}">
                    <a16:creationId xmlns:a16="http://schemas.microsoft.com/office/drawing/2014/main" id="{7FAEBA65-43D0-4797-9B87-A45123E20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15" y="-816"/>
                <a:ext cx="109" cy="104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6 h 69"/>
                  <a:gd name="T4" fmla="*/ 60 w 73"/>
                  <a:gd name="T5" fmla="*/ 56 h 69"/>
                  <a:gd name="T6" fmla="*/ 60 w 73"/>
                  <a:gd name="T7" fmla="*/ 12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9"/>
                      <a:pt x="60" y="56"/>
                    </a:cubicBezTo>
                    <a:cubicBezTo>
                      <a:pt x="73" y="44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Freeform 613">
                <a:extLst>
                  <a:ext uri="{FF2B5EF4-FFF2-40B4-BE49-F238E27FC236}">
                    <a16:creationId xmlns:a16="http://schemas.microsoft.com/office/drawing/2014/main" id="{4B232000-5A4E-44C7-872E-7E6780DD4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74" y="-860"/>
                <a:ext cx="111" cy="103"/>
              </a:xfrm>
              <a:custGeom>
                <a:avLst/>
                <a:gdLst>
                  <a:gd name="T0" fmla="*/ 14 w 74"/>
                  <a:gd name="T1" fmla="*/ 12 h 69"/>
                  <a:gd name="T2" fmla="*/ 13 w 74"/>
                  <a:gd name="T3" fmla="*/ 56 h 69"/>
                  <a:gd name="T4" fmla="*/ 60 w 74"/>
                  <a:gd name="T5" fmla="*/ 57 h 69"/>
                  <a:gd name="T6" fmla="*/ 61 w 74"/>
                  <a:gd name="T7" fmla="*/ 13 h 69"/>
                  <a:gd name="T8" fmla="*/ 14 w 74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9">
                    <a:moveTo>
                      <a:pt x="14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7"/>
                    </a:cubicBezTo>
                    <a:cubicBezTo>
                      <a:pt x="73" y="44"/>
                      <a:pt x="74" y="25"/>
                      <a:pt x="61" y="13"/>
                    </a:cubicBezTo>
                    <a:cubicBezTo>
                      <a:pt x="48" y="0"/>
                      <a:pt x="27" y="0"/>
                      <a:pt x="14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Freeform 614">
                <a:extLst>
                  <a:ext uri="{FF2B5EF4-FFF2-40B4-BE49-F238E27FC236}">
                    <a16:creationId xmlns:a16="http://schemas.microsoft.com/office/drawing/2014/main" id="{F7F472F9-7D03-4B19-A8E7-DAE5C48C4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2" y="-908"/>
                <a:ext cx="115" cy="107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60 h 72"/>
                  <a:gd name="T6" fmla="*/ 64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1" y="26"/>
                      <a:pt x="0" y="47"/>
                      <a:pt x="14" y="59"/>
                    </a:cubicBezTo>
                    <a:cubicBezTo>
                      <a:pt x="27" y="72"/>
                      <a:pt x="50" y="72"/>
                      <a:pt x="63" y="60"/>
                    </a:cubicBez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1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Freeform 615">
                <a:extLst>
                  <a:ext uri="{FF2B5EF4-FFF2-40B4-BE49-F238E27FC236}">
                    <a16:creationId xmlns:a16="http://schemas.microsoft.com/office/drawing/2014/main" id="{619CB5DC-F79B-4E09-82E6-877444AE1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9" y="-955"/>
                <a:ext cx="120" cy="113"/>
              </a:xfrm>
              <a:custGeom>
                <a:avLst/>
                <a:gdLst>
                  <a:gd name="T0" fmla="*/ 15 w 80"/>
                  <a:gd name="T1" fmla="*/ 13 h 75"/>
                  <a:gd name="T2" fmla="*/ 15 w 80"/>
                  <a:gd name="T3" fmla="*/ 61 h 75"/>
                  <a:gd name="T4" fmla="*/ 66 w 80"/>
                  <a:gd name="T5" fmla="*/ 62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6"/>
                      <a:pt x="1" y="48"/>
                      <a:pt x="15" y="61"/>
                    </a:cubicBezTo>
                    <a:cubicBezTo>
                      <a:pt x="29" y="75"/>
                      <a:pt x="52" y="75"/>
                      <a:pt x="66" y="62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2" name="Freeform 616">
                <a:extLst>
                  <a:ext uri="{FF2B5EF4-FFF2-40B4-BE49-F238E27FC236}">
                    <a16:creationId xmlns:a16="http://schemas.microsoft.com/office/drawing/2014/main" id="{AA4FC7B7-79CC-4848-9132-0AF7B8757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47" y="-1001"/>
                <a:ext cx="126" cy="117"/>
              </a:xfrm>
              <a:custGeom>
                <a:avLst/>
                <a:gdLst>
                  <a:gd name="T0" fmla="*/ 15 w 84"/>
                  <a:gd name="T1" fmla="*/ 13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5 w 84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5" y="13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7"/>
                      <a:pt x="69" y="64"/>
                    </a:cubicBezTo>
                    <a:cubicBezTo>
                      <a:pt x="83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Freeform 617">
                <a:extLst>
                  <a:ext uri="{FF2B5EF4-FFF2-40B4-BE49-F238E27FC236}">
                    <a16:creationId xmlns:a16="http://schemas.microsoft.com/office/drawing/2014/main" id="{0B02B5D2-FEAB-4592-9391-246CAB1AD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4" y="-1049"/>
                <a:ext cx="131" cy="121"/>
              </a:xfrm>
              <a:custGeom>
                <a:avLst/>
                <a:gdLst>
                  <a:gd name="T0" fmla="*/ 16 w 87"/>
                  <a:gd name="T1" fmla="*/ 14 h 81"/>
                  <a:gd name="T2" fmla="*/ 16 w 87"/>
                  <a:gd name="T3" fmla="*/ 66 h 81"/>
                  <a:gd name="T4" fmla="*/ 71 w 87"/>
                  <a:gd name="T5" fmla="*/ 67 h 81"/>
                  <a:gd name="T6" fmla="*/ 72 w 87"/>
                  <a:gd name="T7" fmla="*/ 15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9"/>
                      <a:pt x="0" y="52"/>
                      <a:pt x="16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2" y="15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Freeform 618">
                <a:extLst>
                  <a:ext uri="{FF2B5EF4-FFF2-40B4-BE49-F238E27FC236}">
                    <a16:creationId xmlns:a16="http://schemas.microsoft.com/office/drawing/2014/main" id="{B2385A50-D8A9-4205-AD66-DB653EFEA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63" y="-1096"/>
                <a:ext cx="134" cy="126"/>
              </a:xfrm>
              <a:custGeom>
                <a:avLst/>
                <a:gdLst>
                  <a:gd name="T0" fmla="*/ 16 w 89"/>
                  <a:gd name="T1" fmla="*/ 14 h 84"/>
                  <a:gd name="T2" fmla="*/ 15 w 89"/>
                  <a:gd name="T3" fmla="*/ 68 h 84"/>
                  <a:gd name="T4" fmla="*/ 73 w 89"/>
                  <a:gd name="T5" fmla="*/ 68 h 84"/>
                  <a:gd name="T6" fmla="*/ 73 w 89"/>
                  <a:gd name="T7" fmla="*/ 15 h 84"/>
                  <a:gd name="T8" fmla="*/ 16 w 89"/>
                  <a:gd name="T9" fmla="*/ 1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" h="84">
                    <a:moveTo>
                      <a:pt x="16" y="14"/>
                    </a:moveTo>
                    <a:cubicBezTo>
                      <a:pt x="0" y="29"/>
                      <a:pt x="0" y="53"/>
                      <a:pt x="15" y="68"/>
                    </a:cubicBezTo>
                    <a:cubicBezTo>
                      <a:pt x="31" y="83"/>
                      <a:pt x="57" y="84"/>
                      <a:pt x="73" y="68"/>
                    </a:cubicBezTo>
                    <a:cubicBezTo>
                      <a:pt x="89" y="54"/>
                      <a:pt x="89" y="30"/>
                      <a:pt x="73" y="15"/>
                    </a:cubicBezTo>
                    <a:cubicBezTo>
                      <a:pt x="57" y="0"/>
                      <a:pt x="32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Freeform 619">
                <a:extLst>
                  <a:ext uri="{FF2B5EF4-FFF2-40B4-BE49-F238E27FC236}">
                    <a16:creationId xmlns:a16="http://schemas.microsoft.com/office/drawing/2014/main" id="{E2C5B484-4FA3-421D-9023-F97E6B753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21" y="-1144"/>
                <a:ext cx="139" cy="131"/>
              </a:xfrm>
              <a:custGeom>
                <a:avLst/>
                <a:gdLst>
                  <a:gd name="T0" fmla="*/ 76 w 93"/>
                  <a:gd name="T1" fmla="*/ 72 h 87"/>
                  <a:gd name="T2" fmla="*/ 76 w 93"/>
                  <a:gd name="T3" fmla="*/ 16 h 87"/>
                  <a:gd name="T4" fmla="*/ 16 w 93"/>
                  <a:gd name="T5" fmla="*/ 16 h 87"/>
                  <a:gd name="T6" fmla="*/ 16 w 93"/>
                  <a:gd name="T7" fmla="*/ 72 h 87"/>
                  <a:gd name="T8" fmla="*/ 76 w 93"/>
                  <a:gd name="T9" fmla="*/ 7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76" y="72"/>
                    </a:moveTo>
                    <a:cubicBezTo>
                      <a:pt x="93" y="56"/>
                      <a:pt x="93" y="31"/>
                      <a:pt x="76" y="16"/>
                    </a:cubicBezTo>
                    <a:cubicBezTo>
                      <a:pt x="60" y="0"/>
                      <a:pt x="33" y="0"/>
                      <a:pt x="16" y="16"/>
                    </a:cubicBezTo>
                    <a:cubicBezTo>
                      <a:pt x="0" y="31"/>
                      <a:pt x="0" y="56"/>
                      <a:pt x="16" y="72"/>
                    </a:cubicBezTo>
                    <a:cubicBezTo>
                      <a:pt x="32" y="87"/>
                      <a:pt x="59" y="87"/>
                      <a:pt x="76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Freeform 620">
                <a:extLst>
                  <a:ext uri="{FF2B5EF4-FFF2-40B4-BE49-F238E27FC236}">
                    <a16:creationId xmlns:a16="http://schemas.microsoft.com/office/drawing/2014/main" id="{07D1886C-8126-47C2-9745-DF111D879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78" y="-1192"/>
                <a:ext cx="144" cy="137"/>
              </a:xfrm>
              <a:custGeom>
                <a:avLst/>
                <a:gdLst>
                  <a:gd name="T0" fmla="*/ 17 w 96"/>
                  <a:gd name="T1" fmla="*/ 16 h 91"/>
                  <a:gd name="T2" fmla="*/ 17 w 96"/>
                  <a:gd name="T3" fmla="*/ 74 h 91"/>
                  <a:gd name="T4" fmla="*/ 79 w 96"/>
                  <a:gd name="T5" fmla="*/ 75 h 91"/>
                  <a:gd name="T6" fmla="*/ 79 w 96"/>
                  <a:gd name="T7" fmla="*/ 17 h 91"/>
                  <a:gd name="T8" fmla="*/ 17 w 96"/>
                  <a:gd name="T9" fmla="*/ 16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1">
                    <a:moveTo>
                      <a:pt x="17" y="16"/>
                    </a:moveTo>
                    <a:cubicBezTo>
                      <a:pt x="0" y="32"/>
                      <a:pt x="0" y="58"/>
                      <a:pt x="17" y="74"/>
                    </a:cubicBezTo>
                    <a:cubicBezTo>
                      <a:pt x="34" y="90"/>
                      <a:pt x="61" y="91"/>
                      <a:pt x="79" y="75"/>
                    </a:cubicBezTo>
                    <a:cubicBezTo>
                      <a:pt x="96" y="59"/>
                      <a:pt x="96" y="33"/>
                      <a:pt x="79" y="17"/>
                    </a:cubicBezTo>
                    <a:cubicBezTo>
                      <a:pt x="62" y="0"/>
                      <a:pt x="34" y="0"/>
                      <a:pt x="1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4" name="Group 822">
              <a:extLst>
                <a:ext uri="{FF2B5EF4-FFF2-40B4-BE49-F238E27FC236}">
                  <a16:creationId xmlns:a16="http://schemas.microsoft.com/office/drawing/2014/main" id="{872FC3DF-0A73-47C2-A826-0B2951747D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794662" y="-1662112"/>
              <a:ext cx="8086725" cy="3838575"/>
              <a:chOff x="11233" y="-1235"/>
              <a:chExt cx="5094" cy="2418"/>
            </a:xfrm>
            <a:grpFill/>
          </p:grpSpPr>
          <p:sp>
            <p:nvSpPr>
              <p:cNvPr id="547" name="Freeform 622">
                <a:extLst>
                  <a:ext uri="{FF2B5EF4-FFF2-40B4-BE49-F238E27FC236}">
                    <a16:creationId xmlns:a16="http://schemas.microsoft.com/office/drawing/2014/main" id="{5FB0ADAF-DDF8-4256-9BCF-3E43BEF5C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34" y="-1235"/>
                <a:ext cx="93" cy="133"/>
              </a:xfrm>
              <a:custGeom>
                <a:avLst/>
                <a:gdLst>
                  <a:gd name="T0" fmla="*/ 18 w 62"/>
                  <a:gd name="T1" fmla="*/ 15 h 89"/>
                  <a:gd name="T2" fmla="*/ 18 w 62"/>
                  <a:gd name="T3" fmla="*/ 75 h 89"/>
                  <a:gd name="T4" fmla="*/ 62 w 62"/>
                  <a:gd name="T5" fmla="*/ 85 h 89"/>
                  <a:gd name="T6" fmla="*/ 62 w 62"/>
                  <a:gd name="T7" fmla="*/ 4 h 89"/>
                  <a:gd name="T8" fmla="*/ 18 w 62"/>
                  <a:gd name="T9" fmla="*/ 1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89">
                    <a:moveTo>
                      <a:pt x="18" y="15"/>
                    </a:moveTo>
                    <a:cubicBezTo>
                      <a:pt x="0" y="31"/>
                      <a:pt x="0" y="58"/>
                      <a:pt x="18" y="75"/>
                    </a:cubicBezTo>
                    <a:cubicBezTo>
                      <a:pt x="30" y="86"/>
                      <a:pt x="47" y="89"/>
                      <a:pt x="62" y="85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47" y="0"/>
                      <a:pt x="30" y="3"/>
                      <a:pt x="1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Freeform 623">
                <a:extLst>
                  <a:ext uri="{FF2B5EF4-FFF2-40B4-BE49-F238E27FC236}">
                    <a16:creationId xmlns:a16="http://schemas.microsoft.com/office/drawing/2014/main" id="{57E1069D-75B2-4CEF-B769-3ADB1577C1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3" y="416"/>
                <a:ext cx="6" cy="5"/>
              </a:xfrm>
              <a:custGeom>
                <a:avLst/>
                <a:gdLst>
                  <a:gd name="T0" fmla="*/ 1 w 4"/>
                  <a:gd name="T1" fmla="*/ 0 h 3"/>
                  <a:gd name="T2" fmla="*/ 1 w 4"/>
                  <a:gd name="T3" fmla="*/ 3 h 3"/>
                  <a:gd name="T4" fmla="*/ 4 w 4"/>
                  <a:gd name="T5" fmla="*/ 3 h 3"/>
                  <a:gd name="T6" fmla="*/ 4 w 4"/>
                  <a:gd name="T7" fmla="*/ 0 h 3"/>
                  <a:gd name="T8" fmla="*/ 1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3"/>
                      <a:pt x="3" y="3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Freeform 624">
                <a:extLst>
                  <a:ext uri="{FF2B5EF4-FFF2-40B4-BE49-F238E27FC236}">
                    <a16:creationId xmlns:a16="http://schemas.microsoft.com/office/drawing/2014/main" id="{3F14F0B2-F5E2-4B14-AA48-526A737841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91" y="368"/>
                <a:ext cx="12" cy="11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1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Freeform 625">
                <a:extLst>
                  <a:ext uri="{FF2B5EF4-FFF2-40B4-BE49-F238E27FC236}">
                    <a16:creationId xmlns:a16="http://schemas.microsoft.com/office/drawing/2014/main" id="{C8277FB2-5A2F-401A-9AD9-1CB573077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48" y="322"/>
                <a:ext cx="17" cy="15"/>
              </a:xfrm>
              <a:custGeom>
                <a:avLst/>
                <a:gdLst>
                  <a:gd name="T0" fmla="*/ 2 w 11"/>
                  <a:gd name="T1" fmla="*/ 1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1 h 10"/>
                  <a:gd name="T8" fmla="*/ 2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1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1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Freeform 626">
                <a:extLst>
                  <a:ext uri="{FF2B5EF4-FFF2-40B4-BE49-F238E27FC236}">
                    <a16:creationId xmlns:a16="http://schemas.microsoft.com/office/drawing/2014/main" id="{BAEBB161-3FBE-4C8B-8744-F0859CF5DB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09" y="277"/>
                <a:ext cx="16" cy="15"/>
              </a:xfrm>
              <a:custGeom>
                <a:avLst/>
                <a:gdLst>
                  <a:gd name="T0" fmla="*/ 2 w 11"/>
                  <a:gd name="T1" fmla="*/ 1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1 h 10"/>
                  <a:gd name="T8" fmla="*/ 2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1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3" y="10"/>
                      <a:pt x="7" y="10"/>
                      <a:pt x="9" y="8"/>
                    </a:cubicBezTo>
                    <a:cubicBezTo>
                      <a:pt x="10" y="6"/>
                      <a:pt x="11" y="3"/>
                      <a:pt x="9" y="1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Freeform 627">
                <a:extLst>
                  <a:ext uri="{FF2B5EF4-FFF2-40B4-BE49-F238E27FC236}">
                    <a16:creationId xmlns:a16="http://schemas.microsoft.com/office/drawing/2014/main" id="{2A90F562-5541-42D5-A9DB-8DCF46DE5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66" y="229"/>
                <a:ext cx="21" cy="19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1" y="11"/>
                    </a:cubicBezTo>
                    <a:cubicBezTo>
                      <a:pt x="14" y="9"/>
                      <a:pt x="14" y="5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Freeform 628">
                <a:extLst>
                  <a:ext uri="{FF2B5EF4-FFF2-40B4-BE49-F238E27FC236}">
                    <a16:creationId xmlns:a16="http://schemas.microsoft.com/office/drawing/2014/main" id="{19D9259C-2B0B-44ED-8DFF-8A205C51D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24" y="181"/>
                <a:ext cx="25" cy="25"/>
              </a:xfrm>
              <a:custGeom>
                <a:avLst/>
                <a:gdLst>
                  <a:gd name="T0" fmla="*/ 3 w 17"/>
                  <a:gd name="T1" fmla="*/ 3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Freeform 629">
                <a:extLst>
                  <a:ext uri="{FF2B5EF4-FFF2-40B4-BE49-F238E27FC236}">
                    <a16:creationId xmlns:a16="http://schemas.microsoft.com/office/drawing/2014/main" id="{3BDBDD8B-3C31-416B-AF02-9480303073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81" y="134"/>
                <a:ext cx="30" cy="29"/>
              </a:xfrm>
              <a:custGeom>
                <a:avLst/>
                <a:gdLst>
                  <a:gd name="T0" fmla="*/ 17 w 20"/>
                  <a:gd name="T1" fmla="*/ 4 h 19"/>
                  <a:gd name="T2" fmla="*/ 4 w 20"/>
                  <a:gd name="T3" fmla="*/ 3 h 19"/>
                  <a:gd name="T4" fmla="*/ 3 w 20"/>
                  <a:gd name="T5" fmla="*/ 16 h 19"/>
                  <a:gd name="T6" fmla="*/ 17 w 20"/>
                  <a:gd name="T7" fmla="*/ 16 h 19"/>
                  <a:gd name="T8" fmla="*/ 17 w 20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4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3"/>
                      <a:pt x="20" y="7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Freeform 630">
                <a:extLst>
                  <a:ext uri="{FF2B5EF4-FFF2-40B4-BE49-F238E27FC236}">
                    <a16:creationId xmlns:a16="http://schemas.microsoft.com/office/drawing/2014/main" id="{741C1259-32E1-4AFB-9924-9860765E9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39" y="88"/>
                <a:ext cx="34" cy="33"/>
              </a:xfrm>
              <a:custGeom>
                <a:avLst/>
                <a:gdLst>
                  <a:gd name="T0" fmla="*/ 19 w 23"/>
                  <a:gd name="T1" fmla="*/ 4 h 22"/>
                  <a:gd name="T2" fmla="*/ 4 w 23"/>
                  <a:gd name="T3" fmla="*/ 3 h 22"/>
                  <a:gd name="T4" fmla="*/ 4 w 23"/>
                  <a:gd name="T5" fmla="*/ 18 h 22"/>
                  <a:gd name="T6" fmla="*/ 19 w 23"/>
                  <a:gd name="T7" fmla="*/ 18 h 22"/>
                  <a:gd name="T8" fmla="*/ 19 w 23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2">
                    <a:moveTo>
                      <a:pt x="19" y="4"/>
                    </a:moveTo>
                    <a:cubicBezTo>
                      <a:pt x="15" y="0"/>
                      <a:pt x="8" y="0"/>
                      <a:pt x="4" y="3"/>
                    </a:cubicBezTo>
                    <a:cubicBezTo>
                      <a:pt x="0" y="7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4"/>
                      <a:pt x="23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Freeform 631">
                <a:extLst>
                  <a:ext uri="{FF2B5EF4-FFF2-40B4-BE49-F238E27FC236}">
                    <a16:creationId xmlns:a16="http://schemas.microsoft.com/office/drawing/2014/main" id="{498CE83E-0926-482D-A450-870AA4FC7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97" y="40"/>
                <a:ext cx="40" cy="39"/>
              </a:xfrm>
              <a:custGeom>
                <a:avLst/>
                <a:gdLst>
                  <a:gd name="T0" fmla="*/ 22 w 27"/>
                  <a:gd name="T1" fmla="*/ 21 h 26"/>
                  <a:gd name="T2" fmla="*/ 22 w 27"/>
                  <a:gd name="T3" fmla="*/ 5 h 26"/>
                  <a:gd name="T4" fmla="*/ 5 w 27"/>
                  <a:gd name="T5" fmla="*/ 5 h 26"/>
                  <a:gd name="T6" fmla="*/ 5 w 27"/>
                  <a:gd name="T7" fmla="*/ 21 h 26"/>
                  <a:gd name="T8" fmla="*/ 22 w 27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21"/>
                    </a:move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6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Freeform 632">
                <a:extLst>
                  <a:ext uri="{FF2B5EF4-FFF2-40B4-BE49-F238E27FC236}">
                    <a16:creationId xmlns:a16="http://schemas.microsoft.com/office/drawing/2014/main" id="{87A9AA4E-B75E-4B9E-9900-3094C0478F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54" y="-8"/>
                <a:ext cx="47" cy="43"/>
              </a:xfrm>
              <a:custGeom>
                <a:avLst/>
                <a:gdLst>
                  <a:gd name="T0" fmla="*/ 25 w 31"/>
                  <a:gd name="T1" fmla="*/ 24 h 29"/>
                  <a:gd name="T2" fmla="*/ 25 w 31"/>
                  <a:gd name="T3" fmla="*/ 6 h 29"/>
                  <a:gd name="T4" fmla="*/ 5 w 31"/>
                  <a:gd name="T5" fmla="*/ 6 h 29"/>
                  <a:gd name="T6" fmla="*/ 5 w 31"/>
                  <a:gd name="T7" fmla="*/ 24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9"/>
                      <a:pt x="30" y="11"/>
                      <a:pt x="25" y="6"/>
                    </a:cubicBezTo>
                    <a:cubicBezTo>
                      <a:pt x="19" y="0"/>
                      <a:pt x="11" y="0"/>
                      <a:pt x="5" y="6"/>
                    </a:cubicBezTo>
                    <a:cubicBezTo>
                      <a:pt x="0" y="11"/>
                      <a:pt x="0" y="19"/>
                      <a:pt x="5" y="24"/>
                    </a:cubicBezTo>
                    <a:cubicBezTo>
                      <a:pt x="11" y="29"/>
                      <a:pt x="20" y="29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Freeform 633">
                <a:extLst>
                  <a:ext uri="{FF2B5EF4-FFF2-40B4-BE49-F238E27FC236}">
                    <a16:creationId xmlns:a16="http://schemas.microsoft.com/office/drawing/2014/main" id="{CC671BFE-FAB0-4191-B762-6D46B9E610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12" y="-54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0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Freeform 634">
                <a:extLst>
                  <a:ext uri="{FF2B5EF4-FFF2-40B4-BE49-F238E27FC236}">
                    <a16:creationId xmlns:a16="http://schemas.microsoft.com/office/drawing/2014/main" id="{388FBC3A-3C36-4976-B444-EFAA044E6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71" y="-99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7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1"/>
                      <a:pt x="28" y="6"/>
                    </a:cubicBezTo>
                    <a:cubicBezTo>
                      <a:pt x="22" y="0"/>
                      <a:pt x="13" y="0"/>
                      <a:pt x="7" y="6"/>
                    </a:cubicBezTo>
                    <a:cubicBezTo>
                      <a:pt x="1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Freeform 635">
                <a:extLst>
                  <a:ext uri="{FF2B5EF4-FFF2-40B4-BE49-F238E27FC236}">
                    <a16:creationId xmlns:a16="http://schemas.microsoft.com/office/drawing/2014/main" id="{C2107FE6-F8B5-4644-88A3-B352357F3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28" y="-146"/>
                <a:ext cx="57" cy="51"/>
              </a:xfrm>
              <a:custGeom>
                <a:avLst/>
                <a:gdLst>
                  <a:gd name="T0" fmla="*/ 31 w 38"/>
                  <a:gd name="T1" fmla="*/ 6 h 34"/>
                  <a:gd name="T2" fmla="*/ 7 w 38"/>
                  <a:gd name="T3" fmla="*/ 6 h 34"/>
                  <a:gd name="T4" fmla="*/ 7 w 38"/>
                  <a:gd name="T5" fmla="*/ 28 h 34"/>
                  <a:gd name="T6" fmla="*/ 31 w 38"/>
                  <a:gd name="T7" fmla="*/ 28 h 34"/>
                  <a:gd name="T8" fmla="*/ 31 w 38"/>
                  <a:gd name="T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4">
                    <a:moveTo>
                      <a:pt x="31" y="6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1" y="12"/>
                      <a:pt x="0" y="22"/>
                      <a:pt x="7" y="28"/>
                    </a:cubicBezTo>
                    <a:cubicBezTo>
                      <a:pt x="14" y="34"/>
                      <a:pt x="24" y="34"/>
                      <a:pt x="31" y="28"/>
                    </a:cubicBezTo>
                    <a:cubicBezTo>
                      <a:pt x="38" y="22"/>
                      <a:pt x="38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Freeform 636">
                <a:extLst>
                  <a:ext uri="{FF2B5EF4-FFF2-40B4-BE49-F238E27FC236}">
                    <a16:creationId xmlns:a16="http://schemas.microsoft.com/office/drawing/2014/main" id="{FC931A8C-B5A7-4DF3-B6A3-CFF889CFD8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86" y="-194"/>
                <a:ext cx="61" cy="57"/>
              </a:xfrm>
              <a:custGeom>
                <a:avLst/>
                <a:gdLst>
                  <a:gd name="T0" fmla="*/ 34 w 41"/>
                  <a:gd name="T1" fmla="*/ 7 h 38"/>
                  <a:gd name="T2" fmla="*/ 8 w 41"/>
                  <a:gd name="T3" fmla="*/ 7 h 38"/>
                  <a:gd name="T4" fmla="*/ 8 w 41"/>
                  <a:gd name="T5" fmla="*/ 31 h 38"/>
                  <a:gd name="T6" fmla="*/ 34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7" y="0"/>
                      <a:pt x="15" y="0"/>
                      <a:pt x="8" y="7"/>
                    </a:cubicBezTo>
                    <a:cubicBezTo>
                      <a:pt x="0" y="13"/>
                      <a:pt x="0" y="24"/>
                      <a:pt x="8" y="31"/>
                    </a:cubicBezTo>
                    <a:cubicBezTo>
                      <a:pt x="15" y="38"/>
                      <a:pt x="26" y="38"/>
                      <a:pt x="34" y="31"/>
                    </a:cubicBezTo>
                    <a:cubicBezTo>
                      <a:pt x="41" y="24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Freeform 637">
                <a:extLst>
                  <a:ext uri="{FF2B5EF4-FFF2-40B4-BE49-F238E27FC236}">
                    <a16:creationId xmlns:a16="http://schemas.microsoft.com/office/drawing/2014/main" id="{61A36322-B756-4CD7-B17B-E88621CB74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45" y="-242"/>
                <a:ext cx="64" cy="62"/>
              </a:xfrm>
              <a:custGeom>
                <a:avLst/>
                <a:gdLst>
                  <a:gd name="T0" fmla="*/ 35 w 43"/>
                  <a:gd name="T1" fmla="*/ 34 h 41"/>
                  <a:gd name="T2" fmla="*/ 36 w 43"/>
                  <a:gd name="T3" fmla="*/ 8 h 41"/>
                  <a:gd name="T4" fmla="*/ 8 w 43"/>
                  <a:gd name="T5" fmla="*/ 8 h 41"/>
                  <a:gd name="T6" fmla="*/ 7 w 43"/>
                  <a:gd name="T7" fmla="*/ 34 h 41"/>
                  <a:gd name="T8" fmla="*/ 35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4"/>
                    </a:moveTo>
                    <a:cubicBezTo>
                      <a:pt x="43" y="27"/>
                      <a:pt x="43" y="15"/>
                      <a:pt x="36" y="8"/>
                    </a:cubicBezTo>
                    <a:cubicBezTo>
                      <a:pt x="28" y="1"/>
                      <a:pt x="15" y="0"/>
                      <a:pt x="8" y="8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Freeform 638">
                <a:extLst>
                  <a:ext uri="{FF2B5EF4-FFF2-40B4-BE49-F238E27FC236}">
                    <a16:creationId xmlns:a16="http://schemas.microsoft.com/office/drawing/2014/main" id="{56EB7E65-6764-4148-BF64-79A8BC6D8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02" y="-288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6" y="28"/>
                      <a:pt x="47" y="16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Freeform 639">
                <a:extLst>
                  <a:ext uri="{FF2B5EF4-FFF2-40B4-BE49-F238E27FC236}">
                    <a16:creationId xmlns:a16="http://schemas.microsoft.com/office/drawing/2014/main" id="{2CE220CC-8904-4A8D-9EA9-460B0A5A53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60" y="-336"/>
                <a:ext cx="75" cy="72"/>
              </a:xfrm>
              <a:custGeom>
                <a:avLst/>
                <a:gdLst>
                  <a:gd name="T0" fmla="*/ 41 w 50"/>
                  <a:gd name="T1" fmla="*/ 39 h 48"/>
                  <a:gd name="T2" fmla="*/ 41 w 50"/>
                  <a:gd name="T3" fmla="*/ 9 h 48"/>
                  <a:gd name="T4" fmla="*/ 9 w 50"/>
                  <a:gd name="T5" fmla="*/ 9 h 48"/>
                  <a:gd name="T6" fmla="*/ 9 w 50"/>
                  <a:gd name="T7" fmla="*/ 39 h 48"/>
                  <a:gd name="T8" fmla="*/ 41 w 50"/>
                  <a:gd name="T9" fmla="*/ 3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8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8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Freeform 640">
                <a:extLst>
                  <a:ext uri="{FF2B5EF4-FFF2-40B4-BE49-F238E27FC236}">
                    <a16:creationId xmlns:a16="http://schemas.microsoft.com/office/drawing/2014/main" id="{8CD76A33-5FD4-4E11-83B5-7553A0F244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18" y="-383"/>
                <a:ext cx="79" cy="75"/>
              </a:xfrm>
              <a:custGeom>
                <a:avLst/>
                <a:gdLst>
                  <a:gd name="T0" fmla="*/ 44 w 53"/>
                  <a:gd name="T1" fmla="*/ 41 h 50"/>
                  <a:gd name="T2" fmla="*/ 44 w 53"/>
                  <a:gd name="T3" fmla="*/ 9 h 50"/>
                  <a:gd name="T4" fmla="*/ 9 w 53"/>
                  <a:gd name="T5" fmla="*/ 9 h 50"/>
                  <a:gd name="T6" fmla="*/ 9 w 53"/>
                  <a:gd name="T7" fmla="*/ 41 h 50"/>
                  <a:gd name="T8" fmla="*/ 44 w 53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41"/>
                    </a:moveTo>
                    <a:cubicBezTo>
                      <a:pt x="53" y="32"/>
                      <a:pt x="53" y="18"/>
                      <a:pt x="44" y="9"/>
                    </a:cubicBezTo>
                    <a:cubicBezTo>
                      <a:pt x="34" y="0"/>
                      <a:pt x="19" y="0"/>
                      <a:pt x="9" y="9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Freeform 641">
                <a:extLst>
                  <a:ext uri="{FF2B5EF4-FFF2-40B4-BE49-F238E27FC236}">
                    <a16:creationId xmlns:a16="http://schemas.microsoft.com/office/drawing/2014/main" id="{96098837-F4F7-47BB-9A72-50B8CC243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75" y="-430"/>
                <a:ext cx="86" cy="80"/>
              </a:xfrm>
              <a:custGeom>
                <a:avLst/>
                <a:gdLst>
                  <a:gd name="T0" fmla="*/ 46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6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6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6" y="54"/>
                      <a:pt x="4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Freeform 642">
                <a:extLst>
                  <a:ext uri="{FF2B5EF4-FFF2-40B4-BE49-F238E27FC236}">
                    <a16:creationId xmlns:a16="http://schemas.microsoft.com/office/drawing/2014/main" id="{C7C85671-A21C-4825-9B2C-6808AFA8DD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31" y="-477"/>
                <a:ext cx="92" cy="84"/>
              </a:xfrm>
              <a:custGeom>
                <a:avLst/>
                <a:gdLst>
                  <a:gd name="T0" fmla="*/ 50 w 61"/>
                  <a:gd name="T1" fmla="*/ 46 h 56"/>
                  <a:gd name="T2" fmla="*/ 50 w 61"/>
                  <a:gd name="T3" fmla="*/ 10 h 56"/>
                  <a:gd name="T4" fmla="*/ 11 w 61"/>
                  <a:gd name="T5" fmla="*/ 10 h 56"/>
                  <a:gd name="T6" fmla="*/ 11 w 61"/>
                  <a:gd name="T7" fmla="*/ 46 h 56"/>
                  <a:gd name="T8" fmla="*/ 50 w 61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50" y="46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40" y="0"/>
                      <a:pt x="22" y="0"/>
                      <a:pt x="11" y="10"/>
                    </a:cubicBezTo>
                    <a:cubicBezTo>
                      <a:pt x="1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Freeform 643">
                <a:extLst>
                  <a:ext uri="{FF2B5EF4-FFF2-40B4-BE49-F238E27FC236}">
                    <a16:creationId xmlns:a16="http://schemas.microsoft.com/office/drawing/2014/main" id="{7FFBFECE-BEA4-4665-8040-CAE81DA16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92" y="-522"/>
                <a:ext cx="91" cy="84"/>
              </a:xfrm>
              <a:custGeom>
                <a:avLst/>
                <a:gdLst>
                  <a:gd name="T0" fmla="*/ 50 w 61"/>
                  <a:gd name="T1" fmla="*/ 46 h 56"/>
                  <a:gd name="T2" fmla="*/ 50 w 61"/>
                  <a:gd name="T3" fmla="*/ 10 h 56"/>
                  <a:gd name="T4" fmla="*/ 11 w 61"/>
                  <a:gd name="T5" fmla="*/ 10 h 56"/>
                  <a:gd name="T6" fmla="*/ 11 w 61"/>
                  <a:gd name="T7" fmla="*/ 46 h 56"/>
                  <a:gd name="T8" fmla="*/ 50 w 61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50" y="46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Freeform 644">
                <a:extLst>
                  <a:ext uri="{FF2B5EF4-FFF2-40B4-BE49-F238E27FC236}">
                    <a16:creationId xmlns:a16="http://schemas.microsoft.com/office/drawing/2014/main" id="{9D209400-0248-4858-97EF-9D63FA506F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49" y="-570"/>
                <a:ext cx="96" cy="90"/>
              </a:xfrm>
              <a:custGeom>
                <a:avLst/>
                <a:gdLst>
                  <a:gd name="T0" fmla="*/ 12 w 64"/>
                  <a:gd name="T1" fmla="*/ 49 h 60"/>
                  <a:gd name="T2" fmla="*/ 53 w 64"/>
                  <a:gd name="T3" fmla="*/ 49 h 60"/>
                  <a:gd name="T4" fmla="*/ 53 w 64"/>
                  <a:gd name="T5" fmla="*/ 11 h 60"/>
                  <a:gd name="T6" fmla="*/ 12 w 64"/>
                  <a:gd name="T7" fmla="*/ 11 h 60"/>
                  <a:gd name="T8" fmla="*/ 1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12" y="49"/>
                    </a:moveTo>
                    <a:cubicBezTo>
                      <a:pt x="23" y="60"/>
                      <a:pt x="41" y="60"/>
                      <a:pt x="53" y="49"/>
                    </a:cubicBezTo>
                    <a:cubicBezTo>
                      <a:pt x="64" y="39"/>
                      <a:pt x="64" y="22"/>
                      <a:pt x="53" y="11"/>
                    </a:cubicBezTo>
                    <a:cubicBezTo>
                      <a:pt x="41" y="0"/>
                      <a:pt x="23" y="0"/>
                      <a:pt x="12" y="11"/>
                    </a:cubicBezTo>
                    <a:cubicBezTo>
                      <a:pt x="0" y="21"/>
                      <a:pt x="0" y="38"/>
                      <a:pt x="1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Freeform 645">
                <a:extLst>
                  <a:ext uri="{FF2B5EF4-FFF2-40B4-BE49-F238E27FC236}">
                    <a16:creationId xmlns:a16="http://schemas.microsoft.com/office/drawing/2014/main" id="{51AA7AFD-2E12-40B3-8E28-AB7A3C7C5F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07" y="-616"/>
                <a:ext cx="100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5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1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ubicBezTo>
                      <a:pt x="67" y="40"/>
                      <a:pt x="67" y="22"/>
                      <a:pt x="55" y="11"/>
                    </a:cubicBezTo>
                    <a:cubicBezTo>
                      <a:pt x="44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Freeform 646">
                <a:extLst>
                  <a:ext uri="{FF2B5EF4-FFF2-40B4-BE49-F238E27FC236}">
                    <a16:creationId xmlns:a16="http://schemas.microsoft.com/office/drawing/2014/main" id="{2558CA62-2A3F-4F26-B11B-F4D65880D8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6" y="-664"/>
                <a:ext cx="103" cy="99"/>
              </a:xfrm>
              <a:custGeom>
                <a:avLst/>
                <a:gdLst>
                  <a:gd name="T0" fmla="*/ 12 w 69"/>
                  <a:gd name="T1" fmla="*/ 12 h 66"/>
                  <a:gd name="T2" fmla="*/ 12 w 69"/>
                  <a:gd name="T3" fmla="*/ 54 h 66"/>
                  <a:gd name="T4" fmla="*/ 57 w 69"/>
                  <a:gd name="T5" fmla="*/ 54 h 66"/>
                  <a:gd name="T6" fmla="*/ 57 w 69"/>
                  <a:gd name="T7" fmla="*/ 12 h 66"/>
                  <a:gd name="T8" fmla="*/ 12 w 69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66">
                    <a:moveTo>
                      <a:pt x="12" y="12"/>
                    </a:moveTo>
                    <a:cubicBezTo>
                      <a:pt x="0" y="24"/>
                      <a:pt x="0" y="42"/>
                      <a:pt x="12" y="54"/>
                    </a:cubicBezTo>
                    <a:cubicBezTo>
                      <a:pt x="24" y="66"/>
                      <a:pt x="44" y="66"/>
                      <a:pt x="57" y="54"/>
                    </a:cubicBezTo>
                    <a:cubicBezTo>
                      <a:pt x="69" y="43"/>
                      <a:pt x="69" y="24"/>
                      <a:pt x="57" y="12"/>
                    </a:cubicBezTo>
                    <a:cubicBezTo>
                      <a:pt x="45" y="0"/>
                      <a:pt x="25" y="0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Freeform 647">
                <a:extLst>
                  <a:ext uri="{FF2B5EF4-FFF2-40B4-BE49-F238E27FC236}">
                    <a16:creationId xmlns:a16="http://schemas.microsoft.com/office/drawing/2014/main" id="{CE646683-16B3-420E-A778-5813B73C8E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22" y="-711"/>
                <a:ext cx="111" cy="104"/>
              </a:xfrm>
              <a:custGeom>
                <a:avLst/>
                <a:gdLst>
                  <a:gd name="T0" fmla="*/ 61 w 74"/>
                  <a:gd name="T1" fmla="*/ 12 h 69"/>
                  <a:gd name="T2" fmla="*/ 14 w 74"/>
                  <a:gd name="T3" fmla="*/ 12 h 69"/>
                  <a:gd name="T4" fmla="*/ 13 w 74"/>
                  <a:gd name="T5" fmla="*/ 56 h 69"/>
                  <a:gd name="T6" fmla="*/ 60 w 74"/>
                  <a:gd name="T7" fmla="*/ 56 h 69"/>
                  <a:gd name="T8" fmla="*/ 61 w 74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9">
                    <a:moveTo>
                      <a:pt x="61" y="12"/>
                    </a:moveTo>
                    <a:cubicBezTo>
                      <a:pt x="48" y="0"/>
                      <a:pt x="27" y="0"/>
                      <a:pt x="14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6"/>
                    </a:cubicBezTo>
                    <a:cubicBezTo>
                      <a:pt x="73" y="44"/>
                      <a:pt x="74" y="25"/>
                      <a:pt x="6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Freeform 648">
                <a:extLst>
                  <a:ext uri="{FF2B5EF4-FFF2-40B4-BE49-F238E27FC236}">
                    <a16:creationId xmlns:a16="http://schemas.microsoft.com/office/drawing/2014/main" id="{B2A21D14-8509-444C-8416-E58B2B906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80" y="-759"/>
                <a:ext cx="115" cy="108"/>
              </a:xfrm>
              <a:custGeom>
                <a:avLst/>
                <a:gdLst>
                  <a:gd name="T0" fmla="*/ 63 w 77"/>
                  <a:gd name="T1" fmla="*/ 60 h 72"/>
                  <a:gd name="T2" fmla="*/ 64 w 77"/>
                  <a:gd name="T3" fmla="*/ 13 h 72"/>
                  <a:gd name="T4" fmla="*/ 14 w 77"/>
                  <a:gd name="T5" fmla="*/ 13 h 72"/>
                  <a:gd name="T6" fmla="*/ 14 w 77"/>
                  <a:gd name="T7" fmla="*/ 59 h 72"/>
                  <a:gd name="T8" fmla="*/ 63 w 77"/>
                  <a:gd name="T9" fmla="*/ 6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60"/>
                    </a:move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0"/>
                      <a:pt x="28" y="0"/>
                      <a:pt x="14" y="13"/>
                    </a:cubicBezTo>
                    <a:cubicBezTo>
                      <a:pt x="1" y="26"/>
                      <a:pt x="0" y="46"/>
                      <a:pt x="14" y="59"/>
                    </a:cubicBezTo>
                    <a:cubicBezTo>
                      <a:pt x="27" y="72"/>
                      <a:pt x="50" y="72"/>
                      <a:pt x="63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Freeform 649">
                <a:extLst>
                  <a:ext uri="{FF2B5EF4-FFF2-40B4-BE49-F238E27FC236}">
                    <a16:creationId xmlns:a16="http://schemas.microsoft.com/office/drawing/2014/main" id="{82E823A4-1286-4437-84CA-8D952E235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9" y="-805"/>
                <a:ext cx="118" cy="112"/>
              </a:xfrm>
              <a:custGeom>
                <a:avLst/>
                <a:gdLst>
                  <a:gd name="T0" fmla="*/ 65 w 79"/>
                  <a:gd name="T1" fmla="*/ 61 h 75"/>
                  <a:gd name="T2" fmla="*/ 65 w 79"/>
                  <a:gd name="T3" fmla="*/ 13 h 75"/>
                  <a:gd name="T4" fmla="*/ 14 w 79"/>
                  <a:gd name="T5" fmla="*/ 13 h 75"/>
                  <a:gd name="T6" fmla="*/ 14 w 79"/>
                  <a:gd name="T7" fmla="*/ 61 h 75"/>
                  <a:gd name="T8" fmla="*/ 65 w 79"/>
                  <a:gd name="T9" fmla="*/ 6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75">
                    <a:moveTo>
                      <a:pt x="65" y="61"/>
                    </a:moveTo>
                    <a:cubicBezTo>
                      <a:pt x="79" y="48"/>
                      <a:pt x="79" y="27"/>
                      <a:pt x="65" y="13"/>
                    </a:cubicBezTo>
                    <a:cubicBezTo>
                      <a:pt x="51" y="0"/>
                      <a:pt x="28" y="0"/>
                      <a:pt x="14" y="13"/>
                    </a:cubicBezTo>
                    <a:cubicBezTo>
                      <a:pt x="0" y="26"/>
                      <a:pt x="0" y="48"/>
                      <a:pt x="14" y="61"/>
                    </a:cubicBezTo>
                    <a:cubicBezTo>
                      <a:pt x="28" y="74"/>
                      <a:pt x="51" y="75"/>
                      <a:pt x="65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Freeform 650">
                <a:extLst>
                  <a:ext uri="{FF2B5EF4-FFF2-40B4-BE49-F238E27FC236}">
                    <a16:creationId xmlns:a16="http://schemas.microsoft.com/office/drawing/2014/main" id="{39637F34-940A-4E17-AC45-99D92C9E2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95" y="-853"/>
                <a:ext cx="126" cy="117"/>
              </a:xfrm>
              <a:custGeom>
                <a:avLst/>
                <a:gdLst>
                  <a:gd name="T0" fmla="*/ 69 w 84"/>
                  <a:gd name="T1" fmla="*/ 65 h 78"/>
                  <a:gd name="T2" fmla="*/ 69 w 84"/>
                  <a:gd name="T3" fmla="*/ 14 h 78"/>
                  <a:gd name="T4" fmla="*/ 15 w 84"/>
                  <a:gd name="T5" fmla="*/ 14 h 78"/>
                  <a:gd name="T6" fmla="*/ 15 w 84"/>
                  <a:gd name="T7" fmla="*/ 64 h 78"/>
                  <a:gd name="T8" fmla="*/ 69 w 84"/>
                  <a:gd name="T9" fmla="*/ 6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69" y="65"/>
                    </a:moveTo>
                    <a:cubicBezTo>
                      <a:pt x="84" y="51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ubicBezTo>
                      <a:pt x="0" y="28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Freeform 651">
                <a:extLst>
                  <a:ext uri="{FF2B5EF4-FFF2-40B4-BE49-F238E27FC236}">
                    <a16:creationId xmlns:a16="http://schemas.microsoft.com/office/drawing/2014/main" id="{CCEF4D5D-4A70-4C0E-89D9-DABE9B865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52" y="-899"/>
                <a:ext cx="131" cy="121"/>
              </a:xfrm>
              <a:custGeom>
                <a:avLst/>
                <a:gdLst>
                  <a:gd name="T0" fmla="*/ 16 w 87"/>
                  <a:gd name="T1" fmla="*/ 14 h 81"/>
                  <a:gd name="T2" fmla="*/ 16 w 87"/>
                  <a:gd name="T3" fmla="*/ 66 h 81"/>
                  <a:gd name="T4" fmla="*/ 71 w 87"/>
                  <a:gd name="T5" fmla="*/ 67 h 81"/>
                  <a:gd name="T6" fmla="*/ 72 w 87"/>
                  <a:gd name="T7" fmla="*/ 14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8"/>
                      <a:pt x="0" y="52"/>
                      <a:pt x="16" y="66"/>
                    </a:cubicBezTo>
                    <a:cubicBezTo>
                      <a:pt x="31" y="81"/>
                      <a:pt x="56" y="81"/>
                      <a:pt x="71" y="67"/>
                    </a:cubicBezTo>
                    <a:cubicBezTo>
                      <a:pt x="87" y="52"/>
                      <a:pt x="87" y="29"/>
                      <a:pt x="72" y="14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Freeform 652">
                <a:extLst>
                  <a:ext uri="{FF2B5EF4-FFF2-40B4-BE49-F238E27FC236}">
                    <a16:creationId xmlns:a16="http://schemas.microsoft.com/office/drawing/2014/main" id="{A2F64BAF-3379-4605-9FA4-FF5B82E92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13" y="-944"/>
                <a:ext cx="130" cy="121"/>
              </a:xfrm>
              <a:custGeom>
                <a:avLst/>
                <a:gdLst>
                  <a:gd name="T0" fmla="*/ 71 w 87"/>
                  <a:gd name="T1" fmla="*/ 67 h 81"/>
                  <a:gd name="T2" fmla="*/ 72 w 87"/>
                  <a:gd name="T3" fmla="*/ 14 h 81"/>
                  <a:gd name="T4" fmla="*/ 16 w 87"/>
                  <a:gd name="T5" fmla="*/ 14 h 81"/>
                  <a:gd name="T6" fmla="*/ 15 w 87"/>
                  <a:gd name="T7" fmla="*/ 66 h 81"/>
                  <a:gd name="T8" fmla="*/ 71 w 87"/>
                  <a:gd name="T9" fmla="*/ 67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71" y="67"/>
                    </a:moveTo>
                    <a:cubicBezTo>
                      <a:pt x="87" y="52"/>
                      <a:pt x="87" y="29"/>
                      <a:pt x="72" y="14"/>
                    </a:cubicBezTo>
                    <a:cubicBezTo>
                      <a:pt x="56" y="0"/>
                      <a:pt x="31" y="0"/>
                      <a:pt x="16" y="14"/>
                    </a:cubicBezTo>
                    <a:cubicBezTo>
                      <a:pt x="0" y="28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Freeform 653">
                <a:extLst>
                  <a:ext uri="{FF2B5EF4-FFF2-40B4-BE49-F238E27FC236}">
                    <a16:creationId xmlns:a16="http://schemas.microsoft.com/office/drawing/2014/main" id="{F13551C1-D95E-4730-A093-36012CF0FC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70" y="-992"/>
                <a:ext cx="135" cy="126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70 h 84"/>
                  <a:gd name="T6" fmla="*/ 74 w 90"/>
                  <a:gd name="T7" fmla="*/ 16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70"/>
                    </a:cubicBezTo>
                    <a:cubicBezTo>
                      <a:pt x="90" y="55"/>
                      <a:pt x="90" y="31"/>
                      <a:pt x="74" y="16"/>
                    </a:cubicBezTo>
                    <a:cubicBezTo>
                      <a:pt x="58" y="1"/>
                      <a:pt x="32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Freeform 654">
                <a:extLst>
                  <a:ext uri="{FF2B5EF4-FFF2-40B4-BE49-F238E27FC236}">
                    <a16:creationId xmlns:a16="http://schemas.microsoft.com/office/drawing/2014/main" id="{7412222C-1008-4676-A8CF-4C732D9498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28" y="-1039"/>
                <a:ext cx="139" cy="131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7 w 93"/>
                  <a:gd name="T5" fmla="*/ 72 h 87"/>
                  <a:gd name="T6" fmla="*/ 77 w 93"/>
                  <a:gd name="T7" fmla="*/ 16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1"/>
                      <a:pt x="0" y="56"/>
                      <a:pt x="17" y="71"/>
                    </a:cubicBezTo>
                    <a:cubicBezTo>
                      <a:pt x="33" y="87"/>
                      <a:pt x="60" y="87"/>
                      <a:pt x="77" y="72"/>
                    </a:cubicBezTo>
                    <a:cubicBezTo>
                      <a:pt x="93" y="56"/>
                      <a:pt x="93" y="31"/>
                      <a:pt x="77" y="16"/>
                    </a:cubicBezTo>
                    <a:cubicBezTo>
                      <a:pt x="60" y="0"/>
                      <a:pt x="33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Freeform 655">
                <a:extLst>
                  <a:ext uri="{FF2B5EF4-FFF2-40B4-BE49-F238E27FC236}">
                    <a16:creationId xmlns:a16="http://schemas.microsoft.com/office/drawing/2014/main" id="{8F00EF3F-477A-4F01-BD45-1A35261FBB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85" y="-1073"/>
                <a:ext cx="42" cy="109"/>
              </a:xfrm>
              <a:custGeom>
                <a:avLst/>
                <a:gdLst>
                  <a:gd name="T0" fmla="*/ 17 w 28"/>
                  <a:gd name="T1" fmla="*/ 65 h 73"/>
                  <a:gd name="T2" fmla="*/ 28 w 28"/>
                  <a:gd name="T3" fmla="*/ 73 h 73"/>
                  <a:gd name="T4" fmla="*/ 28 w 28"/>
                  <a:gd name="T5" fmla="*/ 0 h 73"/>
                  <a:gd name="T6" fmla="*/ 17 w 28"/>
                  <a:gd name="T7" fmla="*/ 7 h 73"/>
                  <a:gd name="T8" fmla="*/ 17 w 28"/>
                  <a:gd name="T9" fmla="*/ 65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73">
                    <a:moveTo>
                      <a:pt x="17" y="65"/>
                    </a:moveTo>
                    <a:cubicBezTo>
                      <a:pt x="21" y="68"/>
                      <a:pt x="24" y="71"/>
                      <a:pt x="28" y="73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2"/>
                      <a:pt x="21" y="4"/>
                      <a:pt x="17" y="7"/>
                    </a:cubicBezTo>
                    <a:cubicBezTo>
                      <a:pt x="0" y="23"/>
                      <a:pt x="0" y="49"/>
                      <a:pt x="17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Freeform 656">
                <a:extLst>
                  <a:ext uri="{FF2B5EF4-FFF2-40B4-BE49-F238E27FC236}">
                    <a16:creationId xmlns:a16="http://schemas.microsoft.com/office/drawing/2014/main" id="{B8630F30-A091-4005-9910-2656672E42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2" y="519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4 h 4"/>
                  <a:gd name="T4" fmla="*/ 3 w 4"/>
                  <a:gd name="T5" fmla="*/ 4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2" y="4"/>
                      <a:pt x="3" y="4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Freeform 657">
                <a:extLst>
                  <a:ext uri="{FF2B5EF4-FFF2-40B4-BE49-F238E27FC236}">
                    <a16:creationId xmlns:a16="http://schemas.microsoft.com/office/drawing/2014/main" id="{30296548-FBFE-41E2-A16E-0A507C78C7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99" y="473"/>
                <a:ext cx="11" cy="1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7" y="5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Freeform 658">
                <a:extLst>
                  <a:ext uri="{FF2B5EF4-FFF2-40B4-BE49-F238E27FC236}">
                    <a16:creationId xmlns:a16="http://schemas.microsoft.com/office/drawing/2014/main" id="{4CD0C21B-22FA-45EA-8672-C38668DE2C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57" y="425"/>
                <a:ext cx="16" cy="17"/>
              </a:xfrm>
              <a:custGeom>
                <a:avLst/>
                <a:gdLst>
                  <a:gd name="T0" fmla="*/ 2 w 11"/>
                  <a:gd name="T1" fmla="*/ 2 h 11"/>
                  <a:gd name="T2" fmla="*/ 2 w 11"/>
                  <a:gd name="T3" fmla="*/ 9 h 11"/>
                  <a:gd name="T4" fmla="*/ 9 w 11"/>
                  <a:gd name="T5" fmla="*/ 9 h 11"/>
                  <a:gd name="T6" fmla="*/ 9 w 11"/>
                  <a:gd name="T7" fmla="*/ 2 h 11"/>
                  <a:gd name="T8" fmla="*/ 2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0"/>
                      <a:pt x="7" y="11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Freeform 659">
                <a:extLst>
                  <a:ext uri="{FF2B5EF4-FFF2-40B4-BE49-F238E27FC236}">
                    <a16:creationId xmlns:a16="http://schemas.microsoft.com/office/drawing/2014/main" id="{EFEA3BFE-B826-4241-83B2-A06B647150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14" y="379"/>
                <a:ext cx="21" cy="19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8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5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Freeform 660">
                <a:extLst>
                  <a:ext uri="{FF2B5EF4-FFF2-40B4-BE49-F238E27FC236}">
                    <a16:creationId xmlns:a16="http://schemas.microsoft.com/office/drawing/2014/main" id="{9E9647A8-7A9F-4BD8-BDAE-3FBBAEF254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72" y="331"/>
                <a:ext cx="25" cy="25"/>
              </a:xfrm>
              <a:custGeom>
                <a:avLst/>
                <a:gdLst>
                  <a:gd name="T0" fmla="*/ 3 w 17"/>
                  <a:gd name="T1" fmla="*/ 3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Freeform 661">
                <a:extLst>
                  <a:ext uri="{FF2B5EF4-FFF2-40B4-BE49-F238E27FC236}">
                    <a16:creationId xmlns:a16="http://schemas.microsoft.com/office/drawing/2014/main" id="{DD9EAE59-93C0-489D-82B3-5FB658E83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9" y="284"/>
                <a:ext cx="30" cy="29"/>
              </a:xfrm>
              <a:custGeom>
                <a:avLst/>
                <a:gdLst>
                  <a:gd name="T0" fmla="*/ 17 w 20"/>
                  <a:gd name="T1" fmla="*/ 3 h 19"/>
                  <a:gd name="T2" fmla="*/ 4 w 20"/>
                  <a:gd name="T3" fmla="*/ 3 h 19"/>
                  <a:gd name="T4" fmla="*/ 4 w 20"/>
                  <a:gd name="T5" fmla="*/ 16 h 19"/>
                  <a:gd name="T6" fmla="*/ 17 w 20"/>
                  <a:gd name="T7" fmla="*/ 16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4" y="3"/>
                    </a:cubicBez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Freeform 662">
                <a:extLst>
                  <a:ext uri="{FF2B5EF4-FFF2-40B4-BE49-F238E27FC236}">
                    <a16:creationId xmlns:a16="http://schemas.microsoft.com/office/drawing/2014/main" id="{EBB57167-3714-4780-9687-B7DD05C5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90" y="239"/>
                <a:ext cx="30" cy="29"/>
              </a:xfrm>
              <a:custGeom>
                <a:avLst/>
                <a:gdLst>
                  <a:gd name="T0" fmla="*/ 17 w 20"/>
                  <a:gd name="T1" fmla="*/ 3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6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Freeform 663">
                <a:extLst>
                  <a:ext uri="{FF2B5EF4-FFF2-40B4-BE49-F238E27FC236}">
                    <a16:creationId xmlns:a16="http://schemas.microsoft.com/office/drawing/2014/main" id="{BA30019C-17B9-4B6C-8B7A-B9325114D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46" y="191"/>
                <a:ext cx="36" cy="35"/>
              </a:xfrm>
              <a:custGeom>
                <a:avLst/>
                <a:gdLst>
                  <a:gd name="T0" fmla="*/ 20 w 24"/>
                  <a:gd name="T1" fmla="*/ 5 h 23"/>
                  <a:gd name="T2" fmla="*/ 5 w 24"/>
                  <a:gd name="T3" fmla="*/ 4 h 23"/>
                  <a:gd name="T4" fmla="*/ 5 w 24"/>
                  <a:gd name="T5" fmla="*/ 19 h 23"/>
                  <a:gd name="T6" fmla="*/ 20 w 24"/>
                  <a:gd name="T7" fmla="*/ 19 h 23"/>
                  <a:gd name="T8" fmla="*/ 20 w 24"/>
                  <a:gd name="T9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20" y="5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1" y="8"/>
                      <a:pt x="0" y="15"/>
                      <a:pt x="5" y="19"/>
                    </a:cubicBezTo>
                    <a:cubicBezTo>
                      <a:pt x="9" y="23"/>
                      <a:pt x="16" y="23"/>
                      <a:pt x="20" y="19"/>
                    </a:cubicBezTo>
                    <a:cubicBezTo>
                      <a:pt x="24" y="15"/>
                      <a:pt x="24" y="8"/>
                      <a:pt x="2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Freeform 664">
                <a:extLst>
                  <a:ext uri="{FF2B5EF4-FFF2-40B4-BE49-F238E27FC236}">
                    <a16:creationId xmlns:a16="http://schemas.microsoft.com/office/drawing/2014/main" id="{08364DB7-8839-46D5-BDDE-0F1DE08BC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05" y="145"/>
                <a:ext cx="41" cy="37"/>
              </a:xfrm>
              <a:custGeom>
                <a:avLst/>
                <a:gdLst>
                  <a:gd name="T0" fmla="*/ 22 w 27"/>
                  <a:gd name="T1" fmla="*/ 21 h 25"/>
                  <a:gd name="T2" fmla="*/ 22 w 27"/>
                  <a:gd name="T3" fmla="*/ 5 h 25"/>
                  <a:gd name="T4" fmla="*/ 4 w 27"/>
                  <a:gd name="T5" fmla="*/ 4 h 25"/>
                  <a:gd name="T6" fmla="*/ 4 w 27"/>
                  <a:gd name="T7" fmla="*/ 21 h 25"/>
                  <a:gd name="T8" fmla="*/ 22 w 27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22" y="21"/>
                    </a:move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9" y="0"/>
                      <a:pt x="4" y="4"/>
                    </a:cubicBezTo>
                    <a:cubicBezTo>
                      <a:pt x="0" y="9"/>
                      <a:pt x="0" y="16"/>
                      <a:pt x="4" y="21"/>
                    </a:cubicBezTo>
                    <a:cubicBezTo>
                      <a:pt x="9" y="25"/>
                      <a:pt x="17" y="25"/>
                      <a:pt x="2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Freeform 665">
                <a:extLst>
                  <a:ext uri="{FF2B5EF4-FFF2-40B4-BE49-F238E27FC236}">
                    <a16:creationId xmlns:a16="http://schemas.microsoft.com/office/drawing/2014/main" id="{44EA362E-D112-41D9-8763-848C4CBB6C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61" y="97"/>
                <a:ext cx="47" cy="43"/>
              </a:xfrm>
              <a:custGeom>
                <a:avLst/>
                <a:gdLst>
                  <a:gd name="T0" fmla="*/ 26 w 31"/>
                  <a:gd name="T1" fmla="*/ 24 h 29"/>
                  <a:gd name="T2" fmla="*/ 26 w 31"/>
                  <a:gd name="T3" fmla="*/ 5 h 29"/>
                  <a:gd name="T4" fmla="*/ 6 w 31"/>
                  <a:gd name="T5" fmla="*/ 5 h 29"/>
                  <a:gd name="T6" fmla="*/ 6 w 31"/>
                  <a:gd name="T7" fmla="*/ 24 h 29"/>
                  <a:gd name="T8" fmla="*/ 26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6" y="24"/>
                    </a:moveTo>
                    <a:cubicBezTo>
                      <a:pt x="31" y="19"/>
                      <a:pt x="31" y="11"/>
                      <a:pt x="26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1" y="19"/>
                      <a:pt x="6" y="24"/>
                    </a:cubicBezTo>
                    <a:cubicBezTo>
                      <a:pt x="12" y="29"/>
                      <a:pt x="20" y="29"/>
                      <a:pt x="2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Freeform 666">
                <a:extLst>
                  <a:ext uri="{FF2B5EF4-FFF2-40B4-BE49-F238E27FC236}">
                    <a16:creationId xmlns:a16="http://schemas.microsoft.com/office/drawing/2014/main" id="{7BD8B8B6-0FD9-4FA6-BB94-099A9C002E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19" y="50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5 h 32"/>
                  <a:gd name="T4" fmla="*/ 7 w 34"/>
                  <a:gd name="T5" fmla="*/ 5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3" y="0"/>
                      <a:pt x="7" y="5"/>
                    </a:cubicBezTo>
                    <a:cubicBezTo>
                      <a:pt x="1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Freeform 667">
                <a:extLst>
                  <a:ext uri="{FF2B5EF4-FFF2-40B4-BE49-F238E27FC236}">
                    <a16:creationId xmlns:a16="http://schemas.microsoft.com/office/drawing/2014/main" id="{9715CAA0-81D4-4B8C-BD97-B0DEAE354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76" y="3"/>
                <a:ext cx="57" cy="52"/>
              </a:xfrm>
              <a:custGeom>
                <a:avLst/>
                <a:gdLst>
                  <a:gd name="T0" fmla="*/ 31 w 38"/>
                  <a:gd name="T1" fmla="*/ 29 h 35"/>
                  <a:gd name="T2" fmla="*/ 31 w 38"/>
                  <a:gd name="T3" fmla="*/ 6 h 35"/>
                  <a:gd name="T4" fmla="*/ 7 w 38"/>
                  <a:gd name="T5" fmla="*/ 6 h 35"/>
                  <a:gd name="T6" fmla="*/ 7 w 38"/>
                  <a:gd name="T7" fmla="*/ 29 h 35"/>
                  <a:gd name="T8" fmla="*/ 31 w 38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29"/>
                    </a:moveTo>
                    <a:cubicBezTo>
                      <a:pt x="38" y="23"/>
                      <a:pt x="38" y="13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ubicBezTo>
                      <a:pt x="1" y="12"/>
                      <a:pt x="0" y="23"/>
                      <a:pt x="7" y="29"/>
                    </a:cubicBezTo>
                    <a:cubicBezTo>
                      <a:pt x="14" y="35"/>
                      <a:pt x="25" y="35"/>
                      <a:pt x="3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Freeform 668">
                <a:extLst>
                  <a:ext uri="{FF2B5EF4-FFF2-40B4-BE49-F238E27FC236}">
                    <a16:creationId xmlns:a16="http://schemas.microsoft.com/office/drawing/2014/main" id="{00EF8BD3-4117-4F72-A457-0BFBA3855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34" y="-44"/>
                <a:ext cx="61" cy="57"/>
              </a:xfrm>
              <a:custGeom>
                <a:avLst/>
                <a:gdLst>
                  <a:gd name="T0" fmla="*/ 34 w 41"/>
                  <a:gd name="T1" fmla="*/ 6 h 38"/>
                  <a:gd name="T2" fmla="*/ 8 w 41"/>
                  <a:gd name="T3" fmla="*/ 6 h 38"/>
                  <a:gd name="T4" fmla="*/ 8 w 41"/>
                  <a:gd name="T5" fmla="*/ 31 h 38"/>
                  <a:gd name="T6" fmla="*/ 34 w 41"/>
                  <a:gd name="T7" fmla="*/ 31 h 38"/>
                  <a:gd name="T8" fmla="*/ 34 w 41"/>
                  <a:gd name="T9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6"/>
                    </a:moveTo>
                    <a:cubicBezTo>
                      <a:pt x="27" y="0"/>
                      <a:pt x="15" y="0"/>
                      <a:pt x="8" y="6"/>
                    </a:cubicBezTo>
                    <a:cubicBezTo>
                      <a:pt x="0" y="13"/>
                      <a:pt x="0" y="24"/>
                      <a:pt x="8" y="31"/>
                    </a:cubicBezTo>
                    <a:cubicBezTo>
                      <a:pt x="15" y="38"/>
                      <a:pt x="27" y="38"/>
                      <a:pt x="34" y="31"/>
                    </a:cubicBezTo>
                    <a:cubicBezTo>
                      <a:pt x="41" y="24"/>
                      <a:pt x="41" y="13"/>
                      <a:pt x="3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Freeform 669">
                <a:extLst>
                  <a:ext uri="{FF2B5EF4-FFF2-40B4-BE49-F238E27FC236}">
                    <a16:creationId xmlns:a16="http://schemas.microsoft.com/office/drawing/2014/main" id="{D08CACC3-176C-4C9A-B71F-C59EF1DD8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91" y="-92"/>
                <a:ext cx="66" cy="62"/>
              </a:xfrm>
              <a:custGeom>
                <a:avLst/>
                <a:gdLst>
                  <a:gd name="T0" fmla="*/ 37 w 44"/>
                  <a:gd name="T1" fmla="*/ 8 h 41"/>
                  <a:gd name="T2" fmla="*/ 9 w 44"/>
                  <a:gd name="T3" fmla="*/ 7 h 41"/>
                  <a:gd name="T4" fmla="*/ 8 w 44"/>
                  <a:gd name="T5" fmla="*/ 34 h 41"/>
                  <a:gd name="T6" fmla="*/ 36 w 44"/>
                  <a:gd name="T7" fmla="*/ 34 h 41"/>
                  <a:gd name="T8" fmla="*/ 37 w 44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7" y="8"/>
                    </a:moveTo>
                    <a:cubicBezTo>
                      <a:pt x="29" y="0"/>
                      <a:pt x="16" y="0"/>
                      <a:pt x="9" y="7"/>
                    </a:cubicBezTo>
                    <a:cubicBezTo>
                      <a:pt x="1" y="15"/>
                      <a:pt x="0" y="26"/>
                      <a:pt x="8" y="34"/>
                    </a:cubicBezTo>
                    <a:cubicBezTo>
                      <a:pt x="16" y="41"/>
                      <a:pt x="29" y="41"/>
                      <a:pt x="36" y="34"/>
                    </a:cubicBezTo>
                    <a:cubicBezTo>
                      <a:pt x="44" y="27"/>
                      <a:pt x="44" y="15"/>
                      <a:pt x="37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Freeform 670">
                <a:extLst>
                  <a:ext uri="{FF2B5EF4-FFF2-40B4-BE49-F238E27FC236}">
                    <a16:creationId xmlns:a16="http://schemas.microsoft.com/office/drawing/2014/main" id="{1A1FF75F-905E-40DA-8B21-1D830E9826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0" y="-138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8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5"/>
                      <a:pt x="38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3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Freeform 671">
                <a:extLst>
                  <a:ext uri="{FF2B5EF4-FFF2-40B4-BE49-F238E27FC236}">
                    <a16:creationId xmlns:a16="http://schemas.microsoft.com/office/drawing/2014/main" id="{1BC3B85D-BC87-426F-88CB-1BA253528E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0" y="-183"/>
                <a:ext cx="70" cy="66"/>
              </a:xfrm>
              <a:custGeom>
                <a:avLst/>
                <a:gdLst>
                  <a:gd name="T0" fmla="*/ 39 w 47"/>
                  <a:gd name="T1" fmla="*/ 36 h 44"/>
                  <a:gd name="T2" fmla="*/ 39 w 47"/>
                  <a:gd name="T3" fmla="*/ 8 h 44"/>
                  <a:gd name="T4" fmla="*/ 9 w 47"/>
                  <a:gd name="T5" fmla="*/ 7 h 44"/>
                  <a:gd name="T6" fmla="*/ 9 w 47"/>
                  <a:gd name="T7" fmla="*/ 36 h 44"/>
                  <a:gd name="T8" fmla="*/ 39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6"/>
                    </a:moveTo>
                    <a:cubicBezTo>
                      <a:pt x="47" y="28"/>
                      <a:pt x="47" y="15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ubicBezTo>
                      <a:pt x="1" y="15"/>
                      <a:pt x="0" y="28"/>
                      <a:pt x="9" y="36"/>
                    </a:cubicBezTo>
                    <a:cubicBezTo>
                      <a:pt x="17" y="44"/>
                      <a:pt x="31" y="44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Freeform 672">
                <a:extLst>
                  <a:ext uri="{FF2B5EF4-FFF2-40B4-BE49-F238E27FC236}">
                    <a16:creationId xmlns:a16="http://schemas.microsoft.com/office/drawing/2014/main" id="{5CDDA27A-96EC-4B17-ABF9-5D49E4F325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67" y="-231"/>
                <a:ext cx="77" cy="70"/>
              </a:xfrm>
              <a:custGeom>
                <a:avLst/>
                <a:gdLst>
                  <a:gd name="T0" fmla="*/ 42 w 51"/>
                  <a:gd name="T1" fmla="*/ 39 h 47"/>
                  <a:gd name="T2" fmla="*/ 42 w 51"/>
                  <a:gd name="T3" fmla="*/ 9 h 47"/>
                  <a:gd name="T4" fmla="*/ 9 w 51"/>
                  <a:gd name="T5" fmla="*/ 9 h 47"/>
                  <a:gd name="T6" fmla="*/ 9 w 51"/>
                  <a:gd name="T7" fmla="*/ 39 h 47"/>
                  <a:gd name="T8" fmla="*/ 42 w 51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39"/>
                    </a:move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Freeform 673">
                <a:extLst>
                  <a:ext uri="{FF2B5EF4-FFF2-40B4-BE49-F238E27FC236}">
                    <a16:creationId xmlns:a16="http://schemas.microsoft.com/office/drawing/2014/main" id="{FA7478D1-2D0E-481A-96A3-8B3BFDE7B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25" y="-278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5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2"/>
                      <a:pt x="54" y="17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Freeform 674">
                <a:extLst>
                  <a:ext uri="{FF2B5EF4-FFF2-40B4-BE49-F238E27FC236}">
                    <a16:creationId xmlns:a16="http://schemas.microsoft.com/office/drawing/2014/main" id="{B72108B3-6307-4A88-BB12-9C6189E501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82" y="-326"/>
                <a:ext cx="86" cy="80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10 h 53"/>
                  <a:gd name="T4" fmla="*/ 11 w 57"/>
                  <a:gd name="T5" fmla="*/ 10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1" y="10"/>
                    </a:cubicBezTo>
                    <a:cubicBezTo>
                      <a:pt x="1" y="19"/>
                      <a:pt x="0" y="34"/>
                      <a:pt x="10" y="44"/>
                    </a:cubicBezTo>
                    <a:cubicBezTo>
                      <a:pt x="21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Freeform 675">
                <a:extLst>
                  <a:ext uri="{FF2B5EF4-FFF2-40B4-BE49-F238E27FC236}">
                    <a16:creationId xmlns:a16="http://schemas.microsoft.com/office/drawing/2014/main" id="{C782826F-C4E3-4413-8B0E-C03C7CEFF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40" y="-374"/>
                <a:ext cx="91" cy="86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1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7"/>
                      <a:pt x="61" y="21"/>
                      <a:pt x="50" y="11"/>
                    </a:cubicBezTo>
                    <a:cubicBezTo>
                      <a:pt x="40" y="1"/>
                      <a:pt x="22" y="0"/>
                      <a:pt x="11" y="10"/>
                    </a:cubicBezTo>
                    <a:cubicBezTo>
                      <a:pt x="0" y="20"/>
                      <a:pt x="1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Freeform 676">
                <a:extLst>
                  <a:ext uri="{FF2B5EF4-FFF2-40B4-BE49-F238E27FC236}">
                    <a16:creationId xmlns:a16="http://schemas.microsoft.com/office/drawing/2014/main" id="{9B9E1A0D-F23E-4C3A-AFF6-A0E3B826B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7" y="-420"/>
                <a:ext cx="96" cy="90"/>
              </a:xfrm>
              <a:custGeom>
                <a:avLst/>
                <a:gdLst>
                  <a:gd name="T0" fmla="*/ 53 w 64"/>
                  <a:gd name="T1" fmla="*/ 49 h 60"/>
                  <a:gd name="T2" fmla="*/ 53 w 64"/>
                  <a:gd name="T3" fmla="*/ 11 h 60"/>
                  <a:gd name="T4" fmla="*/ 12 w 64"/>
                  <a:gd name="T5" fmla="*/ 11 h 60"/>
                  <a:gd name="T6" fmla="*/ 12 w 64"/>
                  <a:gd name="T7" fmla="*/ 49 h 60"/>
                  <a:gd name="T8" fmla="*/ 53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3" y="49"/>
                    </a:moveTo>
                    <a:cubicBezTo>
                      <a:pt x="64" y="39"/>
                      <a:pt x="64" y="21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ubicBezTo>
                      <a:pt x="0" y="21"/>
                      <a:pt x="0" y="38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Freeform 677">
                <a:extLst>
                  <a:ext uri="{FF2B5EF4-FFF2-40B4-BE49-F238E27FC236}">
                    <a16:creationId xmlns:a16="http://schemas.microsoft.com/office/drawing/2014/main" id="{D9E5788C-FE49-4450-8C42-98A885F09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6" y="-466"/>
                <a:ext cx="99" cy="92"/>
              </a:xfrm>
              <a:custGeom>
                <a:avLst/>
                <a:gdLst>
                  <a:gd name="T0" fmla="*/ 54 w 66"/>
                  <a:gd name="T1" fmla="*/ 51 h 62"/>
                  <a:gd name="T2" fmla="*/ 54 w 66"/>
                  <a:gd name="T3" fmla="*/ 11 h 62"/>
                  <a:gd name="T4" fmla="*/ 12 w 66"/>
                  <a:gd name="T5" fmla="*/ 11 h 62"/>
                  <a:gd name="T6" fmla="*/ 11 w 66"/>
                  <a:gd name="T7" fmla="*/ 51 h 62"/>
                  <a:gd name="T8" fmla="*/ 54 w 66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54" y="51"/>
                    </a:moveTo>
                    <a:cubicBezTo>
                      <a:pt x="66" y="40"/>
                      <a:pt x="66" y="22"/>
                      <a:pt x="54" y="11"/>
                    </a:cubicBezTo>
                    <a:cubicBezTo>
                      <a:pt x="43" y="0"/>
                      <a:pt x="23" y="0"/>
                      <a:pt x="12" y="11"/>
                    </a:cubicBez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Freeform 678">
                <a:extLst>
                  <a:ext uri="{FF2B5EF4-FFF2-40B4-BE49-F238E27FC236}">
                    <a16:creationId xmlns:a16="http://schemas.microsoft.com/office/drawing/2014/main" id="{2D481C59-4E3B-4620-8641-54A0D98C9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2" y="-514"/>
                <a:ext cx="105" cy="99"/>
              </a:xfrm>
              <a:custGeom>
                <a:avLst/>
                <a:gdLst>
                  <a:gd name="T0" fmla="*/ 13 w 70"/>
                  <a:gd name="T1" fmla="*/ 12 h 66"/>
                  <a:gd name="T2" fmla="*/ 13 w 70"/>
                  <a:gd name="T3" fmla="*/ 54 h 66"/>
                  <a:gd name="T4" fmla="*/ 58 w 70"/>
                  <a:gd name="T5" fmla="*/ 54 h 66"/>
                  <a:gd name="T6" fmla="*/ 58 w 70"/>
                  <a:gd name="T7" fmla="*/ 12 h 66"/>
                  <a:gd name="T8" fmla="*/ 13 w 70"/>
                  <a:gd name="T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3" y="12"/>
                    </a:moveTo>
                    <a:cubicBezTo>
                      <a:pt x="1" y="23"/>
                      <a:pt x="0" y="42"/>
                      <a:pt x="13" y="54"/>
                    </a:cubicBezTo>
                    <a:cubicBezTo>
                      <a:pt x="25" y="66"/>
                      <a:pt x="45" y="66"/>
                      <a:pt x="58" y="54"/>
                    </a:cubicBezTo>
                    <a:cubicBezTo>
                      <a:pt x="70" y="42"/>
                      <a:pt x="70" y="24"/>
                      <a:pt x="58" y="12"/>
                    </a:cubicBezTo>
                    <a:cubicBezTo>
                      <a:pt x="46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Freeform 679">
                <a:extLst>
                  <a:ext uri="{FF2B5EF4-FFF2-40B4-BE49-F238E27FC236}">
                    <a16:creationId xmlns:a16="http://schemas.microsoft.com/office/drawing/2014/main" id="{C27EBE2F-3528-4878-B3B0-AB1624CDF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2" y="-561"/>
                <a:ext cx="109" cy="102"/>
              </a:xfrm>
              <a:custGeom>
                <a:avLst/>
                <a:gdLst>
                  <a:gd name="T0" fmla="*/ 60 w 73"/>
                  <a:gd name="T1" fmla="*/ 56 h 68"/>
                  <a:gd name="T2" fmla="*/ 60 w 73"/>
                  <a:gd name="T3" fmla="*/ 12 h 68"/>
                  <a:gd name="T4" fmla="*/ 13 w 73"/>
                  <a:gd name="T5" fmla="*/ 12 h 68"/>
                  <a:gd name="T6" fmla="*/ 13 w 73"/>
                  <a:gd name="T7" fmla="*/ 56 h 68"/>
                  <a:gd name="T8" fmla="*/ 60 w 73"/>
                  <a:gd name="T9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60" y="56"/>
                    </a:moveTo>
                    <a:cubicBezTo>
                      <a:pt x="73" y="44"/>
                      <a:pt x="73" y="24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Freeform 680">
                <a:extLst>
                  <a:ext uri="{FF2B5EF4-FFF2-40B4-BE49-F238E27FC236}">
                    <a16:creationId xmlns:a16="http://schemas.microsoft.com/office/drawing/2014/main" id="{4053A7E4-9B1F-46ED-A646-025B4D4BF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1" y="-606"/>
                <a:ext cx="109" cy="102"/>
              </a:xfrm>
              <a:custGeom>
                <a:avLst/>
                <a:gdLst>
                  <a:gd name="T0" fmla="*/ 60 w 73"/>
                  <a:gd name="T1" fmla="*/ 56 h 68"/>
                  <a:gd name="T2" fmla="*/ 60 w 73"/>
                  <a:gd name="T3" fmla="*/ 12 h 68"/>
                  <a:gd name="T4" fmla="*/ 13 w 73"/>
                  <a:gd name="T5" fmla="*/ 12 h 68"/>
                  <a:gd name="T6" fmla="*/ 13 w 73"/>
                  <a:gd name="T7" fmla="*/ 56 h 68"/>
                  <a:gd name="T8" fmla="*/ 60 w 73"/>
                  <a:gd name="T9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8">
                    <a:moveTo>
                      <a:pt x="60" y="56"/>
                    </a:moveTo>
                    <a:cubicBezTo>
                      <a:pt x="73" y="44"/>
                      <a:pt x="73" y="24"/>
                      <a:pt x="60" y="12"/>
                    </a:cubicBezTo>
                    <a:cubicBezTo>
                      <a:pt x="48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Freeform 681">
                <a:extLst>
                  <a:ext uri="{FF2B5EF4-FFF2-40B4-BE49-F238E27FC236}">
                    <a16:creationId xmlns:a16="http://schemas.microsoft.com/office/drawing/2014/main" id="{DFF22E8D-0A85-461C-BC33-30EF915DB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88" y="-654"/>
                <a:ext cx="116" cy="108"/>
              </a:xfrm>
              <a:custGeom>
                <a:avLst/>
                <a:gdLst>
                  <a:gd name="T0" fmla="*/ 63 w 77"/>
                  <a:gd name="T1" fmla="*/ 59 h 72"/>
                  <a:gd name="T2" fmla="*/ 63 w 77"/>
                  <a:gd name="T3" fmla="*/ 13 h 72"/>
                  <a:gd name="T4" fmla="*/ 14 w 77"/>
                  <a:gd name="T5" fmla="*/ 13 h 72"/>
                  <a:gd name="T6" fmla="*/ 14 w 77"/>
                  <a:gd name="T7" fmla="*/ 59 h 72"/>
                  <a:gd name="T8" fmla="*/ 63 w 77"/>
                  <a:gd name="T9" fmla="*/ 5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59"/>
                    </a:move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Freeform 682">
                <a:extLst>
                  <a:ext uri="{FF2B5EF4-FFF2-40B4-BE49-F238E27FC236}">
                    <a16:creationId xmlns:a16="http://schemas.microsoft.com/office/drawing/2014/main" id="{2739A313-C099-4428-BDB3-1605EE6F4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6" y="-700"/>
                <a:ext cx="120" cy="111"/>
              </a:xfrm>
              <a:custGeom>
                <a:avLst/>
                <a:gdLst>
                  <a:gd name="T0" fmla="*/ 66 w 80"/>
                  <a:gd name="T1" fmla="*/ 61 h 74"/>
                  <a:gd name="T2" fmla="*/ 66 w 80"/>
                  <a:gd name="T3" fmla="*/ 13 h 74"/>
                  <a:gd name="T4" fmla="*/ 14 w 80"/>
                  <a:gd name="T5" fmla="*/ 13 h 74"/>
                  <a:gd name="T6" fmla="*/ 14 w 80"/>
                  <a:gd name="T7" fmla="*/ 61 h 74"/>
                  <a:gd name="T8" fmla="*/ 66 w 80"/>
                  <a:gd name="T9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4">
                    <a:moveTo>
                      <a:pt x="66" y="61"/>
                    </a:moveTo>
                    <a:cubicBezTo>
                      <a:pt x="80" y="48"/>
                      <a:pt x="80" y="26"/>
                      <a:pt x="66" y="13"/>
                    </a:cubicBezTo>
                    <a:cubicBezTo>
                      <a:pt x="52" y="0"/>
                      <a:pt x="29" y="0"/>
                      <a:pt x="14" y="13"/>
                    </a:cubicBezTo>
                    <a:cubicBezTo>
                      <a:pt x="0" y="26"/>
                      <a:pt x="0" y="48"/>
                      <a:pt x="14" y="61"/>
                    </a:cubicBezTo>
                    <a:cubicBezTo>
                      <a:pt x="28" y="74"/>
                      <a:pt x="52" y="74"/>
                      <a:pt x="66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Freeform 683">
                <a:extLst>
                  <a:ext uri="{FF2B5EF4-FFF2-40B4-BE49-F238E27FC236}">
                    <a16:creationId xmlns:a16="http://schemas.microsoft.com/office/drawing/2014/main" id="{0569AD84-AA5B-4E4B-B857-907725BE89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03" y="-748"/>
                <a:ext cx="126" cy="117"/>
              </a:xfrm>
              <a:custGeom>
                <a:avLst/>
                <a:gdLst>
                  <a:gd name="T0" fmla="*/ 68 w 84"/>
                  <a:gd name="T1" fmla="*/ 64 h 78"/>
                  <a:gd name="T2" fmla="*/ 69 w 84"/>
                  <a:gd name="T3" fmla="*/ 14 h 78"/>
                  <a:gd name="T4" fmla="*/ 15 w 84"/>
                  <a:gd name="T5" fmla="*/ 14 h 78"/>
                  <a:gd name="T6" fmla="*/ 15 w 84"/>
                  <a:gd name="T7" fmla="*/ 64 h 78"/>
                  <a:gd name="T8" fmla="*/ 68 w 84"/>
                  <a:gd name="T9" fmla="*/ 6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68" y="64"/>
                    </a:moveTo>
                    <a:cubicBezTo>
                      <a:pt x="83" y="51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ubicBezTo>
                      <a:pt x="0" y="28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Freeform 684">
                <a:extLst>
                  <a:ext uri="{FF2B5EF4-FFF2-40B4-BE49-F238E27FC236}">
                    <a16:creationId xmlns:a16="http://schemas.microsoft.com/office/drawing/2014/main" id="{5EF99184-910A-4A92-A9D9-C9447C88E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61" y="-795"/>
                <a:ext cx="130" cy="122"/>
              </a:xfrm>
              <a:custGeom>
                <a:avLst/>
                <a:gdLst>
                  <a:gd name="T0" fmla="*/ 16 w 87"/>
                  <a:gd name="T1" fmla="*/ 14 h 81"/>
                  <a:gd name="T2" fmla="*/ 15 w 87"/>
                  <a:gd name="T3" fmla="*/ 66 h 81"/>
                  <a:gd name="T4" fmla="*/ 71 w 87"/>
                  <a:gd name="T5" fmla="*/ 66 h 81"/>
                  <a:gd name="T6" fmla="*/ 71 w 87"/>
                  <a:gd name="T7" fmla="*/ 14 h 81"/>
                  <a:gd name="T8" fmla="*/ 16 w 87"/>
                  <a:gd name="T9" fmla="*/ 1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1">
                    <a:moveTo>
                      <a:pt x="16" y="14"/>
                    </a:moveTo>
                    <a:cubicBezTo>
                      <a:pt x="0" y="28"/>
                      <a:pt x="0" y="52"/>
                      <a:pt x="15" y="66"/>
                    </a:cubicBezTo>
                    <a:cubicBezTo>
                      <a:pt x="31" y="81"/>
                      <a:pt x="56" y="81"/>
                      <a:pt x="71" y="66"/>
                    </a:cubicBezTo>
                    <a:cubicBezTo>
                      <a:pt x="87" y="52"/>
                      <a:pt x="87" y="29"/>
                      <a:pt x="71" y="14"/>
                    </a:cubicBezTo>
                    <a:cubicBezTo>
                      <a:pt x="56" y="0"/>
                      <a:pt x="31" y="0"/>
                      <a:pt x="16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Freeform 685">
                <a:extLst>
                  <a:ext uri="{FF2B5EF4-FFF2-40B4-BE49-F238E27FC236}">
                    <a16:creationId xmlns:a16="http://schemas.microsoft.com/office/drawing/2014/main" id="{B3986897-AF55-409F-BA1C-0F1D3C601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18" y="-842"/>
                <a:ext cx="135" cy="125"/>
              </a:xfrm>
              <a:custGeom>
                <a:avLst/>
                <a:gdLst>
                  <a:gd name="T0" fmla="*/ 16 w 90"/>
                  <a:gd name="T1" fmla="*/ 15 h 84"/>
                  <a:gd name="T2" fmla="*/ 16 w 90"/>
                  <a:gd name="T3" fmla="*/ 69 h 84"/>
                  <a:gd name="T4" fmla="*/ 74 w 90"/>
                  <a:gd name="T5" fmla="*/ 69 h 84"/>
                  <a:gd name="T6" fmla="*/ 74 w 90"/>
                  <a:gd name="T7" fmla="*/ 15 h 84"/>
                  <a:gd name="T8" fmla="*/ 16 w 90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2" y="84"/>
                      <a:pt x="58" y="84"/>
                      <a:pt x="74" y="69"/>
                    </a:cubicBezTo>
                    <a:cubicBezTo>
                      <a:pt x="90" y="54"/>
                      <a:pt x="90" y="30"/>
                      <a:pt x="74" y="15"/>
                    </a:cubicBezTo>
                    <a:cubicBezTo>
                      <a:pt x="58" y="0"/>
                      <a:pt x="33" y="0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Freeform 686">
                <a:extLst>
                  <a:ext uri="{FF2B5EF4-FFF2-40B4-BE49-F238E27FC236}">
                    <a16:creationId xmlns:a16="http://schemas.microsoft.com/office/drawing/2014/main" id="{343BA7F2-FF83-4275-9EDB-315293A04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76" y="-889"/>
                <a:ext cx="139" cy="130"/>
              </a:xfrm>
              <a:custGeom>
                <a:avLst/>
                <a:gdLst>
                  <a:gd name="T0" fmla="*/ 17 w 93"/>
                  <a:gd name="T1" fmla="*/ 15 h 87"/>
                  <a:gd name="T2" fmla="*/ 17 w 93"/>
                  <a:gd name="T3" fmla="*/ 71 h 87"/>
                  <a:gd name="T4" fmla="*/ 77 w 93"/>
                  <a:gd name="T5" fmla="*/ 71 h 87"/>
                  <a:gd name="T6" fmla="*/ 77 w 93"/>
                  <a:gd name="T7" fmla="*/ 15 h 87"/>
                  <a:gd name="T8" fmla="*/ 17 w 93"/>
                  <a:gd name="T9" fmla="*/ 1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87">
                    <a:moveTo>
                      <a:pt x="17" y="15"/>
                    </a:moveTo>
                    <a:cubicBezTo>
                      <a:pt x="0" y="30"/>
                      <a:pt x="0" y="55"/>
                      <a:pt x="17" y="71"/>
                    </a:cubicBezTo>
                    <a:cubicBezTo>
                      <a:pt x="33" y="87"/>
                      <a:pt x="60" y="87"/>
                      <a:pt x="77" y="71"/>
                    </a:cubicBezTo>
                    <a:cubicBezTo>
                      <a:pt x="93" y="56"/>
                      <a:pt x="93" y="31"/>
                      <a:pt x="77" y="15"/>
                    </a:cubicBezTo>
                    <a:cubicBezTo>
                      <a:pt x="60" y="0"/>
                      <a:pt x="34" y="0"/>
                      <a:pt x="1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Freeform 687">
                <a:extLst>
                  <a:ext uri="{FF2B5EF4-FFF2-40B4-BE49-F238E27FC236}">
                    <a16:creationId xmlns:a16="http://schemas.microsoft.com/office/drawing/2014/main" id="{504933A4-7A14-4411-99C1-0C459663A8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90" y="669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4 h 4"/>
                  <a:gd name="T4" fmla="*/ 3 w 4"/>
                  <a:gd name="T5" fmla="*/ 3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3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Freeform 688">
                <a:extLst>
                  <a:ext uri="{FF2B5EF4-FFF2-40B4-BE49-F238E27FC236}">
                    <a16:creationId xmlns:a16="http://schemas.microsoft.com/office/drawing/2014/main" id="{D72D62FF-6B62-423B-95EB-3FE7E6607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7" y="623"/>
                <a:ext cx="11" cy="1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2" y="7"/>
                      <a:pt x="5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Freeform 689">
                <a:extLst>
                  <a:ext uri="{FF2B5EF4-FFF2-40B4-BE49-F238E27FC236}">
                    <a16:creationId xmlns:a16="http://schemas.microsoft.com/office/drawing/2014/main" id="{0339A62E-225E-4988-A4F9-6C067DCEE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06" y="578"/>
                <a:ext cx="12" cy="10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0" y="2"/>
                      <a:pt x="1" y="4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Freeform 690">
                <a:extLst>
                  <a:ext uri="{FF2B5EF4-FFF2-40B4-BE49-F238E27FC236}">
                    <a16:creationId xmlns:a16="http://schemas.microsoft.com/office/drawing/2014/main" id="{B3516968-CAEA-402C-8B20-5891E3BBD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64" y="530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9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8" y="10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Freeform 691">
                <a:extLst>
                  <a:ext uri="{FF2B5EF4-FFF2-40B4-BE49-F238E27FC236}">
                    <a16:creationId xmlns:a16="http://schemas.microsoft.com/office/drawing/2014/main" id="{FAAA0EC5-DBB1-4EE5-8D18-3CE0706E3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23" y="483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0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4"/>
                      <a:pt x="0" y="8"/>
                      <a:pt x="2" y="10"/>
                    </a:cubicBezTo>
                    <a:cubicBezTo>
                      <a:pt x="4" y="13"/>
                      <a:pt x="9" y="13"/>
                      <a:pt x="11" y="11"/>
                    </a:cubicBezTo>
                    <a:cubicBezTo>
                      <a:pt x="14" y="8"/>
                      <a:pt x="14" y="4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Freeform 692">
                <a:extLst>
                  <a:ext uri="{FF2B5EF4-FFF2-40B4-BE49-F238E27FC236}">
                    <a16:creationId xmlns:a16="http://schemas.microsoft.com/office/drawing/2014/main" id="{12A96083-4184-4BA9-9645-04905CE7C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79" y="436"/>
                <a:ext cx="27" cy="25"/>
              </a:xfrm>
              <a:custGeom>
                <a:avLst/>
                <a:gdLst>
                  <a:gd name="T0" fmla="*/ 4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Freeform 693">
                <a:extLst>
                  <a:ext uri="{FF2B5EF4-FFF2-40B4-BE49-F238E27FC236}">
                    <a16:creationId xmlns:a16="http://schemas.microsoft.com/office/drawing/2014/main" id="{49BF154F-347E-4D65-88B6-2BAD16F5F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8" y="389"/>
                <a:ext cx="30" cy="29"/>
              </a:xfrm>
              <a:custGeom>
                <a:avLst/>
                <a:gdLst>
                  <a:gd name="T0" fmla="*/ 17 w 20"/>
                  <a:gd name="T1" fmla="*/ 3 h 19"/>
                  <a:gd name="T2" fmla="*/ 3 w 20"/>
                  <a:gd name="T3" fmla="*/ 3 h 19"/>
                  <a:gd name="T4" fmla="*/ 3 w 20"/>
                  <a:gd name="T5" fmla="*/ 16 h 19"/>
                  <a:gd name="T6" fmla="*/ 16 w 20"/>
                  <a:gd name="T7" fmla="*/ 15 h 19"/>
                  <a:gd name="T8" fmla="*/ 17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7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7"/>
                      <a:pt x="0" y="12"/>
                      <a:pt x="3" y="16"/>
                    </a:cubicBezTo>
                    <a:cubicBezTo>
                      <a:pt x="7" y="19"/>
                      <a:pt x="13" y="19"/>
                      <a:pt x="16" y="15"/>
                    </a:cubicBezTo>
                    <a:cubicBezTo>
                      <a:pt x="20" y="12"/>
                      <a:pt x="20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Freeform 694">
                <a:extLst>
                  <a:ext uri="{FF2B5EF4-FFF2-40B4-BE49-F238E27FC236}">
                    <a16:creationId xmlns:a16="http://schemas.microsoft.com/office/drawing/2014/main" id="{7854689C-8268-4150-AEA1-4D0346758E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96" y="341"/>
                <a:ext cx="34" cy="35"/>
              </a:xfrm>
              <a:custGeom>
                <a:avLst/>
                <a:gdLst>
                  <a:gd name="T0" fmla="*/ 19 w 23"/>
                  <a:gd name="T1" fmla="*/ 4 h 23"/>
                  <a:gd name="T2" fmla="*/ 4 w 23"/>
                  <a:gd name="T3" fmla="*/ 4 h 23"/>
                  <a:gd name="T4" fmla="*/ 4 w 23"/>
                  <a:gd name="T5" fmla="*/ 19 h 23"/>
                  <a:gd name="T6" fmla="*/ 19 w 23"/>
                  <a:gd name="T7" fmla="*/ 19 h 23"/>
                  <a:gd name="T8" fmla="*/ 19 w 23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19" y="4"/>
                    </a:moveTo>
                    <a:cubicBezTo>
                      <a:pt x="15" y="0"/>
                      <a:pt x="8" y="0"/>
                      <a:pt x="4" y="4"/>
                    </a:cubicBezTo>
                    <a:cubicBezTo>
                      <a:pt x="0" y="8"/>
                      <a:pt x="0" y="15"/>
                      <a:pt x="4" y="19"/>
                    </a:cubicBezTo>
                    <a:cubicBezTo>
                      <a:pt x="8" y="22"/>
                      <a:pt x="15" y="23"/>
                      <a:pt x="19" y="19"/>
                    </a:cubicBezTo>
                    <a:cubicBezTo>
                      <a:pt x="23" y="15"/>
                      <a:pt x="23" y="8"/>
                      <a:pt x="1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Freeform 695">
                <a:extLst>
                  <a:ext uri="{FF2B5EF4-FFF2-40B4-BE49-F238E27FC236}">
                    <a16:creationId xmlns:a16="http://schemas.microsoft.com/office/drawing/2014/main" id="{7F4B7F7B-E098-4D11-8204-00570A258C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52" y="295"/>
                <a:ext cx="42" cy="37"/>
              </a:xfrm>
              <a:custGeom>
                <a:avLst/>
                <a:gdLst>
                  <a:gd name="T0" fmla="*/ 23 w 28"/>
                  <a:gd name="T1" fmla="*/ 4 h 25"/>
                  <a:gd name="T2" fmla="*/ 6 w 28"/>
                  <a:gd name="T3" fmla="*/ 4 h 25"/>
                  <a:gd name="T4" fmla="*/ 5 w 28"/>
                  <a:gd name="T5" fmla="*/ 21 h 25"/>
                  <a:gd name="T6" fmla="*/ 23 w 28"/>
                  <a:gd name="T7" fmla="*/ 21 h 25"/>
                  <a:gd name="T8" fmla="*/ 23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23" y="4"/>
                    </a:moveTo>
                    <a:cubicBezTo>
                      <a:pt x="18" y="0"/>
                      <a:pt x="10" y="0"/>
                      <a:pt x="6" y="4"/>
                    </a:cubicBezTo>
                    <a:cubicBezTo>
                      <a:pt x="1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3" y="21"/>
                    </a:cubicBezTo>
                    <a:cubicBezTo>
                      <a:pt x="28" y="16"/>
                      <a:pt x="28" y="9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Freeform 696">
                <a:extLst>
                  <a:ext uri="{FF2B5EF4-FFF2-40B4-BE49-F238E27FC236}">
                    <a16:creationId xmlns:a16="http://schemas.microsoft.com/office/drawing/2014/main" id="{1FF8A53A-4F75-47F0-8F79-CFD899A50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9" y="247"/>
                <a:ext cx="47" cy="43"/>
              </a:xfrm>
              <a:custGeom>
                <a:avLst/>
                <a:gdLst>
                  <a:gd name="T0" fmla="*/ 26 w 31"/>
                  <a:gd name="T1" fmla="*/ 5 h 29"/>
                  <a:gd name="T2" fmla="*/ 6 w 31"/>
                  <a:gd name="T3" fmla="*/ 5 h 29"/>
                  <a:gd name="T4" fmla="*/ 6 w 31"/>
                  <a:gd name="T5" fmla="*/ 24 h 29"/>
                  <a:gd name="T6" fmla="*/ 26 w 31"/>
                  <a:gd name="T7" fmla="*/ 24 h 29"/>
                  <a:gd name="T8" fmla="*/ 26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6" y="5"/>
                    </a:moveTo>
                    <a:cubicBezTo>
                      <a:pt x="20" y="0"/>
                      <a:pt x="12" y="0"/>
                      <a:pt x="6" y="5"/>
                    </a:cubicBezTo>
                    <a:cubicBezTo>
                      <a:pt x="1" y="10"/>
                      <a:pt x="0" y="18"/>
                      <a:pt x="6" y="24"/>
                    </a:cubicBezTo>
                    <a:cubicBezTo>
                      <a:pt x="11" y="29"/>
                      <a:pt x="20" y="29"/>
                      <a:pt x="26" y="24"/>
                    </a:cubicBezTo>
                    <a:cubicBezTo>
                      <a:pt x="31" y="19"/>
                      <a:pt x="31" y="10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Freeform 697">
                <a:extLst>
                  <a:ext uri="{FF2B5EF4-FFF2-40B4-BE49-F238E27FC236}">
                    <a16:creationId xmlns:a16="http://schemas.microsoft.com/office/drawing/2014/main" id="{C107B649-AC66-44F2-9DFD-A36BBA9542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7" y="200"/>
                <a:ext cx="51" cy="47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7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3" y="0"/>
                      <a:pt x="7" y="5"/>
                    </a:cubicBezTo>
                    <a:cubicBezTo>
                      <a:pt x="1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Freeform 698">
                <a:extLst>
                  <a:ext uri="{FF2B5EF4-FFF2-40B4-BE49-F238E27FC236}">
                    <a16:creationId xmlns:a16="http://schemas.microsoft.com/office/drawing/2014/main" id="{A7273DA0-4ABC-4493-99A5-CC990BDA9A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27" y="155"/>
                <a:ext cx="51" cy="47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6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Freeform 699">
                <a:extLst>
                  <a:ext uri="{FF2B5EF4-FFF2-40B4-BE49-F238E27FC236}">
                    <a16:creationId xmlns:a16="http://schemas.microsoft.com/office/drawing/2014/main" id="{2AE5000F-262A-4A87-8F91-FDBEFFFF3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85" y="107"/>
                <a:ext cx="55" cy="53"/>
              </a:xfrm>
              <a:custGeom>
                <a:avLst/>
                <a:gdLst>
                  <a:gd name="T0" fmla="*/ 31 w 37"/>
                  <a:gd name="T1" fmla="*/ 6 h 35"/>
                  <a:gd name="T2" fmla="*/ 7 w 37"/>
                  <a:gd name="T3" fmla="*/ 6 h 35"/>
                  <a:gd name="T4" fmla="*/ 7 w 37"/>
                  <a:gd name="T5" fmla="*/ 29 h 35"/>
                  <a:gd name="T6" fmla="*/ 31 w 37"/>
                  <a:gd name="T7" fmla="*/ 29 h 35"/>
                  <a:gd name="T8" fmla="*/ 31 w 37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6"/>
                    </a:moveTo>
                    <a:cubicBezTo>
                      <a:pt x="24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3"/>
                      <a:pt x="37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Freeform 700">
                <a:extLst>
                  <a:ext uri="{FF2B5EF4-FFF2-40B4-BE49-F238E27FC236}">
                    <a16:creationId xmlns:a16="http://schemas.microsoft.com/office/drawing/2014/main" id="{5EF65982-3BE4-4EC5-9ADF-40B018CD5A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2" y="61"/>
                <a:ext cx="62" cy="57"/>
              </a:xfrm>
              <a:custGeom>
                <a:avLst/>
                <a:gdLst>
                  <a:gd name="T0" fmla="*/ 34 w 41"/>
                  <a:gd name="T1" fmla="*/ 6 h 38"/>
                  <a:gd name="T2" fmla="*/ 8 w 41"/>
                  <a:gd name="T3" fmla="*/ 6 h 38"/>
                  <a:gd name="T4" fmla="*/ 7 w 41"/>
                  <a:gd name="T5" fmla="*/ 31 h 38"/>
                  <a:gd name="T6" fmla="*/ 33 w 41"/>
                  <a:gd name="T7" fmla="*/ 31 h 38"/>
                  <a:gd name="T8" fmla="*/ 34 w 41"/>
                  <a:gd name="T9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6"/>
                    </a:moveTo>
                    <a:cubicBezTo>
                      <a:pt x="26" y="0"/>
                      <a:pt x="15" y="0"/>
                      <a:pt x="8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5" y="38"/>
                      <a:pt x="26" y="37"/>
                      <a:pt x="33" y="31"/>
                    </a:cubicBezTo>
                    <a:cubicBezTo>
                      <a:pt x="41" y="24"/>
                      <a:pt x="41" y="13"/>
                      <a:pt x="3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Freeform 701">
                <a:extLst>
                  <a:ext uri="{FF2B5EF4-FFF2-40B4-BE49-F238E27FC236}">
                    <a16:creationId xmlns:a16="http://schemas.microsoft.com/office/drawing/2014/main" id="{3C8A8B1C-CC6C-4C26-AB5E-CFCFAC2F86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00" y="13"/>
                <a:ext cx="66" cy="61"/>
              </a:xfrm>
              <a:custGeom>
                <a:avLst/>
                <a:gdLst>
                  <a:gd name="T0" fmla="*/ 36 w 44"/>
                  <a:gd name="T1" fmla="*/ 34 h 41"/>
                  <a:gd name="T2" fmla="*/ 36 w 44"/>
                  <a:gd name="T3" fmla="*/ 8 h 41"/>
                  <a:gd name="T4" fmla="*/ 8 w 44"/>
                  <a:gd name="T5" fmla="*/ 7 h 41"/>
                  <a:gd name="T6" fmla="*/ 8 w 44"/>
                  <a:gd name="T7" fmla="*/ 34 h 41"/>
                  <a:gd name="T8" fmla="*/ 36 w 44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4"/>
                    </a:moveTo>
                    <a:cubicBezTo>
                      <a:pt x="44" y="27"/>
                      <a:pt x="44" y="15"/>
                      <a:pt x="36" y="8"/>
                    </a:cubicBezTo>
                    <a:cubicBezTo>
                      <a:pt x="29" y="0"/>
                      <a:pt x="16" y="0"/>
                      <a:pt x="8" y="7"/>
                    </a:cubicBezTo>
                    <a:cubicBezTo>
                      <a:pt x="0" y="15"/>
                      <a:pt x="0" y="26"/>
                      <a:pt x="8" y="34"/>
                    </a:cubicBezTo>
                    <a:cubicBezTo>
                      <a:pt x="16" y="41"/>
                      <a:pt x="28" y="41"/>
                      <a:pt x="3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Freeform 702">
                <a:extLst>
                  <a:ext uri="{FF2B5EF4-FFF2-40B4-BE49-F238E27FC236}">
                    <a16:creationId xmlns:a16="http://schemas.microsoft.com/office/drawing/2014/main" id="{F6FAA1B8-C181-40B8-BFBB-F7136CB84F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58" y="-33"/>
                <a:ext cx="70" cy="64"/>
              </a:xfrm>
              <a:custGeom>
                <a:avLst/>
                <a:gdLst>
                  <a:gd name="T0" fmla="*/ 39 w 47"/>
                  <a:gd name="T1" fmla="*/ 36 h 43"/>
                  <a:gd name="T2" fmla="*/ 39 w 47"/>
                  <a:gd name="T3" fmla="*/ 8 h 43"/>
                  <a:gd name="T4" fmla="*/ 9 w 47"/>
                  <a:gd name="T5" fmla="*/ 7 h 43"/>
                  <a:gd name="T6" fmla="*/ 9 w 47"/>
                  <a:gd name="T7" fmla="*/ 36 h 43"/>
                  <a:gd name="T8" fmla="*/ 39 w 47"/>
                  <a:gd name="T9" fmla="*/ 3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3">
                    <a:moveTo>
                      <a:pt x="39" y="36"/>
                    </a:moveTo>
                    <a:cubicBezTo>
                      <a:pt x="47" y="28"/>
                      <a:pt x="47" y="15"/>
                      <a:pt x="39" y="8"/>
                    </a:cubicBezTo>
                    <a:cubicBezTo>
                      <a:pt x="31" y="0"/>
                      <a:pt x="17" y="0"/>
                      <a:pt x="9" y="7"/>
                    </a:cubicBezTo>
                    <a:cubicBezTo>
                      <a:pt x="1" y="15"/>
                      <a:pt x="0" y="28"/>
                      <a:pt x="9" y="36"/>
                    </a:cubicBezTo>
                    <a:cubicBezTo>
                      <a:pt x="17" y="43"/>
                      <a:pt x="31" y="43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Freeform 703">
                <a:extLst>
                  <a:ext uri="{FF2B5EF4-FFF2-40B4-BE49-F238E27FC236}">
                    <a16:creationId xmlns:a16="http://schemas.microsoft.com/office/drawing/2014/main" id="{E9258CB6-E310-4F6A-9F82-C7044486A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15" y="-81"/>
                <a:ext cx="77" cy="70"/>
              </a:xfrm>
              <a:custGeom>
                <a:avLst/>
                <a:gdLst>
                  <a:gd name="T0" fmla="*/ 42 w 51"/>
                  <a:gd name="T1" fmla="*/ 39 h 47"/>
                  <a:gd name="T2" fmla="*/ 42 w 51"/>
                  <a:gd name="T3" fmla="*/ 9 h 47"/>
                  <a:gd name="T4" fmla="*/ 9 w 51"/>
                  <a:gd name="T5" fmla="*/ 8 h 47"/>
                  <a:gd name="T6" fmla="*/ 9 w 51"/>
                  <a:gd name="T7" fmla="*/ 39 h 47"/>
                  <a:gd name="T8" fmla="*/ 42 w 51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39"/>
                    </a:moveTo>
                    <a:cubicBezTo>
                      <a:pt x="51" y="31"/>
                      <a:pt x="51" y="17"/>
                      <a:pt x="42" y="9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2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Freeform 704">
                <a:extLst>
                  <a:ext uri="{FF2B5EF4-FFF2-40B4-BE49-F238E27FC236}">
                    <a16:creationId xmlns:a16="http://schemas.microsoft.com/office/drawing/2014/main" id="{3FC56940-9395-44F5-93D4-7E70E787C8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3" y="-128"/>
                <a:ext cx="81" cy="75"/>
              </a:xfrm>
              <a:custGeom>
                <a:avLst/>
                <a:gdLst>
                  <a:gd name="T0" fmla="*/ 45 w 54"/>
                  <a:gd name="T1" fmla="*/ 9 h 50"/>
                  <a:gd name="T2" fmla="*/ 10 w 54"/>
                  <a:gd name="T3" fmla="*/ 8 h 50"/>
                  <a:gd name="T4" fmla="*/ 10 w 54"/>
                  <a:gd name="T5" fmla="*/ 41 h 50"/>
                  <a:gd name="T6" fmla="*/ 44 w 54"/>
                  <a:gd name="T7" fmla="*/ 41 h 50"/>
                  <a:gd name="T8" fmla="*/ 45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5" y="9"/>
                    </a:moveTo>
                    <a:cubicBezTo>
                      <a:pt x="35" y="0"/>
                      <a:pt x="20" y="0"/>
                      <a:pt x="10" y="8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7"/>
                      <a:pt x="4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Freeform 705">
                <a:extLst>
                  <a:ext uri="{FF2B5EF4-FFF2-40B4-BE49-F238E27FC236}">
                    <a16:creationId xmlns:a16="http://schemas.microsoft.com/office/drawing/2014/main" id="{2B99DA77-C09E-4D1C-8E47-C9183924D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30" y="-176"/>
                <a:ext cx="86" cy="80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10 h 53"/>
                  <a:gd name="T4" fmla="*/ 11 w 57"/>
                  <a:gd name="T5" fmla="*/ 9 h 53"/>
                  <a:gd name="T6" fmla="*/ 11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1" y="9"/>
                    </a:cubicBezTo>
                    <a:cubicBezTo>
                      <a:pt x="1" y="19"/>
                      <a:pt x="0" y="34"/>
                      <a:pt x="11" y="44"/>
                    </a:cubicBezTo>
                    <a:cubicBezTo>
                      <a:pt x="21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Freeform 706">
                <a:extLst>
                  <a:ext uri="{FF2B5EF4-FFF2-40B4-BE49-F238E27FC236}">
                    <a16:creationId xmlns:a16="http://schemas.microsoft.com/office/drawing/2014/main" id="{6DA9A905-9F9C-4BB0-A17F-47537B9D6A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88" y="-224"/>
                <a:ext cx="91" cy="86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0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7"/>
                      <a:pt x="61" y="21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Freeform 707">
                <a:extLst>
                  <a:ext uri="{FF2B5EF4-FFF2-40B4-BE49-F238E27FC236}">
                    <a16:creationId xmlns:a16="http://schemas.microsoft.com/office/drawing/2014/main" id="{8EBD389B-7684-4913-8F15-082D0D66D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8" y="-269"/>
                <a:ext cx="90" cy="86"/>
              </a:xfrm>
              <a:custGeom>
                <a:avLst/>
                <a:gdLst>
                  <a:gd name="T0" fmla="*/ 50 w 60"/>
                  <a:gd name="T1" fmla="*/ 47 h 57"/>
                  <a:gd name="T2" fmla="*/ 50 w 60"/>
                  <a:gd name="T3" fmla="*/ 11 h 57"/>
                  <a:gd name="T4" fmla="*/ 11 w 60"/>
                  <a:gd name="T5" fmla="*/ 10 h 57"/>
                  <a:gd name="T6" fmla="*/ 11 w 60"/>
                  <a:gd name="T7" fmla="*/ 47 h 57"/>
                  <a:gd name="T8" fmla="*/ 50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50" y="47"/>
                    </a:moveTo>
                    <a:cubicBezTo>
                      <a:pt x="60" y="37"/>
                      <a:pt x="60" y="21"/>
                      <a:pt x="50" y="11"/>
                    </a:cubicBezTo>
                    <a:cubicBezTo>
                      <a:pt x="39" y="1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1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Freeform 708">
                <a:extLst>
                  <a:ext uri="{FF2B5EF4-FFF2-40B4-BE49-F238E27FC236}">
                    <a16:creationId xmlns:a16="http://schemas.microsoft.com/office/drawing/2014/main" id="{2DFAF277-5273-4ED7-AAC9-3A26B84EB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06" y="-315"/>
                <a:ext cx="96" cy="90"/>
              </a:xfrm>
              <a:custGeom>
                <a:avLst/>
                <a:gdLst>
                  <a:gd name="T0" fmla="*/ 52 w 64"/>
                  <a:gd name="T1" fmla="*/ 49 h 60"/>
                  <a:gd name="T2" fmla="*/ 52 w 64"/>
                  <a:gd name="T3" fmla="*/ 11 h 60"/>
                  <a:gd name="T4" fmla="*/ 12 w 64"/>
                  <a:gd name="T5" fmla="*/ 10 h 60"/>
                  <a:gd name="T6" fmla="*/ 11 w 64"/>
                  <a:gd name="T7" fmla="*/ 49 h 60"/>
                  <a:gd name="T8" fmla="*/ 5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2" y="49"/>
                    </a:moveTo>
                    <a:cubicBezTo>
                      <a:pt x="64" y="39"/>
                      <a:pt x="64" y="21"/>
                      <a:pt x="52" y="11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Freeform 709">
                <a:extLst>
                  <a:ext uri="{FF2B5EF4-FFF2-40B4-BE49-F238E27FC236}">
                    <a16:creationId xmlns:a16="http://schemas.microsoft.com/office/drawing/2014/main" id="{A2BD79DC-1461-4D32-B480-CEBAEA0FC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3" y="-362"/>
                <a:ext cx="101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0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0"/>
                    </a:cubicBezTo>
                    <a:cubicBezTo>
                      <a:pt x="0" y="21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Freeform 710">
                <a:extLst>
                  <a:ext uri="{FF2B5EF4-FFF2-40B4-BE49-F238E27FC236}">
                    <a16:creationId xmlns:a16="http://schemas.microsoft.com/office/drawing/2014/main" id="{6601336B-DCBE-48B7-A6FB-ABF9016E27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21" y="-409"/>
                <a:ext cx="105" cy="97"/>
              </a:xfrm>
              <a:custGeom>
                <a:avLst/>
                <a:gdLst>
                  <a:gd name="T0" fmla="*/ 58 w 70"/>
                  <a:gd name="T1" fmla="*/ 54 h 65"/>
                  <a:gd name="T2" fmla="*/ 58 w 70"/>
                  <a:gd name="T3" fmla="*/ 12 h 65"/>
                  <a:gd name="T4" fmla="*/ 13 w 70"/>
                  <a:gd name="T5" fmla="*/ 12 h 65"/>
                  <a:gd name="T6" fmla="*/ 13 w 70"/>
                  <a:gd name="T7" fmla="*/ 54 h 65"/>
                  <a:gd name="T8" fmla="*/ 58 w 70"/>
                  <a:gd name="T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8" y="54"/>
                    </a:moveTo>
                    <a:cubicBezTo>
                      <a:pt x="70" y="42"/>
                      <a:pt x="70" y="24"/>
                      <a:pt x="58" y="12"/>
                    </a:cubicBezTo>
                    <a:cubicBezTo>
                      <a:pt x="45" y="0"/>
                      <a:pt x="25" y="0"/>
                      <a:pt x="13" y="12"/>
                    </a:cubicBezTo>
                    <a:cubicBezTo>
                      <a:pt x="0" y="23"/>
                      <a:pt x="0" y="42"/>
                      <a:pt x="13" y="54"/>
                    </a:cubicBezTo>
                    <a:cubicBezTo>
                      <a:pt x="25" y="65"/>
                      <a:pt x="45" y="65"/>
                      <a:pt x="58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Freeform 711">
                <a:extLst>
                  <a:ext uri="{FF2B5EF4-FFF2-40B4-BE49-F238E27FC236}">
                    <a16:creationId xmlns:a16="http://schemas.microsoft.com/office/drawing/2014/main" id="{413A889B-2C4F-42E3-8025-694053C4CF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79" y="-456"/>
                <a:ext cx="111" cy="102"/>
              </a:xfrm>
              <a:custGeom>
                <a:avLst/>
                <a:gdLst>
                  <a:gd name="T0" fmla="*/ 60 w 74"/>
                  <a:gd name="T1" fmla="*/ 56 h 68"/>
                  <a:gd name="T2" fmla="*/ 61 w 74"/>
                  <a:gd name="T3" fmla="*/ 12 h 68"/>
                  <a:gd name="T4" fmla="*/ 13 w 74"/>
                  <a:gd name="T5" fmla="*/ 12 h 68"/>
                  <a:gd name="T6" fmla="*/ 13 w 74"/>
                  <a:gd name="T7" fmla="*/ 56 h 68"/>
                  <a:gd name="T8" fmla="*/ 60 w 74"/>
                  <a:gd name="T9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8">
                    <a:moveTo>
                      <a:pt x="60" y="56"/>
                    </a:moveTo>
                    <a:cubicBezTo>
                      <a:pt x="73" y="44"/>
                      <a:pt x="74" y="24"/>
                      <a:pt x="61" y="12"/>
                    </a:cubicBezTo>
                    <a:cubicBezTo>
                      <a:pt x="48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Freeform 712">
                <a:extLst>
                  <a:ext uri="{FF2B5EF4-FFF2-40B4-BE49-F238E27FC236}">
                    <a16:creationId xmlns:a16="http://schemas.microsoft.com/office/drawing/2014/main" id="{785CE0C6-833C-4755-A0CD-D646D043E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36" y="-504"/>
                <a:ext cx="116" cy="108"/>
              </a:xfrm>
              <a:custGeom>
                <a:avLst/>
                <a:gdLst>
                  <a:gd name="T0" fmla="*/ 63 w 77"/>
                  <a:gd name="T1" fmla="*/ 59 h 72"/>
                  <a:gd name="T2" fmla="*/ 63 w 77"/>
                  <a:gd name="T3" fmla="*/ 13 h 72"/>
                  <a:gd name="T4" fmla="*/ 14 w 77"/>
                  <a:gd name="T5" fmla="*/ 13 h 72"/>
                  <a:gd name="T6" fmla="*/ 14 w 77"/>
                  <a:gd name="T7" fmla="*/ 59 h 72"/>
                  <a:gd name="T8" fmla="*/ 63 w 77"/>
                  <a:gd name="T9" fmla="*/ 5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59"/>
                    </a:moveTo>
                    <a:cubicBezTo>
                      <a:pt x="77" y="46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Freeform 713">
                <a:extLst>
                  <a:ext uri="{FF2B5EF4-FFF2-40B4-BE49-F238E27FC236}">
                    <a16:creationId xmlns:a16="http://schemas.microsoft.com/office/drawing/2014/main" id="{156549D0-9862-4B1C-8A7F-FF15AF145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94" y="-552"/>
                <a:ext cx="120" cy="113"/>
              </a:xfrm>
              <a:custGeom>
                <a:avLst/>
                <a:gdLst>
                  <a:gd name="T0" fmla="*/ 66 w 80"/>
                  <a:gd name="T1" fmla="*/ 62 h 75"/>
                  <a:gd name="T2" fmla="*/ 66 w 80"/>
                  <a:gd name="T3" fmla="*/ 14 h 75"/>
                  <a:gd name="T4" fmla="*/ 14 w 80"/>
                  <a:gd name="T5" fmla="*/ 14 h 75"/>
                  <a:gd name="T6" fmla="*/ 14 w 80"/>
                  <a:gd name="T7" fmla="*/ 62 h 75"/>
                  <a:gd name="T8" fmla="*/ 66 w 80"/>
                  <a:gd name="T9" fmla="*/ 6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66" y="62"/>
                    </a:move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9" y="0"/>
                      <a:pt x="14" y="14"/>
                    </a:cubicBezTo>
                    <a:cubicBezTo>
                      <a:pt x="0" y="27"/>
                      <a:pt x="0" y="49"/>
                      <a:pt x="14" y="62"/>
                    </a:cubicBezTo>
                    <a:cubicBezTo>
                      <a:pt x="28" y="75"/>
                      <a:pt x="52" y="75"/>
                      <a:pt x="66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Freeform 714">
                <a:extLst>
                  <a:ext uri="{FF2B5EF4-FFF2-40B4-BE49-F238E27FC236}">
                    <a16:creationId xmlns:a16="http://schemas.microsoft.com/office/drawing/2014/main" id="{9BD3B432-CF56-4B1D-90EC-EBCE625550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51" y="-598"/>
                <a:ext cx="126" cy="117"/>
              </a:xfrm>
              <a:custGeom>
                <a:avLst/>
                <a:gdLst>
                  <a:gd name="T0" fmla="*/ 15 w 84"/>
                  <a:gd name="T1" fmla="*/ 14 h 78"/>
                  <a:gd name="T2" fmla="*/ 15 w 84"/>
                  <a:gd name="T3" fmla="*/ 64 h 78"/>
                  <a:gd name="T4" fmla="*/ 69 w 84"/>
                  <a:gd name="T5" fmla="*/ 64 h 78"/>
                  <a:gd name="T6" fmla="*/ 69 w 84"/>
                  <a:gd name="T7" fmla="*/ 14 h 78"/>
                  <a:gd name="T8" fmla="*/ 15 w 84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8">
                    <a:moveTo>
                      <a:pt x="15" y="14"/>
                    </a:moveTo>
                    <a:cubicBezTo>
                      <a:pt x="0" y="27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4"/>
                    </a:cubicBezTo>
                    <a:cubicBezTo>
                      <a:pt x="83" y="50"/>
                      <a:pt x="84" y="28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Freeform 715">
                <a:extLst>
                  <a:ext uri="{FF2B5EF4-FFF2-40B4-BE49-F238E27FC236}">
                    <a16:creationId xmlns:a16="http://schemas.microsoft.com/office/drawing/2014/main" id="{BCD69156-2D0F-49AC-879C-33C393BD8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12" y="-643"/>
                <a:ext cx="124" cy="117"/>
              </a:xfrm>
              <a:custGeom>
                <a:avLst/>
                <a:gdLst>
                  <a:gd name="T0" fmla="*/ 15 w 83"/>
                  <a:gd name="T1" fmla="*/ 14 h 78"/>
                  <a:gd name="T2" fmla="*/ 14 w 83"/>
                  <a:gd name="T3" fmla="*/ 64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4"/>
                    </a:moveTo>
                    <a:cubicBezTo>
                      <a:pt x="0" y="28"/>
                      <a:pt x="0" y="50"/>
                      <a:pt x="14" y="64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Freeform 716">
                <a:extLst>
                  <a:ext uri="{FF2B5EF4-FFF2-40B4-BE49-F238E27FC236}">
                    <a16:creationId xmlns:a16="http://schemas.microsoft.com/office/drawing/2014/main" id="{A4C1AAFA-1032-48B0-8806-E8CD77AE5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69" y="-691"/>
                <a:ext cx="131" cy="123"/>
              </a:xfrm>
              <a:custGeom>
                <a:avLst/>
                <a:gdLst>
                  <a:gd name="T0" fmla="*/ 71 w 87"/>
                  <a:gd name="T1" fmla="*/ 67 h 82"/>
                  <a:gd name="T2" fmla="*/ 71 w 87"/>
                  <a:gd name="T3" fmla="*/ 15 h 82"/>
                  <a:gd name="T4" fmla="*/ 15 w 87"/>
                  <a:gd name="T5" fmla="*/ 15 h 82"/>
                  <a:gd name="T6" fmla="*/ 15 w 87"/>
                  <a:gd name="T7" fmla="*/ 67 h 82"/>
                  <a:gd name="T8" fmla="*/ 71 w 87"/>
                  <a:gd name="T9" fmla="*/ 6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71" y="67"/>
                    </a:moveTo>
                    <a:cubicBezTo>
                      <a:pt x="86" y="53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5" y="15"/>
                    </a:cubicBezTo>
                    <a:cubicBezTo>
                      <a:pt x="0" y="29"/>
                      <a:pt x="0" y="53"/>
                      <a:pt x="15" y="67"/>
                    </a:cubicBezTo>
                    <a:cubicBezTo>
                      <a:pt x="30" y="82"/>
                      <a:pt x="55" y="82"/>
                      <a:pt x="71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Freeform 717">
                <a:extLst>
                  <a:ext uri="{FF2B5EF4-FFF2-40B4-BE49-F238E27FC236}">
                    <a16:creationId xmlns:a16="http://schemas.microsoft.com/office/drawing/2014/main" id="{D544A9EA-2776-44BA-AE9E-CF250D31A5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7" y="-738"/>
                <a:ext cx="100" cy="126"/>
              </a:xfrm>
              <a:custGeom>
                <a:avLst/>
                <a:gdLst>
                  <a:gd name="T0" fmla="*/ 16 w 67"/>
                  <a:gd name="T1" fmla="*/ 15 h 84"/>
                  <a:gd name="T2" fmla="*/ 16 w 67"/>
                  <a:gd name="T3" fmla="*/ 69 h 84"/>
                  <a:gd name="T4" fmla="*/ 67 w 67"/>
                  <a:gd name="T5" fmla="*/ 74 h 84"/>
                  <a:gd name="T6" fmla="*/ 67 w 67"/>
                  <a:gd name="T7" fmla="*/ 10 h 84"/>
                  <a:gd name="T8" fmla="*/ 16 w 67"/>
                  <a:gd name="T9" fmla="*/ 15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84">
                    <a:moveTo>
                      <a:pt x="16" y="15"/>
                    </a:moveTo>
                    <a:cubicBezTo>
                      <a:pt x="0" y="30"/>
                      <a:pt x="0" y="54"/>
                      <a:pt x="16" y="69"/>
                    </a:cubicBezTo>
                    <a:cubicBezTo>
                      <a:pt x="30" y="82"/>
                      <a:pt x="52" y="84"/>
                      <a:pt x="67" y="74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52" y="0"/>
                      <a:pt x="30" y="2"/>
                      <a:pt x="1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Freeform 718">
                <a:extLst>
                  <a:ext uri="{FF2B5EF4-FFF2-40B4-BE49-F238E27FC236}">
                    <a16:creationId xmlns:a16="http://schemas.microsoft.com/office/drawing/2014/main" id="{686E7D76-B735-48A5-8F52-9A12F52F6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7" y="774"/>
                <a:ext cx="7" cy="6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4 w 5"/>
                  <a:gd name="T5" fmla="*/ 3 h 4"/>
                  <a:gd name="T6" fmla="*/ 4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5" y="3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Freeform 719">
                <a:extLst>
                  <a:ext uri="{FF2B5EF4-FFF2-40B4-BE49-F238E27FC236}">
                    <a16:creationId xmlns:a16="http://schemas.microsoft.com/office/drawing/2014/main" id="{DE080AFA-6968-45C3-9445-07D0AECD7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54" y="728"/>
                <a:ext cx="12" cy="10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5 h 7"/>
                  <a:gd name="T4" fmla="*/ 7 w 8"/>
                  <a:gd name="T5" fmla="*/ 5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0" y="2"/>
                      <a:pt x="0" y="4"/>
                      <a:pt x="2" y="5"/>
                    </a:cubicBezTo>
                    <a:cubicBezTo>
                      <a:pt x="3" y="7"/>
                      <a:pt x="5" y="7"/>
                      <a:pt x="7" y="5"/>
                    </a:cubicBezTo>
                    <a:cubicBezTo>
                      <a:pt x="8" y="4"/>
                      <a:pt x="8" y="2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Freeform 720">
                <a:extLst>
                  <a:ext uri="{FF2B5EF4-FFF2-40B4-BE49-F238E27FC236}">
                    <a16:creationId xmlns:a16="http://schemas.microsoft.com/office/drawing/2014/main" id="{DE6C6EA4-E542-4783-AF7F-416FF0AC3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2" y="680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8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Freeform 721">
                <a:extLst>
                  <a:ext uri="{FF2B5EF4-FFF2-40B4-BE49-F238E27FC236}">
                    <a16:creationId xmlns:a16="http://schemas.microsoft.com/office/drawing/2014/main" id="{2CBED533-FA9B-43CE-B9F4-43A127211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9" y="632"/>
                <a:ext cx="23" cy="21"/>
              </a:xfrm>
              <a:custGeom>
                <a:avLst/>
                <a:gdLst>
                  <a:gd name="T0" fmla="*/ 3 w 15"/>
                  <a:gd name="T1" fmla="*/ 3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3 h 14"/>
                  <a:gd name="T8" fmla="*/ 3 w 15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6" y="14"/>
                      <a:pt x="9" y="14"/>
                      <a:pt x="12" y="11"/>
                    </a:cubicBezTo>
                    <a:cubicBezTo>
                      <a:pt x="15" y="9"/>
                      <a:pt x="15" y="5"/>
                      <a:pt x="12" y="3"/>
                    </a:cubicBezTo>
                    <a:cubicBezTo>
                      <a:pt x="10" y="0"/>
                      <a:pt x="6" y="1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Freeform 722">
                <a:extLst>
                  <a:ext uri="{FF2B5EF4-FFF2-40B4-BE49-F238E27FC236}">
                    <a16:creationId xmlns:a16="http://schemas.microsoft.com/office/drawing/2014/main" id="{85D6444D-392F-4465-B2C0-668EA976B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27" y="585"/>
                <a:ext cx="27" cy="26"/>
              </a:xfrm>
              <a:custGeom>
                <a:avLst/>
                <a:gdLst>
                  <a:gd name="T0" fmla="*/ 4 w 18"/>
                  <a:gd name="T1" fmla="*/ 3 h 17"/>
                  <a:gd name="T2" fmla="*/ 3 w 18"/>
                  <a:gd name="T3" fmla="*/ 13 h 17"/>
                  <a:gd name="T4" fmla="*/ 15 w 18"/>
                  <a:gd name="T5" fmla="*/ 13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7" y="17"/>
                      <a:pt x="12" y="16"/>
                      <a:pt x="15" y="13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Freeform 723">
                <a:extLst>
                  <a:ext uri="{FF2B5EF4-FFF2-40B4-BE49-F238E27FC236}">
                    <a16:creationId xmlns:a16="http://schemas.microsoft.com/office/drawing/2014/main" id="{6DD1569C-2C29-452E-A58B-32B9755193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6" y="539"/>
                <a:ext cx="30" cy="28"/>
              </a:xfrm>
              <a:custGeom>
                <a:avLst/>
                <a:gdLst>
                  <a:gd name="T0" fmla="*/ 3 w 20"/>
                  <a:gd name="T1" fmla="*/ 3 h 19"/>
                  <a:gd name="T2" fmla="*/ 3 w 20"/>
                  <a:gd name="T3" fmla="*/ 15 h 19"/>
                  <a:gd name="T4" fmla="*/ 16 w 20"/>
                  <a:gd name="T5" fmla="*/ 15 h 19"/>
                  <a:gd name="T6" fmla="*/ 16 w 20"/>
                  <a:gd name="T7" fmla="*/ 3 h 19"/>
                  <a:gd name="T8" fmla="*/ 3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3" y="3"/>
                    </a:moveTo>
                    <a:cubicBezTo>
                      <a:pt x="0" y="6"/>
                      <a:pt x="0" y="12"/>
                      <a:pt x="3" y="15"/>
                    </a:cubicBezTo>
                    <a:cubicBezTo>
                      <a:pt x="7" y="19"/>
                      <a:pt x="13" y="19"/>
                      <a:pt x="16" y="15"/>
                    </a:cubicBezTo>
                    <a:cubicBezTo>
                      <a:pt x="20" y="12"/>
                      <a:pt x="20" y="7"/>
                      <a:pt x="16" y="3"/>
                    </a:cubicBezTo>
                    <a:cubicBezTo>
                      <a:pt x="13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Freeform 724">
                <a:extLst>
                  <a:ext uri="{FF2B5EF4-FFF2-40B4-BE49-F238E27FC236}">
                    <a16:creationId xmlns:a16="http://schemas.microsoft.com/office/drawing/2014/main" id="{40EB0EF1-4876-48E6-97A2-D16B009FA0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45" y="494"/>
                <a:ext cx="32" cy="28"/>
              </a:xfrm>
              <a:custGeom>
                <a:avLst/>
                <a:gdLst>
                  <a:gd name="T0" fmla="*/ 17 w 21"/>
                  <a:gd name="T1" fmla="*/ 3 h 19"/>
                  <a:gd name="T2" fmla="*/ 4 w 21"/>
                  <a:gd name="T3" fmla="*/ 3 h 19"/>
                  <a:gd name="T4" fmla="*/ 4 w 21"/>
                  <a:gd name="T5" fmla="*/ 15 h 19"/>
                  <a:gd name="T6" fmla="*/ 17 w 21"/>
                  <a:gd name="T7" fmla="*/ 15 h 19"/>
                  <a:gd name="T8" fmla="*/ 17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17" y="3"/>
                    </a:moveTo>
                    <a:cubicBezTo>
                      <a:pt x="13" y="0"/>
                      <a:pt x="8" y="0"/>
                      <a:pt x="4" y="3"/>
                    </a:cubicBezTo>
                    <a:cubicBezTo>
                      <a:pt x="1" y="6"/>
                      <a:pt x="0" y="12"/>
                      <a:pt x="4" y="15"/>
                    </a:cubicBezTo>
                    <a:cubicBezTo>
                      <a:pt x="8" y="19"/>
                      <a:pt x="13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Freeform 725">
                <a:extLst>
                  <a:ext uri="{FF2B5EF4-FFF2-40B4-BE49-F238E27FC236}">
                    <a16:creationId xmlns:a16="http://schemas.microsoft.com/office/drawing/2014/main" id="{37F0CDA4-8FF3-4AE7-8F54-11F3534EB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03" y="446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5 w 24"/>
                  <a:gd name="T3" fmla="*/ 4 h 22"/>
                  <a:gd name="T4" fmla="*/ 5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Freeform 726">
                <a:extLst>
                  <a:ext uri="{FF2B5EF4-FFF2-40B4-BE49-F238E27FC236}">
                    <a16:creationId xmlns:a16="http://schemas.microsoft.com/office/drawing/2014/main" id="{FD57B2E3-3AB5-4C84-ADCF-FF012B3576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60" y="400"/>
                <a:ext cx="41" cy="37"/>
              </a:xfrm>
              <a:custGeom>
                <a:avLst/>
                <a:gdLst>
                  <a:gd name="T0" fmla="*/ 23 w 27"/>
                  <a:gd name="T1" fmla="*/ 4 h 25"/>
                  <a:gd name="T2" fmla="*/ 5 w 27"/>
                  <a:gd name="T3" fmla="*/ 4 h 25"/>
                  <a:gd name="T4" fmla="*/ 5 w 27"/>
                  <a:gd name="T5" fmla="*/ 20 h 25"/>
                  <a:gd name="T6" fmla="*/ 23 w 27"/>
                  <a:gd name="T7" fmla="*/ 20 h 25"/>
                  <a:gd name="T8" fmla="*/ 23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23" y="4"/>
                    </a:moveTo>
                    <a:cubicBezTo>
                      <a:pt x="18" y="0"/>
                      <a:pt x="10" y="0"/>
                      <a:pt x="5" y="4"/>
                    </a:cubicBezTo>
                    <a:cubicBezTo>
                      <a:pt x="0" y="8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3" y="20"/>
                    </a:cubicBezTo>
                    <a:cubicBezTo>
                      <a:pt x="27" y="16"/>
                      <a:pt x="27" y="9"/>
                      <a:pt x="2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Freeform 727">
                <a:extLst>
                  <a:ext uri="{FF2B5EF4-FFF2-40B4-BE49-F238E27FC236}">
                    <a16:creationId xmlns:a16="http://schemas.microsoft.com/office/drawing/2014/main" id="{576EA897-4922-4C0A-AB26-4ACBBF4D2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18" y="352"/>
                <a:ext cx="46" cy="43"/>
              </a:xfrm>
              <a:custGeom>
                <a:avLst/>
                <a:gdLst>
                  <a:gd name="T0" fmla="*/ 25 w 31"/>
                  <a:gd name="T1" fmla="*/ 24 h 29"/>
                  <a:gd name="T2" fmla="*/ 25 w 31"/>
                  <a:gd name="T3" fmla="*/ 5 h 29"/>
                  <a:gd name="T4" fmla="*/ 6 w 31"/>
                  <a:gd name="T5" fmla="*/ 5 h 29"/>
                  <a:gd name="T6" fmla="*/ 6 w 31"/>
                  <a:gd name="T7" fmla="*/ 23 h 29"/>
                  <a:gd name="T8" fmla="*/ 25 w 31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24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3"/>
                    </a:cubicBezTo>
                    <a:cubicBezTo>
                      <a:pt x="11" y="29"/>
                      <a:pt x="20" y="28"/>
                      <a:pt x="2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Freeform 728">
                <a:extLst>
                  <a:ext uri="{FF2B5EF4-FFF2-40B4-BE49-F238E27FC236}">
                    <a16:creationId xmlns:a16="http://schemas.microsoft.com/office/drawing/2014/main" id="{FBBE356D-7310-4B7C-9BC7-25ADB85AE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75" y="304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Freeform 729">
                <a:extLst>
                  <a:ext uri="{FF2B5EF4-FFF2-40B4-BE49-F238E27FC236}">
                    <a16:creationId xmlns:a16="http://schemas.microsoft.com/office/drawing/2014/main" id="{1E3259CD-5CE7-4AE3-95D6-2BEB45722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33" y="257"/>
                <a:ext cx="57" cy="53"/>
              </a:xfrm>
              <a:custGeom>
                <a:avLst/>
                <a:gdLst>
                  <a:gd name="T0" fmla="*/ 31 w 38"/>
                  <a:gd name="T1" fmla="*/ 29 h 35"/>
                  <a:gd name="T2" fmla="*/ 31 w 38"/>
                  <a:gd name="T3" fmla="*/ 6 h 35"/>
                  <a:gd name="T4" fmla="*/ 7 w 38"/>
                  <a:gd name="T5" fmla="*/ 6 h 35"/>
                  <a:gd name="T6" fmla="*/ 7 w 38"/>
                  <a:gd name="T7" fmla="*/ 28 h 35"/>
                  <a:gd name="T8" fmla="*/ 31 w 38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29"/>
                    </a:moveTo>
                    <a:cubicBezTo>
                      <a:pt x="38" y="22"/>
                      <a:pt x="38" y="12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Freeform 730">
                <a:extLst>
                  <a:ext uri="{FF2B5EF4-FFF2-40B4-BE49-F238E27FC236}">
                    <a16:creationId xmlns:a16="http://schemas.microsoft.com/office/drawing/2014/main" id="{505C8F94-2A6F-4217-A96C-B6B5A1E76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90" y="209"/>
                <a:ext cx="62" cy="57"/>
              </a:xfrm>
              <a:custGeom>
                <a:avLst/>
                <a:gdLst>
                  <a:gd name="T0" fmla="*/ 34 w 41"/>
                  <a:gd name="T1" fmla="*/ 32 h 38"/>
                  <a:gd name="T2" fmla="*/ 34 w 41"/>
                  <a:gd name="T3" fmla="*/ 7 h 38"/>
                  <a:gd name="T4" fmla="*/ 7 w 41"/>
                  <a:gd name="T5" fmla="*/ 7 h 38"/>
                  <a:gd name="T6" fmla="*/ 7 w 41"/>
                  <a:gd name="T7" fmla="*/ 32 h 38"/>
                  <a:gd name="T8" fmla="*/ 34 w 41"/>
                  <a:gd name="T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Freeform 731">
                <a:extLst>
                  <a:ext uri="{FF2B5EF4-FFF2-40B4-BE49-F238E27FC236}">
                    <a16:creationId xmlns:a16="http://schemas.microsoft.com/office/drawing/2014/main" id="{5F85DD14-3D5F-47B6-9757-25F5CBE41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8" y="163"/>
                <a:ext cx="66" cy="61"/>
              </a:xfrm>
              <a:custGeom>
                <a:avLst/>
                <a:gdLst>
                  <a:gd name="T0" fmla="*/ 36 w 44"/>
                  <a:gd name="T1" fmla="*/ 7 h 41"/>
                  <a:gd name="T2" fmla="*/ 8 w 44"/>
                  <a:gd name="T3" fmla="*/ 7 h 41"/>
                  <a:gd name="T4" fmla="*/ 8 w 44"/>
                  <a:gd name="T5" fmla="*/ 33 h 41"/>
                  <a:gd name="T6" fmla="*/ 36 w 44"/>
                  <a:gd name="T7" fmla="*/ 34 h 41"/>
                  <a:gd name="T8" fmla="*/ 36 w 44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7"/>
                    </a:moveTo>
                    <a:cubicBezTo>
                      <a:pt x="29" y="0"/>
                      <a:pt x="16" y="0"/>
                      <a:pt x="8" y="7"/>
                    </a:cubicBezTo>
                    <a:cubicBezTo>
                      <a:pt x="0" y="14"/>
                      <a:pt x="1" y="26"/>
                      <a:pt x="8" y="33"/>
                    </a:cubicBezTo>
                    <a:cubicBezTo>
                      <a:pt x="16" y="41"/>
                      <a:pt x="28" y="41"/>
                      <a:pt x="36" y="34"/>
                    </a:cubicBezTo>
                    <a:cubicBezTo>
                      <a:pt x="44" y="26"/>
                      <a:pt x="44" y="15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Freeform 732">
                <a:extLst>
                  <a:ext uri="{FF2B5EF4-FFF2-40B4-BE49-F238E27FC236}">
                    <a16:creationId xmlns:a16="http://schemas.microsoft.com/office/drawing/2014/main" id="{1E4BA96D-A142-4E52-AC9D-203ED3E1F5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07" y="115"/>
                <a:ext cx="69" cy="66"/>
              </a:xfrm>
              <a:custGeom>
                <a:avLst/>
                <a:gdLst>
                  <a:gd name="T0" fmla="*/ 38 w 46"/>
                  <a:gd name="T1" fmla="*/ 37 h 44"/>
                  <a:gd name="T2" fmla="*/ 38 w 46"/>
                  <a:gd name="T3" fmla="*/ 8 h 44"/>
                  <a:gd name="T4" fmla="*/ 8 w 46"/>
                  <a:gd name="T5" fmla="*/ 8 h 44"/>
                  <a:gd name="T6" fmla="*/ 8 w 46"/>
                  <a:gd name="T7" fmla="*/ 36 h 44"/>
                  <a:gd name="T8" fmla="*/ 38 w 46"/>
                  <a:gd name="T9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4">
                    <a:moveTo>
                      <a:pt x="38" y="37"/>
                    </a:moveTo>
                    <a:cubicBezTo>
                      <a:pt x="46" y="29"/>
                      <a:pt x="46" y="16"/>
                      <a:pt x="38" y="8"/>
                    </a:cubicBezTo>
                    <a:cubicBezTo>
                      <a:pt x="30" y="1"/>
                      <a:pt x="16" y="0"/>
                      <a:pt x="8" y="8"/>
                    </a:cubicBezTo>
                    <a:cubicBezTo>
                      <a:pt x="0" y="16"/>
                      <a:pt x="0" y="29"/>
                      <a:pt x="8" y="36"/>
                    </a:cubicBezTo>
                    <a:cubicBezTo>
                      <a:pt x="16" y="44"/>
                      <a:pt x="30" y="44"/>
                      <a:pt x="38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Freeform 733">
                <a:extLst>
                  <a:ext uri="{FF2B5EF4-FFF2-40B4-BE49-F238E27FC236}">
                    <a16:creationId xmlns:a16="http://schemas.microsoft.com/office/drawing/2014/main" id="{1CBF9CC6-8BBB-4CAB-9AF0-40CD3573E2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66" y="70"/>
                <a:ext cx="71" cy="66"/>
              </a:xfrm>
              <a:custGeom>
                <a:avLst/>
                <a:gdLst>
                  <a:gd name="T0" fmla="*/ 39 w 47"/>
                  <a:gd name="T1" fmla="*/ 37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7 h 44"/>
                  <a:gd name="T8" fmla="*/ 39 w 47"/>
                  <a:gd name="T9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7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1"/>
                      <a:pt x="17" y="0"/>
                      <a:pt x="9" y="8"/>
                    </a:cubicBezTo>
                    <a:cubicBezTo>
                      <a:pt x="0" y="16"/>
                      <a:pt x="0" y="29"/>
                      <a:pt x="9" y="37"/>
                    </a:cubicBezTo>
                    <a:cubicBezTo>
                      <a:pt x="17" y="44"/>
                      <a:pt x="30" y="44"/>
                      <a:pt x="39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Freeform 734">
                <a:extLst>
                  <a:ext uri="{FF2B5EF4-FFF2-40B4-BE49-F238E27FC236}">
                    <a16:creationId xmlns:a16="http://schemas.microsoft.com/office/drawing/2014/main" id="{2C4ED6A9-2AD0-4AE8-AB7F-B8E9D76BA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24" y="24"/>
                <a:ext cx="75" cy="70"/>
              </a:xfrm>
              <a:custGeom>
                <a:avLst/>
                <a:gdLst>
                  <a:gd name="T0" fmla="*/ 41 w 50"/>
                  <a:gd name="T1" fmla="*/ 39 h 47"/>
                  <a:gd name="T2" fmla="*/ 42 w 50"/>
                  <a:gd name="T3" fmla="*/ 9 h 47"/>
                  <a:gd name="T4" fmla="*/ 9 w 50"/>
                  <a:gd name="T5" fmla="*/ 8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2" y="9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Freeform 735">
                <a:extLst>
                  <a:ext uri="{FF2B5EF4-FFF2-40B4-BE49-F238E27FC236}">
                    <a16:creationId xmlns:a16="http://schemas.microsoft.com/office/drawing/2014/main" id="{42A4FAA4-2703-40C8-AD57-BD9D216267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81" y="-24"/>
                <a:ext cx="81" cy="74"/>
              </a:xfrm>
              <a:custGeom>
                <a:avLst/>
                <a:gdLst>
                  <a:gd name="T0" fmla="*/ 44 w 54"/>
                  <a:gd name="T1" fmla="*/ 42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2 h 50"/>
                  <a:gd name="T8" fmla="*/ 44 w 54"/>
                  <a:gd name="T9" fmla="*/ 4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2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3"/>
                      <a:pt x="10" y="42"/>
                    </a:cubicBezTo>
                    <a:cubicBezTo>
                      <a:pt x="19" y="50"/>
                      <a:pt x="34" y="50"/>
                      <a:pt x="4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Freeform 736">
                <a:extLst>
                  <a:ext uri="{FF2B5EF4-FFF2-40B4-BE49-F238E27FC236}">
                    <a16:creationId xmlns:a16="http://schemas.microsoft.com/office/drawing/2014/main" id="{5EFF8CA0-7AA9-4464-B509-EF7DD8F55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39" y="-71"/>
                <a:ext cx="85" cy="80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Freeform 737">
                <a:extLst>
                  <a:ext uri="{FF2B5EF4-FFF2-40B4-BE49-F238E27FC236}">
                    <a16:creationId xmlns:a16="http://schemas.microsoft.com/office/drawing/2014/main" id="{B0FF8A8F-95C5-4F18-A518-BCFAF6FB7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96" y="-119"/>
                <a:ext cx="90" cy="86"/>
              </a:xfrm>
              <a:custGeom>
                <a:avLst/>
                <a:gdLst>
                  <a:gd name="T0" fmla="*/ 50 w 60"/>
                  <a:gd name="T1" fmla="*/ 47 h 57"/>
                  <a:gd name="T2" fmla="*/ 50 w 60"/>
                  <a:gd name="T3" fmla="*/ 11 h 57"/>
                  <a:gd name="T4" fmla="*/ 11 w 60"/>
                  <a:gd name="T5" fmla="*/ 10 h 57"/>
                  <a:gd name="T6" fmla="*/ 11 w 60"/>
                  <a:gd name="T7" fmla="*/ 47 h 57"/>
                  <a:gd name="T8" fmla="*/ 50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50" y="47"/>
                    </a:moveTo>
                    <a:cubicBezTo>
                      <a:pt x="60" y="37"/>
                      <a:pt x="60" y="21"/>
                      <a:pt x="50" y="11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1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Freeform 738">
                <a:extLst>
                  <a:ext uri="{FF2B5EF4-FFF2-40B4-BE49-F238E27FC236}">
                    <a16:creationId xmlns:a16="http://schemas.microsoft.com/office/drawing/2014/main" id="{D53F9C0D-E4C4-494F-9B6B-1CABDDBB7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54" y="-165"/>
                <a:ext cx="96" cy="88"/>
              </a:xfrm>
              <a:custGeom>
                <a:avLst/>
                <a:gdLst>
                  <a:gd name="T0" fmla="*/ 52 w 64"/>
                  <a:gd name="T1" fmla="*/ 49 h 59"/>
                  <a:gd name="T2" fmla="*/ 53 w 64"/>
                  <a:gd name="T3" fmla="*/ 10 h 59"/>
                  <a:gd name="T4" fmla="*/ 12 w 64"/>
                  <a:gd name="T5" fmla="*/ 10 h 59"/>
                  <a:gd name="T6" fmla="*/ 11 w 64"/>
                  <a:gd name="T7" fmla="*/ 49 h 59"/>
                  <a:gd name="T8" fmla="*/ 52 w 64"/>
                  <a:gd name="T9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52" y="49"/>
                    </a:moveTo>
                    <a:cubicBezTo>
                      <a:pt x="64" y="38"/>
                      <a:pt x="64" y="21"/>
                      <a:pt x="53" y="10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Freeform 739">
                <a:extLst>
                  <a:ext uri="{FF2B5EF4-FFF2-40B4-BE49-F238E27FC236}">
                    <a16:creationId xmlns:a16="http://schemas.microsoft.com/office/drawing/2014/main" id="{385BDAE1-1872-4CB2-A858-66B727F308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11" y="-213"/>
                <a:ext cx="101" cy="94"/>
              </a:xfrm>
              <a:custGeom>
                <a:avLst/>
                <a:gdLst>
                  <a:gd name="T0" fmla="*/ 55 w 67"/>
                  <a:gd name="T1" fmla="*/ 52 h 63"/>
                  <a:gd name="T2" fmla="*/ 55 w 67"/>
                  <a:gd name="T3" fmla="*/ 12 h 63"/>
                  <a:gd name="T4" fmla="*/ 12 w 67"/>
                  <a:gd name="T5" fmla="*/ 11 h 63"/>
                  <a:gd name="T6" fmla="*/ 12 w 67"/>
                  <a:gd name="T7" fmla="*/ 51 h 63"/>
                  <a:gd name="T8" fmla="*/ 55 w 67"/>
                  <a:gd name="T9" fmla="*/ 5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55" y="52"/>
                    </a:moveTo>
                    <a:cubicBezTo>
                      <a:pt x="67" y="41"/>
                      <a:pt x="67" y="23"/>
                      <a:pt x="55" y="12"/>
                    </a:cubicBezTo>
                    <a:cubicBezTo>
                      <a:pt x="43" y="1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3"/>
                      <a:pt x="55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Freeform 740">
                <a:extLst>
                  <a:ext uri="{FF2B5EF4-FFF2-40B4-BE49-F238E27FC236}">
                    <a16:creationId xmlns:a16="http://schemas.microsoft.com/office/drawing/2014/main" id="{986C9605-7EEF-406B-88EE-8FC604AB3C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69" y="-260"/>
                <a:ext cx="105" cy="98"/>
              </a:xfrm>
              <a:custGeom>
                <a:avLst/>
                <a:gdLst>
                  <a:gd name="T0" fmla="*/ 58 w 70"/>
                  <a:gd name="T1" fmla="*/ 54 h 65"/>
                  <a:gd name="T2" fmla="*/ 58 w 70"/>
                  <a:gd name="T3" fmla="*/ 12 h 65"/>
                  <a:gd name="T4" fmla="*/ 13 w 70"/>
                  <a:gd name="T5" fmla="*/ 11 h 65"/>
                  <a:gd name="T6" fmla="*/ 13 w 70"/>
                  <a:gd name="T7" fmla="*/ 54 h 65"/>
                  <a:gd name="T8" fmla="*/ 58 w 70"/>
                  <a:gd name="T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8" y="54"/>
                    </a:move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6" y="0"/>
                      <a:pt x="13" y="11"/>
                    </a:cubicBezTo>
                    <a:cubicBezTo>
                      <a:pt x="0" y="23"/>
                      <a:pt x="0" y="42"/>
                      <a:pt x="13" y="54"/>
                    </a:cubicBezTo>
                    <a:cubicBezTo>
                      <a:pt x="25" y="65"/>
                      <a:pt x="45" y="65"/>
                      <a:pt x="58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Freeform 741">
                <a:extLst>
                  <a:ext uri="{FF2B5EF4-FFF2-40B4-BE49-F238E27FC236}">
                    <a16:creationId xmlns:a16="http://schemas.microsoft.com/office/drawing/2014/main" id="{75E4FB15-DA56-46C2-9A8E-AECEA4E5EB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0" y="-305"/>
                <a:ext cx="105" cy="98"/>
              </a:xfrm>
              <a:custGeom>
                <a:avLst/>
                <a:gdLst>
                  <a:gd name="T0" fmla="*/ 57 w 70"/>
                  <a:gd name="T1" fmla="*/ 54 h 65"/>
                  <a:gd name="T2" fmla="*/ 57 w 70"/>
                  <a:gd name="T3" fmla="*/ 12 h 65"/>
                  <a:gd name="T4" fmla="*/ 13 w 70"/>
                  <a:gd name="T5" fmla="*/ 11 h 65"/>
                  <a:gd name="T6" fmla="*/ 12 w 70"/>
                  <a:gd name="T7" fmla="*/ 54 h 65"/>
                  <a:gd name="T8" fmla="*/ 57 w 70"/>
                  <a:gd name="T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7" y="54"/>
                    </a:moveTo>
                    <a:cubicBezTo>
                      <a:pt x="70" y="42"/>
                      <a:pt x="70" y="23"/>
                      <a:pt x="57" y="12"/>
                    </a:cubicBez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2"/>
                      <a:pt x="12" y="54"/>
                    </a:cubicBezTo>
                    <a:cubicBezTo>
                      <a:pt x="24" y="65"/>
                      <a:pt x="45" y="65"/>
                      <a:pt x="57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Freeform 742">
                <a:extLst>
                  <a:ext uri="{FF2B5EF4-FFF2-40B4-BE49-F238E27FC236}">
                    <a16:creationId xmlns:a16="http://schemas.microsoft.com/office/drawing/2014/main" id="{D21BD5C1-E830-450C-9F92-DAEE1D542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87" y="-353"/>
                <a:ext cx="110" cy="104"/>
              </a:xfrm>
              <a:custGeom>
                <a:avLst/>
                <a:gdLst>
                  <a:gd name="T0" fmla="*/ 60 w 73"/>
                  <a:gd name="T1" fmla="*/ 57 h 69"/>
                  <a:gd name="T2" fmla="*/ 60 w 73"/>
                  <a:gd name="T3" fmla="*/ 13 h 69"/>
                  <a:gd name="T4" fmla="*/ 13 w 73"/>
                  <a:gd name="T5" fmla="*/ 13 h 69"/>
                  <a:gd name="T6" fmla="*/ 13 w 73"/>
                  <a:gd name="T7" fmla="*/ 57 h 69"/>
                  <a:gd name="T8" fmla="*/ 60 w 73"/>
                  <a:gd name="T9" fmla="*/ 5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60" y="57"/>
                    </a:move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3"/>
                    </a:cubicBezTo>
                    <a:cubicBezTo>
                      <a:pt x="0" y="25"/>
                      <a:pt x="0" y="44"/>
                      <a:pt x="13" y="57"/>
                    </a:cubicBezTo>
                    <a:cubicBezTo>
                      <a:pt x="26" y="69"/>
                      <a:pt x="47" y="69"/>
                      <a:pt x="6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Freeform 743">
                <a:extLst>
                  <a:ext uri="{FF2B5EF4-FFF2-40B4-BE49-F238E27FC236}">
                    <a16:creationId xmlns:a16="http://schemas.microsoft.com/office/drawing/2014/main" id="{B54E68CE-87A8-4166-833B-0E0DAC014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45" y="-399"/>
                <a:ext cx="115" cy="108"/>
              </a:xfrm>
              <a:custGeom>
                <a:avLst/>
                <a:gdLst>
                  <a:gd name="T0" fmla="*/ 63 w 77"/>
                  <a:gd name="T1" fmla="*/ 59 h 72"/>
                  <a:gd name="T2" fmla="*/ 63 w 77"/>
                  <a:gd name="T3" fmla="*/ 13 h 72"/>
                  <a:gd name="T4" fmla="*/ 14 w 77"/>
                  <a:gd name="T5" fmla="*/ 12 h 72"/>
                  <a:gd name="T6" fmla="*/ 13 w 77"/>
                  <a:gd name="T7" fmla="*/ 59 h 72"/>
                  <a:gd name="T8" fmla="*/ 63 w 77"/>
                  <a:gd name="T9" fmla="*/ 5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59"/>
                    </a:moveTo>
                    <a:cubicBezTo>
                      <a:pt x="76" y="46"/>
                      <a:pt x="77" y="26"/>
                      <a:pt x="63" y="13"/>
                    </a:cubicBezTo>
                    <a:cubicBezTo>
                      <a:pt x="49" y="0"/>
                      <a:pt x="27" y="0"/>
                      <a:pt x="14" y="12"/>
                    </a:cubicBezTo>
                    <a:cubicBezTo>
                      <a:pt x="0" y="25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Freeform 744">
                <a:extLst>
                  <a:ext uri="{FF2B5EF4-FFF2-40B4-BE49-F238E27FC236}">
                    <a16:creationId xmlns:a16="http://schemas.microsoft.com/office/drawing/2014/main" id="{3BDAFF9B-8785-44F0-BC7A-A3F73A39F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02" y="-447"/>
                <a:ext cx="120" cy="112"/>
              </a:xfrm>
              <a:custGeom>
                <a:avLst/>
                <a:gdLst>
                  <a:gd name="T0" fmla="*/ 14 w 80"/>
                  <a:gd name="T1" fmla="*/ 13 h 75"/>
                  <a:gd name="T2" fmla="*/ 14 w 80"/>
                  <a:gd name="T3" fmla="*/ 62 h 75"/>
                  <a:gd name="T4" fmla="*/ 65 w 80"/>
                  <a:gd name="T5" fmla="*/ 62 h 75"/>
                  <a:gd name="T6" fmla="*/ 66 w 80"/>
                  <a:gd name="T7" fmla="*/ 14 h 75"/>
                  <a:gd name="T8" fmla="*/ 14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4" y="13"/>
                    </a:moveTo>
                    <a:cubicBezTo>
                      <a:pt x="0" y="27"/>
                      <a:pt x="0" y="48"/>
                      <a:pt x="14" y="62"/>
                    </a:cubicBezTo>
                    <a:cubicBezTo>
                      <a:pt x="28" y="75"/>
                      <a:pt x="51" y="75"/>
                      <a:pt x="65" y="62"/>
                    </a:cubicBez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1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Freeform 745">
                <a:extLst>
                  <a:ext uri="{FF2B5EF4-FFF2-40B4-BE49-F238E27FC236}">
                    <a16:creationId xmlns:a16="http://schemas.microsoft.com/office/drawing/2014/main" id="{8F9D14D4-0719-4B8E-B387-D7B511411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60" y="-493"/>
                <a:ext cx="124" cy="116"/>
              </a:xfrm>
              <a:custGeom>
                <a:avLst/>
                <a:gdLst>
                  <a:gd name="T0" fmla="*/ 68 w 83"/>
                  <a:gd name="T1" fmla="*/ 64 h 78"/>
                  <a:gd name="T2" fmla="*/ 68 w 83"/>
                  <a:gd name="T3" fmla="*/ 14 h 78"/>
                  <a:gd name="T4" fmla="*/ 15 w 83"/>
                  <a:gd name="T5" fmla="*/ 13 h 78"/>
                  <a:gd name="T6" fmla="*/ 15 w 83"/>
                  <a:gd name="T7" fmla="*/ 64 h 78"/>
                  <a:gd name="T8" fmla="*/ 68 w 83"/>
                  <a:gd name="T9" fmla="*/ 6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68" y="64"/>
                    </a:moveTo>
                    <a:cubicBezTo>
                      <a:pt x="83" y="50"/>
                      <a:pt x="83" y="28"/>
                      <a:pt x="68" y="14"/>
                    </a:cubicBezTo>
                    <a:cubicBezTo>
                      <a:pt x="54" y="0"/>
                      <a:pt x="30" y="0"/>
                      <a:pt x="15" y="13"/>
                    </a:cubicBezTo>
                    <a:cubicBezTo>
                      <a:pt x="0" y="27"/>
                      <a:pt x="0" y="50"/>
                      <a:pt x="15" y="64"/>
                    </a:cubicBezTo>
                    <a:cubicBezTo>
                      <a:pt x="29" y="78"/>
                      <a:pt x="53" y="78"/>
                      <a:pt x="6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Freeform 746">
                <a:extLst>
                  <a:ext uri="{FF2B5EF4-FFF2-40B4-BE49-F238E27FC236}">
                    <a16:creationId xmlns:a16="http://schemas.microsoft.com/office/drawing/2014/main" id="{8BB32400-09D7-4D79-AFB9-070786E82E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17" y="-541"/>
                <a:ext cx="131" cy="123"/>
              </a:xfrm>
              <a:custGeom>
                <a:avLst/>
                <a:gdLst>
                  <a:gd name="T0" fmla="*/ 15 w 87"/>
                  <a:gd name="T1" fmla="*/ 15 h 82"/>
                  <a:gd name="T2" fmla="*/ 15 w 87"/>
                  <a:gd name="T3" fmla="*/ 67 h 82"/>
                  <a:gd name="T4" fmla="*/ 71 w 87"/>
                  <a:gd name="T5" fmla="*/ 67 h 82"/>
                  <a:gd name="T6" fmla="*/ 71 w 87"/>
                  <a:gd name="T7" fmla="*/ 15 h 82"/>
                  <a:gd name="T8" fmla="*/ 15 w 87"/>
                  <a:gd name="T9" fmla="*/ 1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82">
                    <a:moveTo>
                      <a:pt x="15" y="15"/>
                    </a:moveTo>
                    <a:cubicBezTo>
                      <a:pt x="0" y="29"/>
                      <a:pt x="0" y="52"/>
                      <a:pt x="15" y="67"/>
                    </a:cubicBezTo>
                    <a:cubicBezTo>
                      <a:pt x="30" y="81"/>
                      <a:pt x="56" y="82"/>
                      <a:pt x="71" y="67"/>
                    </a:cubicBezTo>
                    <a:cubicBezTo>
                      <a:pt x="86" y="53"/>
                      <a:pt x="87" y="29"/>
                      <a:pt x="71" y="15"/>
                    </a:cubicBezTo>
                    <a:cubicBezTo>
                      <a:pt x="56" y="0"/>
                      <a:pt x="31" y="0"/>
                      <a:pt x="15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Freeform 747">
                <a:extLst>
                  <a:ext uri="{FF2B5EF4-FFF2-40B4-BE49-F238E27FC236}">
                    <a16:creationId xmlns:a16="http://schemas.microsoft.com/office/drawing/2014/main" id="{2B149B44-8F6A-441E-84C6-5C42BDD8C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75" y="-580"/>
                <a:ext cx="52" cy="111"/>
              </a:xfrm>
              <a:custGeom>
                <a:avLst/>
                <a:gdLst>
                  <a:gd name="T0" fmla="*/ 16 w 35"/>
                  <a:gd name="T1" fmla="*/ 64 h 74"/>
                  <a:gd name="T2" fmla="*/ 35 w 35"/>
                  <a:gd name="T3" fmla="*/ 74 h 74"/>
                  <a:gd name="T4" fmla="*/ 35 w 35"/>
                  <a:gd name="T5" fmla="*/ 0 h 74"/>
                  <a:gd name="T6" fmla="*/ 16 w 35"/>
                  <a:gd name="T7" fmla="*/ 10 h 74"/>
                  <a:gd name="T8" fmla="*/ 16 w 35"/>
                  <a:gd name="T9" fmla="*/ 6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74">
                    <a:moveTo>
                      <a:pt x="16" y="64"/>
                    </a:moveTo>
                    <a:cubicBezTo>
                      <a:pt x="21" y="69"/>
                      <a:pt x="28" y="72"/>
                      <a:pt x="35" y="74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8" y="1"/>
                      <a:pt x="22" y="5"/>
                      <a:pt x="16" y="10"/>
                    </a:cubicBezTo>
                    <a:cubicBezTo>
                      <a:pt x="0" y="25"/>
                      <a:pt x="0" y="49"/>
                      <a:pt x="16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Freeform 748">
                <a:extLst>
                  <a:ext uri="{FF2B5EF4-FFF2-40B4-BE49-F238E27FC236}">
                    <a16:creationId xmlns:a16="http://schemas.microsoft.com/office/drawing/2014/main" id="{CC4553D5-5596-4572-918F-0BBA0503E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46" y="924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Freeform 749">
                <a:extLst>
                  <a:ext uri="{FF2B5EF4-FFF2-40B4-BE49-F238E27FC236}">
                    <a16:creationId xmlns:a16="http://schemas.microsoft.com/office/drawing/2014/main" id="{78FD93D3-F32A-4237-9213-4E385276C2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04" y="876"/>
                <a:ext cx="10" cy="11"/>
              </a:xfrm>
              <a:custGeom>
                <a:avLst/>
                <a:gdLst>
                  <a:gd name="T0" fmla="*/ 1 w 7"/>
                  <a:gd name="T1" fmla="*/ 2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2 h 7"/>
                  <a:gd name="T8" fmla="*/ 1 w 7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2" y="7"/>
                      <a:pt x="4" y="7"/>
                      <a:pt x="6" y="6"/>
                    </a:cubicBezTo>
                    <a:cubicBezTo>
                      <a:pt x="7" y="5"/>
                      <a:pt x="7" y="3"/>
                      <a:pt x="6" y="2"/>
                    </a:cubicBezTo>
                    <a:cubicBezTo>
                      <a:pt x="4" y="0"/>
                      <a:pt x="2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Freeform 750">
                <a:extLst>
                  <a:ext uri="{FF2B5EF4-FFF2-40B4-BE49-F238E27FC236}">
                    <a16:creationId xmlns:a16="http://schemas.microsoft.com/office/drawing/2014/main" id="{C7341360-43E2-42C5-8C13-701DD7AC70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63" y="831"/>
                <a:ext cx="12" cy="11"/>
              </a:xfrm>
              <a:custGeom>
                <a:avLst/>
                <a:gdLst>
                  <a:gd name="T0" fmla="*/ 2 w 8"/>
                  <a:gd name="T1" fmla="*/ 2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2 h 7"/>
                  <a:gd name="T8" fmla="*/ 2 w 8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2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2"/>
                    </a:cubicBezTo>
                    <a:cubicBezTo>
                      <a:pt x="5" y="0"/>
                      <a:pt x="3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Freeform 751">
                <a:extLst>
                  <a:ext uri="{FF2B5EF4-FFF2-40B4-BE49-F238E27FC236}">
                    <a16:creationId xmlns:a16="http://schemas.microsoft.com/office/drawing/2014/main" id="{447D9278-BB33-489C-8059-93C0ED6F67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0" y="785"/>
                <a:ext cx="17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Freeform 752">
                <a:extLst>
                  <a:ext uri="{FF2B5EF4-FFF2-40B4-BE49-F238E27FC236}">
                    <a16:creationId xmlns:a16="http://schemas.microsoft.com/office/drawing/2014/main" id="{7489EE7A-2CC8-4E8D-8D73-5CE11797B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78" y="737"/>
                <a:ext cx="21" cy="21"/>
              </a:xfrm>
              <a:custGeom>
                <a:avLst/>
                <a:gdLst>
                  <a:gd name="T0" fmla="*/ 3 w 14"/>
                  <a:gd name="T1" fmla="*/ 3 h 14"/>
                  <a:gd name="T2" fmla="*/ 3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3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Freeform 753">
                <a:extLst>
                  <a:ext uri="{FF2B5EF4-FFF2-40B4-BE49-F238E27FC236}">
                    <a16:creationId xmlns:a16="http://schemas.microsoft.com/office/drawing/2014/main" id="{C68DCBBB-1672-427B-A670-22A484315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36" y="690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5 w 18"/>
                  <a:gd name="T5" fmla="*/ 13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5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2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Freeform 754">
                <a:extLst>
                  <a:ext uri="{FF2B5EF4-FFF2-40B4-BE49-F238E27FC236}">
                    <a16:creationId xmlns:a16="http://schemas.microsoft.com/office/drawing/2014/main" id="{47908672-C9CF-4145-958D-B9AB1C1A6F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95" y="644"/>
                <a:ext cx="30" cy="28"/>
              </a:xfrm>
              <a:custGeom>
                <a:avLst/>
                <a:gdLst>
                  <a:gd name="T0" fmla="*/ 16 w 20"/>
                  <a:gd name="T1" fmla="*/ 3 h 19"/>
                  <a:gd name="T2" fmla="*/ 3 w 20"/>
                  <a:gd name="T3" fmla="*/ 3 h 19"/>
                  <a:gd name="T4" fmla="*/ 3 w 20"/>
                  <a:gd name="T5" fmla="*/ 15 h 19"/>
                  <a:gd name="T6" fmla="*/ 16 w 20"/>
                  <a:gd name="T7" fmla="*/ 15 h 19"/>
                  <a:gd name="T8" fmla="*/ 16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6" y="3"/>
                    </a:moveTo>
                    <a:cubicBezTo>
                      <a:pt x="13" y="0"/>
                      <a:pt x="7" y="0"/>
                      <a:pt x="3" y="3"/>
                    </a:cubicBezTo>
                    <a:cubicBezTo>
                      <a:pt x="0" y="6"/>
                      <a:pt x="0" y="12"/>
                      <a:pt x="3" y="15"/>
                    </a:cubicBezTo>
                    <a:cubicBezTo>
                      <a:pt x="7" y="19"/>
                      <a:pt x="12" y="18"/>
                      <a:pt x="16" y="15"/>
                    </a:cubicBezTo>
                    <a:cubicBezTo>
                      <a:pt x="20" y="12"/>
                      <a:pt x="20" y="6"/>
                      <a:pt x="1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Freeform 755">
                <a:extLst>
                  <a:ext uri="{FF2B5EF4-FFF2-40B4-BE49-F238E27FC236}">
                    <a16:creationId xmlns:a16="http://schemas.microsoft.com/office/drawing/2014/main" id="{1AED22B2-5A6A-4B09-8C6A-87498482F4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51" y="596"/>
                <a:ext cx="36" cy="33"/>
              </a:xfrm>
              <a:custGeom>
                <a:avLst/>
                <a:gdLst>
                  <a:gd name="T0" fmla="*/ 20 w 24"/>
                  <a:gd name="T1" fmla="*/ 4 h 22"/>
                  <a:gd name="T2" fmla="*/ 5 w 24"/>
                  <a:gd name="T3" fmla="*/ 4 h 22"/>
                  <a:gd name="T4" fmla="*/ 4 w 24"/>
                  <a:gd name="T5" fmla="*/ 18 h 22"/>
                  <a:gd name="T6" fmla="*/ 20 w 24"/>
                  <a:gd name="T7" fmla="*/ 18 h 22"/>
                  <a:gd name="T8" fmla="*/ 20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20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Freeform 756">
                <a:extLst>
                  <a:ext uri="{FF2B5EF4-FFF2-40B4-BE49-F238E27FC236}">
                    <a16:creationId xmlns:a16="http://schemas.microsoft.com/office/drawing/2014/main" id="{00DEEACE-2B01-4D17-AF17-D2BDD1ED1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8" y="548"/>
                <a:ext cx="41" cy="39"/>
              </a:xfrm>
              <a:custGeom>
                <a:avLst/>
                <a:gdLst>
                  <a:gd name="T0" fmla="*/ 23 w 27"/>
                  <a:gd name="T1" fmla="*/ 5 h 26"/>
                  <a:gd name="T2" fmla="*/ 5 w 27"/>
                  <a:gd name="T3" fmla="*/ 5 h 26"/>
                  <a:gd name="T4" fmla="*/ 5 w 27"/>
                  <a:gd name="T5" fmla="*/ 21 h 26"/>
                  <a:gd name="T6" fmla="*/ 23 w 27"/>
                  <a:gd name="T7" fmla="*/ 21 h 26"/>
                  <a:gd name="T8" fmla="*/ 23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3" y="5"/>
                    </a:move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6"/>
                      <a:pt x="5" y="21"/>
                    </a:cubicBezTo>
                    <a:cubicBezTo>
                      <a:pt x="10" y="26"/>
                      <a:pt x="18" y="26"/>
                      <a:pt x="23" y="21"/>
                    </a:cubicBezTo>
                    <a:cubicBezTo>
                      <a:pt x="27" y="17"/>
                      <a:pt x="27" y="9"/>
                      <a:pt x="23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Freeform 757">
                <a:extLst>
                  <a:ext uri="{FF2B5EF4-FFF2-40B4-BE49-F238E27FC236}">
                    <a16:creationId xmlns:a16="http://schemas.microsoft.com/office/drawing/2014/main" id="{7B3FA67A-A9F4-4C7B-95D3-DCBC6AD34B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66" y="501"/>
                <a:ext cx="46" cy="42"/>
              </a:xfrm>
              <a:custGeom>
                <a:avLst/>
                <a:gdLst>
                  <a:gd name="T0" fmla="*/ 25 w 31"/>
                  <a:gd name="T1" fmla="*/ 5 h 28"/>
                  <a:gd name="T2" fmla="*/ 6 w 31"/>
                  <a:gd name="T3" fmla="*/ 5 h 28"/>
                  <a:gd name="T4" fmla="*/ 6 w 31"/>
                  <a:gd name="T5" fmla="*/ 23 h 28"/>
                  <a:gd name="T6" fmla="*/ 25 w 31"/>
                  <a:gd name="T7" fmla="*/ 23 h 28"/>
                  <a:gd name="T8" fmla="*/ 25 w 31"/>
                  <a:gd name="T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5" y="5"/>
                    </a:move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6" y="23"/>
                    </a:cubicBezTo>
                    <a:cubicBezTo>
                      <a:pt x="11" y="28"/>
                      <a:pt x="20" y="28"/>
                      <a:pt x="25" y="23"/>
                    </a:cubicBezTo>
                    <a:cubicBezTo>
                      <a:pt x="31" y="18"/>
                      <a:pt x="31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Freeform 758">
                <a:extLst>
                  <a:ext uri="{FF2B5EF4-FFF2-40B4-BE49-F238E27FC236}">
                    <a16:creationId xmlns:a16="http://schemas.microsoft.com/office/drawing/2014/main" id="{C3D2D8E8-BFED-4A0D-A51D-378223D7D3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23" y="454"/>
                <a:ext cx="51" cy="47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3" y="0"/>
                      <a:pt x="6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Freeform 759">
                <a:extLst>
                  <a:ext uri="{FF2B5EF4-FFF2-40B4-BE49-F238E27FC236}">
                    <a16:creationId xmlns:a16="http://schemas.microsoft.com/office/drawing/2014/main" id="{47C585C2-332A-4117-A6D0-DCCC5FFF8D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84" y="409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Freeform 760">
                <a:extLst>
                  <a:ext uri="{FF2B5EF4-FFF2-40B4-BE49-F238E27FC236}">
                    <a16:creationId xmlns:a16="http://schemas.microsoft.com/office/drawing/2014/main" id="{6A21CF6B-AB78-4B5A-893A-54D973E257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1" y="362"/>
                <a:ext cx="56" cy="53"/>
              </a:xfrm>
              <a:custGeom>
                <a:avLst/>
                <a:gdLst>
                  <a:gd name="T0" fmla="*/ 31 w 37"/>
                  <a:gd name="T1" fmla="*/ 28 h 35"/>
                  <a:gd name="T2" fmla="*/ 31 w 37"/>
                  <a:gd name="T3" fmla="*/ 6 h 35"/>
                  <a:gd name="T4" fmla="*/ 7 w 37"/>
                  <a:gd name="T5" fmla="*/ 6 h 35"/>
                  <a:gd name="T6" fmla="*/ 6 w 37"/>
                  <a:gd name="T7" fmla="*/ 28 h 35"/>
                  <a:gd name="T8" fmla="*/ 31 w 37"/>
                  <a:gd name="T9" fmla="*/ 2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28"/>
                    </a:moveTo>
                    <a:cubicBezTo>
                      <a:pt x="37" y="22"/>
                      <a:pt x="37" y="12"/>
                      <a:pt x="31" y="6"/>
                    </a:cubicBez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6" y="28"/>
                    </a:cubicBezTo>
                    <a:cubicBezTo>
                      <a:pt x="13" y="35"/>
                      <a:pt x="24" y="35"/>
                      <a:pt x="3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Freeform 761">
                <a:extLst>
                  <a:ext uri="{FF2B5EF4-FFF2-40B4-BE49-F238E27FC236}">
                    <a16:creationId xmlns:a16="http://schemas.microsoft.com/office/drawing/2014/main" id="{1F277876-8FD0-4475-9285-4960FB850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9" y="314"/>
                <a:ext cx="62" cy="57"/>
              </a:xfrm>
              <a:custGeom>
                <a:avLst/>
                <a:gdLst>
                  <a:gd name="T0" fmla="*/ 33 w 41"/>
                  <a:gd name="T1" fmla="*/ 7 h 38"/>
                  <a:gd name="T2" fmla="*/ 7 w 41"/>
                  <a:gd name="T3" fmla="*/ 7 h 38"/>
                  <a:gd name="T4" fmla="*/ 7 w 41"/>
                  <a:gd name="T5" fmla="*/ 31 h 38"/>
                  <a:gd name="T6" fmla="*/ 33 w 41"/>
                  <a:gd name="T7" fmla="*/ 32 h 38"/>
                  <a:gd name="T8" fmla="*/ 33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4"/>
                      <a:pt x="0" y="25"/>
                      <a:pt x="7" y="31"/>
                    </a:cubicBezTo>
                    <a:cubicBezTo>
                      <a:pt x="14" y="38"/>
                      <a:pt x="26" y="38"/>
                      <a:pt x="33" y="32"/>
                    </a:cubicBezTo>
                    <a:cubicBezTo>
                      <a:pt x="40" y="25"/>
                      <a:pt x="41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Freeform 762">
                <a:extLst>
                  <a:ext uri="{FF2B5EF4-FFF2-40B4-BE49-F238E27FC236}">
                    <a16:creationId xmlns:a16="http://schemas.microsoft.com/office/drawing/2014/main" id="{3B68FAFF-268E-441D-A712-662D0B1B0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" y="268"/>
                <a:ext cx="66" cy="61"/>
              </a:xfrm>
              <a:custGeom>
                <a:avLst/>
                <a:gdLst>
                  <a:gd name="T0" fmla="*/ 36 w 44"/>
                  <a:gd name="T1" fmla="*/ 33 h 41"/>
                  <a:gd name="T2" fmla="*/ 36 w 44"/>
                  <a:gd name="T3" fmla="*/ 7 h 41"/>
                  <a:gd name="T4" fmla="*/ 8 w 44"/>
                  <a:gd name="T5" fmla="*/ 7 h 41"/>
                  <a:gd name="T6" fmla="*/ 8 w 44"/>
                  <a:gd name="T7" fmla="*/ 33 h 41"/>
                  <a:gd name="T8" fmla="*/ 36 w 44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3"/>
                    </a:moveTo>
                    <a:cubicBezTo>
                      <a:pt x="44" y="26"/>
                      <a:pt x="44" y="14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Freeform 763">
                <a:extLst>
                  <a:ext uri="{FF2B5EF4-FFF2-40B4-BE49-F238E27FC236}">
                    <a16:creationId xmlns:a16="http://schemas.microsoft.com/office/drawing/2014/main" id="{641C7EC3-DF83-45BE-B3BF-02409B923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14" y="220"/>
                <a:ext cx="71" cy="66"/>
              </a:xfrm>
              <a:custGeom>
                <a:avLst/>
                <a:gdLst>
                  <a:gd name="T0" fmla="*/ 39 w 47"/>
                  <a:gd name="T1" fmla="*/ 36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6 h 44"/>
                  <a:gd name="T8" fmla="*/ 39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6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6"/>
                      <a:pt x="0" y="28"/>
                      <a:pt x="9" y="36"/>
                    </a:cubicBezTo>
                    <a:cubicBezTo>
                      <a:pt x="17" y="44"/>
                      <a:pt x="30" y="44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Freeform 764">
                <a:extLst>
                  <a:ext uri="{FF2B5EF4-FFF2-40B4-BE49-F238E27FC236}">
                    <a16:creationId xmlns:a16="http://schemas.microsoft.com/office/drawing/2014/main" id="{5E51BCE6-56F1-4B00-BD9F-202798C6B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72" y="173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2 w 50"/>
                  <a:gd name="T3" fmla="*/ 8 h 47"/>
                  <a:gd name="T4" fmla="*/ 9 w 50"/>
                  <a:gd name="T5" fmla="*/ 8 h 47"/>
                  <a:gd name="T6" fmla="*/ 9 w 50"/>
                  <a:gd name="T7" fmla="*/ 38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6"/>
                      <a:pt x="33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Freeform 765">
                <a:extLst>
                  <a:ext uri="{FF2B5EF4-FFF2-40B4-BE49-F238E27FC236}">
                    <a16:creationId xmlns:a16="http://schemas.microsoft.com/office/drawing/2014/main" id="{A9A7B514-4F15-4138-9D1E-4FBD80EFB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9" y="125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Freeform 766">
                <a:extLst>
                  <a:ext uri="{FF2B5EF4-FFF2-40B4-BE49-F238E27FC236}">
                    <a16:creationId xmlns:a16="http://schemas.microsoft.com/office/drawing/2014/main" id="{43969CD3-9444-4C1F-9BCE-16E20B93B9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87" y="79"/>
                <a:ext cx="85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3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Freeform 767">
                <a:extLst>
                  <a:ext uri="{FF2B5EF4-FFF2-40B4-BE49-F238E27FC236}">
                    <a16:creationId xmlns:a16="http://schemas.microsoft.com/office/drawing/2014/main" id="{B7F04C24-72BD-44BF-840D-CB78B6C31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47" y="34"/>
                <a:ext cx="86" cy="79"/>
              </a:xfrm>
              <a:custGeom>
                <a:avLst/>
                <a:gdLst>
                  <a:gd name="T0" fmla="*/ 47 w 57"/>
                  <a:gd name="T1" fmla="*/ 43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3 h 53"/>
                  <a:gd name="T8" fmla="*/ 47 w 57"/>
                  <a:gd name="T9" fmla="*/ 4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3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6" y="53"/>
                      <a:pt x="47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Freeform 768">
                <a:extLst>
                  <a:ext uri="{FF2B5EF4-FFF2-40B4-BE49-F238E27FC236}">
                    <a16:creationId xmlns:a16="http://schemas.microsoft.com/office/drawing/2014/main" id="{89C0A055-5F94-44B9-B764-678512E93D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05" y="-14"/>
                <a:ext cx="90" cy="85"/>
              </a:xfrm>
              <a:custGeom>
                <a:avLst/>
                <a:gdLst>
                  <a:gd name="T0" fmla="*/ 49 w 60"/>
                  <a:gd name="T1" fmla="*/ 47 h 57"/>
                  <a:gd name="T2" fmla="*/ 49 w 60"/>
                  <a:gd name="T3" fmla="*/ 10 h 57"/>
                  <a:gd name="T4" fmla="*/ 11 w 60"/>
                  <a:gd name="T5" fmla="*/ 10 h 57"/>
                  <a:gd name="T6" fmla="*/ 10 w 60"/>
                  <a:gd name="T7" fmla="*/ 46 h 57"/>
                  <a:gd name="T8" fmla="*/ 49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49" y="47"/>
                    </a:moveTo>
                    <a:cubicBezTo>
                      <a:pt x="60" y="37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7"/>
                      <a:pt x="38" y="57"/>
                      <a:pt x="49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Freeform 769">
                <a:extLst>
                  <a:ext uri="{FF2B5EF4-FFF2-40B4-BE49-F238E27FC236}">
                    <a16:creationId xmlns:a16="http://schemas.microsoft.com/office/drawing/2014/main" id="{85F083DB-6D6E-483F-B831-F8EA45A7E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62" y="-60"/>
                <a:ext cx="97" cy="88"/>
              </a:xfrm>
              <a:custGeom>
                <a:avLst/>
                <a:gdLst>
                  <a:gd name="T0" fmla="*/ 52 w 64"/>
                  <a:gd name="T1" fmla="*/ 49 h 59"/>
                  <a:gd name="T2" fmla="*/ 52 w 64"/>
                  <a:gd name="T3" fmla="*/ 10 h 59"/>
                  <a:gd name="T4" fmla="*/ 11 w 64"/>
                  <a:gd name="T5" fmla="*/ 10 h 59"/>
                  <a:gd name="T6" fmla="*/ 11 w 64"/>
                  <a:gd name="T7" fmla="*/ 49 h 59"/>
                  <a:gd name="T8" fmla="*/ 52 w 64"/>
                  <a:gd name="T9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52" y="49"/>
                    </a:moveTo>
                    <a:cubicBezTo>
                      <a:pt x="63" y="38"/>
                      <a:pt x="64" y="21"/>
                      <a:pt x="52" y="10"/>
                    </a:cubicBezTo>
                    <a:cubicBezTo>
                      <a:pt x="41" y="0"/>
                      <a:pt x="23" y="0"/>
                      <a:pt x="11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2" y="59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Freeform 770">
                <a:extLst>
                  <a:ext uri="{FF2B5EF4-FFF2-40B4-BE49-F238E27FC236}">
                    <a16:creationId xmlns:a16="http://schemas.microsoft.com/office/drawing/2014/main" id="{EAFCF381-6B27-48CB-B44C-E61C01DEF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20" y="-108"/>
                <a:ext cx="99" cy="94"/>
              </a:xfrm>
              <a:custGeom>
                <a:avLst/>
                <a:gdLst>
                  <a:gd name="T0" fmla="*/ 55 w 66"/>
                  <a:gd name="T1" fmla="*/ 51 h 63"/>
                  <a:gd name="T2" fmla="*/ 55 w 66"/>
                  <a:gd name="T3" fmla="*/ 11 h 63"/>
                  <a:gd name="T4" fmla="*/ 12 w 66"/>
                  <a:gd name="T5" fmla="*/ 11 h 63"/>
                  <a:gd name="T6" fmla="*/ 12 w 66"/>
                  <a:gd name="T7" fmla="*/ 51 h 63"/>
                  <a:gd name="T8" fmla="*/ 55 w 66"/>
                  <a:gd name="T9" fmla="*/ 5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3">
                    <a:moveTo>
                      <a:pt x="55" y="51"/>
                    </a:moveTo>
                    <a:cubicBezTo>
                      <a:pt x="66" y="41"/>
                      <a:pt x="66" y="23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3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Freeform 771">
                <a:extLst>
                  <a:ext uri="{FF2B5EF4-FFF2-40B4-BE49-F238E27FC236}">
                    <a16:creationId xmlns:a16="http://schemas.microsoft.com/office/drawing/2014/main" id="{BCA3E14B-3F84-430A-9F07-8F5E59BA1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78" y="-155"/>
                <a:ext cx="105" cy="98"/>
              </a:xfrm>
              <a:custGeom>
                <a:avLst/>
                <a:gdLst>
                  <a:gd name="T0" fmla="*/ 57 w 70"/>
                  <a:gd name="T1" fmla="*/ 53 h 65"/>
                  <a:gd name="T2" fmla="*/ 58 w 70"/>
                  <a:gd name="T3" fmla="*/ 12 h 65"/>
                  <a:gd name="T4" fmla="*/ 13 w 70"/>
                  <a:gd name="T5" fmla="*/ 11 h 65"/>
                  <a:gd name="T6" fmla="*/ 12 w 70"/>
                  <a:gd name="T7" fmla="*/ 53 h 65"/>
                  <a:gd name="T8" fmla="*/ 57 w 70"/>
                  <a:gd name="T9" fmla="*/ 5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7" y="53"/>
                    </a:move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Freeform 772">
                <a:extLst>
                  <a:ext uri="{FF2B5EF4-FFF2-40B4-BE49-F238E27FC236}">
                    <a16:creationId xmlns:a16="http://schemas.microsoft.com/office/drawing/2014/main" id="{9EE47FCE-E42F-4E4A-9CE9-D086F88B8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35" y="-203"/>
                <a:ext cx="110" cy="104"/>
              </a:xfrm>
              <a:custGeom>
                <a:avLst/>
                <a:gdLst>
                  <a:gd name="T0" fmla="*/ 60 w 73"/>
                  <a:gd name="T1" fmla="*/ 57 h 69"/>
                  <a:gd name="T2" fmla="*/ 60 w 73"/>
                  <a:gd name="T3" fmla="*/ 13 h 69"/>
                  <a:gd name="T4" fmla="*/ 13 w 73"/>
                  <a:gd name="T5" fmla="*/ 12 h 69"/>
                  <a:gd name="T6" fmla="*/ 13 w 73"/>
                  <a:gd name="T7" fmla="*/ 56 h 69"/>
                  <a:gd name="T8" fmla="*/ 60 w 73"/>
                  <a:gd name="T9" fmla="*/ 5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60" y="57"/>
                    </a:moveTo>
                    <a:cubicBezTo>
                      <a:pt x="73" y="45"/>
                      <a:pt x="73" y="25"/>
                      <a:pt x="60" y="13"/>
                    </a:cubicBezTo>
                    <a:cubicBezTo>
                      <a:pt x="47" y="0"/>
                      <a:pt x="26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9"/>
                      <a:pt x="47" y="69"/>
                      <a:pt x="6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Freeform 773">
                <a:extLst>
                  <a:ext uri="{FF2B5EF4-FFF2-40B4-BE49-F238E27FC236}">
                    <a16:creationId xmlns:a16="http://schemas.microsoft.com/office/drawing/2014/main" id="{C1B63478-4C74-4222-964F-7208A838A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93" y="-249"/>
                <a:ext cx="115" cy="108"/>
              </a:xfrm>
              <a:custGeom>
                <a:avLst/>
                <a:gdLst>
                  <a:gd name="T0" fmla="*/ 63 w 77"/>
                  <a:gd name="T1" fmla="*/ 59 h 72"/>
                  <a:gd name="T2" fmla="*/ 63 w 77"/>
                  <a:gd name="T3" fmla="*/ 13 h 72"/>
                  <a:gd name="T4" fmla="*/ 14 w 77"/>
                  <a:gd name="T5" fmla="*/ 12 h 72"/>
                  <a:gd name="T6" fmla="*/ 13 w 77"/>
                  <a:gd name="T7" fmla="*/ 58 h 72"/>
                  <a:gd name="T8" fmla="*/ 63 w 77"/>
                  <a:gd name="T9" fmla="*/ 5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63" y="59"/>
                    </a:moveTo>
                    <a:cubicBezTo>
                      <a:pt x="77" y="46"/>
                      <a:pt x="77" y="25"/>
                      <a:pt x="63" y="13"/>
                    </a:cubicBezTo>
                    <a:cubicBezTo>
                      <a:pt x="49" y="0"/>
                      <a:pt x="27" y="0"/>
                      <a:pt x="14" y="12"/>
                    </a:cubicBezTo>
                    <a:cubicBezTo>
                      <a:pt x="0" y="25"/>
                      <a:pt x="0" y="46"/>
                      <a:pt x="13" y="58"/>
                    </a:cubicBezTo>
                    <a:cubicBezTo>
                      <a:pt x="27" y="71"/>
                      <a:pt x="49" y="72"/>
                      <a:pt x="63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Freeform 774">
                <a:extLst>
                  <a:ext uri="{FF2B5EF4-FFF2-40B4-BE49-F238E27FC236}">
                    <a16:creationId xmlns:a16="http://schemas.microsoft.com/office/drawing/2014/main" id="{15078C88-D0BB-416A-BED7-DB162B0B6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50" y="-297"/>
                <a:ext cx="120" cy="112"/>
              </a:xfrm>
              <a:custGeom>
                <a:avLst/>
                <a:gdLst>
                  <a:gd name="T0" fmla="*/ 65 w 80"/>
                  <a:gd name="T1" fmla="*/ 62 h 75"/>
                  <a:gd name="T2" fmla="*/ 66 w 80"/>
                  <a:gd name="T3" fmla="*/ 14 h 75"/>
                  <a:gd name="T4" fmla="*/ 14 w 80"/>
                  <a:gd name="T5" fmla="*/ 13 h 75"/>
                  <a:gd name="T6" fmla="*/ 14 w 80"/>
                  <a:gd name="T7" fmla="*/ 61 h 75"/>
                  <a:gd name="T8" fmla="*/ 65 w 80"/>
                  <a:gd name="T9" fmla="*/ 6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65" y="62"/>
                    </a:moveTo>
                    <a:cubicBezTo>
                      <a:pt x="80" y="49"/>
                      <a:pt x="80" y="27"/>
                      <a:pt x="66" y="14"/>
                    </a:cubicBezTo>
                    <a:cubicBezTo>
                      <a:pt x="52" y="0"/>
                      <a:pt x="28" y="0"/>
                      <a:pt x="14" y="13"/>
                    </a:cubicBezTo>
                    <a:cubicBezTo>
                      <a:pt x="0" y="27"/>
                      <a:pt x="0" y="48"/>
                      <a:pt x="14" y="61"/>
                    </a:cubicBezTo>
                    <a:cubicBezTo>
                      <a:pt x="28" y="75"/>
                      <a:pt x="51" y="75"/>
                      <a:pt x="65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Freeform 775">
                <a:extLst>
                  <a:ext uri="{FF2B5EF4-FFF2-40B4-BE49-F238E27FC236}">
                    <a16:creationId xmlns:a16="http://schemas.microsoft.com/office/drawing/2014/main" id="{F7F8CAF1-D57C-47F5-B568-9095F7A2D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08" y="-344"/>
                <a:ext cx="124" cy="117"/>
              </a:xfrm>
              <a:custGeom>
                <a:avLst/>
                <a:gdLst>
                  <a:gd name="T0" fmla="*/ 15 w 83"/>
                  <a:gd name="T1" fmla="*/ 13 h 78"/>
                  <a:gd name="T2" fmla="*/ 15 w 83"/>
                  <a:gd name="T3" fmla="*/ 63 h 78"/>
                  <a:gd name="T4" fmla="*/ 68 w 83"/>
                  <a:gd name="T5" fmla="*/ 64 h 78"/>
                  <a:gd name="T6" fmla="*/ 68 w 83"/>
                  <a:gd name="T7" fmla="*/ 14 h 78"/>
                  <a:gd name="T8" fmla="*/ 15 w 83"/>
                  <a:gd name="T9" fmla="*/ 1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78">
                    <a:moveTo>
                      <a:pt x="15" y="13"/>
                    </a:moveTo>
                    <a:cubicBezTo>
                      <a:pt x="0" y="27"/>
                      <a:pt x="0" y="49"/>
                      <a:pt x="15" y="63"/>
                    </a:cubicBezTo>
                    <a:cubicBezTo>
                      <a:pt x="29" y="78"/>
                      <a:pt x="53" y="78"/>
                      <a:pt x="68" y="64"/>
                    </a:cubicBezTo>
                    <a:cubicBezTo>
                      <a:pt x="83" y="50"/>
                      <a:pt x="83" y="28"/>
                      <a:pt x="68" y="14"/>
                    </a:cubicBezTo>
                    <a:cubicBezTo>
                      <a:pt x="53" y="0"/>
                      <a:pt x="30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Freeform 776">
                <a:extLst>
                  <a:ext uri="{FF2B5EF4-FFF2-40B4-BE49-F238E27FC236}">
                    <a16:creationId xmlns:a16="http://schemas.microsoft.com/office/drawing/2014/main" id="{BDA2FBB9-ECF7-464B-8ABB-3373081C3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67" y="-390"/>
                <a:ext cx="126" cy="118"/>
              </a:xfrm>
              <a:custGeom>
                <a:avLst/>
                <a:gdLst>
                  <a:gd name="T0" fmla="*/ 15 w 84"/>
                  <a:gd name="T1" fmla="*/ 14 h 79"/>
                  <a:gd name="T2" fmla="*/ 15 w 84"/>
                  <a:gd name="T3" fmla="*/ 65 h 79"/>
                  <a:gd name="T4" fmla="*/ 69 w 84"/>
                  <a:gd name="T5" fmla="*/ 65 h 79"/>
                  <a:gd name="T6" fmla="*/ 69 w 84"/>
                  <a:gd name="T7" fmla="*/ 14 h 79"/>
                  <a:gd name="T8" fmla="*/ 15 w 84"/>
                  <a:gd name="T9" fmla="*/ 1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79">
                    <a:moveTo>
                      <a:pt x="15" y="14"/>
                    </a:moveTo>
                    <a:cubicBezTo>
                      <a:pt x="1" y="28"/>
                      <a:pt x="0" y="51"/>
                      <a:pt x="15" y="65"/>
                    </a:cubicBezTo>
                    <a:cubicBezTo>
                      <a:pt x="30" y="79"/>
                      <a:pt x="54" y="79"/>
                      <a:pt x="69" y="65"/>
                    </a:cubicBezTo>
                    <a:cubicBezTo>
                      <a:pt x="84" y="51"/>
                      <a:pt x="84" y="28"/>
                      <a:pt x="69" y="14"/>
                    </a:cubicBezTo>
                    <a:cubicBezTo>
                      <a:pt x="55" y="1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Freeform 777">
                <a:extLst>
                  <a:ext uri="{FF2B5EF4-FFF2-40B4-BE49-F238E27FC236}">
                    <a16:creationId xmlns:a16="http://schemas.microsoft.com/office/drawing/2014/main" id="{DF263B7D-B9B3-4764-A666-7A876FE9DF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53" y="1029"/>
                <a:ext cx="6" cy="6"/>
              </a:xfrm>
              <a:custGeom>
                <a:avLst/>
                <a:gdLst>
                  <a:gd name="T0" fmla="*/ 1 w 4"/>
                  <a:gd name="T1" fmla="*/ 0 h 4"/>
                  <a:gd name="T2" fmla="*/ 1 w 4"/>
                  <a:gd name="T3" fmla="*/ 3 h 4"/>
                  <a:gd name="T4" fmla="*/ 4 w 4"/>
                  <a:gd name="T5" fmla="*/ 3 h 4"/>
                  <a:gd name="T6" fmla="*/ 4 w 4"/>
                  <a:gd name="T7" fmla="*/ 1 h 4"/>
                  <a:gd name="T8" fmla="*/ 1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Freeform 778">
                <a:extLst>
                  <a:ext uri="{FF2B5EF4-FFF2-40B4-BE49-F238E27FC236}">
                    <a16:creationId xmlns:a16="http://schemas.microsoft.com/office/drawing/2014/main" id="{6729CF8A-648E-4E9D-912C-2561870A9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1" y="981"/>
                <a:ext cx="12" cy="10"/>
              </a:xfrm>
              <a:custGeom>
                <a:avLst/>
                <a:gdLst>
                  <a:gd name="T0" fmla="*/ 1 w 8"/>
                  <a:gd name="T1" fmla="*/ 1 h 7"/>
                  <a:gd name="T2" fmla="*/ 1 w 8"/>
                  <a:gd name="T3" fmla="*/ 6 h 7"/>
                  <a:gd name="T4" fmla="*/ 6 w 8"/>
                  <a:gd name="T5" fmla="*/ 6 h 7"/>
                  <a:gd name="T6" fmla="*/ 6 w 8"/>
                  <a:gd name="T7" fmla="*/ 1 h 7"/>
                  <a:gd name="T8" fmla="*/ 1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1" y="1"/>
                    </a:moveTo>
                    <a:cubicBezTo>
                      <a:pt x="0" y="3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8" y="5"/>
                      <a:pt x="8" y="3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Freeform 779">
                <a:extLst>
                  <a:ext uri="{FF2B5EF4-FFF2-40B4-BE49-F238E27FC236}">
                    <a16:creationId xmlns:a16="http://schemas.microsoft.com/office/drawing/2014/main" id="{7AE7F030-A2F9-4AC1-A5B9-A54AD32270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8" y="934"/>
                <a:ext cx="17" cy="15"/>
              </a:xfrm>
              <a:custGeom>
                <a:avLst/>
                <a:gdLst>
                  <a:gd name="T0" fmla="*/ 2 w 11"/>
                  <a:gd name="T1" fmla="*/ 1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1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Freeform 780">
                <a:extLst>
                  <a:ext uri="{FF2B5EF4-FFF2-40B4-BE49-F238E27FC236}">
                    <a16:creationId xmlns:a16="http://schemas.microsoft.com/office/drawing/2014/main" id="{65799E9D-F110-49E2-95AB-A1C9BCD1D2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26" y="887"/>
                <a:ext cx="23" cy="20"/>
              </a:xfrm>
              <a:custGeom>
                <a:avLst/>
                <a:gdLst>
                  <a:gd name="T0" fmla="*/ 3 w 15"/>
                  <a:gd name="T1" fmla="*/ 3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3 h 14"/>
                  <a:gd name="T8" fmla="*/ 3 w 15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3"/>
                      <a:pt x="12" y="11"/>
                    </a:cubicBezTo>
                    <a:cubicBezTo>
                      <a:pt x="14" y="9"/>
                      <a:pt x="15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Freeform 781">
                <a:extLst>
                  <a:ext uri="{FF2B5EF4-FFF2-40B4-BE49-F238E27FC236}">
                    <a16:creationId xmlns:a16="http://schemas.microsoft.com/office/drawing/2014/main" id="{93D83B87-54F0-4A1F-B4C4-2055DE0D58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4" y="839"/>
                <a:ext cx="27" cy="25"/>
              </a:xfrm>
              <a:custGeom>
                <a:avLst/>
                <a:gdLst>
                  <a:gd name="T0" fmla="*/ 3 w 18"/>
                  <a:gd name="T1" fmla="*/ 4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3 w 18"/>
                  <a:gd name="T9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4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1" y="0"/>
                      <a:pt x="7" y="1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Freeform 782">
                <a:extLst>
                  <a:ext uri="{FF2B5EF4-FFF2-40B4-BE49-F238E27FC236}">
                    <a16:creationId xmlns:a16="http://schemas.microsoft.com/office/drawing/2014/main" id="{63626EFF-A52D-465A-A834-BEEB7962E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41" y="792"/>
                <a:ext cx="32" cy="29"/>
              </a:xfrm>
              <a:custGeom>
                <a:avLst/>
                <a:gdLst>
                  <a:gd name="T0" fmla="*/ 4 w 21"/>
                  <a:gd name="T1" fmla="*/ 4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4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8" y="19"/>
                      <a:pt x="14" y="19"/>
                      <a:pt x="17" y="16"/>
                    </a:cubicBezTo>
                    <a:cubicBezTo>
                      <a:pt x="21" y="13"/>
                      <a:pt x="21" y="7"/>
                      <a:pt x="17" y="4"/>
                    </a:cubicBezTo>
                    <a:cubicBezTo>
                      <a:pt x="13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Freeform 783">
                <a:extLst>
                  <a:ext uri="{FF2B5EF4-FFF2-40B4-BE49-F238E27FC236}">
                    <a16:creationId xmlns:a16="http://schemas.microsoft.com/office/drawing/2014/main" id="{3BC85A97-DC93-436B-99FD-D902B7A2F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02" y="747"/>
                <a:ext cx="31" cy="29"/>
              </a:xfrm>
              <a:custGeom>
                <a:avLst/>
                <a:gdLst>
                  <a:gd name="T0" fmla="*/ 4 w 21"/>
                  <a:gd name="T1" fmla="*/ 4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4"/>
                    </a:moveTo>
                    <a:cubicBezTo>
                      <a:pt x="0" y="7"/>
                      <a:pt x="0" y="13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3"/>
                      <a:pt x="21" y="7"/>
                      <a:pt x="17" y="4"/>
                    </a:cubicBezTo>
                    <a:cubicBezTo>
                      <a:pt x="13" y="0"/>
                      <a:pt x="7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Freeform 784">
                <a:extLst>
                  <a:ext uri="{FF2B5EF4-FFF2-40B4-BE49-F238E27FC236}">
                    <a16:creationId xmlns:a16="http://schemas.microsoft.com/office/drawing/2014/main" id="{76973EBE-B357-4363-A7D9-600E5881EA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9" y="701"/>
                <a:ext cx="36" cy="33"/>
              </a:xfrm>
              <a:custGeom>
                <a:avLst/>
                <a:gdLst>
                  <a:gd name="T0" fmla="*/ 4 w 24"/>
                  <a:gd name="T1" fmla="*/ 4 h 22"/>
                  <a:gd name="T2" fmla="*/ 4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4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4"/>
                    </a:moveTo>
                    <a:cubicBezTo>
                      <a:pt x="0" y="7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Freeform 785">
                <a:extLst>
                  <a:ext uri="{FF2B5EF4-FFF2-40B4-BE49-F238E27FC236}">
                    <a16:creationId xmlns:a16="http://schemas.microsoft.com/office/drawing/2014/main" id="{22D12F95-ED8C-4E63-B4EE-396A0282C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17" y="653"/>
                <a:ext cx="40" cy="39"/>
              </a:xfrm>
              <a:custGeom>
                <a:avLst/>
                <a:gdLst>
                  <a:gd name="T0" fmla="*/ 22 w 27"/>
                  <a:gd name="T1" fmla="*/ 5 h 26"/>
                  <a:gd name="T2" fmla="*/ 5 w 27"/>
                  <a:gd name="T3" fmla="*/ 5 h 26"/>
                  <a:gd name="T4" fmla="*/ 5 w 27"/>
                  <a:gd name="T5" fmla="*/ 21 h 26"/>
                  <a:gd name="T6" fmla="*/ 22 w 27"/>
                  <a:gd name="T7" fmla="*/ 21 h 26"/>
                  <a:gd name="T8" fmla="*/ 22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22" y="5"/>
                    </a:moveTo>
                    <a:cubicBezTo>
                      <a:pt x="18" y="0"/>
                      <a:pt x="10" y="0"/>
                      <a:pt x="5" y="5"/>
                    </a:cubicBez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Freeform 786">
                <a:extLst>
                  <a:ext uri="{FF2B5EF4-FFF2-40B4-BE49-F238E27FC236}">
                    <a16:creationId xmlns:a16="http://schemas.microsoft.com/office/drawing/2014/main" id="{06E15B34-E0BF-4874-B38E-0E1DD57294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74" y="606"/>
                <a:ext cx="47" cy="42"/>
              </a:xfrm>
              <a:custGeom>
                <a:avLst/>
                <a:gdLst>
                  <a:gd name="T0" fmla="*/ 25 w 31"/>
                  <a:gd name="T1" fmla="*/ 23 h 28"/>
                  <a:gd name="T2" fmla="*/ 25 w 31"/>
                  <a:gd name="T3" fmla="*/ 5 h 28"/>
                  <a:gd name="T4" fmla="*/ 6 w 31"/>
                  <a:gd name="T5" fmla="*/ 5 h 28"/>
                  <a:gd name="T6" fmla="*/ 5 w 31"/>
                  <a:gd name="T7" fmla="*/ 23 h 28"/>
                  <a:gd name="T8" fmla="*/ 25 w 31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5" y="23"/>
                    </a:move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20" y="28"/>
                      <a:pt x="25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Freeform 787">
                <a:extLst>
                  <a:ext uri="{FF2B5EF4-FFF2-40B4-BE49-F238E27FC236}">
                    <a16:creationId xmlns:a16="http://schemas.microsoft.com/office/drawing/2014/main" id="{5E73FF46-D498-4E4E-9F59-98225868B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32" y="558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Freeform 788">
                <a:extLst>
                  <a:ext uri="{FF2B5EF4-FFF2-40B4-BE49-F238E27FC236}">
                    <a16:creationId xmlns:a16="http://schemas.microsoft.com/office/drawing/2014/main" id="{1D3F2457-C5B8-44FF-9B1D-5EB5AE9064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89" y="512"/>
                <a:ext cx="56" cy="52"/>
              </a:xfrm>
              <a:custGeom>
                <a:avLst/>
                <a:gdLst>
                  <a:gd name="T0" fmla="*/ 31 w 37"/>
                  <a:gd name="T1" fmla="*/ 28 h 35"/>
                  <a:gd name="T2" fmla="*/ 31 w 37"/>
                  <a:gd name="T3" fmla="*/ 6 h 35"/>
                  <a:gd name="T4" fmla="*/ 7 w 37"/>
                  <a:gd name="T5" fmla="*/ 6 h 35"/>
                  <a:gd name="T6" fmla="*/ 6 w 37"/>
                  <a:gd name="T7" fmla="*/ 28 h 35"/>
                  <a:gd name="T8" fmla="*/ 31 w 37"/>
                  <a:gd name="T9" fmla="*/ 2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28"/>
                    </a:moveTo>
                    <a:cubicBezTo>
                      <a:pt x="37" y="22"/>
                      <a:pt x="37" y="12"/>
                      <a:pt x="31" y="6"/>
                    </a:cubicBez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6" y="28"/>
                    </a:cubicBezTo>
                    <a:cubicBezTo>
                      <a:pt x="13" y="34"/>
                      <a:pt x="24" y="35"/>
                      <a:pt x="3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Freeform 789">
                <a:extLst>
                  <a:ext uri="{FF2B5EF4-FFF2-40B4-BE49-F238E27FC236}">
                    <a16:creationId xmlns:a16="http://schemas.microsoft.com/office/drawing/2014/main" id="{02F0D5CA-6E82-42A8-946B-21CCC0F21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47" y="464"/>
                <a:ext cx="62" cy="57"/>
              </a:xfrm>
              <a:custGeom>
                <a:avLst/>
                <a:gdLst>
                  <a:gd name="T0" fmla="*/ 33 w 41"/>
                  <a:gd name="T1" fmla="*/ 31 h 38"/>
                  <a:gd name="T2" fmla="*/ 33 w 41"/>
                  <a:gd name="T3" fmla="*/ 7 h 38"/>
                  <a:gd name="T4" fmla="*/ 7 w 41"/>
                  <a:gd name="T5" fmla="*/ 7 h 38"/>
                  <a:gd name="T6" fmla="*/ 7 w 41"/>
                  <a:gd name="T7" fmla="*/ 31 h 38"/>
                  <a:gd name="T8" fmla="*/ 33 w 41"/>
                  <a:gd name="T9" fmla="*/ 3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31"/>
                    </a:moveTo>
                    <a:cubicBezTo>
                      <a:pt x="41" y="25"/>
                      <a:pt x="41" y="14"/>
                      <a:pt x="33" y="7"/>
                    </a:cubicBez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Freeform 790">
                <a:extLst>
                  <a:ext uri="{FF2B5EF4-FFF2-40B4-BE49-F238E27FC236}">
                    <a16:creationId xmlns:a16="http://schemas.microsoft.com/office/drawing/2014/main" id="{AD716AF5-B452-46E4-BD5C-0DFF4109B6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05" y="418"/>
                <a:ext cx="66" cy="59"/>
              </a:xfrm>
              <a:custGeom>
                <a:avLst/>
                <a:gdLst>
                  <a:gd name="T0" fmla="*/ 36 w 44"/>
                  <a:gd name="T1" fmla="*/ 7 h 40"/>
                  <a:gd name="T2" fmla="*/ 8 w 44"/>
                  <a:gd name="T3" fmla="*/ 7 h 40"/>
                  <a:gd name="T4" fmla="*/ 8 w 44"/>
                  <a:gd name="T5" fmla="*/ 33 h 40"/>
                  <a:gd name="T6" fmla="*/ 36 w 44"/>
                  <a:gd name="T7" fmla="*/ 33 h 40"/>
                  <a:gd name="T8" fmla="*/ 36 w 44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0"/>
                      <a:pt x="28" y="40"/>
                      <a:pt x="36" y="33"/>
                    </a:cubicBezTo>
                    <a:cubicBezTo>
                      <a:pt x="44" y="26"/>
                      <a:pt x="44" y="14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Freeform 791">
                <a:extLst>
                  <a:ext uri="{FF2B5EF4-FFF2-40B4-BE49-F238E27FC236}">
                    <a16:creationId xmlns:a16="http://schemas.microsoft.com/office/drawing/2014/main" id="{2724DE81-7EC7-45E7-9836-A72E6C67E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5" y="373"/>
                <a:ext cx="65" cy="60"/>
              </a:xfrm>
              <a:custGeom>
                <a:avLst/>
                <a:gdLst>
                  <a:gd name="T0" fmla="*/ 36 w 43"/>
                  <a:gd name="T1" fmla="*/ 33 h 40"/>
                  <a:gd name="T2" fmla="*/ 36 w 43"/>
                  <a:gd name="T3" fmla="*/ 7 h 40"/>
                  <a:gd name="T4" fmla="*/ 8 w 43"/>
                  <a:gd name="T5" fmla="*/ 7 h 40"/>
                  <a:gd name="T6" fmla="*/ 8 w 43"/>
                  <a:gd name="T7" fmla="*/ 33 h 40"/>
                  <a:gd name="T8" fmla="*/ 36 w 43"/>
                  <a:gd name="T9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0">
                    <a:moveTo>
                      <a:pt x="36" y="33"/>
                    </a:moveTo>
                    <a:cubicBezTo>
                      <a:pt x="43" y="26"/>
                      <a:pt x="43" y="14"/>
                      <a:pt x="36" y="7"/>
                    </a:cubicBez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Freeform 792">
                <a:extLst>
                  <a:ext uri="{FF2B5EF4-FFF2-40B4-BE49-F238E27FC236}">
                    <a16:creationId xmlns:a16="http://schemas.microsoft.com/office/drawing/2014/main" id="{338E89D3-81BC-421F-BC3A-0FCDAAA22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23" y="325"/>
                <a:ext cx="70" cy="66"/>
              </a:xfrm>
              <a:custGeom>
                <a:avLst/>
                <a:gdLst>
                  <a:gd name="T0" fmla="*/ 38 w 47"/>
                  <a:gd name="T1" fmla="*/ 36 h 44"/>
                  <a:gd name="T2" fmla="*/ 39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Freeform 793">
                <a:extLst>
                  <a:ext uri="{FF2B5EF4-FFF2-40B4-BE49-F238E27FC236}">
                    <a16:creationId xmlns:a16="http://schemas.microsoft.com/office/drawing/2014/main" id="{DDB88E30-B559-4DEC-80EC-6713108322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80" y="277"/>
                <a:ext cx="75" cy="72"/>
              </a:xfrm>
              <a:custGeom>
                <a:avLst/>
                <a:gdLst>
                  <a:gd name="T0" fmla="*/ 41 w 50"/>
                  <a:gd name="T1" fmla="*/ 39 h 48"/>
                  <a:gd name="T2" fmla="*/ 41 w 50"/>
                  <a:gd name="T3" fmla="*/ 9 h 48"/>
                  <a:gd name="T4" fmla="*/ 9 w 50"/>
                  <a:gd name="T5" fmla="*/ 9 h 48"/>
                  <a:gd name="T6" fmla="*/ 9 w 50"/>
                  <a:gd name="T7" fmla="*/ 39 h 48"/>
                  <a:gd name="T8" fmla="*/ 41 w 50"/>
                  <a:gd name="T9" fmla="*/ 3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8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1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8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Freeform 794">
                <a:extLst>
                  <a:ext uri="{FF2B5EF4-FFF2-40B4-BE49-F238E27FC236}">
                    <a16:creationId xmlns:a16="http://schemas.microsoft.com/office/drawing/2014/main" id="{827A0557-0358-4834-8BFE-8AF55B0D2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38" y="230"/>
                <a:ext cx="79" cy="75"/>
              </a:xfrm>
              <a:custGeom>
                <a:avLst/>
                <a:gdLst>
                  <a:gd name="T0" fmla="*/ 44 w 53"/>
                  <a:gd name="T1" fmla="*/ 41 h 50"/>
                  <a:gd name="T2" fmla="*/ 44 w 53"/>
                  <a:gd name="T3" fmla="*/ 9 h 50"/>
                  <a:gd name="T4" fmla="*/ 9 w 53"/>
                  <a:gd name="T5" fmla="*/ 9 h 50"/>
                  <a:gd name="T6" fmla="*/ 9 w 53"/>
                  <a:gd name="T7" fmla="*/ 41 h 50"/>
                  <a:gd name="T8" fmla="*/ 44 w 53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41"/>
                    </a:moveTo>
                    <a:cubicBezTo>
                      <a:pt x="53" y="33"/>
                      <a:pt x="53" y="18"/>
                      <a:pt x="44" y="9"/>
                    </a:cubicBezTo>
                    <a:cubicBezTo>
                      <a:pt x="34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Freeform 795">
                <a:extLst>
                  <a:ext uri="{FF2B5EF4-FFF2-40B4-BE49-F238E27FC236}">
                    <a16:creationId xmlns:a16="http://schemas.microsoft.com/office/drawing/2014/main" id="{2A64673D-B9FF-4FD0-B55C-A60669E8F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95" y="182"/>
                <a:ext cx="86" cy="81"/>
              </a:xfrm>
              <a:custGeom>
                <a:avLst/>
                <a:gdLst>
                  <a:gd name="T0" fmla="*/ 47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7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7" y="44"/>
                    </a:moveTo>
                    <a:cubicBezTo>
                      <a:pt x="57" y="35"/>
                      <a:pt x="57" y="20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6" y="54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Freeform 796">
                <a:extLst>
                  <a:ext uri="{FF2B5EF4-FFF2-40B4-BE49-F238E27FC236}">
                    <a16:creationId xmlns:a16="http://schemas.microsoft.com/office/drawing/2014/main" id="{4908C4DB-7091-4287-9EC7-D614806A7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3" y="136"/>
                <a:ext cx="90" cy="84"/>
              </a:xfrm>
              <a:custGeom>
                <a:avLst/>
                <a:gdLst>
                  <a:gd name="T0" fmla="*/ 49 w 60"/>
                  <a:gd name="T1" fmla="*/ 46 h 56"/>
                  <a:gd name="T2" fmla="*/ 49 w 60"/>
                  <a:gd name="T3" fmla="*/ 10 h 56"/>
                  <a:gd name="T4" fmla="*/ 11 w 60"/>
                  <a:gd name="T5" fmla="*/ 10 h 56"/>
                  <a:gd name="T6" fmla="*/ 10 w 60"/>
                  <a:gd name="T7" fmla="*/ 46 h 56"/>
                  <a:gd name="T8" fmla="*/ 49 w 60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49" y="46"/>
                    </a:moveTo>
                    <a:cubicBezTo>
                      <a:pt x="60" y="36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8" y="56"/>
                      <a:pt x="4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Freeform 797">
                <a:extLst>
                  <a:ext uri="{FF2B5EF4-FFF2-40B4-BE49-F238E27FC236}">
                    <a16:creationId xmlns:a16="http://schemas.microsoft.com/office/drawing/2014/main" id="{657F8C53-6874-4C5D-89F0-67E5CC56B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11" y="88"/>
                <a:ext cx="96" cy="90"/>
              </a:xfrm>
              <a:custGeom>
                <a:avLst/>
                <a:gdLst>
                  <a:gd name="T0" fmla="*/ 52 w 64"/>
                  <a:gd name="T1" fmla="*/ 49 h 60"/>
                  <a:gd name="T2" fmla="*/ 52 w 64"/>
                  <a:gd name="T3" fmla="*/ 11 h 60"/>
                  <a:gd name="T4" fmla="*/ 11 w 64"/>
                  <a:gd name="T5" fmla="*/ 11 h 60"/>
                  <a:gd name="T6" fmla="*/ 11 w 64"/>
                  <a:gd name="T7" fmla="*/ 49 h 60"/>
                  <a:gd name="T8" fmla="*/ 5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2" y="49"/>
                    </a:moveTo>
                    <a:cubicBezTo>
                      <a:pt x="63" y="39"/>
                      <a:pt x="64" y="22"/>
                      <a:pt x="52" y="11"/>
                    </a:cubicBezTo>
                    <a:cubicBezTo>
                      <a:pt x="41" y="0"/>
                      <a:pt x="23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Freeform 798">
                <a:extLst>
                  <a:ext uri="{FF2B5EF4-FFF2-40B4-BE49-F238E27FC236}">
                    <a16:creationId xmlns:a16="http://schemas.microsoft.com/office/drawing/2014/main" id="{AA9CF877-6519-4115-9CE9-AED643807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68" y="41"/>
                <a:ext cx="101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1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6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Freeform 799">
                <a:extLst>
                  <a:ext uri="{FF2B5EF4-FFF2-40B4-BE49-F238E27FC236}">
                    <a16:creationId xmlns:a16="http://schemas.microsoft.com/office/drawing/2014/main" id="{D3BDFFA7-947F-4AD9-AA3D-F5F3643B8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26" y="-5"/>
                <a:ext cx="105" cy="97"/>
              </a:xfrm>
              <a:custGeom>
                <a:avLst/>
                <a:gdLst>
                  <a:gd name="T0" fmla="*/ 57 w 70"/>
                  <a:gd name="T1" fmla="*/ 53 h 65"/>
                  <a:gd name="T2" fmla="*/ 58 w 70"/>
                  <a:gd name="T3" fmla="*/ 11 h 65"/>
                  <a:gd name="T4" fmla="*/ 13 w 70"/>
                  <a:gd name="T5" fmla="*/ 11 h 65"/>
                  <a:gd name="T6" fmla="*/ 12 w 70"/>
                  <a:gd name="T7" fmla="*/ 53 h 65"/>
                  <a:gd name="T8" fmla="*/ 57 w 70"/>
                  <a:gd name="T9" fmla="*/ 5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7" y="53"/>
                    </a:moveTo>
                    <a:cubicBezTo>
                      <a:pt x="70" y="42"/>
                      <a:pt x="70" y="23"/>
                      <a:pt x="58" y="11"/>
                    </a:cubicBez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1"/>
                      <a:pt x="12" y="53"/>
                    </a:cubicBezTo>
                    <a:cubicBezTo>
                      <a:pt x="25" y="65"/>
                      <a:pt x="45" y="65"/>
                      <a:pt x="5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Freeform 800">
                <a:extLst>
                  <a:ext uri="{FF2B5EF4-FFF2-40B4-BE49-F238E27FC236}">
                    <a16:creationId xmlns:a16="http://schemas.microsoft.com/office/drawing/2014/main" id="{0837A160-29D4-45BC-8BBB-14786F8F5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86" y="-50"/>
                <a:ext cx="104" cy="97"/>
              </a:xfrm>
              <a:custGeom>
                <a:avLst/>
                <a:gdLst>
                  <a:gd name="T0" fmla="*/ 57 w 69"/>
                  <a:gd name="T1" fmla="*/ 53 h 65"/>
                  <a:gd name="T2" fmla="*/ 57 w 69"/>
                  <a:gd name="T3" fmla="*/ 12 h 65"/>
                  <a:gd name="T4" fmla="*/ 12 w 69"/>
                  <a:gd name="T5" fmla="*/ 11 h 65"/>
                  <a:gd name="T6" fmla="*/ 12 w 69"/>
                  <a:gd name="T7" fmla="*/ 53 h 65"/>
                  <a:gd name="T8" fmla="*/ 57 w 69"/>
                  <a:gd name="T9" fmla="*/ 5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65">
                    <a:moveTo>
                      <a:pt x="57" y="53"/>
                    </a:moveTo>
                    <a:cubicBezTo>
                      <a:pt x="69" y="42"/>
                      <a:pt x="69" y="23"/>
                      <a:pt x="57" y="12"/>
                    </a:cubicBezTo>
                    <a:cubicBezTo>
                      <a:pt x="45" y="0"/>
                      <a:pt x="25" y="0"/>
                      <a:pt x="12" y="11"/>
                    </a:cubicBezTo>
                    <a:cubicBezTo>
                      <a:pt x="0" y="23"/>
                      <a:pt x="0" y="41"/>
                      <a:pt x="12" y="53"/>
                    </a:cubicBezTo>
                    <a:cubicBezTo>
                      <a:pt x="24" y="65"/>
                      <a:pt x="44" y="65"/>
                      <a:pt x="57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Freeform 801">
                <a:extLst>
                  <a:ext uri="{FF2B5EF4-FFF2-40B4-BE49-F238E27FC236}">
                    <a16:creationId xmlns:a16="http://schemas.microsoft.com/office/drawing/2014/main" id="{26D4E322-1644-435C-9F0B-7BB3B6EF4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42" y="-98"/>
                <a:ext cx="111" cy="104"/>
              </a:xfrm>
              <a:custGeom>
                <a:avLst/>
                <a:gdLst>
                  <a:gd name="T0" fmla="*/ 61 w 74"/>
                  <a:gd name="T1" fmla="*/ 57 h 69"/>
                  <a:gd name="T2" fmla="*/ 61 w 74"/>
                  <a:gd name="T3" fmla="*/ 12 h 69"/>
                  <a:gd name="T4" fmla="*/ 14 w 74"/>
                  <a:gd name="T5" fmla="*/ 12 h 69"/>
                  <a:gd name="T6" fmla="*/ 13 w 74"/>
                  <a:gd name="T7" fmla="*/ 56 h 69"/>
                  <a:gd name="T8" fmla="*/ 61 w 74"/>
                  <a:gd name="T9" fmla="*/ 57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9">
                    <a:moveTo>
                      <a:pt x="61" y="57"/>
                    </a:moveTo>
                    <a:cubicBezTo>
                      <a:pt x="74" y="44"/>
                      <a:pt x="74" y="25"/>
                      <a:pt x="61" y="12"/>
                    </a:cubicBezTo>
                    <a:cubicBezTo>
                      <a:pt x="48" y="0"/>
                      <a:pt x="27" y="0"/>
                      <a:pt x="14" y="12"/>
                    </a:cubicBezTo>
                    <a:cubicBezTo>
                      <a:pt x="1" y="24"/>
                      <a:pt x="0" y="44"/>
                      <a:pt x="13" y="56"/>
                    </a:cubicBezTo>
                    <a:cubicBezTo>
                      <a:pt x="26" y="69"/>
                      <a:pt x="48" y="69"/>
                      <a:pt x="61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Freeform 802">
                <a:extLst>
                  <a:ext uri="{FF2B5EF4-FFF2-40B4-BE49-F238E27FC236}">
                    <a16:creationId xmlns:a16="http://schemas.microsoft.com/office/drawing/2014/main" id="{8237165C-BB71-42ED-91CB-FD20CA22B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00" y="-146"/>
                <a:ext cx="115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60 h 72"/>
                  <a:gd name="T6" fmla="*/ 64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1" y="26"/>
                      <a:pt x="0" y="47"/>
                      <a:pt x="14" y="59"/>
                    </a:cubicBezTo>
                    <a:cubicBezTo>
                      <a:pt x="28" y="72"/>
                      <a:pt x="50" y="72"/>
                      <a:pt x="63" y="60"/>
                    </a:cubicBezTo>
                    <a:cubicBezTo>
                      <a:pt x="77" y="47"/>
                      <a:pt x="77" y="26"/>
                      <a:pt x="64" y="13"/>
                    </a:cubicBezTo>
                    <a:cubicBezTo>
                      <a:pt x="50" y="0"/>
                      <a:pt x="28" y="1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Freeform 803">
                <a:extLst>
                  <a:ext uri="{FF2B5EF4-FFF2-40B4-BE49-F238E27FC236}">
                    <a16:creationId xmlns:a16="http://schemas.microsoft.com/office/drawing/2014/main" id="{3DB82A19-A5D5-4EAB-A5BC-B31FAF23D7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57" y="-192"/>
                <a:ext cx="120" cy="112"/>
              </a:xfrm>
              <a:custGeom>
                <a:avLst/>
                <a:gdLst>
                  <a:gd name="T0" fmla="*/ 15 w 80"/>
                  <a:gd name="T1" fmla="*/ 13 h 75"/>
                  <a:gd name="T2" fmla="*/ 15 w 80"/>
                  <a:gd name="T3" fmla="*/ 61 h 75"/>
                  <a:gd name="T4" fmla="*/ 66 w 80"/>
                  <a:gd name="T5" fmla="*/ 62 h 75"/>
                  <a:gd name="T6" fmla="*/ 66 w 80"/>
                  <a:gd name="T7" fmla="*/ 13 h 75"/>
                  <a:gd name="T8" fmla="*/ 15 w 80"/>
                  <a:gd name="T9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5">
                    <a:moveTo>
                      <a:pt x="15" y="13"/>
                    </a:moveTo>
                    <a:cubicBezTo>
                      <a:pt x="0" y="27"/>
                      <a:pt x="1" y="48"/>
                      <a:pt x="15" y="61"/>
                    </a:cubicBezTo>
                    <a:cubicBezTo>
                      <a:pt x="29" y="75"/>
                      <a:pt x="52" y="75"/>
                      <a:pt x="66" y="62"/>
                    </a:cubicBezTo>
                    <a:cubicBezTo>
                      <a:pt x="80" y="48"/>
                      <a:pt x="80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Freeform 804">
                <a:extLst>
                  <a:ext uri="{FF2B5EF4-FFF2-40B4-BE49-F238E27FC236}">
                    <a16:creationId xmlns:a16="http://schemas.microsoft.com/office/drawing/2014/main" id="{FDD19FD3-A36D-4C57-8746-647A8F6005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15" y="-240"/>
                <a:ext cx="112" cy="117"/>
              </a:xfrm>
              <a:custGeom>
                <a:avLst/>
                <a:gdLst>
                  <a:gd name="T0" fmla="*/ 15 w 75"/>
                  <a:gd name="T1" fmla="*/ 14 h 78"/>
                  <a:gd name="T2" fmla="*/ 15 w 75"/>
                  <a:gd name="T3" fmla="*/ 64 h 78"/>
                  <a:gd name="T4" fmla="*/ 69 w 75"/>
                  <a:gd name="T5" fmla="*/ 65 h 78"/>
                  <a:gd name="T6" fmla="*/ 75 w 75"/>
                  <a:gd name="T7" fmla="*/ 56 h 78"/>
                  <a:gd name="T8" fmla="*/ 75 w 75"/>
                  <a:gd name="T9" fmla="*/ 22 h 78"/>
                  <a:gd name="T10" fmla="*/ 69 w 75"/>
                  <a:gd name="T11" fmla="*/ 14 h 78"/>
                  <a:gd name="T12" fmla="*/ 15 w 75"/>
                  <a:gd name="T13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78">
                    <a:moveTo>
                      <a:pt x="15" y="14"/>
                    </a:moveTo>
                    <a:cubicBezTo>
                      <a:pt x="1" y="28"/>
                      <a:pt x="0" y="50"/>
                      <a:pt x="15" y="64"/>
                    </a:cubicBezTo>
                    <a:cubicBezTo>
                      <a:pt x="30" y="78"/>
                      <a:pt x="54" y="78"/>
                      <a:pt x="69" y="65"/>
                    </a:cubicBezTo>
                    <a:cubicBezTo>
                      <a:pt x="72" y="62"/>
                      <a:pt x="74" y="59"/>
                      <a:pt x="75" y="56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4" y="19"/>
                      <a:pt x="72" y="17"/>
                      <a:pt x="69" y="14"/>
                    </a:cubicBezTo>
                    <a:cubicBezTo>
                      <a:pt x="54" y="0"/>
                      <a:pt x="30" y="0"/>
                      <a:pt x="15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Freeform 805">
                <a:extLst>
                  <a:ext uri="{FF2B5EF4-FFF2-40B4-BE49-F238E27FC236}">
                    <a16:creationId xmlns:a16="http://schemas.microsoft.com/office/drawing/2014/main" id="{00877774-1DF7-46A3-BD0A-00A50659B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1" y="1179"/>
                <a:ext cx="6" cy="4"/>
              </a:xfrm>
              <a:custGeom>
                <a:avLst/>
                <a:gdLst>
                  <a:gd name="T0" fmla="*/ 1 w 4"/>
                  <a:gd name="T1" fmla="*/ 0 h 3"/>
                  <a:gd name="T2" fmla="*/ 1 w 4"/>
                  <a:gd name="T3" fmla="*/ 3 h 3"/>
                  <a:gd name="T4" fmla="*/ 3 w 4"/>
                  <a:gd name="T5" fmla="*/ 3 h 3"/>
                  <a:gd name="T6" fmla="*/ 3 w 4"/>
                  <a:gd name="T7" fmla="*/ 0 h 3"/>
                  <a:gd name="T8" fmla="*/ 1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Freeform 806">
                <a:extLst>
                  <a:ext uri="{FF2B5EF4-FFF2-40B4-BE49-F238E27FC236}">
                    <a16:creationId xmlns:a16="http://schemas.microsoft.com/office/drawing/2014/main" id="{66D0241D-EC8C-426F-9452-0008B04FD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2" y="1134"/>
                <a:ext cx="6" cy="6"/>
              </a:xfrm>
              <a:custGeom>
                <a:avLst/>
                <a:gdLst>
                  <a:gd name="T0" fmla="*/ 1 w 4"/>
                  <a:gd name="T1" fmla="*/ 0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0 h 4"/>
                  <a:gd name="T8" fmla="*/ 1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0"/>
                    </a:cubicBezTo>
                    <a:cubicBezTo>
                      <a:pt x="3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Freeform 807">
                <a:extLst>
                  <a:ext uri="{FF2B5EF4-FFF2-40B4-BE49-F238E27FC236}">
                    <a16:creationId xmlns:a16="http://schemas.microsoft.com/office/drawing/2014/main" id="{F44281CF-B7D6-4628-BEF5-E878CC0786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19" y="1086"/>
                <a:ext cx="11" cy="1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5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7" y="5"/>
                      <a:pt x="7" y="3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Freeform 808">
                <a:extLst>
                  <a:ext uri="{FF2B5EF4-FFF2-40B4-BE49-F238E27FC236}">
                    <a16:creationId xmlns:a16="http://schemas.microsoft.com/office/drawing/2014/main" id="{ECFCC50D-98A6-4227-AD8B-9E8650BDB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7" y="1038"/>
                <a:ext cx="17" cy="16"/>
              </a:xfrm>
              <a:custGeom>
                <a:avLst/>
                <a:gdLst>
                  <a:gd name="T0" fmla="*/ 2 w 11"/>
                  <a:gd name="T1" fmla="*/ 2 h 11"/>
                  <a:gd name="T2" fmla="*/ 2 w 11"/>
                  <a:gd name="T3" fmla="*/ 9 h 11"/>
                  <a:gd name="T4" fmla="*/ 9 w 11"/>
                  <a:gd name="T5" fmla="*/ 9 h 11"/>
                  <a:gd name="T6" fmla="*/ 9 w 11"/>
                  <a:gd name="T7" fmla="*/ 2 h 11"/>
                  <a:gd name="T8" fmla="*/ 2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1"/>
                      <a:pt x="7" y="11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1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Freeform 809">
                <a:extLst>
                  <a:ext uri="{FF2B5EF4-FFF2-40B4-BE49-F238E27FC236}">
                    <a16:creationId xmlns:a16="http://schemas.microsoft.com/office/drawing/2014/main" id="{E7CFEBD7-83AC-462A-A05B-2042B331F6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5" y="991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9"/>
                      <a:pt x="14" y="5"/>
                      <a:pt x="12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Freeform 810">
                <a:extLst>
                  <a:ext uri="{FF2B5EF4-FFF2-40B4-BE49-F238E27FC236}">
                    <a16:creationId xmlns:a16="http://schemas.microsoft.com/office/drawing/2014/main" id="{6BC97BEC-8358-4283-A037-712BFE94D1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2" y="943"/>
                <a:ext cx="26" cy="26"/>
              </a:xfrm>
              <a:custGeom>
                <a:avLst/>
                <a:gdLst>
                  <a:gd name="T0" fmla="*/ 3 w 17"/>
                  <a:gd name="T1" fmla="*/ 3 h 17"/>
                  <a:gd name="T2" fmla="*/ 3 w 17"/>
                  <a:gd name="T3" fmla="*/ 14 h 17"/>
                  <a:gd name="T4" fmla="*/ 14 w 17"/>
                  <a:gd name="T5" fmla="*/ 14 h 17"/>
                  <a:gd name="T6" fmla="*/ 14 w 17"/>
                  <a:gd name="T7" fmla="*/ 3 h 17"/>
                  <a:gd name="T8" fmla="*/ 3 w 17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7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Freeform 811">
                <a:extLst>
                  <a:ext uri="{FF2B5EF4-FFF2-40B4-BE49-F238E27FC236}">
                    <a16:creationId xmlns:a16="http://schemas.microsoft.com/office/drawing/2014/main" id="{1B0CBEDA-E8F9-4055-960C-B640B4FC4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0" y="897"/>
                <a:ext cx="31" cy="28"/>
              </a:xfrm>
              <a:custGeom>
                <a:avLst/>
                <a:gdLst>
                  <a:gd name="T0" fmla="*/ 4 w 21"/>
                  <a:gd name="T1" fmla="*/ 3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3 h 19"/>
                  <a:gd name="T8" fmla="*/ 4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1" y="12"/>
                      <a:pt x="21" y="7"/>
                      <a:pt x="17" y="3"/>
                    </a:cubicBezTo>
                    <a:cubicBezTo>
                      <a:pt x="13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Freeform 812">
                <a:extLst>
                  <a:ext uri="{FF2B5EF4-FFF2-40B4-BE49-F238E27FC236}">
                    <a16:creationId xmlns:a16="http://schemas.microsoft.com/office/drawing/2014/main" id="{5C987096-25B1-44A1-8A97-716C4A434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7" y="851"/>
                <a:ext cx="36" cy="33"/>
              </a:xfrm>
              <a:custGeom>
                <a:avLst/>
                <a:gdLst>
                  <a:gd name="T0" fmla="*/ 4 w 24"/>
                  <a:gd name="T1" fmla="*/ 3 h 22"/>
                  <a:gd name="T2" fmla="*/ 4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4 w 24"/>
                  <a:gd name="T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3"/>
                    </a:moveTo>
                    <a:cubicBezTo>
                      <a:pt x="0" y="7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5" y="0"/>
                      <a:pt x="8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Freeform 813">
                <a:extLst>
                  <a:ext uri="{FF2B5EF4-FFF2-40B4-BE49-F238E27FC236}">
                    <a16:creationId xmlns:a16="http://schemas.microsoft.com/office/drawing/2014/main" id="{1DF364EA-5FC9-4CE3-AEC6-5C2510C6D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65" y="803"/>
                <a:ext cx="40" cy="37"/>
              </a:xfrm>
              <a:custGeom>
                <a:avLst/>
                <a:gdLst>
                  <a:gd name="T0" fmla="*/ 5 w 27"/>
                  <a:gd name="T1" fmla="*/ 5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5 h 25"/>
                  <a:gd name="T8" fmla="*/ 5 w 27"/>
                  <a:gd name="T9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5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Freeform 814">
                <a:extLst>
                  <a:ext uri="{FF2B5EF4-FFF2-40B4-BE49-F238E27FC236}">
                    <a16:creationId xmlns:a16="http://schemas.microsoft.com/office/drawing/2014/main" id="{26536E7C-FA04-4FB7-AC4D-53E9D00FB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22" y="755"/>
                <a:ext cx="47" cy="43"/>
              </a:xfrm>
              <a:custGeom>
                <a:avLst/>
                <a:gdLst>
                  <a:gd name="T0" fmla="*/ 25 w 31"/>
                  <a:gd name="T1" fmla="*/ 6 h 29"/>
                  <a:gd name="T2" fmla="*/ 6 w 31"/>
                  <a:gd name="T3" fmla="*/ 6 h 29"/>
                  <a:gd name="T4" fmla="*/ 5 w 31"/>
                  <a:gd name="T5" fmla="*/ 24 h 29"/>
                  <a:gd name="T6" fmla="*/ 25 w 31"/>
                  <a:gd name="T7" fmla="*/ 24 h 29"/>
                  <a:gd name="T8" fmla="*/ 25 w 31"/>
                  <a:gd name="T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6"/>
                    </a:moveTo>
                    <a:cubicBezTo>
                      <a:pt x="20" y="1"/>
                      <a:pt x="11" y="0"/>
                      <a:pt x="6" y="6"/>
                    </a:cubicBezTo>
                    <a:cubicBezTo>
                      <a:pt x="0" y="11"/>
                      <a:pt x="0" y="19"/>
                      <a:pt x="5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1"/>
                      <a:pt x="2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Freeform 815">
                <a:extLst>
                  <a:ext uri="{FF2B5EF4-FFF2-40B4-BE49-F238E27FC236}">
                    <a16:creationId xmlns:a16="http://schemas.microsoft.com/office/drawing/2014/main" id="{07D61D82-23EE-4B44-95F7-2B8CD4A08B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83" y="711"/>
                <a:ext cx="45" cy="42"/>
              </a:xfrm>
              <a:custGeom>
                <a:avLst/>
                <a:gdLst>
                  <a:gd name="T0" fmla="*/ 25 w 30"/>
                  <a:gd name="T1" fmla="*/ 5 h 28"/>
                  <a:gd name="T2" fmla="*/ 5 w 30"/>
                  <a:gd name="T3" fmla="*/ 5 h 28"/>
                  <a:gd name="T4" fmla="*/ 5 w 30"/>
                  <a:gd name="T5" fmla="*/ 23 h 28"/>
                  <a:gd name="T6" fmla="*/ 25 w 30"/>
                  <a:gd name="T7" fmla="*/ 23 h 28"/>
                  <a:gd name="T8" fmla="*/ 25 w 30"/>
                  <a:gd name="T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8">
                    <a:moveTo>
                      <a:pt x="25" y="5"/>
                    </a:move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3"/>
                    </a:cubicBezTo>
                    <a:cubicBezTo>
                      <a:pt x="11" y="28"/>
                      <a:pt x="19" y="28"/>
                      <a:pt x="25" y="23"/>
                    </a:cubicBezTo>
                    <a:cubicBezTo>
                      <a:pt x="30" y="18"/>
                      <a:pt x="30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Freeform 816">
                <a:extLst>
                  <a:ext uri="{FF2B5EF4-FFF2-40B4-BE49-F238E27FC236}">
                    <a16:creationId xmlns:a16="http://schemas.microsoft.com/office/drawing/2014/main" id="{D1F47A7F-D9A7-4EC9-9A55-71BA58F77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0" y="663"/>
                <a:ext cx="52" cy="48"/>
              </a:xfrm>
              <a:custGeom>
                <a:avLst/>
                <a:gdLst>
                  <a:gd name="T0" fmla="*/ 27 w 34"/>
                  <a:gd name="T1" fmla="*/ 26 h 32"/>
                  <a:gd name="T2" fmla="*/ 28 w 34"/>
                  <a:gd name="T3" fmla="*/ 6 h 32"/>
                  <a:gd name="T4" fmla="*/ 6 w 34"/>
                  <a:gd name="T5" fmla="*/ 6 h 32"/>
                  <a:gd name="T6" fmla="*/ 6 w 34"/>
                  <a:gd name="T7" fmla="*/ 26 h 32"/>
                  <a:gd name="T8" fmla="*/ 27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7" y="26"/>
                    </a:moveTo>
                    <a:cubicBezTo>
                      <a:pt x="33" y="20"/>
                      <a:pt x="34" y="11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2"/>
                      <a:pt x="27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Freeform 817">
                <a:extLst>
                  <a:ext uri="{FF2B5EF4-FFF2-40B4-BE49-F238E27FC236}">
                    <a16:creationId xmlns:a16="http://schemas.microsoft.com/office/drawing/2014/main" id="{D7E6AC0A-D595-4203-957E-7F2D800AD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98" y="615"/>
                <a:ext cx="56" cy="53"/>
              </a:xfrm>
              <a:custGeom>
                <a:avLst/>
                <a:gdLst>
                  <a:gd name="T0" fmla="*/ 30 w 37"/>
                  <a:gd name="T1" fmla="*/ 29 h 35"/>
                  <a:gd name="T2" fmla="*/ 30 w 37"/>
                  <a:gd name="T3" fmla="*/ 7 h 35"/>
                  <a:gd name="T4" fmla="*/ 6 w 37"/>
                  <a:gd name="T5" fmla="*/ 7 h 35"/>
                  <a:gd name="T6" fmla="*/ 6 w 37"/>
                  <a:gd name="T7" fmla="*/ 29 h 35"/>
                  <a:gd name="T8" fmla="*/ 30 w 37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0" y="29"/>
                    </a:moveTo>
                    <a:cubicBezTo>
                      <a:pt x="37" y="23"/>
                      <a:pt x="37" y="13"/>
                      <a:pt x="30" y="7"/>
                    </a:cubicBezTo>
                    <a:cubicBezTo>
                      <a:pt x="24" y="0"/>
                      <a:pt x="13" y="0"/>
                      <a:pt x="6" y="7"/>
                    </a:cubicBezTo>
                    <a:cubicBezTo>
                      <a:pt x="0" y="13"/>
                      <a:pt x="0" y="23"/>
                      <a:pt x="6" y="29"/>
                    </a:cubicBezTo>
                    <a:cubicBezTo>
                      <a:pt x="13" y="35"/>
                      <a:pt x="24" y="35"/>
                      <a:pt x="3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Freeform 818">
                <a:extLst>
                  <a:ext uri="{FF2B5EF4-FFF2-40B4-BE49-F238E27FC236}">
                    <a16:creationId xmlns:a16="http://schemas.microsoft.com/office/drawing/2014/main" id="{892C7AD2-AE3B-4177-9A81-F5EF4B446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56" y="569"/>
                <a:ext cx="60" cy="57"/>
              </a:xfrm>
              <a:custGeom>
                <a:avLst/>
                <a:gdLst>
                  <a:gd name="T0" fmla="*/ 33 w 40"/>
                  <a:gd name="T1" fmla="*/ 6 h 38"/>
                  <a:gd name="T2" fmla="*/ 7 w 40"/>
                  <a:gd name="T3" fmla="*/ 7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6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4"/>
                      <a:pt x="40" y="13"/>
                      <a:pt x="3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Freeform 819">
                <a:extLst>
                  <a:ext uri="{FF2B5EF4-FFF2-40B4-BE49-F238E27FC236}">
                    <a16:creationId xmlns:a16="http://schemas.microsoft.com/office/drawing/2014/main" id="{2822E2B8-4B44-4FEE-A9CB-A8BF2DC8F7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13" y="522"/>
                <a:ext cx="65" cy="60"/>
              </a:xfrm>
              <a:custGeom>
                <a:avLst/>
                <a:gdLst>
                  <a:gd name="T0" fmla="*/ 36 w 43"/>
                  <a:gd name="T1" fmla="*/ 7 h 40"/>
                  <a:gd name="T2" fmla="*/ 8 w 43"/>
                  <a:gd name="T3" fmla="*/ 7 h 40"/>
                  <a:gd name="T4" fmla="*/ 8 w 43"/>
                  <a:gd name="T5" fmla="*/ 33 h 40"/>
                  <a:gd name="T6" fmla="*/ 36 w 43"/>
                  <a:gd name="T7" fmla="*/ 33 h 40"/>
                  <a:gd name="T8" fmla="*/ 36 w 43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0">
                    <a:moveTo>
                      <a:pt x="36" y="7"/>
                    </a:moveTo>
                    <a:cubicBezTo>
                      <a:pt x="28" y="0"/>
                      <a:pt x="15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ubicBezTo>
                      <a:pt x="43" y="26"/>
                      <a:pt x="43" y="14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Freeform 820">
                <a:extLst>
                  <a:ext uri="{FF2B5EF4-FFF2-40B4-BE49-F238E27FC236}">
                    <a16:creationId xmlns:a16="http://schemas.microsoft.com/office/drawing/2014/main" id="{A7B61CF2-873D-4652-88AB-FB7E7112C8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71" y="474"/>
                <a:ext cx="70" cy="66"/>
              </a:xfrm>
              <a:custGeom>
                <a:avLst/>
                <a:gdLst>
                  <a:gd name="T0" fmla="*/ 38 w 47"/>
                  <a:gd name="T1" fmla="*/ 8 h 44"/>
                  <a:gd name="T2" fmla="*/ 8 w 47"/>
                  <a:gd name="T3" fmla="*/ 8 h 44"/>
                  <a:gd name="T4" fmla="*/ 8 w 47"/>
                  <a:gd name="T5" fmla="*/ 36 h 44"/>
                  <a:gd name="T6" fmla="*/ 38 w 47"/>
                  <a:gd name="T7" fmla="*/ 36 h 44"/>
                  <a:gd name="T8" fmla="*/ 38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8"/>
                    </a:moveTo>
                    <a:cubicBezTo>
                      <a:pt x="30" y="0"/>
                      <a:pt x="17" y="0"/>
                      <a:pt x="8" y="8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ubicBezTo>
                      <a:pt x="47" y="28"/>
                      <a:pt x="47" y="16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Freeform 821">
                <a:extLst>
                  <a:ext uri="{FF2B5EF4-FFF2-40B4-BE49-F238E27FC236}">
                    <a16:creationId xmlns:a16="http://schemas.microsoft.com/office/drawing/2014/main" id="{A64E47B2-E58D-4E30-A3B7-6B66392DC0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28" y="427"/>
                <a:ext cx="75" cy="70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5" name="Group 1023">
              <a:extLst>
                <a:ext uri="{FF2B5EF4-FFF2-40B4-BE49-F238E27FC236}">
                  <a16:creationId xmlns:a16="http://schemas.microsoft.com/office/drawing/2014/main" id="{7B57E9BF-26FC-4057-9D9E-D121F09958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345650" y="166688"/>
              <a:ext cx="6535738" cy="2992438"/>
              <a:chOff x="12210" y="-83"/>
              <a:chExt cx="4117" cy="1885"/>
            </a:xfrm>
            <a:grpFill/>
          </p:grpSpPr>
          <p:sp>
            <p:nvSpPr>
              <p:cNvPr id="347" name="Freeform 823">
                <a:extLst>
                  <a:ext uri="{FF2B5EF4-FFF2-40B4-BE49-F238E27FC236}">
                    <a16:creationId xmlns:a16="http://schemas.microsoft.com/office/drawing/2014/main" id="{DD96B0C8-AF54-428E-BADB-2B924731C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6" y="380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9 w 54"/>
                  <a:gd name="T5" fmla="*/ 9 h 50"/>
                  <a:gd name="T6" fmla="*/ 9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3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9" y="9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824">
                <a:extLst>
                  <a:ext uri="{FF2B5EF4-FFF2-40B4-BE49-F238E27FC236}">
                    <a16:creationId xmlns:a16="http://schemas.microsoft.com/office/drawing/2014/main" id="{6CF8DFA1-DA93-4B6A-AFF1-5560304539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43" y="332"/>
                <a:ext cx="86" cy="81"/>
              </a:xfrm>
              <a:custGeom>
                <a:avLst/>
                <a:gdLst>
                  <a:gd name="T0" fmla="*/ 47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7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7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4"/>
                      <a:pt x="36" y="54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825">
                <a:extLst>
                  <a:ext uri="{FF2B5EF4-FFF2-40B4-BE49-F238E27FC236}">
                    <a16:creationId xmlns:a16="http://schemas.microsoft.com/office/drawing/2014/main" id="{678DCA51-CC74-452E-9A0E-E5353BB6C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02" y="287"/>
                <a:ext cx="86" cy="81"/>
              </a:xfrm>
              <a:custGeom>
                <a:avLst/>
                <a:gdLst>
                  <a:gd name="T0" fmla="*/ 47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1 w 57"/>
                  <a:gd name="T7" fmla="*/ 44 h 54"/>
                  <a:gd name="T8" fmla="*/ 47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7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0" y="10"/>
                    </a:cubicBezTo>
                    <a:cubicBezTo>
                      <a:pt x="0" y="19"/>
                      <a:pt x="0" y="34"/>
                      <a:pt x="11" y="44"/>
                    </a:cubicBezTo>
                    <a:cubicBezTo>
                      <a:pt x="21" y="54"/>
                      <a:pt x="37" y="54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826">
                <a:extLst>
                  <a:ext uri="{FF2B5EF4-FFF2-40B4-BE49-F238E27FC236}">
                    <a16:creationId xmlns:a16="http://schemas.microsoft.com/office/drawing/2014/main" id="{4BFE0292-D9D5-4E60-9CCA-6D32F970B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60" y="241"/>
                <a:ext cx="92" cy="84"/>
              </a:xfrm>
              <a:custGeom>
                <a:avLst/>
                <a:gdLst>
                  <a:gd name="T0" fmla="*/ 50 w 61"/>
                  <a:gd name="T1" fmla="*/ 46 h 56"/>
                  <a:gd name="T2" fmla="*/ 50 w 61"/>
                  <a:gd name="T3" fmla="*/ 10 h 56"/>
                  <a:gd name="T4" fmla="*/ 11 w 61"/>
                  <a:gd name="T5" fmla="*/ 9 h 56"/>
                  <a:gd name="T6" fmla="*/ 11 w 61"/>
                  <a:gd name="T7" fmla="*/ 46 h 56"/>
                  <a:gd name="T8" fmla="*/ 50 w 61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6">
                    <a:moveTo>
                      <a:pt x="50" y="46"/>
                    </a:moveTo>
                    <a:cubicBezTo>
                      <a:pt x="61" y="36"/>
                      <a:pt x="61" y="20"/>
                      <a:pt x="50" y="10"/>
                    </a:cubicBezTo>
                    <a:cubicBezTo>
                      <a:pt x="40" y="0"/>
                      <a:pt x="22" y="0"/>
                      <a:pt x="11" y="9"/>
                    </a:cubicBezTo>
                    <a:cubicBezTo>
                      <a:pt x="0" y="20"/>
                      <a:pt x="1" y="36"/>
                      <a:pt x="11" y="46"/>
                    </a:cubicBezTo>
                    <a:cubicBezTo>
                      <a:pt x="22" y="56"/>
                      <a:pt x="39" y="56"/>
                      <a:pt x="5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827">
                <a:extLst>
                  <a:ext uri="{FF2B5EF4-FFF2-40B4-BE49-F238E27FC236}">
                    <a16:creationId xmlns:a16="http://schemas.microsoft.com/office/drawing/2014/main" id="{0950AC75-6F16-4074-8BFA-B4FC0C79E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8" y="193"/>
                <a:ext cx="96" cy="90"/>
              </a:xfrm>
              <a:custGeom>
                <a:avLst/>
                <a:gdLst>
                  <a:gd name="T0" fmla="*/ 53 w 64"/>
                  <a:gd name="T1" fmla="*/ 49 h 60"/>
                  <a:gd name="T2" fmla="*/ 53 w 64"/>
                  <a:gd name="T3" fmla="*/ 11 h 60"/>
                  <a:gd name="T4" fmla="*/ 12 w 64"/>
                  <a:gd name="T5" fmla="*/ 11 h 60"/>
                  <a:gd name="T6" fmla="*/ 12 w 64"/>
                  <a:gd name="T7" fmla="*/ 49 h 60"/>
                  <a:gd name="T8" fmla="*/ 53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3" y="49"/>
                    </a:moveTo>
                    <a:cubicBezTo>
                      <a:pt x="64" y="39"/>
                      <a:pt x="64" y="22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ubicBezTo>
                      <a:pt x="1" y="21"/>
                      <a:pt x="0" y="39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828">
                <a:extLst>
                  <a:ext uri="{FF2B5EF4-FFF2-40B4-BE49-F238E27FC236}">
                    <a16:creationId xmlns:a16="http://schemas.microsoft.com/office/drawing/2014/main" id="{3B200411-B3E8-43CB-9BEA-75FDD819B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77" y="146"/>
                <a:ext cx="99" cy="93"/>
              </a:xfrm>
              <a:custGeom>
                <a:avLst/>
                <a:gdLst>
                  <a:gd name="T0" fmla="*/ 54 w 66"/>
                  <a:gd name="T1" fmla="*/ 51 h 62"/>
                  <a:gd name="T2" fmla="*/ 54 w 66"/>
                  <a:gd name="T3" fmla="*/ 11 h 62"/>
                  <a:gd name="T4" fmla="*/ 11 w 66"/>
                  <a:gd name="T5" fmla="*/ 11 h 62"/>
                  <a:gd name="T6" fmla="*/ 11 w 66"/>
                  <a:gd name="T7" fmla="*/ 51 h 62"/>
                  <a:gd name="T8" fmla="*/ 54 w 66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54" y="51"/>
                    </a:moveTo>
                    <a:cubicBezTo>
                      <a:pt x="66" y="40"/>
                      <a:pt x="66" y="22"/>
                      <a:pt x="54" y="11"/>
                    </a:cubicBezTo>
                    <a:cubicBezTo>
                      <a:pt x="43" y="0"/>
                      <a:pt x="23" y="0"/>
                      <a:pt x="11" y="11"/>
                    </a:cubicBez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829">
                <a:extLst>
                  <a:ext uri="{FF2B5EF4-FFF2-40B4-BE49-F238E27FC236}">
                    <a16:creationId xmlns:a16="http://schemas.microsoft.com/office/drawing/2014/main" id="{E2FFD411-7634-4142-B7C5-8FCA3591E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34" y="98"/>
                <a:ext cx="105" cy="99"/>
              </a:xfrm>
              <a:custGeom>
                <a:avLst/>
                <a:gdLst>
                  <a:gd name="T0" fmla="*/ 57 w 70"/>
                  <a:gd name="T1" fmla="*/ 54 h 66"/>
                  <a:gd name="T2" fmla="*/ 57 w 70"/>
                  <a:gd name="T3" fmla="*/ 12 h 66"/>
                  <a:gd name="T4" fmla="*/ 12 w 70"/>
                  <a:gd name="T5" fmla="*/ 12 h 66"/>
                  <a:gd name="T6" fmla="*/ 12 w 70"/>
                  <a:gd name="T7" fmla="*/ 54 h 66"/>
                  <a:gd name="T8" fmla="*/ 57 w 70"/>
                  <a:gd name="T9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57" y="54"/>
                    </a:moveTo>
                    <a:cubicBezTo>
                      <a:pt x="69" y="43"/>
                      <a:pt x="70" y="24"/>
                      <a:pt x="57" y="12"/>
                    </a:cubicBezTo>
                    <a:cubicBezTo>
                      <a:pt x="45" y="0"/>
                      <a:pt x="25" y="0"/>
                      <a:pt x="12" y="12"/>
                    </a:cubicBezTo>
                    <a:cubicBezTo>
                      <a:pt x="0" y="24"/>
                      <a:pt x="0" y="42"/>
                      <a:pt x="12" y="54"/>
                    </a:cubicBezTo>
                    <a:cubicBezTo>
                      <a:pt x="24" y="66"/>
                      <a:pt x="44" y="66"/>
                      <a:pt x="57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830">
                <a:extLst>
                  <a:ext uri="{FF2B5EF4-FFF2-40B4-BE49-F238E27FC236}">
                    <a16:creationId xmlns:a16="http://schemas.microsoft.com/office/drawing/2014/main" id="{C615CBA2-ECBD-4644-8B8D-9E1297C50A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92" y="52"/>
                <a:ext cx="109" cy="103"/>
              </a:xfrm>
              <a:custGeom>
                <a:avLst/>
                <a:gdLst>
                  <a:gd name="T0" fmla="*/ 13 w 73"/>
                  <a:gd name="T1" fmla="*/ 12 h 69"/>
                  <a:gd name="T2" fmla="*/ 13 w 73"/>
                  <a:gd name="T3" fmla="*/ 56 h 69"/>
                  <a:gd name="T4" fmla="*/ 60 w 73"/>
                  <a:gd name="T5" fmla="*/ 56 h 69"/>
                  <a:gd name="T6" fmla="*/ 60 w 73"/>
                  <a:gd name="T7" fmla="*/ 12 h 69"/>
                  <a:gd name="T8" fmla="*/ 13 w 73"/>
                  <a:gd name="T9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69">
                    <a:moveTo>
                      <a:pt x="13" y="12"/>
                    </a:move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9"/>
                      <a:pt x="60" y="56"/>
                    </a:cubicBezTo>
                    <a:cubicBezTo>
                      <a:pt x="73" y="44"/>
                      <a:pt x="73" y="25"/>
                      <a:pt x="60" y="12"/>
                    </a:cubicBezTo>
                    <a:cubicBezTo>
                      <a:pt x="47" y="0"/>
                      <a:pt x="26" y="0"/>
                      <a:pt x="13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831">
                <a:extLst>
                  <a:ext uri="{FF2B5EF4-FFF2-40B4-BE49-F238E27FC236}">
                    <a16:creationId xmlns:a16="http://schemas.microsoft.com/office/drawing/2014/main" id="{358AA469-B91D-4880-9A75-6837D62F6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49" y="4"/>
                <a:ext cx="114" cy="108"/>
              </a:xfrm>
              <a:custGeom>
                <a:avLst/>
                <a:gdLst>
                  <a:gd name="T0" fmla="*/ 13 w 76"/>
                  <a:gd name="T1" fmla="*/ 13 h 72"/>
                  <a:gd name="T2" fmla="*/ 13 w 76"/>
                  <a:gd name="T3" fmla="*/ 59 h 72"/>
                  <a:gd name="T4" fmla="*/ 62 w 76"/>
                  <a:gd name="T5" fmla="*/ 59 h 72"/>
                  <a:gd name="T6" fmla="*/ 63 w 76"/>
                  <a:gd name="T7" fmla="*/ 13 h 72"/>
                  <a:gd name="T8" fmla="*/ 13 w 76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72">
                    <a:moveTo>
                      <a:pt x="13" y="13"/>
                    </a:moveTo>
                    <a:cubicBezTo>
                      <a:pt x="0" y="26"/>
                      <a:pt x="0" y="46"/>
                      <a:pt x="13" y="59"/>
                    </a:cubicBezTo>
                    <a:cubicBezTo>
                      <a:pt x="27" y="72"/>
                      <a:pt x="49" y="72"/>
                      <a:pt x="62" y="59"/>
                    </a:cubicBezTo>
                    <a:cubicBezTo>
                      <a:pt x="76" y="47"/>
                      <a:pt x="76" y="26"/>
                      <a:pt x="63" y="13"/>
                    </a:cubicBezTo>
                    <a:cubicBezTo>
                      <a:pt x="49" y="0"/>
                      <a:pt x="27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832">
                <a:extLst>
                  <a:ext uri="{FF2B5EF4-FFF2-40B4-BE49-F238E27FC236}">
                    <a16:creationId xmlns:a16="http://schemas.microsoft.com/office/drawing/2014/main" id="{23396E91-7645-41A7-B13D-719ECFE83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05" y="-42"/>
                <a:ext cx="122" cy="112"/>
              </a:xfrm>
              <a:custGeom>
                <a:avLst/>
                <a:gdLst>
                  <a:gd name="T0" fmla="*/ 66 w 81"/>
                  <a:gd name="T1" fmla="*/ 61 h 75"/>
                  <a:gd name="T2" fmla="*/ 66 w 81"/>
                  <a:gd name="T3" fmla="*/ 13 h 75"/>
                  <a:gd name="T4" fmla="*/ 15 w 81"/>
                  <a:gd name="T5" fmla="*/ 13 h 75"/>
                  <a:gd name="T6" fmla="*/ 15 w 81"/>
                  <a:gd name="T7" fmla="*/ 61 h 75"/>
                  <a:gd name="T8" fmla="*/ 66 w 81"/>
                  <a:gd name="T9" fmla="*/ 6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75">
                    <a:moveTo>
                      <a:pt x="66" y="61"/>
                    </a:moveTo>
                    <a:cubicBezTo>
                      <a:pt x="81" y="48"/>
                      <a:pt x="81" y="27"/>
                      <a:pt x="66" y="13"/>
                    </a:cubicBezTo>
                    <a:cubicBezTo>
                      <a:pt x="52" y="0"/>
                      <a:pt x="29" y="0"/>
                      <a:pt x="15" y="13"/>
                    </a:cubicBezTo>
                    <a:cubicBezTo>
                      <a:pt x="1" y="26"/>
                      <a:pt x="0" y="48"/>
                      <a:pt x="15" y="61"/>
                    </a:cubicBezTo>
                    <a:cubicBezTo>
                      <a:pt x="29" y="75"/>
                      <a:pt x="52" y="75"/>
                      <a:pt x="66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833">
                <a:extLst>
                  <a:ext uri="{FF2B5EF4-FFF2-40B4-BE49-F238E27FC236}">
                    <a16:creationId xmlns:a16="http://schemas.microsoft.com/office/drawing/2014/main" id="{6D75DA3A-A0DA-43C7-88E7-4B28FD2494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66" y="-83"/>
                <a:ext cx="61" cy="104"/>
              </a:xfrm>
              <a:custGeom>
                <a:avLst/>
                <a:gdLst>
                  <a:gd name="T0" fmla="*/ 15 w 41"/>
                  <a:gd name="T1" fmla="*/ 10 h 69"/>
                  <a:gd name="T2" fmla="*/ 14 w 41"/>
                  <a:gd name="T3" fmla="*/ 58 h 69"/>
                  <a:gd name="T4" fmla="*/ 41 w 41"/>
                  <a:gd name="T5" fmla="*/ 68 h 69"/>
                  <a:gd name="T6" fmla="*/ 41 w 41"/>
                  <a:gd name="T7" fmla="*/ 0 h 69"/>
                  <a:gd name="T8" fmla="*/ 15 w 41"/>
                  <a:gd name="T9" fmla="*/ 1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69">
                    <a:moveTo>
                      <a:pt x="15" y="10"/>
                    </a:moveTo>
                    <a:cubicBezTo>
                      <a:pt x="0" y="23"/>
                      <a:pt x="0" y="45"/>
                      <a:pt x="14" y="58"/>
                    </a:cubicBezTo>
                    <a:cubicBezTo>
                      <a:pt x="22" y="65"/>
                      <a:pt x="32" y="69"/>
                      <a:pt x="41" y="68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2" y="0"/>
                      <a:pt x="22" y="3"/>
                      <a:pt x="1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834">
                <a:extLst>
                  <a:ext uri="{FF2B5EF4-FFF2-40B4-BE49-F238E27FC236}">
                    <a16:creationId xmlns:a16="http://schemas.microsoft.com/office/drawing/2014/main" id="{FF8354BD-63E6-4DBD-959F-678E40A7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10" y="1282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4 h 4"/>
                  <a:gd name="T4" fmla="*/ 3 w 4"/>
                  <a:gd name="T5" fmla="*/ 4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4"/>
                    </a:cubicBezTo>
                    <a:cubicBezTo>
                      <a:pt x="1" y="4"/>
                      <a:pt x="3" y="4"/>
                      <a:pt x="3" y="4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835">
                <a:extLst>
                  <a:ext uri="{FF2B5EF4-FFF2-40B4-BE49-F238E27FC236}">
                    <a16:creationId xmlns:a16="http://schemas.microsoft.com/office/drawing/2014/main" id="{51427F8E-397E-401A-A2E3-462386FEE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67" y="1236"/>
                <a:ext cx="11" cy="10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6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6"/>
                    </a:cubicBezTo>
                    <a:cubicBezTo>
                      <a:pt x="3" y="7"/>
                      <a:pt x="5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836">
                <a:extLst>
                  <a:ext uri="{FF2B5EF4-FFF2-40B4-BE49-F238E27FC236}">
                    <a16:creationId xmlns:a16="http://schemas.microsoft.com/office/drawing/2014/main" id="{A59AB069-DEFF-4915-8C7E-300290655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25" y="1188"/>
                <a:ext cx="17" cy="16"/>
              </a:xfrm>
              <a:custGeom>
                <a:avLst/>
                <a:gdLst>
                  <a:gd name="T0" fmla="*/ 2 w 11"/>
                  <a:gd name="T1" fmla="*/ 2 h 11"/>
                  <a:gd name="T2" fmla="*/ 2 w 11"/>
                  <a:gd name="T3" fmla="*/ 9 h 11"/>
                  <a:gd name="T4" fmla="*/ 9 w 11"/>
                  <a:gd name="T5" fmla="*/ 9 h 11"/>
                  <a:gd name="T6" fmla="*/ 9 w 11"/>
                  <a:gd name="T7" fmla="*/ 2 h 11"/>
                  <a:gd name="T8" fmla="*/ 2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2" y="2"/>
                    </a:moveTo>
                    <a:cubicBezTo>
                      <a:pt x="0" y="4"/>
                      <a:pt x="0" y="7"/>
                      <a:pt x="2" y="9"/>
                    </a:cubicBezTo>
                    <a:cubicBezTo>
                      <a:pt x="4" y="11"/>
                      <a:pt x="7" y="10"/>
                      <a:pt x="9" y="9"/>
                    </a:cubicBezTo>
                    <a:cubicBezTo>
                      <a:pt x="11" y="7"/>
                      <a:pt x="11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837">
                <a:extLst>
                  <a:ext uri="{FF2B5EF4-FFF2-40B4-BE49-F238E27FC236}">
                    <a16:creationId xmlns:a16="http://schemas.microsoft.com/office/drawing/2014/main" id="{0BDE9230-917A-4AD9-831C-18000C7E9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83" y="1141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5"/>
                      <a:pt x="0" y="8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5"/>
                      <a:pt x="12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838">
                <a:extLst>
                  <a:ext uri="{FF2B5EF4-FFF2-40B4-BE49-F238E27FC236}">
                    <a16:creationId xmlns:a16="http://schemas.microsoft.com/office/drawing/2014/main" id="{0D48F61E-FBBF-434B-B445-D7070CCCC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0" y="1093"/>
                <a:ext cx="27" cy="26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4 w 18"/>
                  <a:gd name="T5" fmla="*/ 14 h 17"/>
                  <a:gd name="T6" fmla="*/ 14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7" y="11"/>
                      <a:pt x="18" y="6"/>
                      <a:pt x="14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839">
                <a:extLst>
                  <a:ext uri="{FF2B5EF4-FFF2-40B4-BE49-F238E27FC236}">
                    <a16:creationId xmlns:a16="http://schemas.microsoft.com/office/drawing/2014/main" id="{7B61B739-4A6D-4D26-ACDA-DCF7788BA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99" y="1048"/>
                <a:ext cx="27" cy="26"/>
              </a:xfrm>
              <a:custGeom>
                <a:avLst/>
                <a:gdLst>
                  <a:gd name="T0" fmla="*/ 4 w 18"/>
                  <a:gd name="T1" fmla="*/ 3 h 17"/>
                  <a:gd name="T2" fmla="*/ 3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1" y="6"/>
                      <a:pt x="0" y="11"/>
                      <a:pt x="3" y="14"/>
                    </a:cubicBezTo>
                    <a:cubicBezTo>
                      <a:pt x="7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840">
                <a:extLst>
                  <a:ext uri="{FF2B5EF4-FFF2-40B4-BE49-F238E27FC236}">
                    <a16:creationId xmlns:a16="http://schemas.microsoft.com/office/drawing/2014/main" id="{D5E73308-7EFE-4C0B-A950-293075B74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58" y="1002"/>
                <a:ext cx="30" cy="28"/>
              </a:xfrm>
              <a:custGeom>
                <a:avLst/>
                <a:gdLst>
                  <a:gd name="T0" fmla="*/ 3 w 20"/>
                  <a:gd name="T1" fmla="*/ 3 h 19"/>
                  <a:gd name="T2" fmla="*/ 4 w 20"/>
                  <a:gd name="T3" fmla="*/ 16 h 19"/>
                  <a:gd name="T4" fmla="*/ 17 w 20"/>
                  <a:gd name="T5" fmla="*/ 16 h 19"/>
                  <a:gd name="T6" fmla="*/ 17 w 20"/>
                  <a:gd name="T7" fmla="*/ 3 h 19"/>
                  <a:gd name="T8" fmla="*/ 3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3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2"/>
                      <a:pt x="20" y="7"/>
                      <a:pt x="17" y="3"/>
                    </a:cubicBezTo>
                    <a:cubicBezTo>
                      <a:pt x="13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841">
                <a:extLst>
                  <a:ext uri="{FF2B5EF4-FFF2-40B4-BE49-F238E27FC236}">
                    <a16:creationId xmlns:a16="http://schemas.microsoft.com/office/drawing/2014/main" id="{DCA4F3CB-C438-4785-B67B-EAD76F574D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16" y="954"/>
                <a:ext cx="36" cy="34"/>
              </a:xfrm>
              <a:custGeom>
                <a:avLst/>
                <a:gdLst>
                  <a:gd name="T0" fmla="*/ 4 w 24"/>
                  <a:gd name="T1" fmla="*/ 4 h 23"/>
                  <a:gd name="T2" fmla="*/ 4 w 24"/>
                  <a:gd name="T3" fmla="*/ 19 h 23"/>
                  <a:gd name="T4" fmla="*/ 19 w 24"/>
                  <a:gd name="T5" fmla="*/ 19 h 23"/>
                  <a:gd name="T6" fmla="*/ 19 w 24"/>
                  <a:gd name="T7" fmla="*/ 4 h 23"/>
                  <a:gd name="T8" fmla="*/ 4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4" y="4"/>
                    </a:moveTo>
                    <a:cubicBezTo>
                      <a:pt x="0" y="8"/>
                      <a:pt x="0" y="15"/>
                      <a:pt x="4" y="19"/>
                    </a:cubicBezTo>
                    <a:cubicBezTo>
                      <a:pt x="8" y="23"/>
                      <a:pt x="15" y="23"/>
                      <a:pt x="19" y="19"/>
                    </a:cubicBezTo>
                    <a:cubicBezTo>
                      <a:pt x="24" y="15"/>
                      <a:pt x="24" y="8"/>
                      <a:pt x="19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842">
                <a:extLst>
                  <a:ext uri="{FF2B5EF4-FFF2-40B4-BE49-F238E27FC236}">
                    <a16:creationId xmlns:a16="http://schemas.microsoft.com/office/drawing/2014/main" id="{85EB1B6D-52A5-4942-9F13-6A72896AB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73" y="907"/>
                <a:ext cx="41" cy="38"/>
              </a:xfrm>
              <a:custGeom>
                <a:avLst/>
                <a:gdLst>
                  <a:gd name="T0" fmla="*/ 5 w 27"/>
                  <a:gd name="T1" fmla="*/ 4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5 h 25"/>
                  <a:gd name="T8" fmla="*/ 5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843">
                <a:extLst>
                  <a:ext uri="{FF2B5EF4-FFF2-40B4-BE49-F238E27FC236}">
                    <a16:creationId xmlns:a16="http://schemas.microsoft.com/office/drawing/2014/main" id="{54C2CCA9-A44D-46B4-A19F-336489BDD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1" y="860"/>
                <a:ext cx="45" cy="43"/>
              </a:xfrm>
              <a:custGeom>
                <a:avLst/>
                <a:gdLst>
                  <a:gd name="T0" fmla="*/ 25 w 30"/>
                  <a:gd name="T1" fmla="*/ 5 h 29"/>
                  <a:gd name="T2" fmla="*/ 5 w 30"/>
                  <a:gd name="T3" fmla="*/ 5 h 29"/>
                  <a:gd name="T4" fmla="*/ 5 w 30"/>
                  <a:gd name="T5" fmla="*/ 24 h 29"/>
                  <a:gd name="T6" fmla="*/ 25 w 30"/>
                  <a:gd name="T7" fmla="*/ 24 h 29"/>
                  <a:gd name="T8" fmla="*/ 25 w 30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25" y="5"/>
                    </a:moveTo>
                    <a:cubicBezTo>
                      <a:pt x="19" y="0"/>
                      <a:pt x="11" y="0"/>
                      <a:pt x="5" y="5"/>
                    </a:cubicBezTo>
                    <a:cubicBezTo>
                      <a:pt x="0" y="10"/>
                      <a:pt x="0" y="19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ubicBezTo>
                      <a:pt x="30" y="19"/>
                      <a:pt x="30" y="11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844">
                <a:extLst>
                  <a:ext uri="{FF2B5EF4-FFF2-40B4-BE49-F238E27FC236}">
                    <a16:creationId xmlns:a16="http://schemas.microsoft.com/office/drawing/2014/main" id="{BB335BC4-F047-4127-8734-B9228D3BF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89" y="813"/>
                <a:ext cx="51" cy="48"/>
              </a:xfrm>
              <a:custGeom>
                <a:avLst/>
                <a:gdLst>
                  <a:gd name="T0" fmla="*/ 27 w 34"/>
                  <a:gd name="T1" fmla="*/ 26 h 32"/>
                  <a:gd name="T2" fmla="*/ 28 w 34"/>
                  <a:gd name="T3" fmla="*/ 5 h 32"/>
                  <a:gd name="T4" fmla="*/ 6 w 34"/>
                  <a:gd name="T5" fmla="*/ 5 h 32"/>
                  <a:gd name="T6" fmla="*/ 6 w 34"/>
                  <a:gd name="T7" fmla="*/ 26 h 32"/>
                  <a:gd name="T8" fmla="*/ 27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7" y="26"/>
                    </a:moveTo>
                    <a:cubicBezTo>
                      <a:pt x="33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1" y="31"/>
                      <a:pt x="27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845">
                <a:extLst>
                  <a:ext uri="{FF2B5EF4-FFF2-40B4-BE49-F238E27FC236}">
                    <a16:creationId xmlns:a16="http://schemas.microsoft.com/office/drawing/2014/main" id="{9BE262C6-133F-4B43-A4F6-BA6F6C09D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46" y="765"/>
                <a:ext cx="56" cy="53"/>
              </a:xfrm>
              <a:custGeom>
                <a:avLst/>
                <a:gdLst>
                  <a:gd name="T0" fmla="*/ 30 w 37"/>
                  <a:gd name="T1" fmla="*/ 29 h 35"/>
                  <a:gd name="T2" fmla="*/ 30 w 37"/>
                  <a:gd name="T3" fmla="*/ 6 h 35"/>
                  <a:gd name="T4" fmla="*/ 6 w 37"/>
                  <a:gd name="T5" fmla="*/ 6 h 35"/>
                  <a:gd name="T6" fmla="*/ 6 w 37"/>
                  <a:gd name="T7" fmla="*/ 29 h 35"/>
                  <a:gd name="T8" fmla="*/ 30 w 37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0" y="29"/>
                    </a:moveTo>
                    <a:cubicBezTo>
                      <a:pt x="37" y="23"/>
                      <a:pt x="37" y="13"/>
                      <a:pt x="30" y="6"/>
                    </a:cubicBezTo>
                    <a:cubicBezTo>
                      <a:pt x="24" y="0"/>
                      <a:pt x="13" y="0"/>
                      <a:pt x="6" y="6"/>
                    </a:cubicBezTo>
                    <a:cubicBezTo>
                      <a:pt x="0" y="12"/>
                      <a:pt x="0" y="23"/>
                      <a:pt x="6" y="29"/>
                    </a:cubicBezTo>
                    <a:cubicBezTo>
                      <a:pt x="13" y="35"/>
                      <a:pt x="24" y="35"/>
                      <a:pt x="30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846">
                <a:extLst>
                  <a:ext uri="{FF2B5EF4-FFF2-40B4-BE49-F238E27FC236}">
                    <a16:creationId xmlns:a16="http://schemas.microsoft.com/office/drawing/2014/main" id="{5E24891E-D5AA-4A52-83A2-412955872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04" y="719"/>
                <a:ext cx="60" cy="57"/>
              </a:xfrm>
              <a:custGeom>
                <a:avLst/>
                <a:gdLst>
                  <a:gd name="T0" fmla="*/ 33 w 40"/>
                  <a:gd name="T1" fmla="*/ 31 h 38"/>
                  <a:gd name="T2" fmla="*/ 33 w 40"/>
                  <a:gd name="T3" fmla="*/ 6 h 38"/>
                  <a:gd name="T4" fmla="*/ 7 w 40"/>
                  <a:gd name="T5" fmla="*/ 6 h 38"/>
                  <a:gd name="T6" fmla="*/ 7 w 40"/>
                  <a:gd name="T7" fmla="*/ 31 h 38"/>
                  <a:gd name="T8" fmla="*/ 33 w 40"/>
                  <a:gd name="T9" fmla="*/ 3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31"/>
                    </a:moveTo>
                    <a:cubicBezTo>
                      <a:pt x="40" y="24"/>
                      <a:pt x="40" y="13"/>
                      <a:pt x="33" y="6"/>
                    </a:cubicBezTo>
                    <a:cubicBezTo>
                      <a:pt x="26" y="0"/>
                      <a:pt x="14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847">
                <a:extLst>
                  <a:ext uri="{FF2B5EF4-FFF2-40B4-BE49-F238E27FC236}">
                    <a16:creationId xmlns:a16="http://schemas.microsoft.com/office/drawing/2014/main" id="{166E6662-ED29-4BA4-8582-4E333F2560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61" y="671"/>
                <a:ext cx="65" cy="61"/>
              </a:xfrm>
              <a:custGeom>
                <a:avLst/>
                <a:gdLst>
                  <a:gd name="T0" fmla="*/ 36 w 43"/>
                  <a:gd name="T1" fmla="*/ 34 h 41"/>
                  <a:gd name="T2" fmla="*/ 36 w 43"/>
                  <a:gd name="T3" fmla="*/ 8 h 41"/>
                  <a:gd name="T4" fmla="*/ 8 w 43"/>
                  <a:gd name="T5" fmla="*/ 8 h 41"/>
                  <a:gd name="T6" fmla="*/ 8 w 43"/>
                  <a:gd name="T7" fmla="*/ 34 h 41"/>
                  <a:gd name="T8" fmla="*/ 36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34"/>
                    </a:moveTo>
                    <a:cubicBezTo>
                      <a:pt x="43" y="27"/>
                      <a:pt x="43" y="15"/>
                      <a:pt x="36" y="8"/>
                    </a:cubicBezTo>
                    <a:cubicBezTo>
                      <a:pt x="28" y="0"/>
                      <a:pt x="16" y="0"/>
                      <a:pt x="8" y="8"/>
                    </a:cubicBezTo>
                    <a:cubicBezTo>
                      <a:pt x="0" y="15"/>
                      <a:pt x="0" y="26"/>
                      <a:pt x="8" y="34"/>
                    </a:cubicBezTo>
                    <a:cubicBezTo>
                      <a:pt x="15" y="41"/>
                      <a:pt x="28" y="41"/>
                      <a:pt x="3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848">
                <a:extLst>
                  <a:ext uri="{FF2B5EF4-FFF2-40B4-BE49-F238E27FC236}">
                    <a16:creationId xmlns:a16="http://schemas.microsoft.com/office/drawing/2014/main" id="{C172F6C7-40AC-48AB-A0E1-787826B4E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22" y="626"/>
                <a:ext cx="64" cy="61"/>
              </a:xfrm>
              <a:custGeom>
                <a:avLst/>
                <a:gdLst>
                  <a:gd name="T0" fmla="*/ 35 w 43"/>
                  <a:gd name="T1" fmla="*/ 34 h 41"/>
                  <a:gd name="T2" fmla="*/ 35 w 43"/>
                  <a:gd name="T3" fmla="*/ 8 h 41"/>
                  <a:gd name="T4" fmla="*/ 7 w 43"/>
                  <a:gd name="T5" fmla="*/ 8 h 41"/>
                  <a:gd name="T6" fmla="*/ 7 w 43"/>
                  <a:gd name="T7" fmla="*/ 34 h 41"/>
                  <a:gd name="T8" fmla="*/ 35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4"/>
                    </a:moveTo>
                    <a:cubicBezTo>
                      <a:pt x="43" y="27"/>
                      <a:pt x="43" y="15"/>
                      <a:pt x="35" y="8"/>
                    </a:cubicBezTo>
                    <a:cubicBezTo>
                      <a:pt x="28" y="0"/>
                      <a:pt x="15" y="0"/>
                      <a:pt x="7" y="8"/>
                    </a:cubicBezTo>
                    <a:cubicBezTo>
                      <a:pt x="0" y="15"/>
                      <a:pt x="0" y="26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849">
                <a:extLst>
                  <a:ext uri="{FF2B5EF4-FFF2-40B4-BE49-F238E27FC236}">
                    <a16:creationId xmlns:a16="http://schemas.microsoft.com/office/drawing/2014/main" id="{FF3875B8-044E-4315-A89C-FFF8A8F41B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79" y="579"/>
                <a:ext cx="69" cy="66"/>
              </a:xfrm>
              <a:custGeom>
                <a:avLst/>
                <a:gdLst>
                  <a:gd name="T0" fmla="*/ 38 w 46"/>
                  <a:gd name="T1" fmla="*/ 8 h 44"/>
                  <a:gd name="T2" fmla="*/ 8 w 46"/>
                  <a:gd name="T3" fmla="*/ 7 h 44"/>
                  <a:gd name="T4" fmla="*/ 8 w 46"/>
                  <a:gd name="T5" fmla="*/ 36 h 44"/>
                  <a:gd name="T6" fmla="*/ 38 w 46"/>
                  <a:gd name="T7" fmla="*/ 36 h 44"/>
                  <a:gd name="T8" fmla="*/ 38 w 46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4">
                    <a:moveTo>
                      <a:pt x="38" y="8"/>
                    </a:moveTo>
                    <a:cubicBezTo>
                      <a:pt x="30" y="0"/>
                      <a:pt x="16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ubicBezTo>
                      <a:pt x="46" y="28"/>
                      <a:pt x="46" y="16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850">
                <a:extLst>
                  <a:ext uri="{FF2B5EF4-FFF2-40B4-BE49-F238E27FC236}">
                    <a16:creationId xmlns:a16="http://schemas.microsoft.com/office/drawing/2014/main" id="{575C0A02-FAE2-41B8-B1CF-11E9D54DA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37" y="531"/>
                <a:ext cx="75" cy="71"/>
              </a:xfrm>
              <a:custGeom>
                <a:avLst/>
                <a:gdLst>
                  <a:gd name="T0" fmla="*/ 41 w 50"/>
                  <a:gd name="T1" fmla="*/ 9 h 47"/>
                  <a:gd name="T2" fmla="*/ 9 w 50"/>
                  <a:gd name="T3" fmla="*/ 9 h 47"/>
                  <a:gd name="T4" fmla="*/ 9 w 50"/>
                  <a:gd name="T5" fmla="*/ 39 h 47"/>
                  <a:gd name="T6" fmla="*/ 41 w 50"/>
                  <a:gd name="T7" fmla="*/ 39 h 47"/>
                  <a:gd name="T8" fmla="*/ 41 w 50"/>
                  <a:gd name="T9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9"/>
                    </a:move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ubicBezTo>
                      <a:pt x="50" y="31"/>
                      <a:pt x="50" y="17"/>
                      <a:pt x="4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851">
                <a:extLst>
                  <a:ext uri="{FF2B5EF4-FFF2-40B4-BE49-F238E27FC236}">
                    <a16:creationId xmlns:a16="http://schemas.microsoft.com/office/drawing/2014/main" id="{7322E89D-E2D6-4CD4-ABC5-E09868127C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93" y="485"/>
                <a:ext cx="81" cy="75"/>
              </a:xfrm>
              <a:custGeom>
                <a:avLst/>
                <a:gdLst>
                  <a:gd name="T0" fmla="*/ 45 w 54"/>
                  <a:gd name="T1" fmla="*/ 41 h 50"/>
                  <a:gd name="T2" fmla="*/ 45 w 54"/>
                  <a:gd name="T3" fmla="*/ 9 h 50"/>
                  <a:gd name="T4" fmla="*/ 10 w 54"/>
                  <a:gd name="T5" fmla="*/ 8 h 50"/>
                  <a:gd name="T6" fmla="*/ 10 w 54"/>
                  <a:gd name="T7" fmla="*/ 41 h 50"/>
                  <a:gd name="T8" fmla="*/ 45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5" y="41"/>
                    </a:moveTo>
                    <a:cubicBezTo>
                      <a:pt x="54" y="32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8"/>
                    </a:cubicBezTo>
                    <a:cubicBezTo>
                      <a:pt x="1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5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852">
                <a:extLst>
                  <a:ext uri="{FF2B5EF4-FFF2-40B4-BE49-F238E27FC236}">
                    <a16:creationId xmlns:a16="http://schemas.microsoft.com/office/drawing/2014/main" id="{D026FCC0-D4BE-4B6C-912D-2583EC233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0" y="437"/>
                <a:ext cx="88" cy="79"/>
              </a:xfrm>
              <a:custGeom>
                <a:avLst/>
                <a:gdLst>
                  <a:gd name="T0" fmla="*/ 47 w 58"/>
                  <a:gd name="T1" fmla="*/ 44 h 53"/>
                  <a:gd name="T2" fmla="*/ 47 w 58"/>
                  <a:gd name="T3" fmla="*/ 10 h 53"/>
                  <a:gd name="T4" fmla="*/ 11 w 58"/>
                  <a:gd name="T5" fmla="*/ 10 h 53"/>
                  <a:gd name="T6" fmla="*/ 11 w 58"/>
                  <a:gd name="T7" fmla="*/ 44 h 53"/>
                  <a:gd name="T8" fmla="*/ 47 w 58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3">
                    <a:moveTo>
                      <a:pt x="47" y="44"/>
                    </a:moveTo>
                    <a:cubicBezTo>
                      <a:pt x="57" y="35"/>
                      <a:pt x="58" y="19"/>
                      <a:pt x="47" y="10"/>
                    </a:cubicBezTo>
                    <a:cubicBezTo>
                      <a:pt x="37" y="0"/>
                      <a:pt x="21" y="0"/>
                      <a:pt x="11" y="10"/>
                    </a:cubicBezTo>
                    <a:cubicBezTo>
                      <a:pt x="1" y="19"/>
                      <a:pt x="0" y="34"/>
                      <a:pt x="11" y="44"/>
                    </a:cubicBezTo>
                    <a:cubicBezTo>
                      <a:pt x="21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853">
                <a:extLst>
                  <a:ext uri="{FF2B5EF4-FFF2-40B4-BE49-F238E27FC236}">
                    <a16:creationId xmlns:a16="http://schemas.microsoft.com/office/drawing/2014/main" id="{0B878464-ED0F-40AA-AAC6-A8B450D77F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10" y="389"/>
                <a:ext cx="90" cy="85"/>
              </a:xfrm>
              <a:custGeom>
                <a:avLst/>
                <a:gdLst>
                  <a:gd name="T0" fmla="*/ 49 w 60"/>
                  <a:gd name="T1" fmla="*/ 47 h 57"/>
                  <a:gd name="T2" fmla="*/ 49 w 60"/>
                  <a:gd name="T3" fmla="*/ 11 h 57"/>
                  <a:gd name="T4" fmla="*/ 10 w 60"/>
                  <a:gd name="T5" fmla="*/ 10 h 57"/>
                  <a:gd name="T6" fmla="*/ 10 w 60"/>
                  <a:gd name="T7" fmla="*/ 47 h 57"/>
                  <a:gd name="T8" fmla="*/ 49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49" y="47"/>
                    </a:moveTo>
                    <a:cubicBezTo>
                      <a:pt x="60" y="37"/>
                      <a:pt x="60" y="21"/>
                      <a:pt x="49" y="11"/>
                    </a:cubicBezTo>
                    <a:cubicBezTo>
                      <a:pt x="39" y="1"/>
                      <a:pt x="21" y="0"/>
                      <a:pt x="10" y="10"/>
                    </a:cubicBezTo>
                    <a:cubicBezTo>
                      <a:pt x="0" y="20"/>
                      <a:pt x="0" y="37"/>
                      <a:pt x="10" y="47"/>
                    </a:cubicBezTo>
                    <a:cubicBezTo>
                      <a:pt x="21" y="57"/>
                      <a:pt x="38" y="57"/>
                      <a:pt x="49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854">
                <a:extLst>
                  <a:ext uri="{FF2B5EF4-FFF2-40B4-BE49-F238E27FC236}">
                    <a16:creationId xmlns:a16="http://schemas.microsoft.com/office/drawing/2014/main" id="{84F09689-4380-4BD3-8AB1-35B1C4878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66" y="343"/>
                <a:ext cx="97" cy="90"/>
              </a:xfrm>
              <a:custGeom>
                <a:avLst/>
                <a:gdLst>
                  <a:gd name="T0" fmla="*/ 53 w 65"/>
                  <a:gd name="T1" fmla="*/ 49 h 60"/>
                  <a:gd name="T2" fmla="*/ 53 w 65"/>
                  <a:gd name="T3" fmla="*/ 11 h 60"/>
                  <a:gd name="T4" fmla="*/ 12 w 65"/>
                  <a:gd name="T5" fmla="*/ 11 h 60"/>
                  <a:gd name="T6" fmla="*/ 12 w 65"/>
                  <a:gd name="T7" fmla="*/ 49 h 60"/>
                  <a:gd name="T8" fmla="*/ 53 w 65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60">
                    <a:moveTo>
                      <a:pt x="53" y="49"/>
                    </a:moveTo>
                    <a:cubicBezTo>
                      <a:pt x="64" y="39"/>
                      <a:pt x="65" y="21"/>
                      <a:pt x="53" y="11"/>
                    </a:cubicBezTo>
                    <a:cubicBezTo>
                      <a:pt x="42" y="0"/>
                      <a:pt x="23" y="0"/>
                      <a:pt x="12" y="11"/>
                    </a:cubicBezTo>
                    <a:cubicBezTo>
                      <a:pt x="1" y="21"/>
                      <a:pt x="0" y="38"/>
                      <a:pt x="12" y="49"/>
                    </a:cubicBezTo>
                    <a:cubicBezTo>
                      <a:pt x="23" y="60"/>
                      <a:pt x="41" y="60"/>
                      <a:pt x="53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855">
                <a:extLst>
                  <a:ext uri="{FF2B5EF4-FFF2-40B4-BE49-F238E27FC236}">
                    <a16:creationId xmlns:a16="http://schemas.microsoft.com/office/drawing/2014/main" id="{4D741700-8BDE-4632-8AE4-66889A9C9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25" y="296"/>
                <a:ext cx="99" cy="93"/>
              </a:xfrm>
              <a:custGeom>
                <a:avLst/>
                <a:gdLst>
                  <a:gd name="T0" fmla="*/ 54 w 66"/>
                  <a:gd name="T1" fmla="*/ 51 h 62"/>
                  <a:gd name="T2" fmla="*/ 54 w 66"/>
                  <a:gd name="T3" fmla="*/ 11 h 62"/>
                  <a:gd name="T4" fmla="*/ 12 w 66"/>
                  <a:gd name="T5" fmla="*/ 11 h 62"/>
                  <a:gd name="T6" fmla="*/ 11 w 66"/>
                  <a:gd name="T7" fmla="*/ 51 h 62"/>
                  <a:gd name="T8" fmla="*/ 54 w 66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2">
                    <a:moveTo>
                      <a:pt x="54" y="51"/>
                    </a:moveTo>
                    <a:cubicBezTo>
                      <a:pt x="66" y="40"/>
                      <a:pt x="66" y="22"/>
                      <a:pt x="54" y="11"/>
                    </a:cubicBezTo>
                    <a:cubicBezTo>
                      <a:pt x="43" y="0"/>
                      <a:pt x="23" y="0"/>
                      <a:pt x="12" y="11"/>
                    </a:cubicBezTo>
                    <a:cubicBezTo>
                      <a:pt x="0" y="22"/>
                      <a:pt x="0" y="40"/>
                      <a:pt x="11" y="51"/>
                    </a:cubicBezTo>
                    <a:cubicBezTo>
                      <a:pt x="23" y="62"/>
                      <a:pt x="42" y="62"/>
                      <a:pt x="54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856">
                <a:extLst>
                  <a:ext uri="{FF2B5EF4-FFF2-40B4-BE49-F238E27FC236}">
                    <a16:creationId xmlns:a16="http://schemas.microsoft.com/office/drawing/2014/main" id="{8200CA9C-AC73-4046-87CB-A9560070B6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4" y="251"/>
                <a:ext cx="100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1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857">
                <a:extLst>
                  <a:ext uri="{FF2B5EF4-FFF2-40B4-BE49-F238E27FC236}">
                    <a16:creationId xmlns:a16="http://schemas.microsoft.com/office/drawing/2014/main" id="{AC5F5DB3-E23A-464F-B1B7-C198DF34A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1" y="203"/>
                <a:ext cx="105" cy="99"/>
              </a:xfrm>
              <a:custGeom>
                <a:avLst/>
                <a:gdLst>
                  <a:gd name="T0" fmla="*/ 13 w 70"/>
                  <a:gd name="T1" fmla="*/ 54 h 66"/>
                  <a:gd name="T2" fmla="*/ 58 w 70"/>
                  <a:gd name="T3" fmla="*/ 54 h 66"/>
                  <a:gd name="T4" fmla="*/ 58 w 70"/>
                  <a:gd name="T5" fmla="*/ 12 h 66"/>
                  <a:gd name="T6" fmla="*/ 13 w 70"/>
                  <a:gd name="T7" fmla="*/ 12 h 66"/>
                  <a:gd name="T8" fmla="*/ 13 w 70"/>
                  <a:gd name="T9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6">
                    <a:moveTo>
                      <a:pt x="13" y="54"/>
                    </a:moveTo>
                    <a:cubicBezTo>
                      <a:pt x="25" y="65"/>
                      <a:pt x="45" y="66"/>
                      <a:pt x="58" y="54"/>
                    </a:cubicBezTo>
                    <a:cubicBezTo>
                      <a:pt x="70" y="43"/>
                      <a:pt x="70" y="24"/>
                      <a:pt x="58" y="12"/>
                    </a:cubicBezTo>
                    <a:cubicBezTo>
                      <a:pt x="46" y="0"/>
                      <a:pt x="25" y="0"/>
                      <a:pt x="13" y="12"/>
                    </a:cubicBezTo>
                    <a:cubicBezTo>
                      <a:pt x="0" y="23"/>
                      <a:pt x="1" y="42"/>
                      <a:pt x="13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858">
                <a:extLst>
                  <a:ext uri="{FF2B5EF4-FFF2-40B4-BE49-F238E27FC236}">
                    <a16:creationId xmlns:a16="http://schemas.microsoft.com/office/drawing/2014/main" id="{1DBC47DA-2FD5-4746-BB8C-EF44AF47B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99" y="157"/>
                <a:ext cx="111" cy="102"/>
              </a:xfrm>
              <a:custGeom>
                <a:avLst/>
                <a:gdLst>
                  <a:gd name="T0" fmla="*/ 60 w 74"/>
                  <a:gd name="T1" fmla="*/ 56 h 68"/>
                  <a:gd name="T2" fmla="*/ 61 w 74"/>
                  <a:gd name="T3" fmla="*/ 12 h 68"/>
                  <a:gd name="T4" fmla="*/ 13 w 74"/>
                  <a:gd name="T5" fmla="*/ 12 h 68"/>
                  <a:gd name="T6" fmla="*/ 13 w 74"/>
                  <a:gd name="T7" fmla="*/ 56 h 68"/>
                  <a:gd name="T8" fmla="*/ 60 w 74"/>
                  <a:gd name="T9" fmla="*/ 5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8">
                    <a:moveTo>
                      <a:pt x="60" y="56"/>
                    </a:moveTo>
                    <a:cubicBezTo>
                      <a:pt x="74" y="44"/>
                      <a:pt x="74" y="24"/>
                      <a:pt x="61" y="12"/>
                    </a:cubicBezTo>
                    <a:cubicBezTo>
                      <a:pt x="48" y="0"/>
                      <a:pt x="27" y="0"/>
                      <a:pt x="13" y="12"/>
                    </a:cubicBezTo>
                    <a:cubicBezTo>
                      <a:pt x="0" y="24"/>
                      <a:pt x="0" y="44"/>
                      <a:pt x="13" y="56"/>
                    </a:cubicBezTo>
                    <a:cubicBezTo>
                      <a:pt x="26" y="68"/>
                      <a:pt x="47" y="68"/>
                      <a:pt x="60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859">
                <a:extLst>
                  <a:ext uri="{FF2B5EF4-FFF2-40B4-BE49-F238E27FC236}">
                    <a16:creationId xmlns:a16="http://schemas.microsoft.com/office/drawing/2014/main" id="{BF51B548-B2FA-4EC2-9DEC-454AE4A675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56" y="109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6"/>
                      <a:pt x="0" y="46"/>
                      <a:pt x="14" y="59"/>
                    </a:cubicBezTo>
                    <a:cubicBezTo>
                      <a:pt x="27" y="72"/>
                      <a:pt x="49" y="72"/>
                      <a:pt x="63" y="59"/>
                    </a:cubicBezTo>
                    <a:cubicBezTo>
                      <a:pt x="77" y="47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860">
                <a:extLst>
                  <a:ext uri="{FF2B5EF4-FFF2-40B4-BE49-F238E27FC236}">
                    <a16:creationId xmlns:a16="http://schemas.microsoft.com/office/drawing/2014/main" id="{E53B06EF-79B6-4304-ADFF-993D68CA9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17" y="91"/>
                <a:ext cx="10" cy="54"/>
              </a:xfrm>
              <a:custGeom>
                <a:avLst/>
                <a:gdLst>
                  <a:gd name="T0" fmla="*/ 7 w 7"/>
                  <a:gd name="T1" fmla="*/ 36 h 36"/>
                  <a:gd name="T2" fmla="*/ 7 w 7"/>
                  <a:gd name="T3" fmla="*/ 0 h 36"/>
                  <a:gd name="T4" fmla="*/ 7 w 7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6">
                    <a:moveTo>
                      <a:pt x="7" y="36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0" y="11"/>
                      <a:pt x="0" y="25"/>
                      <a:pt x="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861">
                <a:extLst>
                  <a:ext uri="{FF2B5EF4-FFF2-40B4-BE49-F238E27FC236}">
                    <a16:creationId xmlns:a16="http://schemas.microsoft.com/office/drawing/2014/main" id="{DDD4AD98-7505-421D-A9BF-C9B6E26AE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58" y="1432"/>
                <a:ext cx="6" cy="6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1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862">
                <a:extLst>
                  <a:ext uri="{FF2B5EF4-FFF2-40B4-BE49-F238E27FC236}">
                    <a16:creationId xmlns:a16="http://schemas.microsoft.com/office/drawing/2014/main" id="{39E9ADD3-E8BE-405F-94D4-6C48BF199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8" y="1387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2"/>
                      <a:pt x="0" y="3"/>
                      <a:pt x="0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863">
                <a:extLst>
                  <a:ext uri="{FF2B5EF4-FFF2-40B4-BE49-F238E27FC236}">
                    <a16:creationId xmlns:a16="http://schemas.microsoft.com/office/drawing/2014/main" id="{E200C2AF-AD4D-4274-857C-D47A711C51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76" y="1340"/>
                <a:ext cx="11" cy="11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5 h 7"/>
                  <a:gd name="T4" fmla="*/ 6 w 7"/>
                  <a:gd name="T5" fmla="*/ 6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5"/>
                    </a:cubicBezTo>
                    <a:cubicBezTo>
                      <a:pt x="2" y="7"/>
                      <a:pt x="4" y="7"/>
                      <a:pt x="6" y="6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864">
                <a:extLst>
                  <a:ext uri="{FF2B5EF4-FFF2-40B4-BE49-F238E27FC236}">
                    <a16:creationId xmlns:a16="http://schemas.microsoft.com/office/drawing/2014/main" id="{EABCBFA7-A197-4B2D-B9B5-242928AFF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34" y="1293"/>
                <a:ext cx="16" cy="15"/>
              </a:xfrm>
              <a:custGeom>
                <a:avLst/>
                <a:gdLst>
                  <a:gd name="T0" fmla="*/ 1 w 11"/>
                  <a:gd name="T1" fmla="*/ 2 h 10"/>
                  <a:gd name="T2" fmla="*/ 2 w 11"/>
                  <a:gd name="T3" fmla="*/ 8 h 10"/>
                  <a:gd name="T4" fmla="*/ 9 w 11"/>
                  <a:gd name="T5" fmla="*/ 9 h 10"/>
                  <a:gd name="T6" fmla="*/ 8 w 11"/>
                  <a:gd name="T7" fmla="*/ 2 h 10"/>
                  <a:gd name="T8" fmla="*/ 1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1" y="2"/>
                    </a:moveTo>
                    <a:cubicBezTo>
                      <a:pt x="0" y="4"/>
                      <a:pt x="0" y="7"/>
                      <a:pt x="2" y="8"/>
                    </a:cubicBezTo>
                    <a:cubicBezTo>
                      <a:pt x="4" y="10"/>
                      <a:pt x="7" y="10"/>
                      <a:pt x="9" y="9"/>
                    </a:cubicBezTo>
                    <a:cubicBezTo>
                      <a:pt x="11" y="7"/>
                      <a:pt x="10" y="4"/>
                      <a:pt x="8" y="2"/>
                    </a:cubicBezTo>
                    <a:cubicBezTo>
                      <a:pt x="7" y="0"/>
                      <a:pt x="3" y="0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865">
                <a:extLst>
                  <a:ext uri="{FF2B5EF4-FFF2-40B4-BE49-F238E27FC236}">
                    <a16:creationId xmlns:a16="http://schemas.microsoft.com/office/drawing/2014/main" id="{D873ECF4-1072-43C3-BB76-035895AEB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91" y="1246"/>
                <a:ext cx="21" cy="20"/>
              </a:xfrm>
              <a:custGeom>
                <a:avLst/>
                <a:gdLst>
                  <a:gd name="T0" fmla="*/ 2 w 14"/>
                  <a:gd name="T1" fmla="*/ 2 h 13"/>
                  <a:gd name="T2" fmla="*/ 2 w 14"/>
                  <a:gd name="T3" fmla="*/ 10 h 13"/>
                  <a:gd name="T4" fmla="*/ 11 w 14"/>
                  <a:gd name="T5" fmla="*/ 11 h 13"/>
                  <a:gd name="T6" fmla="*/ 11 w 14"/>
                  <a:gd name="T7" fmla="*/ 2 h 13"/>
                  <a:gd name="T8" fmla="*/ 2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2" y="2"/>
                    </a:moveTo>
                    <a:cubicBezTo>
                      <a:pt x="0" y="4"/>
                      <a:pt x="0" y="8"/>
                      <a:pt x="2" y="10"/>
                    </a:cubicBezTo>
                    <a:cubicBezTo>
                      <a:pt x="5" y="13"/>
                      <a:pt x="9" y="13"/>
                      <a:pt x="11" y="11"/>
                    </a:cubicBezTo>
                    <a:cubicBezTo>
                      <a:pt x="14" y="8"/>
                      <a:pt x="14" y="4"/>
                      <a:pt x="11" y="2"/>
                    </a:cubicBezTo>
                    <a:cubicBezTo>
                      <a:pt x="9" y="0"/>
                      <a:pt x="5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866">
                <a:extLst>
                  <a:ext uri="{FF2B5EF4-FFF2-40B4-BE49-F238E27FC236}">
                    <a16:creationId xmlns:a16="http://schemas.microsoft.com/office/drawing/2014/main" id="{A46B0826-6A33-4315-A826-0EE5C7059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47" y="1198"/>
                <a:ext cx="27" cy="26"/>
              </a:xfrm>
              <a:custGeom>
                <a:avLst/>
                <a:gdLst>
                  <a:gd name="T0" fmla="*/ 4 w 18"/>
                  <a:gd name="T1" fmla="*/ 3 h 17"/>
                  <a:gd name="T2" fmla="*/ 4 w 18"/>
                  <a:gd name="T3" fmla="*/ 14 h 17"/>
                  <a:gd name="T4" fmla="*/ 15 w 18"/>
                  <a:gd name="T5" fmla="*/ 14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1" y="6"/>
                      <a:pt x="0" y="11"/>
                      <a:pt x="4" y="14"/>
                    </a:cubicBezTo>
                    <a:cubicBezTo>
                      <a:pt x="7" y="17"/>
                      <a:pt x="12" y="17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867">
                <a:extLst>
                  <a:ext uri="{FF2B5EF4-FFF2-40B4-BE49-F238E27FC236}">
                    <a16:creationId xmlns:a16="http://schemas.microsoft.com/office/drawing/2014/main" id="{F213756A-FAA9-4D8C-B825-973F0B6114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06" y="1152"/>
                <a:ext cx="30" cy="28"/>
              </a:xfrm>
              <a:custGeom>
                <a:avLst/>
                <a:gdLst>
                  <a:gd name="T0" fmla="*/ 3 w 20"/>
                  <a:gd name="T1" fmla="*/ 3 h 19"/>
                  <a:gd name="T2" fmla="*/ 4 w 20"/>
                  <a:gd name="T3" fmla="*/ 15 h 19"/>
                  <a:gd name="T4" fmla="*/ 16 w 20"/>
                  <a:gd name="T5" fmla="*/ 16 h 19"/>
                  <a:gd name="T6" fmla="*/ 17 w 20"/>
                  <a:gd name="T7" fmla="*/ 3 h 19"/>
                  <a:gd name="T8" fmla="*/ 3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3" y="3"/>
                    </a:moveTo>
                    <a:cubicBezTo>
                      <a:pt x="0" y="6"/>
                      <a:pt x="0" y="12"/>
                      <a:pt x="4" y="15"/>
                    </a:cubicBezTo>
                    <a:cubicBezTo>
                      <a:pt x="7" y="19"/>
                      <a:pt x="13" y="19"/>
                      <a:pt x="16" y="16"/>
                    </a:cubicBezTo>
                    <a:cubicBezTo>
                      <a:pt x="20" y="12"/>
                      <a:pt x="20" y="7"/>
                      <a:pt x="17" y="3"/>
                    </a:cubicBezTo>
                    <a:cubicBezTo>
                      <a:pt x="13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868">
                <a:extLst>
                  <a:ext uri="{FF2B5EF4-FFF2-40B4-BE49-F238E27FC236}">
                    <a16:creationId xmlns:a16="http://schemas.microsoft.com/office/drawing/2014/main" id="{57C62C54-AF2A-4F9E-B11A-56EB7B59E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4" y="1104"/>
                <a:ext cx="36" cy="33"/>
              </a:xfrm>
              <a:custGeom>
                <a:avLst/>
                <a:gdLst>
                  <a:gd name="T0" fmla="*/ 4 w 24"/>
                  <a:gd name="T1" fmla="*/ 4 h 22"/>
                  <a:gd name="T2" fmla="*/ 4 w 24"/>
                  <a:gd name="T3" fmla="*/ 18 h 22"/>
                  <a:gd name="T4" fmla="*/ 19 w 24"/>
                  <a:gd name="T5" fmla="*/ 18 h 22"/>
                  <a:gd name="T6" fmla="*/ 19 w 24"/>
                  <a:gd name="T7" fmla="*/ 4 h 22"/>
                  <a:gd name="T8" fmla="*/ 4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4"/>
                    </a:moveTo>
                    <a:cubicBezTo>
                      <a:pt x="0" y="8"/>
                      <a:pt x="0" y="14"/>
                      <a:pt x="4" y="18"/>
                    </a:cubicBezTo>
                    <a:cubicBezTo>
                      <a:pt x="8" y="22"/>
                      <a:pt x="15" y="22"/>
                      <a:pt x="19" y="18"/>
                    </a:cubicBezTo>
                    <a:cubicBezTo>
                      <a:pt x="23" y="15"/>
                      <a:pt x="24" y="8"/>
                      <a:pt x="19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869">
                <a:extLst>
                  <a:ext uri="{FF2B5EF4-FFF2-40B4-BE49-F238E27FC236}">
                    <a16:creationId xmlns:a16="http://schemas.microsoft.com/office/drawing/2014/main" id="{6EA7C8BE-2917-47D8-B36E-492E87146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1" y="1057"/>
                <a:ext cx="41" cy="38"/>
              </a:xfrm>
              <a:custGeom>
                <a:avLst/>
                <a:gdLst>
                  <a:gd name="T0" fmla="*/ 5 w 27"/>
                  <a:gd name="T1" fmla="*/ 4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4 h 25"/>
                  <a:gd name="T8" fmla="*/ 5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4"/>
                    </a:cubicBezTo>
                    <a:cubicBezTo>
                      <a:pt x="17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870">
                <a:extLst>
                  <a:ext uri="{FF2B5EF4-FFF2-40B4-BE49-F238E27FC236}">
                    <a16:creationId xmlns:a16="http://schemas.microsoft.com/office/drawing/2014/main" id="{676FE34B-BAA3-4738-B6B1-2115A22AB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79" y="1009"/>
                <a:ext cx="45" cy="44"/>
              </a:xfrm>
              <a:custGeom>
                <a:avLst/>
                <a:gdLst>
                  <a:gd name="T0" fmla="*/ 25 w 30"/>
                  <a:gd name="T1" fmla="*/ 5 h 29"/>
                  <a:gd name="T2" fmla="*/ 5 w 30"/>
                  <a:gd name="T3" fmla="*/ 5 h 29"/>
                  <a:gd name="T4" fmla="*/ 5 w 30"/>
                  <a:gd name="T5" fmla="*/ 24 h 29"/>
                  <a:gd name="T6" fmla="*/ 25 w 30"/>
                  <a:gd name="T7" fmla="*/ 24 h 29"/>
                  <a:gd name="T8" fmla="*/ 25 w 30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25" y="5"/>
                    </a:moveTo>
                    <a:cubicBezTo>
                      <a:pt x="20" y="0"/>
                      <a:pt x="11" y="0"/>
                      <a:pt x="5" y="5"/>
                    </a:cubicBezTo>
                    <a:cubicBezTo>
                      <a:pt x="0" y="10"/>
                      <a:pt x="0" y="18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ubicBezTo>
                      <a:pt x="30" y="19"/>
                      <a:pt x="30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871">
                <a:extLst>
                  <a:ext uri="{FF2B5EF4-FFF2-40B4-BE49-F238E27FC236}">
                    <a16:creationId xmlns:a16="http://schemas.microsoft.com/office/drawing/2014/main" id="{A5B228E9-9E9B-400D-A7BE-FD38CE00A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38" y="964"/>
                <a:ext cx="47" cy="44"/>
              </a:xfrm>
              <a:custGeom>
                <a:avLst/>
                <a:gdLst>
                  <a:gd name="T0" fmla="*/ 25 w 31"/>
                  <a:gd name="T1" fmla="*/ 5 h 29"/>
                  <a:gd name="T2" fmla="*/ 6 w 31"/>
                  <a:gd name="T3" fmla="*/ 5 h 29"/>
                  <a:gd name="T4" fmla="*/ 6 w 31"/>
                  <a:gd name="T5" fmla="*/ 24 h 29"/>
                  <a:gd name="T6" fmla="*/ 25 w 31"/>
                  <a:gd name="T7" fmla="*/ 24 h 29"/>
                  <a:gd name="T8" fmla="*/ 25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5"/>
                    </a:moveTo>
                    <a:cubicBezTo>
                      <a:pt x="20" y="0"/>
                      <a:pt x="11" y="0"/>
                      <a:pt x="6" y="5"/>
                    </a:cubicBezTo>
                    <a:cubicBezTo>
                      <a:pt x="0" y="10"/>
                      <a:pt x="0" y="19"/>
                      <a:pt x="6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1" y="19"/>
                      <a:pt x="31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872">
                <a:extLst>
                  <a:ext uri="{FF2B5EF4-FFF2-40B4-BE49-F238E27FC236}">
                    <a16:creationId xmlns:a16="http://schemas.microsoft.com/office/drawing/2014/main" id="{DA864AE5-F267-461F-A9E4-C3FF5A967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96" y="918"/>
                <a:ext cx="51" cy="46"/>
              </a:xfrm>
              <a:custGeom>
                <a:avLst/>
                <a:gdLst>
                  <a:gd name="T0" fmla="*/ 28 w 34"/>
                  <a:gd name="T1" fmla="*/ 26 h 31"/>
                  <a:gd name="T2" fmla="*/ 28 w 34"/>
                  <a:gd name="T3" fmla="*/ 5 h 31"/>
                  <a:gd name="T4" fmla="*/ 6 w 34"/>
                  <a:gd name="T5" fmla="*/ 5 h 31"/>
                  <a:gd name="T6" fmla="*/ 6 w 34"/>
                  <a:gd name="T7" fmla="*/ 26 h 31"/>
                  <a:gd name="T8" fmla="*/ 28 w 34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28" y="26"/>
                    </a:move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ubicBezTo>
                      <a:pt x="0" y="11"/>
                      <a:pt x="1" y="20"/>
                      <a:pt x="6" y="26"/>
                    </a:cubicBezTo>
                    <a:cubicBezTo>
                      <a:pt x="13" y="31"/>
                      <a:pt x="22" y="31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873">
                <a:extLst>
                  <a:ext uri="{FF2B5EF4-FFF2-40B4-BE49-F238E27FC236}">
                    <a16:creationId xmlns:a16="http://schemas.microsoft.com/office/drawing/2014/main" id="{23CBD053-E0BD-47F1-A5C6-F44E44365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53" y="870"/>
                <a:ext cx="57" cy="52"/>
              </a:xfrm>
              <a:custGeom>
                <a:avLst/>
                <a:gdLst>
                  <a:gd name="T0" fmla="*/ 31 w 38"/>
                  <a:gd name="T1" fmla="*/ 29 h 35"/>
                  <a:gd name="T2" fmla="*/ 31 w 38"/>
                  <a:gd name="T3" fmla="*/ 6 h 35"/>
                  <a:gd name="T4" fmla="*/ 7 w 38"/>
                  <a:gd name="T5" fmla="*/ 6 h 35"/>
                  <a:gd name="T6" fmla="*/ 7 w 38"/>
                  <a:gd name="T7" fmla="*/ 29 h 35"/>
                  <a:gd name="T8" fmla="*/ 31 w 38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29"/>
                    </a:moveTo>
                    <a:cubicBezTo>
                      <a:pt x="38" y="23"/>
                      <a:pt x="38" y="13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874">
                <a:extLst>
                  <a:ext uri="{FF2B5EF4-FFF2-40B4-BE49-F238E27FC236}">
                    <a16:creationId xmlns:a16="http://schemas.microsoft.com/office/drawing/2014/main" id="{B9B662BE-DFE2-42A8-9FB9-50EA84EA6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11" y="822"/>
                <a:ext cx="61" cy="59"/>
              </a:xfrm>
              <a:custGeom>
                <a:avLst/>
                <a:gdLst>
                  <a:gd name="T0" fmla="*/ 34 w 41"/>
                  <a:gd name="T1" fmla="*/ 32 h 39"/>
                  <a:gd name="T2" fmla="*/ 34 w 41"/>
                  <a:gd name="T3" fmla="*/ 7 h 39"/>
                  <a:gd name="T4" fmla="*/ 8 w 41"/>
                  <a:gd name="T5" fmla="*/ 7 h 39"/>
                  <a:gd name="T6" fmla="*/ 7 w 41"/>
                  <a:gd name="T7" fmla="*/ 32 h 39"/>
                  <a:gd name="T8" fmla="*/ 34 w 41"/>
                  <a:gd name="T9" fmla="*/ 3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7" y="0"/>
                      <a:pt x="15" y="0"/>
                      <a:pt x="8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5" y="38"/>
                      <a:pt x="26" y="39"/>
                      <a:pt x="3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875">
                <a:extLst>
                  <a:ext uri="{FF2B5EF4-FFF2-40B4-BE49-F238E27FC236}">
                    <a16:creationId xmlns:a16="http://schemas.microsoft.com/office/drawing/2014/main" id="{8626D6E8-CEB4-44DE-93D2-CC8F51DD0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70" y="776"/>
                <a:ext cx="64" cy="61"/>
              </a:xfrm>
              <a:custGeom>
                <a:avLst/>
                <a:gdLst>
                  <a:gd name="T0" fmla="*/ 35 w 43"/>
                  <a:gd name="T1" fmla="*/ 34 h 41"/>
                  <a:gd name="T2" fmla="*/ 35 w 43"/>
                  <a:gd name="T3" fmla="*/ 7 h 41"/>
                  <a:gd name="T4" fmla="*/ 7 w 43"/>
                  <a:gd name="T5" fmla="*/ 7 h 41"/>
                  <a:gd name="T6" fmla="*/ 7 w 43"/>
                  <a:gd name="T7" fmla="*/ 34 h 41"/>
                  <a:gd name="T8" fmla="*/ 35 w 43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5" y="34"/>
                    </a:moveTo>
                    <a:cubicBezTo>
                      <a:pt x="43" y="27"/>
                      <a:pt x="43" y="15"/>
                      <a:pt x="35" y="7"/>
                    </a:cubicBezTo>
                    <a:cubicBezTo>
                      <a:pt x="28" y="0"/>
                      <a:pt x="15" y="0"/>
                      <a:pt x="7" y="7"/>
                    </a:cubicBezTo>
                    <a:cubicBezTo>
                      <a:pt x="0" y="15"/>
                      <a:pt x="0" y="26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876">
                <a:extLst>
                  <a:ext uri="{FF2B5EF4-FFF2-40B4-BE49-F238E27FC236}">
                    <a16:creationId xmlns:a16="http://schemas.microsoft.com/office/drawing/2014/main" id="{94DAA23D-2BE7-44AE-A346-3EF009FCF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27" y="729"/>
                <a:ext cx="69" cy="65"/>
              </a:xfrm>
              <a:custGeom>
                <a:avLst/>
                <a:gdLst>
                  <a:gd name="T0" fmla="*/ 38 w 46"/>
                  <a:gd name="T1" fmla="*/ 36 h 43"/>
                  <a:gd name="T2" fmla="*/ 38 w 46"/>
                  <a:gd name="T3" fmla="*/ 8 h 43"/>
                  <a:gd name="T4" fmla="*/ 8 w 46"/>
                  <a:gd name="T5" fmla="*/ 7 h 43"/>
                  <a:gd name="T6" fmla="*/ 8 w 46"/>
                  <a:gd name="T7" fmla="*/ 36 h 43"/>
                  <a:gd name="T8" fmla="*/ 38 w 46"/>
                  <a:gd name="T9" fmla="*/ 3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3">
                    <a:moveTo>
                      <a:pt x="38" y="36"/>
                    </a:moveTo>
                    <a:cubicBezTo>
                      <a:pt x="46" y="28"/>
                      <a:pt x="46" y="15"/>
                      <a:pt x="38" y="8"/>
                    </a:cubicBezTo>
                    <a:cubicBezTo>
                      <a:pt x="30" y="0"/>
                      <a:pt x="16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3"/>
                      <a:pt x="30" y="43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877">
                <a:extLst>
                  <a:ext uri="{FF2B5EF4-FFF2-40B4-BE49-F238E27FC236}">
                    <a16:creationId xmlns:a16="http://schemas.microsoft.com/office/drawing/2014/main" id="{80782D2F-CF6E-4D6B-A3D3-9670EE7D65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85" y="681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0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Freeform 878">
                <a:extLst>
                  <a:ext uri="{FF2B5EF4-FFF2-40B4-BE49-F238E27FC236}">
                    <a16:creationId xmlns:a16="http://schemas.microsoft.com/office/drawing/2014/main" id="{44819078-FD14-4F8E-9904-1DF14BAB8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42" y="635"/>
                <a:ext cx="80" cy="75"/>
              </a:xfrm>
              <a:custGeom>
                <a:avLst/>
                <a:gdLst>
                  <a:gd name="T0" fmla="*/ 44 w 53"/>
                  <a:gd name="T1" fmla="*/ 41 h 50"/>
                  <a:gd name="T2" fmla="*/ 44 w 53"/>
                  <a:gd name="T3" fmla="*/ 9 h 50"/>
                  <a:gd name="T4" fmla="*/ 9 w 53"/>
                  <a:gd name="T5" fmla="*/ 8 h 50"/>
                  <a:gd name="T6" fmla="*/ 9 w 53"/>
                  <a:gd name="T7" fmla="*/ 41 h 50"/>
                  <a:gd name="T8" fmla="*/ 44 w 53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41"/>
                    </a:moveTo>
                    <a:cubicBezTo>
                      <a:pt x="53" y="32"/>
                      <a:pt x="53" y="17"/>
                      <a:pt x="44" y="9"/>
                    </a:cubicBezTo>
                    <a:cubicBezTo>
                      <a:pt x="34" y="0"/>
                      <a:pt x="19" y="0"/>
                      <a:pt x="9" y="8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Freeform 879">
                <a:extLst>
                  <a:ext uri="{FF2B5EF4-FFF2-40B4-BE49-F238E27FC236}">
                    <a16:creationId xmlns:a16="http://schemas.microsoft.com/office/drawing/2014/main" id="{47F6A7F8-37C4-4E3D-985D-2C807C231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02" y="590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2"/>
                      <a:pt x="54" y="17"/>
                      <a:pt x="44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880">
                <a:extLst>
                  <a:ext uri="{FF2B5EF4-FFF2-40B4-BE49-F238E27FC236}">
                    <a16:creationId xmlns:a16="http://schemas.microsoft.com/office/drawing/2014/main" id="{EA886FA4-4B9C-49BB-A2C7-157F70CDC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59" y="542"/>
                <a:ext cx="86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10 h 53"/>
                  <a:gd name="T4" fmla="*/ 11 w 57"/>
                  <a:gd name="T5" fmla="*/ 9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1" y="0"/>
                      <a:pt x="11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881">
                <a:extLst>
                  <a:ext uri="{FF2B5EF4-FFF2-40B4-BE49-F238E27FC236}">
                    <a16:creationId xmlns:a16="http://schemas.microsoft.com/office/drawing/2014/main" id="{7B7F8ED0-450A-420C-A4CE-FC75C49AF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7" y="494"/>
                <a:ext cx="91" cy="85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1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7"/>
                      <a:pt x="61" y="21"/>
                      <a:pt x="50" y="11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882">
                <a:extLst>
                  <a:ext uri="{FF2B5EF4-FFF2-40B4-BE49-F238E27FC236}">
                    <a16:creationId xmlns:a16="http://schemas.microsoft.com/office/drawing/2014/main" id="{BD9DC22B-F0B3-4265-8366-C496E59F7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74" y="448"/>
                <a:ext cx="96" cy="89"/>
              </a:xfrm>
              <a:custGeom>
                <a:avLst/>
                <a:gdLst>
                  <a:gd name="T0" fmla="*/ 52 w 64"/>
                  <a:gd name="T1" fmla="*/ 49 h 60"/>
                  <a:gd name="T2" fmla="*/ 53 w 64"/>
                  <a:gd name="T3" fmla="*/ 11 h 60"/>
                  <a:gd name="T4" fmla="*/ 12 w 64"/>
                  <a:gd name="T5" fmla="*/ 10 h 60"/>
                  <a:gd name="T6" fmla="*/ 11 w 64"/>
                  <a:gd name="T7" fmla="*/ 49 h 60"/>
                  <a:gd name="T8" fmla="*/ 5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2" y="49"/>
                    </a:moveTo>
                    <a:cubicBezTo>
                      <a:pt x="64" y="38"/>
                      <a:pt x="64" y="21"/>
                      <a:pt x="53" y="11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60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Freeform 883">
                <a:extLst>
                  <a:ext uri="{FF2B5EF4-FFF2-40B4-BE49-F238E27FC236}">
                    <a16:creationId xmlns:a16="http://schemas.microsoft.com/office/drawing/2014/main" id="{81386763-AED6-4749-85AD-9CC10ED19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32" y="401"/>
                <a:ext cx="100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1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Freeform 884">
                <a:extLst>
                  <a:ext uri="{FF2B5EF4-FFF2-40B4-BE49-F238E27FC236}">
                    <a16:creationId xmlns:a16="http://schemas.microsoft.com/office/drawing/2014/main" id="{25BF9F61-C23F-4E7C-ADAC-BEAB09A01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89" y="353"/>
                <a:ext cx="105" cy="98"/>
              </a:xfrm>
              <a:custGeom>
                <a:avLst/>
                <a:gdLst>
                  <a:gd name="T0" fmla="*/ 58 w 70"/>
                  <a:gd name="T1" fmla="*/ 54 h 65"/>
                  <a:gd name="T2" fmla="*/ 58 w 70"/>
                  <a:gd name="T3" fmla="*/ 12 h 65"/>
                  <a:gd name="T4" fmla="*/ 13 w 70"/>
                  <a:gd name="T5" fmla="*/ 12 h 65"/>
                  <a:gd name="T6" fmla="*/ 13 w 70"/>
                  <a:gd name="T7" fmla="*/ 54 h 65"/>
                  <a:gd name="T8" fmla="*/ 58 w 70"/>
                  <a:gd name="T9" fmla="*/ 5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8" y="54"/>
                    </a:moveTo>
                    <a:cubicBezTo>
                      <a:pt x="70" y="42"/>
                      <a:pt x="70" y="23"/>
                      <a:pt x="58" y="12"/>
                    </a:cubicBezTo>
                    <a:cubicBezTo>
                      <a:pt x="46" y="0"/>
                      <a:pt x="25" y="0"/>
                      <a:pt x="13" y="12"/>
                    </a:cubicBezTo>
                    <a:cubicBezTo>
                      <a:pt x="1" y="23"/>
                      <a:pt x="0" y="42"/>
                      <a:pt x="13" y="54"/>
                    </a:cubicBezTo>
                    <a:cubicBezTo>
                      <a:pt x="25" y="65"/>
                      <a:pt x="45" y="65"/>
                      <a:pt x="58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Freeform 885">
                <a:extLst>
                  <a:ext uri="{FF2B5EF4-FFF2-40B4-BE49-F238E27FC236}">
                    <a16:creationId xmlns:a16="http://schemas.microsoft.com/office/drawing/2014/main" id="{EDA38F1D-036A-4C34-930B-92DB2A5D0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47" y="305"/>
                <a:ext cx="111" cy="104"/>
              </a:xfrm>
              <a:custGeom>
                <a:avLst/>
                <a:gdLst>
                  <a:gd name="T0" fmla="*/ 13 w 74"/>
                  <a:gd name="T1" fmla="*/ 13 h 69"/>
                  <a:gd name="T2" fmla="*/ 13 w 74"/>
                  <a:gd name="T3" fmla="*/ 57 h 69"/>
                  <a:gd name="T4" fmla="*/ 61 w 74"/>
                  <a:gd name="T5" fmla="*/ 57 h 69"/>
                  <a:gd name="T6" fmla="*/ 61 w 74"/>
                  <a:gd name="T7" fmla="*/ 13 h 69"/>
                  <a:gd name="T8" fmla="*/ 13 w 74"/>
                  <a:gd name="T9" fmla="*/ 1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69">
                    <a:moveTo>
                      <a:pt x="13" y="13"/>
                    </a:moveTo>
                    <a:cubicBezTo>
                      <a:pt x="0" y="25"/>
                      <a:pt x="0" y="45"/>
                      <a:pt x="13" y="57"/>
                    </a:cubicBezTo>
                    <a:cubicBezTo>
                      <a:pt x="26" y="69"/>
                      <a:pt x="47" y="69"/>
                      <a:pt x="61" y="57"/>
                    </a:cubicBezTo>
                    <a:cubicBezTo>
                      <a:pt x="74" y="45"/>
                      <a:pt x="74" y="25"/>
                      <a:pt x="61" y="13"/>
                    </a:cubicBezTo>
                    <a:cubicBezTo>
                      <a:pt x="48" y="1"/>
                      <a:pt x="27" y="0"/>
                      <a:pt x="13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Freeform 886">
                <a:extLst>
                  <a:ext uri="{FF2B5EF4-FFF2-40B4-BE49-F238E27FC236}">
                    <a16:creationId xmlns:a16="http://schemas.microsoft.com/office/drawing/2014/main" id="{D3E8B025-4A41-4C79-ABBD-0B69F93A79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04" y="259"/>
                <a:ext cx="116" cy="108"/>
              </a:xfrm>
              <a:custGeom>
                <a:avLst/>
                <a:gdLst>
                  <a:gd name="T0" fmla="*/ 14 w 77"/>
                  <a:gd name="T1" fmla="*/ 13 h 72"/>
                  <a:gd name="T2" fmla="*/ 14 w 77"/>
                  <a:gd name="T3" fmla="*/ 59 h 72"/>
                  <a:gd name="T4" fmla="*/ 63 w 77"/>
                  <a:gd name="T5" fmla="*/ 59 h 72"/>
                  <a:gd name="T6" fmla="*/ 63 w 77"/>
                  <a:gd name="T7" fmla="*/ 13 h 72"/>
                  <a:gd name="T8" fmla="*/ 14 w 77"/>
                  <a:gd name="T9" fmla="*/ 1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72">
                    <a:moveTo>
                      <a:pt x="14" y="13"/>
                    </a:moveTo>
                    <a:cubicBezTo>
                      <a:pt x="0" y="25"/>
                      <a:pt x="0" y="46"/>
                      <a:pt x="14" y="59"/>
                    </a:cubicBezTo>
                    <a:cubicBezTo>
                      <a:pt x="27" y="72"/>
                      <a:pt x="50" y="72"/>
                      <a:pt x="63" y="59"/>
                    </a:cubicBezTo>
                    <a:cubicBezTo>
                      <a:pt x="77" y="46"/>
                      <a:pt x="77" y="26"/>
                      <a:pt x="63" y="13"/>
                    </a:cubicBezTo>
                    <a:cubicBezTo>
                      <a:pt x="50" y="0"/>
                      <a:pt x="28" y="0"/>
                      <a:pt x="14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Freeform 887">
                <a:extLst>
                  <a:ext uri="{FF2B5EF4-FFF2-40B4-BE49-F238E27FC236}">
                    <a16:creationId xmlns:a16="http://schemas.microsoft.com/office/drawing/2014/main" id="{C40CA802-BC86-40B1-82F2-ED9912016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7" y="1537"/>
                <a:ext cx="6" cy="6"/>
              </a:xfrm>
              <a:custGeom>
                <a:avLst/>
                <a:gdLst>
                  <a:gd name="T0" fmla="*/ 0 w 4"/>
                  <a:gd name="T1" fmla="*/ 1 h 4"/>
                  <a:gd name="T2" fmla="*/ 1 w 4"/>
                  <a:gd name="T3" fmla="*/ 3 h 4"/>
                  <a:gd name="T4" fmla="*/ 3 w 4"/>
                  <a:gd name="T5" fmla="*/ 3 h 4"/>
                  <a:gd name="T6" fmla="*/ 3 w 4"/>
                  <a:gd name="T7" fmla="*/ 1 h 4"/>
                  <a:gd name="T8" fmla="*/ 0 w 4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Freeform 888">
                <a:extLst>
                  <a:ext uri="{FF2B5EF4-FFF2-40B4-BE49-F238E27FC236}">
                    <a16:creationId xmlns:a16="http://schemas.microsoft.com/office/drawing/2014/main" id="{6374CA45-0E69-44BD-8B67-E5994AC86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24" y="1490"/>
                <a:ext cx="11" cy="11"/>
              </a:xfrm>
              <a:custGeom>
                <a:avLst/>
                <a:gdLst>
                  <a:gd name="T0" fmla="*/ 1 w 7"/>
                  <a:gd name="T1" fmla="*/ 1 h 7"/>
                  <a:gd name="T2" fmla="*/ 1 w 7"/>
                  <a:gd name="T3" fmla="*/ 5 h 7"/>
                  <a:gd name="T4" fmla="*/ 6 w 7"/>
                  <a:gd name="T5" fmla="*/ 5 h 7"/>
                  <a:gd name="T6" fmla="*/ 6 w 7"/>
                  <a:gd name="T7" fmla="*/ 1 h 7"/>
                  <a:gd name="T8" fmla="*/ 1 w 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1" y="1"/>
                    </a:moveTo>
                    <a:cubicBezTo>
                      <a:pt x="0" y="2"/>
                      <a:pt x="0" y="4"/>
                      <a:pt x="1" y="5"/>
                    </a:cubicBezTo>
                    <a:cubicBezTo>
                      <a:pt x="2" y="7"/>
                      <a:pt x="5" y="7"/>
                      <a:pt x="6" y="5"/>
                    </a:cubicBezTo>
                    <a:cubicBezTo>
                      <a:pt x="7" y="4"/>
                      <a:pt x="7" y="2"/>
                      <a:pt x="6" y="1"/>
                    </a:cubicBezTo>
                    <a:cubicBezTo>
                      <a:pt x="5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Freeform 889">
                <a:extLst>
                  <a:ext uri="{FF2B5EF4-FFF2-40B4-BE49-F238E27FC236}">
                    <a16:creationId xmlns:a16="http://schemas.microsoft.com/office/drawing/2014/main" id="{ED4DAB08-E4CA-42F4-9B49-1A67BEC50B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82" y="1442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3" y="10"/>
                      <a:pt x="7" y="10"/>
                      <a:pt x="9" y="8"/>
                    </a:cubicBezTo>
                    <a:cubicBezTo>
                      <a:pt x="11" y="7"/>
                      <a:pt x="10" y="4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Freeform 890">
                <a:extLst>
                  <a:ext uri="{FF2B5EF4-FFF2-40B4-BE49-F238E27FC236}">
                    <a16:creationId xmlns:a16="http://schemas.microsoft.com/office/drawing/2014/main" id="{1094731B-4344-4948-86D5-CCDA8B7175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39" y="1394"/>
                <a:ext cx="21" cy="21"/>
              </a:xfrm>
              <a:custGeom>
                <a:avLst/>
                <a:gdLst>
                  <a:gd name="T0" fmla="*/ 2 w 14"/>
                  <a:gd name="T1" fmla="*/ 3 h 14"/>
                  <a:gd name="T2" fmla="*/ 2 w 14"/>
                  <a:gd name="T3" fmla="*/ 11 h 14"/>
                  <a:gd name="T4" fmla="*/ 11 w 14"/>
                  <a:gd name="T5" fmla="*/ 11 h 14"/>
                  <a:gd name="T6" fmla="*/ 11 w 14"/>
                  <a:gd name="T7" fmla="*/ 3 h 14"/>
                  <a:gd name="T8" fmla="*/ 2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2" y="3"/>
                    </a:moveTo>
                    <a:cubicBezTo>
                      <a:pt x="0" y="5"/>
                      <a:pt x="0" y="9"/>
                      <a:pt x="2" y="11"/>
                    </a:cubicBezTo>
                    <a:cubicBezTo>
                      <a:pt x="5" y="14"/>
                      <a:pt x="9" y="14"/>
                      <a:pt x="11" y="11"/>
                    </a:cubicBezTo>
                    <a:cubicBezTo>
                      <a:pt x="14" y="9"/>
                      <a:pt x="14" y="5"/>
                      <a:pt x="11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Freeform 891">
                <a:extLst>
                  <a:ext uri="{FF2B5EF4-FFF2-40B4-BE49-F238E27FC236}">
                    <a16:creationId xmlns:a16="http://schemas.microsoft.com/office/drawing/2014/main" id="{53525E1E-4336-449E-A875-0594A85C1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95" y="1348"/>
                <a:ext cx="27" cy="25"/>
              </a:xfrm>
              <a:custGeom>
                <a:avLst/>
                <a:gdLst>
                  <a:gd name="T0" fmla="*/ 4 w 18"/>
                  <a:gd name="T1" fmla="*/ 3 h 17"/>
                  <a:gd name="T2" fmla="*/ 4 w 18"/>
                  <a:gd name="T3" fmla="*/ 13 h 17"/>
                  <a:gd name="T4" fmla="*/ 15 w 18"/>
                  <a:gd name="T5" fmla="*/ 13 h 17"/>
                  <a:gd name="T6" fmla="*/ 15 w 18"/>
                  <a:gd name="T7" fmla="*/ 3 h 17"/>
                  <a:gd name="T8" fmla="*/ 4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4" y="3"/>
                    </a:moveTo>
                    <a:cubicBezTo>
                      <a:pt x="1" y="6"/>
                      <a:pt x="0" y="11"/>
                      <a:pt x="4" y="13"/>
                    </a:cubicBezTo>
                    <a:cubicBezTo>
                      <a:pt x="7" y="17"/>
                      <a:pt x="12" y="16"/>
                      <a:pt x="15" y="13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Freeform 892">
                <a:extLst>
                  <a:ext uri="{FF2B5EF4-FFF2-40B4-BE49-F238E27FC236}">
                    <a16:creationId xmlns:a16="http://schemas.microsoft.com/office/drawing/2014/main" id="{47570BE6-45E5-4A2B-83C3-E8F0CB818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56" y="1303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4 w 18"/>
                  <a:gd name="T3" fmla="*/ 13 h 16"/>
                  <a:gd name="T4" fmla="*/ 15 w 18"/>
                  <a:gd name="T5" fmla="*/ 14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4" y="13"/>
                    </a:cubicBezTo>
                    <a:cubicBezTo>
                      <a:pt x="7" y="16"/>
                      <a:pt x="11" y="16"/>
                      <a:pt x="15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2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Freeform 893">
                <a:extLst>
                  <a:ext uri="{FF2B5EF4-FFF2-40B4-BE49-F238E27FC236}">
                    <a16:creationId xmlns:a16="http://schemas.microsoft.com/office/drawing/2014/main" id="{8A391B91-99BE-491B-BE35-05598CE249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13" y="1257"/>
                <a:ext cx="32" cy="28"/>
              </a:xfrm>
              <a:custGeom>
                <a:avLst/>
                <a:gdLst>
                  <a:gd name="T0" fmla="*/ 4 w 21"/>
                  <a:gd name="T1" fmla="*/ 3 h 19"/>
                  <a:gd name="T2" fmla="*/ 4 w 21"/>
                  <a:gd name="T3" fmla="*/ 15 h 19"/>
                  <a:gd name="T4" fmla="*/ 17 w 21"/>
                  <a:gd name="T5" fmla="*/ 15 h 19"/>
                  <a:gd name="T6" fmla="*/ 17 w 21"/>
                  <a:gd name="T7" fmla="*/ 3 h 19"/>
                  <a:gd name="T8" fmla="*/ 4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3"/>
                    </a:moveTo>
                    <a:cubicBezTo>
                      <a:pt x="1" y="6"/>
                      <a:pt x="0" y="12"/>
                      <a:pt x="4" y="15"/>
                    </a:cubicBezTo>
                    <a:cubicBezTo>
                      <a:pt x="8" y="19"/>
                      <a:pt x="14" y="19"/>
                      <a:pt x="17" y="15"/>
                    </a:cubicBezTo>
                    <a:cubicBezTo>
                      <a:pt x="21" y="12"/>
                      <a:pt x="21" y="7"/>
                      <a:pt x="17" y="3"/>
                    </a:cubicBezTo>
                    <a:cubicBezTo>
                      <a:pt x="14" y="0"/>
                      <a:pt x="8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Freeform 894">
                <a:extLst>
                  <a:ext uri="{FF2B5EF4-FFF2-40B4-BE49-F238E27FC236}">
                    <a16:creationId xmlns:a16="http://schemas.microsoft.com/office/drawing/2014/main" id="{7722D973-285A-4455-801E-BEC25B0BB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1" y="1209"/>
                <a:ext cx="36" cy="33"/>
              </a:xfrm>
              <a:custGeom>
                <a:avLst/>
                <a:gdLst>
                  <a:gd name="T0" fmla="*/ 5 w 24"/>
                  <a:gd name="T1" fmla="*/ 4 h 22"/>
                  <a:gd name="T2" fmla="*/ 5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5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5" y="4"/>
                    </a:moveTo>
                    <a:cubicBezTo>
                      <a:pt x="0" y="8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Freeform 895">
                <a:extLst>
                  <a:ext uri="{FF2B5EF4-FFF2-40B4-BE49-F238E27FC236}">
                    <a16:creationId xmlns:a16="http://schemas.microsoft.com/office/drawing/2014/main" id="{7709DF7C-D2F0-47F5-83E1-6EC3D7EE0F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28" y="1162"/>
                <a:ext cx="43" cy="38"/>
              </a:xfrm>
              <a:custGeom>
                <a:avLst/>
                <a:gdLst>
                  <a:gd name="T0" fmla="*/ 5 w 28"/>
                  <a:gd name="T1" fmla="*/ 4 h 25"/>
                  <a:gd name="T2" fmla="*/ 5 w 28"/>
                  <a:gd name="T3" fmla="*/ 20 h 25"/>
                  <a:gd name="T4" fmla="*/ 23 w 28"/>
                  <a:gd name="T5" fmla="*/ 20 h 25"/>
                  <a:gd name="T6" fmla="*/ 23 w 28"/>
                  <a:gd name="T7" fmla="*/ 4 h 25"/>
                  <a:gd name="T8" fmla="*/ 5 w 28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5">
                    <a:moveTo>
                      <a:pt x="5" y="4"/>
                    </a:moveTo>
                    <a:cubicBezTo>
                      <a:pt x="1" y="9"/>
                      <a:pt x="0" y="16"/>
                      <a:pt x="5" y="20"/>
                    </a:cubicBezTo>
                    <a:cubicBezTo>
                      <a:pt x="10" y="25"/>
                      <a:pt x="18" y="25"/>
                      <a:pt x="23" y="20"/>
                    </a:cubicBezTo>
                    <a:cubicBezTo>
                      <a:pt x="27" y="16"/>
                      <a:pt x="28" y="9"/>
                      <a:pt x="23" y="4"/>
                    </a:cubicBezTo>
                    <a:cubicBezTo>
                      <a:pt x="18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Freeform 896">
                <a:extLst>
                  <a:ext uri="{FF2B5EF4-FFF2-40B4-BE49-F238E27FC236}">
                    <a16:creationId xmlns:a16="http://schemas.microsoft.com/office/drawing/2014/main" id="{74544CCF-44EA-4669-9290-2328A2A8A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86" y="1114"/>
                <a:ext cx="47" cy="44"/>
              </a:xfrm>
              <a:custGeom>
                <a:avLst/>
                <a:gdLst>
                  <a:gd name="T0" fmla="*/ 25 w 31"/>
                  <a:gd name="T1" fmla="*/ 5 h 29"/>
                  <a:gd name="T2" fmla="*/ 6 w 31"/>
                  <a:gd name="T3" fmla="*/ 5 h 29"/>
                  <a:gd name="T4" fmla="*/ 6 w 31"/>
                  <a:gd name="T5" fmla="*/ 23 h 29"/>
                  <a:gd name="T6" fmla="*/ 26 w 31"/>
                  <a:gd name="T7" fmla="*/ 24 h 29"/>
                  <a:gd name="T8" fmla="*/ 25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25" y="5"/>
                    </a:moveTo>
                    <a:cubicBezTo>
                      <a:pt x="20" y="0"/>
                      <a:pt x="11" y="0"/>
                      <a:pt x="6" y="5"/>
                    </a:cubicBezTo>
                    <a:cubicBezTo>
                      <a:pt x="1" y="10"/>
                      <a:pt x="0" y="18"/>
                      <a:pt x="6" y="23"/>
                    </a:cubicBezTo>
                    <a:cubicBezTo>
                      <a:pt x="11" y="29"/>
                      <a:pt x="20" y="29"/>
                      <a:pt x="26" y="24"/>
                    </a:cubicBezTo>
                    <a:cubicBezTo>
                      <a:pt x="31" y="18"/>
                      <a:pt x="31" y="10"/>
                      <a:pt x="2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Freeform 897">
                <a:extLst>
                  <a:ext uri="{FF2B5EF4-FFF2-40B4-BE49-F238E27FC236}">
                    <a16:creationId xmlns:a16="http://schemas.microsoft.com/office/drawing/2014/main" id="{32A2F700-964A-440A-B096-B35967153B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4" y="1066"/>
                <a:ext cx="51" cy="48"/>
              </a:xfrm>
              <a:custGeom>
                <a:avLst/>
                <a:gdLst>
                  <a:gd name="T0" fmla="*/ 28 w 34"/>
                  <a:gd name="T1" fmla="*/ 26 h 32"/>
                  <a:gd name="T2" fmla="*/ 28 w 34"/>
                  <a:gd name="T3" fmla="*/ 6 h 32"/>
                  <a:gd name="T4" fmla="*/ 7 w 34"/>
                  <a:gd name="T5" fmla="*/ 6 h 32"/>
                  <a:gd name="T6" fmla="*/ 6 w 34"/>
                  <a:gd name="T7" fmla="*/ 26 h 32"/>
                  <a:gd name="T8" fmla="*/ 28 w 34"/>
                  <a:gd name="T9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8" y="26"/>
                    </a:moveTo>
                    <a:cubicBezTo>
                      <a:pt x="34" y="21"/>
                      <a:pt x="34" y="12"/>
                      <a:pt x="28" y="6"/>
                    </a:cubicBezTo>
                    <a:cubicBezTo>
                      <a:pt x="22" y="1"/>
                      <a:pt x="13" y="0"/>
                      <a:pt x="7" y="6"/>
                    </a:cubicBezTo>
                    <a:cubicBezTo>
                      <a:pt x="0" y="12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Freeform 898">
                <a:extLst>
                  <a:ext uri="{FF2B5EF4-FFF2-40B4-BE49-F238E27FC236}">
                    <a16:creationId xmlns:a16="http://schemas.microsoft.com/office/drawing/2014/main" id="{8F1F9EDB-93A5-474D-9A43-E30CBB177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1" y="1020"/>
                <a:ext cx="57" cy="52"/>
              </a:xfrm>
              <a:custGeom>
                <a:avLst/>
                <a:gdLst>
                  <a:gd name="T0" fmla="*/ 31 w 38"/>
                  <a:gd name="T1" fmla="*/ 29 h 35"/>
                  <a:gd name="T2" fmla="*/ 31 w 38"/>
                  <a:gd name="T3" fmla="*/ 6 h 35"/>
                  <a:gd name="T4" fmla="*/ 7 w 38"/>
                  <a:gd name="T5" fmla="*/ 6 h 35"/>
                  <a:gd name="T6" fmla="*/ 7 w 38"/>
                  <a:gd name="T7" fmla="*/ 28 h 35"/>
                  <a:gd name="T8" fmla="*/ 31 w 38"/>
                  <a:gd name="T9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29"/>
                    </a:moveTo>
                    <a:cubicBezTo>
                      <a:pt x="38" y="22"/>
                      <a:pt x="38" y="12"/>
                      <a:pt x="31" y="6"/>
                    </a:cubicBezTo>
                    <a:cubicBezTo>
                      <a:pt x="25" y="0"/>
                      <a:pt x="14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Freeform 899">
                <a:extLst>
                  <a:ext uri="{FF2B5EF4-FFF2-40B4-BE49-F238E27FC236}">
                    <a16:creationId xmlns:a16="http://schemas.microsoft.com/office/drawing/2014/main" id="{7312D325-E4CB-44C9-9CDA-28FB0A3B8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59" y="972"/>
                <a:ext cx="61" cy="57"/>
              </a:xfrm>
              <a:custGeom>
                <a:avLst/>
                <a:gdLst>
                  <a:gd name="T0" fmla="*/ 34 w 41"/>
                  <a:gd name="T1" fmla="*/ 32 h 38"/>
                  <a:gd name="T2" fmla="*/ 34 w 41"/>
                  <a:gd name="T3" fmla="*/ 7 h 38"/>
                  <a:gd name="T4" fmla="*/ 8 w 41"/>
                  <a:gd name="T5" fmla="*/ 7 h 38"/>
                  <a:gd name="T6" fmla="*/ 7 w 41"/>
                  <a:gd name="T7" fmla="*/ 32 h 38"/>
                  <a:gd name="T8" fmla="*/ 34 w 41"/>
                  <a:gd name="T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7" y="0"/>
                      <a:pt x="15" y="0"/>
                      <a:pt x="8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5" y="38"/>
                      <a:pt x="26" y="38"/>
                      <a:pt x="34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Freeform 900">
                <a:extLst>
                  <a:ext uri="{FF2B5EF4-FFF2-40B4-BE49-F238E27FC236}">
                    <a16:creationId xmlns:a16="http://schemas.microsoft.com/office/drawing/2014/main" id="{9AE54CB1-2AF5-47E1-ADBC-2B1259D4C9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19" y="927"/>
                <a:ext cx="62" cy="57"/>
              </a:xfrm>
              <a:custGeom>
                <a:avLst/>
                <a:gdLst>
                  <a:gd name="T0" fmla="*/ 33 w 41"/>
                  <a:gd name="T1" fmla="*/ 32 h 38"/>
                  <a:gd name="T2" fmla="*/ 34 w 41"/>
                  <a:gd name="T3" fmla="*/ 7 h 38"/>
                  <a:gd name="T4" fmla="*/ 7 w 41"/>
                  <a:gd name="T5" fmla="*/ 7 h 38"/>
                  <a:gd name="T6" fmla="*/ 7 w 41"/>
                  <a:gd name="T7" fmla="*/ 32 h 38"/>
                  <a:gd name="T8" fmla="*/ 33 w 41"/>
                  <a:gd name="T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2"/>
                    </a:cubicBezTo>
                    <a:cubicBezTo>
                      <a:pt x="14" y="38"/>
                      <a:pt x="26" y="38"/>
                      <a:pt x="33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Freeform 901">
                <a:extLst>
                  <a:ext uri="{FF2B5EF4-FFF2-40B4-BE49-F238E27FC236}">
                    <a16:creationId xmlns:a16="http://schemas.microsoft.com/office/drawing/2014/main" id="{F371DD50-B74D-4CD6-A388-620ED9E444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77" y="881"/>
                <a:ext cx="66" cy="61"/>
              </a:xfrm>
              <a:custGeom>
                <a:avLst/>
                <a:gdLst>
                  <a:gd name="T0" fmla="*/ 36 w 44"/>
                  <a:gd name="T1" fmla="*/ 34 h 41"/>
                  <a:gd name="T2" fmla="*/ 36 w 44"/>
                  <a:gd name="T3" fmla="*/ 7 h 41"/>
                  <a:gd name="T4" fmla="*/ 8 w 44"/>
                  <a:gd name="T5" fmla="*/ 7 h 41"/>
                  <a:gd name="T6" fmla="*/ 8 w 44"/>
                  <a:gd name="T7" fmla="*/ 33 h 41"/>
                  <a:gd name="T8" fmla="*/ 36 w 44"/>
                  <a:gd name="T9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4"/>
                    </a:moveTo>
                    <a:cubicBezTo>
                      <a:pt x="44" y="26"/>
                      <a:pt x="44" y="15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Freeform 902">
                <a:extLst>
                  <a:ext uri="{FF2B5EF4-FFF2-40B4-BE49-F238E27FC236}">
                    <a16:creationId xmlns:a16="http://schemas.microsoft.com/office/drawing/2014/main" id="{884B7850-7818-4269-B256-160C11E5F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34" y="833"/>
                <a:ext cx="71" cy="65"/>
              </a:xfrm>
              <a:custGeom>
                <a:avLst/>
                <a:gdLst>
                  <a:gd name="T0" fmla="*/ 39 w 47"/>
                  <a:gd name="T1" fmla="*/ 37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6 h 44"/>
                  <a:gd name="T8" fmla="*/ 39 w 47"/>
                  <a:gd name="T9" fmla="*/ 3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7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1"/>
                      <a:pt x="17" y="0"/>
                      <a:pt x="9" y="8"/>
                    </a:cubicBezTo>
                    <a:cubicBezTo>
                      <a:pt x="0" y="16"/>
                      <a:pt x="0" y="29"/>
                      <a:pt x="9" y="36"/>
                    </a:cubicBezTo>
                    <a:cubicBezTo>
                      <a:pt x="17" y="44"/>
                      <a:pt x="30" y="44"/>
                      <a:pt x="39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Freeform 903">
                <a:extLst>
                  <a:ext uri="{FF2B5EF4-FFF2-40B4-BE49-F238E27FC236}">
                    <a16:creationId xmlns:a16="http://schemas.microsoft.com/office/drawing/2014/main" id="{0350DCFB-D9D6-4DA1-A81C-2BBDE155F2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2" y="786"/>
                <a:ext cx="77" cy="71"/>
              </a:xfrm>
              <a:custGeom>
                <a:avLst/>
                <a:gdLst>
                  <a:gd name="T0" fmla="*/ 41 w 51"/>
                  <a:gd name="T1" fmla="*/ 38 h 47"/>
                  <a:gd name="T2" fmla="*/ 42 w 51"/>
                  <a:gd name="T3" fmla="*/ 8 h 47"/>
                  <a:gd name="T4" fmla="*/ 10 w 51"/>
                  <a:gd name="T5" fmla="*/ 8 h 47"/>
                  <a:gd name="T6" fmla="*/ 9 w 51"/>
                  <a:gd name="T7" fmla="*/ 39 h 47"/>
                  <a:gd name="T8" fmla="*/ 41 w 51"/>
                  <a:gd name="T9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1" y="38"/>
                    </a:moveTo>
                    <a:cubicBezTo>
                      <a:pt x="50" y="30"/>
                      <a:pt x="51" y="17"/>
                      <a:pt x="42" y="8"/>
                    </a:cubicBezTo>
                    <a:cubicBezTo>
                      <a:pt x="33" y="0"/>
                      <a:pt x="18" y="0"/>
                      <a:pt x="10" y="8"/>
                    </a:cubicBezTo>
                    <a:cubicBezTo>
                      <a:pt x="1" y="17"/>
                      <a:pt x="0" y="30"/>
                      <a:pt x="9" y="39"/>
                    </a:cubicBezTo>
                    <a:cubicBezTo>
                      <a:pt x="18" y="47"/>
                      <a:pt x="33" y="47"/>
                      <a:pt x="4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Freeform 904">
                <a:extLst>
                  <a:ext uri="{FF2B5EF4-FFF2-40B4-BE49-F238E27FC236}">
                    <a16:creationId xmlns:a16="http://schemas.microsoft.com/office/drawing/2014/main" id="{DE29ED53-8DD5-4AF4-AEAF-DBE289CC0B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50" y="738"/>
                <a:ext cx="81" cy="77"/>
              </a:xfrm>
              <a:custGeom>
                <a:avLst/>
                <a:gdLst>
                  <a:gd name="T0" fmla="*/ 44 w 54"/>
                  <a:gd name="T1" fmla="*/ 42 h 51"/>
                  <a:gd name="T2" fmla="*/ 45 w 54"/>
                  <a:gd name="T3" fmla="*/ 9 h 51"/>
                  <a:gd name="T4" fmla="*/ 10 w 54"/>
                  <a:gd name="T5" fmla="*/ 9 h 51"/>
                  <a:gd name="T6" fmla="*/ 10 w 54"/>
                  <a:gd name="T7" fmla="*/ 42 h 51"/>
                  <a:gd name="T8" fmla="*/ 44 w 54"/>
                  <a:gd name="T9" fmla="*/ 4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1">
                    <a:moveTo>
                      <a:pt x="44" y="42"/>
                    </a:moveTo>
                    <a:cubicBezTo>
                      <a:pt x="54" y="33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8"/>
                      <a:pt x="0" y="33"/>
                      <a:pt x="10" y="42"/>
                    </a:cubicBezTo>
                    <a:cubicBezTo>
                      <a:pt x="19" y="51"/>
                      <a:pt x="35" y="51"/>
                      <a:pt x="4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Freeform 905">
                <a:extLst>
                  <a:ext uri="{FF2B5EF4-FFF2-40B4-BE49-F238E27FC236}">
                    <a16:creationId xmlns:a16="http://schemas.microsoft.com/office/drawing/2014/main" id="{F2D76078-A6CD-4545-8CB4-B636BDAEE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07" y="692"/>
                <a:ext cx="86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1" y="0"/>
                      <a:pt x="10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Freeform 906">
                <a:extLst>
                  <a:ext uri="{FF2B5EF4-FFF2-40B4-BE49-F238E27FC236}">
                    <a16:creationId xmlns:a16="http://schemas.microsoft.com/office/drawing/2014/main" id="{EDED2C04-D1E0-4080-8DF0-B3147375B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5" y="644"/>
                <a:ext cx="91" cy="85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0 h 57"/>
                  <a:gd name="T4" fmla="*/ 11 w 61"/>
                  <a:gd name="T5" fmla="*/ 10 h 57"/>
                  <a:gd name="T6" fmla="*/ 11 w 61"/>
                  <a:gd name="T7" fmla="*/ 47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7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Freeform 907">
                <a:extLst>
                  <a:ext uri="{FF2B5EF4-FFF2-40B4-BE49-F238E27FC236}">
                    <a16:creationId xmlns:a16="http://schemas.microsoft.com/office/drawing/2014/main" id="{116F68EA-7FF5-4803-A514-A4BF2C718F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22" y="597"/>
                <a:ext cx="96" cy="89"/>
              </a:xfrm>
              <a:custGeom>
                <a:avLst/>
                <a:gdLst>
                  <a:gd name="T0" fmla="*/ 52 w 64"/>
                  <a:gd name="T1" fmla="*/ 49 h 59"/>
                  <a:gd name="T2" fmla="*/ 53 w 64"/>
                  <a:gd name="T3" fmla="*/ 10 h 59"/>
                  <a:gd name="T4" fmla="*/ 12 w 64"/>
                  <a:gd name="T5" fmla="*/ 10 h 59"/>
                  <a:gd name="T6" fmla="*/ 11 w 64"/>
                  <a:gd name="T7" fmla="*/ 49 h 59"/>
                  <a:gd name="T8" fmla="*/ 52 w 64"/>
                  <a:gd name="T9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52" y="49"/>
                    </a:moveTo>
                    <a:cubicBezTo>
                      <a:pt x="64" y="38"/>
                      <a:pt x="64" y="21"/>
                      <a:pt x="53" y="10"/>
                    </a:cubicBezTo>
                    <a:cubicBezTo>
                      <a:pt x="41" y="0"/>
                      <a:pt x="23" y="0"/>
                      <a:pt x="12" y="10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3" y="59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Freeform 908">
                <a:extLst>
                  <a:ext uri="{FF2B5EF4-FFF2-40B4-BE49-F238E27FC236}">
                    <a16:creationId xmlns:a16="http://schemas.microsoft.com/office/drawing/2014/main" id="{63457C1E-2DEB-450C-A3E7-3B8B3D9F86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80" y="549"/>
                <a:ext cx="100" cy="95"/>
              </a:xfrm>
              <a:custGeom>
                <a:avLst/>
                <a:gdLst>
                  <a:gd name="T0" fmla="*/ 55 w 67"/>
                  <a:gd name="T1" fmla="*/ 52 h 63"/>
                  <a:gd name="T2" fmla="*/ 55 w 67"/>
                  <a:gd name="T3" fmla="*/ 12 h 63"/>
                  <a:gd name="T4" fmla="*/ 12 w 67"/>
                  <a:gd name="T5" fmla="*/ 11 h 63"/>
                  <a:gd name="T6" fmla="*/ 12 w 67"/>
                  <a:gd name="T7" fmla="*/ 51 h 63"/>
                  <a:gd name="T8" fmla="*/ 55 w 67"/>
                  <a:gd name="T9" fmla="*/ 5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55" y="52"/>
                    </a:moveTo>
                    <a:cubicBezTo>
                      <a:pt x="67" y="41"/>
                      <a:pt x="67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3"/>
                      <a:pt x="43" y="63"/>
                      <a:pt x="55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Freeform 909">
                <a:extLst>
                  <a:ext uri="{FF2B5EF4-FFF2-40B4-BE49-F238E27FC236}">
                    <a16:creationId xmlns:a16="http://schemas.microsoft.com/office/drawing/2014/main" id="{89DD0972-E76F-419C-855F-75E9DBAF6B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40" y="504"/>
                <a:ext cx="101" cy="95"/>
              </a:xfrm>
              <a:custGeom>
                <a:avLst/>
                <a:gdLst>
                  <a:gd name="T0" fmla="*/ 55 w 67"/>
                  <a:gd name="T1" fmla="*/ 52 h 63"/>
                  <a:gd name="T2" fmla="*/ 55 w 67"/>
                  <a:gd name="T3" fmla="*/ 12 h 63"/>
                  <a:gd name="T4" fmla="*/ 12 w 67"/>
                  <a:gd name="T5" fmla="*/ 11 h 63"/>
                  <a:gd name="T6" fmla="*/ 12 w 67"/>
                  <a:gd name="T7" fmla="*/ 51 h 63"/>
                  <a:gd name="T8" fmla="*/ 55 w 67"/>
                  <a:gd name="T9" fmla="*/ 5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3">
                    <a:moveTo>
                      <a:pt x="55" y="52"/>
                    </a:moveTo>
                    <a:cubicBezTo>
                      <a:pt x="66" y="41"/>
                      <a:pt x="67" y="23"/>
                      <a:pt x="55" y="12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3"/>
                      <a:pt x="43" y="63"/>
                      <a:pt x="55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Freeform 910">
                <a:extLst>
                  <a:ext uri="{FF2B5EF4-FFF2-40B4-BE49-F238E27FC236}">
                    <a16:creationId xmlns:a16="http://schemas.microsoft.com/office/drawing/2014/main" id="{D7ACE763-9BC9-41CA-98DA-733A2B5D4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98" y="458"/>
                <a:ext cx="105" cy="97"/>
              </a:xfrm>
              <a:custGeom>
                <a:avLst/>
                <a:gdLst>
                  <a:gd name="T0" fmla="*/ 13 w 70"/>
                  <a:gd name="T1" fmla="*/ 11 h 65"/>
                  <a:gd name="T2" fmla="*/ 12 w 70"/>
                  <a:gd name="T3" fmla="*/ 54 h 65"/>
                  <a:gd name="T4" fmla="*/ 58 w 70"/>
                  <a:gd name="T5" fmla="*/ 54 h 65"/>
                  <a:gd name="T6" fmla="*/ 58 w 70"/>
                  <a:gd name="T7" fmla="*/ 12 h 65"/>
                  <a:gd name="T8" fmla="*/ 13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13" y="11"/>
                    </a:moveTo>
                    <a:cubicBezTo>
                      <a:pt x="0" y="23"/>
                      <a:pt x="0" y="42"/>
                      <a:pt x="12" y="54"/>
                    </a:cubicBezTo>
                    <a:cubicBezTo>
                      <a:pt x="25" y="65"/>
                      <a:pt x="45" y="65"/>
                      <a:pt x="58" y="54"/>
                    </a:cubicBezTo>
                    <a:cubicBezTo>
                      <a:pt x="70" y="42"/>
                      <a:pt x="70" y="23"/>
                      <a:pt x="58" y="12"/>
                    </a:cubicBezTo>
                    <a:cubicBezTo>
                      <a:pt x="45" y="0"/>
                      <a:pt x="25" y="0"/>
                      <a:pt x="1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Freeform 911">
                <a:extLst>
                  <a:ext uri="{FF2B5EF4-FFF2-40B4-BE49-F238E27FC236}">
                    <a16:creationId xmlns:a16="http://schemas.microsoft.com/office/drawing/2014/main" id="{58616691-9CD4-40B2-9115-A186EBD74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55" y="412"/>
                <a:ext cx="72" cy="100"/>
              </a:xfrm>
              <a:custGeom>
                <a:avLst/>
                <a:gdLst>
                  <a:gd name="T0" fmla="*/ 13 w 48"/>
                  <a:gd name="T1" fmla="*/ 11 h 67"/>
                  <a:gd name="T2" fmla="*/ 13 w 48"/>
                  <a:gd name="T3" fmla="*/ 56 h 67"/>
                  <a:gd name="T4" fmla="*/ 48 w 48"/>
                  <a:gd name="T5" fmla="*/ 63 h 67"/>
                  <a:gd name="T6" fmla="*/ 48 w 48"/>
                  <a:gd name="T7" fmla="*/ 4 h 67"/>
                  <a:gd name="T8" fmla="*/ 13 w 48"/>
                  <a:gd name="T9" fmla="*/ 1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67">
                    <a:moveTo>
                      <a:pt x="13" y="11"/>
                    </a:moveTo>
                    <a:cubicBezTo>
                      <a:pt x="0" y="24"/>
                      <a:pt x="0" y="43"/>
                      <a:pt x="13" y="56"/>
                    </a:cubicBezTo>
                    <a:cubicBezTo>
                      <a:pt x="23" y="65"/>
                      <a:pt x="37" y="67"/>
                      <a:pt x="48" y="63"/>
                    </a:cubicBezTo>
                    <a:cubicBezTo>
                      <a:pt x="48" y="4"/>
                      <a:pt x="48" y="4"/>
                      <a:pt x="48" y="4"/>
                    </a:cubicBezTo>
                    <a:cubicBezTo>
                      <a:pt x="37" y="0"/>
                      <a:pt x="23" y="3"/>
                      <a:pt x="1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Freeform 912">
                <a:extLst>
                  <a:ext uri="{FF2B5EF4-FFF2-40B4-BE49-F238E27FC236}">
                    <a16:creationId xmlns:a16="http://schemas.microsoft.com/office/drawing/2014/main" id="{931011DB-1EA4-4B01-8608-B627DC6DEE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15" y="1687"/>
                <a:ext cx="6" cy="4"/>
              </a:xfrm>
              <a:custGeom>
                <a:avLst/>
                <a:gdLst>
                  <a:gd name="T0" fmla="*/ 0 w 4"/>
                  <a:gd name="T1" fmla="*/ 1 h 3"/>
                  <a:gd name="T2" fmla="*/ 0 w 4"/>
                  <a:gd name="T3" fmla="*/ 1 h 3"/>
                  <a:gd name="T4" fmla="*/ 2 w 4"/>
                  <a:gd name="T5" fmla="*/ 3 h 3"/>
                  <a:gd name="T6" fmla="*/ 3 w 4"/>
                  <a:gd name="T7" fmla="*/ 3 h 3"/>
                  <a:gd name="T8" fmla="*/ 3 w 4"/>
                  <a:gd name="T9" fmla="*/ 1 h 3"/>
                  <a:gd name="T10" fmla="*/ 0 w 4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Freeform 913">
                <a:extLst>
                  <a:ext uri="{FF2B5EF4-FFF2-40B4-BE49-F238E27FC236}">
                    <a16:creationId xmlns:a16="http://schemas.microsoft.com/office/drawing/2014/main" id="{545A3F0E-3DCC-4335-899E-7CA97FF8B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74" y="1642"/>
                <a:ext cx="7" cy="6"/>
              </a:xfrm>
              <a:custGeom>
                <a:avLst/>
                <a:gdLst>
                  <a:gd name="T0" fmla="*/ 1 w 5"/>
                  <a:gd name="T1" fmla="*/ 1 h 4"/>
                  <a:gd name="T2" fmla="*/ 1 w 5"/>
                  <a:gd name="T3" fmla="*/ 3 h 4"/>
                  <a:gd name="T4" fmla="*/ 4 w 5"/>
                  <a:gd name="T5" fmla="*/ 3 h 4"/>
                  <a:gd name="T6" fmla="*/ 4 w 5"/>
                  <a:gd name="T7" fmla="*/ 1 h 4"/>
                  <a:gd name="T8" fmla="*/ 1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1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Freeform 914">
                <a:extLst>
                  <a:ext uri="{FF2B5EF4-FFF2-40B4-BE49-F238E27FC236}">
                    <a16:creationId xmlns:a16="http://schemas.microsoft.com/office/drawing/2014/main" id="{33E50BBD-209B-4871-B73D-8DB38F5A34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31" y="1594"/>
                <a:ext cx="12" cy="10"/>
              </a:xfrm>
              <a:custGeom>
                <a:avLst/>
                <a:gdLst>
                  <a:gd name="T0" fmla="*/ 2 w 8"/>
                  <a:gd name="T1" fmla="*/ 2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2 h 7"/>
                  <a:gd name="T8" fmla="*/ 2 w 8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2"/>
                    </a:moveTo>
                    <a:cubicBezTo>
                      <a:pt x="0" y="3"/>
                      <a:pt x="0" y="5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5"/>
                      <a:pt x="8" y="3"/>
                      <a:pt x="7" y="2"/>
                    </a:cubicBezTo>
                    <a:cubicBezTo>
                      <a:pt x="5" y="0"/>
                      <a:pt x="3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Freeform 915">
                <a:extLst>
                  <a:ext uri="{FF2B5EF4-FFF2-40B4-BE49-F238E27FC236}">
                    <a16:creationId xmlns:a16="http://schemas.microsoft.com/office/drawing/2014/main" id="{9A524ACF-A550-4C81-8016-FEA9F24906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89" y="1547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2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7"/>
                      <a:pt x="11" y="3"/>
                      <a:pt x="9" y="2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Freeform 916">
                <a:extLst>
                  <a:ext uri="{FF2B5EF4-FFF2-40B4-BE49-F238E27FC236}">
                    <a16:creationId xmlns:a16="http://schemas.microsoft.com/office/drawing/2014/main" id="{BB0139FA-8BC1-47DB-AAD7-FD4BB2F075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46" y="1499"/>
                <a:ext cx="23" cy="21"/>
              </a:xfrm>
              <a:custGeom>
                <a:avLst/>
                <a:gdLst>
                  <a:gd name="T0" fmla="*/ 3 w 15"/>
                  <a:gd name="T1" fmla="*/ 3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3 h 14"/>
                  <a:gd name="T8" fmla="*/ 3 w 15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10" y="14"/>
                      <a:pt x="12" y="11"/>
                    </a:cubicBezTo>
                    <a:cubicBezTo>
                      <a:pt x="15" y="9"/>
                      <a:pt x="15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Freeform 917">
                <a:extLst>
                  <a:ext uri="{FF2B5EF4-FFF2-40B4-BE49-F238E27FC236}">
                    <a16:creationId xmlns:a16="http://schemas.microsoft.com/office/drawing/2014/main" id="{C2B61EFF-E842-433D-AEBF-7FAEA565A5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04" y="1453"/>
                <a:ext cx="27" cy="24"/>
              </a:xfrm>
              <a:custGeom>
                <a:avLst/>
                <a:gdLst>
                  <a:gd name="T0" fmla="*/ 3 w 18"/>
                  <a:gd name="T1" fmla="*/ 3 h 16"/>
                  <a:gd name="T2" fmla="*/ 3 w 18"/>
                  <a:gd name="T3" fmla="*/ 13 h 16"/>
                  <a:gd name="T4" fmla="*/ 15 w 18"/>
                  <a:gd name="T5" fmla="*/ 13 h 16"/>
                  <a:gd name="T6" fmla="*/ 15 w 18"/>
                  <a:gd name="T7" fmla="*/ 3 h 16"/>
                  <a:gd name="T8" fmla="*/ 3 w 18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3"/>
                    </a:moveTo>
                    <a:cubicBezTo>
                      <a:pt x="0" y="6"/>
                      <a:pt x="0" y="10"/>
                      <a:pt x="3" y="13"/>
                    </a:cubicBezTo>
                    <a:cubicBezTo>
                      <a:pt x="7" y="16"/>
                      <a:pt x="12" y="16"/>
                      <a:pt x="15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2" y="0"/>
                      <a:pt x="7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Freeform 918">
                <a:extLst>
                  <a:ext uri="{FF2B5EF4-FFF2-40B4-BE49-F238E27FC236}">
                    <a16:creationId xmlns:a16="http://schemas.microsoft.com/office/drawing/2014/main" id="{FB7DEE24-1789-4EE3-91AE-20FEE3C003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63" y="1405"/>
                <a:ext cx="30" cy="30"/>
              </a:xfrm>
              <a:custGeom>
                <a:avLst/>
                <a:gdLst>
                  <a:gd name="T0" fmla="*/ 3 w 20"/>
                  <a:gd name="T1" fmla="*/ 4 h 20"/>
                  <a:gd name="T2" fmla="*/ 3 w 20"/>
                  <a:gd name="T3" fmla="*/ 16 h 20"/>
                  <a:gd name="T4" fmla="*/ 16 w 20"/>
                  <a:gd name="T5" fmla="*/ 16 h 20"/>
                  <a:gd name="T6" fmla="*/ 16 w 20"/>
                  <a:gd name="T7" fmla="*/ 4 h 20"/>
                  <a:gd name="T8" fmla="*/ 3 w 20"/>
                  <a:gd name="T9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3" y="4"/>
                    </a:moveTo>
                    <a:cubicBezTo>
                      <a:pt x="0" y="7"/>
                      <a:pt x="0" y="13"/>
                      <a:pt x="3" y="16"/>
                    </a:cubicBezTo>
                    <a:cubicBezTo>
                      <a:pt x="7" y="20"/>
                      <a:pt x="13" y="19"/>
                      <a:pt x="16" y="16"/>
                    </a:cubicBezTo>
                    <a:cubicBezTo>
                      <a:pt x="20" y="13"/>
                      <a:pt x="20" y="7"/>
                      <a:pt x="16" y="4"/>
                    </a:cubicBezTo>
                    <a:cubicBezTo>
                      <a:pt x="13" y="1"/>
                      <a:pt x="7" y="0"/>
                      <a:pt x="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919">
                <a:extLst>
                  <a:ext uri="{FF2B5EF4-FFF2-40B4-BE49-F238E27FC236}">
                    <a16:creationId xmlns:a16="http://schemas.microsoft.com/office/drawing/2014/main" id="{71B54AFE-6BF6-4BEE-9573-C7AC013F20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19" y="1358"/>
                <a:ext cx="36" cy="33"/>
              </a:xfrm>
              <a:custGeom>
                <a:avLst/>
                <a:gdLst>
                  <a:gd name="T0" fmla="*/ 5 w 24"/>
                  <a:gd name="T1" fmla="*/ 4 h 22"/>
                  <a:gd name="T2" fmla="*/ 5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5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5" y="4"/>
                    </a:moveTo>
                    <a:cubicBezTo>
                      <a:pt x="0" y="8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6" y="0"/>
                      <a:pt x="9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920">
                <a:extLst>
                  <a:ext uri="{FF2B5EF4-FFF2-40B4-BE49-F238E27FC236}">
                    <a16:creationId xmlns:a16="http://schemas.microsoft.com/office/drawing/2014/main" id="{70F42F7B-2EFF-42BD-B662-C97900B40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78" y="1311"/>
                <a:ext cx="41" cy="38"/>
              </a:xfrm>
              <a:custGeom>
                <a:avLst/>
                <a:gdLst>
                  <a:gd name="T0" fmla="*/ 4 w 27"/>
                  <a:gd name="T1" fmla="*/ 5 h 26"/>
                  <a:gd name="T2" fmla="*/ 4 w 27"/>
                  <a:gd name="T3" fmla="*/ 21 h 26"/>
                  <a:gd name="T4" fmla="*/ 22 w 27"/>
                  <a:gd name="T5" fmla="*/ 21 h 26"/>
                  <a:gd name="T6" fmla="*/ 22 w 27"/>
                  <a:gd name="T7" fmla="*/ 5 h 26"/>
                  <a:gd name="T8" fmla="*/ 4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4" y="5"/>
                    </a:moveTo>
                    <a:cubicBezTo>
                      <a:pt x="0" y="9"/>
                      <a:pt x="0" y="17"/>
                      <a:pt x="4" y="21"/>
                    </a:cubicBezTo>
                    <a:cubicBezTo>
                      <a:pt x="9" y="26"/>
                      <a:pt x="17" y="26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ubicBezTo>
                      <a:pt x="17" y="0"/>
                      <a:pt x="9" y="0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921">
                <a:extLst>
                  <a:ext uri="{FF2B5EF4-FFF2-40B4-BE49-F238E27FC236}">
                    <a16:creationId xmlns:a16="http://schemas.microsoft.com/office/drawing/2014/main" id="{D71AB9F3-FC0E-4DC9-8A3D-1196FCEA2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37" y="1266"/>
                <a:ext cx="41" cy="39"/>
              </a:xfrm>
              <a:custGeom>
                <a:avLst/>
                <a:gdLst>
                  <a:gd name="T0" fmla="*/ 5 w 27"/>
                  <a:gd name="T1" fmla="*/ 5 h 26"/>
                  <a:gd name="T2" fmla="*/ 5 w 27"/>
                  <a:gd name="T3" fmla="*/ 21 h 26"/>
                  <a:gd name="T4" fmla="*/ 22 w 27"/>
                  <a:gd name="T5" fmla="*/ 21 h 26"/>
                  <a:gd name="T6" fmla="*/ 22 w 27"/>
                  <a:gd name="T7" fmla="*/ 5 h 26"/>
                  <a:gd name="T8" fmla="*/ 5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5" y="5"/>
                    </a:move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ubicBezTo>
                      <a:pt x="27" y="17"/>
                      <a:pt x="27" y="9"/>
                      <a:pt x="22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922">
                <a:extLst>
                  <a:ext uri="{FF2B5EF4-FFF2-40B4-BE49-F238E27FC236}">
                    <a16:creationId xmlns:a16="http://schemas.microsoft.com/office/drawing/2014/main" id="{0BCC1EE1-EF22-41AE-866F-3FC53497F7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5" y="1219"/>
                <a:ext cx="46" cy="44"/>
              </a:xfrm>
              <a:custGeom>
                <a:avLst/>
                <a:gdLst>
                  <a:gd name="T0" fmla="*/ 6 w 31"/>
                  <a:gd name="T1" fmla="*/ 5 h 29"/>
                  <a:gd name="T2" fmla="*/ 6 w 31"/>
                  <a:gd name="T3" fmla="*/ 23 h 29"/>
                  <a:gd name="T4" fmla="*/ 25 w 31"/>
                  <a:gd name="T5" fmla="*/ 23 h 29"/>
                  <a:gd name="T6" fmla="*/ 25 w 31"/>
                  <a:gd name="T7" fmla="*/ 5 h 29"/>
                  <a:gd name="T8" fmla="*/ 6 w 31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9">
                    <a:moveTo>
                      <a:pt x="6" y="5"/>
                    </a:moveTo>
                    <a:cubicBezTo>
                      <a:pt x="0" y="10"/>
                      <a:pt x="0" y="18"/>
                      <a:pt x="6" y="23"/>
                    </a:cubicBezTo>
                    <a:cubicBezTo>
                      <a:pt x="11" y="28"/>
                      <a:pt x="20" y="29"/>
                      <a:pt x="25" y="23"/>
                    </a:cubicBez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923">
                <a:extLst>
                  <a:ext uri="{FF2B5EF4-FFF2-40B4-BE49-F238E27FC236}">
                    <a16:creationId xmlns:a16="http://schemas.microsoft.com/office/drawing/2014/main" id="{C87199EE-8DAF-4E0F-948A-C31314DD3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2" y="1171"/>
                <a:ext cx="51" cy="48"/>
              </a:xfrm>
              <a:custGeom>
                <a:avLst/>
                <a:gdLst>
                  <a:gd name="T0" fmla="*/ 6 w 34"/>
                  <a:gd name="T1" fmla="*/ 6 h 32"/>
                  <a:gd name="T2" fmla="*/ 6 w 34"/>
                  <a:gd name="T3" fmla="*/ 26 h 32"/>
                  <a:gd name="T4" fmla="*/ 28 w 34"/>
                  <a:gd name="T5" fmla="*/ 26 h 32"/>
                  <a:gd name="T6" fmla="*/ 28 w 34"/>
                  <a:gd name="T7" fmla="*/ 6 h 32"/>
                  <a:gd name="T8" fmla="*/ 6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6" y="6"/>
                    </a:moveTo>
                    <a:cubicBezTo>
                      <a:pt x="0" y="11"/>
                      <a:pt x="0" y="21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924">
                <a:extLst>
                  <a:ext uri="{FF2B5EF4-FFF2-40B4-BE49-F238E27FC236}">
                    <a16:creationId xmlns:a16="http://schemas.microsoft.com/office/drawing/2014/main" id="{B0FB900A-3780-494B-B51D-F72D1EA848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0" y="1125"/>
                <a:ext cx="57" cy="52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8 h 35"/>
                  <a:gd name="T6" fmla="*/ 31 w 38"/>
                  <a:gd name="T7" fmla="*/ 28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2"/>
                      <a:pt x="7" y="28"/>
                    </a:cubicBezTo>
                    <a:cubicBezTo>
                      <a:pt x="13" y="35"/>
                      <a:pt x="24" y="35"/>
                      <a:pt x="31" y="28"/>
                    </a:cubicBezTo>
                    <a:cubicBezTo>
                      <a:pt x="37" y="22"/>
                      <a:pt x="38" y="12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925">
                <a:extLst>
                  <a:ext uri="{FF2B5EF4-FFF2-40B4-BE49-F238E27FC236}">
                    <a16:creationId xmlns:a16="http://schemas.microsoft.com/office/drawing/2014/main" id="{7CA773D7-EED0-46A1-8BB7-390744166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67" y="1077"/>
                <a:ext cx="62" cy="57"/>
              </a:xfrm>
              <a:custGeom>
                <a:avLst/>
                <a:gdLst>
                  <a:gd name="T0" fmla="*/ 33 w 41"/>
                  <a:gd name="T1" fmla="*/ 32 h 38"/>
                  <a:gd name="T2" fmla="*/ 34 w 41"/>
                  <a:gd name="T3" fmla="*/ 7 h 38"/>
                  <a:gd name="T4" fmla="*/ 7 w 41"/>
                  <a:gd name="T5" fmla="*/ 7 h 38"/>
                  <a:gd name="T6" fmla="*/ 7 w 41"/>
                  <a:gd name="T7" fmla="*/ 31 h 38"/>
                  <a:gd name="T8" fmla="*/ 33 w 41"/>
                  <a:gd name="T9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3" y="32"/>
                    </a:move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ubicBezTo>
                      <a:pt x="0" y="14"/>
                      <a:pt x="0" y="25"/>
                      <a:pt x="7" y="31"/>
                    </a:cubicBezTo>
                    <a:cubicBezTo>
                      <a:pt x="14" y="38"/>
                      <a:pt x="26" y="38"/>
                      <a:pt x="33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Freeform 926">
                <a:extLst>
                  <a:ext uri="{FF2B5EF4-FFF2-40B4-BE49-F238E27FC236}">
                    <a16:creationId xmlns:a16="http://schemas.microsoft.com/office/drawing/2014/main" id="{BD2F5D63-F2B6-49DD-8549-004C715EE7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25" y="1030"/>
                <a:ext cx="66" cy="62"/>
              </a:xfrm>
              <a:custGeom>
                <a:avLst/>
                <a:gdLst>
                  <a:gd name="T0" fmla="*/ 36 w 44"/>
                  <a:gd name="T1" fmla="*/ 33 h 41"/>
                  <a:gd name="T2" fmla="*/ 36 w 44"/>
                  <a:gd name="T3" fmla="*/ 7 h 41"/>
                  <a:gd name="T4" fmla="*/ 8 w 44"/>
                  <a:gd name="T5" fmla="*/ 7 h 41"/>
                  <a:gd name="T6" fmla="*/ 8 w 44"/>
                  <a:gd name="T7" fmla="*/ 33 h 41"/>
                  <a:gd name="T8" fmla="*/ 36 w 44"/>
                  <a:gd name="T9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36" y="33"/>
                    </a:moveTo>
                    <a:cubicBezTo>
                      <a:pt x="44" y="26"/>
                      <a:pt x="44" y="15"/>
                      <a:pt x="36" y="7"/>
                    </a:cubicBez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Freeform 927">
                <a:extLst>
                  <a:ext uri="{FF2B5EF4-FFF2-40B4-BE49-F238E27FC236}">
                    <a16:creationId xmlns:a16="http://schemas.microsoft.com/office/drawing/2014/main" id="{851B93A3-8D2D-4A92-8E44-34C818EF00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2" y="982"/>
                <a:ext cx="71" cy="66"/>
              </a:xfrm>
              <a:custGeom>
                <a:avLst/>
                <a:gdLst>
                  <a:gd name="T0" fmla="*/ 39 w 47"/>
                  <a:gd name="T1" fmla="*/ 36 h 44"/>
                  <a:gd name="T2" fmla="*/ 39 w 47"/>
                  <a:gd name="T3" fmla="*/ 8 h 44"/>
                  <a:gd name="T4" fmla="*/ 9 w 47"/>
                  <a:gd name="T5" fmla="*/ 8 h 44"/>
                  <a:gd name="T6" fmla="*/ 9 w 47"/>
                  <a:gd name="T7" fmla="*/ 36 h 44"/>
                  <a:gd name="T8" fmla="*/ 39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9" y="36"/>
                    </a:move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ubicBezTo>
                      <a:pt x="0" y="16"/>
                      <a:pt x="0" y="28"/>
                      <a:pt x="9" y="36"/>
                    </a:cubicBezTo>
                    <a:cubicBezTo>
                      <a:pt x="17" y="44"/>
                      <a:pt x="30" y="44"/>
                      <a:pt x="3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Freeform 928">
                <a:extLst>
                  <a:ext uri="{FF2B5EF4-FFF2-40B4-BE49-F238E27FC236}">
                    <a16:creationId xmlns:a16="http://schemas.microsoft.com/office/drawing/2014/main" id="{2C12DEC3-2CA3-48C1-B516-28184F3E8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0" y="936"/>
                <a:ext cx="77" cy="70"/>
              </a:xfrm>
              <a:custGeom>
                <a:avLst/>
                <a:gdLst>
                  <a:gd name="T0" fmla="*/ 41 w 51"/>
                  <a:gd name="T1" fmla="*/ 38 h 47"/>
                  <a:gd name="T2" fmla="*/ 42 w 51"/>
                  <a:gd name="T3" fmla="*/ 8 h 47"/>
                  <a:gd name="T4" fmla="*/ 9 w 51"/>
                  <a:gd name="T5" fmla="*/ 8 h 47"/>
                  <a:gd name="T6" fmla="*/ 9 w 51"/>
                  <a:gd name="T7" fmla="*/ 38 h 47"/>
                  <a:gd name="T8" fmla="*/ 41 w 51"/>
                  <a:gd name="T9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1" y="38"/>
                    </a:moveTo>
                    <a:cubicBezTo>
                      <a:pt x="50" y="30"/>
                      <a:pt x="51" y="17"/>
                      <a:pt x="42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1" y="16"/>
                      <a:pt x="0" y="30"/>
                      <a:pt x="9" y="38"/>
                    </a:cubicBezTo>
                    <a:cubicBezTo>
                      <a:pt x="18" y="47"/>
                      <a:pt x="33" y="47"/>
                      <a:pt x="4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Freeform 929">
                <a:extLst>
                  <a:ext uri="{FF2B5EF4-FFF2-40B4-BE49-F238E27FC236}">
                    <a16:creationId xmlns:a16="http://schemas.microsoft.com/office/drawing/2014/main" id="{4EAB5E92-F451-4683-A982-99126642E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98" y="888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5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3"/>
                      <a:pt x="54" y="18"/>
                      <a:pt x="45" y="9"/>
                    </a:cubicBezTo>
                    <a:cubicBezTo>
                      <a:pt x="35" y="0"/>
                      <a:pt x="20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Freeform 930">
                <a:extLst>
                  <a:ext uri="{FF2B5EF4-FFF2-40B4-BE49-F238E27FC236}">
                    <a16:creationId xmlns:a16="http://schemas.microsoft.com/office/drawing/2014/main" id="{20A4310F-9194-45F6-90E6-971B8FDA5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58" y="843"/>
                <a:ext cx="81" cy="75"/>
              </a:xfrm>
              <a:custGeom>
                <a:avLst/>
                <a:gdLst>
                  <a:gd name="T0" fmla="*/ 44 w 54"/>
                  <a:gd name="T1" fmla="*/ 42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2"/>
                    </a:move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Freeform 931">
                <a:extLst>
                  <a:ext uri="{FF2B5EF4-FFF2-40B4-BE49-F238E27FC236}">
                    <a16:creationId xmlns:a16="http://schemas.microsoft.com/office/drawing/2014/main" id="{7EFBC9E7-92AE-4586-9BD3-F29F21C50B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16" y="797"/>
                <a:ext cx="85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9 h 53"/>
                  <a:gd name="T4" fmla="*/ 10 w 57"/>
                  <a:gd name="T5" fmla="*/ 9 h 53"/>
                  <a:gd name="T6" fmla="*/ 10 w 57"/>
                  <a:gd name="T7" fmla="*/ 43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9"/>
                    </a:cubicBezTo>
                    <a:cubicBezTo>
                      <a:pt x="37" y="0"/>
                      <a:pt x="21" y="0"/>
                      <a:pt x="10" y="9"/>
                    </a:cubicBezTo>
                    <a:cubicBezTo>
                      <a:pt x="0" y="18"/>
                      <a:pt x="0" y="34"/>
                      <a:pt x="10" y="43"/>
                    </a:cubicBezTo>
                    <a:cubicBezTo>
                      <a:pt x="20" y="53"/>
                      <a:pt x="37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Freeform 932">
                <a:extLst>
                  <a:ext uri="{FF2B5EF4-FFF2-40B4-BE49-F238E27FC236}">
                    <a16:creationId xmlns:a16="http://schemas.microsoft.com/office/drawing/2014/main" id="{D37CEDD3-71E3-4937-B0CC-18DB415E1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73" y="749"/>
                <a:ext cx="90" cy="85"/>
              </a:xfrm>
              <a:custGeom>
                <a:avLst/>
                <a:gdLst>
                  <a:gd name="T0" fmla="*/ 50 w 60"/>
                  <a:gd name="T1" fmla="*/ 47 h 57"/>
                  <a:gd name="T2" fmla="*/ 50 w 60"/>
                  <a:gd name="T3" fmla="*/ 10 h 57"/>
                  <a:gd name="T4" fmla="*/ 11 w 60"/>
                  <a:gd name="T5" fmla="*/ 10 h 57"/>
                  <a:gd name="T6" fmla="*/ 11 w 60"/>
                  <a:gd name="T7" fmla="*/ 46 h 57"/>
                  <a:gd name="T8" fmla="*/ 50 w 60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7">
                    <a:moveTo>
                      <a:pt x="50" y="47"/>
                    </a:moveTo>
                    <a:cubicBezTo>
                      <a:pt x="60" y="37"/>
                      <a:pt x="60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1" y="46"/>
                    </a:cubicBezTo>
                    <a:cubicBezTo>
                      <a:pt x="21" y="56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Freeform 933">
                <a:extLst>
                  <a:ext uri="{FF2B5EF4-FFF2-40B4-BE49-F238E27FC236}">
                    <a16:creationId xmlns:a16="http://schemas.microsoft.com/office/drawing/2014/main" id="{6CAD8D05-9E52-48B2-B51D-CD55DD4B9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31" y="702"/>
                <a:ext cx="96" cy="89"/>
              </a:xfrm>
              <a:custGeom>
                <a:avLst/>
                <a:gdLst>
                  <a:gd name="T0" fmla="*/ 52 w 64"/>
                  <a:gd name="T1" fmla="*/ 49 h 59"/>
                  <a:gd name="T2" fmla="*/ 52 w 64"/>
                  <a:gd name="T3" fmla="*/ 10 h 59"/>
                  <a:gd name="T4" fmla="*/ 11 w 64"/>
                  <a:gd name="T5" fmla="*/ 10 h 59"/>
                  <a:gd name="T6" fmla="*/ 11 w 64"/>
                  <a:gd name="T7" fmla="*/ 48 h 59"/>
                  <a:gd name="T8" fmla="*/ 52 w 64"/>
                  <a:gd name="T9" fmla="*/ 4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59">
                    <a:moveTo>
                      <a:pt x="52" y="49"/>
                    </a:moveTo>
                    <a:cubicBezTo>
                      <a:pt x="64" y="38"/>
                      <a:pt x="64" y="21"/>
                      <a:pt x="52" y="10"/>
                    </a:cubicBezTo>
                    <a:cubicBezTo>
                      <a:pt x="41" y="0"/>
                      <a:pt x="23" y="0"/>
                      <a:pt x="11" y="10"/>
                    </a:cubicBezTo>
                    <a:cubicBezTo>
                      <a:pt x="0" y="20"/>
                      <a:pt x="0" y="38"/>
                      <a:pt x="11" y="48"/>
                    </a:cubicBezTo>
                    <a:cubicBezTo>
                      <a:pt x="22" y="59"/>
                      <a:pt x="41" y="59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Freeform 934">
                <a:extLst>
                  <a:ext uri="{FF2B5EF4-FFF2-40B4-BE49-F238E27FC236}">
                    <a16:creationId xmlns:a16="http://schemas.microsoft.com/office/drawing/2014/main" id="{541209C3-ECB5-4655-B78D-64D7F8FBF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88" y="654"/>
                <a:ext cx="101" cy="93"/>
              </a:xfrm>
              <a:custGeom>
                <a:avLst/>
                <a:gdLst>
                  <a:gd name="T0" fmla="*/ 55 w 67"/>
                  <a:gd name="T1" fmla="*/ 51 h 62"/>
                  <a:gd name="T2" fmla="*/ 55 w 67"/>
                  <a:gd name="T3" fmla="*/ 11 h 62"/>
                  <a:gd name="T4" fmla="*/ 12 w 67"/>
                  <a:gd name="T5" fmla="*/ 11 h 62"/>
                  <a:gd name="T6" fmla="*/ 12 w 67"/>
                  <a:gd name="T7" fmla="*/ 51 h 62"/>
                  <a:gd name="T8" fmla="*/ 55 w 67"/>
                  <a:gd name="T9" fmla="*/ 5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55" y="51"/>
                    </a:moveTo>
                    <a:cubicBezTo>
                      <a:pt x="67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5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Freeform 935">
                <a:extLst>
                  <a:ext uri="{FF2B5EF4-FFF2-40B4-BE49-F238E27FC236}">
                    <a16:creationId xmlns:a16="http://schemas.microsoft.com/office/drawing/2014/main" id="{B4711DFA-FA72-4DEA-BB36-CBA192A8C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46" y="608"/>
                <a:ext cx="105" cy="97"/>
              </a:xfrm>
              <a:custGeom>
                <a:avLst/>
                <a:gdLst>
                  <a:gd name="T0" fmla="*/ 57 w 70"/>
                  <a:gd name="T1" fmla="*/ 11 h 65"/>
                  <a:gd name="T2" fmla="*/ 13 w 70"/>
                  <a:gd name="T3" fmla="*/ 11 h 65"/>
                  <a:gd name="T4" fmla="*/ 12 w 70"/>
                  <a:gd name="T5" fmla="*/ 53 h 65"/>
                  <a:gd name="T6" fmla="*/ 58 w 70"/>
                  <a:gd name="T7" fmla="*/ 54 h 65"/>
                  <a:gd name="T8" fmla="*/ 57 w 70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65">
                    <a:moveTo>
                      <a:pt x="57" y="11"/>
                    </a:moveTo>
                    <a:cubicBezTo>
                      <a:pt x="45" y="0"/>
                      <a:pt x="25" y="0"/>
                      <a:pt x="13" y="11"/>
                    </a:cubicBezTo>
                    <a:cubicBezTo>
                      <a:pt x="0" y="23"/>
                      <a:pt x="0" y="42"/>
                      <a:pt x="12" y="53"/>
                    </a:cubicBezTo>
                    <a:cubicBezTo>
                      <a:pt x="25" y="65"/>
                      <a:pt x="45" y="65"/>
                      <a:pt x="58" y="54"/>
                    </a:cubicBezTo>
                    <a:cubicBezTo>
                      <a:pt x="70" y="42"/>
                      <a:pt x="70" y="23"/>
                      <a:pt x="5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Freeform 936">
                <a:extLst>
                  <a:ext uri="{FF2B5EF4-FFF2-40B4-BE49-F238E27FC236}">
                    <a16:creationId xmlns:a16="http://schemas.microsoft.com/office/drawing/2014/main" id="{9FC6A58E-9377-423E-8F8F-FC4BDEF83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03" y="575"/>
                <a:ext cx="24" cy="73"/>
              </a:xfrm>
              <a:custGeom>
                <a:avLst/>
                <a:gdLst>
                  <a:gd name="T0" fmla="*/ 13 w 16"/>
                  <a:gd name="T1" fmla="*/ 46 h 49"/>
                  <a:gd name="T2" fmla="*/ 16 w 16"/>
                  <a:gd name="T3" fmla="*/ 49 h 49"/>
                  <a:gd name="T4" fmla="*/ 16 w 16"/>
                  <a:gd name="T5" fmla="*/ 0 h 49"/>
                  <a:gd name="T6" fmla="*/ 13 w 16"/>
                  <a:gd name="T7" fmla="*/ 2 h 49"/>
                  <a:gd name="T8" fmla="*/ 13 w 16"/>
                  <a:gd name="T9" fmla="*/ 4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49">
                    <a:moveTo>
                      <a:pt x="13" y="46"/>
                    </a:moveTo>
                    <a:cubicBezTo>
                      <a:pt x="14" y="47"/>
                      <a:pt x="15" y="48"/>
                      <a:pt x="16" y="4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4" y="1"/>
                      <a:pt x="13" y="2"/>
                    </a:cubicBezTo>
                    <a:cubicBezTo>
                      <a:pt x="0" y="14"/>
                      <a:pt x="0" y="34"/>
                      <a:pt x="13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Freeform 937">
                <a:extLst>
                  <a:ext uri="{FF2B5EF4-FFF2-40B4-BE49-F238E27FC236}">
                    <a16:creationId xmlns:a16="http://schemas.microsoft.com/office/drawing/2014/main" id="{AE78AFF2-5DF8-4F3F-BE00-D56B85949B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22" y="1791"/>
                <a:ext cx="7" cy="6"/>
              </a:xfrm>
              <a:custGeom>
                <a:avLst/>
                <a:gdLst>
                  <a:gd name="T0" fmla="*/ 1 w 5"/>
                  <a:gd name="T1" fmla="*/ 0 h 4"/>
                  <a:gd name="T2" fmla="*/ 1 w 5"/>
                  <a:gd name="T3" fmla="*/ 3 h 4"/>
                  <a:gd name="T4" fmla="*/ 4 w 5"/>
                  <a:gd name="T5" fmla="*/ 3 h 4"/>
                  <a:gd name="T6" fmla="*/ 4 w 5"/>
                  <a:gd name="T7" fmla="*/ 1 h 4"/>
                  <a:gd name="T8" fmla="*/ 1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1" y="0"/>
                    </a:moveTo>
                    <a:cubicBezTo>
                      <a:pt x="0" y="1"/>
                      <a:pt x="0" y="2"/>
                      <a:pt x="1" y="3"/>
                    </a:cubicBezTo>
                    <a:cubicBezTo>
                      <a:pt x="2" y="4"/>
                      <a:pt x="3" y="4"/>
                      <a:pt x="4" y="3"/>
                    </a:cubicBezTo>
                    <a:cubicBezTo>
                      <a:pt x="4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Freeform 938">
                <a:extLst>
                  <a:ext uri="{FF2B5EF4-FFF2-40B4-BE49-F238E27FC236}">
                    <a16:creationId xmlns:a16="http://schemas.microsoft.com/office/drawing/2014/main" id="{5D8EF864-227B-4BA7-9629-B9DFB5533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79" y="1744"/>
                <a:ext cx="12" cy="10"/>
              </a:xfrm>
              <a:custGeom>
                <a:avLst/>
                <a:gdLst>
                  <a:gd name="T0" fmla="*/ 2 w 8"/>
                  <a:gd name="T1" fmla="*/ 1 h 7"/>
                  <a:gd name="T2" fmla="*/ 2 w 8"/>
                  <a:gd name="T3" fmla="*/ 6 h 7"/>
                  <a:gd name="T4" fmla="*/ 7 w 8"/>
                  <a:gd name="T5" fmla="*/ 6 h 7"/>
                  <a:gd name="T6" fmla="*/ 7 w 8"/>
                  <a:gd name="T7" fmla="*/ 1 h 7"/>
                  <a:gd name="T8" fmla="*/ 2 w 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2" y="1"/>
                    </a:moveTo>
                    <a:cubicBezTo>
                      <a:pt x="1" y="3"/>
                      <a:pt x="0" y="5"/>
                      <a:pt x="2" y="6"/>
                    </a:cubicBezTo>
                    <a:cubicBezTo>
                      <a:pt x="3" y="7"/>
                      <a:pt x="5" y="7"/>
                      <a:pt x="7" y="6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Freeform 939">
                <a:extLst>
                  <a:ext uri="{FF2B5EF4-FFF2-40B4-BE49-F238E27FC236}">
                    <a16:creationId xmlns:a16="http://schemas.microsoft.com/office/drawing/2014/main" id="{EC35949A-2AEE-4195-8405-E1228C09B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7" y="1697"/>
                <a:ext cx="16" cy="15"/>
              </a:xfrm>
              <a:custGeom>
                <a:avLst/>
                <a:gdLst>
                  <a:gd name="T0" fmla="*/ 2 w 11"/>
                  <a:gd name="T1" fmla="*/ 2 h 10"/>
                  <a:gd name="T2" fmla="*/ 2 w 11"/>
                  <a:gd name="T3" fmla="*/ 8 h 10"/>
                  <a:gd name="T4" fmla="*/ 9 w 11"/>
                  <a:gd name="T5" fmla="*/ 8 h 10"/>
                  <a:gd name="T6" fmla="*/ 9 w 11"/>
                  <a:gd name="T7" fmla="*/ 1 h 10"/>
                  <a:gd name="T8" fmla="*/ 2 w 1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0">
                    <a:moveTo>
                      <a:pt x="2" y="2"/>
                    </a:moveTo>
                    <a:cubicBezTo>
                      <a:pt x="0" y="3"/>
                      <a:pt x="0" y="6"/>
                      <a:pt x="2" y="8"/>
                    </a:cubicBezTo>
                    <a:cubicBezTo>
                      <a:pt x="4" y="10"/>
                      <a:pt x="7" y="10"/>
                      <a:pt x="9" y="8"/>
                    </a:cubicBezTo>
                    <a:cubicBezTo>
                      <a:pt x="11" y="6"/>
                      <a:pt x="11" y="3"/>
                      <a:pt x="9" y="1"/>
                    </a:cubicBezTo>
                    <a:cubicBezTo>
                      <a:pt x="7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Freeform 940">
                <a:extLst>
                  <a:ext uri="{FF2B5EF4-FFF2-40B4-BE49-F238E27FC236}">
                    <a16:creationId xmlns:a16="http://schemas.microsoft.com/office/drawing/2014/main" id="{98534814-9C6B-42C9-8F60-25DB5939BC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94" y="1649"/>
                <a:ext cx="23" cy="21"/>
              </a:xfrm>
              <a:custGeom>
                <a:avLst/>
                <a:gdLst>
                  <a:gd name="T0" fmla="*/ 3 w 15"/>
                  <a:gd name="T1" fmla="*/ 2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3 h 14"/>
                  <a:gd name="T8" fmla="*/ 3 w 15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2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3"/>
                      <a:pt x="12" y="11"/>
                    </a:cubicBezTo>
                    <a:cubicBezTo>
                      <a:pt x="14" y="9"/>
                      <a:pt x="15" y="5"/>
                      <a:pt x="12" y="3"/>
                    </a:cubicBezTo>
                    <a:cubicBezTo>
                      <a:pt x="10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Freeform 941">
                <a:extLst>
                  <a:ext uri="{FF2B5EF4-FFF2-40B4-BE49-F238E27FC236}">
                    <a16:creationId xmlns:a16="http://schemas.microsoft.com/office/drawing/2014/main" id="{6A17B3BD-D057-466B-A2E5-EA3FE9AEC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55" y="1604"/>
                <a:ext cx="21" cy="21"/>
              </a:xfrm>
              <a:custGeom>
                <a:avLst/>
                <a:gdLst>
                  <a:gd name="T0" fmla="*/ 3 w 14"/>
                  <a:gd name="T1" fmla="*/ 3 h 14"/>
                  <a:gd name="T2" fmla="*/ 3 w 14"/>
                  <a:gd name="T3" fmla="*/ 11 h 14"/>
                  <a:gd name="T4" fmla="*/ 12 w 14"/>
                  <a:gd name="T5" fmla="*/ 11 h 14"/>
                  <a:gd name="T6" fmla="*/ 12 w 14"/>
                  <a:gd name="T7" fmla="*/ 3 h 14"/>
                  <a:gd name="T8" fmla="*/ 3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3" y="3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3"/>
                      <a:pt x="9" y="14"/>
                      <a:pt x="12" y="11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Freeform 942">
                <a:extLst>
                  <a:ext uri="{FF2B5EF4-FFF2-40B4-BE49-F238E27FC236}">
                    <a16:creationId xmlns:a16="http://schemas.microsoft.com/office/drawing/2014/main" id="{D68F1FD3-82F7-431F-BE8B-5446DA02F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12" y="1558"/>
                <a:ext cx="27" cy="24"/>
              </a:xfrm>
              <a:custGeom>
                <a:avLst/>
                <a:gdLst>
                  <a:gd name="T0" fmla="*/ 3 w 18"/>
                  <a:gd name="T1" fmla="*/ 2 h 16"/>
                  <a:gd name="T2" fmla="*/ 3 w 18"/>
                  <a:gd name="T3" fmla="*/ 13 h 16"/>
                  <a:gd name="T4" fmla="*/ 14 w 18"/>
                  <a:gd name="T5" fmla="*/ 13 h 16"/>
                  <a:gd name="T6" fmla="*/ 15 w 18"/>
                  <a:gd name="T7" fmla="*/ 3 h 16"/>
                  <a:gd name="T8" fmla="*/ 3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3" y="2"/>
                    </a:moveTo>
                    <a:cubicBezTo>
                      <a:pt x="0" y="5"/>
                      <a:pt x="0" y="10"/>
                      <a:pt x="3" y="13"/>
                    </a:cubicBezTo>
                    <a:cubicBezTo>
                      <a:pt x="6" y="16"/>
                      <a:pt x="11" y="16"/>
                      <a:pt x="14" y="13"/>
                    </a:cubicBezTo>
                    <a:cubicBezTo>
                      <a:pt x="18" y="10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Freeform 943">
                <a:extLst>
                  <a:ext uri="{FF2B5EF4-FFF2-40B4-BE49-F238E27FC236}">
                    <a16:creationId xmlns:a16="http://schemas.microsoft.com/office/drawing/2014/main" id="{62558CBE-BE83-46CA-B2E8-C1AB70B6E4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70" y="1510"/>
                <a:ext cx="31" cy="28"/>
              </a:xfrm>
              <a:custGeom>
                <a:avLst/>
                <a:gdLst>
                  <a:gd name="T0" fmla="*/ 4 w 21"/>
                  <a:gd name="T1" fmla="*/ 4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4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1" y="13"/>
                      <a:pt x="21" y="7"/>
                      <a:pt x="17" y="4"/>
                    </a:cubicBezTo>
                    <a:cubicBezTo>
                      <a:pt x="13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Freeform 944">
                <a:extLst>
                  <a:ext uri="{FF2B5EF4-FFF2-40B4-BE49-F238E27FC236}">
                    <a16:creationId xmlns:a16="http://schemas.microsoft.com/office/drawing/2014/main" id="{7C314AF1-1206-4D81-BCB3-3CADD83BE6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28" y="1463"/>
                <a:ext cx="36" cy="33"/>
              </a:xfrm>
              <a:custGeom>
                <a:avLst/>
                <a:gdLst>
                  <a:gd name="T0" fmla="*/ 4 w 24"/>
                  <a:gd name="T1" fmla="*/ 4 h 22"/>
                  <a:gd name="T2" fmla="*/ 4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4 w 24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4"/>
                    </a:moveTo>
                    <a:cubicBezTo>
                      <a:pt x="0" y="7"/>
                      <a:pt x="0" y="14"/>
                      <a:pt x="4" y="18"/>
                    </a:cubicBezTo>
                    <a:cubicBezTo>
                      <a:pt x="9" y="22"/>
                      <a:pt x="15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6" y="0"/>
                      <a:pt x="9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Freeform 945">
                <a:extLst>
                  <a:ext uri="{FF2B5EF4-FFF2-40B4-BE49-F238E27FC236}">
                    <a16:creationId xmlns:a16="http://schemas.microsoft.com/office/drawing/2014/main" id="{727B0256-F6BF-44DB-8D11-275E3D60D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5" y="1415"/>
                <a:ext cx="41" cy="39"/>
              </a:xfrm>
              <a:custGeom>
                <a:avLst/>
                <a:gdLst>
                  <a:gd name="T0" fmla="*/ 5 w 27"/>
                  <a:gd name="T1" fmla="*/ 5 h 26"/>
                  <a:gd name="T2" fmla="*/ 5 w 27"/>
                  <a:gd name="T3" fmla="*/ 21 h 26"/>
                  <a:gd name="T4" fmla="*/ 22 w 27"/>
                  <a:gd name="T5" fmla="*/ 21 h 26"/>
                  <a:gd name="T6" fmla="*/ 23 w 27"/>
                  <a:gd name="T7" fmla="*/ 5 h 26"/>
                  <a:gd name="T8" fmla="*/ 5 w 27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6">
                    <a:moveTo>
                      <a:pt x="5" y="5"/>
                    </a:moveTo>
                    <a:cubicBezTo>
                      <a:pt x="0" y="9"/>
                      <a:pt x="0" y="17"/>
                      <a:pt x="5" y="21"/>
                    </a:cubicBezTo>
                    <a:cubicBezTo>
                      <a:pt x="10" y="26"/>
                      <a:pt x="18" y="26"/>
                      <a:pt x="22" y="21"/>
                    </a:cubicBezTo>
                    <a:cubicBezTo>
                      <a:pt x="27" y="16"/>
                      <a:pt x="27" y="9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Freeform 946">
                <a:extLst>
                  <a:ext uri="{FF2B5EF4-FFF2-40B4-BE49-F238E27FC236}">
                    <a16:creationId xmlns:a16="http://schemas.microsoft.com/office/drawing/2014/main" id="{F78EC20B-78D4-4451-B9E0-8B6C22847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43" y="1369"/>
                <a:ext cx="46" cy="42"/>
              </a:xfrm>
              <a:custGeom>
                <a:avLst/>
                <a:gdLst>
                  <a:gd name="T0" fmla="*/ 6 w 31"/>
                  <a:gd name="T1" fmla="*/ 5 h 28"/>
                  <a:gd name="T2" fmla="*/ 6 w 31"/>
                  <a:gd name="T3" fmla="*/ 23 h 28"/>
                  <a:gd name="T4" fmla="*/ 25 w 31"/>
                  <a:gd name="T5" fmla="*/ 23 h 28"/>
                  <a:gd name="T6" fmla="*/ 25 w 31"/>
                  <a:gd name="T7" fmla="*/ 5 h 28"/>
                  <a:gd name="T8" fmla="*/ 6 w 31"/>
                  <a:gd name="T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6" y="5"/>
                    </a:moveTo>
                    <a:cubicBezTo>
                      <a:pt x="0" y="10"/>
                      <a:pt x="0" y="18"/>
                      <a:pt x="6" y="23"/>
                    </a:cubicBezTo>
                    <a:cubicBezTo>
                      <a:pt x="11" y="28"/>
                      <a:pt x="20" y="28"/>
                      <a:pt x="25" y="23"/>
                    </a:cubicBezTo>
                    <a:cubicBezTo>
                      <a:pt x="31" y="18"/>
                      <a:pt x="31" y="10"/>
                      <a:pt x="25" y="5"/>
                    </a:cubicBezTo>
                    <a:cubicBezTo>
                      <a:pt x="20" y="0"/>
                      <a:pt x="11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Freeform 947">
                <a:extLst>
                  <a:ext uri="{FF2B5EF4-FFF2-40B4-BE49-F238E27FC236}">
                    <a16:creationId xmlns:a16="http://schemas.microsoft.com/office/drawing/2014/main" id="{14DD799B-6D33-44FC-B1EA-CDCFAD4B0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00" y="1321"/>
                <a:ext cx="51" cy="48"/>
              </a:xfrm>
              <a:custGeom>
                <a:avLst/>
                <a:gdLst>
                  <a:gd name="T0" fmla="*/ 6 w 34"/>
                  <a:gd name="T1" fmla="*/ 6 h 32"/>
                  <a:gd name="T2" fmla="*/ 6 w 34"/>
                  <a:gd name="T3" fmla="*/ 26 h 32"/>
                  <a:gd name="T4" fmla="*/ 28 w 34"/>
                  <a:gd name="T5" fmla="*/ 26 h 32"/>
                  <a:gd name="T6" fmla="*/ 28 w 34"/>
                  <a:gd name="T7" fmla="*/ 6 h 32"/>
                  <a:gd name="T8" fmla="*/ 6 w 34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6" y="6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Freeform 948">
                <a:extLst>
                  <a:ext uri="{FF2B5EF4-FFF2-40B4-BE49-F238E27FC236}">
                    <a16:creationId xmlns:a16="http://schemas.microsoft.com/office/drawing/2014/main" id="{2A072DAD-90E9-4ED2-85EE-3E92F72FF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8" y="1273"/>
                <a:ext cx="57" cy="54"/>
              </a:xfrm>
              <a:custGeom>
                <a:avLst/>
                <a:gdLst>
                  <a:gd name="T0" fmla="*/ 31 w 38"/>
                  <a:gd name="T1" fmla="*/ 7 h 36"/>
                  <a:gd name="T2" fmla="*/ 7 w 38"/>
                  <a:gd name="T3" fmla="*/ 7 h 36"/>
                  <a:gd name="T4" fmla="*/ 7 w 38"/>
                  <a:gd name="T5" fmla="*/ 29 h 36"/>
                  <a:gd name="T6" fmla="*/ 31 w 38"/>
                  <a:gd name="T7" fmla="*/ 29 h 36"/>
                  <a:gd name="T8" fmla="*/ 31 w 38"/>
                  <a:gd name="T9" fmla="*/ 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6">
                    <a:moveTo>
                      <a:pt x="31" y="7"/>
                    </a:moveTo>
                    <a:cubicBezTo>
                      <a:pt x="24" y="0"/>
                      <a:pt x="14" y="0"/>
                      <a:pt x="7" y="7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6"/>
                      <a:pt x="24" y="35"/>
                      <a:pt x="31" y="29"/>
                    </a:cubicBezTo>
                    <a:cubicBezTo>
                      <a:pt x="37" y="23"/>
                      <a:pt x="38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Freeform 949">
                <a:extLst>
                  <a:ext uri="{FF2B5EF4-FFF2-40B4-BE49-F238E27FC236}">
                    <a16:creationId xmlns:a16="http://schemas.microsoft.com/office/drawing/2014/main" id="{E7BFC6D2-DC0F-49F0-8DCB-20EC470C8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5" y="1227"/>
                <a:ext cx="62" cy="57"/>
              </a:xfrm>
              <a:custGeom>
                <a:avLst/>
                <a:gdLst>
                  <a:gd name="T0" fmla="*/ 34 w 41"/>
                  <a:gd name="T1" fmla="*/ 7 h 38"/>
                  <a:gd name="T2" fmla="*/ 7 w 41"/>
                  <a:gd name="T3" fmla="*/ 7 h 38"/>
                  <a:gd name="T4" fmla="*/ 7 w 41"/>
                  <a:gd name="T5" fmla="*/ 31 h 38"/>
                  <a:gd name="T6" fmla="*/ 33 w 41"/>
                  <a:gd name="T7" fmla="*/ 31 h 38"/>
                  <a:gd name="T8" fmla="*/ 34 w 41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8">
                    <a:moveTo>
                      <a:pt x="34" y="7"/>
                    </a:moveTo>
                    <a:cubicBezTo>
                      <a:pt x="26" y="0"/>
                      <a:pt x="15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Freeform 950">
                <a:extLst>
                  <a:ext uri="{FF2B5EF4-FFF2-40B4-BE49-F238E27FC236}">
                    <a16:creationId xmlns:a16="http://schemas.microsoft.com/office/drawing/2014/main" id="{49995D3C-6B93-4405-A6DB-272BA7C6B1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76" y="1182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7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7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5"/>
                      <a:pt x="40" y="14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Freeform 951">
                <a:extLst>
                  <a:ext uri="{FF2B5EF4-FFF2-40B4-BE49-F238E27FC236}">
                    <a16:creationId xmlns:a16="http://schemas.microsoft.com/office/drawing/2014/main" id="{62B42C7D-F4E5-4E61-A512-BC8BBF4969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33" y="1135"/>
                <a:ext cx="66" cy="60"/>
              </a:xfrm>
              <a:custGeom>
                <a:avLst/>
                <a:gdLst>
                  <a:gd name="T0" fmla="*/ 36 w 44"/>
                  <a:gd name="T1" fmla="*/ 7 h 40"/>
                  <a:gd name="T2" fmla="*/ 8 w 44"/>
                  <a:gd name="T3" fmla="*/ 7 h 40"/>
                  <a:gd name="T4" fmla="*/ 8 w 44"/>
                  <a:gd name="T5" fmla="*/ 33 h 40"/>
                  <a:gd name="T6" fmla="*/ 36 w 44"/>
                  <a:gd name="T7" fmla="*/ 33 h 40"/>
                  <a:gd name="T8" fmla="*/ 36 w 44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ubicBezTo>
                      <a:pt x="43" y="26"/>
                      <a:pt x="44" y="14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Freeform 952">
                <a:extLst>
                  <a:ext uri="{FF2B5EF4-FFF2-40B4-BE49-F238E27FC236}">
                    <a16:creationId xmlns:a16="http://schemas.microsoft.com/office/drawing/2014/main" id="{F905EB26-36E6-44F9-8D94-E0309EEF3B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1" y="1087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9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Freeform 953">
                <a:extLst>
                  <a:ext uri="{FF2B5EF4-FFF2-40B4-BE49-F238E27FC236}">
                    <a16:creationId xmlns:a16="http://schemas.microsoft.com/office/drawing/2014/main" id="{4C6A57FC-0772-414D-A184-A32888ABA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9" y="1041"/>
                <a:ext cx="75" cy="70"/>
              </a:xfrm>
              <a:custGeom>
                <a:avLst/>
                <a:gdLst>
                  <a:gd name="T0" fmla="*/ 41 w 50"/>
                  <a:gd name="T1" fmla="*/ 38 h 47"/>
                  <a:gd name="T2" fmla="*/ 41 w 50"/>
                  <a:gd name="T3" fmla="*/ 8 h 47"/>
                  <a:gd name="T4" fmla="*/ 9 w 50"/>
                  <a:gd name="T5" fmla="*/ 8 h 47"/>
                  <a:gd name="T6" fmla="*/ 9 w 50"/>
                  <a:gd name="T7" fmla="*/ 38 h 47"/>
                  <a:gd name="T8" fmla="*/ 41 w 50"/>
                  <a:gd name="T9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8"/>
                    </a:moveTo>
                    <a:cubicBezTo>
                      <a:pt x="50" y="30"/>
                      <a:pt x="50" y="16"/>
                      <a:pt x="41" y="8"/>
                    </a:cubicBezTo>
                    <a:cubicBezTo>
                      <a:pt x="33" y="0"/>
                      <a:pt x="18" y="0"/>
                      <a:pt x="9" y="8"/>
                    </a:cubicBez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Freeform 954">
                <a:extLst>
                  <a:ext uri="{FF2B5EF4-FFF2-40B4-BE49-F238E27FC236}">
                    <a16:creationId xmlns:a16="http://schemas.microsoft.com/office/drawing/2014/main" id="{134FD6B1-EDED-4BBC-805E-3A0ECBA2A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06" y="993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10 w 54"/>
                  <a:gd name="T5" fmla="*/ 9 h 50"/>
                  <a:gd name="T6" fmla="*/ 10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4" y="32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Freeform 955">
                <a:extLst>
                  <a:ext uri="{FF2B5EF4-FFF2-40B4-BE49-F238E27FC236}">
                    <a16:creationId xmlns:a16="http://schemas.microsoft.com/office/drawing/2014/main" id="{67311E58-37F9-4252-8E46-FF1D84D6A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64" y="945"/>
                <a:ext cx="85" cy="81"/>
              </a:xfrm>
              <a:custGeom>
                <a:avLst/>
                <a:gdLst>
                  <a:gd name="T0" fmla="*/ 47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7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7" y="44"/>
                    </a:moveTo>
                    <a:cubicBezTo>
                      <a:pt x="57" y="35"/>
                      <a:pt x="57" y="20"/>
                      <a:pt x="47" y="10"/>
                    </a:cubicBezTo>
                    <a:cubicBezTo>
                      <a:pt x="37" y="0"/>
                      <a:pt x="21" y="0"/>
                      <a:pt x="10" y="10"/>
                    </a:cubicBezTo>
                    <a:cubicBezTo>
                      <a:pt x="0" y="19"/>
                      <a:pt x="0" y="35"/>
                      <a:pt x="10" y="44"/>
                    </a:cubicBezTo>
                    <a:cubicBezTo>
                      <a:pt x="20" y="54"/>
                      <a:pt x="36" y="54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Freeform 956">
                <a:extLst>
                  <a:ext uri="{FF2B5EF4-FFF2-40B4-BE49-F238E27FC236}">
                    <a16:creationId xmlns:a16="http://schemas.microsoft.com/office/drawing/2014/main" id="{5719FB82-782C-495D-8F93-9A175BA147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21" y="898"/>
                <a:ext cx="92" cy="86"/>
              </a:xfrm>
              <a:custGeom>
                <a:avLst/>
                <a:gdLst>
                  <a:gd name="T0" fmla="*/ 50 w 61"/>
                  <a:gd name="T1" fmla="*/ 47 h 57"/>
                  <a:gd name="T2" fmla="*/ 50 w 61"/>
                  <a:gd name="T3" fmla="*/ 10 h 57"/>
                  <a:gd name="T4" fmla="*/ 11 w 61"/>
                  <a:gd name="T5" fmla="*/ 10 h 57"/>
                  <a:gd name="T6" fmla="*/ 10 w 61"/>
                  <a:gd name="T7" fmla="*/ 46 h 57"/>
                  <a:gd name="T8" fmla="*/ 50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50" y="47"/>
                    </a:moveTo>
                    <a:cubicBezTo>
                      <a:pt x="61" y="36"/>
                      <a:pt x="60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9" y="57"/>
                      <a:pt x="50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Freeform 957">
                <a:extLst>
                  <a:ext uri="{FF2B5EF4-FFF2-40B4-BE49-F238E27FC236}">
                    <a16:creationId xmlns:a16="http://schemas.microsoft.com/office/drawing/2014/main" id="{CAE1D137-6289-4D41-9E96-1D001CB1C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9" y="851"/>
                <a:ext cx="96" cy="89"/>
              </a:xfrm>
              <a:custGeom>
                <a:avLst/>
                <a:gdLst>
                  <a:gd name="T0" fmla="*/ 52 w 64"/>
                  <a:gd name="T1" fmla="*/ 49 h 60"/>
                  <a:gd name="T2" fmla="*/ 52 w 64"/>
                  <a:gd name="T3" fmla="*/ 11 h 60"/>
                  <a:gd name="T4" fmla="*/ 11 w 64"/>
                  <a:gd name="T5" fmla="*/ 11 h 60"/>
                  <a:gd name="T6" fmla="*/ 11 w 64"/>
                  <a:gd name="T7" fmla="*/ 49 h 60"/>
                  <a:gd name="T8" fmla="*/ 52 w 64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52" y="49"/>
                    </a:moveTo>
                    <a:cubicBezTo>
                      <a:pt x="64" y="39"/>
                      <a:pt x="64" y="22"/>
                      <a:pt x="52" y="11"/>
                    </a:cubicBezTo>
                    <a:cubicBezTo>
                      <a:pt x="41" y="0"/>
                      <a:pt x="23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1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Freeform 958">
                <a:extLst>
                  <a:ext uri="{FF2B5EF4-FFF2-40B4-BE49-F238E27FC236}">
                    <a16:creationId xmlns:a16="http://schemas.microsoft.com/office/drawing/2014/main" id="{15A125B6-1F85-4AB5-B58C-CFC8A4225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39" y="806"/>
                <a:ext cx="95" cy="89"/>
              </a:xfrm>
              <a:custGeom>
                <a:avLst/>
                <a:gdLst>
                  <a:gd name="T0" fmla="*/ 52 w 63"/>
                  <a:gd name="T1" fmla="*/ 49 h 60"/>
                  <a:gd name="T2" fmla="*/ 52 w 63"/>
                  <a:gd name="T3" fmla="*/ 11 h 60"/>
                  <a:gd name="T4" fmla="*/ 11 w 63"/>
                  <a:gd name="T5" fmla="*/ 11 h 60"/>
                  <a:gd name="T6" fmla="*/ 11 w 63"/>
                  <a:gd name="T7" fmla="*/ 49 h 60"/>
                  <a:gd name="T8" fmla="*/ 52 w 63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0">
                    <a:moveTo>
                      <a:pt x="52" y="49"/>
                    </a:moveTo>
                    <a:cubicBezTo>
                      <a:pt x="63" y="39"/>
                      <a:pt x="63" y="22"/>
                      <a:pt x="52" y="11"/>
                    </a:cubicBezTo>
                    <a:cubicBezTo>
                      <a:pt x="41" y="1"/>
                      <a:pt x="22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0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Freeform 959">
                <a:extLst>
                  <a:ext uri="{FF2B5EF4-FFF2-40B4-BE49-F238E27FC236}">
                    <a16:creationId xmlns:a16="http://schemas.microsoft.com/office/drawing/2014/main" id="{7125543D-9928-4C34-82A9-414F8F8F7D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97" y="759"/>
                <a:ext cx="100" cy="93"/>
              </a:xfrm>
              <a:custGeom>
                <a:avLst/>
                <a:gdLst>
                  <a:gd name="T0" fmla="*/ 12 w 67"/>
                  <a:gd name="T1" fmla="*/ 11 h 62"/>
                  <a:gd name="T2" fmla="*/ 12 w 67"/>
                  <a:gd name="T3" fmla="*/ 51 h 62"/>
                  <a:gd name="T4" fmla="*/ 54 w 67"/>
                  <a:gd name="T5" fmla="*/ 51 h 62"/>
                  <a:gd name="T6" fmla="*/ 55 w 67"/>
                  <a:gd name="T7" fmla="*/ 11 h 62"/>
                  <a:gd name="T8" fmla="*/ 12 w 67"/>
                  <a:gd name="T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3" y="62"/>
                      <a:pt x="42" y="62"/>
                      <a:pt x="54" y="51"/>
                    </a:cubicBezTo>
                    <a:cubicBezTo>
                      <a:pt x="66" y="40"/>
                      <a:pt x="67" y="22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Freeform 960">
                <a:extLst>
                  <a:ext uri="{FF2B5EF4-FFF2-40B4-BE49-F238E27FC236}">
                    <a16:creationId xmlns:a16="http://schemas.microsoft.com/office/drawing/2014/main" id="{7CFD168A-4C0B-42A2-B034-ED3F684481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53" y="1802"/>
                <a:ext cx="1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Freeform 961">
                <a:extLst>
                  <a:ext uri="{FF2B5EF4-FFF2-40B4-BE49-F238E27FC236}">
                    <a16:creationId xmlns:a16="http://schemas.microsoft.com/office/drawing/2014/main" id="{8908BF90-1EA8-4134-AF95-5305DC9280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03" y="1754"/>
                <a:ext cx="21" cy="19"/>
              </a:xfrm>
              <a:custGeom>
                <a:avLst/>
                <a:gdLst>
                  <a:gd name="T0" fmla="*/ 3 w 14"/>
                  <a:gd name="T1" fmla="*/ 2 h 13"/>
                  <a:gd name="T2" fmla="*/ 2 w 14"/>
                  <a:gd name="T3" fmla="*/ 11 h 13"/>
                  <a:gd name="T4" fmla="*/ 12 w 14"/>
                  <a:gd name="T5" fmla="*/ 11 h 13"/>
                  <a:gd name="T6" fmla="*/ 12 w 14"/>
                  <a:gd name="T7" fmla="*/ 2 h 13"/>
                  <a:gd name="T8" fmla="*/ 3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3" y="2"/>
                    </a:moveTo>
                    <a:cubicBezTo>
                      <a:pt x="0" y="5"/>
                      <a:pt x="0" y="8"/>
                      <a:pt x="2" y="11"/>
                    </a:cubicBezTo>
                    <a:cubicBezTo>
                      <a:pt x="5" y="13"/>
                      <a:pt x="9" y="13"/>
                      <a:pt x="12" y="11"/>
                    </a:cubicBezTo>
                    <a:cubicBezTo>
                      <a:pt x="14" y="8"/>
                      <a:pt x="14" y="5"/>
                      <a:pt x="12" y="2"/>
                    </a:cubicBezTo>
                    <a:cubicBezTo>
                      <a:pt x="9" y="0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Freeform 962">
                <a:extLst>
                  <a:ext uri="{FF2B5EF4-FFF2-40B4-BE49-F238E27FC236}">
                    <a16:creationId xmlns:a16="http://schemas.microsoft.com/office/drawing/2014/main" id="{4107ECB6-6D7A-47DD-9E9E-1A34F451E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60" y="1706"/>
                <a:ext cx="27" cy="26"/>
              </a:xfrm>
              <a:custGeom>
                <a:avLst/>
                <a:gdLst>
                  <a:gd name="T0" fmla="*/ 3 w 18"/>
                  <a:gd name="T1" fmla="*/ 3 h 17"/>
                  <a:gd name="T2" fmla="*/ 3 w 18"/>
                  <a:gd name="T3" fmla="*/ 14 h 17"/>
                  <a:gd name="T4" fmla="*/ 14 w 18"/>
                  <a:gd name="T5" fmla="*/ 14 h 17"/>
                  <a:gd name="T6" fmla="*/ 15 w 18"/>
                  <a:gd name="T7" fmla="*/ 3 h 17"/>
                  <a:gd name="T8" fmla="*/ 3 w 18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3" y="3"/>
                    </a:moveTo>
                    <a:cubicBezTo>
                      <a:pt x="0" y="6"/>
                      <a:pt x="0" y="11"/>
                      <a:pt x="3" y="14"/>
                    </a:cubicBezTo>
                    <a:cubicBezTo>
                      <a:pt x="6" y="17"/>
                      <a:pt x="11" y="17"/>
                      <a:pt x="14" y="14"/>
                    </a:cubicBezTo>
                    <a:cubicBezTo>
                      <a:pt x="18" y="11"/>
                      <a:pt x="18" y="6"/>
                      <a:pt x="15" y="3"/>
                    </a:cubicBezTo>
                    <a:cubicBezTo>
                      <a:pt x="11" y="0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Freeform 963">
                <a:extLst>
                  <a:ext uri="{FF2B5EF4-FFF2-40B4-BE49-F238E27FC236}">
                    <a16:creationId xmlns:a16="http://schemas.microsoft.com/office/drawing/2014/main" id="{CAEED65C-4FA8-4C90-A5EF-B4F4CF704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18" y="1660"/>
                <a:ext cx="31" cy="28"/>
              </a:xfrm>
              <a:custGeom>
                <a:avLst/>
                <a:gdLst>
                  <a:gd name="T0" fmla="*/ 4 w 21"/>
                  <a:gd name="T1" fmla="*/ 3 h 19"/>
                  <a:gd name="T2" fmla="*/ 4 w 21"/>
                  <a:gd name="T3" fmla="*/ 16 h 19"/>
                  <a:gd name="T4" fmla="*/ 17 w 21"/>
                  <a:gd name="T5" fmla="*/ 16 h 19"/>
                  <a:gd name="T6" fmla="*/ 17 w 21"/>
                  <a:gd name="T7" fmla="*/ 4 h 19"/>
                  <a:gd name="T8" fmla="*/ 4 w 21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9">
                    <a:moveTo>
                      <a:pt x="4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8" y="19"/>
                      <a:pt x="13" y="19"/>
                      <a:pt x="17" y="16"/>
                    </a:cubicBezTo>
                    <a:cubicBezTo>
                      <a:pt x="21" y="12"/>
                      <a:pt x="21" y="7"/>
                      <a:pt x="17" y="4"/>
                    </a:cubicBezTo>
                    <a:cubicBezTo>
                      <a:pt x="13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Freeform 964">
                <a:extLst>
                  <a:ext uri="{FF2B5EF4-FFF2-40B4-BE49-F238E27FC236}">
                    <a16:creationId xmlns:a16="http://schemas.microsoft.com/office/drawing/2014/main" id="{AD9A07E5-B37D-4C82-A557-BB1A21DDE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6" y="1613"/>
                <a:ext cx="36" cy="33"/>
              </a:xfrm>
              <a:custGeom>
                <a:avLst/>
                <a:gdLst>
                  <a:gd name="T0" fmla="*/ 4 w 24"/>
                  <a:gd name="T1" fmla="*/ 3 h 22"/>
                  <a:gd name="T2" fmla="*/ 5 w 24"/>
                  <a:gd name="T3" fmla="*/ 18 h 22"/>
                  <a:gd name="T4" fmla="*/ 20 w 24"/>
                  <a:gd name="T5" fmla="*/ 18 h 22"/>
                  <a:gd name="T6" fmla="*/ 20 w 24"/>
                  <a:gd name="T7" fmla="*/ 4 h 22"/>
                  <a:gd name="T8" fmla="*/ 4 w 24"/>
                  <a:gd name="T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2">
                    <a:moveTo>
                      <a:pt x="4" y="3"/>
                    </a:moveTo>
                    <a:cubicBezTo>
                      <a:pt x="0" y="7"/>
                      <a:pt x="0" y="14"/>
                      <a:pt x="5" y="18"/>
                    </a:cubicBezTo>
                    <a:cubicBezTo>
                      <a:pt x="9" y="22"/>
                      <a:pt x="16" y="22"/>
                      <a:pt x="20" y="18"/>
                    </a:cubicBezTo>
                    <a:cubicBezTo>
                      <a:pt x="24" y="14"/>
                      <a:pt x="24" y="8"/>
                      <a:pt x="20" y="4"/>
                    </a:cubicBezTo>
                    <a:cubicBezTo>
                      <a:pt x="15" y="0"/>
                      <a:pt x="9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Freeform 965">
                <a:extLst>
                  <a:ext uri="{FF2B5EF4-FFF2-40B4-BE49-F238E27FC236}">
                    <a16:creationId xmlns:a16="http://schemas.microsoft.com/office/drawing/2014/main" id="{C53C2EB9-B81A-4A6E-ACB6-980F0E7419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3" y="1565"/>
                <a:ext cx="41" cy="38"/>
              </a:xfrm>
              <a:custGeom>
                <a:avLst/>
                <a:gdLst>
                  <a:gd name="T0" fmla="*/ 5 w 27"/>
                  <a:gd name="T1" fmla="*/ 5 h 25"/>
                  <a:gd name="T2" fmla="*/ 5 w 27"/>
                  <a:gd name="T3" fmla="*/ 21 h 25"/>
                  <a:gd name="T4" fmla="*/ 22 w 27"/>
                  <a:gd name="T5" fmla="*/ 21 h 25"/>
                  <a:gd name="T6" fmla="*/ 23 w 27"/>
                  <a:gd name="T7" fmla="*/ 5 h 25"/>
                  <a:gd name="T8" fmla="*/ 5 w 27"/>
                  <a:gd name="T9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5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10" y="25"/>
                      <a:pt x="18" y="25"/>
                      <a:pt x="22" y="21"/>
                    </a:cubicBezTo>
                    <a:cubicBezTo>
                      <a:pt x="27" y="16"/>
                      <a:pt x="27" y="9"/>
                      <a:pt x="23" y="5"/>
                    </a:cubicBezTo>
                    <a:cubicBezTo>
                      <a:pt x="18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Freeform 966">
                <a:extLst>
                  <a:ext uri="{FF2B5EF4-FFF2-40B4-BE49-F238E27FC236}">
                    <a16:creationId xmlns:a16="http://schemas.microsoft.com/office/drawing/2014/main" id="{63286E1B-C2A9-4ED4-B85A-1545B17248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4" y="1520"/>
                <a:ext cx="40" cy="38"/>
              </a:xfrm>
              <a:custGeom>
                <a:avLst/>
                <a:gdLst>
                  <a:gd name="T0" fmla="*/ 5 w 27"/>
                  <a:gd name="T1" fmla="*/ 5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5 h 25"/>
                  <a:gd name="T8" fmla="*/ 5 w 27"/>
                  <a:gd name="T9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5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5"/>
                    </a:cubicBezTo>
                    <a:cubicBezTo>
                      <a:pt x="17" y="0"/>
                      <a:pt x="10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Freeform 967">
                <a:extLst>
                  <a:ext uri="{FF2B5EF4-FFF2-40B4-BE49-F238E27FC236}">
                    <a16:creationId xmlns:a16="http://schemas.microsoft.com/office/drawing/2014/main" id="{5C85EDF2-A3D6-4ACB-8E8A-7DCC074223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51" y="1472"/>
                <a:ext cx="45" cy="44"/>
              </a:xfrm>
              <a:custGeom>
                <a:avLst/>
                <a:gdLst>
                  <a:gd name="T0" fmla="*/ 5 w 30"/>
                  <a:gd name="T1" fmla="*/ 6 h 29"/>
                  <a:gd name="T2" fmla="*/ 5 w 30"/>
                  <a:gd name="T3" fmla="*/ 24 h 29"/>
                  <a:gd name="T4" fmla="*/ 25 w 30"/>
                  <a:gd name="T5" fmla="*/ 24 h 29"/>
                  <a:gd name="T6" fmla="*/ 25 w 30"/>
                  <a:gd name="T7" fmla="*/ 6 h 29"/>
                  <a:gd name="T8" fmla="*/ 5 w 30"/>
                  <a:gd name="T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5" y="6"/>
                    </a:moveTo>
                    <a:cubicBezTo>
                      <a:pt x="0" y="11"/>
                      <a:pt x="0" y="19"/>
                      <a:pt x="5" y="24"/>
                    </a:cubicBezTo>
                    <a:cubicBezTo>
                      <a:pt x="11" y="29"/>
                      <a:pt x="19" y="29"/>
                      <a:pt x="25" y="24"/>
                    </a:cubicBezTo>
                    <a:cubicBezTo>
                      <a:pt x="30" y="19"/>
                      <a:pt x="30" y="11"/>
                      <a:pt x="25" y="6"/>
                    </a:cubicBezTo>
                    <a:cubicBezTo>
                      <a:pt x="20" y="0"/>
                      <a:pt x="11" y="0"/>
                      <a:pt x="5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Freeform 968">
                <a:extLst>
                  <a:ext uri="{FF2B5EF4-FFF2-40B4-BE49-F238E27FC236}">
                    <a16:creationId xmlns:a16="http://schemas.microsoft.com/office/drawing/2014/main" id="{884D8CE5-F091-4CE4-9732-33FAD4917A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9" y="1426"/>
                <a:ext cx="51" cy="48"/>
              </a:xfrm>
              <a:custGeom>
                <a:avLst/>
                <a:gdLst>
                  <a:gd name="T0" fmla="*/ 6 w 34"/>
                  <a:gd name="T1" fmla="*/ 5 h 32"/>
                  <a:gd name="T2" fmla="*/ 6 w 34"/>
                  <a:gd name="T3" fmla="*/ 26 h 32"/>
                  <a:gd name="T4" fmla="*/ 28 w 34"/>
                  <a:gd name="T5" fmla="*/ 26 h 32"/>
                  <a:gd name="T6" fmla="*/ 28 w 34"/>
                  <a:gd name="T7" fmla="*/ 5 h 32"/>
                  <a:gd name="T8" fmla="*/ 6 w 34"/>
                  <a:gd name="T9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6" y="5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Freeform 969">
                <a:extLst>
                  <a:ext uri="{FF2B5EF4-FFF2-40B4-BE49-F238E27FC236}">
                    <a16:creationId xmlns:a16="http://schemas.microsoft.com/office/drawing/2014/main" id="{2C60E5A5-E2E2-46E8-8680-0DD4CB176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66" y="1378"/>
                <a:ext cx="56" cy="52"/>
              </a:xfrm>
              <a:custGeom>
                <a:avLst/>
                <a:gdLst>
                  <a:gd name="T0" fmla="*/ 31 w 37"/>
                  <a:gd name="T1" fmla="*/ 7 h 35"/>
                  <a:gd name="T2" fmla="*/ 6 w 37"/>
                  <a:gd name="T3" fmla="*/ 6 h 35"/>
                  <a:gd name="T4" fmla="*/ 7 w 37"/>
                  <a:gd name="T5" fmla="*/ 29 h 35"/>
                  <a:gd name="T6" fmla="*/ 30 w 37"/>
                  <a:gd name="T7" fmla="*/ 29 h 35"/>
                  <a:gd name="T8" fmla="*/ 31 w 37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7"/>
                    </a:moveTo>
                    <a:cubicBezTo>
                      <a:pt x="24" y="0"/>
                      <a:pt x="13" y="0"/>
                      <a:pt x="6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3"/>
                      <a:pt x="37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Freeform 970">
                <a:extLst>
                  <a:ext uri="{FF2B5EF4-FFF2-40B4-BE49-F238E27FC236}">
                    <a16:creationId xmlns:a16="http://schemas.microsoft.com/office/drawing/2014/main" id="{DAEB259E-1744-41BE-99E0-BC3E781696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24" y="1331"/>
                <a:ext cx="60" cy="57"/>
              </a:xfrm>
              <a:custGeom>
                <a:avLst/>
                <a:gdLst>
                  <a:gd name="T0" fmla="*/ 33 w 40"/>
                  <a:gd name="T1" fmla="*/ 7 h 38"/>
                  <a:gd name="T2" fmla="*/ 7 w 40"/>
                  <a:gd name="T3" fmla="*/ 6 h 38"/>
                  <a:gd name="T4" fmla="*/ 7 w 40"/>
                  <a:gd name="T5" fmla="*/ 31 h 38"/>
                  <a:gd name="T6" fmla="*/ 33 w 40"/>
                  <a:gd name="T7" fmla="*/ 31 h 38"/>
                  <a:gd name="T8" fmla="*/ 33 w 40"/>
                  <a:gd name="T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7"/>
                    </a:moveTo>
                    <a:cubicBezTo>
                      <a:pt x="26" y="0"/>
                      <a:pt x="14" y="0"/>
                      <a:pt x="7" y="6"/>
                    </a:cubicBezTo>
                    <a:cubicBezTo>
                      <a:pt x="0" y="13"/>
                      <a:pt x="0" y="24"/>
                      <a:pt x="7" y="31"/>
                    </a:cubicBezTo>
                    <a:cubicBezTo>
                      <a:pt x="14" y="38"/>
                      <a:pt x="26" y="38"/>
                      <a:pt x="33" y="31"/>
                    </a:cubicBezTo>
                    <a:cubicBezTo>
                      <a:pt x="40" y="24"/>
                      <a:pt x="40" y="13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Freeform 971">
                <a:extLst>
                  <a:ext uri="{FF2B5EF4-FFF2-40B4-BE49-F238E27FC236}">
                    <a16:creationId xmlns:a16="http://schemas.microsoft.com/office/drawing/2014/main" id="{8C9B1920-1178-48F7-952A-CF31AF2BF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81" y="1285"/>
                <a:ext cx="66" cy="60"/>
              </a:xfrm>
              <a:custGeom>
                <a:avLst/>
                <a:gdLst>
                  <a:gd name="T0" fmla="*/ 36 w 44"/>
                  <a:gd name="T1" fmla="*/ 7 h 40"/>
                  <a:gd name="T2" fmla="*/ 8 w 44"/>
                  <a:gd name="T3" fmla="*/ 7 h 40"/>
                  <a:gd name="T4" fmla="*/ 8 w 44"/>
                  <a:gd name="T5" fmla="*/ 33 h 40"/>
                  <a:gd name="T6" fmla="*/ 36 w 44"/>
                  <a:gd name="T7" fmla="*/ 33 h 40"/>
                  <a:gd name="T8" fmla="*/ 36 w 44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0">
                    <a:moveTo>
                      <a:pt x="36" y="7"/>
                    </a:moveTo>
                    <a:cubicBezTo>
                      <a:pt x="28" y="0"/>
                      <a:pt x="16" y="0"/>
                      <a:pt x="8" y="7"/>
                    </a:cubicBezTo>
                    <a:cubicBezTo>
                      <a:pt x="0" y="14"/>
                      <a:pt x="0" y="26"/>
                      <a:pt x="8" y="33"/>
                    </a:cubicBezTo>
                    <a:cubicBezTo>
                      <a:pt x="15" y="40"/>
                      <a:pt x="28" y="40"/>
                      <a:pt x="36" y="33"/>
                    </a:cubicBezTo>
                    <a:cubicBezTo>
                      <a:pt x="43" y="26"/>
                      <a:pt x="44" y="14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Freeform 972">
                <a:extLst>
                  <a:ext uri="{FF2B5EF4-FFF2-40B4-BE49-F238E27FC236}">
                    <a16:creationId xmlns:a16="http://schemas.microsoft.com/office/drawing/2014/main" id="{A337B46A-88CB-4A47-AB89-3BEA1B946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9" y="1237"/>
                <a:ext cx="71" cy="66"/>
              </a:xfrm>
              <a:custGeom>
                <a:avLst/>
                <a:gdLst>
                  <a:gd name="T0" fmla="*/ 38 w 47"/>
                  <a:gd name="T1" fmla="*/ 36 h 44"/>
                  <a:gd name="T2" fmla="*/ 39 w 47"/>
                  <a:gd name="T3" fmla="*/ 8 h 44"/>
                  <a:gd name="T4" fmla="*/ 8 w 47"/>
                  <a:gd name="T5" fmla="*/ 8 h 44"/>
                  <a:gd name="T6" fmla="*/ 8 w 47"/>
                  <a:gd name="T7" fmla="*/ 36 h 44"/>
                  <a:gd name="T8" fmla="*/ 38 w 47"/>
                  <a:gd name="T9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36"/>
                    </a:move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8" y="8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Freeform 973">
                <a:extLst>
                  <a:ext uri="{FF2B5EF4-FFF2-40B4-BE49-F238E27FC236}">
                    <a16:creationId xmlns:a16="http://schemas.microsoft.com/office/drawing/2014/main" id="{6DB4AE1E-B5E9-48BF-A1C0-C7881F7488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97" y="1189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3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Freeform 974">
                <a:extLst>
                  <a:ext uri="{FF2B5EF4-FFF2-40B4-BE49-F238E27FC236}">
                    <a16:creationId xmlns:a16="http://schemas.microsoft.com/office/drawing/2014/main" id="{FC4FDF6A-8692-4801-8356-5A6628A51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57" y="1144"/>
                <a:ext cx="75" cy="71"/>
              </a:xfrm>
              <a:custGeom>
                <a:avLst/>
                <a:gdLst>
                  <a:gd name="T0" fmla="*/ 41 w 50"/>
                  <a:gd name="T1" fmla="*/ 39 h 47"/>
                  <a:gd name="T2" fmla="*/ 41 w 50"/>
                  <a:gd name="T3" fmla="*/ 9 h 47"/>
                  <a:gd name="T4" fmla="*/ 9 w 50"/>
                  <a:gd name="T5" fmla="*/ 9 h 47"/>
                  <a:gd name="T6" fmla="*/ 9 w 50"/>
                  <a:gd name="T7" fmla="*/ 39 h 47"/>
                  <a:gd name="T8" fmla="*/ 41 w 50"/>
                  <a:gd name="T9" fmla="*/ 3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39"/>
                    </a:moveTo>
                    <a:cubicBezTo>
                      <a:pt x="50" y="31"/>
                      <a:pt x="50" y="17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1"/>
                      <a:pt x="9" y="39"/>
                    </a:cubicBezTo>
                    <a:cubicBezTo>
                      <a:pt x="17" y="47"/>
                      <a:pt x="32" y="47"/>
                      <a:pt x="41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Freeform 975">
                <a:extLst>
                  <a:ext uri="{FF2B5EF4-FFF2-40B4-BE49-F238E27FC236}">
                    <a16:creationId xmlns:a16="http://schemas.microsoft.com/office/drawing/2014/main" id="{6FF9CE6D-F072-46B9-8832-D8A2A5A21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15" y="1098"/>
                <a:ext cx="81" cy="75"/>
              </a:xfrm>
              <a:custGeom>
                <a:avLst/>
                <a:gdLst>
                  <a:gd name="T0" fmla="*/ 44 w 54"/>
                  <a:gd name="T1" fmla="*/ 41 h 50"/>
                  <a:gd name="T2" fmla="*/ 44 w 54"/>
                  <a:gd name="T3" fmla="*/ 9 h 50"/>
                  <a:gd name="T4" fmla="*/ 9 w 54"/>
                  <a:gd name="T5" fmla="*/ 9 h 50"/>
                  <a:gd name="T6" fmla="*/ 9 w 54"/>
                  <a:gd name="T7" fmla="*/ 41 h 50"/>
                  <a:gd name="T8" fmla="*/ 44 w 54"/>
                  <a:gd name="T9" fmla="*/ 4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4" y="41"/>
                    </a:moveTo>
                    <a:cubicBezTo>
                      <a:pt x="53" y="32"/>
                      <a:pt x="54" y="18"/>
                      <a:pt x="44" y="9"/>
                    </a:cubicBezTo>
                    <a:cubicBezTo>
                      <a:pt x="34" y="0"/>
                      <a:pt x="19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Freeform 976">
                <a:extLst>
                  <a:ext uri="{FF2B5EF4-FFF2-40B4-BE49-F238E27FC236}">
                    <a16:creationId xmlns:a16="http://schemas.microsoft.com/office/drawing/2014/main" id="{8879DF3F-2177-462C-9CBC-D78F7B345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72" y="1050"/>
                <a:ext cx="86" cy="81"/>
              </a:xfrm>
              <a:custGeom>
                <a:avLst/>
                <a:gdLst>
                  <a:gd name="T0" fmla="*/ 46 w 57"/>
                  <a:gd name="T1" fmla="*/ 44 h 54"/>
                  <a:gd name="T2" fmla="*/ 47 w 57"/>
                  <a:gd name="T3" fmla="*/ 10 h 54"/>
                  <a:gd name="T4" fmla="*/ 10 w 57"/>
                  <a:gd name="T5" fmla="*/ 10 h 54"/>
                  <a:gd name="T6" fmla="*/ 10 w 57"/>
                  <a:gd name="T7" fmla="*/ 44 h 54"/>
                  <a:gd name="T8" fmla="*/ 46 w 57"/>
                  <a:gd name="T9" fmla="*/ 4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4">
                    <a:moveTo>
                      <a:pt x="46" y="44"/>
                    </a:moveTo>
                    <a:cubicBezTo>
                      <a:pt x="57" y="35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10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4"/>
                      <a:pt x="46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Freeform 977">
                <a:extLst>
                  <a:ext uri="{FF2B5EF4-FFF2-40B4-BE49-F238E27FC236}">
                    <a16:creationId xmlns:a16="http://schemas.microsoft.com/office/drawing/2014/main" id="{B14D56AB-AB06-46AF-8405-18E2B21767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30" y="1003"/>
                <a:ext cx="90" cy="84"/>
              </a:xfrm>
              <a:custGeom>
                <a:avLst/>
                <a:gdLst>
                  <a:gd name="T0" fmla="*/ 49 w 60"/>
                  <a:gd name="T1" fmla="*/ 46 h 56"/>
                  <a:gd name="T2" fmla="*/ 50 w 60"/>
                  <a:gd name="T3" fmla="*/ 10 h 56"/>
                  <a:gd name="T4" fmla="*/ 11 w 60"/>
                  <a:gd name="T5" fmla="*/ 10 h 56"/>
                  <a:gd name="T6" fmla="*/ 10 w 60"/>
                  <a:gd name="T7" fmla="*/ 46 h 56"/>
                  <a:gd name="T8" fmla="*/ 49 w 60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49" y="46"/>
                    </a:moveTo>
                    <a:cubicBezTo>
                      <a:pt x="60" y="36"/>
                      <a:pt x="60" y="20"/>
                      <a:pt x="50" y="10"/>
                    </a:cubicBezTo>
                    <a:cubicBezTo>
                      <a:pt x="39" y="0"/>
                      <a:pt x="21" y="0"/>
                      <a:pt x="11" y="10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9" y="56"/>
                      <a:pt x="4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Freeform 978">
                <a:extLst>
                  <a:ext uri="{FF2B5EF4-FFF2-40B4-BE49-F238E27FC236}">
                    <a16:creationId xmlns:a16="http://schemas.microsoft.com/office/drawing/2014/main" id="{18FC63BA-E6E3-4E87-A04C-2F11BB27FE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7" y="955"/>
                <a:ext cx="95" cy="90"/>
              </a:xfrm>
              <a:custGeom>
                <a:avLst/>
                <a:gdLst>
                  <a:gd name="T0" fmla="*/ 52 w 63"/>
                  <a:gd name="T1" fmla="*/ 49 h 60"/>
                  <a:gd name="T2" fmla="*/ 52 w 63"/>
                  <a:gd name="T3" fmla="*/ 11 h 60"/>
                  <a:gd name="T4" fmla="*/ 11 w 63"/>
                  <a:gd name="T5" fmla="*/ 11 h 60"/>
                  <a:gd name="T6" fmla="*/ 11 w 63"/>
                  <a:gd name="T7" fmla="*/ 49 h 60"/>
                  <a:gd name="T8" fmla="*/ 52 w 63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0">
                    <a:moveTo>
                      <a:pt x="52" y="49"/>
                    </a:moveTo>
                    <a:cubicBezTo>
                      <a:pt x="63" y="39"/>
                      <a:pt x="63" y="21"/>
                      <a:pt x="52" y="11"/>
                    </a:cubicBezTo>
                    <a:cubicBezTo>
                      <a:pt x="41" y="0"/>
                      <a:pt x="22" y="0"/>
                      <a:pt x="11" y="11"/>
                    </a:cubicBezTo>
                    <a:cubicBezTo>
                      <a:pt x="0" y="21"/>
                      <a:pt x="0" y="39"/>
                      <a:pt x="11" y="49"/>
                    </a:cubicBezTo>
                    <a:cubicBezTo>
                      <a:pt x="22" y="60"/>
                      <a:pt x="40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Freeform 979">
                <a:extLst>
                  <a:ext uri="{FF2B5EF4-FFF2-40B4-BE49-F238E27FC236}">
                    <a16:creationId xmlns:a16="http://schemas.microsoft.com/office/drawing/2014/main" id="{1CE3F07A-8012-499E-9BC0-B004ABD3F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45" y="909"/>
                <a:ext cx="82" cy="93"/>
              </a:xfrm>
              <a:custGeom>
                <a:avLst/>
                <a:gdLst>
                  <a:gd name="T0" fmla="*/ 12 w 55"/>
                  <a:gd name="T1" fmla="*/ 11 h 62"/>
                  <a:gd name="T2" fmla="*/ 12 w 55"/>
                  <a:gd name="T3" fmla="*/ 51 h 62"/>
                  <a:gd name="T4" fmla="*/ 54 w 55"/>
                  <a:gd name="T5" fmla="*/ 51 h 62"/>
                  <a:gd name="T6" fmla="*/ 55 w 55"/>
                  <a:gd name="T7" fmla="*/ 50 h 62"/>
                  <a:gd name="T8" fmla="*/ 55 w 55"/>
                  <a:gd name="T9" fmla="*/ 12 h 62"/>
                  <a:gd name="T10" fmla="*/ 55 w 55"/>
                  <a:gd name="T11" fmla="*/ 11 h 62"/>
                  <a:gd name="T12" fmla="*/ 12 w 55"/>
                  <a:gd name="T13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62">
                    <a:moveTo>
                      <a:pt x="12" y="11"/>
                    </a:moveTo>
                    <a:cubicBezTo>
                      <a:pt x="0" y="22"/>
                      <a:pt x="0" y="40"/>
                      <a:pt x="12" y="51"/>
                    </a:cubicBezTo>
                    <a:cubicBezTo>
                      <a:pt x="24" y="62"/>
                      <a:pt x="43" y="62"/>
                      <a:pt x="54" y="51"/>
                    </a:cubicBezTo>
                    <a:cubicBezTo>
                      <a:pt x="55" y="51"/>
                      <a:pt x="55" y="50"/>
                      <a:pt x="55" y="50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43" y="0"/>
                      <a:pt x="24" y="0"/>
                      <a:pt x="1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Freeform 980">
                <a:extLst>
                  <a:ext uri="{FF2B5EF4-FFF2-40B4-BE49-F238E27FC236}">
                    <a16:creationId xmlns:a16="http://schemas.microsoft.com/office/drawing/2014/main" id="{ED95B6CC-2AE5-4293-8B9A-932D5252C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27" y="1764"/>
                <a:ext cx="30" cy="29"/>
              </a:xfrm>
              <a:custGeom>
                <a:avLst/>
                <a:gdLst>
                  <a:gd name="T0" fmla="*/ 4 w 20"/>
                  <a:gd name="T1" fmla="*/ 3 h 19"/>
                  <a:gd name="T2" fmla="*/ 4 w 20"/>
                  <a:gd name="T3" fmla="*/ 16 h 19"/>
                  <a:gd name="T4" fmla="*/ 17 w 20"/>
                  <a:gd name="T5" fmla="*/ 16 h 19"/>
                  <a:gd name="T6" fmla="*/ 17 w 20"/>
                  <a:gd name="T7" fmla="*/ 3 h 19"/>
                  <a:gd name="T8" fmla="*/ 4 w 20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4" y="3"/>
                    </a:moveTo>
                    <a:cubicBezTo>
                      <a:pt x="0" y="7"/>
                      <a:pt x="0" y="12"/>
                      <a:pt x="4" y="16"/>
                    </a:cubicBezTo>
                    <a:cubicBezTo>
                      <a:pt x="7" y="19"/>
                      <a:pt x="13" y="19"/>
                      <a:pt x="17" y="16"/>
                    </a:cubicBezTo>
                    <a:cubicBezTo>
                      <a:pt x="20" y="12"/>
                      <a:pt x="20" y="7"/>
                      <a:pt x="17" y="3"/>
                    </a:cubicBezTo>
                    <a:cubicBezTo>
                      <a:pt x="13" y="0"/>
                      <a:pt x="7" y="0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Freeform 981">
                <a:extLst>
                  <a:ext uri="{FF2B5EF4-FFF2-40B4-BE49-F238E27FC236}">
                    <a16:creationId xmlns:a16="http://schemas.microsoft.com/office/drawing/2014/main" id="{C1B6DA5B-C9D7-4846-8B5A-87BD16AF29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4" y="1717"/>
                <a:ext cx="36" cy="34"/>
              </a:xfrm>
              <a:custGeom>
                <a:avLst/>
                <a:gdLst>
                  <a:gd name="T0" fmla="*/ 4 w 24"/>
                  <a:gd name="T1" fmla="*/ 4 h 23"/>
                  <a:gd name="T2" fmla="*/ 4 w 24"/>
                  <a:gd name="T3" fmla="*/ 19 h 23"/>
                  <a:gd name="T4" fmla="*/ 20 w 24"/>
                  <a:gd name="T5" fmla="*/ 19 h 23"/>
                  <a:gd name="T6" fmla="*/ 20 w 24"/>
                  <a:gd name="T7" fmla="*/ 4 h 23"/>
                  <a:gd name="T8" fmla="*/ 4 w 24"/>
                  <a:gd name="T9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3">
                    <a:moveTo>
                      <a:pt x="4" y="4"/>
                    </a:moveTo>
                    <a:cubicBezTo>
                      <a:pt x="0" y="8"/>
                      <a:pt x="0" y="15"/>
                      <a:pt x="4" y="19"/>
                    </a:cubicBezTo>
                    <a:cubicBezTo>
                      <a:pt x="8" y="23"/>
                      <a:pt x="15" y="23"/>
                      <a:pt x="20" y="19"/>
                    </a:cubicBezTo>
                    <a:cubicBezTo>
                      <a:pt x="24" y="15"/>
                      <a:pt x="24" y="8"/>
                      <a:pt x="20" y="4"/>
                    </a:cubicBezTo>
                    <a:cubicBezTo>
                      <a:pt x="15" y="0"/>
                      <a:pt x="8" y="0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Freeform 982">
                <a:extLst>
                  <a:ext uri="{FF2B5EF4-FFF2-40B4-BE49-F238E27FC236}">
                    <a16:creationId xmlns:a16="http://schemas.microsoft.com/office/drawing/2014/main" id="{5BB1F3D1-58BE-4E86-B241-97369A834B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42" y="1670"/>
                <a:ext cx="40" cy="38"/>
              </a:xfrm>
              <a:custGeom>
                <a:avLst/>
                <a:gdLst>
                  <a:gd name="T0" fmla="*/ 5 w 27"/>
                  <a:gd name="T1" fmla="*/ 4 h 25"/>
                  <a:gd name="T2" fmla="*/ 5 w 27"/>
                  <a:gd name="T3" fmla="*/ 21 h 25"/>
                  <a:gd name="T4" fmla="*/ 22 w 27"/>
                  <a:gd name="T5" fmla="*/ 21 h 25"/>
                  <a:gd name="T6" fmla="*/ 22 w 27"/>
                  <a:gd name="T7" fmla="*/ 4 h 25"/>
                  <a:gd name="T8" fmla="*/ 5 w 27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5" y="4"/>
                    </a:moveTo>
                    <a:cubicBezTo>
                      <a:pt x="0" y="9"/>
                      <a:pt x="0" y="16"/>
                      <a:pt x="5" y="21"/>
                    </a:cubicBezTo>
                    <a:cubicBezTo>
                      <a:pt x="9" y="25"/>
                      <a:pt x="17" y="25"/>
                      <a:pt x="22" y="21"/>
                    </a:cubicBezTo>
                    <a:cubicBezTo>
                      <a:pt x="27" y="16"/>
                      <a:pt x="27" y="9"/>
                      <a:pt x="22" y="4"/>
                    </a:cubicBezTo>
                    <a:cubicBezTo>
                      <a:pt x="17" y="0"/>
                      <a:pt x="10" y="0"/>
                      <a:pt x="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Freeform 983">
                <a:extLst>
                  <a:ext uri="{FF2B5EF4-FFF2-40B4-BE49-F238E27FC236}">
                    <a16:creationId xmlns:a16="http://schemas.microsoft.com/office/drawing/2014/main" id="{0B30A462-5B06-4BB0-8BB4-FCDADF6EF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99" y="1622"/>
                <a:ext cx="45" cy="44"/>
              </a:xfrm>
              <a:custGeom>
                <a:avLst/>
                <a:gdLst>
                  <a:gd name="T0" fmla="*/ 5 w 30"/>
                  <a:gd name="T1" fmla="*/ 5 h 29"/>
                  <a:gd name="T2" fmla="*/ 5 w 30"/>
                  <a:gd name="T3" fmla="*/ 24 h 29"/>
                  <a:gd name="T4" fmla="*/ 25 w 30"/>
                  <a:gd name="T5" fmla="*/ 24 h 29"/>
                  <a:gd name="T6" fmla="*/ 25 w 30"/>
                  <a:gd name="T7" fmla="*/ 5 h 29"/>
                  <a:gd name="T8" fmla="*/ 5 w 30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5" y="5"/>
                    </a:moveTo>
                    <a:cubicBezTo>
                      <a:pt x="0" y="10"/>
                      <a:pt x="0" y="19"/>
                      <a:pt x="5" y="24"/>
                    </a:cubicBezTo>
                    <a:cubicBezTo>
                      <a:pt x="11" y="29"/>
                      <a:pt x="20" y="29"/>
                      <a:pt x="25" y="24"/>
                    </a:cubicBezTo>
                    <a:cubicBezTo>
                      <a:pt x="30" y="19"/>
                      <a:pt x="30" y="10"/>
                      <a:pt x="25" y="5"/>
                    </a:cubicBezTo>
                    <a:cubicBezTo>
                      <a:pt x="20" y="0"/>
                      <a:pt x="11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Freeform 984">
                <a:extLst>
                  <a:ext uri="{FF2B5EF4-FFF2-40B4-BE49-F238E27FC236}">
                    <a16:creationId xmlns:a16="http://schemas.microsoft.com/office/drawing/2014/main" id="{633238DE-3224-4F44-91E0-5CBE2C91B1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57" y="1576"/>
                <a:ext cx="51" cy="48"/>
              </a:xfrm>
              <a:custGeom>
                <a:avLst/>
                <a:gdLst>
                  <a:gd name="T0" fmla="*/ 6 w 34"/>
                  <a:gd name="T1" fmla="*/ 5 h 32"/>
                  <a:gd name="T2" fmla="*/ 6 w 34"/>
                  <a:gd name="T3" fmla="*/ 26 h 32"/>
                  <a:gd name="T4" fmla="*/ 28 w 34"/>
                  <a:gd name="T5" fmla="*/ 26 h 32"/>
                  <a:gd name="T6" fmla="*/ 28 w 34"/>
                  <a:gd name="T7" fmla="*/ 5 h 32"/>
                  <a:gd name="T8" fmla="*/ 6 w 34"/>
                  <a:gd name="T9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6" y="5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2"/>
                      <a:pt x="22" y="32"/>
                      <a:pt x="28" y="26"/>
                    </a:cubicBezTo>
                    <a:cubicBezTo>
                      <a:pt x="34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Freeform 985">
                <a:extLst>
                  <a:ext uri="{FF2B5EF4-FFF2-40B4-BE49-F238E27FC236}">
                    <a16:creationId xmlns:a16="http://schemas.microsoft.com/office/drawing/2014/main" id="{0552B5EB-D375-440D-9C0D-2A6EA86B2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14" y="1528"/>
                <a:ext cx="56" cy="52"/>
              </a:xfrm>
              <a:custGeom>
                <a:avLst/>
                <a:gdLst>
                  <a:gd name="T0" fmla="*/ 31 w 37"/>
                  <a:gd name="T1" fmla="*/ 7 h 35"/>
                  <a:gd name="T2" fmla="*/ 7 w 37"/>
                  <a:gd name="T3" fmla="*/ 6 h 35"/>
                  <a:gd name="T4" fmla="*/ 7 w 37"/>
                  <a:gd name="T5" fmla="*/ 29 h 35"/>
                  <a:gd name="T6" fmla="*/ 30 w 37"/>
                  <a:gd name="T7" fmla="*/ 29 h 35"/>
                  <a:gd name="T8" fmla="*/ 31 w 37"/>
                  <a:gd name="T9" fmla="*/ 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5">
                    <a:moveTo>
                      <a:pt x="31" y="7"/>
                    </a:moveTo>
                    <a:cubicBezTo>
                      <a:pt x="24" y="0"/>
                      <a:pt x="13" y="0"/>
                      <a:pt x="7" y="6"/>
                    </a:cubicBezTo>
                    <a:cubicBezTo>
                      <a:pt x="0" y="12"/>
                      <a:pt x="0" y="23"/>
                      <a:pt x="7" y="29"/>
                    </a:cubicBezTo>
                    <a:cubicBezTo>
                      <a:pt x="13" y="35"/>
                      <a:pt x="24" y="35"/>
                      <a:pt x="30" y="29"/>
                    </a:cubicBezTo>
                    <a:cubicBezTo>
                      <a:pt x="37" y="23"/>
                      <a:pt x="37" y="13"/>
                      <a:pt x="3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Freeform 986">
                <a:extLst>
                  <a:ext uri="{FF2B5EF4-FFF2-40B4-BE49-F238E27FC236}">
                    <a16:creationId xmlns:a16="http://schemas.microsoft.com/office/drawing/2014/main" id="{F5E7DC61-D28F-4E68-8C3C-B116445D8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3" y="1483"/>
                <a:ext cx="57" cy="52"/>
              </a:xfrm>
              <a:custGeom>
                <a:avLst/>
                <a:gdLst>
                  <a:gd name="T0" fmla="*/ 31 w 38"/>
                  <a:gd name="T1" fmla="*/ 6 h 35"/>
                  <a:gd name="T2" fmla="*/ 7 w 38"/>
                  <a:gd name="T3" fmla="*/ 6 h 35"/>
                  <a:gd name="T4" fmla="*/ 7 w 38"/>
                  <a:gd name="T5" fmla="*/ 29 h 35"/>
                  <a:gd name="T6" fmla="*/ 31 w 38"/>
                  <a:gd name="T7" fmla="*/ 29 h 35"/>
                  <a:gd name="T8" fmla="*/ 31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31" y="6"/>
                    </a:moveTo>
                    <a:cubicBezTo>
                      <a:pt x="25" y="0"/>
                      <a:pt x="14" y="0"/>
                      <a:pt x="7" y="6"/>
                    </a:cubicBezTo>
                    <a:cubicBezTo>
                      <a:pt x="0" y="13"/>
                      <a:pt x="0" y="23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Freeform 987">
                <a:extLst>
                  <a:ext uri="{FF2B5EF4-FFF2-40B4-BE49-F238E27FC236}">
                    <a16:creationId xmlns:a16="http://schemas.microsoft.com/office/drawing/2014/main" id="{499103D1-A313-4EC9-9A54-1939CB4C41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1" y="1435"/>
                <a:ext cx="62" cy="58"/>
              </a:xfrm>
              <a:custGeom>
                <a:avLst/>
                <a:gdLst>
                  <a:gd name="T0" fmla="*/ 34 w 41"/>
                  <a:gd name="T1" fmla="*/ 8 h 39"/>
                  <a:gd name="T2" fmla="*/ 8 w 41"/>
                  <a:gd name="T3" fmla="*/ 7 h 39"/>
                  <a:gd name="T4" fmla="*/ 8 w 41"/>
                  <a:gd name="T5" fmla="*/ 32 h 39"/>
                  <a:gd name="T6" fmla="*/ 34 w 41"/>
                  <a:gd name="T7" fmla="*/ 32 h 39"/>
                  <a:gd name="T8" fmla="*/ 34 w 41"/>
                  <a:gd name="T9" fmla="*/ 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8"/>
                    </a:moveTo>
                    <a:cubicBezTo>
                      <a:pt x="27" y="1"/>
                      <a:pt x="15" y="0"/>
                      <a:pt x="8" y="7"/>
                    </a:cubicBezTo>
                    <a:cubicBezTo>
                      <a:pt x="0" y="14"/>
                      <a:pt x="0" y="25"/>
                      <a:pt x="8" y="32"/>
                    </a:cubicBezTo>
                    <a:cubicBezTo>
                      <a:pt x="15" y="39"/>
                      <a:pt x="27" y="39"/>
                      <a:pt x="34" y="32"/>
                    </a:cubicBezTo>
                    <a:cubicBezTo>
                      <a:pt x="41" y="25"/>
                      <a:pt x="41" y="14"/>
                      <a:pt x="3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Freeform 988">
                <a:extLst>
                  <a:ext uri="{FF2B5EF4-FFF2-40B4-BE49-F238E27FC236}">
                    <a16:creationId xmlns:a16="http://schemas.microsoft.com/office/drawing/2014/main" id="{68CC8E92-C7D8-4202-B44C-7029E35A2F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90" y="1388"/>
                <a:ext cx="65" cy="62"/>
              </a:xfrm>
              <a:custGeom>
                <a:avLst/>
                <a:gdLst>
                  <a:gd name="T0" fmla="*/ 36 w 43"/>
                  <a:gd name="T1" fmla="*/ 8 h 41"/>
                  <a:gd name="T2" fmla="*/ 8 w 43"/>
                  <a:gd name="T3" fmla="*/ 7 h 41"/>
                  <a:gd name="T4" fmla="*/ 7 w 43"/>
                  <a:gd name="T5" fmla="*/ 34 h 41"/>
                  <a:gd name="T6" fmla="*/ 35 w 43"/>
                  <a:gd name="T7" fmla="*/ 34 h 41"/>
                  <a:gd name="T8" fmla="*/ 36 w 43"/>
                  <a:gd name="T9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8"/>
                    </a:moveTo>
                    <a:cubicBezTo>
                      <a:pt x="28" y="0"/>
                      <a:pt x="15" y="0"/>
                      <a:pt x="8" y="7"/>
                    </a:cubicBezTo>
                    <a:cubicBezTo>
                      <a:pt x="0" y="15"/>
                      <a:pt x="0" y="27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ubicBezTo>
                      <a:pt x="43" y="27"/>
                      <a:pt x="43" y="15"/>
                      <a:pt x="3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Freeform 989">
                <a:extLst>
                  <a:ext uri="{FF2B5EF4-FFF2-40B4-BE49-F238E27FC236}">
                    <a16:creationId xmlns:a16="http://schemas.microsoft.com/office/drawing/2014/main" id="{55DC3242-26EB-4105-87DC-10D8738291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48" y="1342"/>
                <a:ext cx="70" cy="66"/>
              </a:xfrm>
              <a:custGeom>
                <a:avLst/>
                <a:gdLst>
                  <a:gd name="T0" fmla="*/ 38 w 47"/>
                  <a:gd name="T1" fmla="*/ 8 h 44"/>
                  <a:gd name="T2" fmla="*/ 8 w 47"/>
                  <a:gd name="T3" fmla="*/ 7 h 44"/>
                  <a:gd name="T4" fmla="*/ 8 w 47"/>
                  <a:gd name="T5" fmla="*/ 36 h 44"/>
                  <a:gd name="T6" fmla="*/ 38 w 47"/>
                  <a:gd name="T7" fmla="*/ 36 h 44"/>
                  <a:gd name="T8" fmla="*/ 38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38" y="8"/>
                    </a:moveTo>
                    <a:cubicBezTo>
                      <a:pt x="30" y="0"/>
                      <a:pt x="17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4"/>
                      <a:pt x="30" y="44"/>
                      <a:pt x="38" y="36"/>
                    </a:cubicBezTo>
                    <a:cubicBezTo>
                      <a:pt x="47" y="28"/>
                      <a:pt x="47" y="15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Freeform 990">
                <a:extLst>
                  <a:ext uri="{FF2B5EF4-FFF2-40B4-BE49-F238E27FC236}">
                    <a16:creationId xmlns:a16="http://schemas.microsoft.com/office/drawing/2014/main" id="{B400AC65-38A2-4085-8172-2BDAB15BE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05" y="1294"/>
                <a:ext cx="75" cy="70"/>
              </a:xfrm>
              <a:custGeom>
                <a:avLst/>
                <a:gdLst>
                  <a:gd name="T0" fmla="*/ 41 w 50"/>
                  <a:gd name="T1" fmla="*/ 9 h 47"/>
                  <a:gd name="T2" fmla="*/ 9 w 50"/>
                  <a:gd name="T3" fmla="*/ 9 h 47"/>
                  <a:gd name="T4" fmla="*/ 9 w 50"/>
                  <a:gd name="T5" fmla="*/ 39 h 47"/>
                  <a:gd name="T6" fmla="*/ 41 w 50"/>
                  <a:gd name="T7" fmla="*/ 39 h 47"/>
                  <a:gd name="T8" fmla="*/ 41 w 50"/>
                  <a:gd name="T9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9"/>
                    </a:moveTo>
                    <a:cubicBezTo>
                      <a:pt x="32" y="0"/>
                      <a:pt x="18" y="0"/>
                      <a:pt x="9" y="9"/>
                    </a:cubicBezTo>
                    <a:cubicBezTo>
                      <a:pt x="0" y="17"/>
                      <a:pt x="0" y="30"/>
                      <a:pt x="9" y="39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1"/>
                      <a:pt x="50" y="17"/>
                      <a:pt x="4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Freeform 991">
                <a:extLst>
                  <a:ext uri="{FF2B5EF4-FFF2-40B4-BE49-F238E27FC236}">
                    <a16:creationId xmlns:a16="http://schemas.microsoft.com/office/drawing/2014/main" id="{3EE71A3F-F5BF-4B06-9AE3-17F49B4202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63" y="1248"/>
                <a:ext cx="79" cy="75"/>
              </a:xfrm>
              <a:custGeom>
                <a:avLst/>
                <a:gdLst>
                  <a:gd name="T0" fmla="*/ 44 w 53"/>
                  <a:gd name="T1" fmla="*/ 9 h 50"/>
                  <a:gd name="T2" fmla="*/ 9 w 53"/>
                  <a:gd name="T3" fmla="*/ 8 h 50"/>
                  <a:gd name="T4" fmla="*/ 9 w 53"/>
                  <a:gd name="T5" fmla="*/ 41 h 50"/>
                  <a:gd name="T6" fmla="*/ 44 w 53"/>
                  <a:gd name="T7" fmla="*/ 41 h 50"/>
                  <a:gd name="T8" fmla="*/ 44 w 53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0">
                    <a:moveTo>
                      <a:pt x="44" y="9"/>
                    </a:moveTo>
                    <a:cubicBezTo>
                      <a:pt x="34" y="0"/>
                      <a:pt x="19" y="0"/>
                      <a:pt x="9" y="8"/>
                    </a:cubicBezTo>
                    <a:cubicBezTo>
                      <a:pt x="0" y="17"/>
                      <a:pt x="0" y="32"/>
                      <a:pt x="9" y="41"/>
                    </a:cubicBezTo>
                    <a:cubicBezTo>
                      <a:pt x="19" y="50"/>
                      <a:pt x="34" y="50"/>
                      <a:pt x="44" y="41"/>
                    </a:cubicBezTo>
                    <a:cubicBezTo>
                      <a:pt x="53" y="32"/>
                      <a:pt x="53" y="18"/>
                      <a:pt x="4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Freeform 992">
                <a:extLst>
                  <a:ext uri="{FF2B5EF4-FFF2-40B4-BE49-F238E27FC236}">
                    <a16:creationId xmlns:a16="http://schemas.microsoft.com/office/drawing/2014/main" id="{5F66E67F-02BC-492B-AD84-3B90F43A1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20" y="1200"/>
                <a:ext cx="86" cy="79"/>
              </a:xfrm>
              <a:custGeom>
                <a:avLst/>
                <a:gdLst>
                  <a:gd name="T0" fmla="*/ 47 w 57"/>
                  <a:gd name="T1" fmla="*/ 44 h 53"/>
                  <a:gd name="T2" fmla="*/ 47 w 57"/>
                  <a:gd name="T3" fmla="*/ 10 h 53"/>
                  <a:gd name="T4" fmla="*/ 10 w 57"/>
                  <a:gd name="T5" fmla="*/ 9 h 53"/>
                  <a:gd name="T6" fmla="*/ 10 w 57"/>
                  <a:gd name="T7" fmla="*/ 44 h 53"/>
                  <a:gd name="T8" fmla="*/ 47 w 57"/>
                  <a:gd name="T9" fmla="*/ 4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44"/>
                    </a:moveTo>
                    <a:cubicBezTo>
                      <a:pt x="57" y="34"/>
                      <a:pt x="57" y="19"/>
                      <a:pt x="47" y="10"/>
                    </a:cubicBezTo>
                    <a:cubicBezTo>
                      <a:pt x="37" y="0"/>
                      <a:pt x="20" y="0"/>
                      <a:pt x="10" y="9"/>
                    </a:cubicBezTo>
                    <a:cubicBezTo>
                      <a:pt x="0" y="19"/>
                      <a:pt x="0" y="34"/>
                      <a:pt x="10" y="44"/>
                    </a:cubicBezTo>
                    <a:cubicBezTo>
                      <a:pt x="20" y="53"/>
                      <a:pt x="36" y="53"/>
                      <a:pt x="47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Freeform 993">
                <a:extLst>
                  <a:ext uri="{FF2B5EF4-FFF2-40B4-BE49-F238E27FC236}">
                    <a16:creationId xmlns:a16="http://schemas.microsoft.com/office/drawing/2014/main" id="{480B3A4D-25D7-45E5-A2F6-098959969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78" y="1153"/>
                <a:ext cx="90" cy="84"/>
              </a:xfrm>
              <a:custGeom>
                <a:avLst/>
                <a:gdLst>
                  <a:gd name="T0" fmla="*/ 49 w 60"/>
                  <a:gd name="T1" fmla="*/ 46 h 56"/>
                  <a:gd name="T2" fmla="*/ 49 w 60"/>
                  <a:gd name="T3" fmla="*/ 10 h 56"/>
                  <a:gd name="T4" fmla="*/ 11 w 60"/>
                  <a:gd name="T5" fmla="*/ 9 h 56"/>
                  <a:gd name="T6" fmla="*/ 10 w 60"/>
                  <a:gd name="T7" fmla="*/ 46 h 56"/>
                  <a:gd name="T8" fmla="*/ 49 w 60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6">
                    <a:moveTo>
                      <a:pt x="49" y="46"/>
                    </a:moveTo>
                    <a:cubicBezTo>
                      <a:pt x="60" y="36"/>
                      <a:pt x="60" y="20"/>
                      <a:pt x="49" y="10"/>
                    </a:cubicBezTo>
                    <a:cubicBezTo>
                      <a:pt x="39" y="0"/>
                      <a:pt x="21" y="0"/>
                      <a:pt x="11" y="9"/>
                    </a:cubicBezTo>
                    <a:cubicBezTo>
                      <a:pt x="0" y="20"/>
                      <a:pt x="0" y="36"/>
                      <a:pt x="10" y="46"/>
                    </a:cubicBezTo>
                    <a:cubicBezTo>
                      <a:pt x="21" y="56"/>
                      <a:pt x="38" y="56"/>
                      <a:pt x="49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Freeform 994">
                <a:extLst>
                  <a:ext uri="{FF2B5EF4-FFF2-40B4-BE49-F238E27FC236}">
                    <a16:creationId xmlns:a16="http://schemas.microsoft.com/office/drawing/2014/main" id="{73D3F0CA-4BA0-4212-8812-08B7B3A239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5" y="1105"/>
                <a:ext cx="95" cy="90"/>
              </a:xfrm>
              <a:custGeom>
                <a:avLst/>
                <a:gdLst>
                  <a:gd name="T0" fmla="*/ 52 w 63"/>
                  <a:gd name="T1" fmla="*/ 49 h 60"/>
                  <a:gd name="T2" fmla="*/ 52 w 63"/>
                  <a:gd name="T3" fmla="*/ 11 h 60"/>
                  <a:gd name="T4" fmla="*/ 11 w 63"/>
                  <a:gd name="T5" fmla="*/ 11 h 60"/>
                  <a:gd name="T6" fmla="*/ 11 w 63"/>
                  <a:gd name="T7" fmla="*/ 49 h 60"/>
                  <a:gd name="T8" fmla="*/ 52 w 63"/>
                  <a:gd name="T9" fmla="*/ 49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0">
                    <a:moveTo>
                      <a:pt x="52" y="49"/>
                    </a:moveTo>
                    <a:cubicBezTo>
                      <a:pt x="63" y="39"/>
                      <a:pt x="63" y="21"/>
                      <a:pt x="52" y="11"/>
                    </a:cubicBezTo>
                    <a:cubicBezTo>
                      <a:pt x="41" y="0"/>
                      <a:pt x="22" y="0"/>
                      <a:pt x="11" y="11"/>
                    </a:cubicBezTo>
                    <a:cubicBezTo>
                      <a:pt x="0" y="21"/>
                      <a:pt x="0" y="38"/>
                      <a:pt x="11" y="49"/>
                    </a:cubicBezTo>
                    <a:cubicBezTo>
                      <a:pt x="22" y="60"/>
                      <a:pt x="40" y="60"/>
                      <a:pt x="52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Freeform 995">
                <a:extLst>
                  <a:ext uri="{FF2B5EF4-FFF2-40B4-BE49-F238E27FC236}">
                    <a16:creationId xmlns:a16="http://schemas.microsoft.com/office/drawing/2014/main" id="{6ECBDC92-BF66-4BBD-B351-05DD888754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94" y="1066"/>
                <a:ext cx="33" cy="77"/>
              </a:xfrm>
              <a:custGeom>
                <a:avLst/>
                <a:gdLst>
                  <a:gd name="T0" fmla="*/ 11 w 22"/>
                  <a:gd name="T1" fmla="*/ 45 h 51"/>
                  <a:gd name="T2" fmla="*/ 22 w 22"/>
                  <a:gd name="T3" fmla="*/ 51 h 51"/>
                  <a:gd name="T4" fmla="*/ 22 w 22"/>
                  <a:gd name="T5" fmla="*/ 0 h 51"/>
                  <a:gd name="T6" fmla="*/ 12 w 22"/>
                  <a:gd name="T7" fmla="*/ 7 h 51"/>
                  <a:gd name="T8" fmla="*/ 11 w 22"/>
                  <a:gd name="T9" fmla="*/ 4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51">
                    <a:moveTo>
                      <a:pt x="11" y="45"/>
                    </a:moveTo>
                    <a:cubicBezTo>
                      <a:pt x="15" y="48"/>
                      <a:pt x="18" y="50"/>
                      <a:pt x="22" y="5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9" y="2"/>
                      <a:pt x="15" y="4"/>
                      <a:pt x="12" y="7"/>
                    </a:cubicBezTo>
                    <a:cubicBezTo>
                      <a:pt x="0" y="17"/>
                      <a:pt x="0" y="34"/>
                      <a:pt x="11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Freeform 996">
                <a:extLst>
                  <a:ext uri="{FF2B5EF4-FFF2-40B4-BE49-F238E27FC236}">
                    <a16:creationId xmlns:a16="http://schemas.microsoft.com/office/drawing/2014/main" id="{1BC49147-E455-4B38-9442-74FDB6013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0" y="1775"/>
                <a:ext cx="39" cy="27"/>
              </a:xfrm>
              <a:custGeom>
                <a:avLst/>
                <a:gdLst>
                  <a:gd name="T0" fmla="*/ 22 w 26"/>
                  <a:gd name="T1" fmla="*/ 4 h 18"/>
                  <a:gd name="T2" fmla="*/ 5 w 26"/>
                  <a:gd name="T3" fmla="*/ 4 h 18"/>
                  <a:gd name="T4" fmla="*/ 3 w 26"/>
                  <a:gd name="T5" fmla="*/ 18 h 18"/>
                  <a:gd name="T6" fmla="*/ 24 w 26"/>
                  <a:gd name="T7" fmla="*/ 18 h 18"/>
                  <a:gd name="T8" fmla="*/ 22 w 26"/>
                  <a:gd name="T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8">
                    <a:moveTo>
                      <a:pt x="22" y="4"/>
                    </a:moveTo>
                    <a:cubicBezTo>
                      <a:pt x="17" y="0"/>
                      <a:pt x="9" y="0"/>
                      <a:pt x="5" y="4"/>
                    </a:cubicBezTo>
                    <a:cubicBezTo>
                      <a:pt x="0" y="8"/>
                      <a:pt x="0" y="14"/>
                      <a:pt x="3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6" y="14"/>
                      <a:pt x="26" y="8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Freeform 997">
                <a:extLst>
                  <a:ext uri="{FF2B5EF4-FFF2-40B4-BE49-F238E27FC236}">
                    <a16:creationId xmlns:a16="http://schemas.microsoft.com/office/drawing/2014/main" id="{1B339EA9-6DE0-4FB5-91A8-253450B8A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08" y="1727"/>
                <a:ext cx="45" cy="43"/>
              </a:xfrm>
              <a:custGeom>
                <a:avLst/>
                <a:gdLst>
                  <a:gd name="T0" fmla="*/ 5 w 30"/>
                  <a:gd name="T1" fmla="*/ 5 h 29"/>
                  <a:gd name="T2" fmla="*/ 5 w 30"/>
                  <a:gd name="T3" fmla="*/ 24 h 29"/>
                  <a:gd name="T4" fmla="*/ 25 w 30"/>
                  <a:gd name="T5" fmla="*/ 24 h 29"/>
                  <a:gd name="T6" fmla="*/ 25 w 30"/>
                  <a:gd name="T7" fmla="*/ 5 h 29"/>
                  <a:gd name="T8" fmla="*/ 5 w 30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9">
                    <a:moveTo>
                      <a:pt x="5" y="5"/>
                    </a:moveTo>
                    <a:cubicBezTo>
                      <a:pt x="0" y="10"/>
                      <a:pt x="0" y="19"/>
                      <a:pt x="5" y="24"/>
                    </a:cubicBezTo>
                    <a:cubicBezTo>
                      <a:pt x="10" y="29"/>
                      <a:pt x="19" y="29"/>
                      <a:pt x="25" y="24"/>
                    </a:cubicBezTo>
                    <a:cubicBezTo>
                      <a:pt x="30" y="19"/>
                      <a:pt x="30" y="10"/>
                      <a:pt x="25" y="5"/>
                    </a:cubicBezTo>
                    <a:cubicBezTo>
                      <a:pt x="19" y="0"/>
                      <a:pt x="11" y="0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Freeform 998">
                <a:extLst>
                  <a:ext uri="{FF2B5EF4-FFF2-40B4-BE49-F238E27FC236}">
                    <a16:creationId xmlns:a16="http://schemas.microsoft.com/office/drawing/2014/main" id="{5592BE37-4E5A-4F54-A0FA-CED3DBD34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5" y="1681"/>
                <a:ext cx="51" cy="46"/>
              </a:xfrm>
              <a:custGeom>
                <a:avLst/>
                <a:gdLst>
                  <a:gd name="T0" fmla="*/ 6 w 34"/>
                  <a:gd name="T1" fmla="*/ 5 h 31"/>
                  <a:gd name="T2" fmla="*/ 6 w 34"/>
                  <a:gd name="T3" fmla="*/ 26 h 31"/>
                  <a:gd name="T4" fmla="*/ 27 w 34"/>
                  <a:gd name="T5" fmla="*/ 26 h 31"/>
                  <a:gd name="T6" fmla="*/ 28 w 34"/>
                  <a:gd name="T7" fmla="*/ 5 h 31"/>
                  <a:gd name="T8" fmla="*/ 6 w 34"/>
                  <a:gd name="T9" fmla="*/ 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1">
                    <a:moveTo>
                      <a:pt x="6" y="5"/>
                    </a:moveTo>
                    <a:cubicBezTo>
                      <a:pt x="0" y="11"/>
                      <a:pt x="0" y="20"/>
                      <a:pt x="6" y="26"/>
                    </a:cubicBezTo>
                    <a:cubicBezTo>
                      <a:pt x="12" y="31"/>
                      <a:pt x="21" y="31"/>
                      <a:pt x="27" y="26"/>
                    </a:cubicBezTo>
                    <a:cubicBezTo>
                      <a:pt x="33" y="20"/>
                      <a:pt x="34" y="11"/>
                      <a:pt x="28" y="5"/>
                    </a:cubicBezTo>
                    <a:cubicBezTo>
                      <a:pt x="22" y="0"/>
                      <a:pt x="12" y="0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Freeform 999">
                <a:extLst>
                  <a:ext uri="{FF2B5EF4-FFF2-40B4-BE49-F238E27FC236}">
                    <a16:creationId xmlns:a16="http://schemas.microsoft.com/office/drawing/2014/main" id="{8D4AF562-5A39-492F-AC9E-24FBF25BD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21" y="1633"/>
                <a:ext cx="57" cy="52"/>
              </a:xfrm>
              <a:custGeom>
                <a:avLst/>
                <a:gdLst>
                  <a:gd name="T0" fmla="*/ 7 w 38"/>
                  <a:gd name="T1" fmla="*/ 6 h 35"/>
                  <a:gd name="T2" fmla="*/ 7 w 38"/>
                  <a:gd name="T3" fmla="*/ 29 h 35"/>
                  <a:gd name="T4" fmla="*/ 31 w 38"/>
                  <a:gd name="T5" fmla="*/ 29 h 35"/>
                  <a:gd name="T6" fmla="*/ 31 w 38"/>
                  <a:gd name="T7" fmla="*/ 6 h 35"/>
                  <a:gd name="T8" fmla="*/ 7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7" y="6"/>
                    </a:moveTo>
                    <a:cubicBezTo>
                      <a:pt x="0" y="12"/>
                      <a:pt x="0" y="22"/>
                      <a:pt x="7" y="29"/>
                    </a:cubicBezTo>
                    <a:cubicBezTo>
                      <a:pt x="14" y="35"/>
                      <a:pt x="24" y="35"/>
                      <a:pt x="31" y="29"/>
                    </a:cubicBezTo>
                    <a:cubicBezTo>
                      <a:pt x="38" y="23"/>
                      <a:pt x="38" y="13"/>
                      <a:pt x="31" y="6"/>
                    </a:cubicBezTo>
                    <a:cubicBezTo>
                      <a:pt x="25" y="0"/>
                      <a:pt x="14" y="0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Freeform 1000">
                <a:extLst>
                  <a:ext uri="{FF2B5EF4-FFF2-40B4-BE49-F238E27FC236}">
                    <a16:creationId xmlns:a16="http://schemas.microsoft.com/office/drawing/2014/main" id="{EBD3AD01-D54C-4804-B99D-4D55C853A2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9" y="1585"/>
                <a:ext cx="62" cy="58"/>
              </a:xfrm>
              <a:custGeom>
                <a:avLst/>
                <a:gdLst>
                  <a:gd name="T0" fmla="*/ 34 w 41"/>
                  <a:gd name="T1" fmla="*/ 7 h 39"/>
                  <a:gd name="T2" fmla="*/ 8 w 41"/>
                  <a:gd name="T3" fmla="*/ 7 h 39"/>
                  <a:gd name="T4" fmla="*/ 8 w 41"/>
                  <a:gd name="T5" fmla="*/ 32 h 39"/>
                  <a:gd name="T6" fmla="*/ 34 w 41"/>
                  <a:gd name="T7" fmla="*/ 32 h 39"/>
                  <a:gd name="T8" fmla="*/ 34 w 41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34" y="7"/>
                    </a:moveTo>
                    <a:cubicBezTo>
                      <a:pt x="27" y="1"/>
                      <a:pt x="15" y="0"/>
                      <a:pt x="8" y="7"/>
                    </a:cubicBezTo>
                    <a:cubicBezTo>
                      <a:pt x="0" y="14"/>
                      <a:pt x="0" y="25"/>
                      <a:pt x="8" y="32"/>
                    </a:cubicBezTo>
                    <a:cubicBezTo>
                      <a:pt x="15" y="39"/>
                      <a:pt x="27" y="38"/>
                      <a:pt x="34" y="32"/>
                    </a:cubicBezTo>
                    <a:cubicBezTo>
                      <a:pt x="41" y="25"/>
                      <a:pt x="41" y="14"/>
                      <a:pt x="3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Freeform 1001">
                <a:extLst>
                  <a:ext uri="{FF2B5EF4-FFF2-40B4-BE49-F238E27FC236}">
                    <a16:creationId xmlns:a16="http://schemas.microsoft.com/office/drawing/2014/main" id="{77A024F0-C507-42ED-90ED-CB8CBB29C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8" y="1538"/>
                <a:ext cx="65" cy="62"/>
              </a:xfrm>
              <a:custGeom>
                <a:avLst/>
                <a:gdLst>
                  <a:gd name="T0" fmla="*/ 36 w 43"/>
                  <a:gd name="T1" fmla="*/ 7 h 41"/>
                  <a:gd name="T2" fmla="*/ 8 w 43"/>
                  <a:gd name="T3" fmla="*/ 7 h 41"/>
                  <a:gd name="T4" fmla="*/ 7 w 43"/>
                  <a:gd name="T5" fmla="*/ 34 h 41"/>
                  <a:gd name="T6" fmla="*/ 35 w 43"/>
                  <a:gd name="T7" fmla="*/ 34 h 41"/>
                  <a:gd name="T8" fmla="*/ 36 w 43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1">
                    <a:moveTo>
                      <a:pt x="36" y="7"/>
                    </a:moveTo>
                    <a:cubicBezTo>
                      <a:pt x="28" y="0"/>
                      <a:pt x="15" y="0"/>
                      <a:pt x="8" y="7"/>
                    </a:cubicBezTo>
                    <a:cubicBezTo>
                      <a:pt x="0" y="15"/>
                      <a:pt x="0" y="26"/>
                      <a:pt x="7" y="34"/>
                    </a:cubicBezTo>
                    <a:cubicBezTo>
                      <a:pt x="15" y="41"/>
                      <a:pt x="28" y="41"/>
                      <a:pt x="35" y="34"/>
                    </a:cubicBezTo>
                    <a:cubicBezTo>
                      <a:pt x="43" y="26"/>
                      <a:pt x="43" y="15"/>
                      <a:pt x="3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Freeform 1002">
                <a:extLst>
                  <a:ext uri="{FF2B5EF4-FFF2-40B4-BE49-F238E27FC236}">
                    <a16:creationId xmlns:a16="http://schemas.microsoft.com/office/drawing/2014/main" id="{6A7945FA-2BC1-43C4-AEFD-31B88FAA0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6" y="1492"/>
                <a:ext cx="70" cy="64"/>
              </a:xfrm>
              <a:custGeom>
                <a:avLst/>
                <a:gdLst>
                  <a:gd name="T0" fmla="*/ 38 w 47"/>
                  <a:gd name="T1" fmla="*/ 7 h 43"/>
                  <a:gd name="T2" fmla="*/ 8 w 47"/>
                  <a:gd name="T3" fmla="*/ 7 h 43"/>
                  <a:gd name="T4" fmla="*/ 8 w 47"/>
                  <a:gd name="T5" fmla="*/ 36 h 43"/>
                  <a:gd name="T6" fmla="*/ 38 w 47"/>
                  <a:gd name="T7" fmla="*/ 36 h 43"/>
                  <a:gd name="T8" fmla="*/ 38 w 47"/>
                  <a:gd name="T9" fmla="*/ 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3">
                    <a:moveTo>
                      <a:pt x="38" y="7"/>
                    </a:moveTo>
                    <a:cubicBezTo>
                      <a:pt x="30" y="0"/>
                      <a:pt x="17" y="0"/>
                      <a:pt x="8" y="7"/>
                    </a:cubicBezTo>
                    <a:cubicBezTo>
                      <a:pt x="0" y="15"/>
                      <a:pt x="0" y="28"/>
                      <a:pt x="8" y="36"/>
                    </a:cubicBezTo>
                    <a:cubicBezTo>
                      <a:pt x="16" y="43"/>
                      <a:pt x="30" y="43"/>
                      <a:pt x="38" y="36"/>
                    </a:cubicBezTo>
                    <a:cubicBezTo>
                      <a:pt x="47" y="28"/>
                      <a:pt x="47" y="15"/>
                      <a:pt x="3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Freeform 1003">
                <a:extLst>
                  <a:ext uri="{FF2B5EF4-FFF2-40B4-BE49-F238E27FC236}">
                    <a16:creationId xmlns:a16="http://schemas.microsoft.com/office/drawing/2014/main" id="{04D39B8A-3E52-4180-AED7-C898ECE9A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53" y="1444"/>
                <a:ext cx="75" cy="70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9 w 50"/>
                  <a:gd name="T5" fmla="*/ 38 h 47"/>
                  <a:gd name="T6" fmla="*/ 41 w 50"/>
                  <a:gd name="T7" fmla="*/ 39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9"/>
                    </a:cubicBezTo>
                    <a:cubicBezTo>
                      <a:pt x="50" y="31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Freeform 1004">
                <a:extLst>
                  <a:ext uri="{FF2B5EF4-FFF2-40B4-BE49-F238E27FC236}">
                    <a16:creationId xmlns:a16="http://schemas.microsoft.com/office/drawing/2014/main" id="{BE4DC552-6026-4554-8D78-4939187EF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12" y="1399"/>
                <a:ext cx="77" cy="70"/>
              </a:xfrm>
              <a:custGeom>
                <a:avLst/>
                <a:gdLst>
                  <a:gd name="T0" fmla="*/ 42 w 51"/>
                  <a:gd name="T1" fmla="*/ 8 h 47"/>
                  <a:gd name="T2" fmla="*/ 10 w 51"/>
                  <a:gd name="T3" fmla="*/ 8 h 47"/>
                  <a:gd name="T4" fmla="*/ 9 w 51"/>
                  <a:gd name="T5" fmla="*/ 38 h 47"/>
                  <a:gd name="T6" fmla="*/ 42 w 51"/>
                  <a:gd name="T7" fmla="*/ 39 h 47"/>
                  <a:gd name="T8" fmla="*/ 42 w 51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47">
                    <a:moveTo>
                      <a:pt x="42" y="8"/>
                    </a:moveTo>
                    <a:cubicBezTo>
                      <a:pt x="33" y="0"/>
                      <a:pt x="19" y="0"/>
                      <a:pt x="10" y="8"/>
                    </a:cubicBezTo>
                    <a:cubicBezTo>
                      <a:pt x="1" y="17"/>
                      <a:pt x="0" y="30"/>
                      <a:pt x="9" y="38"/>
                    </a:cubicBezTo>
                    <a:cubicBezTo>
                      <a:pt x="18" y="47"/>
                      <a:pt x="33" y="47"/>
                      <a:pt x="42" y="39"/>
                    </a:cubicBezTo>
                    <a:cubicBezTo>
                      <a:pt x="51" y="30"/>
                      <a:pt x="51" y="17"/>
                      <a:pt x="4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Freeform 1005">
                <a:extLst>
                  <a:ext uri="{FF2B5EF4-FFF2-40B4-BE49-F238E27FC236}">
                    <a16:creationId xmlns:a16="http://schemas.microsoft.com/office/drawing/2014/main" id="{192E7A7E-8B6C-486A-B4AD-71E2A2BE6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70" y="1352"/>
                <a:ext cx="81" cy="75"/>
              </a:xfrm>
              <a:custGeom>
                <a:avLst/>
                <a:gdLst>
                  <a:gd name="T0" fmla="*/ 45 w 54"/>
                  <a:gd name="T1" fmla="*/ 9 h 50"/>
                  <a:gd name="T2" fmla="*/ 10 w 54"/>
                  <a:gd name="T3" fmla="*/ 8 h 50"/>
                  <a:gd name="T4" fmla="*/ 10 w 54"/>
                  <a:gd name="T5" fmla="*/ 41 h 50"/>
                  <a:gd name="T6" fmla="*/ 44 w 54"/>
                  <a:gd name="T7" fmla="*/ 41 h 50"/>
                  <a:gd name="T8" fmla="*/ 45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45" y="9"/>
                    </a:moveTo>
                    <a:cubicBezTo>
                      <a:pt x="35" y="0"/>
                      <a:pt x="20" y="0"/>
                      <a:pt x="10" y="8"/>
                    </a:cubicBezTo>
                    <a:cubicBezTo>
                      <a:pt x="1" y="17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2"/>
                      <a:pt x="54" y="18"/>
                      <a:pt x="4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Freeform 1006">
                <a:extLst>
                  <a:ext uri="{FF2B5EF4-FFF2-40B4-BE49-F238E27FC236}">
                    <a16:creationId xmlns:a16="http://schemas.microsoft.com/office/drawing/2014/main" id="{463177C9-432F-4FD1-9D7E-50C83D529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27" y="1305"/>
                <a:ext cx="86" cy="79"/>
              </a:xfrm>
              <a:custGeom>
                <a:avLst/>
                <a:gdLst>
                  <a:gd name="T0" fmla="*/ 47 w 57"/>
                  <a:gd name="T1" fmla="*/ 9 h 53"/>
                  <a:gd name="T2" fmla="*/ 11 w 57"/>
                  <a:gd name="T3" fmla="*/ 9 h 53"/>
                  <a:gd name="T4" fmla="*/ 11 w 57"/>
                  <a:gd name="T5" fmla="*/ 44 h 53"/>
                  <a:gd name="T6" fmla="*/ 47 w 57"/>
                  <a:gd name="T7" fmla="*/ 44 h 53"/>
                  <a:gd name="T8" fmla="*/ 47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7" y="9"/>
                    </a:moveTo>
                    <a:cubicBezTo>
                      <a:pt x="37" y="0"/>
                      <a:pt x="21" y="0"/>
                      <a:pt x="11" y="9"/>
                    </a:cubicBezTo>
                    <a:cubicBezTo>
                      <a:pt x="0" y="19"/>
                      <a:pt x="1" y="34"/>
                      <a:pt x="11" y="44"/>
                    </a:cubicBezTo>
                    <a:cubicBezTo>
                      <a:pt x="21" y="53"/>
                      <a:pt x="37" y="53"/>
                      <a:pt x="47" y="44"/>
                    </a:cubicBezTo>
                    <a:cubicBezTo>
                      <a:pt x="57" y="35"/>
                      <a:pt x="57" y="19"/>
                      <a:pt x="47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Freeform 1007">
                <a:extLst>
                  <a:ext uri="{FF2B5EF4-FFF2-40B4-BE49-F238E27FC236}">
                    <a16:creationId xmlns:a16="http://schemas.microsoft.com/office/drawing/2014/main" id="{85859865-0095-452D-B302-4BA1A86E39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85" y="1257"/>
                <a:ext cx="91" cy="85"/>
              </a:xfrm>
              <a:custGeom>
                <a:avLst/>
                <a:gdLst>
                  <a:gd name="T0" fmla="*/ 11 w 61"/>
                  <a:gd name="T1" fmla="*/ 10 h 57"/>
                  <a:gd name="T2" fmla="*/ 11 w 61"/>
                  <a:gd name="T3" fmla="*/ 47 h 57"/>
                  <a:gd name="T4" fmla="*/ 50 w 61"/>
                  <a:gd name="T5" fmla="*/ 47 h 57"/>
                  <a:gd name="T6" fmla="*/ 50 w 61"/>
                  <a:gd name="T7" fmla="*/ 11 h 57"/>
                  <a:gd name="T8" fmla="*/ 11 w 61"/>
                  <a:gd name="T9" fmla="*/ 1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10"/>
                    </a:moveTo>
                    <a:cubicBezTo>
                      <a:pt x="0" y="20"/>
                      <a:pt x="0" y="37"/>
                      <a:pt x="11" y="47"/>
                    </a:cubicBezTo>
                    <a:cubicBezTo>
                      <a:pt x="22" y="57"/>
                      <a:pt x="39" y="57"/>
                      <a:pt x="50" y="47"/>
                    </a:cubicBezTo>
                    <a:cubicBezTo>
                      <a:pt x="61" y="37"/>
                      <a:pt x="61" y="21"/>
                      <a:pt x="50" y="11"/>
                    </a:cubicBezTo>
                    <a:cubicBezTo>
                      <a:pt x="39" y="1"/>
                      <a:pt x="22" y="0"/>
                      <a:pt x="1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Freeform 1008">
                <a:extLst>
                  <a:ext uri="{FF2B5EF4-FFF2-40B4-BE49-F238E27FC236}">
                    <a16:creationId xmlns:a16="http://schemas.microsoft.com/office/drawing/2014/main" id="{D90DBC83-2BBF-459F-8B8B-3B3F22CADD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74" y="1782"/>
                <a:ext cx="48" cy="20"/>
              </a:xfrm>
              <a:custGeom>
                <a:avLst/>
                <a:gdLst>
                  <a:gd name="T0" fmla="*/ 4 w 32"/>
                  <a:gd name="T1" fmla="*/ 6 h 13"/>
                  <a:gd name="T2" fmla="*/ 0 w 32"/>
                  <a:gd name="T3" fmla="*/ 13 h 13"/>
                  <a:gd name="T4" fmla="*/ 32 w 32"/>
                  <a:gd name="T5" fmla="*/ 13 h 13"/>
                  <a:gd name="T6" fmla="*/ 28 w 32"/>
                  <a:gd name="T7" fmla="*/ 6 h 13"/>
                  <a:gd name="T8" fmla="*/ 4 w 32"/>
                  <a:gd name="T9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3">
                    <a:moveTo>
                      <a:pt x="4" y="6"/>
                    </a:moveTo>
                    <a:cubicBezTo>
                      <a:pt x="2" y="8"/>
                      <a:pt x="1" y="10"/>
                      <a:pt x="0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11"/>
                      <a:pt x="30" y="8"/>
                      <a:pt x="28" y="6"/>
                    </a:cubicBezTo>
                    <a:cubicBezTo>
                      <a:pt x="22" y="0"/>
                      <a:pt x="11" y="0"/>
                      <a:pt x="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Freeform 1009">
                <a:extLst>
                  <a:ext uri="{FF2B5EF4-FFF2-40B4-BE49-F238E27FC236}">
                    <a16:creationId xmlns:a16="http://schemas.microsoft.com/office/drawing/2014/main" id="{51EC2F1A-DBB3-46AD-B84C-6FE0ECD7B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0" y="1738"/>
                <a:ext cx="57" cy="52"/>
              </a:xfrm>
              <a:custGeom>
                <a:avLst/>
                <a:gdLst>
                  <a:gd name="T0" fmla="*/ 7 w 38"/>
                  <a:gd name="T1" fmla="*/ 6 h 35"/>
                  <a:gd name="T2" fmla="*/ 7 w 38"/>
                  <a:gd name="T3" fmla="*/ 29 h 35"/>
                  <a:gd name="T4" fmla="*/ 31 w 38"/>
                  <a:gd name="T5" fmla="*/ 29 h 35"/>
                  <a:gd name="T6" fmla="*/ 31 w 38"/>
                  <a:gd name="T7" fmla="*/ 6 h 35"/>
                  <a:gd name="T8" fmla="*/ 7 w 38"/>
                  <a:gd name="T9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7" y="6"/>
                    </a:moveTo>
                    <a:cubicBezTo>
                      <a:pt x="0" y="12"/>
                      <a:pt x="0" y="22"/>
                      <a:pt x="7" y="29"/>
                    </a:cubicBezTo>
                    <a:cubicBezTo>
                      <a:pt x="13" y="35"/>
                      <a:pt x="24" y="35"/>
                      <a:pt x="31" y="29"/>
                    </a:cubicBezTo>
                    <a:cubicBezTo>
                      <a:pt x="37" y="22"/>
                      <a:pt x="38" y="12"/>
                      <a:pt x="31" y="6"/>
                    </a:cubicBezTo>
                    <a:cubicBezTo>
                      <a:pt x="24" y="0"/>
                      <a:pt x="14" y="0"/>
                      <a:pt x="7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Freeform 1010">
                <a:extLst>
                  <a:ext uri="{FF2B5EF4-FFF2-40B4-BE49-F238E27FC236}">
                    <a16:creationId xmlns:a16="http://schemas.microsoft.com/office/drawing/2014/main" id="{CDBF3A6D-80E2-449E-87FE-47965CF01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8" y="1690"/>
                <a:ext cx="61" cy="58"/>
              </a:xfrm>
              <a:custGeom>
                <a:avLst/>
                <a:gdLst>
                  <a:gd name="T0" fmla="*/ 7 w 41"/>
                  <a:gd name="T1" fmla="*/ 7 h 39"/>
                  <a:gd name="T2" fmla="*/ 7 w 41"/>
                  <a:gd name="T3" fmla="*/ 32 h 39"/>
                  <a:gd name="T4" fmla="*/ 34 w 41"/>
                  <a:gd name="T5" fmla="*/ 32 h 39"/>
                  <a:gd name="T6" fmla="*/ 34 w 41"/>
                  <a:gd name="T7" fmla="*/ 7 h 39"/>
                  <a:gd name="T8" fmla="*/ 7 w 41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9">
                    <a:moveTo>
                      <a:pt x="7" y="7"/>
                    </a:moveTo>
                    <a:cubicBezTo>
                      <a:pt x="0" y="14"/>
                      <a:pt x="0" y="25"/>
                      <a:pt x="7" y="32"/>
                    </a:cubicBezTo>
                    <a:cubicBezTo>
                      <a:pt x="15" y="38"/>
                      <a:pt x="26" y="39"/>
                      <a:pt x="34" y="32"/>
                    </a:cubicBezTo>
                    <a:cubicBezTo>
                      <a:pt x="41" y="25"/>
                      <a:pt x="41" y="14"/>
                      <a:pt x="34" y="7"/>
                    </a:cubicBezTo>
                    <a:cubicBezTo>
                      <a:pt x="26" y="0"/>
                      <a:pt x="15" y="0"/>
                      <a:pt x="7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Freeform 1011">
                <a:extLst>
                  <a:ext uri="{FF2B5EF4-FFF2-40B4-BE49-F238E27FC236}">
                    <a16:creationId xmlns:a16="http://schemas.microsoft.com/office/drawing/2014/main" id="{EE9AD728-3EF0-49F2-8B10-4F74BFC50E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45" y="1643"/>
                <a:ext cx="66" cy="62"/>
              </a:xfrm>
              <a:custGeom>
                <a:avLst/>
                <a:gdLst>
                  <a:gd name="T0" fmla="*/ 8 w 44"/>
                  <a:gd name="T1" fmla="*/ 7 h 41"/>
                  <a:gd name="T2" fmla="*/ 8 w 44"/>
                  <a:gd name="T3" fmla="*/ 33 h 41"/>
                  <a:gd name="T4" fmla="*/ 36 w 44"/>
                  <a:gd name="T5" fmla="*/ 33 h 41"/>
                  <a:gd name="T6" fmla="*/ 36 w 44"/>
                  <a:gd name="T7" fmla="*/ 7 h 41"/>
                  <a:gd name="T8" fmla="*/ 8 w 44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41">
                    <a:moveTo>
                      <a:pt x="8" y="7"/>
                    </a:moveTo>
                    <a:cubicBezTo>
                      <a:pt x="0" y="14"/>
                      <a:pt x="0" y="26"/>
                      <a:pt x="8" y="33"/>
                    </a:cubicBezTo>
                    <a:cubicBezTo>
                      <a:pt x="16" y="41"/>
                      <a:pt x="28" y="41"/>
                      <a:pt x="36" y="33"/>
                    </a:cubicBezTo>
                    <a:cubicBezTo>
                      <a:pt x="44" y="26"/>
                      <a:pt x="44" y="15"/>
                      <a:pt x="36" y="7"/>
                    </a:cubicBezTo>
                    <a:cubicBezTo>
                      <a:pt x="29" y="0"/>
                      <a:pt x="16" y="0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Freeform 1012">
                <a:extLst>
                  <a:ext uri="{FF2B5EF4-FFF2-40B4-BE49-F238E27FC236}">
                    <a16:creationId xmlns:a16="http://schemas.microsoft.com/office/drawing/2014/main" id="{082B7E63-BC5C-449E-B536-9BCB6BF2D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3" y="1595"/>
                <a:ext cx="70" cy="66"/>
              </a:xfrm>
              <a:custGeom>
                <a:avLst/>
                <a:gdLst>
                  <a:gd name="T0" fmla="*/ 9 w 47"/>
                  <a:gd name="T1" fmla="*/ 8 h 44"/>
                  <a:gd name="T2" fmla="*/ 9 w 47"/>
                  <a:gd name="T3" fmla="*/ 36 h 44"/>
                  <a:gd name="T4" fmla="*/ 39 w 47"/>
                  <a:gd name="T5" fmla="*/ 37 h 44"/>
                  <a:gd name="T6" fmla="*/ 39 w 47"/>
                  <a:gd name="T7" fmla="*/ 8 h 44"/>
                  <a:gd name="T8" fmla="*/ 9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9" y="8"/>
                    </a:moveTo>
                    <a:cubicBezTo>
                      <a:pt x="0" y="16"/>
                      <a:pt x="1" y="28"/>
                      <a:pt x="9" y="36"/>
                    </a:cubicBezTo>
                    <a:cubicBezTo>
                      <a:pt x="17" y="44"/>
                      <a:pt x="30" y="44"/>
                      <a:pt x="39" y="37"/>
                    </a:cubicBezTo>
                    <a:cubicBezTo>
                      <a:pt x="47" y="29"/>
                      <a:pt x="47" y="16"/>
                      <a:pt x="39" y="8"/>
                    </a:cubicBezTo>
                    <a:cubicBezTo>
                      <a:pt x="31" y="0"/>
                      <a:pt x="17" y="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Freeform 1013">
                <a:extLst>
                  <a:ext uri="{FF2B5EF4-FFF2-40B4-BE49-F238E27FC236}">
                    <a16:creationId xmlns:a16="http://schemas.microsoft.com/office/drawing/2014/main" id="{E4A0FDBE-A537-4160-AC5E-76A2ED9C6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62" y="1549"/>
                <a:ext cx="75" cy="70"/>
              </a:xfrm>
              <a:custGeom>
                <a:avLst/>
                <a:gdLst>
                  <a:gd name="T0" fmla="*/ 41 w 50"/>
                  <a:gd name="T1" fmla="*/ 8 h 47"/>
                  <a:gd name="T2" fmla="*/ 9 w 50"/>
                  <a:gd name="T3" fmla="*/ 8 h 47"/>
                  <a:gd name="T4" fmla="*/ 8 w 50"/>
                  <a:gd name="T5" fmla="*/ 38 h 47"/>
                  <a:gd name="T6" fmla="*/ 41 w 50"/>
                  <a:gd name="T7" fmla="*/ 39 h 47"/>
                  <a:gd name="T8" fmla="*/ 41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41" y="8"/>
                    </a:moveTo>
                    <a:cubicBezTo>
                      <a:pt x="32" y="0"/>
                      <a:pt x="17" y="0"/>
                      <a:pt x="9" y="8"/>
                    </a:cubicBezTo>
                    <a:cubicBezTo>
                      <a:pt x="0" y="16"/>
                      <a:pt x="0" y="30"/>
                      <a:pt x="8" y="38"/>
                    </a:cubicBezTo>
                    <a:cubicBezTo>
                      <a:pt x="17" y="47"/>
                      <a:pt x="32" y="47"/>
                      <a:pt x="41" y="39"/>
                    </a:cubicBezTo>
                    <a:cubicBezTo>
                      <a:pt x="50" y="30"/>
                      <a:pt x="50" y="17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Freeform 1014">
                <a:extLst>
                  <a:ext uri="{FF2B5EF4-FFF2-40B4-BE49-F238E27FC236}">
                    <a16:creationId xmlns:a16="http://schemas.microsoft.com/office/drawing/2014/main" id="{E51608BF-F970-4EC5-8290-567F53A62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18" y="1501"/>
                <a:ext cx="81" cy="76"/>
              </a:xfrm>
              <a:custGeom>
                <a:avLst/>
                <a:gdLst>
                  <a:gd name="T0" fmla="*/ 45 w 54"/>
                  <a:gd name="T1" fmla="*/ 9 h 51"/>
                  <a:gd name="T2" fmla="*/ 10 w 54"/>
                  <a:gd name="T3" fmla="*/ 9 h 51"/>
                  <a:gd name="T4" fmla="*/ 10 w 54"/>
                  <a:gd name="T5" fmla="*/ 41 h 51"/>
                  <a:gd name="T6" fmla="*/ 44 w 54"/>
                  <a:gd name="T7" fmla="*/ 42 h 51"/>
                  <a:gd name="T8" fmla="*/ 45 w 54"/>
                  <a:gd name="T9" fmla="*/ 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1">
                    <a:moveTo>
                      <a:pt x="45" y="9"/>
                    </a:moveTo>
                    <a:cubicBezTo>
                      <a:pt x="35" y="0"/>
                      <a:pt x="20" y="0"/>
                      <a:pt x="10" y="9"/>
                    </a:cubicBez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5" y="51"/>
                      <a:pt x="44" y="42"/>
                    </a:cubicBezTo>
                    <a:cubicBezTo>
                      <a:pt x="54" y="33"/>
                      <a:pt x="54" y="18"/>
                      <a:pt x="4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Freeform 1015">
                <a:extLst>
                  <a:ext uri="{FF2B5EF4-FFF2-40B4-BE49-F238E27FC236}">
                    <a16:creationId xmlns:a16="http://schemas.microsoft.com/office/drawing/2014/main" id="{BAF3FC30-92DF-4AE8-82B7-A54C250FBC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77" y="1454"/>
                <a:ext cx="85" cy="80"/>
              </a:xfrm>
              <a:custGeom>
                <a:avLst/>
                <a:gdLst>
                  <a:gd name="T0" fmla="*/ 46 w 57"/>
                  <a:gd name="T1" fmla="*/ 9 h 53"/>
                  <a:gd name="T2" fmla="*/ 10 w 57"/>
                  <a:gd name="T3" fmla="*/ 9 h 53"/>
                  <a:gd name="T4" fmla="*/ 10 w 57"/>
                  <a:gd name="T5" fmla="*/ 43 h 53"/>
                  <a:gd name="T6" fmla="*/ 46 w 57"/>
                  <a:gd name="T7" fmla="*/ 44 h 53"/>
                  <a:gd name="T8" fmla="*/ 46 w 57"/>
                  <a:gd name="T9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3">
                    <a:moveTo>
                      <a:pt x="46" y="9"/>
                    </a:moveTo>
                    <a:cubicBezTo>
                      <a:pt x="36" y="0"/>
                      <a:pt x="20" y="0"/>
                      <a:pt x="10" y="9"/>
                    </a:cubicBezTo>
                    <a:cubicBezTo>
                      <a:pt x="0" y="19"/>
                      <a:pt x="0" y="34"/>
                      <a:pt x="10" y="43"/>
                    </a:cubicBezTo>
                    <a:cubicBezTo>
                      <a:pt x="20" y="53"/>
                      <a:pt x="36" y="53"/>
                      <a:pt x="46" y="44"/>
                    </a:cubicBezTo>
                    <a:cubicBezTo>
                      <a:pt x="56" y="34"/>
                      <a:pt x="57" y="19"/>
                      <a:pt x="46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Freeform 1016">
                <a:extLst>
                  <a:ext uri="{FF2B5EF4-FFF2-40B4-BE49-F238E27FC236}">
                    <a16:creationId xmlns:a16="http://schemas.microsoft.com/office/drawing/2014/main" id="{6DF6BCA9-6794-4C11-9E30-0A32430556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33" y="1406"/>
                <a:ext cx="91" cy="86"/>
              </a:xfrm>
              <a:custGeom>
                <a:avLst/>
                <a:gdLst>
                  <a:gd name="T0" fmla="*/ 11 w 61"/>
                  <a:gd name="T1" fmla="*/ 47 h 57"/>
                  <a:gd name="T2" fmla="*/ 50 w 61"/>
                  <a:gd name="T3" fmla="*/ 47 h 57"/>
                  <a:gd name="T4" fmla="*/ 50 w 61"/>
                  <a:gd name="T5" fmla="*/ 10 h 57"/>
                  <a:gd name="T6" fmla="*/ 11 w 61"/>
                  <a:gd name="T7" fmla="*/ 10 h 57"/>
                  <a:gd name="T8" fmla="*/ 11 w 61"/>
                  <a:gd name="T9" fmla="*/ 4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57">
                    <a:moveTo>
                      <a:pt x="11" y="47"/>
                    </a:moveTo>
                    <a:cubicBezTo>
                      <a:pt x="22" y="57"/>
                      <a:pt x="39" y="57"/>
                      <a:pt x="50" y="47"/>
                    </a:cubicBezTo>
                    <a:cubicBezTo>
                      <a:pt x="61" y="37"/>
                      <a:pt x="61" y="20"/>
                      <a:pt x="50" y="10"/>
                    </a:cubicBezTo>
                    <a:cubicBezTo>
                      <a:pt x="39" y="0"/>
                      <a:pt x="22" y="0"/>
                      <a:pt x="11" y="10"/>
                    </a:cubicBezTo>
                    <a:cubicBezTo>
                      <a:pt x="0" y="20"/>
                      <a:pt x="0" y="36"/>
                      <a:pt x="11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Freeform 1017">
                <a:extLst>
                  <a:ext uri="{FF2B5EF4-FFF2-40B4-BE49-F238E27FC236}">
                    <a16:creationId xmlns:a16="http://schemas.microsoft.com/office/drawing/2014/main" id="{289F2594-EC18-4FBF-811D-AB5DEED398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08" y="1794"/>
                <a:ext cx="36" cy="8"/>
              </a:xfrm>
              <a:custGeom>
                <a:avLst/>
                <a:gdLst>
                  <a:gd name="T0" fmla="*/ 0 w 24"/>
                  <a:gd name="T1" fmla="*/ 5 h 5"/>
                  <a:gd name="T2" fmla="*/ 24 w 24"/>
                  <a:gd name="T3" fmla="*/ 5 h 5"/>
                  <a:gd name="T4" fmla="*/ 0 w 24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5">
                    <a:moveTo>
                      <a:pt x="0" y="5"/>
                    </a:moveTo>
                    <a:cubicBezTo>
                      <a:pt x="24" y="5"/>
                      <a:pt x="24" y="5"/>
                      <a:pt x="24" y="5"/>
                    </a:cubicBezTo>
                    <a:cubicBezTo>
                      <a:pt x="17" y="0"/>
                      <a:pt x="7" y="0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Freeform 1018">
                <a:extLst>
                  <a:ext uri="{FF2B5EF4-FFF2-40B4-BE49-F238E27FC236}">
                    <a16:creationId xmlns:a16="http://schemas.microsoft.com/office/drawing/2014/main" id="{D9C0E228-9C14-4A43-B6AF-F8BB462BB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52" y="1745"/>
                <a:ext cx="71" cy="57"/>
              </a:xfrm>
              <a:custGeom>
                <a:avLst/>
                <a:gdLst>
                  <a:gd name="T0" fmla="*/ 38 w 47"/>
                  <a:gd name="T1" fmla="*/ 8 h 38"/>
                  <a:gd name="T2" fmla="*/ 8 w 47"/>
                  <a:gd name="T3" fmla="*/ 8 h 38"/>
                  <a:gd name="T4" fmla="*/ 8 w 47"/>
                  <a:gd name="T5" fmla="*/ 36 h 38"/>
                  <a:gd name="T6" fmla="*/ 11 w 47"/>
                  <a:gd name="T7" fmla="*/ 38 h 38"/>
                  <a:gd name="T8" fmla="*/ 35 w 47"/>
                  <a:gd name="T9" fmla="*/ 38 h 38"/>
                  <a:gd name="T10" fmla="*/ 38 w 47"/>
                  <a:gd name="T11" fmla="*/ 36 h 38"/>
                  <a:gd name="T12" fmla="*/ 38 w 47"/>
                  <a:gd name="T13" fmla="*/ 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38">
                    <a:moveTo>
                      <a:pt x="38" y="8"/>
                    </a:moveTo>
                    <a:cubicBezTo>
                      <a:pt x="30" y="0"/>
                      <a:pt x="16" y="0"/>
                      <a:pt x="8" y="8"/>
                    </a:cubicBezTo>
                    <a:cubicBezTo>
                      <a:pt x="0" y="16"/>
                      <a:pt x="0" y="28"/>
                      <a:pt x="8" y="36"/>
                    </a:cubicBezTo>
                    <a:cubicBezTo>
                      <a:pt x="9" y="37"/>
                      <a:pt x="10" y="37"/>
                      <a:pt x="11" y="38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6" y="37"/>
                      <a:pt x="37" y="37"/>
                      <a:pt x="38" y="36"/>
                    </a:cubicBezTo>
                    <a:cubicBezTo>
                      <a:pt x="46" y="29"/>
                      <a:pt x="47" y="16"/>
                      <a:pt x="3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Freeform 1019">
                <a:extLst>
                  <a:ext uri="{FF2B5EF4-FFF2-40B4-BE49-F238E27FC236}">
                    <a16:creationId xmlns:a16="http://schemas.microsoft.com/office/drawing/2014/main" id="{16BC61BB-2BF6-4605-9611-04B0EB41A1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11" y="1700"/>
                <a:ext cx="71" cy="66"/>
              </a:xfrm>
              <a:custGeom>
                <a:avLst/>
                <a:gdLst>
                  <a:gd name="T0" fmla="*/ 9 w 47"/>
                  <a:gd name="T1" fmla="*/ 8 h 44"/>
                  <a:gd name="T2" fmla="*/ 8 w 47"/>
                  <a:gd name="T3" fmla="*/ 36 h 44"/>
                  <a:gd name="T4" fmla="*/ 39 w 47"/>
                  <a:gd name="T5" fmla="*/ 36 h 44"/>
                  <a:gd name="T6" fmla="*/ 39 w 47"/>
                  <a:gd name="T7" fmla="*/ 8 h 44"/>
                  <a:gd name="T8" fmla="*/ 9 w 47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44">
                    <a:moveTo>
                      <a:pt x="9" y="8"/>
                    </a:moveTo>
                    <a:cubicBezTo>
                      <a:pt x="0" y="16"/>
                      <a:pt x="0" y="28"/>
                      <a:pt x="8" y="36"/>
                    </a:cubicBezTo>
                    <a:cubicBezTo>
                      <a:pt x="17" y="44"/>
                      <a:pt x="30" y="44"/>
                      <a:pt x="39" y="36"/>
                    </a:cubicBezTo>
                    <a:cubicBezTo>
                      <a:pt x="47" y="28"/>
                      <a:pt x="47" y="16"/>
                      <a:pt x="39" y="8"/>
                    </a:cubicBezTo>
                    <a:cubicBezTo>
                      <a:pt x="30" y="0"/>
                      <a:pt x="17" y="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Freeform 1020">
                <a:extLst>
                  <a:ext uri="{FF2B5EF4-FFF2-40B4-BE49-F238E27FC236}">
                    <a16:creationId xmlns:a16="http://schemas.microsoft.com/office/drawing/2014/main" id="{BD05721C-3F27-4476-A11A-0BA9041CEF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69" y="1654"/>
                <a:ext cx="75" cy="70"/>
              </a:xfrm>
              <a:custGeom>
                <a:avLst/>
                <a:gdLst>
                  <a:gd name="T0" fmla="*/ 9 w 50"/>
                  <a:gd name="T1" fmla="*/ 8 h 47"/>
                  <a:gd name="T2" fmla="*/ 9 w 50"/>
                  <a:gd name="T3" fmla="*/ 38 h 47"/>
                  <a:gd name="T4" fmla="*/ 41 w 50"/>
                  <a:gd name="T5" fmla="*/ 38 h 47"/>
                  <a:gd name="T6" fmla="*/ 41 w 50"/>
                  <a:gd name="T7" fmla="*/ 8 h 47"/>
                  <a:gd name="T8" fmla="*/ 9 w 50"/>
                  <a:gd name="T9" fmla="*/ 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47">
                    <a:moveTo>
                      <a:pt x="9" y="8"/>
                    </a:moveTo>
                    <a:cubicBezTo>
                      <a:pt x="0" y="16"/>
                      <a:pt x="0" y="30"/>
                      <a:pt x="9" y="38"/>
                    </a:cubicBezTo>
                    <a:cubicBezTo>
                      <a:pt x="18" y="47"/>
                      <a:pt x="32" y="47"/>
                      <a:pt x="41" y="38"/>
                    </a:cubicBezTo>
                    <a:cubicBezTo>
                      <a:pt x="50" y="30"/>
                      <a:pt x="50" y="16"/>
                      <a:pt x="41" y="8"/>
                    </a:cubicBezTo>
                    <a:cubicBezTo>
                      <a:pt x="33" y="0"/>
                      <a:pt x="18" y="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Freeform 1021">
                <a:extLst>
                  <a:ext uri="{FF2B5EF4-FFF2-40B4-BE49-F238E27FC236}">
                    <a16:creationId xmlns:a16="http://schemas.microsoft.com/office/drawing/2014/main" id="{FA466931-6996-4412-BAB9-9F2BAE42FF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26" y="1606"/>
                <a:ext cx="81" cy="75"/>
              </a:xfrm>
              <a:custGeom>
                <a:avLst/>
                <a:gdLst>
                  <a:gd name="T0" fmla="*/ 10 w 54"/>
                  <a:gd name="T1" fmla="*/ 9 h 50"/>
                  <a:gd name="T2" fmla="*/ 10 w 54"/>
                  <a:gd name="T3" fmla="*/ 41 h 50"/>
                  <a:gd name="T4" fmla="*/ 44 w 54"/>
                  <a:gd name="T5" fmla="*/ 41 h 50"/>
                  <a:gd name="T6" fmla="*/ 44 w 54"/>
                  <a:gd name="T7" fmla="*/ 9 h 50"/>
                  <a:gd name="T8" fmla="*/ 10 w 54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0">
                    <a:moveTo>
                      <a:pt x="10" y="9"/>
                    </a:moveTo>
                    <a:cubicBezTo>
                      <a:pt x="0" y="18"/>
                      <a:pt x="0" y="32"/>
                      <a:pt x="10" y="41"/>
                    </a:cubicBezTo>
                    <a:cubicBezTo>
                      <a:pt x="19" y="50"/>
                      <a:pt x="35" y="50"/>
                      <a:pt x="44" y="41"/>
                    </a:cubicBezTo>
                    <a:cubicBezTo>
                      <a:pt x="54" y="33"/>
                      <a:pt x="54" y="18"/>
                      <a:pt x="44" y="9"/>
                    </a:cubicBezTo>
                    <a:cubicBezTo>
                      <a:pt x="35" y="0"/>
                      <a:pt x="19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Freeform 1022">
                <a:extLst>
                  <a:ext uri="{FF2B5EF4-FFF2-40B4-BE49-F238E27FC236}">
                    <a16:creationId xmlns:a16="http://schemas.microsoft.com/office/drawing/2014/main" id="{C591CA56-169B-4BBA-820F-44ECD9441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84" y="1562"/>
                <a:ext cx="43" cy="74"/>
              </a:xfrm>
              <a:custGeom>
                <a:avLst/>
                <a:gdLst>
                  <a:gd name="T0" fmla="*/ 10 w 29"/>
                  <a:gd name="T1" fmla="*/ 7 h 49"/>
                  <a:gd name="T2" fmla="*/ 10 w 29"/>
                  <a:gd name="T3" fmla="*/ 41 h 49"/>
                  <a:gd name="T4" fmla="*/ 29 w 29"/>
                  <a:gd name="T5" fmla="*/ 48 h 49"/>
                  <a:gd name="T6" fmla="*/ 29 w 29"/>
                  <a:gd name="T7" fmla="*/ 0 h 49"/>
                  <a:gd name="T8" fmla="*/ 10 w 29"/>
                  <a:gd name="T9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49">
                    <a:moveTo>
                      <a:pt x="10" y="7"/>
                    </a:moveTo>
                    <a:cubicBezTo>
                      <a:pt x="0" y="16"/>
                      <a:pt x="0" y="32"/>
                      <a:pt x="10" y="41"/>
                    </a:cubicBezTo>
                    <a:cubicBezTo>
                      <a:pt x="15" y="47"/>
                      <a:pt x="22" y="49"/>
                      <a:pt x="29" y="48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3" y="0"/>
                      <a:pt x="16" y="2"/>
                      <a:pt x="1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46" name="Freeform 1024">
              <a:extLst>
                <a:ext uri="{FF2B5EF4-FFF2-40B4-BE49-F238E27FC236}">
                  <a16:creationId xmlns:a16="http://schemas.microsoft.com/office/drawing/2014/main" id="{06E7E139-2037-4881-A15B-C952FFAB6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43262" y="3086101"/>
              <a:ext cx="119063" cy="73025"/>
            </a:xfrm>
            <a:custGeom>
              <a:avLst/>
              <a:gdLst>
                <a:gd name="T0" fmla="*/ 42 w 50"/>
                <a:gd name="T1" fmla="*/ 9 h 31"/>
                <a:gd name="T2" fmla="*/ 8 w 50"/>
                <a:gd name="T3" fmla="*/ 9 h 31"/>
                <a:gd name="T4" fmla="*/ 2 w 50"/>
                <a:gd name="T5" fmla="*/ 31 h 31"/>
                <a:gd name="T6" fmla="*/ 48 w 50"/>
                <a:gd name="T7" fmla="*/ 31 h 31"/>
                <a:gd name="T8" fmla="*/ 42 w 50"/>
                <a:gd name="T9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31">
                  <a:moveTo>
                    <a:pt x="42" y="9"/>
                  </a:moveTo>
                  <a:cubicBezTo>
                    <a:pt x="33" y="0"/>
                    <a:pt x="17" y="0"/>
                    <a:pt x="8" y="9"/>
                  </a:cubicBezTo>
                  <a:cubicBezTo>
                    <a:pt x="1" y="15"/>
                    <a:pt x="0" y="23"/>
                    <a:pt x="2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0" y="23"/>
                    <a:pt x="49" y="15"/>
                    <a:pt x="42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47" name="Slide Number Placeholder 11">
            <a:extLst>
              <a:ext uri="{FF2B5EF4-FFF2-40B4-BE49-F238E27FC236}">
                <a16:creationId xmlns:a16="http://schemas.microsoft.com/office/drawing/2014/main" id="{026CB128-B3F6-4CA0-B44E-8D48669C93E0}"/>
              </a:ext>
            </a:extLst>
          </p:cNvPr>
          <p:cNvSpPr txBox="1">
            <a:spLocks/>
          </p:cNvSpPr>
          <p:nvPr/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5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</a:t>
            </a:r>
            <a:fld id="{E72B8170-242D-42EF-8B64-B507C79780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49" name="Rectangle 19">
            <a:extLst>
              <a:ext uri="{FF2B5EF4-FFF2-40B4-BE49-F238E27FC236}">
                <a16:creationId xmlns:a16="http://schemas.microsoft.com/office/drawing/2014/main" id="{72F17966-94A9-49C1-9A15-4DD67D1DC8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3286" y="4668274"/>
            <a:ext cx="12190413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0" name="Freeform: Shape 1149">
            <a:extLst>
              <a:ext uri="{FF2B5EF4-FFF2-40B4-BE49-F238E27FC236}">
                <a16:creationId xmlns:a16="http://schemas.microsoft.com/office/drawing/2014/main" id="{63846BAD-AB5A-40BB-8973-E799F74A82F9}"/>
              </a:ext>
            </a:extLst>
          </p:cNvPr>
          <p:cNvSpPr>
            <a:spLocks/>
          </p:cNvSpPr>
          <p:nvPr/>
        </p:nvSpPr>
        <p:spPr bwMode="auto">
          <a:xfrm>
            <a:off x="-44450" y="3882946"/>
            <a:ext cx="12236451" cy="6319353"/>
          </a:xfrm>
          <a:custGeom>
            <a:avLst/>
            <a:gdLst>
              <a:gd name="connsiteX0" fmla="*/ 5917929 w 12236451"/>
              <a:gd name="connsiteY0" fmla="*/ 0 h 6319353"/>
              <a:gd name="connsiteX1" fmla="*/ 12169525 w 12236451"/>
              <a:gd name="connsiteY1" fmla="*/ 1602222 h 6319353"/>
              <a:gd name="connsiteX2" fmla="*/ 12169533 w 12236451"/>
              <a:gd name="connsiteY2" fmla="*/ 1602222 h 6319353"/>
              <a:gd name="connsiteX3" fmla="*/ 12236451 w 12236451"/>
              <a:gd name="connsiteY3" fmla="*/ 1641032 h 6319353"/>
              <a:gd name="connsiteX4" fmla="*/ 12236451 w 12236451"/>
              <a:gd name="connsiteY4" fmla="*/ 6319353 h 6319353"/>
              <a:gd name="connsiteX5" fmla="*/ 0 w 12236451"/>
              <a:gd name="connsiteY5" fmla="*/ 6319353 h 6319353"/>
              <a:gd name="connsiteX6" fmla="*/ 0 w 12236451"/>
              <a:gd name="connsiteY6" fmla="*/ 1972678 h 6319353"/>
              <a:gd name="connsiteX7" fmla="*/ 489936 w 12236451"/>
              <a:gd name="connsiteY7" fmla="*/ 1602222 h 6319353"/>
              <a:gd name="connsiteX8" fmla="*/ 490797 w 12236451"/>
              <a:gd name="connsiteY8" fmla="*/ 1602222 h 6319353"/>
              <a:gd name="connsiteX9" fmla="*/ 2808859 w 12236451"/>
              <a:gd name="connsiteY9" fmla="*/ 363500 h 6319353"/>
              <a:gd name="connsiteX10" fmla="*/ 5917929 w 12236451"/>
              <a:gd name="connsiteY10" fmla="*/ 0 h 6319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236451" h="6319353">
                <a:moveTo>
                  <a:pt x="5917929" y="0"/>
                </a:moveTo>
                <a:cubicBezTo>
                  <a:pt x="8271836" y="0"/>
                  <a:pt x="10439343" y="596422"/>
                  <a:pt x="12169525" y="1602222"/>
                </a:cubicBezTo>
                <a:lnTo>
                  <a:pt x="12169533" y="1602222"/>
                </a:lnTo>
                <a:cubicBezTo>
                  <a:pt x="12191042" y="1616335"/>
                  <a:pt x="12214942" y="1626919"/>
                  <a:pt x="12236451" y="1641032"/>
                </a:cubicBezTo>
                <a:cubicBezTo>
                  <a:pt x="12236451" y="1641032"/>
                  <a:pt x="12236451" y="1641032"/>
                  <a:pt x="12236451" y="6319353"/>
                </a:cubicBezTo>
                <a:cubicBezTo>
                  <a:pt x="12236451" y="6319353"/>
                  <a:pt x="12236451" y="6319353"/>
                  <a:pt x="0" y="6319353"/>
                </a:cubicBezTo>
                <a:cubicBezTo>
                  <a:pt x="0" y="6319353"/>
                  <a:pt x="0" y="6319353"/>
                  <a:pt x="0" y="1972678"/>
                </a:cubicBezTo>
                <a:cubicBezTo>
                  <a:pt x="157736" y="1845664"/>
                  <a:pt x="320251" y="1722179"/>
                  <a:pt x="489936" y="1602222"/>
                </a:cubicBezTo>
                <a:lnTo>
                  <a:pt x="490797" y="1602222"/>
                </a:lnTo>
                <a:cubicBezTo>
                  <a:pt x="1179046" y="1111674"/>
                  <a:pt x="1960496" y="695238"/>
                  <a:pt x="2808859" y="363500"/>
                </a:cubicBezTo>
                <a:cubicBezTo>
                  <a:pt x="3788658" y="127049"/>
                  <a:pt x="4832980" y="0"/>
                  <a:pt x="5917929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1151" name="Group 1150">
            <a:extLst>
              <a:ext uri="{FF2B5EF4-FFF2-40B4-BE49-F238E27FC236}">
                <a16:creationId xmlns:a16="http://schemas.microsoft.com/office/drawing/2014/main" id="{F5332B90-9448-4AAA-BAF4-768223E780FA}"/>
              </a:ext>
            </a:extLst>
          </p:cNvPr>
          <p:cNvGrpSpPr/>
          <p:nvPr/>
        </p:nvGrpSpPr>
        <p:grpSpPr>
          <a:xfrm>
            <a:off x="-654049" y="3903662"/>
            <a:ext cx="13455650" cy="7684987"/>
            <a:chOff x="15051088" y="-709613"/>
            <a:chExt cx="3957637" cy="2713038"/>
          </a:xfrm>
          <a:solidFill>
            <a:schemeClr val="tx2">
              <a:lumMod val="75000"/>
              <a:alpha val="27000"/>
            </a:schemeClr>
          </a:solidFill>
        </p:grpSpPr>
        <p:sp>
          <p:nvSpPr>
            <p:cNvPr id="1152" name="Freeform 30">
              <a:extLst>
                <a:ext uri="{FF2B5EF4-FFF2-40B4-BE49-F238E27FC236}">
                  <a16:creationId xmlns:a16="http://schemas.microsoft.com/office/drawing/2014/main" id="{B8761CA6-2498-4994-AE9A-222C60787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8325" y="855662"/>
              <a:ext cx="660400" cy="1147763"/>
            </a:xfrm>
            <a:custGeom>
              <a:avLst/>
              <a:gdLst>
                <a:gd name="T0" fmla="*/ 416 w 416"/>
                <a:gd name="T1" fmla="*/ 0 h 723"/>
                <a:gd name="T2" fmla="*/ 0 w 416"/>
                <a:gd name="T3" fmla="*/ 723 h 723"/>
                <a:gd name="T4" fmla="*/ 11 w 416"/>
                <a:gd name="T5" fmla="*/ 723 h 723"/>
                <a:gd name="T6" fmla="*/ 416 w 416"/>
                <a:gd name="T7" fmla="*/ 21 h 723"/>
                <a:gd name="T8" fmla="*/ 416 w 416"/>
                <a:gd name="T9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723">
                  <a:moveTo>
                    <a:pt x="416" y="0"/>
                  </a:moveTo>
                  <a:lnTo>
                    <a:pt x="0" y="723"/>
                  </a:lnTo>
                  <a:lnTo>
                    <a:pt x="11" y="723"/>
                  </a:lnTo>
                  <a:lnTo>
                    <a:pt x="416" y="21"/>
                  </a:lnTo>
                  <a:lnTo>
                    <a:pt x="4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3" name="Freeform 31">
              <a:extLst>
                <a:ext uri="{FF2B5EF4-FFF2-40B4-BE49-F238E27FC236}">
                  <a16:creationId xmlns:a16="http://schemas.microsoft.com/office/drawing/2014/main" id="{24BCFA6C-89ED-405E-9E15-9B5C8E042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48325" y="855662"/>
              <a:ext cx="660400" cy="1147763"/>
            </a:xfrm>
            <a:custGeom>
              <a:avLst/>
              <a:gdLst>
                <a:gd name="T0" fmla="*/ 416 w 416"/>
                <a:gd name="T1" fmla="*/ 0 h 723"/>
                <a:gd name="T2" fmla="*/ 0 w 416"/>
                <a:gd name="T3" fmla="*/ 723 h 723"/>
                <a:gd name="T4" fmla="*/ 11 w 416"/>
                <a:gd name="T5" fmla="*/ 723 h 723"/>
                <a:gd name="T6" fmla="*/ 416 w 416"/>
                <a:gd name="T7" fmla="*/ 21 h 723"/>
                <a:gd name="T8" fmla="*/ 416 w 416"/>
                <a:gd name="T9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723">
                  <a:moveTo>
                    <a:pt x="416" y="0"/>
                  </a:moveTo>
                  <a:lnTo>
                    <a:pt x="0" y="723"/>
                  </a:lnTo>
                  <a:lnTo>
                    <a:pt x="11" y="723"/>
                  </a:lnTo>
                  <a:lnTo>
                    <a:pt x="416" y="21"/>
                  </a:lnTo>
                  <a:lnTo>
                    <a:pt x="4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4" name="Freeform 32">
              <a:extLst>
                <a:ext uri="{FF2B5EF4-FFF2-40B4-BE49-F238E27FC236}">
                  <a16:creationId xmlns:a16="http://schemas.microsoft.com/office/drawing/2014/main" id="{5CC3AE29-402D-462C-A337-11605AC8C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89663" y="1800225"/>
              <a:ext cx="119062" cy="203200"/>
            </a:xfrm>
            <a:custGeom>
              <a:avLst/>
              <a:gdLst>
                <a:gd name="T0" fmla="*/ 75 w 75"/>
                <a:gd name="T1" fmla="*/ 0 h 128"/>
                <a:gd name="T2" fmla="*/ 0 w 75"/>
                <a:gd name="T3" fmla="*/ 128 h 128"/>
                <a:gd name="T4" fmla="*/ 11 w 75"/>
                <a:gd name="T5" fmla="*/ 128 h 128"/>
                <a:gd name="T6" fmla="*/ 75 w 75"/>
                <a:gd name="T7" fmla="*/ 19 h 128"/>
                <a:gd name="T8" fmla="*/ 75 w 75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28">
                  <a:moveTo>
                    <a:pt x="75" y="0"/>
                  </a:moveTo>
                  <a:lnTo>
                    <a:pt x="0" y="128"/>
                  </a:lnTo>
                  <a:lnTo>
                    <a:pt x="11" y="128"/>
                  </a:lnTo>
                  <a:lnTo>
                    <a:pt x="75" y="19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5" name="Freeform 33">
              <a:extLst>
                <a:ext uri="{FF2B5EF4-FFF2-40B4-BE49-F238E27FC236}">
                  <a16:creationId xmlns:a16="http://schemas.microsoft.com/office/drawing/2014/main" id="{854AB51D-4FDF-45C5-94DF-CBFF95BBA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89663" y="1800225"/>
              <a:ext cx="119062" cy="203200"/>
            </a:xfrm>
            <a:custGeom>
              <a:avLst/>
              <a:gdLst>
                <a:gd name="T0" fmla="*/ 75 w 75"/>
                <a:gd name="T1" fmla="*/ 0 h 128"/>
                <a:gd name="T2" fmla="*/ 0 w 75"/>
                <a:gd name="T3" fmla="*/ 128 h 128"/>
                <a:gd name="T4" fmla="*/ 11 w 75"/>
                <a:gd name="T5" fmla="*/ 128 h 128"/>
                <a:gd name="T6" fmla="*/ 75 w 75"/>
                <a:gd name="T7" fmla="*/ 19 h 128"/>
                <a:gd name="T8" fmla="*/ 75 w 75"/>
                <a:gd name="T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28">
                  <a:moveTo>
                    <a:pt x="75" y="0"/>
                  </a:moveTo>
                  <a:lnTo>
                    <a:pt x="0" y="128"/>
                  </a:lnTo>
                  <a:lnTo>
                    <a:pt x="11" y="128"/>
                  </a:lnTo>
                  <a:lnTo>
                    <a:pt x="75" y="19"/>
                  </a:lnTo>
                  <a:lnTo>
                    <a:pt x="7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6" name="Freeform 34">
              <a:extLst>
                <a:ext uri="{FF2B5EF4-FFF2-40B4-BE49-F238E27FC236}">
                  <a16:creationId xmlns:a16="http://schemas.microsoft.com/office/drawing/2014/main" id="{ACEA02C0-55C6-4763-9C7D-8AB0A05CE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72175" y="1422400"/>
              <a:ext cx="336550" cy="581025"/>
            </a:xfrm>
            <a:custGeom>
              <a:avLst/>
              <a:gdLst>
                <a:gd name="T0" fmla="*/ 212 w 212"/>
                <a:gd name="T1" fmla="*/ 0 h 366"/>
                <a:gd name="T2" fmla="*/ 0 w 212"/>
                <a:gd name="T3" fmla="*/ 366 h 366"/>
                <a:gd name="T4" fmla="*/ 12 w 212"/>
                <a:gd name="T5" fmla="*/ 366 h 366"/>
                <a:gd name="T6" fmla="*/ 212 w 212"/>
                <a:gd name="T7" fmla="*/ 20 h 366"/>
                <a:gd name="T8" fmla="*/ 212 w 212"/>
                <a:gd name="T9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366">
                  <a:moveTo>
                    <a:pt x="212" y="0"/>
                  </a:moveTo>
                  <a:lnTo>
                    <a:pt x="0" y="366"/>
                  </a:lnTo>
                  <a:lnTo>
                    <a:pt x="12" y="366"/>
                  </a:lnTo>
                  <a:lnTo>
                    <a:pt x="212" y="20"/>
                  </a:lnTo>
                  <a:lnTo>
                    <a:pt x="2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" name="Freeform 35">
              <a:extLst>
                <a:ext uri="{FF2B5EF4-FFF2-40B4-BE49-F238E27FC236}">
                  <a16:creationId xmlns:a16="http://schemas.microsoft.com/office/drawing/2014/main" id="{933A2CD4-3912-410A-B962-38E25ABDA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72175" y="1422400"/>
              <a:ext cx="336550" cy="581025"/>
            </a:xfrm>
            <a:custGeom>
              <a:avLst/>
              <a:gdLst>
                <a:gd name="T0" fmla="*/ 212 w 212"/>
                <a:gd name="T1" fmla="*/ 0 h 366"/>
                <a:gd name="T2" fmla="*/ 0 w 212"/>
                <a:gd name="T3" fmla="*/ 366 h 366"/>
                <a:gd name="T4" fmla="*/ 12 w 212"/>
                <a:gd name="T5" fmla="*/ 366 h 366"/>
                <a:gd name="T6" fmla="*/ 212 w 212"/>
                <a:gd name="T7" fmla="*/ 20 h 366"/>
                <a:gd name="T8" fmla="*/ 212 w 212"/>
                <a:gd name="T9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366">
                  <a:moveTo>
                    <a:pt x="212" y="0"/>
                  </a:moveTo>
                  <a:lnTo>
                    <a:pt x="0" y="366"/>
                  </a:lnTo>
                  <a:lnTo>
                    <a:pt x="12" y="366"/>
                  </a:lnTo>
                  <a:lnTo>
                    <a:pt x="212" y="20"/>
                  </a:lnTo>
                  <a:lnTo>
                    <a:pt x="2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8" name="Freeform 36">
              <a:extLst>
                <a:ext uri="{FF2B5EF4-FFF2-40B4-BE49-F238E27FC236}">
                  <a16:creationId xmlns:a16="http://schemas.microsoft.com/office/drawing/2014/main" id="{71FBD229-25AE-4482-9B05-D4A57C70D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6275" y="1047750"/>
              <a:ext cx="552450" cy="955675"/>
            </a:xfrm>
            <a:custGeom>
              <a:avLst/>
              <a:gdLst>
                <a:gd name="T0" fmla="*/ 348 w 348"/>
                <a:gd name="T1" fmla="*/ 0 h 602"/>
                <a:gd name="T2" fmla="*/ 0 w 348"/>
                <a:gd name="T3" fmla="*/ 602 h 602"/>
                <a:gd name="T4" fmla="*/ 11 w 348"/>
                <a:gd name="T5" fmla="*/ 602 h 602"/>
                <a:gd name="T6" fmla="*/ 348 w 348"/>
                <a:gd name="T7" fmla="*/ 18 h 602"/>
                <a:gd name="T8" fmla="*/ 348 w 348"/>
                <a:gd name="T9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02">
                  <a:moveTo>
                    <a:pt x="348" y="0"/>
                  </a:moveTo>
                  <a:lnTo>
                    <a:pt x="0" y="602"/>
                  </a:lnTo>
                  <a:lnTo>
                    <a:pt x="11" y="602"/>
                  </a:lnTo>
                  <a:lnTo>
                    <a:pt x="348" y="18"/>
                  </a:lnTo>
                  <a:lnTo>
                    <a:pt x="3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9" name="Freeform 37">
              <a:extLst>
                <a:ext uri="{FF2B5EF4-FFF2-40B4-BE49-F238E27FC236}">
                  <a16:creationId xmlns:a16="http://schemas.microsoft.com/office/drawing/2014/main" id="{A3EFE1BE-4845-4B3A-A4C4-3D9079F9E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6275" y="1047750"/>
              <a:ext cx="552450" cy="955675"/>
            </a:xfrm>
            <a:custGeom>
              <a:avLst/>
              <a:gdLst>
                <a:gd name="T0" fmla="*/ 348 w 348"/>
                <a:gd name="T1" fmla="*/ 0 h 602"/>
                <a:gd name="T2" fmla="*/ 0 w 348"/>
                <a:gd name="T3" fmla="*/ 602 h 602"/>
                <a:gd name="T4" fmla="*/ 11 w 348"/>
                <a:gd name="T5" fmla="*/ 602 h 602"/>
                <a:gd name="T6" fmla="*/ 348 w 348"/>
                <a:gd name="T7" fmla="*/ 18 h 602"/>
                <a:gd name="T8" fmla="*/ 348 w 348"/>
                <a:gd name="T9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02">
                  <a:moveTo>
                    <a:pt x="348" y="0"/>
                  </a:moveTo>
                  <a:lnTo>
                    <a:pt x="0" y="602"/>
                  </a:lnTo>
                  <a:lnTo>
                    <a:pt x="11" y="602"/>
                  </a:lnTo>
                  <a:lnTo>
                    <a:pt x="348" y="18"/>
                  </a:lnTo>
                  <a:lnTo>
                    <a:pt x="34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0" name="Freeform 38">
              <a:extLst>
                <a:ext uri="{FF2B5EF4-FFF2-40B4-BE49-F238E27FC236}">
                  <a16:creationId xmlns:a16="http://schemas.microsoft.com/office/drawing/2014/main" id="{588D3751-BC0E-49D9-958A-CC772A1E9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64225" y="1235075"/>
              <a:ext cx="444500" cy="768350"/>
            </a:xfrm>
            <a:custGeom>
              <a:avLst/>
              <a:gdLst>
                <a:gd name="T0" fmla="*/ 280 w 280"/>
                <a:gd name="T1" fmla="*/ 0 h 484"/>
                <a:gd name="T2" fmla="*/ 0 w 280"/>
                <a:gd name="T3" fmla="*/ 484 h 484"/>
                <a:gd name="T4" fmla="*/ 11 w 280"/>
                <a:gd name="T5" fmla="*/ 484 h 484"/>
                <a:gd name="T6" fmla="*/ 280 w 280"/>
                <a:gd name="T7" fmla="*/ 18 h 484"/>
                <a:gd name="T8" fmla="*/ 280 w 280"/>
                <a:gd name="T9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484">
                  <a:moveTo>
                    <a:pt x="280" y="0"/>
                  </a:moveTo>
                  <a:lnTo>
                    <a:pt x="0" y="484"/>
                  </a:lnTo>
                  <a:lnTo>
                    <a:pt x="11" y="484"/>
                  </a:lnTo>
                  <a:lnTo>
                    <a:pt x="280" y="18"/>
                  </a:lnTo>
                  <a:lnTo>
                    <a:pt x="2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1" name="Freeform 39">
              <a:extLst>
                <a:ext uri="{FF2B5EF4-FFF2-40B4-BE49-F238E27FC236}">
                  <a16:creationId xmlns:a16="http://schemas.microsoft.com/office/drawing/2014/main" id="{32B26F50-8FC1-4FCC-8E23-060EE342E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64225" y="1235075"/>
              <a:ext cx="444500" cy="768350"/>
            </a:xfrm>
            <a:custGeom>
              <a:avLst/>
              <a:gdLst>
                <a:gd name="T0" fmla="*/ 280 w 280"/>
                <a:gd name="T1" fmla="*/ 0 h 484"/>
                <a:gd name="T2" fmla="*/ 0 w 280"/>
                <a:gd name="T3" fmla="*/ 484 h 484"/>
                <a:gd name="T4" fmla="*/ 11 w 280"/>
                <a:gd name="T5" fmla="*/ 484 h 484"/>
                <a:gd name="T6" fmla="*/ 280 w 280"/>
                <a:gd name="T7" fmla="*/ 18 h 484"/>
                <a:gd name="T8" fmla="*/ 280 w 280"/>
                <a:gd name="T9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484">
                  <a:moveTo>
                    <a:pt x="280" y="0"/>
                  </a:moveTo>
                  <a:lnTo>
                    <a:pt x="0" y="484"/>
                  </a:lnTo>
                  <a:lnTo>
                    <a:pt x="11" y="484"/>
                  </a:lnTo>
                  <a:lnTo>
                    <a:pt x="280" y="18"/>
                  </a:lnTo>
                  <a:lnTo>
                    <a:pt x="28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2" name="Freeform 40">
              <a:extLst>
                <a:ext uri="{FF2B5EF4-FFF2-40B4-BE49-F238E27FC236}">
                  <a16:creationId xmlns:a16="http://schemas.microsoft.com/office/drawing/2014/main" id="{EE4B6B97-5E55-44B1-A231-B0E005253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1713" y="1612900"/>
              <a:ext cx="227012" cy="390525"/>
            </a:xfrm>
            <a:custGeom>
              <a:avLst/>
              <a:gdLst>
                <a:gd name="T0" fmla="*/ 143 w 143"/>
                <a:gd name="T1" fmla="*/ 0 h 246"/>
                <a:gd name="T2" fmla="*/ 0 w 143"/>
                <a:gd name="T3" fmla="*/ 246 h 246"/>
                <a:gd name="T4" fmla="*/ 11 w 143"/>
                <a:gd name="T5" fmla="*/ 246 h 246"/>
                <a:gd name="T6" fmla="*/ 143 w 143"/>
                <a:gd name="T7" fmla="*/ 18 h 246"/>
                <a:gd name="T8" fmla="*/ 143 w 143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46">
                  <a:moveTo>
                    <a:pt x="143" y="0"/>
                  </a:moveTo>
                  <a:lnTo>
                    <a:pt x="0" y="246"/>
                  </a:lnTo>
                  <a:lnTo>
                    <a:pt x="11" y="246"/>
                  </a:lnTo>
                  <a:lnTo>
                    <a:pt x="143" y="18"/>
                  </a:lnTo>
                  <a:lnTo>
                    <a:pt x="1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3" name="Freeform 41">
              <a:extLst>
                <a:ext uri="{FF2B5EF4-FFF2-40B4-BE49-F238E27FC236}">
                  <a16:creationId xmlns:a16="http://schemas.microsoft.com/office/drawing/2014/main" id="{394FED6F-276D-4B7D-9DC9-6BFB2C6EB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1713" y="1612900"/>
              <a:ext cx="227012" cy="390525"/>
            </a:xfrm>
            <a:custGeom>
              <a:avLst/>
              <a:gdLst>
                <a:gd name="T0" fmla="*/ 143 w 143"/>
                <a:gd name="T1" fmla="*/ 0 h 246"/>
                <a:gd name="T2" fmla="*/ 0 w 143"/>
                <a:gd name="T3" fmla="*/ 246 h 246"/>
                <a:gd name="T4" fmla="*/ 11 w 143"/>
                <a:gd name="T5" fmla="*/ 246 h 246"/>
                <a:gd name="T6" fmla="*/ 143 w 143"/>
                <a:gd name="T7" fmla="*/ 18 h 246"/>
                <a:gd name="T8" fmla="*/ 143 w 143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46">
                  <a:moveTo>
                    <a:pt x="143" y="0"/>
                  </a:moveTo>
                  <a:lnTo>
                    <a:pt x="0" y="246"/>
                  </a:lnTo>
                  <a:lnTo>
                    <a:pt x="11" y="246"/>
                  </a:lnTo>
                  <a:lnTo>
                    <a:pt x="143" y="18"/>
                  </a:lnTo>
                  <a:lnTo>
                    <a:pt x="14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4" name="Freeform 42">
              <a:extLst>
                <a:ext uri="{FF2B5EF4-FFF2-40B4-BE49-F238E27FC236}">
                  <a16:creationId xmlns:a16="http://schemas.microsoft.com/office/drawing/2014/main" id="{BDDBADE8-8F5D-482A-917A-F201F918C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97613" y="1989137"/>
              <a:ext cx="11112" cy="14288"/>
            </a:xfrm>
            <a:custGeom>
              <a:avLst/>
              <a:gdLst>
                <a:gd name="T0" fmla="*/ 7 w 7"/>
                <a:gd name="T1" fmla="*/ 0 h 9"/>
                <a:gd name="T2" fmla="*/ 0 w 7"/>
                <a:gd name="T3" fmla="*/ 9 h 9"/>
                <a:gd name="T4" fmla="*/ 7 w 7"/>
                <a:gd name="T5" fmla="*/ 9 h 9"/>
                <a:gd name="T6" fmla="*/ 7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0" y="9"/>
                  </a:lnTo>
                  <a:lnTo>
                    <a:pt x="7" y="9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5" name="Freeform 43">
              <a:extLst>
                <a:ext uri="{FF2B5EF4-FFF2-40B4-BE49-F238E27FC236}">
                  <a16:creationId xmlns:a16="http://schemas.microsoft.com/office/drawing/2014/main" id="{4CAA6B34-35EC-40AA-92B2-E13148B8C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97613" y="1989137"/>
              <a:ext cx="11112" cy="14288"/>
            </a:xfrm>
            <a:custGeom>
              <a:avLst/>
              <a:gdLst>
                <a:gd name="T0" fmla="*/ 7 w 7"/>
                <a:gd name="T1" fmla="*/ 0 h 9"/>
                <a:gd name="T2" fmla="*/ 0 w 7"/>
                <a:gd name="T3" fmla="*/ 9 h 9"/>
                <a:gd name="T4" fmla="*/ 7 w 7"/>
                <a:gd name="T5" fmla="*/ 9 h 9"/>
                <a:gd name="T6" fmla="*/ 7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0" y="9"/>
                  </a:lnTo>
                  <a:lnTo>
                    <a:pt x="7" y="9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6" name="Freeform 44">
              <a:extLst>
                <a:ext uri="{FF2B5EF4-FFF2-40B4-BE49-F238E27FC236}">
                  <a16:creationId xmlns:a16="http://schemas.microsoft.com/office/drawing/2014/main" id="{8D4A0938-ED89-4ADD-AE9F-2C7C1A3E8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64063" y="-287338"/>
              <a:ext cx="1328737" cy="2290763"/>
            </a:xfrm>
            <a:custGeom>
              <a:avLst/>
              <a:gdLst>
                <a:gd name="T0" fmla="*/ 365 w 368"/>
                <a:gd name="T1" fmla="*/ 0 h 635"/>
                <a:gd name="T2" fmla="*/ 0 w 368"/>
                <a:gd name="T3" fmla="*/ 635 h 635"/>
                <a:gd name="T4" fmla="*/ 5 w 368"/>
                <a:gd name="T5" fmla="*/ 635 h 635"/>
                <a:gd name="T6" fmla="*/ 368 w 368"/>
                <a:gd name="T7" fmla="*/ 2 h 635"/>
                <a:gd name="T8" fmla="*/ 365 w 368"/>
                <a:gd name="T9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" h="635">
                  <a:moveTo>
                    <a:pt x="365" y="0"/>
                  </a:moveTo>
                  <a:cubicBezTo>
                    <a:pt x="0" y="635"/>
                    <a:pt x="0" y="635"/>
                    <a:pt x="0" y="635"/>
                  </a:cubicBezTo>
                  <a:cubicBezTo>
                    <a:pt x="5" y="635"/>
                    <a:pt x="5" y="635"/>
                    <a:pt x="5" y="635"/>
                  </a:cubicBezTo>
                  <a:cubicBezTo>
                    <a:pt x="368" y="2"/>
                    <a:pt x="368" y="2"/>
                    <a:pt x="368" y="2"/>
                  </a:cubicBezTo>
                  <a:cubicBezTo>
                    <a:pt x="367" y="1"/>
                    <a:pt x="366" y="0"/>
                    <a:pt x="3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7" name="Freeform 45">
              <a:extLst>
                <a:ext uri="{FF2B5EF4-FFF2-40B4-BE49-F238E27FC236}">
                  <a16:creationId xmlns:a16="http://schemas.microsoft.com/office/drawing/2014/main" id="{66CC4ACA-E8CF-447B-B0F7-718179603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97288" y="-579438"/>
              <a:ext cx="1498600" cy="2582863"/>
            </a:xfrm>
            <a:custGeom>
              <a:avLst/>
              <a:gdLst>
                <a:gd name="T0" fmla="*/ 411 w 415"/>
                <a:gd name="T1" fmla="*/ 0 h 716"/>
                <a:gd name="T2" fmla="*/ 0 w 415"/>
                <a:gd name="T3" fmla="*/ 716 h 716"/>
                <a:gd name="T4" fmla="*/ 5 w 415"/>
                <a:gd name="T5" fmla="*/ 716 h 716"/>
                <a:gd name="T6" fmla="*/ 415 w 415"/>
                <a:gd name="T7" fmla="*/ 1 h 716"/>
                <a:gd name="T8" fmla="*/ 411 w 415"/>
                <a:gd name="T9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716">
                  <a:moveTo>
                    <a:pt x="411" y="0"/>
                  </a:moveTo>
                  <a:cubicBezTo>
                    <a:pt x="0" y="716"/>
                    <a:pt x="0" y="716"/>
                    <a:pt x="0" y="716"/>
                  </a:cubicBezTo>
                  <a:cubicBezTo>
                    <a:pt x="5" y="716"/>
                    <a:pt x="5" y="716"/>
                    <a:pt x="5" y="716"/>
                  </a:cubicBezTo>
                  <a:cubicBezTo>
                    <a:pt x="415" y="1"/>
                    <a:pt x="415" y="1"/>
                    <a:pt x="415" y="1"/>
                  </a:cubicBezTo>
                  <a:cubicBezTo>
                    <a:pt x="414" y="1"/>
                    <a:pt x="413" y="0"/>
                    <a:pt x="4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8" name="Freeform 46">
              <a:extLst>
                <a:ext uri="{FF2B5EF4-FFF2-40B4-BE49-F238E27FC236}">
                  <a16:creationId xmlns:a16="http://schemas.microsoft.com/office/drawing/2014/main" id="{3E38335B-2260-4BB7-ADA8-5294510A1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81388" y="-630238"/>
              <a:ext cx="1527175" cy="2633663"/>
            </a:xfrm>
            <a:custGeom>
              <a:avLst/>
              <a:gdLst>
                <a:gd name="T0" fmla="*/ 419 w 423"/>
                <a:gd name="T1" fmla="*/ 0 h 730"/>
                <a:gd name="T2" fmla="*/ 0 w 423"/>
                <a:gd name="T3" fmla="*/ 730 h 730"/>
                <a:gd name="T4" fmla="*/ 5 w 423"/>
                <a:gd name="T5" fmla="*/ 730 h 730"/>
                <a:gd name="T6" fmla="*/ 423 w 423"/>
                <a:gd name="T7" fmla="*/ 1 h 730"/>
                <a:gd name="T8" fmla="*/ 419 w 423"/>
                <a:gd name="T9" fmla="*/ 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" h="730">
                  <a:moveTo>
                    <a:pt x="419" y="0"/>
                  </a:moveTo>
                  <a:cubicBezTo>
                    <a:pt x="0" y="730"/>
                    <a:pt x="0" y="730"/>
                    <a:pt x="0" y="730"/>
                  </a:cubicBezTo>
                  <a:cubicBezTo>
                    <a:pt x="5" y="730"/>
                    <a:pt x="5" y="730"/>
                    <a:pt x="5" y="730"/>
                  </a:cubicBezTo>
                  <a:cubicBezTo>
                    <a:pt x="423" y="1"/>
                    <a:pt x="423" y="1"/>
                    <a:pt x="423" y="1"/>
                  </a:cubicBezTo>
                  <a:cubicBezTo>
                    <a:pt x="422" y="1"/>
                    <a:pt x="420" y="1"/>
                    <a:pt x="4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9" name="Freeform 47">
              <a:extLst>
                <a:ext uri="{FF2B5EF4-FFF2-40B4-BE49-F238E27FC236}">
                  <a16:creationId xmlns:a16="http://schemas.microsoft.com/office/drawing/2014/main" id="{AE77EB6F-0C02-4D62-936F-59DB84C3F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89338" y="-604838"/>
              <a:ext cx="1512887" cy="2608263"/>
            </a:xfrm>
            <a:custGeom>
              <a:avLst/>
              <a:gdLst>
                <a:gd name="T0" fmla="*/ 415 w 419"/>
                <a:gd name="T1" fmla="*/ 0 h 723"/>
                <a:gd name="T2" fmla="*/ 0 w 419"/>
                <a:gd name="T3" fmla="*/ 723 h 723"/>
                <a:gd name="T4" fmla="*/ 5 w 419"/>
                <a:gd name="T5" fmla="*/ 723 h 723"/>
                <a:gd name="T6" fmla="*/ 419 w 419"/>
                <a:gd name="T7" fmla="*/ 1 h 723"/>
                <a:gd name="T8" fmla="*/ 415 w 419"/>
                <a:gd name="T9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" h="723">
                  <a:moveTo>
                    <a:pt x="415" y="0"/>
                  </a:moveTo>
                  <a:cubicBezTo>
                    <a:pt x="0" y="723"/>
                    <a:pt x="0" y="723"/>
                    <a:pt x="0" y="723"/>
                  </a:cubicBezTo>
                  <a:cubicBezTo>
                    <a:pt x="5" y="723"/>
                    <a:pt x="5" y="723"/>
                    <a:pt x="5" y="723"/>
                  </a:cubicBezTo>
                  <a:cubicBezTo>
                    <a:pt x="419" y="1"/>
                    <a:pt x="419" y="1"/>
                    <a:pt x="419" y="1"/>
                  </a:cubicBezTo>
                  <a:cubicBezTo>
                    <a:pt x="418" y="1"/>
                    <a:pt x="417" y="0"/>
                    <a:pt x="4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0" name="Freeform 48">
              <a:extLst>
                <a:ext uri="{FF2B5EF4-FFF2-40B4-BE49-F238E27FC236}">
                  <a16:creationId xmlns:a16="http://schemas.microsoft.com/office/drawing/2014/main" id="{BE3421D9-3EA3-45C5-8B59-033C9D1F3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3900" y="-666750"/>
              <a:ext cx="1549400" cy="2670175"/>
            </a:xfrm>
            <a:custGeom>
              <a:avLst/>
              <a:gdLst>
                <a:gd name="T0" fmla="*/ 425 w 429"/>
                <a:gd name="T1" fmla="*/ 0 h 740"/>
                <a:gd name="T2" fmla="*/ 0 w 429"/>
                <a:gd name="T3" fmla="*/ 740 h 740"/>
                <a:gd name="T4" fmla="*/ 5 w 429"/>
                <a:gd name="T5" fmla="*/ 740 h 740"/>
                <a:gd name="T6" fmla="*/ 429 w 429"/>
                <a:gd name="T7" fmla="*/ 1 h 740"/>
                <a:gd name="T8" fmla="*/ 425 w 429"/>
                <a:gd name="T9" fmla="*/ 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740">
                  <a:moveTo>
                    <a:pt x="425" y="0"/>
                  </a:moveTo>
                  <a:cubicBezTo>
                    <a:pt x="0" y="740"/>
                    <a:pt x="0" y="740"/>
                    <a:pt x="0" y="740"/>
                  </a:cubicBezTo>
                  <a:cubicBezTo>
                    <a:pt x="5" y="740"/>
                    <a:pt x="5" y="740"/>
                    <a:pt x="5" y="740"/>
                  </a:cubicBezTo>
                  <a:cubicBezTo>
                    <a:pt x="429" y="1"/>
                    <a:pt x="429" y="1"/>
                    <a:pt x="429" y="1"/>
                  </a:cubicBezTo>
                  <a:cubicBezTo>
                    <a:pt x="428" y="0"/>
                    <a:pt x="426" y="0"/>
                    <a:pt x="4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1" name="Freeform 49">
              <a:extLst>
                <a:ext uri="{FF2B5EF4-FFF2-40B4-BE49-F238E27FC236}">
                  <a16:creationId xmlns:a16="http://schemas.microsoft.com/office/drawing/2014/main" id="{2DB4A290-846E-4040-AE63-85ED0A6E1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3438" y="-647700"/>
              <a:ext cx="1538287" cy="2651125"/>
            </a:xfrm>
            <a:custGeom>
              <a:avLst/>
              <a:gdLst>
                <a:gd name="T0" fmla="*/ 422 w 426"/>
                <a:gd name="T1" fmla="*/ 0 h 735"/>
                <a:gd name="T2" fmla="*/ 0 w 426"/>
                <a:gd name="T3" fmla="*/ 735 h 735"/>
                <a:gd name="T4" fmla="*/ 5 w 426"/>
                <a:gd name="T5" fmla="*/ 735 h 735"/>
                <a:gd name="T6" fmla="*/ 426 w 426"/>
                <a:gd name="T7" fmla="*/ 1 h 735"/>
                <a:gd name="T8" fmla="*/ 422 w 426"/>
                <a:gd name="T9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735">
                  <a:moveTo>
                    <a:pt x="422" y="0"/>
                  </a:moveTo>
                  <a:cubicBezTo>
                    <a:pt x="0" y="735"/>
                    <a:pt x="0" y="735"/>
                    <a:pt x="0" y="735"/>
                  </a:cubicBezTo>
                  <a:cubicBezTo>
                    <a:pt x="5" y="735"/>
                    <a:pt x="5" y="735"/>
                    <a:pt x="5" y="735"/>
                  </a:cubicBezTo>
                  <a:cubicBezTo>
                    <a:pt x="426" y="1"/>
                    <a:pt x="426" y="1"/>
                    <a:pt x="426" y="1"/>
                  </a:cubicBezTo>
                  <a:cubicBezTo>
                    <a:pt x="425" y="0"/>
                    <a:pt x="424" y="0"/>
                    <a:pt x="4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2" name="Freeform 50">
              <a:extLst>
                <a:ext uri="{FF2B5EF4-FFF2-40B4-BE49-F238E27FC236}">
                  <a16:creationId xmlns:a16="http://schemas.microsoft.com/office/drawing/2014/main" id="{F6E8B517-CCD6-4650-B419-1E299518D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55950" y="-681038"/>
              <a:ext cx="1560512" cy="2684463"/>
            </a:xfrm>
            <a:custGeom>
              <a:avLst/>
              <a:gdLst>
                <a:gd name="T0" fmla="*/ 427 w 432"/>
                <a:gd name="T1" fmla="*/ 0 h 744"/>
                <a:gd name="T2" fmla="*/ 0 w 432"/>
                <a:gd name="T3" fmla="*/ 744 h 744"/>
                <a:gd name="T4" fmla="*/ 5 w 432"/>
                <a:gd name="T5" fmla="*/ 744 h 744"/>
                <a:gd name="T6" fmla="*/ 432 w 432"/>
                <a:gd name="T7" fmla="*/ 1 h 744"/>
                <a:gd name="T8" fmla="*/ 427 w 432"/>
                <a:gd name="T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744">
                  <a:moveTo>
                    <a:pt x="427" y="0"/>
                  </a:moveTo>
                  <a:cubicBezTo>
                    <a:pt x="0" y="744"/>
                    <a:pt x="0" y="744"/>
                    <a:pt x="0" y="744"/>
                  </a:cubicBezTo>
                  <a:cubicBezTo>
                    <a:pt x="5" y="744"/>
                    <a:pt x="5" y="744"/>
                    <a:pt x="5" y="744"/>
                  </a:cubicBezTo>
                  <a:cubicBezTo>
                    <a:pt x="432" y="1"/>
                    <a:pt x="432" y="1"/>
                    <a:pt x="432" y="1"/>
                  </a:cubicBezTo>
                  <a:cubicBezTo>
                    <a:pt x="430" y="0"/>
                    <a:pt x="429" y="0"/>
                    <a:pt x="4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3" name="Freeform 51">
              <a:extLst>
                <a:ext uri="{FF2B5EF4-FFF2-40B4-BE49-F238E27FC236}">
                  <a16:creationId xmlns:a16="http://schemas.microsoft.com/office/drawing/2014/main" id="{34E7AFC2-7076-4D57-BDCB-029BCB735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40050" y="-701675"/>
              <a:ext cx="1570037" cy="2705100"/>
            </a:xfrm>
            <a:custGeom>
              <a:avLst/>
              <a:gdLst>
                <a:gd name="T0" fmla="*/ 430 w 435"/>
                <a:gd name="T1" fmla="*/ 0 h 750"/>
                <a:gd name="T2" fmla="*/ 0 w 435"/>
                <a:gd name="T3" fmla="*/ 750 h 750"/>
                <a:gd name="T4" fmla="*/ 5 w 435"/>
                <a:gd name="T5" fmla="*/ 750 h 750"/>
                <a:gd name="T6" fmla="*/ 435 w 435"/>
                <a:gd name="T7" fmla="*/ 1 h 750"/>
                <a:gd name="T8" fmla="*/ 430 w 435"/>
                <a:gd name="T9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5" h="750">
                  <a:moveTo>
                    <a:pt x="430" y="0"/>
                  </a:moveTo>
                  <a:cubicBezTo>
                    <a:pt x="0" y="750"/>
                    <a:pt x="0" y="750"/>
                    <a:pt x="0" y="750"/>
                  </a:cubicBezTo>
                  <a:cubicBezTo>
                    <a:pt x="5" y="750"/>
                    <a:pt x="5" y="750"/>
                    <a:pt x="5" y="750"/>
                  </a:cubicBezTo>
                  <a:cubicBezTo>
                    <a:pt x="435" y="1"/>
                    <a:pt x="435" y="1"/>
                    <a:pt x="435" y="1"/>
                  </a:cubicBezTo>
                  <a:cubicBezTo>
                    <a:pt x="434" y="0"/>
                    <a:pt x="432" y="0"/>
                    <a:pt x="4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4" name="Freeform 52">
              <a:extLst>
                <a:ext uri="{FF2B5EF4-FFF2-40B4-BE49-F238E27FC236}">
                  <a16:creationId xmlns:a16="http://schemas.microsoft.com/office/drawing/2014/main" id="{CE63F40D-5844-44CD-8461-85DA32D01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30513" y="-706438"/>
              <a:ext cx="1574800" cy="2709863"/>
            </a:xfrm>
            <a:custGeom>
              <a:avLst/>
              <a:gdLst>
                <a:gd name="T0" fmla="*/ 431 w 436"/>
                <a:gd name="T1" fmla="*/ 0 h 751"/>
                <a:gd name="T2" fmla="*/ 0 w 436"/>
                <a:gd name="T3" fmla="*/ 751 h 751"/>
                <a:gd name="T4" fmla="*/ 5 w 436"/>
                <a:gd name="T5" fmla="*/ 751 h 751"/>
                <a:gd name="T6" fmla="*/ 436 w 436"/>
                <a:gd name="T7" fmla="*/ 0 h 751"/>
                <a:gd name="T8" fmla="*/ 431 w 436"/>
                <a:gd name="T9" fmla="*/ 0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751">
                  <a:moveTo>
                    <a:pt x="431" y="0"/>
                  </a:moveTo>
                  <a:cubicBezTo>
                    <a:pt x="0" y="751"/>
                    <a:pt x="0" y="751"/>
                    <a:pt x="0" y="751"/>
                  </a:cubicBezTo>
                  <a:cubicBezTo>
                    <a:pt x="5" y="751"/>
                    <a:pt x="5" y="751"/>
                    <a:pt x="5" y="751"/>
                  </a:cubicBezTo>
                  <a:cubicBezTo>
                    <a:pt x="436" y="0"/>
                    <a:pt x="436" y="0"/>
                    <a:pt x="436" y="0"/>
                  </a:cubicBezTo>
                  <a:cubicBezTo>
                    <a:pt x="434" y="0"/>
                    <a:pt x="433" y="0"/>
                    <a:pt x="43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5" name="Freeform 53">
              <a:extLst>
                <a:ext uri="{FF2B5EF4-FFF2-40B4-BE49-F238E27FC236}">
                  <a16:creationId xmlns:a16="http://schemas.microsoft.com/office/drawing/2014/main" id="{F7503B49-9C00-4418-9F71-C074C44D8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22563" y="-709613"/>
              <a:ext cx="1574800" cy="2713038"/>
            </a:xfrm>
            <a:custGeom>
              <a:avLst/>
              <a:gdLst>
                <a:gd name="T0" fmla="*/ 432 w 436"/>
                <a:gd name="T1" fmla="*/ 0 h 752"/>
                <a:gd name="T2" fmla="*/ 0 w 436"/>
                <a:gd name="T3" fmla="*/ 752 h 752"/>
                <a:gd name="T4" fmla="*/ 5 w 436"/>
                <a:gd name="T5" fmla="*/ 752 h 752"/>
                <a:gd name="T6" fmla="*/ 436 w 436"/>
                <a:gd name="T7" fmla="*/ 0 h 752"/>
                <a:gd name="T8" fmla="*/ 432 w 436"/>
                <a:gd name="T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752">
                  <a:moveTo>
                    <a:pt x="432" y="0"/>
                  </a:moveTo>
                  <a:cubicBezTo>
                    <a:pt x="0" y="752"/>
                    <a:pt x="0" y="752"/>
                    <a:pt x="0" y="752"/>
                  </a:cubicBezTo>
                  <a:cubicBezTo>
                    <a:pt x="5" y="752"/>
                    <a:pt x="5" y="752"/>
                    <a:pt x="5" y="752"/>
                  </a:cubicBezTo>
                  <a:cubicBezTo>
                    <a:pt x="436" y="0"/>
                    <a:pt x="436" y="0"/>
                    <a:pt x="436" y="0"/>
                  </a:cubicBezTo>
                  <a:cubicBezTo>
                    <a:pt x="435" y="0"/>
                    <a:pt x="433" y="0"/>
                    <a:pt x="4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6" name="Freeform 54">
              <a:extLst>
                <a:ext uri="{FF2B5EF4-FFF2-40B4-BE49-F238E27FC236}">
                  <a16:creationId xmlns:a16="http://schemas.microsoft.com/office/drawing/2014/main" id="{ECE8DF85-42D5-491C-B88F-12052BD19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48000" y="-692150"/>
              <a:ext cx="1566862" cy="2695575"/>
            </a:xfrm>
            <a:custGeom>
              <a:avLst/>
              <a:gdLst>
                <a:gd name="T0" fmla="*/ 429 w 434"/>
                <a:gd name="T1" fmla="*/ 0 h 747"/>
                <a:gd name="T2" fmla="*/ 0 w 434"/>
                <a:gd name="T3" fmla="*/ 747 h 747"/>
                <a:gd name="T4" fmla="*/ 5 w 434"/>
                <a:gd name="T5" fmla="*/ 747 h 747"/>
                <a:gd name="T6" fmla="*/ 434 w 434"/>
                <a:gd name="T7" fmla="*/ 0 h 747"/>
                <a:gd name="T8" fmla="*/ 429 w 434"/>
                <a:gd name="T9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747">
                  <a:moveTo>
                    <a:pt x="429" y="0"/>
                  </a:moveTo>
                  <a:cubicBezTo>
                    <a:pt x="0" y="747"/>
                    <a:pt x="0" y="747"/>
                    <a:pt x="0" y="747"/>
                  </a:cubicBezTo>
                  <a:cubicBezTo>
                    <a:pt x="5" y="747"/>
                    <a:pt x="5" y="747"/>
                    <a:pt x="5" y="747"/>
                  </a:cubicBezTo>
                  <a:cubicBezTo>
                    <a:pt x="434" y="0"/>
                    <a:pt x="434" y="0"/>
                    <a:pt x="434" y="0"/>
                  </a:cubicBezTo>
                  <a:cubicBezTo>
                    <a:pt x="432" y="0"/>
                    <a:pt x="431" y="0"/>
                    <a:pt x="4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7" name="Freeform 55">
              <a:extLst>
                <a:ext uri="{FF2B5EF4-FFF2-40B4-BE49-F238E27FC236}">
                  <a16:creationId xmlns:a16="http://schemas.microsoft.com/office/drawing/2014/main" id="{76AF4C8A-65F8-4AA8-B6B9-092D15C17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72013" y="-241300"/>
              <a:ext cx="1304925" cy="2244725"/>
            </a:xfrm>
            <a:custGeom>
              <a:avLst/>
              <a:gdLst>
                <a:gd name="T0" fmla="*/ 357 w 361"/>
                <a:gd name="T1" fmla="*/ 0 h 622"/>
                <a:gd name="T2" fmla="*/ 0 w 361"/>
                <a:gd name="T3" fmla="*/ 622 h 622"/>
                <a:gd name="T4" fmla="*/ 5 w 361"/>
                <a:gd name="T5" fmla="*/ 622 h 622"/>
                <a:gd name="T6" fmla="*/ 361 w 361"/>
                <a:gd name="T7" fmla="*/ 2 h 622"/>
                <a:gd name="T8" fmla="*/ 357 w 361"/>
                <a:gd name="T9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1" h="622">
                  <a:moveTo>
                    <a:pt x="357" y="0"/>
                  </a:moveTo>
                  <a:cubicBezTo>
                    <a:pt x="0" y="622"/>
                    <a:pt x="0" y="622"/>
                    <a:pt x="0" y="622"/>
                  </a:cubicBezTo>
                  <a:cubicBezTo>
                    <a:pt x="5" y="622"/>
                    <a:pt x="5" y="622"/>
                    <a:pt x="5" y="622"/>
                  </a:cubicBezTo>
                  <a:cubicBezTo>
                    <a:pt x="361" y="2"/>
                    <a:pt x="361" y="2"/>
                    <a:pt x="361" y="2"/>
                  </a:cubicBezTo>
                  <a:cubicBezTo>
                    <a:pt x="360" y="1"/>
                    <a:pt x="359" y="1"/>
                    <a:pt x="3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8" name="Freeform 56">
              <a:extLst>
                <a:ext uri="{FF2B5EF4-FFF2-40B4-BE49-F238E27FC236}">
                  <a16:creationId xmlns:a16="http://schemas.microsoft.com/office/drawing/2014/main" id="{B0BB1F82-2517-4DD7-81B3-06FABBFBB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8788" y="668337"/>
              <a:ext cx="769937" cy="1335088"/>
            </a:xfrm>
            <a:custGeom>
              <a:avLst/>
              <a:gdLst>
                <a:gd name="T0" fmla="*/ 485 w 485"/>
                <a:gd name="T1" fmla="*/ 0 h 841"/>
                <a:gd name="T2" fmla="*/ 0 w 485"/>
                <a:gd name="T3" fmla="*/ 841 h 841"/>
                <a:gd name="T4" fmla="*/ 12 w 485"/>
                <a:gd name="T5" fmla="*/ 841 h 841"/>
                <a:gd name="T6" fmla="*/ 485 w 485"/>
                <a:gd name="T7" fmla="*/ 20 h 841"/>
                <a:gd name="T8" fmla="*/ 485 w 485"/>
                <a:gd name="T9" fmla="*/ 0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" h="841">
                  <a:moveTo>
                    <a:pt x="485" y="0"/>
                  </a:moveTo>
                  <a:lnTo>
                    <a:pt x="0" y="841"/>
                  </a:lnTo>
                  <a:lnTo>
                    <a:pt x="12" y="841"/>
                  </a:lnTo>
                  <a:lnTo>
                    <a:pt x="485" y="20"/>
                  </a:lnTo>
                  <a:lnTo>
                    <a:pt x="4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9" name="Freeform 57">
              <a:extLst>
                <a:ext uri="{FF2B5EF4-FFF2-40B4-BE49-F238E27FC236}">
                  <a16:creationId xmlns:a16="http://schemas.microsoft.com/office/drawing/2014/main" id="{D490F5CA-685D-4F50-AABC-E1B2AAE1F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8788" y="668337"/>
              <a:ext cx="769937" cy="1335088"/>
            </a:xfrm>
            <a:custGeom>
              <a:avLst/>
              <a:gdLst>
                <a:gd name="T0" fmla="*/ 485 w 485"/>
                <a:gd name="T1" fmla="*/ 0 h 841"/>
                <a:gd name="T2" fmla="*/ 0 w 485"/>
                <a:gd name="T3" fmla="*/ 841 h 841"/>
                <a:gd name="T4" fmla="*/ 12 w 485"/>
                <a:gd name="T5" fmla="*/ 841 h 841"/>
                <a:gd name="T6" fmla="*/ 485 w 485"/>
                <a:gd name="T7" fmla="*/ 20 h 841"/>
                <a:gd name="T8" fmla="*/ 485 w 485"/>
                <a:gd name="T9" fmla="*/ 0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5" h="841">
                  <a:moveTo>
                    <a:pt x="485" y="0"/>
                  </a:moveTo>
                  <a:lnTo>
                    <a:pt x="0" y="841"/>
                  </a:lnTo>
                  <a:lnTo>
                    <a:pt x="12" y="841"/>
                  </a:lnTo>
                  <a:lnTo>
                    <a:pt x="485" y="20"/>
                  </a:lnTo>
                  <a:lnTo>
                    <a:pt x="4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" name="Freeform 58">
              <a:extLst>
                <a:ext uri="{FF2B5EF4-FFF2-40B4-BE49-F238E27FC236}">
                  <a16:creationId xmlns:a16="http://schemas.microsoft.com/office/drawing/2014/main" id="{9BE61CBA-AE3F-4BE7-A567-9525F4C1C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1550" y="-190500"/>
              <a:ext cx="1274762" cy="2193925"/>
            </a:xfrm>
            <a:custGeom>
              <a:avLst/>
              <a:gdLst>
                <a:gd name="T0" fmla="*/ 350 w 353"/>
                <a:gd name="T1" fmla="*/ 0 h 608"/>
                <a:gd name="T2" fmla="*/ 0 w 353"/>
                <a:gd name="T3" fmla="*/ 608 h 608"/>
                <a:gd name="T4" fmla="*/ 5 w 353"/>
                <a:gd name="T5" fmla="*/ 608 h 608"/>
                <a:gd name="T6" fmla="*/ 353 w 353"/>
                <a:gd name="T7" fmla="*/ 2 h 608"/>
                <a:gd name="T8" fmla="*/ 350 w 353"/>
                <a:gd name="T9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608">
                  <a:moveTo>
                    <a:pt x="350" y="0"/>
                  </a:moveTo>
                  <a:cubicBezTo>
                    <a:pt x="0" y="608"/>
                    <a:pt x="0" y="608"/>
                    <a:pt x="0" y="608"/>
                  </a:cubicBezTo>
                  <a:cubicBezTo>
                    <a:pt x="5" y="608"/>
                    <a:pt x="5" y="608"/>
                    <a:pt x="5" y="608"/>
                  </a:cubicBezTo>
                  <a:cubicBezTo>
                    <a:pt x="353" y="2"/>
                    <a:pt x="353" y="2"/>
                    <a:pt x="353" y="2"/>
                  </a:cubicBezTo>
                  <a:cubicBezTo>
                    <a:pt x="352" y="1"/>
                    <a:pt x="351" y="0"/>
                    <a:pt x="3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1" name="Freeform 59">
              <a:extLst>
                <a:ext uri="{FF2B5EF4-FFF2-40B4-BE49-F238E27FC236}">
                  <a16:creationId xmlns:a16="http://schemas.microsoft.com/office/drawing/2014/main" id="{220E8D05-DACA-40D5-8E76-73BD28A5E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8163" y="-374650"/>
              <a:ext cx="1379537" cy="2378075"/>
            </a:xfrm>
            <a:custGeom>
              <a:avLst/>
              <a:gdLst>
                <a:gd name="T0" fmla="*/ 379 w 382"/>
                <a:gd name="T1" fmla="*/ 0 h 659"/>
                <a:gd name="T2" fmla="*/ 0 w 382"/>
                <a:gd name="T3" fmla="*/ 659 h 659"/>
                <a:gd name="T4" fmla="*/ 5 w 382"/>
                <a:gd name="T5" fmla="*/ 659 h 659"/>
                <a:gd name="T6" fmla="*/ 382 w 382"/>
                <a:gd name="T7" fmla="*/ 1 h 659"/>
                <a:gd name="T8" fmla="*/ 379 w 382"/>
                <a:gd name="T9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659">
                  <a:moveTo>
                    <a:pt x="379" y="0"/>
                  </a:moveTo>
                  <a:cubicBezTo>
                    <a:pt x="0" y="659"/>
                    <a:pt x="0" y="659"/>
                    <a:pt x="0" y="659"/>
                  </a:cubicBezTo>
                  <a:cubicBezTo>
                    <a:pt x="5" y="659"/>
                    <a:pt x="5" y="659"/>
                    <a:pt x="5" y="659"/>
                  </a:cubicBezTo>
                  <a:cubicBezTo>
                    <a:pt x="382" y="1"/>
                    <a:pt x="382" y="1"/>
                    <a:pt x="382" y="1"/>
                  </a:cubicBezTo>
                  <a:cubicBezTo>
                    <a:pt x="381" y="1"/>
                    <a:pt x="380" y="0"/>
                    <a:pt x="3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2" name="Freeform 60">
              <a:extLst>
                <a:ext uri="{FF2B5EF4-FFF2-40B4-BE49-F238E27FC236}">
                  <a16:creationId xmlns:a16="http://schemas.microsoft.com/office/drawing/2014/main" id="{A9A0088B-1067-4288-8989-E82C1DD8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56113" y="-334963"/>
              <a:ext cx="1357312" cy="2338388"/>
            </a:xfrm>
            <a:custGeom>
              <a:avLst/>
              <a:gdLst>
                <a:gd name="T0" fmla="*/ 372 w 376"/>
                <a:gd name="T1" fmla="*/ 0 h 648"/>
                <a:gd name="T2" fmla="*/ 0 w 376"/>
                <a:gd name="T3" fmla="*/ 648 h 648"/>
                <a:gd name="T4" fmla="*/ 5 w 376"/>
                <a:gd name="T5" fmla="*/ 648 h 648"/>
                <a:gd name="T6" fmla="*/ 376 w 376"/>
                <a:gd name="T7" fmla="*/ 2 h 648"/>
                <a:gd name="T8" fmla="*/ 372 w 376"/>
                <a:gd name="T9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648">
                  <a:moveTo>
                    <a:pt x="372" y="0"/>
                  </a:moveTo>
                  <a:cubicBezTo>
                    <a:pt x="0" y="648"/>
                    <a:pt x="0" y="648"/>
                    <a:pt x="0" y="648"/>
                  </a:cubicBezTo>
                  <a:cubicBezTo>
                    <a:pt x="5" y="648"/>
                    <a:pt x="5" y="648"/>
                    <a:pt x="5" y="648"/>
                  </a:cubicBezTo>
                  <a:cubicBezTo>
                    <a:pt x="376" y="2"/>
                    <a:pt x="376" y="2"/>
                    <a:pt x="376" y="2"/>
                  </a:cubicBezTo>
                  <a:cubicBezTo>
                    <a:pt x="374" y="2"/>
                    <a:pt x="373" y="1"/>
                    <a:pt x="3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3" name="Freeform 61">
              <a:extLst>
                <a:ext uri="{FF2B5EF4-FFF2-40B4-BE49-F238E27FC236}">
                  <a16:creationId xmlns:a16="http://schemas.microsoft.com/office/drawing/2014/main" id="{741DBC68-58FA-41A6-9C1F-FE857BBCF5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4775" y="-522288"/>
              <a:ext cx="1465262" cy="2525713"/>
            </a:xfrm>
            <a:custGeom>
              <a:avLst/>
              <a:gdLst>
                <a:gd name="T0" fmla="*/ 402 w 406"/>
                <a:gd name="T1" fmla="*/ 0 h 700"/>
                <a:gd name="T2" fmla="*/ 0 w 406"/>
                <a:gd name="T3" fmla="*/ 700 h 700"/>
                <a:gd name="T4" fmla="*/ 5 w 406"/>
                <a:gd name="T5" fmla="*/ 700 h 700"/>
                <a:gd name="T6" fmla="*/ 406 w 406"/>
                <a:gd name="T7" fmla="*/ 2 h 700"/>
                <a:gd name="T8" fmla="*/ 402 w 406"/>
                <a:gd name="T9" fmla="*/ 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6" h="700">
                  <a:moveTo>
                    <a:pt x="402" y="0"/>
                  </a:moveTo>
                  <a:cubicBezTo>
                    <a:pt x="0" y="700"/>
                    <a:pt x="0" y="700"/>
                    <a:pt x="0" y="700"/>
                  </a:cubicBezTo>
                  <a:cubicBezTo>
                    <a:pt x="5" y="700"/>
                    <a:pt x="5" y="700"/>
                    <a:pt x="5" y="700"/>
                  </a:cubicBezTo>
                  <a:cubicBezTo>
                    <a:pt x="406" y="2"/>
                    <a:pt x="406" y="2"/>
                    <a:pt x="406" y="2"/>
                  </a:cubicBezTo>
                  <a:cubicBezTo>
                    <a:pt x="405" y="1"/>
                    <a:pt x="403" y="1"/>
                    <a:pt x="4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4" name="Freeform 62">
              <a:extLst>
                <a:ext uri="{FF2B5EF4-FFF2-40B4-BE49-F238E27FC236}">
                  <a16:creationId xmlns:a16="http://schemas.microsoft.com/office/drawing/2014/main" id="{FF3E2C6B-6434-4700-8418-3A5B7AD7D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22725" y="-488950"/>
              <a:ext cx="1447800" cy="2492375"/>
            </a:xfrm>
            <a:custGeom>
              <a:avLst/>
              <a:gdLst>
                <a:gd name="T0" fmla="*/ 397 w 401"/>
                <a:gd name="T1" fmla="*/ 0 h 691"/>
                <a:gd name="T2" fmla="*/ 0 w 401"/>
                <a:gd name="T3" fmla="*/ 691 h 691"/>
                <a:gd name="T4" fmla="*/ 5 w 401"/>
                <a:gd name="T5" fmla="*/ 691 h 691"/>
                <a:gd name="T6" fmla="*/ 401 w 401"/>
                <a:gd name="T7" fmla="*/ 2 h 691"/>
                <a:gd name="T8" fmla="*/ 397 w 401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691">
                  <a:moveTo>
                    <a:pt x="397" y="0"/>
                  </a:moveTo>
                  <a:cubicBezTo>
                    <a:pt x="0" y="691"/>
                    <a:pt x="0" y="691"/>
                    <a:pt x="0" y="691"/>
                  </a:cubicBezTo>
                  <a:cubicBezTo>
                    <a:pt x="5" y="691"/>
                    <a:pt x="5" y="691"/>
                    <a:pt x="5" y="691"/>
                  </a:cubicBezTo>
                  <a:cubicBezTo>
                    <a:pt x="401" y="2"/>
                    <a:pt x="401" y="2"/>
                    <a:pt x="401" y="2"/>
                  </a:cubicBezTo>
                  <a:cubicBezTo>
                    <a:pt x="399" y="1"/>
                    <a:pt x="398" y="1"/>
                    <a:pt x="39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5" name="Freeform 63">
              <a:extLst>
                <a:ext uri="{FF2B5EF4-FFF2-40B4-BE49-F238E27FC236}">
                  <a16:creationId xmlns:a16="http://schemas.microsoft.com/office/drawing/2014/main" id="{53B28F4E-2127-4DAE-9E3B-C59E04E82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30675" y="-454025"/>
              <a:ext cx="1427162" cy="2457450"/>
            </a:xfrm>
            <a:custGeom>
              <a:avLst/>
              <a:gdLst>
                <a:gd name="T0" fmla="*/ 391 w 395"/>
                <a:gd name="T1" fmla="*/ 0 h 681"/>
                <a:gd name="T2" fmla="*/ 0 w 395"/>
                <a:gd name="T3" fmla="*/ 681 h 681"/>
                <a:gd name="T4" fmla="*/ 5 w 395"/>
                <a:gd name="T5" fmla="*/ 681 h 681"/>
                <a:gd name="T6" fmla="*/ 395 w 395"/>
                <a:gd name="T7" fmla="*/ 2 h 681"/>
                <a:gd name="T8" fmla="*/ 391 w 395"/>
                <a:gd name="T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681">
                  <a:moveTo>
                    <a:pt x="391" y="0"/>
                  </a:moveTo>
                  <a:cubicBezTo>
                    <a:pt x="0" y="681"/>
                    <a:pt x="0" y="681"/>
                    <a:pt x="0" y="681"/>
                  </a:cubicBezTo>
                  <a:cubicBezTo>
                    <a:pt x="5" y="681"/>
                    <a:pt x="5" y="681"/>
                    <a:pt x="5" y="681"/>
                  </a:cubicBezTo>
                  <a:cubicBezTo>
                    <a:pt x="395" y="2"/>
                    <a:pt x="395" y="2"/>
                    <a:pt x="395" y="2"/>
                  </a:cubicBezTo>
                  <a:cubicBezTo>
                    <a:pt x="394" y="1"/>
                    <a:pt x="392" y="1"/>
                    <a:pt x="39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6" name="Freeform 64">
              <a:extLst>
                <a:ext uri="{FF2B5EF4-FFF2-40B4-BE49-F238E27FC236}">
                  <a16:creationId xmlns:a16="http://schemas.microsoft.com/office/drawing/2014/main" id="{6AD84756-D6AB-45B5-9C76-1803F7BC9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8625" y="-414338"/>
              <a:ext cx="1404937" cy="2417763"/>
            </a:xfrm>
            <a:custGeom>
              <a:avLst/>
              <a:gdLst>
                <a:gd name="T0" fmla="*/ 385 w 389"/>
                <a:gd name="T1" fmla="*/ 0 h 670"/>
                <a:gd name="T2" fmla="*/ 0 w 389"/>
                <a:gd name="T3" fmla="*/ 670 h 670"/>
                <a:gd name="T4" fmla="*/ 5 w 389"/>
                <a:gd name="T5" fmla="*/ 670 h 670"/>
                <a:gd name="T6" fmla="*/ 389 w 389"/>
                <a:gd name="T7" fmla="*/ 1 h 670"/>
                <a:gd name="T8" fmla="*/ 385 w 389"/>
                <a:gd name="T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670">
                  <a:moveTo>
                    <a:pt x="385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5" y="670"/>
                    <a:pt x="5" y="670"/>
                    <a:pt x="5" y="670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88" y="1"/>
                    <a:pt x="386" y="0"/>
                    <a:pt x="38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7" name="Freeform 65">
              <a:extLst>
                <a:ext uri="{FF2B5EF4-FFF2-40B4-BE49-F238E27FC236}">
                  <a16:creationId xmlns:a16="http://schemas.microsoft.com/office/drawing/2014/main" id="{AA13C6A2-8EBC-4A21-BC76-01DAD65BC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06825" y="-550863"/>
              <a:ext cx="1482725" cy="2554288"/>
            </a:xfrm>
            <a:custGeom>
              <a:avLst/>
              <a:gdLst>
                <a:gd name="T0" fmla="*/ 407 w 411"/>
                <a:gd name="T1" fmla="*/ 0 h 708"/>
                <a:gd name="T2" fmla="*/ 0 w 411"/>
                <a:gd name="T3" fmla="*/ 708 h 708"/>
                <a:gd name="T4" fmla="*/ 5 w 411"/>
                <a:gd name="T5" fmla="*/ 708 h 708"/>
                <a:gd name="T6" fmla="*/ 411 w 411"/>
                <a:gd name="T7" fmla="*/ 1 h 708"/>
                <a:gd name="T8" fmla="*/ 407 w 411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708">
                  <a:moveTo>
                    <a:pt x="407" y="0"/>
                  </a:moveTo>
                  <a:cubicBezTo>
                    <a:pt x="0" y="708"/>
                    <a:pt x="0" y="708"/>
                    <a:pt x="0" y="708"/>
                  </a:cubicBezTo>
                  <a:cubicBezTo>
                    <a:pt x="5" y="708"/>
                    <a:pt x="5" y="708"/>
                    <a:pt x="5" y="708"/>
                  </a:cubicBezTo>
                  <a:cubicBezTo>
                    <a:pt x="411" y="1"/>
                    <a:pt x="411" y="1"/>
                    <a:pt x="411" y="1"/>
                  </a:cubicBezTo>
                  <a:cubicBezTo>
                    <a:pt x="410" y="0"/>
                    <a:pt x="408" y="0"/>
                    <a:pt x="40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8" name="Freeform 66">
              <a:extLst>
                <a:ext uri="{FF2B5EF4-FFF2-40B4-BE49-F238E27FC236}">
                  <a16:creationId xmlns:a16="http://schemas.microsoft.com/office/drawing/2014/main" id="{3C14CBCE-460E-454A-9FC3-57F3BC9C6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7937"/>
              <a:ext cx="125412" cy="220663"/>
            </a:xfrm>
            <a:custGeom>
              <a:avLst/>
              <a:gdLst>
                <a:gd name="T0" fmla="*/ 35 w 35"/>
                <a:gd name="T1" fmla="*/ 0 h 61"/>
                <a:gd name="T2" fmla="*/ 24 w 35"/>
                <a:gd name="T3" fmla="*/ 11 h 61"/>
                <a:gd name="T4" fmla="*/ 0 w 35"/>
                <a:gd name="T5" fmla="*/ 53 h 61"/>
                <a:gd name="T6" fmla="*/ 0 w 35"/>
                <a:gd name="T7" fmla="*/ 61 h 61"/>
                <a:gd name="T8" fmla="*/ 35 w 35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61">
                  <a:moveTo>
                    <a:pt x="35" y="0"/>
                  </a:moveTo>
                  <a:cubicBezTo>
                    <a:pt x="32" y="4"/>
                    <a:pt x="28" y="7"/>
                    <a:pt x="24" y="1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5" y="0"/>
                    <a:pt x="35" y="0"/>
                    <a:pt x="3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9" name="Freeform 67">
              <a:extLst>
                <a:ext uri="{FF2B5EF4-FFF2-40B4-BE49-F238E27FC236}">
                  <a16:creationId xmlns:a16="http://schemas.microsoft.com/office/drawing/2014/main" id="{091CCF0F-343C-4A19-BA58-6EA5BBB75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97450" y="-85725"/>
              <a:ext cx="1212850" cy="2089150"/>
            </a:xfrm>
            <a:custGeom>
              <a:avLst/>
              <a:gdLst>
                <a:gd name="T0" fmla="*/ 333 w 336"/>
                <a:gd name="T1" fmla="*/ 0 h 579"/>
                <a:gd name="T2" fmla="*/ 0 w 336"/>
                <a:gd name="T3" fmla="*/ 579 h 579"/>
                <a:gd name="T4" fmla="*/ 5 w 336"/>
                <a:gd name="T5" fmla="*/ 579 h 579"/>
                <a:gd name="T6" fmla="*/ 336 w 336"/>
                <a:gd name="T7" fmla="*/ 2 h 579"/>
                <a:gd name="T8" fmla="*/ 333 w 336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" h="579">
                  <a:moveTo>
                    <a:pt x="333" y="0"/>
                  </a:moveTo>
                  <a:cubicBezTo>
                    <a:pt x="0" y="579"/>
                    <a:pt x="0" y="579"/>
                    <a:pt x="0" y="579"/>
                  </a:cubicBezTo>
                  <a:cubicBezTo>
                    <a:pt x="5" y="579"/>
                    <a:pt x="5" y="579"/>
                    <a:pt x="5" y="579"/>
                  </a:cubicBezTo>
                  <a:cubicBezTo>
                    <a:pt x="336" y="2"/>
                    <a:pt x="336" y="2"/>
                    <a:pt x="336" y="2"/>
                  </a:cubicBezTo>
                  <a:cubicBezTo>
                    <a:pt x="335" y="2"/>
                    <a:pt x="334" y="1"/>
                    <a:pt x="3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0" name="Freeform 68">
              <a:extLst>
                <a:ext uri="{FF2B5EF4-FFF2-40B4-BE49-F238E27FC236}">
                  <a16:creationId xmlns:a16="http://schemas.microsoft.com/office/drawing/2014/main" id="{8740CF67-C7B6-47CB-A35D-7FF73ED66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9500" y="-139700"/>
              <a:ext cx="1246187" cy="2143125"/>
            </a:xfrm>
            <a:custGeom>
              <a:avLst/>
              <a:gdLst>
                <a:gd name="T0" fmla="*/ 341 w 345"/>
                <a:gd name="T1" fmla="*/ 0 h 594"/>
                <a:gd name="T2" fmla="*/ 0 w 345"/>
                <a:gd name="T3" fmla="*/ 594 h 594"/>
                <a:gd name="T4" fmla="*/ 5 w 345"/>
                <a:gd name="T5" fmla="*/ 594 h 594"/>
                <a:gd name="T6" fmla="*/ 345 w 345"/>
                <a:gd name="T7" fmla="*/ 2 h 594"/>
                <a:gd name="T8" fmla="*/ 341 w 345"/>
                <a:gd name="T9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594">
                  <a:moveTo>
                    <a:pt x="341" y="0"/>
                  </a:moveTo>
                  <a:cubicBezTo>
                    <a:pt x="0" y="594"/>
                    <a:pt x="0" y="594"/>
                    <a:pt x="0" y="594"/>
                  </a:cubicBezTo>
                  <a:cubicBezTo>
                    <a:pt x="5" y="594"/>
                    <a:pt x="5" y="594"/>
                    <a:pt x="5" y="594"/>
                  </a:cubicBezTo>
                  <a:cubicBezTo>
                    <a:pt x="345" y="2"/>
                    <a:pt x="345" y="2"/>
                    <a:pt x="345" y="2"/>
                  </a:cubicBezTo>
                  <a:cubicBezTo>
                    <a:pt x="344" y="1"/>
                    <a:pt x="342" y="1"/>
                    <a:pt x="3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1" name="Freeform 69">
              <a:extLst>
                <a:ext uri="{FF2B5EF4-FFF2-40B4-BE49-F238E27FC236}">
                  <a16:creationId xmlns:a16="http://schemas.microsoft.com/office/drawing/2014/main" id="{3B76C36E-E6E1-4F44-8C3E-0C3668F54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185738"/>
              <a:ext cx="346075" cy="604838"/>
            </a:xfrm>
            <a:custGeom>
              <a:avLst/>
              <a:gdLst>
                <a:gd name="T0" fmla="*/ 96 w 96"/>
                <a:gd name="T1" fmla="*/ 0 h 168"/>
                <a:gd name="T2" fmla="*/ 87 w 96"/>
                <a:gd name="T3" fmla="*/ 7 h 168"/>
                <a:gd name="T4" fmla="*/ 0 w 96"/>
                <a:gd name="T5" fmla="*/ 159 h 168"/>
                <a:gd name="T6" fmla="*/ 0 w 96"/>
                <a:gd name="T7" fmla="*/ 168 h 168"/>
                <a:gd name="T8" fmla="*/ 96 w 96"/>
                <a:gd name="T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68">
                  <a:moveTo>
                    <a:pt x="96" y="0"/>
                  </a:moveTo>
                  <a:cubicBezTo>
                    <a:pt x="93" y="2"/>
                    <a:pt x="90" y="5"/>
                    <a:pt x="87" y="7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2" name="Freeform 70">
              <a:extLst>
                <a:ext uri="{FF2B5EF4-FFF2-40B4-BE49-F238E27FC236}">
                  <a16:creationId xmlns:a16="http://schemas.microsoft.com/office/drawing/2014/main" id="{E72553F4-11F3-4194-88CC-E9DE8D3C2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05400" y="-28575"/>
              <a:ext cx="1181100" cy="2032000"/>
            </a:xfrm>
            <a:custGeom>
              <a:avLst/>
              <a:gdLst>
                <a:gd name="T0" fmla="*/ 324 w 327"/>
                <a:gd name="T1" fmla="*/ 0 h 563"/>
                <a:gd name="T2" fmla="*/ 0 w 327"/>
                <a:gd name="T3" fmla="*/ 563 h 563"/>
                <a:gd name="T4" fmla="*/ 5 w 327"/>
                <a:gd name="T5" fmla="*/ 563 h 563"/>
                <a:gd name="T6" fmla="*/ 327 w 327"/>
                <a:gd name="T7" fmla="*/ 2 h 563"/>
                <a:gd name="T8" fmla="*/ 324 w 327"/>
                <a:gd name="T9" fmla="*/ 0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563">
                  <a:moveTo>
                    <a:pt x="324" y="0"/>
                  </a:moveTo>
                  <a:cubicBezTo>
                    <a:pt x="0" y="563"/>
                    <a:pt x="0" y="563"/>
                    <a:pt x="0" y="563"/>
                  </a:cubicBezTo>
                  <a:cubicBezTo>
                    <a:pt x="5" y="563"/>
                    <a:pt x="5" y="563"/>
                    <a:pt x="5" y="563"/>
                  </a:cubicBezTo>
                  <a:cubicBezTo>
                    <a:pt x="327" y="2"/>
                    <a:pt x="327" y="2"/>
                    <a:pt x="327" y="2"/>
                  </a:cubicBezTo>
                  <a:cubicBezTo>
                    <a:pt x="326" y="1"/>
                    <a:pt x="325" y="0"/>
                    <a:pt x="3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3" name="Freeform 71">
              <a:extLst>
                <a:ext uri="{FF2B5EF4-FFF2-40B4-BE49-F238E27FC236}">
                  <a16:creationId xmlns:a16="http://schemas.microsoft.com/office/drawing/2014/main" id="{4F97B6BB-E5A3-4AF9-A500-DBB45B4E5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14613" y="-709613"/>
              <a:ext cx="1574800" cy="2713038"/>
            </a:xfrm>
            <a:custGeom>
              <a:avLst/>
              <a:gdLst>
                <a:gd name="T0" fmla="*/ 436 w 436"/>
                <a:gd name="T1" fmla="*/ 0 h 752"/>
                <a:gd name="T2" fmla="*/ 431 w 436"/>
                <a:gd name="T3" fmla="*/ 0 h 752"/>
                <a:gd name="T4" fmla="*/ 0 w 436"/>
                <a:gd name="T5" fmla="*/ 752 h 752"/>
                <a:gd name="T6" fmla="*/ 5 w 436"/>
                <a:gd name="T7" fmla="*/ 752 h 752"/>
                <a:gd name="T8" fmla="*/ 436 w 436"/>
                <a:gd name="T9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752">
                  <a:moveTo>
                    <a:pt x="436" y="0"/>
                  </a:moveTo>
                  <a:cubicBezTo>
                    <a:pt x="435" y="0"/>
                    <a:pt x="433" y="0"/>
                    <a:pt x="431" y="0"/>
                  </a:cubicBezTo>
                  <a:cubicBezTo>
                    <a:pt x="0" y="752"/>
                    <a:pt x="0" y="752"/>
                    <a:pt x="0" y="752"/>
                  </a:cubicBezTo>
                  <a:cubicBezTo>
                    <a:pt x="5" y="752"/>
                    <a:pt x="5" y="752"/>
                    <a:pt x="5" y="752"/>
                  </a:cubicBezTo>
                  <a:cubicBezTo>
                    <a:pt x="436" y="0"/>
                    <a:pt x="436" y="0"/>
                    <a:pt x="4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4" name="Freeform 72">
              <a:extLst>
                <a:ext uri="{FF2B5EF4-FFF2-40B4-BE49-F238E27FC236}">
                  <a16:creationId xmlns:a16="http://schemas.microsoft.com/office/drawing/2014/main" id="{EF1F5C3F-C394-444D-94B2-E098CB36C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2888" y="293687"/>
              <a:ext cx="985837" cy="1709738"/>
            </a:xfrm>
            <a:custGeom>
              <a:avLst/>
              <a:gdLst>
                <a:gd name="T0" fmla="*/ 621 w 621"/>
                <a:gd name="T1" fmla="*/ 0 h 1077"/>
                <a:gd name="T2" fmla="*/ 0 w 621"/>
                <a:gd name="T3" fmla="*/ 1077 h 1077"/>
                <a:gd name="T4" fmla="*/ 11 w 621"/>
                <a:gd name="T5" fmla="*/ 1077 h 1077"/>
                <a:gd name="T6" fmla="*/ 621 w 621"/>
                <a:gd name="T7" fmla="*/ 18 h 1077"/>
                <a:gd name="T8" fmla="*/ 621 w 621"/>
                <a:gd name="T9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1" h="1077">
                  <a:moveTo>
                    <a:pt x="621" y="0"/>
                  </a:moveTo>
                  <a:lnTo>
                    <a:pt x="0" y="1077"/>
                  </a:lnTo>
                  <a:lnTo>
                    <a:pt x="11" y="1077"/>
                  </a:lnTo>
                  <a:lnTo>
                    <a:pt x="621" y="18"/>
                  </a:lnTo>
                  <a:lnTo>
                    <a:pt x="6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5" name="Freeform 73">
              <a:extLst>
                <a:ext uri="{FF2B5EF4-FFF2-40B4-BE49-F238E27FC236}">
                  <a16:creationId xmlns:a16="http://schemas.microsoft.com/office/drawing/2014/main" id="{E9B4DF69-1329-4BA0-B43A-5798F5DBD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2888" y="293687"/>
              <a:ext cx="985837" cy="1709738"/>
            </a:xfrm>
            <a:custGeom>
              <a:avLst/>
              <a:gdLst>
                <a:gd name="T0" fmla="*/ 621 w 621"/>
                <a:gd name="T1" fmla="*/ 0 h 1077"/>
                <a:gd name="T2" fmla="*/ 0 w 621"/>
                <a:gd name="T3" fmla="*/ 1077 h 1077"/>
                <a:gd name="T4" fmla="*/ 11 w 621"/>
                <a:gd name="T5" fmla="*/ 1077 h 1077"/>
                <a:gd name="T6" fmla="*/ 621 w 621"/>
                <a:gd name="T7" fmla="*/ 18 h 1077"/>
                <a:gd name="T8" fmla="*/ 621 w 621"/>
                <a:gd name="T9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1" h="1077">
                  <a:moveTo>
                    <a:pt x="621" y="0"/>
                  </a:moveTo>
                  <a:lnTo>
                    <a:pt x="0" y="1077"/>
                  </a:lnTo>
                  <a:lnTo>
                    <a:pt x="11" y="1077"/>
                  </a:lnTo>
                  <a:lnTo>
                    <a:pt x="621" y="18"/>
                  </a:lnTo>
                  <a:lnTo>
                    <a:pt x="6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6" name="Freeform 74">
              <a:extLst>
                <a:ext uri="{FF2B5EF4-FFF2-40B4-BE49-F238E27FC236}">
                  <a16:creationId xmlns:a16="http://schemas.microsoft.com/office/drawing/2014/main" id="{A352B1A2-B972-4E77-98AC-D6744DA83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4938" y="101600"/>
              <a:ext cx="1093787" cy="1901825"/>
            </a:xfrm>
            <a:custGeom>
              <a:avLst/>
              <a:gdLst>
                <a:gd name="T0" fmla="*/ 689 w 689"/>
                <a:gd name="T1" fmla="*/ 0 h 1198"/>
                <a:gd name="T2" fmla="*/ 0 w 689"/>
                <a:gd name="T3" fmla="*/ 1198 h 1198"/>
                <a:gd name="T4" fmla="*/ 11 w 689"/>
                <a:gd name="T5" fmla="*/ 1198 h 1198"/>
                <a:gd name="T6" fmla="*/ 689 w 689"/>
                <a:gd name="T7" fmla="*/ 21 h 1198"/>
                <a:gd name="T8" fmla="*/ 689 w 689"/>
                <a:gd name="T9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9" h="1198">
                  <a:moveTo>
                    <a:pt x="689" y="0"/>
                  </a:moveTo>
                  <a:lnTo>
                    <a:pt x="0" y="1198"/>
                  </a:lnTo>
                  <a:lnTo>
                    <a:pt x="11" y="1198"/>
                  </a:lnTo>
                  <a:lnTo>
                    <a:pt x="689" y="21"/>
                  </a:lnTo>
                  <a:lnTo>
                    <a:pt x="68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7" name="Freeform 75">
              <a:extLst>
                <a:ext uri="{FF2B5EF4-FFF2-40B4-BE49-F238E27FC236}">
                  <a16:creationId xmlns:a16="http://schemas.microsoft.com/office/drawing/2014/main" id="{9C1DFF57-DA22-45B4-8D17-4A58EFD74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4938" y="101600"/>
              <a:ext cx="1093787" cy="1901825"/>
            </a:xfrm>
            <a:custGeom>
              <a:avLst/>
              <a:gdLst>
                <a:gd name="T0" fmla="*/ 689 w 689"/>
                <a:gd name="T1" fmla="*/ 0 h 1198"/>
                <a:gd name="T2" fmla="*/ 0 w 689"/>
                <a:gd name="T3" fmla="*/ 1198 h 1198"/>
                <a:gd name="T4" fmla="*/ 11 w 689"/>
                <a:gd name="T5" fmla="*/ 1198 h 1198"/>
                <a:gd name="T6" fmla="*/ 689 w 689"/>
                <a:gd name="T7" fmla="*/ 21 h 1198"/>
                <a:gd name="T8" fmla="*/ 689 w 689"/>
                <a:gd name="T9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9" h="1198">
                  <a:moveTo>
                    <a:pt x="689" y="0"/>
                  </a:moveTo>
                  <a:lnTo>
                    <a:pt x="0" y="1198"/>
                  </a:lnTo>
                  <a:lnTo>
                    <a:pt x="11" y="1198"/>
                  </a:lnTo>
                  <a:lnTo>
                    <a:pt x="689" y="21"/>
                  </a:lnTo>
                  <a:lnTo>
                    <a:pt x="68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8" name="Freeform 76">
              <a:extLst>
                <a:ext uri="{FF2B5EF4-FFF2-40B4-BE49-F238E27FC236}">
                  <a16:creationId xmlns:a16="http://schemas.microsoft.com/office/drawing/2014/main" id="{7F04246E-3B7C-48B6-B5B9-A1F6CE511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330200"/>
              <a:ext cx="538162" cy="936625"/>
            </a:xfrm>
            <a:custGeom>
              <a:avLst/>
              <a:gdLst>
                <a:gd name="T0" fmla="*/ 149 w 149"/>
                <a:gd name="T1" fmla="*/ 0 h 260"/>
                <a:gd name="T2" fmla="*/ 141 w 149"/>
                <a:gd name="T3" fmla="*/ 6 h 260"/>
                <a:gd name="T4" fmla="*/ 0 w 149"/>
                <a:gd name="T5" fmla="*/ 252 h 260"/>
                <a:gd name="T6" fmla="*/ 0 w 149"/>
                <a:gd name="T7" fmla="*/ 260 h 260"/>
                <a:gd name="T8" fmla="*/ 149 w 149"/>
                <a:gd name="T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260">
                  <a:moveTo>
                    <a:pt x="149" y="0"/>
                  </a:moveTo>
                  <a:cubicBezTo>
                    <a:pt x="147" y="2"/>
                    <a:pt x="144" y="4"/>
                    <a:pt x="141" y="6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149" y="0"/>
                    <a:pt x="149" y="0"/>
                    <a:pt x="1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9" name="Freeform 77">
              <a:extLst>
                <a:ext uri="{FF2B5EF4-FFF2-40B4-BE49-F238E27FC236}">
                  <a16:creationId xmlns:a16="http://schemas.microsoft.com/office/drawing/2014/main" id="{597DB030-A915-45FF-9136-D11DFC10D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30838" y="481012"/>
              <a:ext cx="877887" cy="1522413"/>
            </a:xfrm>
            <a:custGeom>
              <a:avLst/>
              <a:gdLst>
                <a:gd name="T0" fmla="*/ 553 w 553"/>
                <a:gd name="T1" fmla="*/ 0 h 959"/>
                <a:gd name="T2" fmla="*/ 0 w 553"/>
                <a:gd name="T3" fmla="*/ 959 h 959"/>
                <a:gd name="T4" fmla="*/ 12 w 553"/>
                <a:gd name="T5" fmla="*/ 959 h 959"/>
                <a:gd name="T6" fmla="*/ 553 w 553"/>
                <a:gd name="T7" fmla="*/ 18 h 959"/>
                <a:gd name="T8" fmla="*/ 553 w 553"/>
                <a:gd name="T9" fmla="*/ 0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959">
                  <a:moveTo>
                    <a:pt x="553" y="0"/>
                  </a:moveTo>
                  <a:lnTo>
                    <a:pt x="0" y="959"/>
                  </a:lnTo>
                  <a:lnTo>
                    <a:pt x="12" y="959"/>
                  </a:lnTo>
                  <a:lnTo>
                    <a:pt x="553" y="18"/>
                  </a:lnTo>
                  <a:lnTo>
                    <a:pt x="5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0" name="Freeform 78">
              <a:extLst>
                <a:ext uri="{FF2B5EF4-FFF2-40B4-BE49-F238E27FC236}">
                  <a16:creationId xmlns:a16="http://schemas.microsoft.com/office/drawing/2014/main" id="{C816BEB3-4B4A-4200-ACBE-B34E0629B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30838" y="481012"/>
              <a:ext cx="877887" cy="1522413"/>
            </a:xfrm>
            <a:custGeom>
              <a:avLst/>
              <a:gdLst>
                <a:gd name="T0" fmla="*/ 553 w 553"/>
                <a:gd name="T1" fmla="*/ 0 h 959"/>
                <a:gd name="T2" fmla="*/ 0 w 553"/>
                <a:gd name="T3" fmla="*/ 959 h 959"/>
                <a:gd name="T4" fmla="*/ 12 w 553"/>
                <a:gd name="T5" fmla="*/ 959 h 959"/>
                <a:gd name="T6" fmla="*/ 553 w 553"/>
                <a:gd name="T7" fmla="*/ 18 h 959"/>
                <a:gd name="T8" fmla="*/ 553 w 553"/>
                <a:gd name="T9" fmla="*/ 0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959">
                  <a:moveTo>
                    <a:pt x="553" y="0"/>
                  </a:moveTo>
                  <a:lnTo>
                    <a:pt x="0" y="959"/>
                  </a:lnTo>
                  <a:lnTo>
                    <a:pt x="12" y="959"/>
                  </a:lnTo>
                  <a:lnTo>
                    <a:pt x="553" y="18"/>
                  </a:lnTo>
                  <a:lnTo>
                    <a:pt x="55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1" name="Freeform 79">
              <a:extLst>
                <a:ext uri="{FF2B5EF4-FFF2-40B4-BE49-F238E27FC236}">
                  <a16:creationId xmlns:a16="http://schemas.microsoft.com/office/drawing/2014/main" id="{85C3002B-67B1-4A95-91B1-06F69F2FB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442913"/>
              <a:ext cx="711200" cy="1238250"/>
            </a:xfrm>
            <a:custGeom>
              <a:avLst/>
              <a:gdLst>
                <a:gd name="T0" fmla="*/ 197 w 197"/>
                <a:gd name="T1" fmla="*/ 0 h 343"/>
                <a:gd name="T2" fmla="*/ 190 w 197"/>
                <a:gd name="T3" fmla="*/ 4 h 343"/>
                <a:gd name="T4" fmla="*/ 0 w 197"/>
                <a:gd name="T5" fmla="*/ 335 h 343"/>
                <a:gd name="T6" fmla="*/ 0 w 197"/>
                <a:gd name="T7" fmla="*/ 343 h 343"/>
                <a:gd name="T8" fmla="*/ 197 w 197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343">
                  <a:moveTo>
                    <a:pt x="197" y="0"/>
                  </a:moveTo>
                  <a:cubicBezTo>
                    <a:pt x="195" y="1"/>
                    <a:pt x="192" y="3"/>
                    <a:pt x="190" y="4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197" y="0"/>
                    <a:pt x="197" y="0"/>
                    <a:pt x="19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2" name="Freeform 80">
              <a:extLst>
                <a:ext uri="{FF2B5EF4-FFF2-40B4-BE49-F238E27FC236}">
                  <a16:creationId xmlns:a16="http://schemas.microsoft.com/office/drawing/2014/main" id="{907B7513-6BFE-4563-8131-EFAC34452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684213"/>
              <a:ext cx="1498600" cy="2611438"/>
            </a:xfrm>
            <a:custGeom>
              <a:avLst/>
              <a:gdLst>
                <a:gd name="T0" fmla="*/ 415 w 415"/>
                <a:gd name="T1" fmla="*/ 0 h 724"/>
                <a:gd name="T2" fmla="*/ 410 w 415"/>
                <a:gd name="T3" fmla="*/ 1 h 724"/>
                <a:gd name="T4" fmla="*/ 0 w 415"/>
                <a:gd name="T5" fmla="*/ 716 h 724"/>
                <a:gd name="T6" fmla="*/ 0 w 415"/>
                <a:gd name="T7" fmla="*/ 724 h 724"/>
                <a:gd name="T8" fmla="*/ 415 w 415"/>
                <a:gd name="T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724">
                  <a:moveTo>
                    <a:pt x="415" y="0"/>
                  </a:moveTo>
                  <a:cubicBezTo>
                    <a:pt x="414" y="0"/>
                    <a:pt x="412" y="1"/>
                    <a:pt x="410" y="1"/>
                  </a:cubicBezTo>
                  <a:cubicBezTo>
                    <a:pt x="0" y="716"/>
                    <a:pt x="0" y="716"/>
                    <a:pt x="0" y="716"/>
                  </a:cubicBezTo>
                  <a:cubicBezTo>
                    <a:pt x="0" y="724"/>
                    <a:pt x="0" y="724"/>
                    <a:pt x="0" y="724"/>
                  </a:cubicBezTo>
                  <a:cubicBezTo>
                    <a:pt x="415" y="0"/>
                    <a:pt x="415" y="0"/>
                    <a:pt x="4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3" name="Freeform 81">
              <a:extLst>
                <a:ext uri="{FF2B5EF4-FFF2-40B4-BE49-F238E27FC236}">
                  <a16:creationId xmlns:a16="http://schemas.microsoft.com/office/drawing/2014/main" id="{54AF50D6-F8E9-4427-91BB-9E02EEAC2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7125" y="-695325"/>
              <a:ext cx="1568450" cy="2698750"/>
            </a:xfrm>
            <a:custGeom>
              <a:avLst/>
              <a:gdLst>
                <a:gd name="T0" fmla="*/ 434 w 434"/>
                <a:gd name="T1" fmla="*/ 0 h 748"/>
                <a:gd name="T2" fmla="*/ 429 w 434"/>
                <a:gd name="T3" fmla="*/ 0 h 748"/>
                <a:gd name="T4" fmla="*/ 0 w 434"/>
                <a:gd name="T5" fmla="*/ 748 h 748"/>
                <a:gd name="T6" fmla="*/ 5 w 434"/>
                <a:gd name="T7" fmla="*/ 748 h 748"/>
                <a:gd name="T8" fmla="*/ 434 w 434"/>
                <a:gd name="T9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748">
                  <a:moveTo>
                    <a:pt x="434" y="0"/>
                  </a:moveTo>
                  <a:cubicBezTo>
                    <a:pt x="433" y="0"/>
                    <a:pt x="431" y="0"/>
                    <a:pt x="429" y="0"/>
                  </a:cubicBezTo>
                  <a:cubicBezTo>
                    <a:pt x="0" y="748"/>
                    <a:pt x="0" y="748"/>
                    <a:pt x="0" y="748"/>
                  </a:cubicBezTo>
                  <a:cubicBezTo>
                    <a:pt x="5" y="748"/>
                    <a:pt x="5" y="748"/>
                    <a:pt x="5" y="748"/>
                  </a:cubicBezTo>
                  <a:cubicBezTo>
                    <a:pt x="434" y="0"/>
                    <a:pt x="434" y="0"/>
                    <a:pt x="4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4" name="Freeform 82">
              <a:extLst>
                <a:ext uri="{FF2B5EF4-FFF2-40B4-BE49-F238E27FC236}">
                  <a16:creationId xmlns:a16="http://schemas.microsoft.com/office/drawing/2014/main" id="{BAD5C4F7-F584-4201-A4B2-D0DDF5762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06663" y="-701675"/>
              <a:ext cx="1573212" cy="2705100"/>
            </a:xfrm>
            <a:custGeom>
              <a:avLst/>
              <a:gdLst>
                <a:gd name="T0" fmla="*/ 436 w 436"/>
                <a:gd name="T1" fmla="*/ 0 h 750"/>
                <a:gd name="T2" fmla="*/ 431 w 436"/>
                <a:gd name="T3" fmla="*/ 0 h 750"/>
                <a:gd name="T4" fmla="*/ 0 w 436"/>
                <a:gd name="T5" fmla="*/ 750 h 750"/>
                <a:gd name="T6" fmla="*/ 5 w 436"/>
                <a:gd name="T7" fmla="*/ 750 h 750"/>
                <a:gd name="T8" fmla="*/ 436 w 436"/>
                <a:gd name="T9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750">
                  <a:moveTo>
                    <a:pt x="436" y="0"/>
                  </a:moveTo>
                  <a:cubicBezTo>
                    <a:pt x="434" y="0"/>
                    <a:pt x="432" y="0"/>
                    <a:pt x="431" y="0"/>
                  </a:cubicBezTo>
                  <a:cubicBezTo>
                    <a:pt x="0" y="750"/>
                    <a:pt x="0" y="750"/>
                    <a:pt x="0" y="750"/>
                  </a:cubicBezTo>
                  <a:cubicBezTo>
                    <a:pt x="5" y="750"/>
                    <a:pt x="5" y="750"/>
                    <a:pt x="5" y="750"/>
                  </a:cubicBezTo>
                  <a:cubicBezTo>
                    <a:pt x="436" y="0"/>
                    <a:pt x="436" y="0"/>
                    <a:pt x="4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5" name="Freeform 83">
              <a:extLst>
                <a:ext uri="{FF2B5EF4-FFF2-40B4-BE49-F238E27FC236}">
                  <a16:creationId xmlns:a16="http://schemas.microsoft.com/office/drawing/2014/main" id="{21802DC3-DA1F-4888-8992-4AA4C22B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666750"/>
              <a:ext cx="1382712" cy="2406650"/>
            </a:xfrm>
            <a:custGeom>
              <a:avLst/>
              <a:gdLst>
                <a:gd name="T0" fmla="*/ 383 w 383"/>
                <a:gd name="T1" fmla="*/ 0 h 667"/>
                <a:gd name="T2" fmla="*/ 377 w 383"/>
                <a:gd name="T3" fmla="*/ 1 h 667"/>
                <a:gd name="T4" fmla="*/ 0 w 383"/>
                <a:gd name="T5" fmla="*/ 659 h 667"/>
                <a:gd name="T6" fmla="*/ 0 w 383"/>
                <a:gd name="T7" fmla="*/ 667 h 667"/>
                <a:gd name="T8" fmla="*/ 383 w 383"/>
                <a:gd name="T9" fmla="*/ 0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667">
                  <a:moveTo>
                    <a:pt x="383" y="0"/>
                  </a:moveTo>
                  <a:cubicBezTo>
                    <a:pt x="381" y="0"/>
                    <a:pt x="379" y="0"/>
                    <a:pt x="377" y="1"/>
                  </a:cubicBezTo>
                  <a:cubicBezTo>
                    <a:pt x="0" y="659"/>
                    <a:pt x="0" y="659"/>
                    <a:pt x="0" y="659"/>
                  </a:cubicBezTo>
                  <a:cubicBezTo>
                    <a:pt x="0" y="667"/>
                    <a:pt x="0" y="667"/>
                    <a:pt x="0" y="667"/>
                  </a:cubicBezTo>
                  <a:cubicBezTo>
                    <a:pt x="383" y="0"/>
                    <a:pt x="383" y="0"/>
                    <a:pt x="3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6" name="Freeform 84">
              <a:extLst>
                <a:ext uri="{FF2B5EF4-FFF2-40B4-BE49-F238E27FC236}">
                  <a16:creationId xmlns:a16="http://schemas.microsoft.com/office/drawing/2014/main" id="{30EC461D-FC04-40F9-AC3C-918B4171A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536575"/>
              <a:ext cx="873125" cy="1522413"/>
            </a:xfrm>
            <a:custGeom>
              <a:avLst/>
              <a:gdLst>
                <a:gd name="T0" fmla="*/ 242 w 242"/>
                <a:gd name="T1" fmla="*/ 0 h 422"/>
                <a:gd name="T2" fmla="*/ 235 w 242"/>
                <a:gd name="T3" fmla="*/ 4 h 422"/>
                <a:gd name="T4" fmla="*/ 0 w 242"/>
                <a:gd name="T5" fmla="*/ 413 h 422"/>
                <a:gd name="T6" fmla="*/ 0 w 242"/>
                <a:gd name="T7" fmla="*/ 422 h 422"/>
                <a:gd name="T8" fmla="*/ 242 w 242"/>
                <a:gd name="T9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422">
                  <a:moveTo>
                    <a:pt x="242" y="0"/>
                  </a:moveTo>
                  <a:cubicBezTo>
                    <a:pt x="239" y="2"/>
                    <a:pt x="237" y="3"/>
                    <a:pt x="235" y="4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242" y="0"/>
                    <a:pt x="242" y="0"/>
                    <a:pt x="24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7" name="Freeform 85">
              <a:extLst>
                <a:ext uri="{FF2B5EF4-FFF2-40B4-BE49-F238E27FC236}">
                  <a16:creationId xmlns:a16="http://schemas.microsoft.com/office/drawing/2014/main" id="{F49BD0BC-B721-486E-8386-0CA9738EC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582613"/>
              <a:ext cx="1011237" cy="1755775"/>
            </a:xfrm>
            <a:custGeom>
              <a:avLst/>
              <a:gdLst>
                <a:gd name="T0" fmla="*/ 280 w 280"/>
                <a:gd name="T1" fmla="*/ 0 h 487"/>
                <a:gd name="T2" fmla="*/ 274 w 280"/>
                <a:gd name="T3" fmla="*/ 1 h 487"/>
                <a:gd name="T4" fmla="*/ 0 w 280"/>
                <a:gd name="T5" fmla="*/ 479 h 487"/>
                <a:gd name="T6" fmla="*/ 0 w 280"/>
                <a:gd name="T7" fmla="*/ 487 h 487"/>
                <a:gd name="T8" fmla="*/ 280 w 280"/>
                <a:gd name="T9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487">
                  <a:moveTo>
                    <a:pt x="280" y="0"/>
                  </a:moveTo>
                  <a:cubicBezTo>
                    <a:pt x="278" y="0"/>
                    <a:pt x="276" y="1"/>
                    <a:pt x="274" y="1"/>
                  </a:cubicBezTo>
                  <a:cubicBezTo>
                    <a:pt x="0" y="479"/>
                    <a:pt x="0" y="479"/>
                    <a:pt x="0" y="479"/>
                  </a:cubicBezTo>
                  <a:cubicBezTo>
                    <a:pt x="0" y="487"/>
                    <a:pt x="0" y="487"/>
                    <a:pt x="0" y="487"/>
                  </a:cubicBezTo>
                  <a:cubicBezTo>
                    <a:pt x="280" y="0"/>
                    <a:pt x="280" y="0"/>
                    <a:pt x="2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8" name="Freeform 86">
              <a:extLst>
                <a:ext uri="{FF2B5EF4-FFF2-40B4-BE49-F238E27FC236}">
                  <a16:creationId xmlns:a16="http://schemas.microsoft.com/office/drawing/2014/main" id="{B98EBAF9-1441-4A38-853E-F4725848B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619125"/>
              <a:ext cx="1136650" cy="1979613"/>
            </a:xfrm>
            <a:custGeom>
              <a:avLst/>
              <a:gdLst>
                <a:gd name="T0" fmla="*/ 315 w 315"/>
                <a:gd name="T1" fmla="*/ 0 h 549"/>
                <a:gd name="T2" fmla="*/ 309 w 315"/>
                <a:gd name="T3" fmla="*/ 2 h 549"/>
                <a:gd name="T4" fmla="*/ 0 w 315"/>
                <a:gd name="T5" fmla="*/ 541 h 549"/>
                <a:gd name="T6" fmla="*/ 0 w 315"/>
                <a:gd name="T7" fmla="*/ 549 h 549"/>
                <a:gd name="T8" fmla="*/ 315 w 315"/>
                <a:gd name="T9" fmla="*/ 0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549">
                  <a:moveTo>
                    <a:pt x="315" y="0"/>
                  </a:moveTo>
                  <a:cubicBezTo>
                    <a:pt x="313" y="1"/>
                    <a:pt x="311" y="1"/>
                    <a:pt x="309" y="2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0" y="549"/>
                    <a:pt x="0" y="549"/>
                    <a:pt x="0" y="549"/>
                  </a:cubicBezTo>
                  <a:cubicBezTo>
                    <a:pt x="315" y="0"/>
                    <a:pt x="315" y="0"/>
                    <a:pt x="3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9" name="Freeform 87">
              <a:extLst>
                <a:ext uri="{FF2B5EF4-FFF2-40B4-BE49-F238E27FC236}">
                  <a16:creationId xmlns:a16="http://schemas.microsoft.com/office/drawing/2014/main" id="{B929A0E6-37A3-45E5-B0FB-379C9DAC6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51088" y="-644525"/>
              <a:ext cx="1260475" cy="2197100"/>
            </a:xfrm>
            <a:custGeom>
              <a:avLst/>
              <a:gdLst>
                <a:gd name="T0" fmla="*/ 349 w 349"/>
                <a:gd name="T1" fmla="*/ 0 h 609"/>
                <a:gd name="T2" fmla="*/ 344 w 349"/>
                <a:gd name="T3" fmla="*/ 1 h 609"/>
                <a:gd name="T4" fmla="*/ 0 w 349"/>
                <a:gd name="T5" fmla="*/ 600 h 609"/>
                <a:gd name="T6" fmla="*/ 0 w 349"/>
                <a:gd name="T7" fmla="*/ 609 h 609"/>
                <a:gd name="T8" fmla="*/ 349 w 349"/>
                <a:gd name="T9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609">
                  <a:moveTo>
                    <a:pt x="349" y="0"/>
                  </a:moveTo>
                  <a:cubicBezTo>
                    <a:pt x="347" y="0"/>
                    <a:pt x="346" y="1"/>
                    <a:pt x="344" y="1"/>
                  </a:cubicBezTo>
                  <a:cubicBezTo>
                    <a:pt x="0" y="600"/>
                    <a:pt x="0" y="600"/>
                    <a:pt x="0" y="600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349" y="0"/>
                    <a:pt x="349" y="0"/>
                    <a:pt x="3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10" name="Freeform 20">
            <a:extLst>
              <a:ext uri="{FF2B5EF4-FFF2-40B4-BE49-F238E27FC236}">
                <a16:creationId xmlns:a16="http://schemas.microsoft.com/office/drawing/2014/main" id="{CCB36ED4-3D98-4560-9B64-D0B7D3256FD2}"/>
              </a:ext>
            </a:extLst>
          </p:cNvPr>
          <p:cNvSpPr>
            <a:spLocks/>
          </p:cNvSpPr>
          <p:nvPr/>
        </p:nvSpPr>
        <p:spPr bwMode="auto">
          <a:xfrm>
            <a:off x="2763289" y="3381075"/>
            <a:ext cx="9428712" cy="2141795"/>
          </a:xfrm>
          <a:custGeom>
            <a:avLst/>
            <a:gdLst>
              <a:gd name="T0" fmla="*/ 0 w 3945"/>
              <a:gd name="T1" fmla="*/ 245 h 607"/>
              <a:gd name="T2" fmla="*/ 1301 w 3945"/>
              <a:gd name="T3" fmla="*/ 142 h 607"/>
              <a:gd name="T4" fmla="*/ 3945 w 3945"/>
              <a:gd name="T5" fmla="*/ 607 h 607"/>
              <a:gd name="T6" fmla="*/ 3945 w 3945"/>
              <a:gd name="T7" fmla="*/ 245 h 607"/>
              <a:gd name="T8" fmla="*/ 1972 w 3945"/>
              <a:gd name="T9" fmla="*/ 0 h 607"/>
              <a:gd name="T10" fmla="*/ 0 w 3945"/>
              <a:gd name="T11" fmla="*/ 245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45" h="607">
                <a:moveTo>
                  <a:pt x="0" y="245"/>
                </a:moveTo>
                <a:cubicBezTo>
                  <a:pt x="410" y="178"/>
                  <a:pt x="847" y="142"/>
                  <a:pt x="1301" y="142"/>
                </a:cubicBezTo>
                <a:cubicBezTo>
                  <a:pt x="2299" y="142"/>
                  <a:pt x="3217" y="316"/>
                  <a:pt x="3945" y="607"/>
                </a:cubicBezTo>
                <a:cubicBezTo>
                  <a:pt x="3945" y="245"/>
                  <a:pt x="3945" y="245"/>
                  <a:pt x="3945" y="245"/>
                </a:cubicBezTo>
                <a:cubicBezTo>
                  <a:pt x="3354" y="89"/>
                  <a:pt x="2683" y="0"/>
                  <a:pt x="1972" y="0"/>
                </a:cubicBezTo>
                <a:cubicBezTo>
                  <a:pt x="1261" y="0"/>
                  <a:pt x="590" y="88"/>
                  <a:pt x="0" y="24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1" name="Freeform 23">
            <a:extLst>
              <a:ext uri="{FF2B5EF4-FFF2-40B4-BE49-F238E27FC236}">
                <a16:creationId xmlns:a16="http://schemas.microsoft.com/office/drawing/2014/main" id="{E59BD627-D0F7-423F-AE43-5BC9874D7801}"/>
              </a:ext>
            </a:extLst>
          </p:cNvPr>
          <p:cNvSpPr>
            <a:spLocks/>
          </p:cNvSpPr>
          <p:nvPr/>
        </p:nvSpPr>
        <p:spPr bwMode="auto">
          <a:xfrm>
            <a:off x="2763289" y="3882946"/>
            <a:ext cx="9428712" cy="1639922"/>
          </a:xfrm>
          <a:custGeom>
            <a:avLst/>
            <a:gdLst>
              <a:gd name="T0" fmla="*/ 1301 w 3945"/>
              <a:gd name="T1" fmla="*/ 0 h 465"/>
              <a:gd name="T2" fmla="*/ 0 w 3945"/>
              <a:gd name="T3" fmla="*/ 103 h 465"/>
              <a:gd name="T4" fmla="*/ 0 w 3945"/>
              <a:gd name="T5" fmla="*/ 103 h 465"/>
              <a:gd name="T6" fmla="*/ 1301 w 3945"/>
              <a:gd name="T7" fmla="*/ 0 h 465"/>
              <a:gd name="T8" fmla="*/ 3917 w 3945"/>
              <a:gd name="T9" fmla="*/ 454 h 465"/>
              <a:gd name="T10" fmla="*/ 3945 w 3945"/>
              <a:gd name="T11" fmla="*/ 465 h 465"/>
              <a:gd name="T12" fmla="*/ 3945 w 3945"/>
              <a:gd name="T13" fmla="*/ 465 h 465"/>
              <a:gd name="T14" fmla="*/ 1301 w 3945"/>
              <a:gd name="T15" fmla="*/ 0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45" h="465">
                <a:moveTo>
                  <a:pt x="1301" y="0"/>
                </a:moveTo>
                <a:cubicBezTo>
                  <a:pt x="847" y="0"/>
                  <a:pt x="410" y="3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410" y="36"/>
                  <a:pt x="847" y="0"/>
                  <a:pt x="1301" y="0"/>
                </a:cubicBezTo>
                <a:cubicBezTo>
                  <a:pt x="2286" y="0"/>
                  <a:pt x="3193" y="169"/>
                  <a:pt x="3917" y="454"/>
                </a:cubicBezTo>
                <a:cubicBezTo>
                  <a:pt x="3926" y="458"/>
                  <a:pt x="3936" y="461"/>
                  <a:pt x="3945" y="465"/>
                </a:cubicBezTo>
                <a:cubicBezTo>
                  <a:pt x="3945" y="465"/>
                  <a:pt x="3945" y="465"/>
                  <a:pt x="3945" y="465"/>
                </a:cubicBezTo>
                <a:cubicBezTo>
                  <a:pt x="3217" y="174"/>
                  <a:pt x="2299" y="0"/>
                  <a:pt x="1301" y="0"/>
                </a:cubicBezTo>
              </a:path>
            </a:pathLst>
          </a:custGeom>
          <a:solidFill>
            <a:srgbClr val="00000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2" name="Freeform 24">
            <a:extLst>
              <a:ext uri="{FF2B5EF4-FFF2-40B4-BE49-F238E27FC236}">
                <a16:creationId xmlns:a16="http://schemas.microsoft.com/office/drawing/2014/main" id="{D7D439BA-C8EA-4AD3-BF92-885AB4CEEA87}"/>
              </a:ext>
            </a:extLst>
          </p:cNvPr>
          <p:cNvSpPr>
            <a:spLocks/>
          </p:cNvSpPr>
          <p:nvPr/>
        </p:nvSpPr>
        <p:spPr bwMode="auto">
          <a:xfrm>
            <a:off x="-44450" y="3352800"/>
            <a:ext cx="12236451" cy="2547063"/>
          </a:xfrm>
          <a:custGeom>
            <a:avLst/>
            <a:gdLst>
              <a:gd name="T0" fmla="*/ 3147 w 5120"/>
              <a:gd name="T1" fmla="*/ 0 h 722"/>
              <a:gd name="T2" fmla="*/ 1366 w 5120"/>
              <a:gd name="T3" fmla="*/ 196 h 722"/>
              <a:gd name="T4" fmla="*/ 0 w 5120"/>
              <a:gd name="T5" fmla="*/ 697 h 722"/>
              <a:gd name="T6" fmla="*/ 0 w 5120"/>
              <a:gd name="T7" fmla="*/ 722 h 722"/>
              <a:gd name="T8" fmla="*/ 3147 w 5120"/>
              <a:gd name="T9" fmla="*/ 17 h 722"/>
              <a:gd name="T10" fmla="*/ 5120 w 5120"/>
              <a:gd name="T11" fmla="*/ 263 h 722"/>
              <a:gd name="T12" fmla="*/ 5120 w 5120"/>
              <a:gd name="T13" fmla="*/ 243 h 722"/>
              <a:gd name="T14" fmla="*/ 3147 w 5120"/>
              <a:gd name="T15" fmla="*/ 0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20" h="722">
                <a:moveTo>
                  <a:pt x="3147" y="0"/>
                </a:moveTo>
                <a:cubicBezTo>
                  <a:pt x="2526" y="0"/>
                  <a:pt x="1927" y="66"/>
                  <a:pt x="1366" y="196"/>
                </a:cubicBezTo>
                <a:cubicBezTo>
                  <a:pt x="848" y="316"/>
                  <a:pt x="389" y="484"/>
                  <a:pt x="0" y="697"/>
                </a:cubicBezTo>
                <a:cubicBezTo>
                  <a:pt x="0" y="722"/>
                  <a:pt x="0" y="722"/>
                  <a:pt x="0" y="722"/>
                </a:cubicBezTo>
                <a:cubicBezTo>
                  <a:pt x="808" y="274"/>
                  <a:pt x="1952" y="17"/>
                  <a:pt x="3147" y="17"/>
                </a:cubicBezTo>
                <a:cubicBezTo>
                  <a:pt x="3834" y="17"/>
                  <a:pt x="4515" y="102"/>
                  <a:pt x="5120" y="263"/>
                </a:cubicBezTo>
                <a:cubicBezTo>
                  <a:pt x="5120" y="243"/>
                  <a:pt x="5120" y="243"/>
                  <a:pt x="5120" y="243"/>
                </a:cubicBezTo>
                <a:cubicBezTo>
                  <a:pt x="4514" y="84"/>
                  <a:pt x="3833" y="0"/>
                  <a:pt x="3147" y="0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3" name="Freeform 25">
            <a:extLst>
              <a:ext uri="{FF2B5EF4-FFF2-40B4-BE49-F238E27FC236}">
                <a16:creationId xmlns:a16="http://schemas.microsoft.com/office/drawing/2014/main" id="{E0B9482A-8A7E-4294-912E-19C400D654B1}"/>
              </a:ext>
            </a:extLst>
          </p:cNvPr>
          <p:cNvSpPr>
            <a:spLocks/>
          </p:cNvSpPr>
          <p:nvPr/>
        </p:nvSpPr>
        <p:spPr bwMode="auto">
          <a:xfrm>
            <a:off x="-44450" y="3854672"/>
            <a:ext cx="12236451" cy="1708252"/>
          </a:xfrm>
          <a:custGeom>
            <a:avLst/>
            <a:gdLst>
              <a:gd name="T0" fmla="*/ 3930 w 5120"/>
              <a:gd name="T1" fmla="*/ 128 h 484"/>
              <a:gd name="T2" fmla="*/ 2476 w 5120"/>
              <a:gd name="T3" fmla="*/ 0 h 484"/>
              <a:gd name="T4" fmla="*/ 0 w 5120"/>
              <a:gd name="T5" fmla="*/ 399 h 484"/>
              <a:gd name="T6" fmla="*/ 0 w 5120"/>
              <a:gd name="T7" fmla="*/ 420 h 484"/>
              <a:gd name="T8" fmla="*/ 2476 w 5120"/>
              <a:gd name="T9" fmla="*/ 17 h 484"/>
              <a:gd name="T10" fmla="*/ 5120 w 5120"/>
              <a:gd name="T11" fmla="*/ 484 h 484"/>
              <a:gd name="T12" fmla="*/ 5120 w 5120"/>
              <a:gd name="T13" fmla="*/ 462 h 484"/>
              <a:gd name="T14" fmla="*/ 3930 w 5120"/>
              <a:gd name="T15" fmla="*/ 128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20" h="484">
                <a:moveTo>
                  <a:pt x="3930" y="128"/>
                </a:moveTo>
                <a:cubicBezTo>
                  <a:pt x="3464" y="43"/>
                  <a:pt x="2975" y="0"/>
                  <a:pt x="2476" y="0"/>
                </a:cubicBezTo>
                <a:cubicBezTo>
                  <a:pt x="1582" y="0"/>
                  <a:pt x="727" y="138"/>
                  <a:pt x="0" y="399"/>
                </a:cubicBezTo>
                <a:cubicBezTo>
                  <a:pt x="0" y="420"/>
                  <a:pt x="0" y="420"/>
                  <a:pt x="0" y="420"/>
                </a:cubicBezTo>
                <a:cubicBezTo>
                  <a:pt x="726" y="156"/>
                  <a:pt x="1581" y="17"/>
                  <a:pt x="2476" y="17"/>
                </a:cubicBezTo>
                <a:cubicBezTo>
                  <a:pt x="3433" y="17"/>
                  <a:pt x="4371" y="182"/>
                  <a:pt x="5120" y="484"/>
                </a:cubicBezTo>
                <a:cubicBezTo>
                  <a:pt x="5120" y="462"/>
                  <a:pt x="5120" y="462"/>
                  <a:pt x="5120" y="462"/>
                </a:cubicBezTo>
                <a:cubicBezTo>
                  <a:pt x="4759" y="319"/>
                  <a:pt x="4359" y="206"/>
                  <a:pt x="3930" y="128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4" name="Freeform 26">
            <a:extLst>
              <a:ext uri="{FF2B5EF4-FFF2-40B4-BE49-F238E27FC236}">
                <a16:creationId xmlns:a16="http://schemas.microsoft.com/office/drawing/2014/main" id="{6909A696-CDC1-459D-9D06-561ACBDBFBD3}"/>
              </a:ext>
            </a:extLst>
          </p:cNvPr>
          <p:cNvSpPr>
            <a:spLocks/>
          </p:cNvSpPr>
          <p:nvPr/>
        </p:nvSpPr>
        <p:spPr bwMode="auto">
          <a:xfrm>
            <a:off x="-44450" y="4245802"/>
            <a:ext cx="2807739" cy="1609292"/>
          </a:xfrm>
          <a:custGeom>
            <a:avLst/>
            <a:gdLst>
              <a:gd name="T0" fmla="*/ 1175 w 1175"/>
              <a:gd name="T1" fmla="*/ 0 h 456"/>
              <a:gd name="T2" fmla="*/ 0 w 1175"/>
              <a:gd name="T3" fmla="*/ 298 h 456"/>
              <a:gd name="T4" fmla="*/ 0 w 1175"/>
              <a:gd name="T5" fmla="*/ 456 h 456"/>
              <a:gd name="T6" fmla="*/ 1175 w 1175"/>
              <a:gd name="T7" fmla="*/ 0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75" h="456">
                <a:moveTo>
                  <a:pt x="1175" y="0"/>
                </a:moveTo>
                <a:cubicBezTo>
                  <a:pt x="751" y="68"/>
                  <a:pt x="355" y="170"/>
                  <a:pt x="0" y="298"/>
                </a:cubicBezTo>
                <a:cubicBezTo>
                  <a:pt x="0" y="456"/>
                  <a:pt x="0" y="456"/>
                  <a:pt x="0" y="456"/>
                </a:cubicBezTo>
                <a:cubicBezTo>
                  <a:pt x="335" y="272"/>
                  <a:pt x="733" y="117"/>
                  <a:pt x="11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15" name="Group 1214">
            <a:extLst>
              <a:ext uri="{FF2B5EF4-FFF2-40B4-BE49-F238E27FC236}">
                <a16:creationId xmlns:a16="http://schemas.microsoft.com/office/drawing/2014/main" id="{D43105D8-F2F4-4AC8-821B-16EC225F55B6}"/>
              </a:ext>
            </a:extLst>
          </p:cNvPr>
          <p:cNvGrpSpPr/>
          <p:nvPr/>
        </p:nvGrpSpPr>
        <p:grpSpPr>
          <a:xfrm>
            <a:off x="3628271" y="4860736"/>
            <a:ext cx="2509163" cy="276999"/>
            <a:chOff x="1098717" y="3825255"/>
            <a:chExt cx="2509163" cy="276999"/>
          </a:xfrm>
        </p:grpSpPr>
        <p:sp>
          <p:nvSpPr>
            <p:cNvPr id="1216" name="Freeform 21">
              <a:extLst>
                <a:ext uri="{FF2B5EF4-FFF2-40B4-BE49-F238E27FC236}">
                  <a16:creationId xmlns:a16="http://schemas.microsoft.com/office/drawing/2014/main" id="{6415F5E4-A182-42A9-A5E6-063148F12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717" y="3879056"/>
              <a:ext cx="128114" cy="191468"/>
            </a:xfrm>
            <a:custGeom>
              <a:avLst/>
              <a:gdLst>
                <a:gd name="T0" fmla="*/ 228 w 457"/>
                <a:gd name="T1" fmla="*/ 341 h 683"/>
                <a:gd name="T2" fmla="*/ 0 w 457"/>
                <a:gd name="T3" fmla="*/ 136 h 683"/>
                <a:gd name="T4" fmla="*/ 0 w 457"/>
                <a:gd name="T5" fmla="*/ 136 h 683"/>
                <a:gd name="T6" fmla="*/ 114 w 457"/>
                <a:gd name="T7" fmla="*/ 0 h 683"/>
                <a:gd name="T8" fmla="*/ 457 w 457"/>
                <a:gd name="T9" fmla="*/ 341 h 683"/>
                <a:gd name="T10" fmla="*/ 457 w 457"/>
                <a:gd name="T11" fmla="*/ 341 h 683"/>
                <a:gd name="T12" fmla="*/ 114 w 457"/>
                <a:gd name="T13" fmla="*/ 683 h 683"/>
                <a:gd name="T14" fmla="*/ 0 w 457"/>
                <a:gd name="T15" fmla="*/ 546 h 683"/>
                <a:gd name="T16" fmla="*/ 0 w 457"/>
                <a:gd name="T17" fmla="*/ 546 h 683"/>
                <a:gd name="T18" fmla="*/ 228 w 457"/>
                <a:gd name="T19" fmla="*/ 341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7" h="683">
                  <a:moveTo>
                    <a:pt x="228" y="341"/>
                  </a:moveTo>
                  <a:lnTo>
                    <a:pt x="0" y="136"/>
                  </a:lnTo>
                  <a:lnTo>
                    <a:pt x="0" y="136"/>
                  </a:lnTo>
                  <a:lnTo>
                    <a:pt x="114" y="0"/>
                  </a:lnTo>
                  <a:lnTo>
                    <a:pt x="457" y="341"/>
                  </a:lnTo>
                  <a:lnTo>
                    <a:pt x="457" y="341"/>
                  </a:lnTo>
                  <a:lnTo>
                    <a:pt x="114" y="683"/>
                  </a:lnTo>
                  <a:lnTo>
                    <a:pt x="0" y="546"/>
                  </a:lnTo>
                  <a:lnTo>
                    <a:pt x="0" y="546"/>
                  </a:lnTo>
                  <a:lnTo>
                    <a:pt x="228" y="34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7" name="TextBox 1216">
              <a:extLst>
                <a:ext uri="{FF2B5EF4-FFF2-40B4-BE49-F238E27FC236}">
                  <a16:creationId xmlns:a16="http://schemas.microsoft.com/office/drawing/2014/main" id="{24F8C52B-D3EF-4F09-95EC-BD694A8FDFCE}"/>
                </a:ext>
              </a:extLst>
            </p:cNvPr>
            <p:cNvSpPr txBox="1"/>
            <p:nvPr/>
          </p:nvSpPr>
          <p:spPr>
            <a:xfrm>
              <a:off x="1297474" y="3825255"/>
              <a:ext cx="2310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pc="3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www.mission24.com</a:t>
              </a:r>
            </a:p>
          </p:txBody>
        </p:sp>
      </p:grpSp>
      <p:sp>
        <p:nvSpPr>
          <p:cNvPr id="1218" name="Freeform 93">
            <a:extLst>
              <a:ext uri="{FF2B5EF4-FFF2-40B4-BE49-F238E27FC236}">
                <a16:creationId xmlns:a16="http://schemas.microsoft.com/office/drawing/2014/main" id="{E69DCD76-00AC-4BEA-BA9A-8C09A5AE1B52}"/>
              </a:ext>
            </a:extLst>
          </p:cNvPr>
          <p:cNvSpPr>
            <a:spLocks noEditPoints="1"/>
          </p:cNvSpPr>
          <p:nvPr/>
        </p:nvSpPr>
        <p:spPr bwMode="auto">
          <a:xfrm>
            <a:off x="7287015" y="2043522"/>
            <a:ext cx="1018292" cy="1018295"/>
          </a:xfrm>
          <a:custGeom>
            <a:avLst/>
            <a:gdLst>
              <a:gd name="T0" fmla="*/ 77 w 102"/>
              <a:gd name="T1" fmla="*/ 0 h 102"/>
              <a:gd name="T2" fmla="*/ 0 w 102"/>
              <a:gd name="T3" fmla="*/ 0 h 102"/>
              <a:gd name="T4" fmla="*/ 0 w 102"/>
              <a:gd name="T5" fmla="*/ 77 h 102"/>
              <a:gd name="T6" fmla="*/ 25 w 102"/>
              <a:gd name="T7" fmla="*/ 102 h 102"/>
              <a:gd name="T8" fmla="*/ 102 w 102"/>
              <a:gd name="T9" fmla="*/ 102 h 102"/>
              <a:gd name="T10" fmla="*/ 102 w 102"/>
              <a:gd name="T11" fmla="*/ 25 h 102"/>
              <a:gd name="T12" fmla="*/ 77 w 102"/>
              <a:gd name="T13" fmla="*/ 0 h 102"/>
              <a:gd name="T14" fmla="*/ 90 w 102"/>
              <a:gd name="T15" fmla="*/ 90 h 102"/>
              <a:gd name="T16" fmla="*/ 31 w 102"/>
              <a:gd name="T17" fmla="*/ 90 h 102"/>
              <a:gd name="T18" fmla="*/ 12 w 102"/>
              <a:gd name="T19" fmla="*/ 71 h 102"/>
              <a:gd name="T20" fmla="*/ 12 w 102"/>
              <a:gd name="T21" fmla="*/ 12 h 102"/>
              <a:gd name="T22" fmla="*/ 71 w 102"/>
              <a:gd name="T23" fmla="*/ 12 h 102"/>
              <a:gd name="T24" fmla="*/ 90 w 102"/>
              <a:gd name="T25" fmla="*/ 31 h 102"/>
              <a:gd name="T26" fmla="*/ 90 w 102"/>
              <a:gd name="T27" fmla="*/ 9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102">
                <a:moveTo>
                  <a:pt x="7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91"/>
                  <a:pt x="11" y="102"/>
                  <a:pt x="25" y="102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102" y="11"/>
                  <a:pt x="90" y="0"/>
                  <a:pt x="77" y="0"/>
                </a:cubicBezTo>
                <a:close/>
                <a:moveTo>
                  <a:pt x="90" y="90"/>
                </a:moveTo>
                <a:cubicBezTo>
                  <a:pt x="31" y="90"/>
                  <a:pt x="31" y="90"/>
                  <a:pt x="31" y="90"/>
                </a:cubicBezTo>
                <a:cubicBezTo>
                  <a:pt x="20" y="90"/>
                  <a:pt x="12" y="81"/>
                  <a:pt x="12" y="71"/>
                </a:cubicBezTo>
                <a:cubicBezTo>
                  <a:pt x="12" y="12"/>
                  <a:pt x="12" y="12"/>
                  <a:pt x="12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81" y="12"/>
                  <a:pt x="90" y="20"/>
                  <a:pt x="90" y="31"/>
                </a:cubicBezTo>
                <a:lnTo>
                  <a:pt x="90" y="9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1" name="Freeform 94">
            <a:extLst>
              <a:ext uri="{FF2B5EF4-FFF2-40B4-BE49-F238E27FC236}">
                <a16:creationId xmlns:a16="http://schemas.microsoft.com/office/drawing/2014/main" id="{48017341-9A74-4336-B5BE-20643FAE25C0}"/>
              </a:ext>
            </a:extLst>
          </p:cNvPr>
          <p:cNvSpPr>
            <a:spLocks/>
          </p:cNvSpPr>
          <p:nvPr/>
        </p:nvSpPr>
        <p:spPr bwMode="auto">
          <a:xfrm>
            <a:off x="6347390" y="3179815"/>
            <a:ext cx="1957920" cy="1957920"/>
          </a:xfrm>
          <a:custGeom>
            <a:avLst/>
            <a:gdLst>
              <a:gd name="T0" fmla="*/ 48 w 196"/>
              <a:gd name="T1" fmla="*/ 0 h 196"/>
              <a:gd name="T2" fmla="*/ 196 w 196"/>
              <a:gd name="T3" fmla="*/ 0 h 196"/>
              <a:gd name="T4" fmla="*/ 196 w 196"/>
              <a:gd name="T5" fmla="*/ 148 h 196"/>
              <a:gd name="T6" fmla="*/ 148 w 196"/>
              <a:gd name="T7" fmla="*/ 196 h 196"/>
              <a:gd name="T8" fmla="*/ 0 w 196"/>
              <a:gd name="T9" fmla="*/ 196 h 196"/>
              <a:gd name="T10" fmla="*/ 0 w 196"/>
              <a:gd name="T11" fmla="*/ 48 h 196"/>
              <a:gd name="T12" fmla="*/ 48 w 196"/>
              <a:gd name="T13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6" h="196">
                <a:moveTo>
                  <a:pt x="48" y="0"/>
                </a:moveTo>
                <a:cubicBezTo>
                  <a:pt x="196" y="0"/>
                  <a:pt x="196" y="0"/>
                  <a:pt x="196" y="0"/>
                </a:cubicBezTo>
                <a:cubicBezTo>
                  <a:pt x="196" y="148"/>
                  <a:pt x="196" y="148"/>
                  <a:pt x="196" y="148"/>
                </a:cubicBezTo>
                <a:cubicBezTo>
                  <a:pt x="196" y="174"/>
                  <a:pt x="174" y="196"/>
                  <a:pt x="14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"/>
                  <a:pt x="22" y="0"/>
                  <a:pt x="48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alpha val="54000"/>
                </a:schemeClr>
              </a:gs>
              <a:gs pos="100000">
                <a:schemeClr val="accent1">
                  <a:alpha val="58000"/>
                </a:scheme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DC0F180-8D51-45E4-AB66-06F4536470E5}"/>
              </a:ext>
            </a:extLst>
          </p:cNvPr>
          <p:cNvGrpSpPr/>
          <p:nvPr/>
        </p:nvGrpSpPr>
        <p:grpSpPr>
          <a:xfrm>
            <a:off x="1451186" y="1179068"/>
            <a:ext cx="3609553" cy="2027683"/>
            <a:chOff x="2003636" y="1541017"/>
            <a:chExt cx="3609553" cy="2027683"/>
          </a:xfrm>
        </p:grpSpPr>
        <p:sp>
          <p:nvSpPr>
            <p:cNvPr id="1232" name="TextBox 1231">
              <a:extLst>
                <a:ext uri="{FF2B5EF4-FFF2-40B4-BE49-F238E27FC236}">
                  <a16:creationId xmlns:a16="http://schemas.microsoft.com/office/drawing/2014/main" id="{A13E2604-0346-44B0-BB53-4F8DF498E3B9}"/>
                </a:ext>
              </a:extLst>
            </p:cNvPr>
            <p:cNvSpPr txBox="1"/>
            <p:nvPr/>
          </p:nvSpPr>
          <p:spPr>
            <a:xfrm>
              <a:off x="2003636" y="2476093"/>
              <a:ext cx="3609553" cy="109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</a:t>
              </a:r>
            </a:p>
            <a:p>
              <a:r>
                <a:rPr lang="en-US" sz="4500" b="1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PORTFOLIO</a:t>
              </a:r>
            </a:p>
          </p:txBody>
        </p:sp>
        <p:sp>
          <p:nvSpPr>
            <p:cNvPr id="1233" name="Freeform 7">
              <a:extLst>
                <a:ext uri="{FF2B5EF4-FFF2-40B4-BE49-F238E27FC236}">
                  <a16:creationId xmlns:a16="http://schemas.microsoft.com/office/drawing/2014/main" id="{53E34128-0757-4A92-BBD2-301727E7EC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3441" y="1541017"/>
              <a:ext cx="390682" cy="655852"/>
            </a:xfrm>
            <a:custGeom>
              <a:avLst/>
              <a:gdLst>
                <a:gd name="T0" fmla="*/ 279 w 279"/>
                <a:gd name="T1" fmla="*/ 254 h 468"/>
                <a:gd name="T2" fmla="*/ 125 w 279"/>
                <a:gd name="T3" fmla="*/ 254 h 468"/>
                <a:gd name="T4" fmla="*/ 199 w 279"/>
                <a:gd name="T5" fmla="*/ 125 h 468"/>
                <a:gd name="T6" fmla="*/ 215 w 279"/>
                <a:gd name="T7" fmla="*/ 123 h 468"/>
                <a:gd name="T8" fmla="*/ 215 w 279"/>
                <a:gd name="T9" fmla="*/ 0 h 468"/>
                <a:gd name="T10" fmla="*/ 197 w 279"/>
                <a:gd name="T11" fmla="*/ 1 h 468"/>
                <a:gd name="T12" fmla="*/ 49 w 279"/>
                <a:gd name="T13" fmla="*/ 61 h 468"/>
                <a:gd name="T14" fmla="*/ 0 w 279"/>
                <a:gd name="T15" fmla="*/ 275 h 468"/>
                <a:gd name="T16" fmla="*/ 0 w 279"/>
                <a:gd name="T17" fmla="*/ 468 h 468"/>
                <a:gd name="T18" fmla="*/ 279 w 279"/>
                <a:gd name="T19" fmla="*/ 468 h 468"/>
                <a:gd name="T20" fmla="*/ 279 w 279"/>
                <a:gd name="T21" fmla="*/ 254 h 468"/>
                <a:gd name="T22" fmla="*/ 279 w 279"/>
                <a:gd name="T23" fmla="*/ 254 h 468"/>
                <a:gd name="T24" fmla="*/ 279 w 279"/>
                <a:gd name="T25" fmla="*/ 254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9" h="468">
                  <a:moveTo>
                    <a:pt x="279" y="254"/>
                  </a:moveTo>
                  <a:cubicBezTo>
                    <a:pt x="125" y="254"/>
                    <a:pt x="125" y="254"/>
                    <a:pt x="125" y="254"/>
                  </a:cubicBezTo>
                  <a:cubicBezTo>
                    <a:pt x="127" y="142"/>
                    <a:pt x="159" y="129"/>
                    <a:pt x="199" y="125"/>
                  </a:cubicBezTo>
                  <a:cubicBezTo>
                    <a:pt x="215" y="123"/>
                    <a:pt x="215" y="123"/>
                    <a:pt x="215" y="123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45" y="4"/>
                    <a:pt x="87" y="13"/>
                    <a:pt x="49" y="61"/>
                  </a:cubicBezTo>
                  <a:cubicBezTo>
                    <a:pt x="15" y="102"/>
                    <a:pt x="0" y="170"/>
                    <a:pt x="0" y="275"/>
                  </a:cubicBezTo>
                  <a:cubicBezTo>
                    <a:pt x="0" y="468"/>
                    <a:pt x="0" y="468"/>
                    <a:pt x="0" y="468"/>
                  </a:cubicBezTo>
                  <a:cubicBezTo>
                    <a:pt x="279" y="468"/>
                    <a:pt x="279" y="468"/>
                    <a:pt x="279" y="468"/>
                  </a:cubicBezTo>
                  <a:lnTo>
                    <a:pt x="279" y="254"/>
                  </a:lnTo>
                  <a:close/>
                  <a:moveTo>
                    <a:pt x="279" y="254"/>
                  </a:moveTo>
                  <a:cubicBezTo>
                    <a:pt x="279" y="254"/>
                    <a:pt x="279" y="254"/>
                    <a:pt x="279" y="254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34" name="Freeform 8">
              <a:extLst>
                <a:ext uri="{FF2B5EF4-FFF2-40B4-BE49-F238E27FC236}">
                  <a16:creationId xmlns:a16="http://schemas.microsoft.com/office/drawing/2014/main" id="{4760A465-7181-40D9-A370-BA39385A01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6937" y="1541017"/>
              <a:ext cx="388836" cy="655852"/>
            </a:xfrm>
            <a:custGeom>
              <a:avLst/>
              <a:gdLst>
                <a:gd name="T0" fmla="*/ 278 w 278"/>
                <a:gd name="T1" fmla="*/ 468 h 468"/>
                <a:gd name="T2" fmla="*/ 278 w 278"/>
                <a:gd name="T3" fmla="*/ 254 h 468"/>
                <a:gd name="T4" fmla="*/ 127 w 278"/>
                <a:gd name="T5" fmla="*/ 254 h 468"/>
                <a:gd name="T6" fmla="*/ 200 w 278"/>
                <a:gd name="T7" fmla="*/ 125 h 468"/>
                <a:gd name="T8" fmla="*/ 214 w 278"/>
                <a:gd name="T9" fmla="*/ 123 h 468"/>
                <a:gd name="T10" fmla="*/ 214 w 278"/>
                <a:gd name="T11" fmla="*/ 0 h 468"/>
                <a:gd name="T12" fmla="*/ 198 w 278"/>
                <a:gd name="T13" fmla="*/ 1 h 468"/>
                <a:gd name="T14" fmla="*/ 49 w 278"/>
                <a:gd name="T15" fmla="*/ 61 h 468"/>
                <a:gd name="T16" fmla="*/ 0 w 278"/>
                <a:gd name="T17" fmla="*/ 275 h 468"/>
                <a:gd name="T18" fmla="*/ 0 w 278"/>
                <a:gd name="T19" fmla="*/ 468 h 468"/>
                <a:gd name="T20" fmla="*/ 278 w 278"/>
                <a:gd name="T21" fmla="*/ 468 h 468"/>
                <a:gd name="T22" fmla="*/ 278 w 278"/>
                <a:gd name="T23" fmla="*/ 468 h 468"/>
                <a:gd name="T24" fmla="*/ 278 w 278"/>
                <a:gd name="T25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8" h="468">
                  <a:moveTo>
                    <a:pt x="278" y="468"/>
                  </a:moveTo>
                  <a:cubicBezTo>
                    <a:pt x="278" y="254"/>
                    <a:pt x="278" y="254"/>
                    <a:pt x="278" y="254"/>
                  </a:cubicBezTo>
                  <a:cubicBezTo>
                    <a:pt x="127" y="254"/>
                    <a:pt x="127" y="254"/>
                    <a:pt x="127" y="254"/>
                  </a:cubicBezTo>
                  <a:cubicBezTo>
                    <a:pt x="129" y="142"/>
                    <a:pt x="160" y="129"/>
                    <a:pt x="200" y="125"/>
                  </a:cubicBezTo>
                  <a:cubicBezTo>
                    <a:pt x="214" y="123"/>
                    <a:pt x="214" y="123"/>
                    <a:pt x="214" y="12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46" y="4"/>
                    <a:pt x="87" y="13"/>
                    <a:pt x="49" y="61"/>
                  </a:cubicBezTo>
                  <a:cubicBezTo>
                    <a:pt x="15" y="102"/>
                    <a:pt x="0" y="170"/>
                    <a:pt x="0" y="275"/>
                  </a:cubicBezTo>
                  <a:cubicBezTo>
                    <a:pt x="0" y="468"/>
                    <a:pt x="0" y="468"/>
                    <a:pt x="0" y="468"/>
                  </a:cubicBezTo>
                  <a:lnTo>
                    <a:pt x="278" y="468"/>
                  </a:lnTo>
                  <a:close/>
                  <a:moveTo>
                    <a:pt x="278" y="468"/>
                  </a:moveTo>
                  <a:cubicBezTo>
                    <a:pt x="278" y="468"/>
                    <a:pt x="278" y="468"/>
                    <a:pt x="278" y="46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487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  <a:fld id="{E72B8170-242D-42EF-8B64-B507C79780AD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7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0A9AA0D-9531-4403-A909-89BF5EDD6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167E3BB-32FF-4ACA-A4BA-495673E16C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presentation dummy to text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lorem ipsum your title here</a:t>
            </a:r>
          </a:p>
        </p:txBody>
      </p:sp>
      <p:sp>
        <p:nvSpPr>
          <p:cNvPr id="51" name="Block Arc 50">
            <a:extLst>
              <a:ext uri="{FF2B5EF4-FFF2-40B4-BE49-F238E27FC236}">
                <a16:creationId xmlns:a16="http://schemas.microsoft.com/office/drawing/2014/main" id="{27DB36B1-FE2D-48F9-AC49-F48EEBC38436}"/>
              </a:ext>
            </a:extLst>
          </p:cNvPr>
          <p:cNvSpPr/>
          <p:nvPr/>
        </p:nvSpPr>
        <p:spPr>
          <a:xfrm>
            <a:off x="790575" y="2133600"/>
            <a:ext cx="2686050" cy="2686050"/>
          </a:xfrm>
          <a:prstGeom prst="blockArc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3" name="Block Arc 52">
            <a:extLst>
              <a:ext uri="{FF2B5EF4-FFF2-40B4-BE49-F238E27FC236}">
                <a16:creationId xmlns:a16="http://schemas.microsoft.com/office/drawing/2014/main" id="{31E6E27B-5A3B-4959-BE03-1F459FC9CA29}"/>
              </a:ext>
            </a:extLst>
          </p:cNvPr>
          <p:cNvSpPr/>
          <p:nvPr/>
        </p:nvSpPr>
        <p:spPr>
          <a:xfrm>
            <a:off x="3432175" y="2133600"/>
            <a:ext cx="2686050" cy="2686050"/>
          </a:xfrm>
          <a:prstGeom prst="blockArc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Block Arc 54">
            <a:extLst>
              <a:ext uri="{FF2B5EF4-FFF2-40B4-BE49-F238E27FC236}">
                <a16:creationId xmlns:a16="http://schemas.microsoft.com/office/drawing/2014/main" id="{4DDE81F4-F3DA-4A7F-9524-09C6120629F7}"/>
              </a:ext>
            </a:extLst>
          </p:cNvPr>
          <p:cNvSpPr/>
          <p:nvPr/>
        </p:nvSpPr>
        <p:spPr>
          <a:xfrm>
            <a:off x="6073775" y="2133600"/>
            <a:ext cx="2686050" cy="268605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Block Arc 55">
            <a:extLst>
              <a:ext uri="{FF2B5EF4-FFF2-40B4-BE49-F238E27FC236}">
                <a16:creationId xmlns:a16="http://schemas.microsoft.com/office/drawing/2014/main" id="{1AD474FE-42BE-4202-ACB6-20292253DFBA}"/>
              </a:ext>
            </a:extLst>
          </p:cNvPr>
          <p:cNvSpPr/>
          <p:nvPr/>
        </p:nvSpPr>
        <p:spPr>
          <a:xfrm>
            <a:off x="8715375" y="2133600"/>
            <a:ext cx="2686050" cy="2686050"/>
          </a:xfrm>
          <a:prstGeom prst="blockArc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33A1A612-D408-4AAF-892F-33BEA1328920}"/>
              </a:ext>
            </a:extLst>
          </p:cNvPr>
          <p:cNvGrpSpPr/>
          <p:nvPr/>
        </p:nvGrpSpPr>
        <p:grpSpPr>
          <a:xfrm>
            <a:off x="1746430" y="3092170"/>
            <a:ext cx="729890" cy="1441656"/>
            <a:chOff x="1713400" y="2247641"/>
            <a:chExt cx="729890" cy="1441656"/>
          </a:xfrm>
        </p:grpSpPr>
        <p:sp>
          <p:nvSpPr>
            <p:cNvPr id="122" name="Freeform 5">
              <a:extLst>
                <a:ext uri="{FF2B5EF4-FFF2-40B4-BE49-F238E27FC236}">
                  <a16:creationId xmlns:a16="http://schemas.microsoft.com/office/drawing/2014/main" id="{AD81F67E-499D-4A28-A1DA-72E46EE66C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80334" y="2447880"/>
              <a:ext cx="396023" cy="329413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2DB228E0-DB7F-4C00-BAD9-0734165AB93F}"/>
                </a:ext>
              </a:extLst>
            </p:cNvPr>
            <p:cNvSpPr/>
            <p:nvPr/>
          </p:nvSpPr>
          <p:spPr>
            <a:xfrm>
              <a:off x="1713400" y="2247641"/>
              <a:ext cx="729890" cy="729890"/>
            </a:xfrm>
            <a:prstGeom prst="ellipse">
              <a:avLst/>
            </a:pr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E160000F-BB79-4C07-AEF0-8909E910A2C5}"/>
                </a:ext>
              </a:extLst>
            </p:cNvPr>
            <p:cNvCxnSpPr>
              <a:cxnSpLocks/>
              <a:stCxn id="123" idx="4"/>
            </p:cNvCxnSpPr>
            <p:nvPr/>
          </p:nvCxnSpPr>
          <p:spPr>
            <a:xfrm>
              <a:off x="2078345" y="2977531"/>
              <a:ext cx="0" cy="711766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D300C8D4-4C25-40CA-AD41-6294A63C4CA6}"/>
              </a:ext>
            </a:extLst>
          </p:cNvPr>
          <p:cNvGrpSpPr/>
          <p:nvPr/>
        </p:nvGrpSpPr>
        <p:grpSpPr>
          <a:xfrm>
            <a:off x="1111406" y="4780630"/>
            <a:ext cx="2044389" cy="590199"/>
            <a:chOff x="2527397" y="2903077"/>
            <a:chExt cx="2044389" cy="590199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033555C8-6EF5-46D3-A5A7-1729D44A4342}"/>
                </a:ext>
              </a:extLst>
            </p:cNvPr>
            <p:cNvSpPr txBox="1"/>
            <p:nvPr/>
          </p:nvSpPr>
          <p:spPr>
            <a:xfrm>
              <a:off x="2527397" y="2903077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3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B00FD417-FFB3-4D84-BFF2-B58AEB7EB1BD}"/>
                </a:ext>
              </a:extLst>
            </p:cNvPr>
            <p:cNvSpPr txBox="1"/>
            <p:nvPr/>
          </p:nvSpPr>
          <p:spPr>
            <a:xfrm>
              <a:off x="2914889" y="3216277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4AB10BB-F061-42BE-9F1E-346A726DFDF7}"/>
              </a:ext>
            </a:extLst>
          </p:cNvPr>
          <p:cNvGrpSpPr/>
          <p:nvPr/>
        </p:nvGrpSpPr>
        <p:grpSpPr>
          <a:xfrm>
            <a:off x="4410255" y="3092170"/>
            <a:ext cx="729890" cy="1441269"/>
            <a:chOff x="-1980640" y="215620"/>
            <a:chExt cx="729890" cy="1441269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B3578890-E200-4E6B-A549-22BA8E1C88D6}"/>
                </a:ext>
              </a:extLst>
            </p:cNvPr>
            <p:cNvGrpSpPr/>
            <p:nvPr/>
          </p:nvGrpSpPr>
          <p:grpSpPr>
            <a:xfrm>
              <a:off x="-1762586" y="424442"/>
              <a:ext cx="293782" cy="312247"/>
              <a:chOff x="6670357" y="2277094"/>
              <a:chExt cx="555626" cy="590551"/>
            </a:xfrm>
            <a:solidFill>
              <a:schemeClr val="accent4"/>
            </a:solidFill>
          </p:grpSpPr>
          <p:sp>
            <p:nvSpPr>
              <p:cNvPr id="87" name="Rectangle 10">
                <a:extLst>
                  <a:ext uri="{FF2B5EF4-FFF2-40B4-BE49-F238E27FC236}">
                    <a16:creationId xmlns:a16="http://schemas.microsoft.com/office/drawing/2014/main" id="{6F6375A2-DE32-42ED-9540-BBE3AB9BD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Rectangle 11">
                <a:extLst>
                  <a:ext uri="{FF2B5EF4-FFF2-40B4-BE49-F238E27FC236}">
                    <a16:creationId xmlns:a16="http://schemas.microsoft.com/office/drawing/2014/main" id="{8A4E7869-92DA-4EFD-B1C4-8CC5CFE29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2">
                <a:extLst>
                  <a:ext uri="{FF2B5EF4-FFF2-40B4-BE49-F238E27FC236}">
                    <a16:creationId xmlns:a16="http://schemas.microsoft.com/office/drawing/2014/main" id="{FA54505C-05E4-455B-8798-676459177F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1" name="Freeform 13">
                <a:extLst>
                  <a:ext uri="{FF2B5EF4-FFF2-40B4-BE49-F238E27FC236}">
                    <a16:creationId xmlns:a16="http://schemas.microsoft.com/office/drawing/2014/main" id="{EF90BDE9-DC29-41B5-AE48-1947E93F7D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2" name="Freeform 14">
                <a:extLst>
                  <a:ext uri="{FF2B5EF4-FFF2-40B4-BE49-F238E27FC236}">
                    <a16:creationId xmlns:a16="http://schemas.microsoft.com/office/drawing/2014/main" id="{9933453D-02B5-4E2D-A68C-C1950F774D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15">
                <a:extLst>
                  <a:ext uri="{FF2B5EF4-FFF2-40B4-BE49-F238E27FC236}">
                    <a16:creationId xmlns:a16="http://schemas.microsoft.com/office/drawing/2014/main" id="{06C8437F-A9C9-4F7B-99FA-3B4B911B5C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16">
                <a:extLst>
                  <a:ext uri="{FF2B5EF4-FFF2-40B4-BE49-F238E27FC236}">
                    <a16:creationId xmlns:a16="http://schemas.microsoft.com/office/drawing/2014/main" id="{EBC9F669-6F8E-459C-A9E5-E10ED67181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17">
                <a:extLst>
                  <a:ext uri="{FF2B5EF4-FFF2-40B4-BE49-F238E27FC236}">
                    <a16:creationId xmlns:a16="http://schemas.microsoft.com/office/drawing/2014/main" id="{7DC097D0-9991-4D9B-9847-4EBEE87AFD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8">
                <a:extLst>
                  <a:ext uri="{FF2B5EF4-FFF2-40B4-BE49-F238E27FC236}">
                    <a16:creationId xmlns:a16="http://schemas.microsoft.com/office/drawing/2014/main" id="{058DA316-1394-472C-ACF5-221AA94789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9">
                <a:extLst>
                  <a:ext uri="{FF2B5EF4-FFF2-40B4-BE49-F238E27FC236}">
                    <a16:creationId xmlns:a16="http://schemas.microsoft.com/office/drawing/2014/main" id="{8BC4E8D3-DA7D-4A2D-BEC9-CF0FD57582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20">
                <a:extLst>
                  <a:ext uri="{FF2B5EF4-FFF2-40B4-BE49-F238E27FC236}">
                    <a16:creationId xmlns:a16="http://schemas.microsoft.com/office/drawing/2014/main" id="{F565FFF5-7B85-4560-9882-E35075AFF7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21">
                <a:extLst>
                  <a:ext uri="{FF2B5EF4-FFF2-40B4-BE49-F238E27FC236}">
                    <a16:creationId xmlns:a16="http://schemas.microsoft.com/office/drawing/2014/main" id="{172EDA67-3A5B-44C8-A6DD-1BD2F11B97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3B1BBC0-8115-4DFC-8A5C-D12E9BDE7FEE}"/>
                </a:ext>
              </a:extLst>
            </p:cNvPr>
            <p:cNvSpPr/>
            <p:nvPr/>
          </p:nvSpPr>
          <p:spPr>
            <a:xfrm>
              <a:off x="-1980640" y="215620"/>
              <a:ext cx="729890" cy="729890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52654872-6319-4C8E-B691-BA8BACF352D6}"/>
                </a:ext>
              </a:extLst>
            </p:cNvPr>
            <p:cNvCxnSpPr>
              <a:cxnSpLocks/>
              <a:stCxn id="75" idx="4"/>
            </p:cNvCxnSpPr>
            <p:nvPr/>
          </p:nvCxnSpPr>
          <p:spPr>
            <a:xfrm>
              <a:off x="-1615695" y="945510"/>
              <a:ext cx="0" cy="711379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278A322-CE5C-47AD-9632-E72DD74B00DA}"/>
              </a:ext>
            </a:extLst>
          </p:cNvPr>
          <p:cNvGrpSpPr/>
          <p:nvPr/>
        </p:nvGrpSpPr>
        <p:grpSpPr>
          <a:xfrm>
            <a:off x="7051855" y="3092170"/>
            <a:ext cx="729890" cy="1428622"/>
            <a:chOff x="7051855" y="3035020"/>
            <a:chExt cx="729890" cy="1428622"/>
          </a:xfrm>
        </p:grpSpPr>
        <p:sp>
          <p:nvSpPr>
            <p:cNvPr id="125" name="AutoShape 9">
              <a:extLst>
                <a:ext uri="{FF2B5EF4-FFF2-40B4-BE49-F238E27FC236}">
                  <a16:creationId xmlns:a16="http://schemas.microsoft.com/office/drawing/2014/main" id="{E1FB342D-422B-4D09-ADD4-E41093630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085" y="3235618"/>
              <a:ext cx="315431" cy="32869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3EBF7338-D3CC-4D5F-AA01-89B730AEB6E9}"/>
                </a:ext>
              </a:extLst>
            </p:cNvPr>
            <p:cNvSpPr/>
            <p:nvPr/>
          </p:nvSpPr>
          <p:spPr>
            <a:xfrm>
              <a:off x="7051855" y="3035020"/>
              <a:ext cx="729890" cy="729890"/>
            </a:xfrm>
            <a:prstGeom prst="ellipse">
              <a:avLst/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FCDEB041-146C-42C8-A144-952A728D68A1}"/>
                </a:ext>
              </a:extLst>
            </p:cNvPr>
            <p:cNvCxnSpPr>
              <a:cxnSpLocks/>
              <a:stCxn id="126" idx="4"/>
            </p:cNvCxnSpPr>
            <p:nvPr/>
          </p:nvCxnSpPr>
          <p:spPr>
            <a:xfrm>
              <a:off x="7416800" y="3764910"/>
              <a:ext cx="0" cy="698732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30ADF03-4C4A-47EF-B75D-AA724D71FCE4}"/>
              </a:ext>
            </a:extLst>
          </p:cNvPr>
          <p:cNvGrpSpPr/>
          <p:nvPr/>
        </p:nvGrpSpPr>
        <p:grpSpPr>
          <a:xfrm>
            <a:off x="9693455" y="3092170"/>
            <a:ext cx="729890" cy="1428622"/>
            <a:chOff x="9693455" y="3035020"/>
            <a:chExt cx="729890" cy="1428622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A003198-B2EA-47AE-877C-359A245E57C3}"/>
                </a:ext>
              </a:extLst>
            </p:cNvPr>
            <p:cNvGrpSpPr/>
            <p:nvPr/>
          </p:nvGrpSpPr>
          <p:grpSpPr>
            <a:xfrm>
              <a:off x="9693455" y="3035020"/>
              <a:ext cx="729890" cy="729890"/>
              <a:chOff x="2897419" y="4635162"/>
              <a:chExt cx="729890" cy="729890"/>
            </a:xfrm>
          </p:grpSpPr>
          <p:sp>
            <p:nvSpPr>
              <p:cNvPr id="117" name="Freeform 5">
                <a:extLst>
                  <a:ext uri="{FF2B5EF4-FFF2-40B4-BE49-F238E27FC236}">
                    <a16:creationId xmlns:a16="http://schemas.microsoft.com/office/drawing/2014/main" id="{0FCD311A-D408-48B9-BDEC-07F1A39A86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99161" y="4835760"/>
                <a:ext cx="326404" cy="328695"/>
              </a:xfrm>
              <a:custGeom>
                <a:avLst/>
                <a:gdLst>
                  <a:gd name="T0" fmla="*/ 187 w 187"/>
                  <a:gd name="T1" fmla="*/ 9 h 187"/>
                  <a:gd name="T2" fmla="*/ 185 w 187"/>
                  <a:gd name="T3" fmla="*/ 2 h 187"/>
                  <a:gd name="T4" fmla="*/ 178 w 187"/>
                  <a:gd name="T5" fmla="*/ 0 h 187"/>
                  <a:gd name="T6" fmla="*/ 121 w 187"/>
                  <a:gd name="T7" fmla="*/ 39 h 187"/>
                  <a:gd name="T8" fmla="*/ 93 w 187"/>
                  <a:gd name="T9" fmla="*/ 39 h 187"/>
                  <a:gd name="T10" fmla="*/ 94 w 187"/>
                  <a:gd name="T11" fmla="*/ 35 h 187"/>
                  <a:gd name="T12" fmla="*/ 89 w 187"/>
                  <a:gd name="T13" fmla="*/ 28 h 187"/>
                  <a:gd name="T14" fmla="*/ 82 w 187"/>
                  <a:gd name="T15" fmla="*/ 28 h 187"/>
                  <a:gd name="T16" fmla="*/ 73 w 187"/>
                  <a:gd name="T17" fmla="*/ 33 h 187"/>
                  <a:gd name="T18" fmla="*/ 72 w 187"/>
                  <a:gd name="T19" fmla="*/ 26 h 187"/>
                  <a:gd name="T20" fmla="*/ 65 w 187"/>
                  <a:gd name="T21" fmla="*/ 21 h 187"/>
                  <a:gd name="T22" fmla="*/ 56 w 187"/>
                  <a:gd name="T23" fmla="*/ 28 h 187"/>
                  <a:gd name="T24" fmla="*/ 31 w 187"/>
                  <a:gd name="T25" fmla="*/ 21 h 187"/>
                  <a:gd name="T26" fmla="*/ 19 w 187"/>
                  <a:gd name="T27" fmla="*/ 31 h 187"/>
                  <a:gd name="T28" fmla="*/ 20 w 187"/>
                  <a:gd name="T29" fmla="*/ 38 h 187"/>
                  <a:gd name="T30" fmla="*/ 69 w 187"/>
                  <a:gd name="T31" fmla="*/ 65 h 187"/>
                  <a:gd name="T32" fmla="*/ 50 w 187"/>
                  <a:gd name="T33" fmla="*/ 117 h 187"/>
                  <a:gd name="T34" fmla="*/ 10 w 187"/>
                  <a:gd name="T35" fmla="*/ 117 h 187"/>
                  <a:gd name="T36" fmla="*/ 5 w 187"/>
                  <a:gd name="T37" fmla="*/ 118 h 187"/>
                  <a:gd name="T38" fmla="*/ 0 w 187"/>
                  <a:gd name="T39" fmla="*/ 125 h 187"/>
                  <a:gd name="T40" fmla="*/ 29 w 187"/>
                  <a:gd name="T41" fmla="*/ 142 h 187"/>
                  <a:gd name="T42" fmla="*/ 32 w 187"/>
                  <a:gd name="T43" fmla="*/ 145 h 187"/>
                  <a:gd name="T44" fmla="*/ 33 w 187"/>
                  <a:gd name="T45" fmla="*/ 155 h 187"/>
                  <a:gd name="T46" fmla="*/ 33 w 187"/>
                  <a:gd name="T47" fmla="*/ 155 h 187"/>
                  <a:gd name="T48" fmla="*/ 42 w 187"/>
                  <a:gd name="T49" fmla="*/ 155 h 187"/>
                  <a:gd name="T50" fmla="*/ 45 w 187"/>
                  <a:gd name="T51" fmla="*/ 159 h 187"/>
                  <a:gd name="T52" fmla="*/ 62 w 187"/>
                  <a:gd name="T53" fmla="*/ 187 h 187"/>
                  <a:gd name="T54" fmla="*/ 65 w 187"/>
                  <a:gd name="T55" fmla="*/ 186 h 187"/>
                  <a:gd name="T56" fmla="*/ 71 w 187"/>
                  <a:gd name="T57" fmla="*/ 177 h 187"/>
                  <a:gd name="T58" fmla="*/ 67 w 187"/>
                  <a:gd name="T59" fmla="*/ 140 h 187"/>
                  <a:gd name="T60" fmla="*/ 108 w 187"/>
                  <a:gd name="T61" fmla="*/ 105 h 187"/>
                  <a:gd name="T62" fmla="*/ 123 w 187"/>
                  <a:gd name="T63" fmla="*/ 119 h 187"/>
                  <a:gd name="T64" fmla="*/ 153 w 187"/>
                  <a:gd name="T65" fmla="*/ 170 h 187"/>
                  <a:gd name="T66" fmla="*/ 165 w 187"/>
                  <a:gd name="T67" fmla="*/ 160 h 187"/>
                  <a:gd name="T68" fmla="*/ 166 w 187"/>
                  <a:gd name="T69" fmla="*/ 154 h 187"/>
                  <a:gd name="T70" fmla="*/ 165 w 187"/>
                  <a:gd name="T71" fmla="*/ 126 h 187"/>
                  <a:gd name="T72" fmla="*/ 165 w 187"/>
                  <a:gd name="T73" fmla="*/ 119 h 187"/>
                  <a:gd name="T74" fmla="*/ 157 w 187"/>
                  <a:gd name="T75" fmla="*/ 114 h 187"/>
                  <a:gd name="T76" fmla="*/ 153 w 187"/>
                  <a:gd name="T77" fmla="*/ 111 h 187"/>
                  <a:gd name="T78" fmla="*/ 161 w 187"/>
                  <a:gd name="T79" fmla="*/ 102 h 187"/>
                  <a:gd name="T80" fmla="*/ 155 w 187"/>
                  <a:gd name="T81" fmla="*/ 94 h 187"/>
                  <a:gd name="T82" fmla="*/ 148 w 187"/>
                  <a:gd name="T83" fmla="*/ 94 h 187"/>
                  <a:gd name="T84" fmla="*/ 141 w 187"/>
                  <a:gd name="T85" fmla="*/ 72 h 187"/>
                  <a:gd name="T86" fmla="*/ 175 w 187"/>
                  <a:gd name="T87" fmla="*/ 38 h 187"/>
                  <a:gd name="T88" fmla="*/ 175 w 187"/>
                  <a:gd name="T89" fmla="*/ 38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7" h="187">
                    <a:moveTo>
                      <a:pt x="175" y="38"/>
                    </a:moveTo>
                    <a:cubicBezTo>
                      <a:pt x="183" y="27"/>
                      <a:pt x="187" y="17"/>
                      <a:pt x="187" y="9"/>
                    </a:cubicBezTo>
                    <a:cubicBezTo>
                      <a:pt x="187" y="7"/>
                      <a:pt x="187" y="5"/>
                      <a:pt x="186" y="3"/>
                    </a:cubicBezTo>
                    <a:cubicBezTo>
                      <a:pt x="186" y="3"/>
                      <a:pt x="186" y="2"/>
                      <a:pt x="185" y="2"/>
                    </a:cubicBezTo>
                    <a:cubicBezTo>
                      <a:pt x="185" y="2"/>
                      <a:pt x="184" y="1"/>
                      <a:pt x="184" y="1"/>
                    </a:cubicBezTo>
                    <a:cubicBezTo>
                      <a:pt x="183" y="0"/>
                      <a:pt x="181" y="0"/>
                      <a:pt x="178" y="0"/>
                    </a:cubicBezTo>
                    <a:cubicBezTo>
                      <a:pt x="171" y="0"/>
                      <a:pt x="160" y="4"/>
                      <a:pt x="150" y="12"/>
                    </a:cubicBezTo>
                    <a:cubicBezTo>
                      <a:pt x="141" y="18"/>
                      <a:pt x="133" y="27"/>
                      <a:pt x="121" y="39"/>
                    </a:cubicBezTo>
                    <a:cubicBezTo>
                      <a:pt x="119" y="41"/>
                      <a:pt x="117" y="43"/>
                      <a:pt x="115" y="46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4" y="38"/>
                      <a:pt x="94" y="37"/>
                      <a:pt x="94" y="35"/>
                    </a:cubicBezTo>
                    <a:cubicBezTo>
                      <a:pt x="94" y="34"/>
                      <a:pt x="94" y="33"/>
                      <a:pt x="93" y="32"/>
                    </a:cubicBezTo>
                    <a:cubicBezTo>
                      <a:pt x="89" y="28"/>
                      <a:pt x="89" y="28"/>
                      <a:pt x="89" y="28"/>
                    </a:cubicBezTo>
                    <a:cubicBezTo>
                      <a:pt x="88" y="27"/>
                      <a:pt x="87" y="26"/>
                      <a:pt x="85" y="26"/>
                    </a:cubicBezTo>
                    <a:cubicBezTo>
                      <a:pt x="84" y="26"/>
                      <a:pt x="83" y="27"/>
                      <a:pt x="82" y="28"/>
                    </a:cubicBezTo>
                    <a:cubicBezTo>
                      <a:pt x="76" y="34"/>
                      <a:pt x="76" y="34"/>
                      <a:pt x="76" y="34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3" y="32"/>
                      <a:pt x="74" y="31"/>
                      <a:pt x="74" y="30"/>
                    </a:cubicBezTo>
                    <a:cubicBezTo>
                      <a:pt x="74" y="29"/>
                      <a:pt x="73" y="27"/>
                      <a:pt x="72" y="26"/>
                    </a:cubicBezTo>
                    <a:cubicBezTo>
                      <a:pt x="68" y="22"/>
                      <a:pt x="68" y="22"/>
                      <a:pt x="68" y="22"/>
                    </a:cubicBezTo>
                    <a:cubicBezTo>
                      <a:pt x="67" y="21"/>
                      <a:pt x="66" y="21"/>
                      <a:pt x="65" y="21"/>
                    </a:cubicBezTo>
                    <a:cubicBezTo>
                      <a:pt x="63" y="21"/>
                      <a:pt x="62" y="21"/>
                      <a:pt x="61" y="22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2" y="21"/>
                      <a:pt x="32" y="21"/>
                      <a:pt x="31" y="21"/>
                    </a:cubicBezTo>
                    <a:cubicBezTo>
                      <a:pt x="30" y="21"/>
                      <a:pt x="28" y="21"/>
                      <a:pt x="27" y="23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8" y="31"/>
                      <a:pt x="18" y="33"/>
                      <a:pt x="18" y="34"/>
                    </a:cubicBezTo>
                    <a:cubicBezTo>
                      <a:pt x="18" y="36"/>
                      <a:pt x="19" y="37"/>
                      <a:pt x="20" y="38"/>
                    </a:cubicBezTo>
                    <a:cubicBezTo>
                      <a:pt x="68" y="65"/>
                      <a:pt x="68" y="65"/>
                      <a:pt x="68" y="65"/>
                    </a:cubicBezTo>
                    <a:cubicBezTo>
                      <a:pt x="68" y="65"/>
                      <a:pt x="69" y="65"/>
                      <a:pt x="69" y="65"/>
                    </a:cubicBezTo>
                    <a:cubicBezTo>
                      <a:pt x="83" y="79"/>
                      <a:pt x="83" y="79"/>
                      <a:pt x="83" y="79"/>
                    </a:cubicBezTo>
                    <a:cubicBezTo>
                      <a:pt x="70" y="92"/>
                      <a:pt x="59" y="105"/>
                      <a:pt x="50" y="117"/>
                    </a:cubicBezTo>
                    <a:cubicBezTo>
                      <a:pt x="49" y="118"/>
                      <a:pt x="48" y="119"/>
                      <a:pt x="47" y="120"/>
                    </a:cubicBezTo>
                    <a:cubicBezTo>
                      <a:pt x="10" y="117"/>
                      <a:pt x="10" y="117"/>
                      <a:pt x="10" y="117"/>
                    </a:cubicBezTo>
                    <a:cubicBezTo>
                      <a:pt x="10" y="116"/>
                      <a:pt x="10" y="116"/>
                      <a:pt x="10" y="116"/>
                    </a:cubicBezTo>
                    <a:cubicBezTo>
                      <a:pt x="8" y="117"/>
                      <a:pt x="6" y="117"/>
                      <a:pt x="5" y="118"/>
                    </a:cubicBezTo>
                    <a:cubicBezTo>
                      <a:pt x="1" y="122"/>
                      <a:pt x="1" y="122"/>
                      <a:pt x="1" y="122"/>
                    </a:cubicBezTo>
                    <a:cubicBezTo>
                      <a:pt x="1" y="123"/>
                      <a:pt x="0" y="124"/>
                      <a:pt x="0" y="125"/>
                    </a:cubicBezTo>
                    <a:cubicBezTo>
                      <a:pt x="0" y="127"/>
                      <a:pt x="1" y="129"/>
                      <a:pt x="3" y="130"/>
                    </a:cubicBezTo>
                    <a:cubicBezTo>
                      <a:pt x="29" y="142"/>
                      <a:pt x="29" y="142"/>
                      <a:pt x="29" y="142"/>
                    </a:cubicBezTo>
                    <a:cubicBezTo>
                      <a:pt x="29" y="142"/>
                      <a:pt x="29" y="142"/>
                      <a:pt x="30" y="143"/>
                    </a:cubicBezTo>
                    <a:cubicBezTo>
                      <a:pt x="32" y="145"/>
                      <a:pt x="32" y="145"/>
                      <a:pt x="32" y="145"/>
                    </a:cubicBezTo>
                    <a:cubicBezTo>
                      <a:pt x="31" y="147"/>
                      <a:pt x="31" y="148"/>
                      <a:pt x="31" y="150"/>
                    </a:cubicBezTo>
                    <a:cubicBezTo>
                      <a:pt x="31" y="152"/>
                      <a:pt x="31" y="153"/>
                      <a:pt x="33" y="155"/>
                    </a:cubicBezTo>
                    <a:cubicBezTo>
                      <a:pt x="33" y="155"/>
                      <a:pt x="33" y="155"/>
                      <a:pt x="33" y="155"/>
                    </a:cubicBezTo>
                    <a:cubicBezTo>
                      <a:pt x="33" y="155"/>
                      <a:pt x="33" y="155"/>
                      <a:pt x="33" y="155"/>
                    </a:cubicBezTo>
                    <a:cubicBezTo>
                      <a:pt x="34" y="156"/>
                      <a:pt x="36" y="156"/>
                      <a:pt x="37" y="156"/>
                    </a:cubicBezTo>
                    <a:cubicBezTo>
                      <a:pt x="39" y="156"/>
                      <a:pt x="41" y="156"/>
                      <a:pt x="42" y="155"/>
                    </a:cubicBezTo>
                    <a:cubicBezTo>
                      <a:pt x="45" y="158"/>
                      <a:pt x="45" y="158"/>
                      <a:pt x="45" y="158"/>
                    </a:cubicBezTo>
                    <a:cubicBezTo>
                      <a:pt x="45" y="158"/>
                      <a:pt x="45" y="158"/>
                      <a:pt x="45" y="159"/>
                    </a:cubicBezTo>
                    <a:cubicBezTo>
                      <a:pt x="58" y="184"/>
                      <a:pt x="58" y="184"/>
                      <a:pt x="58" y="184"/>
                    </a:cubicBezTo>
                    <a:cubicBezTo>
                      <a:pt x="58" y="186"/>
                      <a:pt x="60" y="187"/>
                      <a:pt x="62" y="187"/>
                    </a:cubicBezTo>
                    <a:cubicBezTo>
                      <a:pt x="62" y="187"/>
                      <a:pt x="62" y="187"/>
                      <a:pt x="62" y="187"/>
                    </a:cubicBezTo>
                    <a:cubicBezTo>
                      <a:pt x="63" y="187"/>
                      <a:pt x="64" y="187"/>
                      <a:pt x="65" y="186"/>
                    </a:cubicBezTo>
                    <a:cubicBezTo>
                      <a:pt x="69" y="182"/>
                      <a:pt x="69" y="182"/>
                      <a:pt x="69" y="182"/>
                    </a:cubicBezTo>
                    <a:cubicBezTo>
                      <a:pt x="70" y="181"/>
                      <a:pt x="71" y="179"/>
                      <a:pt x="71" y="177"/>
                    </a:cubicBezTo>
                    <a:cubicBezTo>
                      <a:pt x="71" y="177"/>
                      <a:pt x="71" y="177"/>
                      <a:pt x="71" y="177"/>
                    </a:cubicBezTo>
                    <a:cubicBezTo>
                      <a:pt x="67" y="140"/>
                      <a:pt x="67" y="140"/>
                      <a:pt x="67" y="140"/>
                    </a:cubicBezTo>
                    <a:cubicBezTo>
                      <a:pt x="68" y="139"/>
                      <a:pt x="69" y="138"/>
                      <a:pt x="70" y="138"/>
                    </a:cubicBezTo>
                    <a:cubicBezTo>
                      <a:pt x="82" y="129"/>
                      <a:pt x="95" y="117"/>
                      <a:pt x="108" y="105"/>
                    </a:cubicBezTo>
                    <a:cubicBezTo>
                      <a:pt x="122" y="118"/>
                      <a:pt x="122" y="118"/>
                      <a:pt x="122" y="118"/>
                    </a:cubicBezTo>
                    <a:cubicBezTo>
                      <a:pt x="122" y="118"/>
                      <a:pt x="122" y="119"/>
                      <a:pt x="123" y="119"/>
                    </a:cubicBezTo>
                    <a:cubicBezTo>
                      <a:pt x="149" y="167"/>
                      <a:pt x="149" y="167"/>
                      <a:pt x="149" y="167"/>
                    </a:cubicBezTo>
                    <a:cubicBezTo>
                      <a:pt x="150" y="169"/>
                      <a:pt x="152" y="170"/>
                      <a:pt x="153" y="170"/>
                    </a:cubicBezTo>
                    <a:cubicBezTo>
                      <a:pt x="155" y="170"/>
                      <a:pt x="156" y="169"/>
                      <a:pt x="157" y="168"/>
                    </a:cubicBezTo>
                    <a:cubicBezTo>
                      <a:pt x="165" y="160"/>
                      <a:pt x="165" y="160"/>
                      <a:pt x="165" y="160"/>
                    </a:cubicBezTo>
                    <a:cubicBezTo>
                      <a:pt x="166" y="159"/>
                      <a:pt x="166" y="158"/>
                      <a:pt x="166" y="156"/>
                    </a:cubicBezTo>
                    <a:cubicBezTo>
                      <a:pt x="166" y="155"/>
                      <a:pt x="166" y="155"/>
                      <a:pt x="166" y="154"/>
                    </a:cubicBezTo>
                    <a:cubicBezTo>
                      <a:pt x="159" y="132"/>
                      <a:pt x="159" y="132"/>
                      <a:pt x="159" y="132"/>
                    </a:cubicBezTo>
                    <a:cubicBezTo>
                      <a:pt x="165" y="126"/>
                      <a:pt x="165" y="126"/>
                      <a:pt x="165" y="126"/>
                    </a:cubicBezTo>
                    <a:cubicBezTo>
                      <a:pt x="166" y="125"/>
                      <a:pt x="166" y="124"/>
                      <a:pt x="166" y="123"/>
                    </a:cubicBezTo>
                    <a:cubicBezTo>
                      <a:pt x="166" y="121"/>
                      <a:pt x="166" y="120"/>
                      <a:pt x="165" y="119"/>
                    </a:cubicBezTo>
                    <a:cubicBezTo>
                      <a:pt x="161" y="115"/>
                      <a:pt x="161" y="115"/>
                      <a:pt x="161" y="115"/>
                    </a:cubicBezTo>
                    <a:cubicBezTo>
                      <a:pt x="160" y="114"/>
                      <a:pt x="159" y="114"/>
                      <a:pt x="157" y="114"/>
                    </a:cubicBezTo>
                    <a:cubicBezTo>
                      <a:pt x="156" y="114"/>
                      <a:pt x="155" y="114"/>
                      <a:pt x="154" y="115"/>
                    </a:cubicBezTo>
                    <a:cubicBezTo>
                      <a:pt x="153" y="111"/>
                      <a:pt x="153" y="111"/>
                      <a:pt x="153" y="111"/>
                    </a:cubicBezTo>
                    <a:cubicBezTo>
                      <a:pt x="159" y="105"/>
                      <a:pt x="159" y="105"/>
                      <a:pt x="159" y="105"/>
                    </a:cubicBezTo>
                    <a:cubicBezTo>
                      <a:pt x="160" y="104"/>
                      <a:pt x="161" y="103"/>
                      <a:pt x="161" y="102"/>
                    </a:cubicBezTo>
                    <a:cubicBezTo>
                      <a:pt x="161" y="100"/>
                      <a:pt x="160" y="99"/>
                      <a:pt x="159" y="98"/>
                    </a:cubicBezTo>
                    <a:cubicBezTo>
                      <a:pt x="155" y="94"/>
                      <a:pt x="155" y="94"/>
                      <a:pt x="155" y="94"/>
                    </a:cubicBezTo>
                    <a:cubicBezTo>
                      <a:pt x="154" y="93"/>
                      <a:pt x="153" y="93"/>
                      <a:pt x="152" y="93"/>
                    </a:cubicBezTo>
                    <a:cubicBezTo>
                      <a:pt x="150" y="93"/>
                      <a:pt x="149" y="93"/>
                      <a:pt x="148" y="94"/>
                    </a:cubicBezTo>
                    <a:cubicBezTo>
                      <a:pt x="148" y="94"/>
                      <a:pt x="148" y="94"/>
                      <a:pt x="148" y="94"/>
                    </a:cubicBezTo>
                    <a:cubicBezTo>
                      <a:pt x="141" y="72"/>
                      <a:pt x="141" y="72"/>
                      <a:pt x="141" y="72"/>
                    </a:cubicBezTo>
                    <a:cubicBezTo>
                      <a:pt x="144" y="70"/>
                      <a:pt x="146" y="68"/>
                      <a:pt x="148" y="66"/>
                    </a:cubicBezTo>
                    <a:cubicBezTo>
                      <a:pt x="160" y="54"/>
                      <a:pt x="169" y="46"/>
                      <a:pt x="175" y="38"/>
                    </a:cubicBezTo>
                    <a:close/>
                    <a:moveTo>
                      <a:pt x="175" y="38"/>
                    </a:moveTo>
                    <a:cubicBezTo>
                      <a:pt x="175" y="38"/>
                      <a:pt x="175" y="38"/>
                      <a:pt x="175" y="38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F797CAC0-3C8A-4BE5-9C9C-3C6BBA7BBC57}"/>
                  </a:ext>
                </a:extLst>
              </p:cNvPr>
              <p:cNvSpPr/>
              <p:nvPr/>
            </p:nvSpPr>
            <p:spPr>
              <a:xfrm rot="10800000">
                <a:off x="2897419" y="4635162"/>
                <a:ext cx="729890" cy="729890"/>
              </a:xfrm>
              <a:prstGeom prst="ellipse">
                <a:avLst/>
              </a:prstGeom>
              <a:noFill/>
              <a:ln w="127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35ADBE59-D10D-4D9D-9588-9BABBC8F0DA6}"/>
                </a:ext>
              </a:extLst>
            </p:cNvPr>
            <p:cNvCxnSpPr>
              <a:cxnSpLocks/>
            </p:cNvCxnSpPr>
            <p:nvPr/>
          </p:nvCxnSpPr>
          <p:spPr>
            <a:xfrm>
              <a:off x="10058400" y="3764910"/>
              <a:ext cx="0" cy="698732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E8FDE8C3-B882-433A-9734-9B0E3A06140B}"/>
              </a:ext>
            </a:extLst>
          </p:cNvPr>
          <p:cNvGrpSpPr/>
          <p:nvPr/>
        </p:nvGrpSpPr>
        <p:grpSpPr>
          <a:xfrm>
            <a:off x="3753006" y="4780630"/>
            <a:ext cx="2044389" cy="590199"/>
            <a:chOff x="2527397" y="2903077"/>
            <a:chExt cx="2044389" cy="590199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7C319A1F-5C88-4B8F-B53F-EF578D80D996}"/>
                </a:ext>
              </a:extLst>
            </p:cNvPr>
            <p:cNvSpPr txBox="1"/>
            <p:nvPr/>
          </p:nvSpPr>
          <p:spPr>
            <a:xfrm>
              <a:off x="2527397" y="2903077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1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5EE8DB14-4E31-43E5-9BD4-DF5A85BC48BD}"/>
                </a:ext>
              </a:extLst>
            </p:cNvPr>
            <p:cNvSpPr txBox="1"/>
            <p:nvPr/>
          </p:nvSpPr>
          <p:spPr>
            <a:xfrm>
              <a:off x="2914889" y="3216277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FB5F1CB7-0E95-4DD3-AAC5-EE7DC8A8370A}"/>
              </a:ext>
            </a:extLst>
          </p:cNvPr>
          <p:cNvGrpSpPr/>
          <p:nvPr/>
        </p:nvGrpSpPr>
        <p:grpSpPr>
          <a:xfrm>
            <a:off x="6394606" y="4780630"/>
            <a:ext cx="2044389" cy="590199"/>
            <a:chOff x="2527397" y="2903077"/>
            <a:chExt cx="2044389" cy="590199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47AFADBE-374A-4BD9-A5E4-C0AF263E6E54}"/>
                </a:ext>
              </a:extLst>
            </p:cNvPr>
            <p:cNvSpPr txBox="1"/>
            <p:nvPr/>
          </p:nvSpPr>
          <p:spPr>
            <a:xfrm>
              <a:off x="2527397" y="2903077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2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536E47AE-922D-4B18-A2EF-74374E5DF218}"/>
                </a:ext>
              </a:extLst>
            </p:cNvPr>
            <p:cNvSpPr txBox="1"/>
            <p:nvPr/>
          </p:nvSpPr>
          <p:spPr>
            <a:xfrm>
              <a:off x="2914889" y="3216277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55D5566A-4F0A-42A6-81DD-3A4DE4B72DE9}"/>
              </a:ext>
            </a:extLst>
          </p:cNvPr>
          <p:cNvGrpSpPr/>
          <p:nvPr/>
        </p:nvGrpSpPr>
        <p:grpSpPr>
          <a:xfrm>
            <a:off x="9036206" y="4780630"/>
            <a:ext cx="2044389" cy="590199"/>
            <a:chOff x="2527397" y="2903077"/>
            <a:chExt cx="2044389" cy="590199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1E0CB32D-5E38-43BF-B8C8-EA1B2F8FF880}"/>
                </a:ext>
              </a:extLst>
            </p:cNvPr>
            <p:cNvSpPr txBox="1"/>
            <p:nvPr/>
          </p:nvSpPr>
          <p:spPr>
            <a:xfrm>
              <a:off x="2527397" y="2903077"/>
              <a:ext cx="2044389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5"/>
                  </a:solidFill>
                  <a:latin typeface="PT Sans" panose="020B0503020203020204" pitchFamily="34" charset="0"/>
                  <a:ea typeface="PT Sans" panose="020B0503020203020204" pitchFamily="34" charset="0"/>
                </a:rPr>
                <a:t>Creative Template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71A45A3F-55AC-4CB6-95AD-555E323B6DFE}"/>
                </a:ext>
              </a:extLst>
            </p:cNvPr>
            <p:cNvSpPr txBox="1"/>
            <p:nvPr/>
          </p:nvSpPr>
          <p:spPr>
            <a:xfrm>
              <a:off x="2914889" y="3216277"/>
              <a:ext cx="12694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PT Sans" panose="020B0503020203020204" pitchFamily="34" charset="0"/>
                  <a:ea typeface="PT Sans" panose="020B0503020203020204" pitchFamily="34" charset="0"/>
                </a:rPr>
                <a:t>Some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75769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3A3D5D-9FA0-45EA-A028-72986D94C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INFOGRAPHIC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7CBE26-D071-4895-897A-D57602AC56F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presentation dummy to text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lorem ipsum your title here</a:t>
            </a:r>
            <a:endParaRPr lang="en-US" dirty="0"/>
          </a:p>
        </p:txBody>
      </p:sp>
      <p:graphicFrame>
        <p:nvGraphicFramePr>
          <p:cNvPr id="46" name="Chart 45">
            <a:extLst>
              <a:ext uri="{FF2B5EF4-FFF2-40B4-BE49-F238E27FC236}">
                <a16:creationId xmlns:a16="http://schemas.microsoft.com/office/drawing/2014/main" id="{E6224815-95C0-490F-B96F-6C17698400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1602967"/>
              </p:ext>
            </p:extLst>
          </p:nvPr>
        </p:nvGraphicFramePr>
        <p:xfrm>
          <a:off x="4762500" y="4747079"/>
          <a:ext cx="6591300" cy="1247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6" name="Rectangle 9">
            <a:extLst>
              <a:ext uri="{FF2B5EF4-FFF2-40B4-BE49-F238E27FC236}">
                <a16:creationId xmlns:a16="http://schemas.microsoft.com/office/drawing/2014/main" id="{5A3E845D-E631-4915-9378-3E0A4E106DCC}"/>
              </a:ext>
            </a:extLst>
          </p:cNvPr>
          <p:cNvSpPr>
            <a:spLocks/>
          </p:cNvSpPr>
          <p:nvPr/>
        </p:nvSpPr>
        <p:spPr bwMode="auto">
          <a:xfrm>
            <a:off x="838199" y="4747079"/>
            <a:ext cx="3175001" cy="527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an image of professionalism and lorem to reliability. By using simple alignments are This letterhead design is meant to project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E1333A9-F07A-4878-A1CF-EBBFE11DE1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5003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8ED2532-F012-4F6A-83D5-3B749AE122E3}"/>
              </a:ext>
            </a:extLst>
          </p:cNvPr>
          <p:cNvGrpSpPr/>
          <p:nvPr/>
        </p:nvGrpSpPr>
        <p:grpSpPr>
          <a:xfrm>
            <a:off x="1151194" y="1094740"/>
            <a:ext cx="9889613" cy="4669146"/>
            <a:chOff x="1185864" y="1730375"/>
            <a:chExt cx="9889613" cy="466914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704E2D4-D8AC-4C7A-A1DB-23EB00E22218}"/>
                </a:ext>
              </a:extLst>
            </p:cNvPr>
            <p:cNvSpPr txBox="1"/>
            <p:nvPr/>
          </p:nvSpPr>
          <p:spPr>
            <a:xfrm>
              <a:off x="1185864" y="1968737"/>
              <a:ext cx="363378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300" b="1" spc="300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HEADLINE</a:t>
              </a:r>
            </a:p>
            <a:p>
              <a:pPr>
                <a:lnSpc>
                  <a:spcPts val="3000"/>
                </a:lnSpc>
              </a:pPr>
              <a:r>
                <a:rPr lang="en-US" sz="3300" spc="300" dirty="0"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INFOGRAPHIC</a:t>
              </a:r>
            </a:p>
          </p:txBody>
        </p:sp>
        <p:sp>
          <p:nvSpPr>
            <p:cNvPr id="11" name="Freeform 23">
              <a:extLst>
                <a:ext uri="{FF2B5EF4-FFF2-40B4-BE49-F238E27FC236}">
                  <a16:creationId xmlns:a16="http://schemas.microsoft.com/office/drawing/2014/main" id="{29F7AB73-1F3D-4A90-BD02-3A6A393AB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9496" y="4451516"/>
              <a:ext cx="2418104" cy="819891"/>
            </a:xfrm>
            <a:custGeom>
              <a:avLst/>
              <a:gdLst>
                <a:gd name="T0" fmla="*/ 239 w 239"/>
                <a:gd name="T1" fmla="*/ 79 h 89"/>
                <a:gd name="T2" fmla="*/ 228 w 239"/>
                <a:gd name="T3" fmla="*/ 89 h 89"/>
                <a:gd name="T4" fmla="*/ 11 w 239"/>
                <a:gd name="T5" fmla="*/ 89 h 89"/>
                <a:gd name="T6" fmla="*/ 0 w 239"/>
                <a:gd name="T7" fmla="*/ 79 h 89"/>
                <a:gd name="T8" fmla="*/ 0 w 239"/>
                <a:gd name="T9" fmla="*/ 11 h 89"/>
                <a:gd name="T10" fmla="*/ 11 w 239"/>
                <a:gd name="T11" fmla="*/ 0 h 89"/>
                <a:gd name="T12" fmla="*/ 228 w 239"/>
                <a:gd name="T13" fmla="*/ 0 h 89"/>
                <a:gd name="T14" fmla="*/ 239 w 239"/>
                <a:gd name="T15" fmla="*/ 11 h 89"/>
                <a:gd name="T16" fmla="*/ 239 w 239"/>
                <a:gd name="T17" fmla="*/ 7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89">
                  <a:moveTo>
                    <a:pt x="239" y="79"/>
                  </a:moveTo>
                  <a:cubicBezTo>
                    <a:pt x="239" y="84"/>
                    <a:pt x="234" y="89"/>
                    <a:pt x="228" y="8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5" y="89"/>
                    <a:pt x="0" y="84"/>
                    <a:pt x="0" y="7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4" y="0"/>
                    <a:pt x="239" y="5"/>
                    <a:pt x="239" y="11"/>
                  </a:cubicBezTo>
                  <a:lnTo>
                    <a:pt x="239" y="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11B19EC-D091-43BB-A5F6-1546A3ADC739}"/>
                </a:ext>
              </a:extLst>
            </p:cNvPr>
            <p:cNvSpPr txBox="1"/>
            <p:nvPr/>
          </p:nvSpPr>
          <p:spPr>
            <a:xfrm>
              <a:off x="1185864" y="2973521"/>
              <a:ext cx="3290886" cy="1118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0D1AC2B-40B5-4C36-99C2-D82CF18384C8}"/>
                </a:ext>
              </a:extLst>
            </p:cNvPr>
            <p:cNvSpPr txBox="1"/>
            <p:nvPr/>
          </p:nvSpPr>
          <p:spPr>
            <a:xfrm>
              <a:off x="1710134" y="4584462"/>
              <a:ext cx="147682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16,003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7DFEB0C-8712-4D58-AAC2-5EA1B305F907}"/>
                </a:ext>
              </a:extLst>
            </p:cNvPr>
            <p:cNvSpPr txBox="1"/>
            <p:nvPr/>
          </p:nvSpPr>
          <p:spPr>
            <a:xfrm>
              <a:off x="1185864" y="5507438"/>
              <a:ext cx="263139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</a:t>
              </a:r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75850784-6FC4-4808-B152-AC4B08D850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73975" y="1730375"/>
              <a:ext cx="539750" cy="476250"/>
            </a:xfrm>
            <a:custGeom>
              <a:avLst/>
              <a:gdLst>
                <a:gd name="T0" fmla="*/ 91 w 111"/>
                <a:gd name="T1" fmla="*/ 58 h 98"/>
                <a:gd name="T2" fmla="*/ 100 w 111"/>
                <a:gd name="T3" fmla="*/ 59 h 98"/>
                <a:gd name="T4" fmla="*/ 105 w 111"/>
                <a:gd name="T5" fmla="*/ 41 h 98"/>
                <a:gd name="T6" fmla="*/ 53 w 111"/>
                <a:gd name="T7" fmla="*/ 0 h 98"/>
                <a:gd name="T8" fmla="*/ 0 w 111"/>
                <a:gd name="T9" fmla="*/ 41 h 98"/>
                <a:gd name="T10" fmla="*/ 28 w 111"/>
                <a:gd name="T11" fmla="*/ 77 h 98"/>
                <a:gd name="T12" fmla="*/ 21 w 111"/>
                <a:gd name="T13" fmla="*/ 95 h 98"/>
                <a:gd name="T14" fmla="*/ 55 w 111"/>
                <a:gd name="T15" fmla="*/ 82 h 98"/>
                <a:gd name="T16" fmla="*/ 66 w 111"/>
                <a:gd name="T17" fmla="*/ 81 h 98"/>
                <a:gd name="T18" fmla="*/ 65 w 111"/>
                <a:gd name="T19" fmla="*/ 76 h 98"/>
                <a:gd name="T20" fmla="*/ 91 w 111"/>
                <a:gd name="T21" fmla="*/ 58 h 98"/>
                <a:gd name="T22" fmla="*/ 31 w 111"/>
                <a:gd name="T23" fmla="*/ 24 h 98"/>
                <a:gd name="T24" fmla="*/ 33 w 111"/>
                <a:gd name="T25" fmla="*/ 21 h 98"/>
                <a:gd name="T26" fmla="*/ 71 w 111"/>
                <a:gd name="T27" fmla="*/ 21 h 98"/>
                <a:gd name="T28" fmla="*/ 74 w 111"/>
                <a:gd name="T29" fmla="*/ 24 h 98"/>
                <a:gd name="T30" fmla="*/ 74 w 111"/>
                <a:gd name="T31" fmla="*/ 28 h 98"/>
                <a:gd name="T32" fmla="*/ 71 w 111"/>
                <a:gd name="T33" fmla="*/ 30 h 98"/>
                <a:gd name="T34" fmla="*/ 33 w 111"/>
                <a:gd name="T35" fmla="*/ 30 h 98"/>
                <a:gd name="T36" fmla="*/ 31 w 111"/>
                <a:gd name="T37" fmla="*/ 28 h 98"/>
                <a:gd name="T38" fmla="*/ 31 w 111"/>
                <a:gd name="T39" fmla="*/ 24 h 98"/>
                <a:gd name="T40" fmla="*/ 29 w 111"/>
                <a:gd name="T41" fmla="*/ 44 h 98"/>
                <a:gd name="T42" fmla="*/ 26 w 111"/>
                <a:gd name="T43" fmla="*/ 42 h 98"/>
                <a:gd name="T44" fmla="*/ 26 w 111"/>
                <a:gd name="T45" fmla="*/ 38 h 98"/>
                <a:gd name="T46" fmla="*/ 29 w 111"/>
                <a:gd name="T47" fmla="*/ 35 h 98"/>
                <a:gd name="T48" fmla="*/ 76 w 111"/>
                <a:gd name="T49" fmla="*/ 35 h 98"/>
                <a:gd name="T50" fmla="*/ 78 w 111"/>
                <a:gd name="T51" fmla="*/ 38 h 98"/>
                <a:gd name="T52" fmla="*/ 78 w 111"/>
                <a:gd name="T53" fmla="*/ 42 h 98"/>
                <a:gd name="T54" fmla="*/ 76 w 111"/>
                <a:gd name="T55" fmla="*/ 44 h 98"/>
                <a:gd name="T56" fmla="*/ 29 w 111"/>
                <a:gd name="T57" fmla="*/ 44 h 98"/>
                <a:gd name="T58" fmla="*/ 69 w 111"/>
                <a:gd name="T59" fmla="*/ 56 h 98"/>
                <a:gd name="T60" fmla="*/ 67 w 111"/>
                <a:gd name="T61" fmla="*/ 58 h 98"/>
                <a:gd name="T62" fmla="*/ 38 w 111"/>
                <a:gd name="T63" fmla="*/ 58 h 98"/>
                <a:gd name="T64" fmla="*/ 35 w 111"/>
                <a:gd name="T65" fmla="*/ 56 h 98"/>
                <a:gd name="T66" fmla="*/ 35 w 111"/>
                <a:gd name="T67" fmla="*/ 52 h 98"/>
                <a:gd name="T68" fmla="*/ 38 w 111"/>
                <a:gd name="T69" fmla="*/ 49 h 98"/>
                <a:gd name="T70" fmla="*/ 67 w 111"/>
                <a:gd name="T71" fmla="*/ 49 h 98"/>
                <a:gd name="T72" fmla="*/ 69 w 111"/>
                <a:gd name="T73" fmla="*/ 52 h 98"/>
                <a:gd name="T74" fmla="*/ 69 w 111"/>
                <a:gd name="T75" fmla="*/ 56 h 98"/>
                <a:gd name="T76" fmla="*/ 91 w 111"/>
                <a:gd name="T77" fmla="*/ 63 h 98"/>
                <a:gd name="T78" fmla="*/ 71 w 111"/>
                <a:gd name="T79" fmla="*/ 76 h 98"/>
                <a:gd name="T80" fmla="*/ 91 w 111"/>
                <a:gd name="T81" fmla="*/ 90 h 98"/>
                <a:gd name="T82" fmla="*/ 111 w 111"/>
                <a:gd name="T83" fmla="*/ 76 h 98"/>
                <a:gd name="T84" fmla="*/ 91 w 111"/>
                <a:gd name="T85" fmla="*/ 63 h 98"/>
                <a:gd name="T86" fmla="*/ 81 w 111"/>
                <a:gd name="T87" fmla="*/ 79 h 98"/>
                <a:gd name="T88" fmla="*/ 78 w 111"/>
                <a:gd name="T89" fmla="*/ 76 h 98"/>
                <a:gd name="T90" fmla="*/ 81 w 111"/>
                <a:gd name="T91" fmla="*/ 73 h 98"/>
                <a:gd name="T92" fmla="*/ 84 w 111"/>
                <a:gd name="T93" fmla="*/ 76 h 98"/>
                <a:gd name="T94" fmla="*/ 81 w 111"/>
                <a:gd name="T95" fmla="*/ 79 h 98"/>
                <a:gd name="T96" fmla="*/ 91 w 111"/>
                <a:gd name="T97" fmla="*/ 79 h 98"/>
                <a:gd name="T98" fmla="*/ 88 w 111"/>
                <a:gd name="T99" fmla="*/ 76 h 98"/>
                <a:gd name="T100" fmla="*/ 91 w 111"/>
                <a:gd name="T101" fmla="*/ 73 h 98"/>
                <a:gd name="T102" fmla="*/ 94 w 111"/>
                <a:gd name="T103" fmla="*/ 76 h 98"/>
                <a:gd name="T104" fmla="*/ 91 w 111"/>
                <a:gd name="T105" fmla="*/ 79 h 98"/>
                <a:gd name="T106" fmla="*/ 101 w 111"/>
                <a:gd name="T107" fmla="*/ 79 h 98"/>
                <a:gd name="T108" fmla="*/ 98 w 111"/>
                <a:gd name="T109" fmla="*/ 76 h 98"/>
                <a:gd name="T110" fmla="*/ 101 w 111"/>
                <a:gd name="T111" fmla="*/ 73 h 98"/>
                <a:gd name="T112" fmla="*/ 104 w 111"/>
                <a:gd name="T113" fmla="*/ 76 h 98"/>
                <a:gd name="T114" fmla="*/ 101 w 111"/>
                <a:gd name="T115" fmla="*/ 7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1" h="98">
                  <a:moveTo>
                    <a:pt x="91" y="58"/>
                  </a:moveTo>
                  <a:cubicBezTo>
                    <a:pt x="95" y="58"/>
                    <a:pt x="98" y="58"/>
                    <a:pt x="100" y="59"/>
                  </a:cubicBezTo>
                  <a:cubicBezTo>
                    <a:pt x="104" y="53"/>
                    <a:pt x="105" y="47"/>
                    <a:pt x="105" y="41"/>
                  </a:cubicBezTo>
                  <a:cubicBezTo>
                    <a:pt x="105" y="19"/>
                    <a:pt x="82" y="0"/>
                    <a:pt x="53" y="0"/>
                  </a:cubicBezTo>
                  <a:cubicBezTo>
                    <a:pt x="24" y="0"/>
                    <a:pt x="0" y="19"/>
                    <a:pt x="0" y="41"/>
                  </a:cubicBezTo>
                  <a:cubicBezTo>
                    <a:pt x="0" y="56"/>
                    <a:pt x="10" y="70"/>
                    <a:pt x="28" y="77"/>
                  </a:cubicBezTo>
                  <a:cubicBezTo>
                    <a:pt x="33" y="82"/>
                    <a:pt x="29" y="91"/>
                    <a:pt x="21" y="95"/>
                  </a:cubicBezTo>
                  <a:cubicBezTo>
                    <a:pt x="20" y="96"/>
                    <a:pt x="44" y="98"/>
                    <a:pt x="55" y="82"/>
                  </a:cubicBezTo>
                  <a:cubicBezTo>
                    <a:pt x="59" y="82"/>
                    <a:pt x="62" y="81"/>
                    <a:pt x="66" y="81"/>
                  </a:cubicBezTo>
                  <a:cubicBezTo>
                    <a:pt x="65" y="79"/>
                    <a:pt x="65" y="78"/>
                    <a:pt x="65" y="76"/>
                  </a:cubicBezTo>
                  <a:cubicBezTo>
                    <a:pt x="65" y="66"/>
                    <a:pt x="77" y="58"/>
                    <a:pt x="91" y="58"/>
                  </a:cubicBezTo>
                  <a:close/>
                  <a:moveTo>
                    <a:pt x="31" y="24"/>
                  </a:moveTo>
                  <a:cubicBezTo>
                    <a:pt x="31" y="22"/>
                    <a:pt x="32" y="21"/>
                    <a:pt x="33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3" y="21"/>
                    <a:pt x="74" y="22"/>
                    <a:pt x="74" y="24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9"/>
                    <a:pt x="73" y="30"/>
                    <a:pt x="71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2" y="30"/>
                    <a:pt x="31" y="29"/>
                    <a:pt x="31" y="28"/>
                  </a:cubicBezTo>
                  <a:lnTo>
                    <a:pt x="31" y="24"/>
                  </a:lnTo>
                  <a:close/>
                  <a:moveTo>
                    <a:pt x="29" y="44"/>
                  </a:moveTo>
                  <a:cubicBezTo>
                    <a:pt x="27" y="44"/>
                    <a:pt x="26" y="43"/>
                    <a:pt x="26" y="42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6"/>
                    <a:pt x="27" y="35"/>
                    <a:pt x="29" y="35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7" y="35"/>
                    <a:pt x="78" y="36"/>
                    <a:pt x="78" y="38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43"/>
                    <a:pt x="77" y="44"/>
                    <a:pt x="76" y="44"/>
                  </a:cubicBezTo>
                  <a:lnTo>
                    <a:pt x="29" y="44"/>
                  </a:lnTo>
                  <a:close/>
                  <a:moveTo>
                    <a:pt x="69" y="56"/>
                  </a:moveTo>
                  <a:cubicBezTo>
                    <a:pt x="69" y="57"/>
                    <a:pt x="68" y="58"/>
                    <a:pt x="67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6" y="58"/>
                    <a:pt x="35" y="57"/>
                    <a:pt x="35" y="56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0"/>
                    <a:pt x="36" y="49"/>
                    <a:pt x="38" y="49"/>
                  </a:cubicBezTo>
                  <a:cubicBezTo>
                    <a:pt x="67" y="49"/>
                    <a:pt x="67" y="49"/>
                    <a:pt x="67" y="49"/>
                  </a:cubicBezTo>
                  <a:cubicBezTo>
                    <a:pt x="68" y="49"/>
                    <a:pt x="69" y="50"/>
                    <a:pt x="69" y="52"/>
                  </a:cubicBezTo>
                  <a:lnTo>
                    <a:pt x="69" y="56"/>
                  </a:lnTo>
                  <a:close/>
                  <a:moveTo>
                    <a:pt x="91" y="63"/>
                  </a:moveTo>
                  <a:cubicBezTo>
                    <a:pt x="80" y="63"/>
                    <a:pt x="71" y="69"/>
                    <a:pt x="71" y="76"/>
                  </a:cubicBezTo>
                  <a:cubicBezTo>
                    <a:pt x="71" y="84"/>
                    <a:pt x="80" y="90"/>
                    <a:pt x="91" y="90"/>
                  </a:cubicBezTo>
                  <a:cubicBezTo>
                    <a:pt x="102" y="90"/>
                    <a:pt x="111" y="84"/>
                    <a:pt x="111" y="76"/>
                  </a:cubicBezTo>
                  <a:cubicBezTo>
                    <a:pt x="111" y="69"/>
                    <a:pt x="102" y="63"/>
                    <a:pt x="91" y="63"/>
                  </a:cubicBezTo>
                  <a:close/>
                  <a:moveTo>
                    <a:pt x="81" y="79"/>
                  </a:moveTo>
                  <a:cubicBezTo>
                    <a:pt x="80" y="79"/>
                    <a:pt x="78" y="78"/>
                    <a:pt x="78" y="76"/>
                  </a:cubicBezTo>
                  <a:cubicBezTo>
                    <a:pt x="78" y="74"/>
                    <a:pt x="80" y="73"/>
                    <a:pt x="81" y="73"/>
                  </a:cubicBezTo>
                  <a:cubicBezTo>
                    <a:pt x="83" y="73"/>
                    <a:pt x="84" y="74"/>
                    <a:pt x="84" y="76"/>
                  </a:cubicBezTo>
                  <a:cubicBezTo>
                    <a:pt x="84" y="78"/>
                    <a:pt x="83" y="79"/>
                    <a:pt x="81" y="79"/>
                  </a:cubicBezTo>
                  <a:close/>
                  <a:moveTo>
                    <a:pt x="91" y="79"/>
                  </a:moveTo>
                  <a:cubicBezTo>
                    <a:pt x="89" y="79"/>
                    <a:pt x="88" y="78"/>
                    <a:pt x="88" y="76"/>
                  </a:cubicBezTo>
                  <a:cubicBezTo>
                    <a:pt x="88" y="74"/>
                    <a:pt x="89" y="73"/>
                    <a:pt x="91" y="73"/>
                  </a:cubicBezTo>
                  <a:cubicBezTo>
                    <a:pt x="93" y="73"/>
                    <a:pt x="94" y="74"/>
                    <a:pt x="94" y="76"/>
                  </a:cubicBezTo>
                  <a:cubicBezTo>
                    <a:pt x="94" y="78"/>
                    <a:pt x="93" y="79"/>
                    <a:pt x="91" y="79"/>
                  </a:cubicBezTo>
                  <a:close/>
                  <a:moveTo>
                    <a:pt x="101" y="79"/>
                  </a:moveTo>
                  <a:cubicBezTo>
                    <a:pt x="99" y="79"/>
                    <a:pt x="98" y="78"/>
                    <a:pt x="98" y="76"/>
                  </a:cubicBezTo>
                  <a:cubicBezTo>
                    <a:pt x="98" y="74"/>
                    <a:pt x="99" y="73"/>
                    <a:pt x="101" y="73"/>
                  </a:cubicBezTo>
                  <a:cubicBezTo>
                    <a:pt x="103" y="73"/>
                    <a:pt x="104" y="74"/>
                    <a:pt x="104" y="76"/>
                  </a:cubicBezTo>
                  <a:cubicBezTo>
                    <a:pt x="104" y="78"/>
                    <a:pt x="103" y="79"/>
                    <a:pt x="101" y="7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61C4F667-E128-472C-94DC-4F1D00A401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73975" y="5930900"/>
              <a:ext cx="530225" cy="412750"/>
            </a:xfrm>
            <a:custGeom>
              <a:avLst/>
              <a:gdLst>
                <a:gd name="T0" fmla="*/ 63 w 109"/>
                <a:gd name="T1" fmla="*/ 54 h 85"/>
                <a:gd name="T2" fmla="*/ 63 w 109"/>
                <a:gd name="T3" fmla="*/ 61 h 85"/>
                <a:gd name="T4" fmla="*/ 47 w 109"/>
                <a:gd name="T5" fmla="*/ 61 h 85"/>
                <a:gd name="T6" fmla="*/ 47 w 109"/>
                <a:gd name="T7" fmla="*/ 54 h 85"/>
                <a:gd name="T8" fmla="*/ 18 w 109"/>
                <a:gd name="T9" fmla="*/ 46 h 85"/>
                <a:gd name="T10" fmla="*/ 0 w 109"/>
                <a:gd name="T11" fmla="*/ 37 h 85"/>
                <a:gd name="T12" fmla="*/ 0 w 109"/>
                <a:gd name="T13" fmla="*/ 82 h 85"/>
                <a:gd name="T14" fmla="*/ 3 w 109"/>
                <a:gd name="T15" fmla="*/ 85 h 85"/>
                <a:gd name="T16" fmla="*/ 107 w 109"/>
                <a:gd name="T17" fmla="*/ 85 h 85"/>
                <a:gd name="T18" fmla="*/ 109 w 109"/>
                <a:gd name="T19" fmla="*/ 82 h 85"/>
                <a:gd name="T20" fmla="*/ 109 w 109"/>
                <a:gd name="T21" fmla="*/ 37 h 85"/>
                <a:gd name="T22" fmla="*/ 92 w 109"/>
                <a:gd name="T23" fmla="*/ 46 h 85"/>
                <a:gd name="T24" fmla="*/ 63 w 109"/>
                <a:gd name="T25" fmla="*/ 54 h 85"/>
                <a:gd name="T26" fmla="*/ 107 w 109"/>
                <a:gd name="T27" fmla="*/ 14 h 85"/>
                <a:gd name="T28" fmla="*/ 77 w 109"/>
                <a:gd name="T29" fmla="*/ 14 h 85"/>
                <a:gd name="T30" fmla="*/ 77 w 109"/>
                <a:gd name="T31" fmla="*/ 10 h 85"/>
                <a:gd name="T32" fmla="*/ 66 w 109"/>
                <a:gd name="T33" fmla="*/ 0 h 85"/>
                <a:gd name="T34" fmla="*/ 43 w 109"/>
                <a:gd name="T35" fmla="*/ 0 h 85"/>
                <a:gd name="T36" fmla="*/ 33 w 109"/>
                <a:gd name="T37" fmla="*/ 10 h 85"/>
                <a:gd name="T38" fmla="*/ 33 w 109"/>
                <a:gd name="T39" fmla="*/ 14 h 85"/>
                <a:gd name="T40" fmla="*/ 3 w 109"/>
                <a:gd name="T41" fmla="*/ 14 h 85"/>
                <a:gd name="T42" fmla="*/ 0 w 109"/>
                <a:gd name="T43" fmla="*/ 17 h 85"/>
                <a:gd name="T44" fmla="*/ 0 w 109"/>
                <a:gd name="T45" fmla="*/ 33 h 85"/>
                <a:gd name="T46" fmla="*/ 19 w 109"/>
                <a:gd name="T47" fmla="*/ 43 h 85"/>
                <a:gd name="T48" fmla="*/ 47 w 109"/>
                <a:gd name="T49" fmla="*/ 50 h 85"/>
                <a:gd name="T50" fmla="*/ 55 w 109"/>
                <a:gd name="T51" fmla="*/ 44 h 85"/>
                <a:gd name="T52" fmla="*/ 63 w 109"/>
                <a:gd name="T53" fmla="*/ 50 h 85"/>
                <a:gd name="T54" fmla="*/ 91 w 109"/>
                <a:gd name="T55" fmla="*/ 43 h 85"/>
                <a:gd name="T56" fmla="*/ 109 w 109"/>
                <a:gd name="T57" fmla="*/ 32 h 85"/>
                <a:gd name="T58" fmla="*/ 109 w 109"/>
                <a:gd name="T59" fmla="*/ 17 h 85"/>
                <a:gd name="T60" fmla="*/ 107 w 109"/>
                <a:gd name="T61" fmla="*/ 14 h 85"/>
                <a:gd name="T62" fmla="*/ 71 w 109"/>
                <a:gd name="T63" fmla="*/ 14 h 85"/>
                <a:gd name="T64" fmla="*/ 39 w 109"/>
                <a:gd name="T65" fmla="*/ 14 h 85"/>
                <a:gd name="T66" fmla="*/ 39 w 109"/>
                <a:gd name="T67" fmla="*/ 10 h 85"/>
                <a:gd name="T68" fmla="*/ 43 w 109"/>
                <a:gd name="T69" fmla="*/ 6 h 85"/>
                <a:gd name="T70" fmla="*/ 66 w 109"/>
                <a:gd name="T71" fmla="*/ 6 h 85"/>
                <a:gd name="T72" fmla="*/ 71 w 109"/>
                <a:gd name="T73" fmla="*/ 10 h 85"/>
                <a:gd name="T74" fmla="*/ 71 w 109"/>
                <a:gd name="T75" fmla="*/ 1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9" h="85">
                  <a:moveTo>
                    <a:pt x="63" y="54"/>
                  </a:moveTo>
                  <a:cubicBezTo>
                    <a:pt x="63" y="61"/>
                    <a:pt x="63" y="61"/>
                    <a:pt x="63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37" y="53"/>
                    <a:pt x="27" y="50"/>
                    <a:pt x="18" y="46"/>
                  </a:cubicBezTo>
                  <a:cubicBezTo>
                    <a:pt x="12" y="44"/>
                    <a:pt x="6" y="41"/>
                    <a:pt x="0" y="3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3"/>
                    <a:pt x="2" y="85"/>
                    <a:pt x="3" y="8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5"/>
                    <a:pt x="109" y="83"/>
                    <a:pt x="109" y="82"/>
                  </a:cubicBezTo>
                  <a:cubicBezTo>
                    <a:pt x="109" y="37"/>
                    <a:pt x="109" y="37"/>
                    <a:pt x="109" y="37"/>
                  </a:cubicBezTo>
                  <a:cubicBezTo>
                    <a:pt x="104" y="41"/>
                    <a:pt x="98" y="44"/>
                    <a:pt x="92" y="46"/>
                  </a:cubicBezTo>
                  <a:cubicBezTo>
                    <a:pt x="83" y="50"/>
                    <a:pt x="73" y="53"/>
                    <a:pt x="63" y="54"/>
                  </a:cubicBezTo>
                  <a:close/>
                  <a:moveTo>
                    <a:pt x="107" y="14"/>
                  </a:moveTo>
                  <a:cubicBezTo>
                    <a:pt x="77" y="14"/>
                    <a:pt x="77" y="14"/>
                    <a:pt x="77" y="14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0"/>
                    <a:pt x="33" y="5"/>
                    <a:pt x="33" y="10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0" y="15"/>
                    <a:pt x="0" y="17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6" y="37"/>
                    <a:pt x="12" y="40"/>
                    <a:pt x="19" y="43"/>
                  </a:cubicBezTo>
                  <a:cubicBezTo>
                    <a:pt x="28" y="47"/>
                    <a:pt x="38" y="49"/>
                    <a:pt x="47" y="50"/>
                  </a:cubicBezTo>
                  <a:cubicBezTo>
                    <a:pt x="48" y="47"/>
                    <a:pt x="51" y="44"/>
                    <a:pt x="55" y="44"/>
                  </a:cubicBezTo>
                  <a:cubicBezTo>
                    <a:pt x="59" y="44"/>
                    <a:pt x="62" y="47"/>
                    <a:pt x="63" y="50"/>
                  </a:cubicBezTo>
                  <a:cubicBezTo>
                    <a:pt x="72" y="49"/>
                    <a:pt x="82" y="47"/>
                    <a:pt x="91" y="43"/>
                  </a:cubicBezTo>
                  <a:cubicBezTo>
                    <a:pt x="97" y="40"/>
                    <a:pt x="104" y="37"/>
                    <a:pt x="109" y="32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15"/>
                    <a:pt x="108" y="14"/>
                    <a:pt x="107" y="14"/>
                  </a:cubicBezTo>
                  <a:close/>
                  <a:moveTo>
                    <a:pt x="71" y="14"/>
                  </a:moveTo>
                  <a:cubicBezTo>
                    <a:pt x="39" y="14"/>
                    <a:pt x="39" y="14"/>
                    <a:pt x="39" y="14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8"/>
                    <a:pt x="41" y="6"/>
                    <a:pt x="43" y="6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9" y="6"/>
                    <a:pt x="71" y="8"/>
                    <a:pt x="71" y="10"/>
                  </a:cubicBezTo>
                  <a:lnTo>
                    <a:pt x="71" y="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83D73AB8-C4D9-42AA-8115-91180A5DC9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20250" y="4673600"/>
              <a:ext cx="461962" cy="460375"/>
            </a:xfrm>
            <a:custGeom>
              <a:avLst/>
              <a:gdLst>
                <a:gd name="T0" fmla="*/ 91 w 95"/>
                <a:gd name="T1" fmla="*/ 4 h 95"/>
                <a:gd name="T2" fmla="*/ 88 w 95"/>
                <a:gd name="T3" fmla="*/ 4 h 95"/>
                <a:gd name="T4" fmla="*/ 88 w 95"/>
                <a:gd name="T5" fmla="*/ 91 h 95"/>
                <a:gd name="T6" fmla="*/ 91 w 95"/>
                <a:gd name="T7" fmla="*/ 91 h 95"/>
                <a:gd name="T8" fmla="*/ 95 w 95"/>
                <a:gd name="T9" fmla="*/ 87 h 95"/>
                <a:gd name="T10" fmla="*/ 95 w 95"/>
                <a:gd name="T11" fmla="*/ 8 h 95"/>
                <a:gd name="T12" fmla="*/ 91 w 95"/>
                <a:gd name="T13" fmla="*/ 4 h 95"/>
                <a:gd name="T14" fmla="*/ 80 w 95"/>
                <a:gd name="T15" fmla="*/ 0 h 95"/>
                <a:gd name="T16" fmla="*/ 12 w 95"/>
                <a:gd name="T17" fmla="*/ 0 h 95"/>
                <a:gd name="T18" fmla="*/ 8 w 95"/>
                <a:gd name="T19" fmla="*/ 4 h 95"/>
                <a:gd name="T20" fmla="*/ 8 w 95"/>
                <a:gd name="T21" fmla="*/ 15 h 95"/>
                <a:gd name="T22" fmla="*/ 5 w 95"/>
                <a:gd name="T23" fmla="*/ 15 h 95"/>
                <a:gd name="T24" fmla="*/ 0 w 95"/>
                <a:gd name="T25" fmla="*/ 20 h 95"/>
                <a:gd name="T26" fmla="*/ 5 w 95"/>
                <a:gd name="T27" fmla="*/ 25 h 95"/>
                <a:gd name="T28" fmla="*/ 8 w 95"/>
                <a:gd name="T29" fmla="*/ 25 h 95"/>
                <a:gd name="T30" fmla="*/ 8 w 95"/>
                <a:gd name="T31" fmla="*/ 33 h 95"/>
                <a:gd name="T32" fmla="*/ 5 w 95"/>
                <a:gd name="T33" fmla="*/ 33 h 95"/>
                <a:gd name="T34" fmla="*/ 0 w 95"/>
                <a:gd name="T35" fmla="*/ 38 h 95"/>
                <a:gd name="T36" fmla="*/ 5 w 95"/>
                <a:gd name="T37" fmla="*/ 43 h 95"/>
                <a:gd name="T38" fmla="*/ 8 w 95"/>
                <a:gd name="T39" fmla="*/ 43 h 95"/>
                <a:gd name="T40" fmla="*/ 8 w 95"/>
                <a:gd name="T41" fmla="*/ 52 h 95"/>
                <a:gd name="T42" fmla="*/ 5 w 95"/>
                <a:gd name="T43" fmla="*/ 52 h 95"/>
                <a:gd name="T44" fmla="*/ 0 w 95"/>
                <a:gd name="T45" fmla="*/ 57 h 95"/>
                <a:gd name="T46" fmla="*/ 5 w 95"/>
                <a:gd name="T47" fmla="*/ 62 h 95"/>
                <a:gd name="T48" fmla="*/ 8 w 95"/>
                <a:gd name="T49" fmla="*/ 62 h 95"/>
                <a:gd name="T50" fmla="*/ 8 w 95"/>
                <a:gd name="T51" fmla="*/ 70 h 95"/>
                <a:gd name="T52" fmla="*/ 5 w 95"/>
                <a:gd name="T53" fmla="*/ 70 h 95"/>
                <a:gd name="T54" fmla="*/ 0 w 95"/>
                <a:gd name="T55" fmla="*/ 75 h 95"/>
                <a:gd name="T56" fmla="*/ 5 w 95"/>
                <a:gd name="T57" fmla="*/ 80 h 95"/>
                <a:gd name="T58" fmla="*/ 8 w 95"/>
                <a:gd name="T59" fmla="*/ 80 h 95"/>
                <a:gd name="T60" fmla="*/ 8 w 95"/>
                <a:gd name="T61" fmla="*/ 91 h 95"/>
                <a:gd name="T62" fmla="*/ 12 w 95"/>
                <a:gd name="T63" fmla="*/ 95 h 95"/>
                <a:gd name="T64" fmla="*/ 80 w 95"/>
                <a:gd name="T65" fmla="*/ 95 h 95"/>
                <a:gd name="T66" fmla="*/ 84 w 95"/>
                <a:gd name="T67" fmla="*/ 91 h 95"/>
                <a:gd name="T68" fmla="*/ 84 w 95"/>
                <a:gd name="T69" fmla="*/ 4 h 95"/>
                <a:gd name="T70" fmla="*/ 80 w 95"/>
                <a:gd name="T71" fmla="*/ 0 h 95"/>
                <a:gd name="T72" fmla="*/ 47 w 95"/>
                <a:gd name="T73" fmla="*/ 17 h 95"/>
                <a:gd name="T74" fmla="*/ 62 w 95"/>
                <a:gd name="T75" fmla="*/ 32 h 95"/>
                <a:gd name="T76" fmla="*/ 47 w 95"/>
                <a:gd name="T77" fmla="*/ 47 h 95"/>
                <a:gd name="T78" fmla="*/ 32 w 95"/>
                <a:gd name="T79" fmla="*/ 32 h 95"/>
                <a:gd name="T80" fmla="*/ 47 w 95"/>
                <a:gd name="T81" fmla="*/ 17 h 95"/>
                <a:gd name="T82" fmla="*/ 66 w 95"/>
                <a:gd name="T83" fmla="*/ 79 h 95"/>
                <a:gd name="T84" fmla="*/ 28 w 95"/>
                <a:gd name="T85" fmla="*/ 79 h 95"/>
                <a:gd name="T86" fmla="*/ 28 w 95"/>
                <a:gd name="T87" fmla="*/ 69 h 95"/>
                <a:gd name="T88" fmla="*/ 47 w 95"/>
                <a:gd name="T89" fmla="*/ 50 h 95"/>
                <a:gd name="T90" fmla="*/ 66 w 95"/>
                <a:gd name="T91" fmla="*/ 69 h 95"/>
                <a:gd name="T92" fmla="*/ 66 w 95"/>
                <a:gd name="T93" fmla="*/ 7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5" h="95">
                  <a:moveTo>
                    <a:pt x="91" y="4"/>
                  </a:moveTo>
                  <a:cubicBezTo>
                    <a:pt x="88" y="4"/>
                    <a:pt x="88" y="4"/>
                    <a:pt x="88" y="4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3" y="91"/>
                    <a:pt x="95" y="89"/>
                    <a:pt x="95" y="87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6"/>
                    <a:pt x="93" y="4"/>
                    <a:pt x="91" y="4"/>
                  </a:cubicBezTo>
                  <a:close/>
                  <a:moveTo>
                    <a:pt x="8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8" y="2"/>
                    <a:pt x="8" y="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0" y="17"/>
                    <a:pt x="0" y="20"/>
                  </a:cubicBezTo>
                  <a:cubicBezTo>
                    <a:pt x="0" y="23"/>
                    <a:pt x="3" y="25"/>
                    <a:pt x="5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3" y="33"/>
                    <a:pt x="0" y="36"/>
                    <a:pt x="0" y="38"/>
                  </a:cubicBezTo>
                  <a:cubicBezTo>
                    <a:pt x="0" y="41"/>
                    <a:pt x="3" y="43"/>
                    <a:pt x="5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3" y="52"/>
                    <a:pt x="0" y="54"/>
                    <a:pt x="0" y="57"/>
                  </a:cubicBezTo>
                  <a:cubicBezTo>
                    <a:pt x="0" y="60"/>
                    <a:pt x="3" y="62"/>
                    <a:pt x="5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3" y="70"/>
                    <a:pt x="0" y="72"/>
                    <a:pt x="0" y="75"/>
                  </a:cubicBezTo>
                  <a:cubicBezTo>
                    <a:pt x="0" y="78"/>
                    <a:pt x="3" y="80"/>
                    <a:pt x="5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3"/>
                    <a:pt x="10" y="95"/>
                    <a:pt x="12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2" y="95"/>
                    <a:pt x="84" y="93"/>
                    <a:pt x="84" y="91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2"/>
                    <a:pt x="82" y="0"/>
                    <a:pt x="80" y="0"/>
                  </a:cubicBezTo>
                  <a:close/>
                  <a:moveTo>
                    <a:pt x="47" y="17"/>
                  </a:moveTo>
                  <a:cubicBezTo>
                    <a:pt x="56" y="17"/>
                    <a:pt x="62" y="23"/>
                    <a:pt x="62" y="32"/>
                  </a:cubicBezTo>
                  <a:cubicBezTo>
                    <a:pt x="62" y="40"/>
                    <a:pt x="56" y="47"/>
                    <a:pt x="47" y="47"/>
                  </a:cubicBezTo>
                  <a:cubicBezTo>
                    <a:pt x="39" y="47"/>
                    <a:pt x="32" y="40"/>
                    <a:pt x="32" y="32"/>
                  </a:cubicBezTo>
                  <a:cubicBezTo>
                    <a:pt x="32" y="23"/>
                    <a:pt x="39" y="17"/>
                    <a:pt x="47" y="17"/>
                  </a:cubicBezTo>
                  <a:close/>
                  <a:moveTo>
                    <a:pt x="66" y="79"/>
                  </a:moveTo>
                  <a:cubicBezTo>
                    <a:pt x="28" y="79"/>
                    <a:pt x="28" y="79"/>
                    <a:pt x="28" y="79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8" y="58"/>
                    <a:pt x="37" y="50"/>
                    <a:pt x="47" y="50"/>
                  </a:cubicBezTo>
                  <a:cubicBezTo>
                    <a:pt x="58" y="50"/>
                    <a:pt x="66" y="58"/>
                    <a:pt x="66" y="69"/>
                  </a:cubicBezTo>
                  <a:lnTo>
                    <a:pt x="66" y="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E94C8C88-9F1D-4AA7-ACD0-D6881A954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9275" y="2779713"/>
              <a:ext cx="539750" cy="542925"/>
            </a:xfrm>
            <a:custGeom>
              <a:avLst/>
              <a:gdLst>
                <a:gd name="T0" fmla="*/ 80 w 111"/>
                <a:gd name="T1" fmla="*/ 46 h 112"/>
                <a:gd name="T2" fmla="*/ 66 w 111"/>
                <a:gd name="T3" fmla="*/ 46 h 112"/>
                <a:gd name="T4" fmla="*/ 55 w 111"/>
                <a:gd name="T5" fmla="*/ 51 h 112"/>
                <a:gd name="T6" fmla="*/ 55 w 111"/>
                <a:gd name="T7" fmla="*/ 36 h 112"/>
                <a:gd name="T8" fmla="*/ 55 w 111"/>
                <a:gd name="T9" fmla="*/ 51 h 112"/>
                <a:gd name="T10" fmla="*/ 45 w 111"/>
                <a:gd name="T11" fmla="*/ 46 h 112"/>
                <a:gd name="T12" fmla="*/ 31 w 111"/>
                <a:gd name="T13" fmla="*/ 46 h 112"/>
                <a:gd name="T14" fmla="*/ 73 w 111"/>
                <a:gd name="T15" fmla="*/ 55 h 112"/>
                <a:gd name="T16" fmla="*/ 55 w 111"/>
                <a:gd name="T17" fmla="*/ 53 h 112"/>
                <a:gd name="T18" fmla="*/ 38 w 111"/>
                <a:gd name="T19" fmla="*/ 55 h 112"/>
                <a:gd name="T20" fmla="*/ 29 w 111"/>
                <a:gd name="T21" fmla="*/ 71 h 112"/>
                <a:gd name="T22" fmla="*/ 82 w 111"/>
                <a:gd name="T23" fmla="*/ 71 h 112"/>
                <a:gd name="T24" fmla="*/ 73 w 111"/>
                <a:gd name="T25" fmla="*/ 55 h 112"/>
                <a:gd name="T26" fmla="*/ 105 w 111"/>
                <a:gd name="T27" fmla="*/ 55 h 112"/>
                <a:gd name="T28" fmla="*/ 59 w 111"/>
                <a:gd name="T29" fmla="*/ 3 h 112"/>
                <a:gd name="T30" fmla="*/ 52 w 111"/>
                <a:gd name="T31" fmla="*/ 3 h 112"/>
                <a:gd name="T32" fmla="*/ 6 w 111"/>
                <a:gd name="T33" fmla="*/ 55 h 112"/>
                <a:gd name="T34" fmla="*/ 0 w 111"/>
                <a:gd name="T35" fmla="*/ 58 h 112"/>
                <a:gd name="T36" fmla="*/ 6 w 111"/>
                <a:gd name="T37" fmla="*/ 61 h 112"/>
                <a:gd name="T38" fmla="*/ 52 w 111"/>
                <a:gd name="T39" fmla="*/ 109 h 112"/>
                <a:gd name="T40" fmla="*/ 59 w 111"/>
                <a:gd name="T41" fmla="*/ 109 h 112"/>
                <a:gd name="T42" fmla="*/ 105 w 111"/>
                <a:gd name="T43" fmla="*/ 61 h 112"/>
                <a:gd name="T44" fmla="*/ 111 w 111"/>
                <a:gd name="T45" fmla="*/ 58 h 112"/>
                <a:gd name="T46" fmla="*/ 92 w 111"/>
                <a:gd name="T47" fmla="*/ 61 h 112"/>
                <a:gd name="T48" fmla="*/ 59 w 111"/>
                <a:gd name="T49" fmla="*/ 96 h 112"/>
                <a:gd name="T50" fmla="*/ 55 w 111"/>
                <a:gd name="T51" fmla="*/ 91 h 112"/>
                <a:gd name="T52" fmla="*/ 52 w 111"/>
                <a:gd name="T53" fmla="*/ 96 h 112"/>
                <a:gd name="T54" fmla="*/ 19 w 111"/>
                <a:gd name="T55" fmla="*/ 61 h 112"/>
                <a:gd name="T56" fmla="*/ 19 w 111"/>
                <a:gd name="T57" fmla="*/ 55 h 112"/>
                <a:gd name="T58" fmla="*/ 52 w 111"/>
                <a:gd name="T59" fmla="*/ 16 h 112"/>
                <a:gd name="T60" fmla="*/ 55 w 111"/>
                <a:gd name="T61" fmla="*/ 22 h 112"/>
                <a:gd name="T62" fmla="*/ 59 w 111"/>
                <a:gd name="T63" fmla="*/ 16 h 112"/>
                <a:gd name="T64" fmla="*/ 92 w 111"/>
                <a:gd name="T65" fmla="*/ 55 h 112"/>
                <a:gd name="T66" fmla="*/ 92 w 111"/>
                <a:gd name="T67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1" h="112">
                  <a:moveTo>
                    <a:pt x="73" y="53"/>
                  </a:moveTo>
                  <a:cubicBezTo>
                    <a:pt x="77" y="53"/>
                    <a:pt x="80" y="50"/>
                    <a:pt x="80" y="46"/>
                  </a:cubicBezTo>
                  <a:cubicBezTo>
                    <a:pt x="80" y="43"/>
                    <a:pt x="77" y="40"/>
                    <a:pt x="73" y="40"/>
                  </a:cubicBezTo>
                  <a:cubicBezTo>
                    <a:pt x="69" y="40"/>
                    <a:pt x="66" y="43"/>
                    <a:pt x="66" y="46"/>
                  </a:cubicBezTo>
                  <a:cubicBezTo>
                    <a:pt x="66" y="50"/>
                    <a:pt x="69" y="53"/>
                    <a:pt x="73" y="53"/>
                  </a:cubicBezTo>
                  <a:close/>
                  <a:moveTo>
                    <a:pt x="55" y="51"/>
                  </a:moveTo>
                  <a:cubicBezTo>
                    <a:pt x="60" y="51"/>
                    <a:pt x="63" y="48"/>
                    <a:pt x="63" y="44"/>
                  </a:cubicBezTo>
                  <a:cubicBezTo>
                    <a:pt x="63" y="40"/>
                    <a:pt x="60" y="36"/>
                    <a:pt x="55" y="36"/>
                  </a:cubicBezTo>
                  <a:cubicBezTo>
                    <a:pt x="51" y="36"/>
                    <a:pt x="48" y="40"/>
                    <a:pt x="48" y="44"/>
                  </a:cubicBezTo>
                  <a:cubicBezTo>
                    <a:pt x="48" y="48"/>
                    <a:pt x="51" y="51"/>
                    <a:pt x="55" y="51"/>
                  </a:cubicBezTo>
                  <a:close/>
                  <a:moveTo>
                    <a:pt x="38" y="53"/>
                  </a:moveTo>
                  <a:cubicBezTo>
                    <a:pt x="42" y="53"/>
                    <a:pt x="45" y="50"/>
                    <a:pt x="45" y="46"/>
                  </a:cubicBezTo>
                  <a:cubicBezTo>
                    <a:pt x="45" y="43"/>
                    <a:pt x="42" y="40"/>
                    <a:pt x="38" y="40"/>
                  </a:cubicBezTo>
                  <a:cubicBezTo>
                    <a:pt x="34" y="40"/>
                    <a:pt x="31" y="43"/>
                    <a:pt x="31" y="46"/>
                  </a:cubicBezTo>
                  <a:cubicBezTo>
                    <a:pt x="31" y="50"/>
                    <a:pt x="34" y="53"/>
                    <a:pt x="38" y="53"/>
                  </a:cubicBezTo>
                  <a:close/>
                  <a:moveTo>
                    <a:pt x="73" y="55"/>
                  </a:moveTo>
                  <a:cubicBezTo>
                    <a:pt x="69" y="55"/>
                    <a:pt x="67" y="57"/>
                    <a:pt x="65" y="59"/>
                  </a:cubicBezTo>
                  <a:cubicBezTo>
                    <a:pt x="63" y="56"/>
                    <a:pt x="60" y="53"/>
                    <a:pt x="55" y="53"/>
                  </a:cubicBezTo>
                  <a:cubicBezTo>
                    <a:pt x="51" y="53"/>
                    <a:pt x="48" y="56"/>
                    <a:pt x="46" y="59"/>
                  </a:cubicBezTo>
                  <a:cubicBezTo>
                    <a:pt x="44" y="57"/>
                    <a:pt x="41" y="55"/>
                    <a:pt x="38" y="55"/>
                  </a:cubicBezTo>
                  <a:cubicBezTo>
                    <a:pt x="33" y="55"/>
                    <a:pt x="29" y="59"/>
                    <a:pt x="29" y="64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36" y="77"/>
                    <a:pt x="45" y="80"/>
                    <a:pt x="55" y="80"/>
                  </a:cubicBezTo>
                  <a:cubicBezTo>
                    <a:pt x="66" y="80"/>
                    <a:pt x="75" y="77"/>
                    <a:pt x="82" y="71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2" y="59"/>
                    <a:pt x="78" y="55"/>
                    <a:pt x="73" y="55"/>
                  </a:cubicBezTo>
                  <a:close/>
                  <a:moveTo>
                    <a:pt x="108" y="55"/>
                  </a:moveTo>
                  <a:cubicBezTo>
                    <a:pt x="105" y="55"/>
                    <a:pt x="105" y="55"/>
                    <a:pt x="105" y="55"/>
                  </a:cubicBezTo>
                  <a:cubicBezTo>
                    <a:pt x="105" y="29"/>
                    <a:pt x="84" y="8"/>
                    <a:pt x="59" y="7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2"/>
                    <a:pt x="57" y="0"/>
                    <a:pt x="55" y="0"/>
                  </a:cubicBezTo>
                  <a:cubicBezTo>
                    <a:pt x="54" y="0"/>
                    <a:pt x="52" y="2"/>
                    <a:pt x="52" y="3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27" y="8"/>
                    <a:pt x="6" y="29"/>
                    <a:pt x="6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6"/>
                    <a:pt x="0" y="58"/>
                  </a:cubicBezTo>
                  <a:cubicBezTo>
                    <a:pt x="0" y="60"/>
                    <a:pt x="1" y="61"/>
                    <a:pt x="3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8" y="85"/>
                    <a:pt x="28" y="105"/>
                    <a:pt x="52" y="106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52" y="111"/>
                    <a:pt x="54" y="112"/>
                    <a:pt x="55" y="112"/>
                  </a:cubicBezTo>
                  <a:cubicBezTo>
                    <a:pt x="57" y="112"/>
                    <a:pt x="59" y="111"/>
                    <a:pt x="59" y="109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83" y="105"/>
                    <a:pt x="103" y="85"/>
                    <a:pt x="105" y="61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10" y="61"/>
                    <a:pt x="111" y="60"/>
                    <a:pt x="111" y="58"/>
                  </a:cubicBezTo>
                  <a:cubicBezTo>
                    <a:pt x="111" y="56"/>
                    <a:pt x="110" y="55"/>
                    <a:pt x="108" y="55"/>
                  </a:cubicBezTo>
                  <a:close/>
                  <a:moveTo>
                    <a:pt x="92" y="61"/>
                  </a:moveTo>
                  <a:cubicBezTo>
                    <a:pt x="95" y="61"/>
                    <a:pt x="95" y="61"/>
                    <a:pt x="95" y="61"/>
                  </a:cubicBezTo>
                  <a:cubicBezTo>
                    <a:pt x="93" y="80"/>
                    <a:pt x="78" y="95"/>
                    <a:pt x="59" y="96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9" y="92"/>
                    <a:pt x="57" y="91"/>
                    <a:pt x="55" y="91"/>
                  </a:cubicBezTo>
                  <a:cubicBezTo>
                    <a:pt x="54" y="91"/>
                    <a:pt x="52" y="92"/>
                    <a:pt x="52" y="94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33" y="95"/>
                    <a:pt x="18" y="80"/>
                    <a:pt x="16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20" y="61"/>
                    <a:pt x="22" y="60"/>
                    <a:pt x="22" y="58"/>
                  </a:cubicBezTo>
                  <a:cubicBezTo>
                    <a:pt x="22" y="56"/>
                    <a:pt x="20" y="55"/>
                    <a:pt x="19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6" y="35"/>
                    <a:pt x="32" y="18"/>
                    <a:pt x="52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20"/>
                    <a:pt x="54" y="22"/>
                    <a:pt x="55" y="22"/>
                  </a:cubicBezTo>
                  <a:cubicBezTo>
                    <a:pt x="57" y="22"/>
                    <a:pt x="59" y="20"/>
                    <a:pt x="59" y="19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79" y="18"/>
                    <a:pt x="95" y="35"/>
                    <a:pt x="96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1" y="55"/>
                    <a:pt x="89" y="56"/>
                    <a:pt x="89" y="58"/>
                  </a:cubicBezTo>
                  <a:cubicBezTo>
                    <a:pt x="89" y="60"/>
                    <a:pt x="91" y="61"/>
                    <a:pt x="92" y="6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BE753E19-A529-4E5F-BFB8-893C4B44E9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85325" y="2676525"/>
              <a:ext cx="463550" cy="520700"/>
            </a:xfrm>
            <a:custGeom>
              <a:avLst/>
              <a:gdLst>
                <a:gd name="T0" fmla="*/ 35 w 95"/>
                <a:gd name="T1" fmla="*/ 46 h 107"/>
                <a:gd name="T2" fmla="*/ 30 w 95"/>
                <a:gd name="T3" fmla="*/ 51 h 107"/>
                <a:gd name="T4" fmla="*/ 35 w 95"/>
                <a:gd name="T5" fmla="*/ 56 h 107"/>
                <a:gd name="T6" fmla="*/ 40 w 95"/>
                <a:gd name="T7" fmla="*/ 51 h 107"/>
                <a:gd name="T8" fmla="*/ 35 w 95"/>
                <a:gd name="T9" fmla="*/ 46 h 107"/>
                <a:gd name="T10" fmla="*/ 60 w 95"/>
                <a:gd name="T11" fmla="*/ 46 h 107"/>
                <a:gd name="T12" fmla="*/ 55 w 95"/>
                <a:gd name="T13" fmla="*/ 51 h 107"/>
                <a:gd name="T14" fmla="*/ 60 w 95"/>
                <a:gd name="T15" fmla="*/ 56 h 107"/>
                <a:gd name="T16" fmla="*/ 65 w 95"/>
                <a:gd name="T17" fmla="*/ 51 h 107"/>
                <a:gd name="T18" fmla="*/ 60 w 95"/>
                <a:gd name="T19" fmla="*/ 46 h 107"/>
                <a:gd name="T20" fmla="*/ 34 w 95"/>
                <a:gd name="T21" fmla="*/ 94 h 107"/>
                <a:gd name="T22" fmla="*/ 26 w 95"/>
                <a:gd name="T23" fmla="*/ 105 h 107"/>
                <a:gd name="T24" fmla="*/ 46 w 95"/>
                <a:gd name="T25" fmla="*/ 102 h 107"/>
                <a:gd name="T26" fmla="*/ 77 w 95"/>
                <a:gd name="T27" fmla="*/ 106 h 107"/>
                <a:gd name="T28" fmla="*/ 75 w 95"/>
                <a:gd name="T29" fmla="*/ 100 h 107"/>
                <a:gd name="T30" fmla="*/ 69 w 95"/>
                <a:gd name="T31" fmla="*/ 94 h 107"/>
                <a:gd name="T32" fmla="*/ 67 w 95"/>
                <a:gd name="T33" fmla="*/ 85 h 107"/>
                <a:gd name="T34" fmla="*/ 81 w 95"/>
                <a:gd name="T35" fmla="*/ 66 h 107"/>
                <a:gd name="T36" fmla="*/ 87 w 95"/>
                <a:gd name="T37" fmla="*/ 66 h 107"/>
                <a:gd name="T38" fmla="*/ 95 w 95"/>
                <a:gd name="T39" fmla="*/ 58 h 107"/>
                <a:gd name="T40" fmla="*/ 95 w 95"/>
                <a:gd name="T41" fmla="*/ 49 h 107"/>
                <a:gd name="T42" fmla="*/ 91 w 95"/>
                <a:gd name="T43" fmla="*/ 41 h 107"/>
                <a:gd name="T44" fmla="*/ 79 w 95"/>
                <a:gd name="T45" fmla="*/ 10 h 107"/>
                <a:gd name="T46" fmla="*/ 47 w 95"/>
                <a:gd name="T47" fmla="*/ 0 h 107"/>
                <a:gd name="T48" fmla="*/ 16 w 95"/>
                <a:gd name="T49" fmla="*/ 10 h 107"/>
                <a:gd name="T50" fmla="*/ 4 w 95"/>
                <a:gd name="T51" fmla="*/ 41 h 107"/>
                <a:gd name="T52" fmla="*/ 0 w 95"/>
                <a:gd name="T53" fmla="*/ 49 h 107"/>
                <a:gd name="T54" fmla="*/ 0 w 95"/>
                <a:gd name="T55" fmla="*/ 58 h 107"/>
                <a:gd name="T56" fmla="*/ 8 w 95"/>
                <a:gd name="T57" fmla="*/ 66 h 107"/>
                <a:gd name="T58" fmla="*/ 14 w 95"/>
                <a:gd name="T59" fmla="*/ 66 h 107"/>
                <a:gd name="T60" fmla="*/ 34 w 95"/>
                <a:gd name="T61" fmla="*/ 90 h 107"/>
                <a:gd name="T62" fmla="*/ 34 w 95"/>
                <a:gd name="T63" fmla="*/ 94 h 107"/>
                <a:gd name="T64" fmla="*/ 47 w 95"/>
                <a:gd name="T65" fmla="*/ 88 h 107"/>
                <a:gd name="T66" fmla="*/ 24 w 95"/>
                <a:gd name="T67" fmla="*/ 73 h 107"/>
                <a:gd name="T68" fmla="*/ 39 w 95"/>
                <a:gd name="T69" fmla="*/ 76 h 107"/>
                <a:gd name="T70" fmla="*/ 47 w 95"/>
                <a:gd name="T71" fmla="*/ 80 h 107"/>
                <a:gd name="T72" fmla="*/ 55 w 95"/>
                <a:gd name="T73" fmla="*/ 74 h 107"/>
                <a:gd name="T74" fmla="*/ 47 w 95"/>
                <a:gd name="T75" fmla="*/ 68 h 107"/>
                <a:gd name="T76" fmla="*/ 39 w 95"/>
                <a:gd name="T77" fmla="*/ 71 h 107"/>
                <a:gd name="T78" fmla="*/ 20 w 95"/>
                <a:gd name="T79" fmla="*/ 64 h 107"/>
                <a:gd name="T80" fmla="*/ 18 w 95"/>
                <a:gd name="T81" fmla="*/ 51 h 107"/>
                <a:gd name="T82" fmla="*/ 18 w 95"/>
                <a:gd name="T83" fmla="*/ 48 h 107"/>
                <a:gd name="T84" fmla="*/ 34 w 95"/>
                <a:gd name="T85" fmla="*/ 28 h 107"/>
                <a:gd name="T86" fmla="*/ 36 w 95"/>
                <a:gd name="T87" fmla="*/ 29 h 107"/>
                <a:gd name="T88" fmla="*/ 36 w 95"/>
                <a:gd name="T89" fmla="*/ 29 h 107"/>
                <a:gd name="T90" fmla="*/ 36 w 95"/>
                <a:gd name="T91" fmla="*/ 29 h 107"/>
                <a:gd name="T92" fmla="*/ 37 w 95"/>
                <a:gd name="T93" fmla="*/ 31 h 107"/>
                <a:gd name="T94" fmla="*/ 60 w 95"/>
                <a:gd name="T95" fmla="*/ 43 h 107"/>
                <a:gd name="T96" fmla="*/ 58 w 95"/>
                <a:gd name="T97" fmla="*/ 38 h 107"/>
                <a:gd name="T98" fmla="*/ 77 w 95"/>
                <a:gd name="T99" fmla="*/ 45 h 107"/>
                <a:gd name="T100" fmla="*/ 77 w 95"/>
                <a:gd name="T101" fmla="*/ 51 h 107"/>
                <a:gd name="T102" fmla="*/ 47 w 95"/>
                <a:gd name="T103" fmla="*/ 88 h 107"/>
                <a:gd name="T104" fmla="*/ 82 w 95"/>
                <a:gd name="T105" fmla="*/ 40 h 107"/>
                <a:gd name="T106" fmla="*/ 75 w 95"/>
                <a:gd name="T107" fmla="*/ 21 h 107"/>
                <a:gd name="T108" fmla="*/ 47 w 95"/>
                <a:gd name="T109" fmla="*/ 9 h 107"/>
                <a:gd name="T110" fmla="*/ 20 w 95"/>
                <a:gd name="T111" fmla="*/ 21 h 107"/>
                <a:gd name="T112" fmla="*/ 12 w 95"/>
                <a:gd name="T113" fmla="*/ 40 h 107"/>
                <a:gd name="T114" fmla="*/ 9 w 95"/>
                <a:gd name="T115" fmla="*/ 40 h 107"/>
                <a:gd name="T116" fmla="*/ 47 w 95"/>
                <a:gd name="T117" fmla="*/ 5 h 107"/>
                <a:gd name="T118" fmla="*/ 86 w 95"/>
                <a:gd name="T119" fmla="*/ 40 h 107"/>
                <a:gd name="T120" fmla="*/ 82 w 95"/>
                <a:gd name="T121" fmla="*/ 4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107">
                  <a:moveTo>
                    <a:pt x="35" y="46"/>
                  </a:moveTo>
                  <a:cubicBezTo>
                    <a:pt x="32" y="46"/>
                    <a:pt x="30" y="49"/>
                    <a:pt x="30" y="51"/>
                  </a:cubicBezTo>
                  <a:cubicBezTo>
                    <a:pt x="30" y="54"/>
                    <a:pt x="32" y="56"/>
                    <a:pt x="35" y="56"/>
                  </a:cubicBezTo>
                  <a:cubicBezTo>
                    <a:pt x="38" y="56"/>
                    <a:pt x="40" y="54"/>
                    <a:pt x="40" y="51"/>
                  </a:cubicBezTo>
                  <a:cubicBezTo>
                    <a:pt x="40" y="49"/>
                    <a:pt x="38" y="46"/>
                    <a:pt x="35" y="46"/>
                  </a:cubicBezTo>
                  <a:close/>
                  <a:moveTo>
                    <a:pt x="60" y="46"/>
                  </a:moveTo>
                  <a:cubicBezTo>
                    <a:pt x="57" y="46"/>
                    <a:pt x="55" y="49"/>
                    <a:pt x="55" y="51"/>
                  </a:cubicBezTo>
                  <a:cubicBezTo>
                    <a:pt x="55" y="54"/>
                    <a:pt x="57" y="56"/>
                    <a:pt x="60" y="56"/>
                  </a:cubicBezTo>
                  <a:cubicBezTo>
                    <a:pt x="63" y="56"/>
                    <a:pt x="65" y="54"/>
                    <a:pt x="65" y="51"/>
                  </a:cubicBezTo>
                  <a:cubicBezTo>
                    <a:pt x="65" y="49"/>
                    <a:pt x="63" y="46"/>
                    <a:pt x="60" y="46"/>
                  </a:cubicBezTo>
                  <a:close/>
                  <a:moveTo>
                    <a:pt x="34" y="94"/>
                  </a:moveTo>
                  <a:cubicBezTo>
                    <a:pt x="34" y="94"/>
                    <a:pt x="28" y="100"/>
                    <a:pt x="26" y="105"/>
                  </a:cubicBezTo>
                  <a:cubicBezTo>
                    <a:pt x="25" y="106"/>
                    <a:pt x="40" y="104"/>
                    <a:pt x="46" y="102"/>
                  </a:cubicBezTo>
                  <a:cubicBezTo>
                    <a:pt x="52" y="101"/>
                    <a:pt x="73" y="105"/>
                    <a:pt x="77" y="106"/>
                  </a:cubicBezTo>
                  <a:cubicBezTo>
                    <a:pt x="80" y="107"/>
                    <a:pt x="78" y="105"/>
                    <a:pt x="75" y="100"/>
                  </a:cubicBezTo>
                  <a:cubicBezTo>
                    <a:pt x="73" y="97"/>
                    <a:pt x="69" y="94"/>
                    <a:pt x="69" y="94"/>
                  </a:cubicBezTo>
                  <a:cubicBezTo>
                    <a:pt x="66" y="92"/>
                    <a:pt x="64" y="87"/>
                    <a:pt x="67" y="85"/>
                  </a:cubicBezTo>
                  <a:cubicBezTo>
                    <a:pt x="73" y="81"/>
                    <a:pt x="78" y="74"/>
                    <a:pt x="81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91" y="66"/>
                    <a:pt x="95" y="63"/>
                    <a:pt x="95" y="58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95" y="45"/>
                    <a:pt x="93" y="43"/>
                    <a:pt x="91" y="41"/>
                  </a:cubicBezTo>
                  <a:cubicBezTo>
                    <a:pt x="91" y="28"/>
                    <a:pt x="87" y="18"/>
                    <a:pt x="79" y="10"/>
                  </a:cubicBezTo>
                  <a:cubicBezTo>
                    <a:pt x="72" y="3"/>
                    <a:pt x="61" y="0"/>
                    <a:pt x="47" y="0"/>
                  </a:cubicBezTo>
                  <a:cubicBezTo>
                    <a:pt x="34" y="0"/>
                    <a:pt x="23" y="3"/>
                    <a:pt x="16" y="10"/>
                  </a:cubicBezTo>
                  <a:cubicBezTo>
                    <a:pt x="8" y="18"/>
                    <a:pt x="4" y="28"/>
                    <a:pt x="4" y="41"/>
                  </a:cubicBezTo>
                  <a:cubicBezTo>
                    <a:pt x="1" y="43"/>
                    <a:pt x="0" y="45"/>
                    <a:pt x="0" y="4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3"/>
                    <a:pt x="3" y="66"/>
                    <a:pt x="8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8" y="77"/>
                    <a:pt x="26" y="85"/>
                    <a:pt x="34" y="90"/>
                  </a:cubicBezTo>
                  <a:cubicBezTo>
                    <a:pt x="36" y="91"/>
                    <a:pt x="35" y="92"/>
                    <a:pt x="34" y="94"/>
                  </a:cubicBezTo>
                  <a:close/>
                  <a:moveTo>
                    <a:pt x="47" y="88"/>
                  </a:moveTo>
                  <a:cubicBezTo>
                    <a:pt x="41" y="88"/>
                    <a:pt x="31" y="82"/>
                    <a:pt x="24" y="73"/>
                  </a:cubicBezTo>
                  <a:cubicBezTo>
                    <a:pt x="29" y="75"/>
                    <a:pt x="34" y="76"/>
                    <a:pt x="39" y="76"/>
                  </a:cubicBezTo>
                  <a:cubicBezTo>
                    <a:pt x="40" y="78"/>
                    <a:pt x="43" y="80"/>
                    <a:pt x="47" y="80"/>
                  </a:cubicBezTo>
                  <a:cubicBezTo>
                    <a:pt x="51" y="80"/>
                    <a:pt x="55" y="77"/>
                    <a:pt x="55" y="74"/>
                  </a:cubicBezTo>
                  <a:cubicBezTo>
                    <a:pt x="55" y="71"/>
                    <a:pt x="51" y="68"/>
                    <a:pt x="47" y="68"/>
                  </a:cubicBezTo>
                  <a:cubicBezTo>
                    <a:pt x="43" y="68"/>
                    <a:pt x="40" y="69"/>
                    <a:pt x="39" y="71"/>
                  </a:cubicBezTo>
                  <a:cubicBezTo>
                    <a:pt x="32" y="71"/>
                    <a:pt x="24" y="69"/>
                    <a:pt x="20" y="64"/>
                  </a:cubicBezTo>
                  <a:cubicBezTo>
                    <a:pt x="18" y="60"/>
                    <a:pt x="18" y="56"/>
                    <a:pt x="18" y="51"/>
                  </a:cubicBezTo>
                  <a:cubicBezTo>
                    <a:pt x="18" y="50"/>
                    <a:pt x="18" y="49"/>
                    <a:pt x="18" y="48"/>
                  </a:cubicBezTo>
                  <a:cubicBezTo>
                    <a:pt x="26" y="47"/>
                    <a:pt x="34" y="38"/>
                    <a:pt x="34" y="28"/>
                  </a:cubicBezTo>
                  <a:cubicBezTo>
                    <a:pt x="34" y="26"/>
                    <a:pt x="34" y="27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7" y="30"/>
                    <a:pt x="37" y="31"/>
                  </a:cubicBezTo>
                  <a:cubicBezTo>
                    <a:pt x="45" y="40"/>
                    <a:pt x="55" y="39"/>
                    <a:pt x="60" y="43"/>
                  </a:cubicBezTo>
                  <a:cubicBezTo>
                    <a:pt x="60" y="41"/>
                    <a:pt x="59" y="39"/>
                    <a:pt x="58" y="38"/>
                  </a:cubicBezTo>
                  <a:cubicBezTo>
                    <a:pt x="66" y="39"/>
                    <a:pt x="73" y="42"/>
                    <a:pt x="77" y="45"/>
                  </a:cubicBezTo>
                  <a:cubicBezTo>
                    <a:pt x="77" y="47"/>
                    <a:pt x="77" y="49"/>
                    <a:pt x="77" y="51"/>
                  </a:cubicBezTo>
                  <a:cubicBezTo>
                    <a:pt x="77" y="75"/>
                    <a:pt x="58" y="88"/>
                    <a:pt x="47" y="88"/>
                  </a:cubicBezTo>
                  <a:close/>
                  <a:moveTo>
                    <a:pt x="82" y="40"/>
                  </a:moveTo>
                  <a:cubicBezTo>
                    <a:pt x="81" y="32"/>
                    <a:pt x="79" y="26"/>
                    <a:pt x="75" y="21"/>
                  </a:cubicBezTo>
                  <a:cubicBezTo>
                    <a:pt x="69" y="13"/>
                    <a:pt x="59" y="9"/>
                    <a:pt x="47" y="9"/>
                  </a:cubicBezTo>
                  <a:cubicBezTo>
                    <a:pt x="35" y="9"/>
                    <a:pt x="26" y="13"/>
                    <a:pt x="20" y="21"/>
                  </a:cubicBezTo>
                  <a:cubicBezTo>
                    <a:pt x="16" y="26"/>
                    <a:pt x="14" y="32"/>
                    <a:pt x="12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17"/>
                    <a:pt x="23" y="5"/>
                    <a:pt x="47" y="5"/>
                  </a:cubicBezTo>
                  <a:cubicBezTo>
                    <a:pt x="72" y="5"/>
                    <a:pt x="85" y="17"/>
                    <a:pt x="86" y="40"/>
                  </a:cubicBezTo>
                  <a:lnTo>
                    <a:pt x="82" y="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67FA41DF-284A-48FE-A045-E912C2E0AA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2638" y="4633913"/>
              <a:ext cx="400050" cy="504825"/>
            </a:xfrm>
            <a:custGeom>
              <a:avLst/>
              <a:gdLst>
                <a:gd name="T0" fmla="*/ 14 w 82"/>
                <a:gd name="T1" fmla="*/ 17 h 104"/>
                <a:gd name="T2" fmla="*/ 70 w 82"/>
                <a:gd name="T3" fmla="*/ 19 h 104"/>
                <a:gd name="T4" fmla="*/ 70 w 82"/>
                <a:gd name="T5" fmla="*/ 14 h 104"/>
                <a:gd name="T6" fmla="*/ 79 w 82"/>
                <a:gd name="T7" fmla="*/ 27 h 104"/>
                <a:gd name="T8" fmla="*/ 5 w 82"/>
                <a:gd name="T9" fmla="*/ 16 h 104"/>
                <a:gd name="T10" fmla="*/ 79 w 82"/>
                <a:gd name="T11" fmla="*/ 6 h 104"/>
                <a:gd name="T12" fmla="*/ 79 w 82"/>
                <a:gd name="T13" fmla="*/ 0 h 104"/>
                <a:gd name="T14" fmla="*/ 0 w 82"/>
                <a:gd name="T15" fmla="*/ 16 h 104"/>
                <a:gd name="T16" fmla="*/ 16 w 82"/>
                <a:gd name="T17" fmla="*/ 104 h 104"/>
                <a:gd name="T18" fmla="*/ 82 w 82"/>
                <a:gd name="T19" fmla="*/ 101 h 104"/>
                <a:gd name="T20" fmla="*/ 79 w 82"/>
                <a:gd name="T21" fmla="*/ 27 h 104"/>
                <a:gd name="T22" fmla="*/ 62 w 82"/>
                <a:gd name="T23" fmla="*/ 58 h 104"/>
                <a:gd name="T24" fmla="*/ 59 w 82"/>
                <a:gd name="T25" fmla="*/ 63 h 104"/>
                <a:gd name="T26" fmla="*/ 49 w 82"/>
                <a:gd name="T27" fmla="*/ 41 h 104"/>
                <a:gd name="T28" fmla="*/ 53 w 82"/>
                <a:gd name="T29" fmla="*/ 46 h 104"/>
                <a:gd name="T30" fmla="*/ 49 w 82"/>
                <a:gd name="T31" fmla="*/ 41 h 104"/>
                <a:gd name="T32" fmla="*/ 35 w 82"/>
                <a:gd name="T33" fmla="*/ 43 h 104"/>
                <a:gd name="T34" fmla="*/ 29 w 82"/>
                <a:gd name="T35" fmla="*/ 46 h 104"/>
                <a:gd name="T36" fmla="*/ 32 w 82"/>
                <a:gd name="T37" fmla="*/ 40 h 104"/>
                <a:gd name="T38" fmla="*/ 20 w 82"/>
                <a:gd name="T39" fmla="*/ 63 h 104"/>
                <a:gd name="T40" fmla="*/ 23 w 82"/>
                <a:gd name="T41" fmla="*/ 57 h 104"/>
                <a:gd name="T42" fmla="*/ 32 w 82"/>
                <a:gd name="T43" fmla="*/ 80 h 104"/>
                <a:gd name="T44" fmla="*/ 29 w 82"/>
                <a:gd name="T45" fmla="*/ 74 h 104"/>
                <a:gd name="T46" fmla="*/ 32 w 82"/>
                <a:gd name="T47" fmla="*/ 80 h 104"/>
                <a:gd name="T48" fmla="*/ 47 w 82"/>
                <a:gd name="T49" fmla="*/ 79 h 104"/>
                <a:gd name="T50" fmla="*/ 47 w 82"/>
                <a:gd name="T51" fmla="*/ 75 h 104"/>
                <a:gd name="T52" fmla="*/ 33 w 82"/>
                <a:gd name="T53" fmla="*/ 46 h 104"/>
                <a:gd name="T54" fmla="*/ 51 w 82"/>
                <a:gd name="T55" fmla="*/ 73 h 104"/>
                <a:gd name="T56" fmla="*/ 54 w 82"/>
                <a:gd name="T57" fmla="*/ 75 h 104"/>
                <a:gd name="T58" fmla="*/ 55 w 82"/>
                <a:gd name="T59" fmla="*/ 93 h 104"/>
                <a:gd name="T60" fmla="*/ 35 w 82"/>
                <a:gd name="T61" fmla="*/ 50 h 104"/>
                <a:gd name="T62" fmla="*/ 47 w 82"/>
                <a:gd name="T63" fmla="*/ 70 h 104"/>
                <a:gd name="T64" fmla="*/ 43 w 82"/>
                <a:gd name="T65" fmla="*/ 67 h 104"/>
                <a:gd name="T66" fmla="*/ 40 w 82"/>
                <a:gd name="T67" fmla="*/ 64 h 104"/>
                <a:gd name="T68" fmla="*/ 43 w 82"/>
                <a:gd name="T69" fmla="*/ 67 h 104"/>
                <a:gd name="T70" fmla="*/ 44 w 82"/>
                <a:gd name="T71" fmla="*/ 60 h 104"/>
                <a:gd name="T72" fmla="*/ 43 w 82"/>
                <a:gd name="T73" fmla="*/ 62 h 104"/>
                <a:gd name="T74" fmla="*/ 40 w 82"/>
                <a:gd name="T75" fmla="*/ 63 h 104"/>
                <a:gd name="T76" fmla="*/ 42 w 82"/>
                <a:gd name="T77" fmla="*/ 59 h 104"/>
                <a:gd name="T78" fmla="*/ 43 w 82"/>
                <a:gd name="T79" fmla="*/ 58 h 104"/>
                <a:gd name="T80" fmla="*/ 43 w 82"/>
                <a:gd name="T81" fmla="*/ 56 h 104"/>
                <a:gd name="T82" fmla="*/ 40 w 82"/>
                <a:gd name="T83" fmla="*/ 56 h 104"/>
                <a:gd name="T84" fmla="*/ 37 w 82"/>
                <a:gd name="T85" fmla="*/ 57 h 104"/>
                <a:gd name="T86" fmla="*/ 41 w 82"/>
                <a:gd name="T87" fmla="*/ 53 h 104"/>
                <a:gd name="T88" fmla="*/ 46 w 82"/>
                <a:gd name="T89" fmla="*/ 5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" h="104">
                  <a:moveTo>
                    <a:pt x="17" y="14"/>
                  </a:moveTo>
                  <a:cubicBezTo>
                    <a:pt x="15" y="14"/>
                    <a:pt x="14" y="15"/>
                    <a:pt x="14" y="17"/>
                  </a:cubicBezTo>
                  <a:cubicBezTo>
                    <a:pt x="14" y="18"/>
                    <a:pt x="15" y="19"/>
                    <a:pt x="17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2" y="19"/>
                    <a:pt x="73" y="18"/>
                    <a:pt x="73" y="17"/>
                  </a:cubicBezTo>
                  <a:cubicBezTo>
                    <a:pt x="73" y="15"/>
                    <a:pt x="72" y="14"/>
                    <a:pt x="70" y="14"/>
                  </a:cubicBezTo>
                  <a:lnTo>
                    <a:pt x="17" y="14"/>
                  </a:lnTo>
                  <a:close/>
                  <a:moveTo>
                    <a:pt x="79" y="27"/>
                  </a:moveTo>
                  <a:cubicBezTo>
                    <a:pt x="16" y="27"/>
                    <a:pt x="16" y="27"/>
                    <a:pt x="16" y="27"/>
                  </a:cubicBezTo>
                  <a:cubicBezTo>
                    <a:pt x="10" y="27"/>
                    <a:pt x="5" y="22"/>
                    <a:pt x="5" y="16"/>
                  </a:cubicBezTo>
                  <a:cubicBezTo>
                    <a:pt x="5" y="10"/>
                    <a:pt x="10" y="6"/>
                    <a:pt x="16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81" y="6"/>
                    <a:pt x="82" y="4"/>
                    <a:pt x="82" y="3"/>
                  </a:cubicBezTo>
                  <a:cubicBezTo>
                    <a:pt x="82" y="1"/>
                    <a:pt x="81" y="0"/>
                    <a:pt x="7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7"/>
                    <a:pt x="7" y="104"/>
                    <a:pt x="16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81" y="104"/>
                    <a:pt x="82" y="103"/>
                    <a:pt x="82" y="101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2" y="28"/>
                    <a:pt x="81" y="27"/>
                    <a:pt x="79" y="27"/>
                  </a:cubicBezTo>
                  <a:close/>
                  <a:moveTo>
                    <a:pt x="59" y="57"/>
                  </a:moveTo>
                  <a:cubicBezTo>
                    <a:pt x="62" y="58"/>
                    <a:pt x="62" y="58"/>
                    <a:pt x="62" y="58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59" y="61"/>
                    <a:pt x="59" y="59"/>
                    <a:pt x="59" y="57"/>
                  </a:cubicBezTo>
                  <a:close/>
                  <a:moveTo>
                    <a:pt x="49" y="41"/>
                  </a:moveTo>
                  <a:cubicBezTo>
                    <a:pt x="54" y="43"/>
                    <a:pt x="54" y="43"/>
                    <a:pt x="54" y="43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5"/>
                    <a:pt x="49" y="44"/>
                    <a:pt x="47" y="43"/>
                  </a:cubicBezTo>
                  <a:lnTo>
                    <a:pt x="49" y="41"/>
                  </a:lnTo>
                  <a:close/>
                  <a:moveTo>
                    <a:pt x="32" y="40"/>
                  </a:moveTo>
                  <a:cubicBezTo>
                    <a:pt x="35" y="43"/>
                    <a:pt x="35" y="43"/>
                    <a:pt x="35" y="43"/>
                  </a:cubicBezTo>
                  <a:cubicBezTo>
                    <a:pt x="34" y="43"/>
                    <a:pt x="33" y="44"/>
                    <a:pt x="32" y="44"/>
                  </a:cubicBezTo>
                  <a:cubicBezTo>
                    <a:pt x="31" y="45"/>
                    <a:pt x="30" y="45"/>
                    <a:pt x="29" y="46"/>
                  </a:cubicBezTo>
                  <a:cubicBezTo>
                    <a:pt x="28" y="43"/>
                    <a:pt x="28" y="43"/>
                    <a:pt x="28" y="43"/>
                  </a:cubicBezTo>
                  <a:lnTo>
                    <a:pt x="32" y="40"/>
                  </a:lnTo>
                  <a:close/>
                  <a:moveTo>
                    <a:pt x="23" y="63"/>
                  </a:moveTo>
                  <a:cubicBezTo>
                    <a:pt x="20" y="63"/>
                    <a:pt x="20" y="63"/>
                    <a:pt x="20" y="63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9"/>
                    <a:pt x="22" y="61"/>
                    <a:pt x="23" y="63"/>
                  </a:cubicBezTo>
                  <a:close/>
                  <a:moveTo>
                    <a:pt x="32" y="80"/>
                  </a:moveTo>
                  <a:cubicBezTo>
                    <a:pt x="28" y="77"/>
                    <a:pt x="28" y="77"/>
                    <a:pt x="28" y="77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30" y="75"/>
                    <a:pt x="32" y="76"/>
                    <a:pt x="34" y="77"/>
                  </a:cubicBezTo>
                  <a:lnTo>
                    <a:pt x="32" y="80"/>
                  </a:lnTo>
                  <a:close/>
                  <a:moveTo>
                    <a:pt x="55" y="93"/>
                  </a:moveTo>
                  <a:cubicBezTo>
                    <a:pt x="47" y="79"/>
                    <a:pt x="47" y="79"/>
                    <a:pt x="47" y="79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39" y="78"/>
                    <a:pt x="31" y="75"/>
                    <a:pt x="27" y="68"/>
                  </a:cubicBezTo>
                  <a:cubicBezTo>
                    <a:pt x="22" y="60"/>
                    <a:pt x="25" y="51"/>
                    <a:pt x="33" y="46"/>
                  </a:cubicBezTo>
                  <a:cubicBezTo>
                    <a:pt x="41" y="42"/>
                    <a:pt x="51" y="44"/>
                    <a:pt x="55" y="52"/>
                  </a:cubicBezTo>
                  <a:cubicBezTo>
                    <a:pt x="59" y="59"/>
                    <a:pt x="57" y="68"/>
                    <a:pt x="51" y="73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62" y="88"/>
                    <a:pt x="62" y="88"/>
                    <a:pt x="62" y="88"/>
                  </a:cubicBezTo>
                  <a:lnTo>
                    <a:pt x="55" y="93"/>
                  </a:lnTo>
                  <a:close/>
                  <a:moveTo>
                    <a:pt x="51" y="54"/>
                  </a:moveTo>
                  <a:cubicBezTo>
                    <a:pt x="48" y="49"/>
                    <a:pt x="41" y="47"/>
                    <a:pt x="35" y="50"/>
                  </a:cubicBezTo>
                  <a:cubicBezTo>
                    <a:pt x="30" y="53"/>
                    <a:pt x="28" y="60"/>
                    <a:pt x="31" y="66"/>
                  </a:cubicBezTo>
                  <a:cubicBezTo>
                    <a:pt x="34" y="71"/>
                    <a:pt x="41" y="73"/>
                    <a:pt x="47" y="70"/>
                  </a:cubicBezTo>
                  <a:cubicBezTo>
                    <a:pt x="52" y="67"/>
                    <a:pt x="54" y="60"/>
                    <a:pt x="51" y="54"/>
                  </a:cubicBezTo>
                  <a:close/>
                  <a:moveTo>
                    <a:pt x="43" y="67"/>
                  </a:moveTo>
                  <a:cubicBezTo>
                    <a:pt x="40" y="67"/>
                    <a:pt x="40" y="67"/>
                    <a:pt x="40" y="67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3" y="64"/>
                    <a:pt x="43" y="64"/>
                    <a:pt x="43" y="64"/>
                  </a:cubicBezTo>
                  <a:lnTo>
                    <a:pt x="43" y="67"/>
                  </a:lnTo>
                  <a:close/>
                  <a:moveTo>
                    <a:pt x="45" y="59"/>
                  </a:moveTo>
                  <a:cubicBezTo>
                    <a:pt x="45" y="59"/>
                    <a:pt x="45" y="60"/>
                    <a:pt x="44" y="60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61"/>
                    <a:pt x="43" y="61"/>
                    <a:pt x="43" y="62"/>
                  </a:cubicBezTo>
                  <a:cubicBezTo>
                    <a:pt x="43" y="62"/>
                    <a:pt x="43" y="62"/>
                    <a:pt x="43" y="63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0" y="62"/>
                    <a:pt x="40" y="61"/>
                    <a:pt x="40" y="61"/>
                  </a:cubicBezTo>
                  <a:cubicBezTo>
                    <a:pt x="41" y="60"/>
                    <a:pt x="41" y="60"/>
                    <a:pt x="42" y="59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3" y="59"/>
                    <a:pt x="43" y="58"/>
                    <a:pt x="43" y="58"/>
                  </a:cubicBezTo>
                  <a:cubicBezTo>
                    <a:pt x="43" y="58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3" y="55"/>
                    <a:pt x="42" y="55"/>
                    <a:pt x="41" y="55"/>
                  </a:cubicBezTo>
                  <a:cubicBezTo>
                    <a:pt x="41" y="55"/>
                    <a:pt x="40" y="55"/>
                    <a:pt x="40" y="56"/>
                  </a:cubicBezTo>
                  <a:cubicBezTo>
                    <a:pt x="39" y="56"/>
                    <a:pt x="39" y="57"/>
                    <a:pt x="39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6"/>
                    <a:pt x="37" y="54"/>
                    <a:pt x="38" y="54"/>
                  </a:cubicBezTo>
                  <a:cubicBezTo>
                    <a:pt x="39" y="53"/>
                    <a:pt x="40" y="53"/>
                    <a:pt x="41" y="53"/>
                  </a:cubicBezTo>
                  <a:cubicBezTo>
                    <a:pt x="43" y="53"/>
                    <a:pt x="44" y="53"/>
                    <a:pt x="45" y="54"/>
                  </a:cubicBezTo>
                  <a:cubicBezTo>
                    <a:pt x="46" y="55"/>
                    <a:pt x="46" y="56"/>
                    <a:pt x="46" y="57"/>
                  </a:cubicBezTo>
                  <a:cubicBezTo>
                    <a:pt x="46" y="58"/>
                    <a:pt x="46" y="58"/>
                    <a:pt x="45" y="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62B0320-F8E7-408A-942A-A73BC6DA7892}"/>
                </a:ext>
              </a:extLst>
            </p:cNvPr>
            <p:cNvGrpSpPr/>
            <p:nvPr/>
          </p:nvGrpSpPr>
          <p:grpSpPr>
            <a:xfrm>
              <a:off x="6310313" y="2428875"/>
              <a:ext cx="3275012" cy="3268663"/>
              <a:chOff x="6310313" y="1685925"/>
              <a:chExt cx="3275012" cy="3268663"/>
            </a:xfrm>
          </p:grpSpPr>
          <p:sp>
            <p:nvSpPr>
              <p:cNvPr id="50" name="Freeform 11">
                <a:extLst>
                  <a:ext uri="{FF2B5EF4-FFF2-40B4-BE49-F238E27FC236}">
                    <a16:creationId xmlns:a16="http://schemas.microsoft.com/office/drawing/2014/main" id="{CD84C0A6-CC9A-4648-B34F-75F445316F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5075" y="1900238"/>
                <a:ext cx="930275" cy="1360487"/>
              </a:xfrm>
              <a:custGeom>
                <a:avLst/>
                <a:gdLst>
                  <a:gd name="T0" fmla="*/ 152 w 191"/>
                  <a:gd name="T1" fmla="*/ 23 h 280"/>
                  <a:gd name="T2" fmla="*/ 151 w 191"/>
                  <a:gd name="T3" fmla="*/ 27 h 280"/>
                  <a:gd name="T4" fmla="*/ 162 w 191"/>
                  <a:gd name="T5" fmla="*/ 30 h 280"/>
                  <a:gd name="T6" fmla="*/ 164 w 191"/>
                  <a:gd name="T7" fmla="*/ 30 h 280"/>
                  <a:gd name="T8" fmla="*/ 24 w 191"/>
                  <a:gd name="T9" fmla="*/ 254 h 280"/>
                  <a:gd name="T10" fmla="*/ 13 w 191"/>
                  <a:gd name="T11" fmla="*/ 265 h 280"/>
                  <a:gd name="T12" fmla="*/ 11 w 191"/>
                  <a:gd name="T13" fmla="*/ 263 h 280"/>
                  <a:gd name="T14" fmla="*/ 152 w 191"/>
                  <a:gd name="T15" fmla="*/ 23 h 280"/>
                  <a:gd name="T16" fmla="*/ 170 w 191"/>
                  <a:gd name="T17" fmla="*/ 0 h 280"/>
                  <a:gd name="T18" fmla="*/ 0 w 191"/>
                  <a:gd name="T19" fmla="*/ 267 h 280"/>
                  <a:gd name="T20" fmla="*/ 13 w 191"/>
                  <a:gd name="T21" fmla="*/ 280 h 280"/>
                  <a:gd name="T22" fmla="*/ 34 w 191"/>
                  <a:gd name="T23" fmla="*/ 259 h 280"/>
                  <a:gd name="T24" fmla="*/ 191 w 191"/>
                  <a:gd name="T25" fmla="*/ 26 h 280"/>
                  <a:gd name="T26" fmla="*/ 164 w 191"/>
                  <a:gd name="T27" fmla="*/ 19 h 280"/>
                  <a:gd name="T28" fmla="*/ 170 w 191"/>
                  <a:gd name="T29" fmla="*/ 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1" h="280">
                    <a:moveTo>
                      <a:pt x="152" y="23"/>
                    </a:moveTo>
                    <a:cubicBezTo>
                      <a:pt x="151" y="27"/>
                      <a:pt x="151" y="27"/>
                      <a:pt x="151" y="27"/>
                    </a:cubicBezTo>
                    <a:cubicBezTo>
                      <a:pt x="162" y="30"/>
                      <a:pt x="162" y="30"/>
                      <a:pt x="162" y="30"/>
                    </a:cubicBezTo>
                    <a:cubicBezTo>
                      <a:pt x="164" y="30"/>
                      <a:pt x="164" y="30"/>
                      <a:pt x="164" y="30"/>
                    </a:cubicBezTo>
                    <a:cubicBezTo>
                      <a:pt x="87" y="81"/>
                      <a:pt x="36" y="162"/>
                      <a:pt x="24" y="254"/>
                    </a:cubicBezTo>
                    <a:cubicBezTo>
                      <a:pt x="13" y="265"/>
                      <a:pt x="13" y="265"/>
                      <a:pt x="13" y="265"/>
                    </a:cubicBezTo>
                    <a:cubicBezTo>
                      <a:pt x="11" y="263"/>
                      <a:pt x="11" y="263"/>
                      <a:pt x="11" y="263"/>
                    </a:cubicBezTo>
                    <a:cubicBezTo>
                      <a:pt x="20" y="166"/>
                      <a:pt x="72" y="78"/>
                      <a:pt x="152" y="23"/>
                    </a:cubicBezTo>
                    <a:moveTo>
                      <a:pt x="170" y="0"/>
                    </a:moveTo>
                    <a:cubicBezTo>
                      <a:pt x="75" y="54"/>
                      <a:pt x="9" y="153"/>
                      <a:pt x="0" y="267"/>
                    </a:cubicBezTo>
                    <a:cubicBezTo>
                      <a:pt x="13" y="280"/>
                      <a:pt x="13" y="280"/>
                      <a:pt x="13" y="280"/>
                    </a:cubicBezTo>
                    <a:cubicBezTo>
                      <a:pt x="34" y="259"/>
                      <a:pt x="34" y="259"/>
                      <a:pt x="34" y="259"/>
                    </a:cubicBezTo>
                    <a:cubicBezTo>
                      <a:pt x="46" y="158"/>
                      <a:pt x="106" y="73"/>
                      <a:pt x="191" y="26"/>
                    </a:cubicBezTo>
                    <a:cubicBezTo>
                      <a:pt x="164" y="19"/>
                      <a:pt x="164" y="19"/>
                      <a:pt x="164" y="19"/>
                    </a:cubicBezTo>
                    <a:cubicBezTo>
                      <a:pt x="170" y="0"/>
                      <a:pt x="170" y="0"/>
                      <a:pt x="17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2">
                <a:extLst>
                  <a:ext uri="{FF2B5EF4-FFF2-40B4-BE49-F238E27FC236}">
                    <a16:creationId xmlns:a16="http://schemas.microsoft.com/office/drawing/2014/main" id="{AE7D0D1D-384A-4ACC-A320-F18359F1B7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216775" y="1685925"/>
                <a:ext cx="1566862" cy="374650"/>
              </a:xfrm>
              <a:custGeom>
                <a:avLst/>
                <a:gdLst>
                  <a:gd name="T0" fmla="*/ 151 w 322"/>
                  <a:gd name="T1" fmla="*/ 11 h 77"/>
                  <a:gd name="T2" fmla="*/ 293 w 322"/>
                  <a:gd name="T3" fmla="*/ 43 h 77"/>
                  <a:gd name="T4" fmla="*/ 288 w 322"/>
                  <a:gd name="T5" fmla="*/ 45 h 77"/>
                  <a:gd name="T6" fmla="*/ 291 w 322"/>
                  <a:gd name="T7" fmla="*/ 55 h 77"/>
                  <a:gd name="T8" fmla="*/ 291 w 322"/>
                  <a:gd name="T9" fmla="*/ 56 h 77"/>
                  <a:gd name="T10" fmla="*/ 151 w 322"/>
                  <a:gd name="T11" fmla="*/ 23 h 77"/>
                  <a:gd name="T12" fmla="*/ 27 w 322"/>
                  <a:gd name="T13" fmla="*/ 48 h 77"/>
                  <a:gd name="T14" fmla="*/ 13 w 322"/>
                  <a:gd name="T15" fmla="*/ 44 h 77"/>
                  <a:gd name="T16" fmla="*/ 14 w 322"/>
                  <a:gd name="T17" fmla="*/ 41 h 77"/>
                  <a:gd name="T18" fmla="*/ 151 w 322"/>
                  <a:gd name="T19" fmla="*/ 11 h 77"/>
                  <a:gd name="T20" fmla="*/ 151 w 322"/>
                  <a:gd name="T21" fmla="*/ 0 h 77"/>
                  <a:gd name="T22" fmla="*/ 5 w 322"/>
                  <a:gd name="T23" fmla="*/ 34 h 77"/>
                  <a:gd name="T24" fmla="*/ 0 w 322"/>
                  <a:gd name="T25" fmla="*/ 52 h 77"/>
                  <a:gd name="T26" fmla="*/ 28 w 322"/>
                  <a:gd name="T27" fmla="*/ 59 h 77"/>
                  <a:gd name="T28" fmla="*/ 151 w 322"/>
                  <a:gd name="T29" fmla="*/ 33 h 77"/>
                  <a:gd name="T30" fmla="*/ 308 w 322"/>
                  <a:gd name="T31" fmla="*/ 77 h 77"/>
                  <a:gd name="T32" fmla="*/ 301 w 322"/>
                  <a:gd name="T33" fmla="*/ 52 h 77"/>
                  <a:gd name="T34" fmla="*/ 322 w 322"/>
                  <a:gd name="T35" fmla="*/ 47 h 77"/>
                  <a:gd name="T36" fmla="*/ 151 w 322"/>
                  <a:gd name="T3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2" h="77">
                    <a:moveTo>
                      <a:pt x="151" y="11"/>
                    </a:moveTo>
                    <a:cubicBezTo>
                      <a:pt x="200" y="11"/>
                      <a:pt x="249" y="22"/>
                      <a:pt x="293" y="43"/>
                    </a:cubicBezTo>
                    <a:cubicBezTo>
                      <a:pt x="288" y="45"/>
                      <a:pt x="288" y="45"/>
                      <a:pt x="288" y="45"/>
                    </a:cubicBezTo>
                    <a:cubicBezTo>
                      <a:pt x="291" y="55"/>
                      <a:pt x="291" y="55"/>
                      <a:pt x="291" y="55"/>
                    </a:cubicBezTo>
                    <a:cubicBezTo>
                      <a:pt x="291" y="56"/>
                      <a:pt x="291" y="56"/>
                      <a:pt x="291" y="56"/>
                    </a:cubicBezTo>
                    <a:cubicBezTo>
                      <a:pt x="248" y="34"/>
                      <a:pt x="200" y="23"/>
                      <a:pt x="151" y="23"/>
                    </a:cubicBezTo>
                    <a:cubicBezTo>
                      <a:pt x="108" y="23"/>
                      <a:pt x="66" y="31"/>
                      <a:pt x="27" y="48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57" y="21"/>
                      <a:pt x="103" y="11"/>
                      <a:pt x="151" y="11"/>
                    </a:cubicBezTo>
                    <a:moveTo>
                      <a:pt x="151" y="0"/>
                    </a:moveTo>
                    <a:cubicBezTo>
                      <a:pt x="98" y="0"/>
                      <a:pt x="49" y="12"/>
                      <a:pt x="5" y="34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66" y="43"/>
                      <a:pt x="107" y="33"/>
                      <a:pt x="151" y="33"/>
                    </a:cubicBezTo>
                    <a:cubicBezTo>
                      <a:pt x="208" y="33"/>
                      <a:pt x="262" y="49"/>
                      <a:pt x="308" y="77"/>
                    </a:cubicBezTo>
                    <a:cubicBezTo>
                      <a:pt x="301" y="52"/>
                      <a:pt x="301" y="52"/>
                      <a:pt x="301" y="52"/>
                    </a:cubicBezTo>
                    <a:cubicBezTo>
                      <a:pt x="322" y="47"/>
                      <a:pt x="322" y="47"/>
                      <a:pt x="322" y="47"/>
                    </a:cubicBezTo>
                    <a:cubicBezTo>
                      <a:pt x="272" y="17"/>
                      <a:pt x="213" y="0"/>
                      <a:pt x="1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3">
                <a:extLst>
                  <a:ext uri="{FF2B5EF4-FFF2-40B4-BE49-F238E27FC236}">
                    <a16:creationId xmlns:a16="http://schemas.microsoft.com/office/drawing/2014/main" id="{1EE0CEC1-2820-4B4B-BCEC-1A7E1606CE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10313" y="3279775"/>
                <a:ext cx="798512" cy="1389062"/>
              </a:xfrm>
              <a:custGeom>
                <a:avLst/>
                <a:gdLst>
                  <a:gd name="T0" fmla="*/ 23 w 164"/>
                  <a:gd name="T1" fmla="*/ 25 h 286"/>
                  <a:gd name="T2" fmla="*/ 58 w 164"/>
                  <a:gd name="T3" fmla="*/ 153 h 286"/>
                  <a:gd name="T4" fmla="*/ 148 w 164"/>
                  <a:gd name="T5" fmla="*/ 260 h 286"/>
                  <a:gd name="T6" fmla="*/ 151 w 164"/>
                  <a:gd name="T7" fmla="*/ 273 h 286"/>
                  <a:gd name="T8" fmla="*/ 148 w 164"/>
                  <a:gd name="T9" fmla="*/ 274 h 286"/>
                  <a:gd name="T10" fmla="*/ 12 w 164"/>
                  <a:gd name="T11" fmla="*/ 32 h 286"/>
                  <a:gd name="T12" fmla="*/ 14 w 164"/>
                  <a:gd name="T13" fmla="*/ 34 h 286"/>
                  <a:gd name="T14" fmla="*/ 22 w 164"/>
                  <a:gd name="T15" fmla="*/ 27 h 286"/>
                  <a:gd name="T16" fmla="*/ 23 w 164"/>
                  <a:gd name="T17" fmla="*/ 25 h 286"/>
                  <a:gd name="T18" fmla="*/ 34 w 164"/>
                  <a:gd name="T19" fmla="*/ 0 h 286"/>
                  <a:gd name="T20" fmla="*/ 14 w 164"/>
                  <a:gd name="T21" fmla="*/ 19 h 286"/>
                  <a:gd name="T22" fmla="*/ 0 w 164"/>
                  <a:gd name="T23" fmla="*/ 6 h 286"/>
                  <a:gd name="T24" fmla="*/ 0 w 164"/>
                  <a:gd name="T25" fmla="*/ 9 h 286"/>
                  <a:gd name="T26" fmla="*/ 146 w 164"/>
                  <a:gd name="T27" fmla="*/ 286 h 286"/>
                  <a:gd name="T28" fmla="*/ 164 w 164"/>
                  <a:gd name="T29" fmla="*/ 281 h 286"/>
                  <a:gd name="T30" fmla="*/ 157 w 164"/>
                  <a:gd name="T31" fmla="*/ 253 h 286"/>
                  <a:gd name="T32" fmla="*/ 33 w 164"/>
                  <a:gd name="T33" fmla="*/ 9 h 286"/>
                  <a:gd name="T34" fmla="*/ 34 w 164"/>
                  <a:gd name="T35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4" h="286">
                    <a:moveTo>
                      <a:pt x="23" y="25"/>
                    </a:moveTo>
                    <a:cubicBezTo>
                      <a:pt x="26" y="70"/>
                      <a:pt x="37" y="113"/>
                      <a:pt x="58" y="153"/>
                    </a:cubicBezTo>
                    <a:cubicBezTo>
                      <a:pt x="79" y="194"/>
                      <a:pt x="110" y="231"/>
                      <a:pt x="148" y="260"/>
                    </a:cubicBezTo>
                    <a:cubicBezTo>
                      <a:pt x="151" y="273"/>
                      <a:pt x="151" y="273"/>
                      <a:pt x="151" y="273"/>
                    </a:cubicBezTo>
                    <a:cubicBezTo>
                      <a:pt x="148" y="274"/>
                      <a:pt x="148" y="274"/>
                      <a:pt x="148" y="274"/>
                    </a:cubicBezTo>
                    <a:cubicBezTo>
                      <a:pt x="68" y="218"/>
                      <a:pt x="19" y="129"/>
                      <a:pt x="12" y="32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3" y="25"/>
                      <a:pt x="23" y="25"/>
                      <a:pt x="23" y="25"/>
                    </a:cubicBezTo>
                    <a:moveTo>
                      <a:pt x="34" y="0"/>
                    </a:moveTo>
                    <a:cubicBezTo>
                      <a:pt x="14" y="19"/>
                      <a:pt x="14" y="19"/>
                      <a:pt x="14" y="19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124"/>
                      <a:pt x="58" y="225"/>
                      <a:pt x="146" y="286"/>
                    </a:cubicBezTo>
                    <a:cubicBezTo>
                      <a:pt x="164" y="281"/>
                      <a:pt x="164" y="281"/>
                      <a:pt x="164" y="281"/>
                    </a:cubicBezTo>
                    <a:cubicBezTo>
                      <a:pt x="157" y="253"/>
                      <a:pt x="157" y="253"/>
                      <a:pt x="157" y="253"/>
                    </a:cubicBezTo>
                    <a:cubicBezTo>
                      <a:pt x="82" y="198"/>
                      <a:pt x="33" y="109"/>
                      <a:pt x="33" y="9"/>
                    </a:cubicBezTo>
                    <a:cubicBezTo>
                      <a:pt x="33" y="6"/>
                      <a:pt x="34" y="3"/>
                      <a:pt x="3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4">
                <a:extLst>
                  <a:ext uri="{FF2B5EF4-FFF2-40B4-BE49-F238E27FC236}">
                    <a16:creationId xmlns:a16="http://schemas.microsoft.com/office/drawing/2014/main" id="{F6DBCBB2-1AF9-4155-998A-67CC2DE247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8875" y="1973263"/>
                <a:ext cx="806450" cy="1374775"/>
              </a:xfrm>
              <a:custGeom>
                <a:avLst/>
                <a:gdLst>
                  <a:gd name="T0" fmla="*/ 18 w 166"/>
                  <a:gd name="T1" fmla="*/ 11 h 283"/>
                  <a:gd name="T2" fmla="*/ 155 w 166"/>
                  <a:gd name="T3" fmla="*/ 256 h 283"/>
                  <a:gd name="T4" fmla="*/ 151 w 166"/>
                  <a:gd name="T5" fmla="*/ 251 h 283"/>
                  <a:gd name="T6" fmla="*/ 143 w 166"/>
                  <a:gd name="T7" fmla="*/ 258 h 283"/>
                  <a:gd name="T8" fmla="*/ 17 w 166"/>
                  <a:gd name="T9" fmla="*/ 25 h 283"/>
                  <a:gd name="T10" fmla="*/ 13 w 166"/>
                  <a:gd name="T11" fmla="*/ 12 h 283"/>
                  <a:gd name="T12" fmla="*/ 18 w 166"/>
                  <a:gd name="T13" fmla="*/ 11 h 283"/>
                  <a:gd name="T14" fmla="*/ 20 w 166"/>
                  <a:gd name="T15" fmla="*/ 0 h 283"/>
                  <a:gd name="T16" fmla="*/ 0 w 166"/>
                  <a:gd name="T17" fmla="*/ 5 h 283"/>
                  <a:gd name="T18" fmla="*/ 8 w 166"/>
                  <a:gd name="T19" fmla="*/ 32 h 283"/>
                  <a:gd name="T20" fmla="*/ 133 w 166"/>
                  <a:gd name="T21" fmla="*/ 278 h 283"/>
                  <a:gd name="T22" fmla="*/ 133 w 166"/>
                  <a:gd name="T23" fmla="*/ 283 h 283"/>
                  <a:gd name="T24" fmla="*/ 151 w 166"/>
                  <a:gd name="T25" fmla="*/ 266 h 283"/>
                  <a:gd name="T26" fmla="*/ 166 w 166"/>
                  <a:gd name="T27" fmla="*/ 282 h 283"/>
                  <a:gd name="T28" fmla="*/ 166 w 166"/>
                  <a:gd name="T29" fmla="*/ 278 h 283"/>
                  <a:gd name="T30" fmla="*/ 20 w 166"/>
                  <a:gd name="T31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6" h="283">
                    <a:moveTo>
                      <a:pt x="18" y="11"/>
                    </a:moveTo>
                    <a:cubicBezTo>
                      <a:pt x="98" y="68"/>
                      <a:pt x="149" y="158"/>
                      <a:pt x="155" y="256"/>
                    </a:cubicBezTo>
                    <a:cubicBezTo>
                      <a:pt x="151" y="251"/>
                      <a:pt x="151" y="251"/>
                      <a:pt x="151" y="251"/>
                    </a:cubicBezTo>
                    <a:cubicBezTo>
                      <a:pt x="143" y="258"/>
                      <a:pt x="143" y="258"/>
                      <a:pt x="143" y="258"/>
                    </a:cubicBezTo>
                    <a:cubicBezTo>
                      <a:pt x="138" y="166"/>
                      <a:pt x="91" y="81"/>
                      <a:pt x="17" y="25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8" y="11"/>
                      <a:pt x="18" y="11"/>
                      <a:pt x="18" y="11"/>
                    </a:cubicBezTo>
                    <a:moveTo>
                      <a:pt x="20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4" y="87"/>
                      <a:pt x="133" y="177"/>
                      <a:pt x="133" y="278"/>
                    </a:cubicBezTo>
                    <a:cubicBezTo>
                      <a:pt x="133" y="280"/>
                      <a:pt x="133" y="282"/>
                      <a:pt x="133" y="283"/>
                    </a:cubicBezTo>
                    <a:cubicBezTo>
                      <a:pt x="151" y="266"/>
                      <a:pt x="151" y="266"/>
                      <a:pt x="151" y="266"/>
                    </a:cubicBezTo>
                    <a:cubicBezTo>
                      <a:pt x="166" y="282"/>
                      <a:pt x="166" y="282"/>
                      <a:pt x="166" y="282"/>
                    </a:cubicBezTo>
                    <a:cubicBezTo>
                      <a:pt x="166" y="281"/>
                      <a:pt x="166" y="279"/>
                      <a:pt x="166" y="278"/>
                    </a:cubicBezTo>
                    <a:cubicBezTo>
                      <a:pt x="166" y="162"/>
                      <a:pt x="108" y="60"/>
                      <a:pt x="20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15">
                <a:extLst>
                  <a:ext uri="{FF2B5EF4-FFF2-40B4-BE49-F238E27FC236}">
                    <a16:creationId xmlns:a16="http://schemas.microsoft.com/office/drawing/2014/main" id="{75E566B8-9A10-4CF0-BA4F-83C2FBEE12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61400" y="3381375"/>
                <a:ext cx="919162" cy="1370012"/>
              </a:xfrm>
              <a:custGeom>
                <a:avLst/>
                <a:gdLst>
                  <a:gd name="T0" fmla="*/ 175 w 189"/>
                  <a:gd name="T1" fmla="*/ 15 h 282"/>
                  <a:gd name="T2" fmla="*/ 178 w 189"/>
                  <a:gd name="T3" fmla="*/ 18 h 282"/>
                  <a:gd name="T4" fmla="*/ 35 w 189"/>
                  <a:gd name="T5" fmla="*/ 259 h 282"/>
                  <a:gd name="T6" fmla="*/ 36 w 189"/>
                  <a:gd name="T7" fmla="*/ 253 h 282"/>
                  <a:gd name="T8" fmla="*/ 27 w 189"/>
                  <a:gd name="T9" fmla="*/ 250 h 282"/>
                  <a:gd name="T10" fmla="*/ 166 w 189"/>
                  <a:gd name="T11" fmla="*/ 23 h 282"/>
                  <a:gd name="T12" fmla="*/ 175 w 189"/>
                  <a:gd name="T13" fmla="*/ 15 h 282"/>
                  <a:gd name="T14" fmla="*/ 175 w 189"/>
                  <a:gd name="T15" fmla="*/ 0 h 282"/>
                  <a:gd name="T16" fmla="*/ 156 w 189"/>
                  <a:gd name="T17" fmla="*/ 18 h 282"/>
                  <a:gd name="T18" fmla="*/ 0 w 189"/>
                  <a:gd name="T19" fmla="*/ 254 h 282"/>
                  <a:gd name="T20" fmla="*/ 23 w 189"/>
                  <a:gd name="T21" fmla="*/ 260 h 282"/>
                  <a:gd name="T22" fmla="*/ 18 w 189"/>
                  <a:gd name="T23" fmla="*/ 282 h 282"/>
                  <a:gd name="T24" fmla="*/ 189 w 189"/>
                  <a:gd name="T25" fmla="*/ 14 h 282"/>
                  <a:gd name="T26" fmla="*/ 175 w 189"/>
                  <a:gd name="T27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9" h="282">
                    <a:moveTo>
                      <a:pt x="175" y="15"/>
                    </a:moveTo>
                    <a:cubicBezTo>
                      <a:pt x="178" y="18"/>
                      <a:pt x="178" y="18"/>
                      <a:pt x="178" y="18"/>
                    </a:cubicBezTo>
                    <a:cubicBezTo>
                      <a:pt x="169" y="117"/>
                      <a:pt x="116" y="205"/>
                      <a:pt x="35" y="259"/>
                    </a:cubicBezTo>
                    <a:cubicBezTo>
                      <a:pt x="36" y="253"/>
                      <a:pt x="36" y="253"/>
                      <a:pt x="36" y="253"/>
                    </a:cubicBezTo>
                    <a:cubicBezTo>
                      <a:pt x="27" y="250"/>
                      <a:pt x="27" y="250"/>
                      <a:pt x="27" y="250"/>
                    </a:cubicBezTo>
                    <a:cubicBezTo>
                      <a:pt x="104" y="199"/>
                      <a:pt x="156" y="116"/>
                      <a:pt x="166" y="23"/>
                    </a:cubicBezTo>
                    <a:cubicBezTo>
                      <a:pt x="175" y="15"/>
                      <a:pt x="175" y="15"/>
                      <a:pt x="175" y="15"/>
                    </a:cubicBezTo>
                    <a:moveTo>
                      <a:pt x="175" y="0"/>
                    </a:moveTo>
                    <a:cubicBezTo>
                      <a:pt x="156" y="18"/>
                      <a:pt x="156" y="18"/>
                      <a:pt x="156" y="18"/>
                    </a:cubicBezTo>
                    <a:cubicBezTo>
                      <a:pt x="146" y="120"/>
                      <a:pt x="85" y="207"/>
                      <a:pt x="0" y="254"/>
                    </a:cubicBezTo>
                    <a:cubicBezTo>
                      <a:pt x="23" y="260"/>
                      <a:pt x="23" y="260"/>
                      <a:pt x="23" y="260"/>
                    </a:cubicBezTo>
                    <a:cubicBezTo>
                      <a:pt x="18" y="282"/>
                      <a:pt x="18" y="282"/>
                      <a:pt x="18" y="282"/>
                    </a:cubicBezTo>
                    <a:cubicBezTo>
                      <a:pt x="113" y="228"/>
                      <a:pt x="180" y="130"/>
                      <a:pt x="189" y="14"/>
                    </a:cubicBezTo>
                    <a:cubicBezTo>
                      <a:pt x="175" y="0"/>
                      <a:pt x="175" y="0"/>
                      <a:pt x="17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16">
                <a:extLst>
                  <a:ext uri="{FF2B5EF4-FFF2-40B4-BE49-F238E27FC236}">
                    <a16:creationId xmlns:a16="http://schemas.microsoft.com/office/drawing/2014/main" id="{B718F554-7A10-4F00-BB7E-1AF2433D96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08825" y="4576763"/>
                <a:ext cx="1566862" cy="377825"/>
              </a:xfrm>
              <a:custGeom>
                <a:avLst/>
                <a:gdLst>
                  <a:gd name="T0" fmla="*/ 31 w 322"/>
                  <a:gd name="T1" fmla="*/ 22 h 78"/>
                  <a:gd name="T2" fmla="*/ 173 w 322"/>
                  <a:gd name="T3" fmla="*/ 56 h 78"/>
                  <a:gd name="T4" fmla="*/ 297 w 322"/>
                  <a:gd name="T5" fmla="*/ 30 h 78"/>
                  <a:gd name="T6" fmla="*/ 309 w 322"/>
                  <a:gd name="T7" fmla="*/ 33 h 78"/>
                  <a:gd name="T8" fmla="*/ 308 w 322"/>
                  <a:gd name="T9" fmla="*/ 39 h 78"/>
                  <a:gd name="T10" fmla="*/ 173 w 322"/>
                  <a:gd name="T11" fmla="*/ 68 h 78"/>
                  <a:gd name="T12" fmla="*/ 29 w 322"/>
                  <a:gd name="T13" fmla="*/ 34 h 78"/>
                  <a:gd name="T14" fmla="*/ 34 w 322"/>
                  <a:gd name="T15" fmla="*/ 33 h 78"/>
                  <a:gd name="T16" fmla="*/ 31 w 322"/>
                  <a:gd name="T17" fmla="*/ 23 h 78"/>
                  <a:gd name="T18" fmla="*/ 31 w 322"/>
                  <a:gd name="T19" fmla="*/ 22 h 78"/>
                  <a:gd name="T20" fmla="*/ 14 w 322"/>
                  <a:gd name="T21" fmla="*/ 0 h 78"/>
                  <a:gd name="T22" fmla="*/ 21 w 322"/>
                  <a:gd name="T23" fmla="*/ 25 h 78"/>
                  <a:gd name="T24" fmla="*/ 0 w 322"/>
                  <a:gd name="T25" fmla="*/ 31 h 78"/>
                  <a:gd name="T26" fmla="*/ 173 w 322"/>
                  <a:gd name="T27" fmla="*/ 78 h 78"/>
                  <a:gd name="T28" fmla="*/ 317 w 322"/>
                  <a:gd name="T29" fmla="*/ 46 h 78"/>
                  <a:gd name="T30" fmla="*/ 322 w 322"/>
                  <a:gd name="T31" fmla="*/ 26 h 78"/>
                  <a:gd name="T32" fmla="*/ 296 w 322"/>
                  <a:gd name="T33" fmla="*/ 19 h 78"/>
                  <a:gd name="T34" fmla="*/ 173 w 322"/>
                  <a:gd name="T35" fmla="*/ 45 h 78"/>
                  <a:gd name="T36" fmla="*/ 14 w 322"/>
                  <a:gd name="T3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2" h="78">
                    <a:moveTo>
                      <a:pt x="31" y="22"/>
                    </a:moveTo>
                    <a:cubicBezTo>
                      <a:pt x="75" y="44"/>
                      <a:pt x="123" y="56"/>
                      <a:pt x="173" y="56"/>
                    </a:cubicBezTo>
                    <a:cubicBezTo>
                      <a:pt x="216" y="56"/>
                      <a:pt x="258" y="47"/>
                      <a:pt x="297" y="30"/>
                    </a:cubicBezTo>
                    <a:cubicBezTo>
                      <a:pt x="309" y="33"/>
                      <a:pt x="309" y="33"/>
                      <a:pt x="309" y="33"/>
                    </a:cubicBezTo>
                    <a:cubicBezTo>
                      <a:pt x="308" y="39"/>
                      <a:pt x="308" y="39"/>
                      <a:pt x="308" y="39"/>
                    </a:cubicBezTo>
                    <a:cubicBezTo>
                      <a:pt x="265" y="58"/>
                      <a:pt x="220" y="68"/>
                      <a:pt x="173" y="68"/>
                    </a:cubicBezTo>
                    <a:cubicBezTo>
                      <a:pt x="123" y="68"/>
                      <a:pt x="73" y="56"/>
                      <a:pt x="29" y="34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22"/>
                      <a:pt x="31" y="22"/>
                      <a:pt x="31" y="22"/>
                    </a:cubicBezTo>
                    <a:moveTo>
                      <a:pt x="14" y="0"/>
                    </a:moveTo>
                    <a:cubicBezTo>
                      <a:pt x="21" y="25"/>
                      <a:pt x="21" y="25"/>
                      <a:pt x="21" y="25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51" y="61"/>
                      <a:pt x="110" y="78"/>
                      <a:pt x="173" y="78"/>
                    </a:cubicBezTo>
                    <a:cubicBezTo>
                      <a:pt x="224" y="78"/>
                      <a:pt x="273" y="67"/>
                      <a:pt x="317" y="46"/>
                    </a:cubicBezTo>
                    <a:cubicBezTo>
                      <a:pt x="322" y="26"/>
                      <a:pt x="322" y="26"/>
                      <a:pt x="322" y="26"/>
                    </a:cubicBezTo>
                    <a:cubicBezTo>
                      <a:pt x="296" y="19"/>
                      <a:pt x="296" y="19"/>
                      <a:pt x="296" y="19"/>
                    </a:cubicBezTo>
                    <a:cubicBezTo>
                      <a:pt x="259" y="36"/>
                      <a:pt x="217" y="45"/>
                      <a:pt x="173" y="45"/>
                    </a:cubicBezTo>
                    <a:cubicBezTo>
                      <a:pt x="115" y="45"/>
                      <a:pt x="60" y="29"/>
                      <a:pt x="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10894CF9-0A52-422B-8DD1-D09F921D4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9888" y="2235200"/>
              <a:ext cx="96837" cy="141287"/>
            </a:xfrm>
            <a:custGeom>
              <a:avLst/>
              <a:gdLst>
                <a:gd name="T0" fmla="*/ 3 w 20"/>
                <a:gd name="T1" fmla="*/ 0 h 29"/>
                <a:gd name="T2" fmla="*/ 2 w 20"/>
                <a:gd name="T3" fmla="*/ 2 h 29"/>
                <a:gd name="T4" fmla="*/ 3 w 20"/>
                <a:gd name="T5" fmla="*/ 18 h 29"/>
                <a:gd name="T6" fmla="*/ 5 w 20"/>
                <a:gd name="T7" fmla="*/ 12 h 29"/>
                <a:gd name="T8" fmla="*/ 14 w 20"/>
                <a:gd name="T9" fmla="*/ 29 h 29"/>
                <a:gd name="T10" fmla="*/ 11 w 20"/>
                <a:gd name="T11" fmla="*/ 10 h 29"/>
                <a:gd name="T12" fmla="*/ 17 w 20"/>
                <a:gd name="T13" fmla="*/ 11 h 29"/>
                <a:gd name="T14" fmla="*/ 3 w 20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9">
                  <a:moveTo>
                    <a:pt x="3" y="0"/>
                  </a:moveTo>
                  <a:cubicBezTo>
                    <a:pt x="2" y="0"/>
                    <a:pt x="3" y="1"/>
                    <a:pt x="2" y="2"/>
                  </a:cubicBezTo>
                  <a:cubicBezTo>
                    <a:pt x="0" y="2"/>
                    <a:pt x="1" y="18"/>
                    <a:pt x="3" y="18"/>
                  </a:cubicBezTo>
                  <a:cubicBezTo>
                    <a:pt x="4" y="19"/>
                    <a:pt x="5" y="13"/>
                    <a:pt x="5" y="12"/>
                  </a:cubicBezTo>
                  <a:cubicBezTo>
                    <a:pt x="5" y="10"/>
                    <a:pt x="14" y="19"/>
                    <a:pt x="14" y="29"/>
                  </a:cubicBezTo>
                  <a:cubicBezTo>
                    <a:pt x="17" y="28"/>
                    <a:pt x="17" y="20"/>
                    <a:pt x="11" y="10"/>
                  </a:cubicBezTo>
                  <a:cubicBezTo>
                    <a:pt x="19" y="14"/>
                    <a:pt x="20" y="14"/>
                    <a:pt x="17" y="11"/>
                  </a:cubicBezTo>
                  <a:cubicBezTo>
                    <a:pt x="13" y="7"/>
                    <a:pt x="8" y="2"/>
                    <a:pt x="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6F8E4B12-6604-434B-8E60-49B16D79C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4200" y="3225800"/>
              <a:ext cx="141287" cy="101600"/>
            </a:xfrm>
            <a:custGeom>
              <a:avLst/>
              <a:gdLst>
                <a:gd name="T0" fmla="*/ 29 w 29"/>
                <a:gd name="T1" fmla="*/ 3 h 21"/>
                <a:gd name="T2" fmla="*/ 27 w 29"/>
                <a:gd name="T3" fmla="*/ 2 h 21"/>
                <a:gd name="T4" fmla="*/ 11 w 29"/>
                <a:gd name="T5" fmla="*/ 3 h 21"/>
                <a:gd name="T6" fmla="*/ 17 w 29"/>
                <a:gd name="T7" fmla="*/ 5 h 21"/>
                <a:gd name="T8" fmla="*/ 0 w 29"/>
                <a:gd name="T9" fmla="*/ 14 h 21"/>
                <a:gd name="T10" fmla="*/ 18 w 29"/>
                <a:gd name="T11" fmla="*/ 11 h 21"/>
                <a:gd name="T12" fmla="*/ 18 w 29"/>
                <a:gd name="T13" fmla="*/ 17 h 21"/>
                <a:gd name="T14" fmla="*/ 29 w 29"/>
                <a:gd name="T1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1">
                  <a:moveTo>
                    <a:pt x="29" y="3"/>
                  </a:moveTo>
                  <a:cubicBezTo>
                    <a:pt x="29" y="2"/>
                    <a:pt x="27" y="4"/>
                    <a:pt x="27" y="2"/>
                  </a:cubicBezTo>
                  <a:cubicBezTo>
                    <a:pt x="27" y="0"/>
                    <a:pt x="10" y="1"/>
                    <a:pt x="11" y="3"/>
                  </a:cubicBezTo>
                  <a:cubicBezTo>
                    <a:pt x="10" y="4"/>
                    <a:pt x="16" y="5"/>
                    <a:pt x="17" y="5"/>
                  </a:cubicBezTo>
                  <a:cubicBezTo>
                    <a:pt x="19" y="5"/>
                    <a:pt x="10" y="14"/>
                    <a:pt x="0" y="14"/>
                  </a:cubicBezTo>
                  <a:cubicBezTo>
                    <a:pt x="1" y="17"/>
                    <a:pt x="8" y="17"/>
                    <a:pt x="18" y="11"/>
                  </a:cubicBezTo>
                  <a:cubicBezTo>
                    <a:pt x="14" y="19"/>
                    <a:pt x="14" y="21"/>
                    <a:pt x="18" y="17"/>
                  </a:cubicBezTo>
                  <a:cubicBezTo>
                    <a:pt x="22" y="13"/>
                    <a:pt x="27" y="9"/>
                    <a:pt x="29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9">
              <a:extLst>
                <a:ext uri="{FF2B5EF4-FFF2-40B4-BE49-F238E27FC236}">
                  <a16:creationId xmlns:a16="http://schemas.microsoft.com/office/drawing/2014/main" id="{C0259553-45D3-4EED-A9C7-28D147566B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2125" y="4964113"/>
              <a:ext cx="155575" cy="87312"/>
            </a:xfrm>
            <a:custGeom>
              <a:avLst/>
              <a:gdLst>
                <a:gd name="T0" fmla="*/ 31 w 32"/>
                <a:gd name="T1" fmla="*/ 11 h 18"/>
                <a:gd name="T2" fmla="*/ 30 w 32"/>
                <a:gd name="T3" fmla="*/ 9 h 18"/>
                <a:gd name="T4" fmla="*/ 16 w 32"/>
                <a:gd name="T5" fmla="*/ 1 h 18"/>
                <a:gd name="T6" fmla="*/ 20 w 32"/>
                <a:gd name="T7" fmla="*/ 7 h 18"/>
                <a:gd name="T8" fmla="*/ 1 w 32"/>
                <a:gd name="T9" fmla="*/ 5 h 18"/>
                <a:gd name="T10" fmla="*/ 19 w 32"/>
                <a:gd name="T11" fmla="*/ 12 h 18"/>
                <a:gd name="T12" fmla="*/ 15 w 32"/>
                <a:gd name="T13" fmla="*/ 17 h 18"/>
                <a:gd name="T14" fmla="*/ 31 w 32"/>
                <a:gd name="T15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8">
                  <a:moveTo>
                    <a:pt x="31" y="11"/>
                  </a:moveTo>
                  <a:cubicBezTo>
                    <a:pt x="32" y="10"/>
                    <a:pt x="30" y="10"/>
                    <a:pt x="30" y="9"/>
                  </a:cubicBezTo>
                  <a:cubicBezTo>
                    <a:pt x="32" y="7"/>
                    <a:pt x="17" y="0"/>
                    <a:pt x="16" y="1"/>
                  </a:cubicBezTo>
                  <a:cubicBezTo>
                    <a:pt x="15" y="1"/>
                    <a:pt x="19" y="6"/>
                    <a:pt x="20" y="7"/>
                  </a:cubicBezTo>
                  <a:cubicBezTo>
                    <a:pt x="22" y="7"/>
                    <a:pt x="9" y="10"/>
                    <a:pt x="1" y="5"/>
                  </a:cubicBezTo>
                  <a:cubicBezTo>
                    <a:pt x="0" y="8"/>
                    <a:pt x="7" y="12"/>
                    <a:pt x="19" y="12"/>
                  </a:cubicBezTo>
                  <a:cubicBezTo>
                    <a:pt x="11" y="16"/>
                    <a:pt x="10" y="18"/>
                    <a:pt x="15" y="17"/>
                  </a:cubicBezTo>
                  <a:cubicBezTo>
                    <a:pt x="20" y="16"/>
                    <a:pt x="27" y="14"/>
                    <a:pt x="31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DF833CC5-C738-409C-B6ED-014C6A3EC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5575" y="5721350"/>
              <a:ext cx="92075" cy="150812"/>
            </a:xfrm>
            <a:custGeom>
              <a:avLst/>
              <a:gdLst>
                <a:gd name="T0" fmla="*/ 8 w 19"/>
                <a:gd name="T1" fmla="*/ 31 h 31"/>
                <a:gd name="T2" fmla="*/ 9 w 19"/>
                <a:gd name="T3" fmla="*/ 30 h 31"/>
                <a:gd name="T4" fmla="*/ 17 w 19"/>
                <a:gd name="T5" fmla="*/ 15 h 31"/>
                <a:gd name="T6" fmla="*/ 12 w 19"/>
                <a:gd name="T7" fmla="*/ 20 h 31"/>
                <a:gd name="T8" fmla="*/ 13 w 19"/>
                <a:gd name="T9" fmla="*/ 1 h 31"/>
                <a:gd name="T10" fmla="*/ 6 w 19"/>
                <a:gd name="T11" fmla="*/ 18 h 31"/>
                <a:gd name="T12" fmla="*/ 2 w 19"/>
                <a:gd name="T13" fmla="*/ 14 h 31"/>
                <a:gd name="T14" fmla="*/ 8 w 19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1">
                  <a:moveTo>
                    <a:pt x="8" y="31"/>
                  </a:moveTo>
                  <a:cubicBezTo>
                    <a:pt x="8" y="31"/>
                    <a:pt x="8" y="29"/>
                    <a:pt x="9" y="30"/>
                  </a:cubicBezTo>
                  <a:cubicBezTo>
                    <a:pt x="11" y="31"/>
                    <a:pt x="19" y="16"/>
                    <a:pt x="17" y="15"/>
                  </a:cubicBezTo>
                  <a:cubicBezTo>
                    <a:pt x="17" y="14"/>
                    <a:pt x="13" y="18"/>
                    <a:pt x="12" y="20"/>
                  </a:cubicBezTo>
                  <a:cubicBezTo>
                    <a:pt x="11" y="21"/>
                    <a:pt x="8" y="9"/>
                    <a:pt x="13" y="1"/>
                  </a:cubicBezTo>
                  <a:cubicBezTo>
                    <a:pt x="10" y="0"/>
                    <a:pt x="7" y="6"/>
                    <a:pt x="6" y="18"/>
                  </a:cubicBezTo>
                  <a:cubicBezTo>
                    <a:pt x="2" y="10"/>
                    <a:pt x="0" y="9"/>
                    <a:pt x="2" y="14"/>
                  </a:cubicBezTo>
                  <a:cubicBezTo>
                    <a:pt x="3" y="20"/>
                    <a:pt x="4" y="26"/>
                    <a:pt x="8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C6BD5878-BE94-48F5-AF54-10A74DA33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288" y="4999038"/>
              <a:ext cx="150812" cy="82550"/>
            </a:xfrm>
            <a:custGeom>
              <a:avLst/>
              <a:gdLst>
                <a:gd name="T0" fmla="*/ 1 w 31"/>
                <a:gd name="T1" fmla="*/ 13 h 17"/>
                <a:gd name="T2" fmla="*/ 1 w 31"/>
                <a:gd name="T3" fmla="*/ 11 h 17"/>
                <a:gd name="T4" fmla="*/ 15 w 31"/>
                <a:gd name="T5" fmla="*/ 2 h 17"/>
                <a:gd name="T6" fmla="*/ 11 w 31"/>
                <a:gd name="T7" fmla="*/ 7 h 17"/>
                <a:gd name="T8" fmla="*/ 30 w 31"/>
                <a:gd name="T9" fmla="*/ 4 h 17"/>
                <a:gd name="T10" fmla="*/ 13 w 31"/>
                <a:gd name="T11" fmla="*/ 12 h 17"/>
                <a:gd name="T12" fmla="*/ 17 w 31"/>
                <a:gd name="T13" fmla="*/ 17 h 17"/>
                <a:gd name="T14" fmla="*/ 1 w 31"/>
                <a:gd name="T15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7">
                  <a:moveTo>
                    <a:pt x="1" y="13"/>
                  </a:moveTo>
                  <a:cubicBezTo>
                    <a:pt x="0" y="12"/>
                    <a:pt x="2" y="12"/>
                    <a:pt x="1" y="11"/>
                  </a:cubicBezTo>
                  <a:cubicBezTo>
                    <a:pt x="0" y="9"/>
                    <a:pt x="14" y="0"/>
                    <a:pt x="15" y="2"/>
                  </a:cubicBezTo>
                  <a:cubicBezTo>
                    <a:pt x="16" y="1"/>
                    <a:pt x="12" y="6"/>
                    <a:pt x="11" y="7"/>
                  </a:cubicBezTo>
                  <a:cubicBezTo>
                    <a:pt x="10" y="8"/>
                    <a:pt x="22" y="10"/>
                    <a:pt x="30" y="4"/>
                  </a:cubicBezTo>
                  <a:cubicBezTo>
                    <a:pt x="31" y="6"/>
                    <a:pt x="25" y="11"/>
                    <a:pt x="13" y="12"/>
                  </a:cubicBezTo>
                  <a:cubicBezTo>
                    <a:pt x="22" y="16"/>
                    <a:pt x="23" y="17"/>
                    <a:pt x="17" y="17"/>
                  </a:cubicBezTo>
                  <a:cubicBezTo>
                    <a:pt x="12" y="16"/>
                    <a:pt x="6" y="16"/>
                    <a:pt x="1" y="13"/>
                  </a:cubicBezTo>
                  <a:close/>
                </a:path>
              </a:pathLst>
            </a:custGeom>
            <a:solidFill>
              <a:srgbClr val="A0C8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5754F793-EB35-48ED-BFF3-E28929BF8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4600" y="3197225"/>
              <a:ext cx="152400" cy="92075"/>
            </a:xfrm>
            <a:custGeom>
              <a:avLst/>
              <a:gdLst>
                <a:gd name="T0" fmla="*/ 1 w 31"/>
                <a:gd name="T1" fmla="*/ 5 h 19"/>
                <a:gd name="T2" fmla="*/ 2 w 31"/>
                <a:gd name="T3" fmla="*/ 4 h 19"/>
                <a:gd name="T4" fmla="*/ 18 w 31"/>
                <a:gd name="T5" fmla="*/ 2 h 19"/>
                <a:gd name="T6" fmla="*/ 12 w 31"/>
                <a:gd name="T7" fmla="*/ 5 h 19"/>
                <a:gd name="T8" fmla="*/ 31 w 31"/>
                <a:gd name="T9" fmla="*/ 11 h 19"/>
                <a:gd name="T10" fmla="*/ 12 w 31"/>
                <a:gd name="T11" fmla="*/ 11 h 19"/>
                <a:gd name="T12" fmla="*/ 13 w 31"/>
                <a:gd name="T13" fmla="*/ 16 h 19"/>
                <a:gd name="T14" fmla="*/ 1 w 31"/>
                <a:gd name="T15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9">
                  <a:moveTo>
                    <a:pt x="1" y="5"/>
                  </a:moveTo>
                  <a:cubicBezTo>
                    <a:pt x="0" y="4"/>
                    <a:pt x="2" y="5"/>
                    <a:pt x="2" y="4"/>
                  </a:cubicBezTo>
                  <a:cubicBezTo>
                    <a:pt x="2" y="2"/>
                    <a:pt x="18" y="0"/>
                    <a:pt x="18" y="2"/>
                  </a:cubicBezTo>
                  <a:cubicBezTo>
                    <a:pt x="19" y="2"/>
                    <a:pt x="14" y="5"/>
                    <a:pt x="12" y="5"/>
                  </a:cubicBezTo>
                  <a:cubicBezTo>
                    <a:pt x="11" y="5"/>
                    <a:pt x="21" y="12"/>
                    <a:pt x="31" y="11"/>
                  </a:cubicBezTo>
                  <a:cubicBezTo>
                    <a:pt x="30" y="14"/>
                    <a:pt x="23" y="15"/>
                    <a:pt x="12" y="11"/>
                  </a:cubicBezTo>
                  <a:cubicBezTo>
                    <a:pt x="17" y="18"/>
                    <a:pt x="18" y="19"/>
                    <a:pt x="13" y="16"/>
                  </a:cubicBezTo>
                  <a:cubicBezTo>
                    <a:pt x="9" y="13"/>
                    <a:pt x="4" y="10"/>
                    <a:pt x="1" y="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DF26AF6-E95D-4C34-86B6-57E54BB5E734}"/>
                </a:ext>
              </a:extLst>
            </p:cNvPr>
            <p:cNvSpPr/>
            <p:nvPr/>
          </p:nvSpPr>
          <p:spPr>
            <a:xfrm>
              <a:off x="6594475" y="1755858"/>
              <a:ext cx="1079500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tx2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BUILD</a:t>
              </a:r>
            </a:p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tx2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EXPERT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BF86ADC-BD72-40E7-A837-7704DE0C8981}"/>
                </a:ext>
              </a:extLst>
            </p:cNvPr>
            <p:cNvSpPr/>
            <p:nvPr/>
          </p:nvSpPr>
          <p:spPr>
            <a:xfrm>
              <a:off x="6594475" y="5973763"/>
              <a:ext cx="1079500" cy="4257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accent2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BUILD</a:t>
              </a:r>
            </a:p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accent2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EXPERT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C8258C8-69AA-4E5A-93E5-6471A1A349DD}"/>
                </a:ext>
              </a:extLst>
            </p:cNvPr>
            <p:cNvSpPr/>
            <p:nvPr/>
          </p:nvSpPr>
          <p:spPr>
            <a:xfrm>
              <a:off x="8250796" y="5970475"/>
              <a:ext cx="129754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Lorem ipsum dolor</a:t>
              </a:r>
            </a:p>
            <a:p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site </a:t>
              </a:r>
              <a:r>
                <a:rPr lang="en-US" sz="800" dirty="0" err="1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amet</a:t>
              </a:r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sample text.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3FA94DF-9457-4782-93F7-D26B18E237A0}"/>
                </a:ext>
              </a:extLst>
            </p:cNvPr>
            <p:cNvGrpSpPr/>
            <p:nvPr/>
          </p:nvGrpSpPr>
          <p:grpSpPr>
            <a:xfrm>
              <a:off x="9615487" y="3289300"/>
              <a:ext cx="1079500" cy="845728"/>
              <a:chOff x="9615487" y="2546350"/>
              <a:chExt cx="1079500" cy="845728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8DAF4324-B3D5-4D08-A61B-8C388713C184}"/>
                  </a:ext>
                </a:extLst>
              </p:cNvPr>
              <p:cNvSpPr/>
              <p:nvPr/>
            </p:nvSpPr>
            <p:spPr>
              <a:xfrm>
                <a:off x="9620251" y="2930413"/>
                <a:ext cx="92006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Lorem ipsum dolor site </a:t>
                </a:r>
                <a:r>
                  <a:rPr lang="en-US" sz="800" dirty="0" err="1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amet</a:t>
                </a:r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 </a:t>
                </a:r>
              </a:p>
              <a:p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sample text.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29548878-EE30-4F18-B4AE-692D865725C8}"/>
                  </a:ext>
                </a:extLst>
              </p:cNvPr>
              <p:cNvSpPr/>
              <p:nvPr/>
            </p:nvSpPr>
            <p:spPr>
              <a:xfrm>
                <a:off x="9615487" y="2546350"/>
                <a:ext cx="1079500" cy="4271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300"/>
                  </a:lnSpc>
                </a:pPr>
                <a:r>
                  <a:rPr lang="en-US" sz="1300" spc="200" dirty="0">
                    <a:solidFill>
                      <a:schemeClr val="bg2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EXPERT</a:t>
                </a:r>
              </a:p>
              <a:p>
                <a:pPr>
                  <a:lnSpc>
                    <a:spcPts val="1300"/>
                  </a:lnSpc>
                </a:pPr>
                <a:r>
                  <a:rPr lang="en-US" sz="1300" spc="200" dirty="0">
                    <a:solidFill>
                      <a:schemeClr val="bg2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TEAM</a:t>
                </a:r>
              </a:p>
            </p:txBody>
          </p: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704179A-4E99-469F-92AC-B5FF30D38633}"/>
                </a:ext>
              </a:extLst>
            </p:cNvPr>
            <p:cNvSpPr/>
            <p:nvPr/>
          </p:nvSpPr>
          <p:spPr>
            <a:xfrm>
              <a:off x="5195888" y="3776918"/>
              <a:ext cx="103266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Lorem ipsum dolor site </a:t>
              </a:r>
              <a:r>
                <a:rPr lang="en-US" sz="800" dirty="0" err="1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amet</a:t>
              </a:r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</a:t>
              </a:r>
            </a:p>
            <a:p>
              <a:pPr algn="r"/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sample text.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7F3731F-6D34-4F8E-8B93-0B639C15182C}"/>
                </a:ext>
              </a:extLst>
            </p:cNvPr>
            <p:cNvSpPr/>
            <p:nvPr/>
          </p:nvSpPr>
          <p:spPr>
            <a:xfrm>
              <a:off x="5186363" y="3397640"/>
              <a:ext cx="1079500" cy="4271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accent4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EXPERT</a:t>
              </a:r>
            </a:p>
            <a:p>
              <a:pPr algn="r">
                <a:lnSpc>
                  <a:spcPts val="1300"/>
                </a:lnSpc>
              </a:pPr>
              <a:r>
                <a:rPr lang="en-US" sz="1300" spc="200" dirty="0">
                  <a:solidFill>
                    <a:schemeClr val="accent4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TEAM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35D72E5-8ACE-49A3-8B11-12804DB56145}"/>
                </a:ext>
              </a:extLst>
            </p:cNvPr>
            <p:cNvSpPr/>
            <p:nvPr/>
          </p:nvSpPr>
          <p:spPr>
            <a:xfrm>
              <a:off x="8250796" y="1755903"/>
              <a:ext cx="126047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Lorem ipsum dolor</a:t>
              </a:r>
            </a:p>
            <a:p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site </a:t>
              </a:r>
              <a:r>
                <a:rPr lang="en-US" sz="800" dirty="0" err="1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amet</a:t>
              </a:r>
              <a:r>
                <a:rPr lang="en-US" sz="800" dirty="0"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sample text.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3DFB910A-67AD-458A-BEC4-B64B0C024A22}"/>
                </a:ext>
              </a:extLst>
            </p:cNvPr>
            <p:cNvGrpSpPr/>
            <p:nvPr/>
          </p:nvGrpSpPr>
          <p:grpSpPr>
            <a:xfrm>
              <a:off x="9405937" y="5248581"/>
              <a:ext cx="1669540" cy="544817"/>
              <a:chOff x="9615487" y="2546350"/>
              <a:chExt cx="1669540" cy="544817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540D2B51-CBD6-4996-9DAE-8BDF92540119}"/>
                  </a:ext>
                </a:extLst>
              </p:cNvPr>
              <p:cNvSpPr/>
              <p:nvPr/>
            </p:nvSpPr>
            <p:spPr>
              <a:xfrm>
                <a:off x="9620250" y="2752613"/>
                <a:ext cx="128428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Lorem ipsum dolor site </a:t>
                </a:r>
                <a:r>
                  <a:rPr lang="en-US" sz="800" dirty="0" err="1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amet</a:t>
                </a:r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 sample text.</a:t>
                </a: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251520EB-EE92-4886-8E73-5F1A2A04DE65}"/>
                  </a:ext>
                </a:extLst>
              </p:cNvPr>
              <p:cNvSpPr/>
              <p:nvPr/>
            </p:nvSpPr>
            <p:spPr>
              <a:xfrm>
                <a:off x="9615487" y="2546350"/>
                <a:ext cx="1669540" cy="2603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300"/>
                  </a:lnSpc>
                </a:pPr>
                <a:r>
                  <a:rPr lang="en-US" sz="1300" spc="200" dirty="0">
                    <a:solidFill>
                      <a:schemeClr val="accent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EXPERT TEAM 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9F4AB43-65FE-4BF1-B6E6-D00BDAC1F541}"/>
                </a:ext>
              </a:extLst>
            </p:cNvPr>
            <p:cNvGrpSpPr/>
            <p:nvPr/>
          </p:nvGrpSpPr>
          <p:grpSpPr>
            <a:xfrm>
              <a:off x="4740558" y="5248581"/>
              <a:ext cx="1669540" cy="544817"/>
              <a:chOff x="4937408" y="4505631"/>
              <a:chExt cx="1669540" cy="544817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1E95EF61-D2C4-4477-98E6-35F5FABB4C22}"/>
                  </a:ext>
                </a:extLst>
              </p:cNvPr>
              <p:cNvSpPr/>
              <p:nvPr/>
            </p:nvSpPr>
            <p:spPr>
              <a:xfrm>
                <a:off x="5297771" y="4711894"/>
                <a:ext cx="128428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Lorem ipsum dolor site </a:t>
                </a:r>
                <a:r>
                  <a:rPr lang="en-US" sz="800" dirty="0" err="1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amet</a:t>
                </a:r>
                <a:r>
                  <a:rPr lang="en-US" sz="800" dirty="0"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 sample text.</a:t>
                </a: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3545B979-2AF5-4787-BAE3-44AAB905E287}"/>
                  </a:ext>
                </a:extLst>
              </p:cNvPr>
              <p:cNvSpPr/>
              <p:nvPr/>
            </p:nvSpPr>
            <p:spPr>
              <a:xfrm>
                <a:off x="4937408" y="4505631"/>
                <a:ext cx="1669540" cy="2603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ts val="1300"/>
                  </a:lnSpc>
                </a:pPr>
                <a:r>
                  <a:rPr lang="en-US" sz="1300" spc="200" dirty="0">
                    <a:solidFill>
                      <a:schemeClr val="accent3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EXPERT TEAM </a:t>
                </a:r>
              </a:p>
            </p:txBody>
          </p:sp>
        </p:grpSp>
        <p:sp>
          <p:nvSpPr>
            <p:cNvPr id="37" name="Freeform 26">
              <a:extLst>
                <a:ext uri="{FF2B5EF4-FFF2-40B4-BE49-F238E27FC236}">
                  <a16:creationId xmlns:a16="http://schemas.microsoft.com/office/drawing/2014/main" id="{A196FE36-15A0-404A-8A9F-30F3BEDE60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9083" y="2737078"/>
              <a:ext cx="2660648" cy="2652258"/>
            </a:xfrm>
            <a:custGeom>
              <a:avLst/>
              <a:gdLst>
                <a:gd name="T0" fmla="*/ 278 w 556"/>
                <a:gd name="T1" fmla="*/ 34 h 556"/>
                <a:gd name="T2" fmla="*/ 522 w 556"/>
                <a:gd name="T3" fmla="*/ 278 h 556"/>
                <a:gd name="T4" fmla="*/ 278 w 556"/>
                <a:gd name="T5" fmla="*/ 522 h 556"/>
                <a:gd name="T6" fmla="*/ 34 w 556"/>
                <a:gd name="T7" fmla="*/ 278 h 556"/>
                <a:gd name="T8" fmla="*/ 278 w 556"/>
                <a:gd name="T9" fmla="*/ 34 h 556"/>
                <a:gd name="T10" fmla="*/ 278 w 556"/>
                <a:gd name="T11" fmla="*/ 0 h 556"/>
                <a:gd name="T12" fmla="*/ 0 w 556"/>
                <a:gd name="T13" fmla="*/ 278 h 556"/>
                <a:gd name="T14" fmla="*/ 278 w 556"/>
                <a:gd name="T15" fmla="*/ 556 h 556"/>
                <a:gd name="T16" fmla="*/ 556 w 556"/>
                <a:gd name="T17" fmla="*/ 278 h 556"/>
                <a:gd name="T18" fmla="*/ 278 w 556"/>
                <a:gd name="T19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6" h="556">
                  <a:moveTo>
                    <a:pt x="278" y="34"/>
                  </a:moveTo>
                  <a:cubicBezTo>
                    <a:pt x="413" y="34"/>
                    <a:pt x="522" y="144"/>
                    <a:pt x="522" y="278"/>
                  </a:cubicBezTo>
                  <a:cubicBezTo>
                    <a:pt x="522" y="413"/>
                    <a:pt x="413" y="522"/>
                    <a:pt x="278" y="522"/>
                  </a:cubicBezTo>
                  <a:cubicBezTo>
                    <a:pt x="144" y="522"/>
                    <a:pt x="34" y="413"/>
                    <a:pt x="34" y="278"/>
                  </a:cubicBezTo>
                  <a:cubicBezTo>
                    <a:pt x="34" y="144"/>
                    <a:pt x="144" y="34"/>
                    <a:pt x="278" y="34"/>
                  </a:cubicBezTo>
                  <a:moveTo>
                    <a:pt x="278" y="0"/>
                  </a:moveTo>
                  <a:cubicBezTo>
                    <a:pt x="125" y="0"/>
                    <a:pt x="0" y="124"/>
                    <a:pt x="0" y="278"/>
                  </a:cubicBezTo>
                  <a:cubicBezTo>
                    <a:pt x="0" y="432"/>
                    <a:pt x="125" y="556"/>
                    <a:pt x="278" y="556"/>
                  </a:cubicBezTo>
                  <a:cubicBezTo>
                    <a:pt x="432" y="556"/>
                    <a:pt x="556" y="432"/>
                    <a:pt x="556" y="278"/>
                  </a:cubicBezTo>
                  <a:cubicBezTo>
                    <a:pt x="556" y="124"/>
                    <a:pt x="432" y="0"/>
                    <a:pt x="27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27">
              <a:extLst>
                <a:ext uri="{FF2B5EF4-FFF2-40B4-BE49-F238E27FC236}">
                  <a16:creationId xmlns:a16="http://schemas.microsoft.com/office/drawing/2014/main" id="{96AC9BDA-23F6-4042-9923-259252754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1001" y="3038995"/>
              <a:ext cx="2058910" cy="205052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">
              <a:extLst>
                <a:ext uri="{FF2B5EF4-FFF2-40B4-BE49-F238E27FC236}">
                  <a16:creationId xmlns:a16="http://schemas.microsoft.com/office/drawing/2014/main" id="{70B723AE-0CDC-4BCF-BB4D-C4107EF968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1594" y="3319946"/>
              <a:ext cx="339657" cy="75479"/>
            </a:xfrm>
            <a:custGeom>
              <a:avLst/>
              <a:gdLst>
                <a:gd name="T0" fmla="*/ 7 w 71"/>
                <a:gd name="T1" fmla="*/ 0 h 16"/>
                <a:gd name="T2" fmla="*/ 0 w 71"/>
                <a:gd name="T3" fmla="*/ 8 h 16"/>
                <a:gd name="T4" fmla="*/ 7 w 71"/>
                <a:gd name="T5" fmla="*/ 16 h 16"/>
                <a:gd name="T6" fmla="*/ 15 w 71"/>
                <a:gd name="T7" fmla="*/ 8 h 16"/>
                <a:gd name="T8" fmla="*/ 7 w 71"/>
                <a:gd name="T9" fmla="*/ 0 h 16"/>
                <a:gd name="T10" fmla="*/ 35 w 71"/>
                <a:gd name="T11" fmla="*/ 0 h 16"/>
                <a:gd name="T12" fmla="*/ 28 w 71"/>
                <a:gd name="T13" fmla="*/ 8 h 16"/>
                <a:gd name="T14" fmla="*/ 35 w 71"/>
                <a:gd name="T15" fmla="*/ 16 h 16"/>
                <a:gd name="T16" fmla="*/ 43 w 71"/>
                <a:gd name="T17" fmla="*/ 8 h 16"/>
                <a:gd name="T18" fmla="*/ 35 w 71"/>
                <a:gd name="T19" fmla="*/ 0 h 16"/>
                <a:gd name="T20" fmla="*/ 63 w 71"/>
                <a:gd name="T21" fmla="*/ 0 h 16"/>
                <a:gd name="T22" fmla="*/ 56 w 71"/>
                <a:gd name="T23" fmla="*/ 8 h 16"/>
                <a:gd name="T24" fmla="*/ 63 w 71"/>
                <a:gd name="T25" fmla="*/ 16 h 16"/>
                <a:gd name="T26" fmla="*/ 71 w 71"/>
                <a:gd name="T27" fmla="*/ 8 h 16"/>
                <a:gd name="T28" fmla="*/ 63 w 7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16">
                  <a:moveTo>
                    <a:pt x="7" y="0"/>
                  </a:move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ubicBezTo>
                    <a:pt x="12" y="16"/>
                    <a:pt x="15" y="12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moveTo>
                    <a:pt x="35" y="0"/>
                  </a:moveTo>
                  <a:cubicBezTo>
                    <a:pt x="31" y="0"/>
                    <a:pt x="28" y="4"/>
                    <a:pt x="28" y="8"/>
                  </a:cubicBezTo>
                  <a:cubicBezTo>
                    <a:pt x="28" y="12"/>
                    <a:pt x="31" y="16"/>
                    <a:pt x="35" y="16"/>
                  </a:cubicBezTo>
                  <a:cubicBezTo>
                    <a:pt x="40" y="16"/>
                    <a:pt x="43" y="12"/>
                    <a:pt x="43" y="8"/>
                  </a:cubicBezTo>
                  <a:cubicBezTo>
                    <a:pt x="43" y="4"/>
                    <a:pt x="40" y="0"/>
                    <a:pt x="35" y="0"/>
                  </a:cubicBezTo>
                  <a:moveTo>
                    <a:pt x="63" y="0"/>
                  </a:moveTo>
                  <a:cubicBezTo>
                    <a:pt x="59" y="0"/>
                    <a:pt x="56" y="4"/>
                    <a:pt x="56" y="8"/>
                  </a:cubicBezTo>
                  <a:cubicBezTo>
                    <a:pt x="56" y="12"/>
                    <a:pt x="59" y="16"/>
                    <a:pt x="63" y="16"/>
                  </a:cubicBezTo>
                  <a:cubicBezTo>
                    <a:pt x="68" y="16"/>
                    <a:pt x="71" y="12"/>
                    <a:pt x="71" y="8"/>
                  </a:cubicBezTo>
                  <a:cubicBezTo>
                    <a:pt x="71" y="4"/>
                    <a:pt x="68" y="0"/>
                    <a:pt x="63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492959C-A382-4A17-B486-C00279FBA020}"/>
                </a:ext>
              </a:extLst>
            </p:cNvPr>
            <p:cNvGrpSpPr/>
            <p:nvPr/>
          </p:nvGrpSpPr>
          <p:grpSpPr>
            <a:xfrm>
              <a:off x="7114767" y="3549806"/>
              <a:ext cx="1671378" cy="1285025"/>
              <a:chOff x="7114767" y="2761136"/>
              <a:chExt cx="1671378" cy="1285025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00299E77-D2C0-4DFE-92B7-CEE8F2559A71}"/>
                  </a:ext>
                </a:extLst>
              </p:cNvPr>
              <p:cNvSpPr/>
              <p:nvPr/>
            </p:nvSpPr>
            <p:spPr>
              <a:xfrm>
                <a:off x="7114767" y="2761136"/>
                <a:ext cx="1671378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INFOGRAPH</a:t>
                </a:r>
              </a:p>
              <a:p>
                <a:pPr algn="ctr"/>
                <a:r>
                  <a:rPr lang="en-US" sz="2500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SUCCESS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DE7EAE78-C4E3-4519-8DBE-BA799B985D9E}"/>
                  </a:ext>
                </a:extLst>
              </p:cNvPr>
              <p:cNvSpPr/>
              <p:nvPr/>
            </p:nvSpPr>
            <p:spPr>
              <a:xfrm>
                <a:off x="7144803" y="3338275"/>
                <a:ext cx="1611306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site</a:t>
                </a:r>
              </a:p>
              <a:p>
                <a:pPr algn="ctr">
                  <a:lnSpc>
                    <a:spcPts val="1200"/>
                  </a:lnSpc>
                </a:pPr>
                <a:r>
                  <a:rPr lang="en-US" sz="800" dirty="0" err="1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amet</a:t>
                </a:r>
                <a:r>
                  <a:rPr lang="en-US" sz="8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your sample text here</a:t>
                </a:r>
              </a:p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give you more </a:t>
                </a:r>
                <a:r>
                  <a:rPr lang="en-US" sz="800" dirty="0" err="1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confort</a:t>
                </a:r>
                <a:endParaRPr lang="en-US" sz="8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>
                  <a:lnSpc>
                    <a:spcPts val="1200"/>
                  </a:lnSpc>
                </a:pPr>
                <a:r>
                  <a:rPr lang="en-US" sz="8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write own text.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66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56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00958A"/>
      </a:accent1>
      <a:accent2>
        <a:srgbClr val="E66A1F"/>
      </a:accent2>
      <a:accent3>
        <a:srgbClr val="96BC33"/>
      </a:accent3>
      <a:accent4>
        <a:srgbClr val="FFCB05"/>
      </a:accent4>
      <a:accent5>
        <a:srgbClr val="EF4630"/>
      </a:accent5>
      <a:accent6>
        <a:srgbClr val="9663A9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24544</TotalTime>
  <Words>450</Words>
  <Application>Microsoft Office PowerPoint</Application>
  <PresentationFormat>Widescreen</PresentationFormat>
  <Paragraphs>93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Montserrat-Regular</vt:lpstr>
      <vt:lpstr>Open Sans</vt:lpstr>
      <vt:lpstr>Open Sans </vt:lpstr>
      <vt:lpstr>Open Sans Condensed Light</vt:lpstr>
      <vt:lpstr>Open Sans Extrabold</vt:lpstr>
      <vt:lpstr>Open Sans Semibold</vt:lpstr>
      <vt:lpstr>PT Sans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TIMELINE</vt:lpstr>
      <vt:lpstr>INFOGRAPHIC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3915</cp:revision>
  <dcterms:created xsi:type="dcterms:W3CDTF">2016-12-30T12:29:18Z</dcterms:created>
  <dcterms:modified xsi:type="dcterms:W3CDTF">2017-11-06T06:19:33Z</dcterms:modified>
</cp:coreProperties>
</file>