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8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9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notesSlides/notesSlide20.xml" ContentType="application/vnd.openxmlformats-officedocument.presentationml.notesSlid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26"/>
  </p:notesMasterIdLst>
  <p:handoutMasterIdLst>
    <p:handoutMasterId r:id="rId27"/>
  </p:handoutMasterIdLst>
  <p:sldIdLst>
    <p:sldId id="256" r:id="rId2"/>
    <p:sldId id="259" r:id="rId3"/>
    <p:sldId id="257" r:id="rId4"/>
    <p:sldId id="260" r:id="rId5"/>
    <p:sldId id="258" r:id="rId6"/>
    <p:sldId id="261" r:id="rId7"/>
    <p:sldId id="263" r:id="rId8"/>
    <p:sldId id="262" r:id="rId9"/>
    <p:sldId id="265" r:id="rId10"/>
    <p:sldId id="264" r:id="rId11"/>
    <p:sldId id="266" r:id="rId12"/>
    <p:sldId id="267" r:id="rId13"/>
    <p:sldId id="268" r:id="rId14"/>
    <p:sldId id="269" r:id="rId15"/>
    <p:sldId id="271" r:id="rId16"/>
    <p:sldId id="270" r:id="rId17"/>
    <p:sldId id="272" r:id="rId18"/>
    <p:sldId id="274" r:id="rId19"/>
    <p:sldId id="273" r:id="rId20"/>
    <p:sldId id="275" r:id="rId21"/>
    <p:sldId id="276" r:id="rId22"/>
    <p:sldId id="277" r:id="rId23"/>
    <p:sldId id="278" r:id="rId24"/>
    <p:sldId id="279" r:id="rId2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82837"/>
    <a:srgbClr val="FAA21B"/>
    <a:srgbClr val="000000"/>
    <a:srgbClr val="18370D"/>
    <a:srgbClr val="FFFFFF"/>
    <a:srgbClr val="0E2837"/>
    <a:srgbClr val="E6E6E6"/>
    <a:srgbClr val="222A35"/>
    <a:srgbClr val="5B718F"/>
    <a:srgbClr val="54678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015" autoAdjust="0"/>
    <p:restoredTop sz="92083" autoAdjust="0"/>
  </p:normalViewPr>
  <p:slideViewPr>
    <p:cSldViewPr snapToGrid="0" snapToObjects="1">
      <p:cViewPr varScale="1">
        <p:scale>
          <a:sx n="71" d="100"/>
          <a:sy n="71" d="100"/>
        </p:scale>
        <p:origin x="37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bg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692D-4420-AD91-E2814C19D8B9}"/>
              </c:ext>
            </c:extLst>
          </c:dPt>
          <c:dPt>
            <c:idx val="1"/>
            <c:bubble3D val="0"/>
            <c:spPr>
              <a:solidFill>
                <a:schemeClr val="bg1">
                  <a:lumMod val="7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692D-4420-AD91-E2814C19D8B9}"/>
              </c:ext>
            </c:extLst>
          </c:dPt>
          <c:dPt>
            <c:idx val="2"/>
            <c:bubble3D val="0"/>
            <c:spPr>
              <a:solidFill>
                <a:schemeClr val="accent4">
                  <a:lumMod val="7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92D-4420-AD91-E2814C19D8B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EA8E-4762-BC28-24DC65CAEE0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92D-4420-AD91-E2814C19D8B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bg1">
                  <a:lumMod val="8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692D-4420-AD91-E2814C19D8B9}"/>
              </c:ext>
            </c:extLst>
          </c:dPt>
          <c:dPt>
            <c:idx val="1"/>
            <c:bubble3D val="0"/>
            <c:spPr>
              <a:solidFill>
                <a:schemeClr val="bg1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692D-4420-AD91-E2814C19D8B9}"/>
              </c:ext>
            </c:extLst>
          </c:dPt>
          <c:dPt>
            <c:idx val="2"/>
            <c:bubble3D val="0"/>
            <c:spPr>
              <a:solidFill>
                <a:schemeClr val="accent4">
                  <a:lumMod val="7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92D-4420-AD91-E2814C19D8B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B81-4535-8633-7BAF2050C437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92D-4420-AD91-E2814C19D8B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43A-42A5-AB86-992892B9D8D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lumMod val="85000"/>
                <a:lumOff val="1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43A-42A5-AB86-992892B9D8D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643A-42A5-AB86-992892B9D8D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23030168"/>
        <c:axId val="423028856"/>
      </c:barChart>
      <c:catAx>
        <c:axId val="4230301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423028856"/>
        <c:crosses val="autoZero"/>
        <c:auto val="1"/>
        <c:lblAlgn val="ctr"/>
        <c:lblOffset val="100"/>
        <c:noMultiLvlLbl val="0"/>
      </c:catAx>
      <c:valAx>
        <c:axId val="4230288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4230301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43A-42A5-AB86-992892B9D8D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>
                <a:lumMod val="85000"/>
                <a:lumOff val="1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43A-42A5-AB86-992892B9D8D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643A-42A5-AB86-992892B9D8D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23030168"/>
        <c:axId val="423028856"/>
      </c:barChart>
      <c:catAx>
        <c:axId val="4230301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423028856"/>
        <c:crosses val="autoZero"/>
        <c:auto val="1"/>
        <c:lblAlgn val="ctr"/>
        <c:lblOffset val="100"/>
        <c:noMultiLvlLbl val="0"/>
      </c:catAx>
      <c:valAx>
        <c:axId val="4230288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4230301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60753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68179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49998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575410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76134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049610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7964218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39177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6683489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6531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900912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86265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03020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2408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867290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94162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1926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7150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36123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0835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0221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88651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71633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488983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9551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3782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5641144" y="2041980"/>
            <a:ext cx="1708027" cy="481602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7498314" y="2041980"/>
            <a:ext cx="1708027" cy="481602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2"/>
          <p:cNvSpPr>
            <a:spLocks noGrp="1"/>
          </p:cNvSpPr>
          <p:nvPr>
            <p:ph type="pic" sz="quarter" idx="16" hasCustomPrompt="1"/>
          </p:nvPr>
        </p:nvSpPr>
        <p:spPr>
          <a:xfrm>
            <a:off x="9355487" y="2041980"/>
            <a:ext cx="1708027" cy="481602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3655971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1243014" y="2185732"/>
            <a:ext cx="1207008" cy="1207008"/>
          </a:xfrm>
          <a:prstGeom prst="ellipse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3367755" y="2185732"/>
            <a:ext cx="1207008" cy="1207008"/>
          </a:xfrm>
          <a:prstGeom prst="ellipse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"/>
          <p:cNvSpPr>
            <a:spLocks noGrp="1"/>
          </p:cNvSpPr>
          <p:nvPr>
            <p:ph type="pic" sz="quarter" idx="16" hasCustomPrompt="1"/>
          </p:nvPr>
        </p:nvSpPr>
        <p:spPr>
          <a:xfrm>
            <a:off x="5492496" y="2185732"/>
            <a:ext cx="1207008" cy="1207008"/>
          </a:xfrm>
          <a:prstGeom prst="ellipse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Picture Placeholder 2"/>
          <p:cNvSpPr>
            <a:spLocks noGrp="1"/>
          </p:cNvSpPr>
          <p:nvPr>
            <p:ph type="pic" sz="quarter" idx="17" hasCustomPrompt="1"/>
          </p:nvPr>
        </p:nvSpPr>
        <p:spPr>
          <a:xfrm>
            <a:off x="7617237" y="2185732"/>
            <a:ext cx="1207008" cy="1207008"/>
          </a:xfrm>
          <a:prstGeom prst="ellipse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3" name="Picture Placeholder 2"/>
          <p:cNvSpPr>
            <a:spLocks noGrp="1"/>
          </p:cNvSpPr>
          <p:nvPr>
            <p:ph type="pic" sz="quarter" idx="18" hasCustomPrompt="1"/>
          </p:nvPr>
        </p:nvSpPr>
        <p:spPr>
          <a:xfrm>
            <a:off x="9741978" y="2185732"/>
            <a:ext cx="1207008" cy="1207008"/>
          </a:xfrm>
          <a:prstGeom prst="ellipse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2060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2315641" y="3435327"/>
            <a:ext cx="1444606" cy="1355109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3844667" y="3435327"/>
            <a:ext cx="1444606" cy="1355109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2"/>
          <p:cNvSpPr>
            <a:spLocks noGrp="1"/>
          </p:cNvSpPr>
          <p:nvPr>
            <p:ph type="pic" sz="quarter" idx="16" hasCustomPrompt="1"/>
          </p:nvPr>
        </p:nvSpPr>
        <p:spPr>
          <a:xfrm>
            <a:off x="5373698" y="3435327"/>
            <a:ext cx="1444606" cy="1355109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2"/>
          <p:cNvSpPr>
            <a:spLocks noGrp="1"/>
          </p:cNvSpPr>
          <p:nvPr>
            <p:ph type="pic" sz="quarter" idx="17" hasCustomPrompt="1"/>
          </p:nvPr>
        </p:nvSpPr>
        <p:spPr>
          <a:xfrm>
            <a:off x="6902727" y="3435327"/>
            <a:ext cx="1444606" cy="1355109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2"/>
          <p:cNvSpPr>
            <a:spLocks noGrp="1"/>
          </p:cNvSpPr>
          <p:nvPr>
            <p:ph type="pic" sz="quarter" idx="18" hasCustomPrompt="1"/>
          </p:nvPr>
        </p:nvSpPr>
        <p:spPr>
          <a:xfrm>
            <a:off x="8431754" y="3435327"/>
            <a:ext cx="1444606" cy="1355109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4501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1243015" y="2294298"/>
            <a:ext cx="2454716" cy="3445321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8641521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8142514" y="1799772"/>
            <a:ext cx="2920999" cy="4005942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3563014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1128486" y="1762125"/>
            <a:ext cx="11063514" cy="2162175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l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34330591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/>
          <p:cNvSpPr/>
          <p:nvPr userDrawn="1"/>
        </p:nvSpPr>
        <p:spPr>
          <a:xfrm>
            <a:off x="10604101" y="483980"/>
            <a:ext cx="371204" cy="371204"/>
          </a:xfrm>
          <a:prstGeom prst="ellipse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517963" y="450473"/>
            <a:ext cx="543478" cy="4418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737303" y="6325625"/>
            <a:ext cx="271739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0" spc="300" baseline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www.yourwebsite.com</a:t>
            </a:r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1126413" y="336207"/>
            <a:ext cx="9935028" cy="6667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0" r:id="rId2"/>
    <p:sldLayoutId id="2147483721" r:id="rId3"/>
    <p:sldLayoutId id="2147483722" r:id="rId4"/>
    <p:sldLayoutId id="2147483723" r:id="rId5"/>
    <p:sldLayoutId id="2147483725" r:id="rId6"/>
    <p:sldLayoutId id="2147483726" r:id="rId7"/>
    <p:sldLayoutId id="2147483727" r:id="rId8"/>
    <p:sldLayoutId id="2147483728" r:id="rId9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Open Sans Condensed Light" panose="020B03060305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9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</a:t>
            </a:fld>
            <a:endParaRPr lang="en-US" sz="1000" dirty="0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5" name="Picture 1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448416" y="1895928"/>
            <a:ext cx="1295168" cy="2010228"/>
          </a:xfrm>
          <a:prstGeom prst="rect">
            <a:avLst/>
          </a:prstGeom>
        </p:spPr>
      </p:pic>
      <p:cxnSp>
        <p:nvCxnSpPr>
          <p:cNvPr id="17" name="Straight Connector 16"/>
          <p:cNvCxnSpPr/>
          <p:nvPr/>
        </p:nvCxnSpPr>
        <p:spPr>
          <a:xfrm flipH="1">
            <a:off x="3389935" y="3786413"/>
            <a:ext cx="1805330" cy="0"/>
          </a:xfrm>
          <a:prstGeom prst="line">
            <a:avLst/>
          </a:prstGeom>
          <a:ln w="1905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 flipH="1">
            <a:off x="6996735" y="3786413"/>
            <a:ext cx="1805330" cy="0"/>
          </a:xfrm>
          <a:prstGeom prst="line">
            <a:avLst/>
          </a:prstGeom>
          <a:ln w="1905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9"/>
          <p:cNvSpPr>
            <a:spLocks/>
          </p:cNvSpPr>
          <p:nvPr/>
        </p:nvSpPr>
        <p:spPr bwMode="auto">
          <a:xfrm>
            <a:off x="3657601" y="4361134"/>
            <a:ext cx="4876798" cy="6009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1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Hello! </a:t>
            </a: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letterhead design is meant to project an image of professionalism and reliability. By using simple alignments we have created</a:t>
            </a:r>
          </a:p>
        </p:txBody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Oval 38"/>
          <p:cNvSpPr/>
          <p:nvPr/>
        </p:nvSpPr>
        <p:spPr>
          <a:xfrm>
            <a:off x="9744301" y="2185732"/>
            <a:ext cx="1204685" cy="120468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10</a:t>
            </a:fld>
            <a:endParaRPr lang="en-US" sz="1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data</a:t>
            </a:r>
          </a:p>
        </p:txBody>
      </p:sp>
      <p:cxnSp>
        <p:nvCxnSpPr>
          <p:cNvPr id="22" name="Straight Connector 21"/>
          <p:cNvCxnSpPr>
            <a:cxnSpLocks/>
          </p:cNvCxnSpPr>
          <p:nvPr/>
        </p:nvCxnSpPr>
        <p:spPr>
          <a:xfrm>
            <a:off x="1243014" y="1652390"/>
            <a:ext cx="9705972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1" name="Group 40"/>
          <p:cNvGrpSpPr/>
          <p:nvPr/>
        </p:nvGrpSpPr>
        <p:grpSpPr>
          <a:xfrm>
            <a:off x="1243014" y="3766630"/>
            <a:ext cx="1504949" cy="1659289"/>
            <a:chOff x="1243014" y="3429000"/>
            <a:chExt cx="1504949" cy="1659289"/>
          </a:xfrm>
        </p:grpSpPr>
        <p:sp>
          <p:nvSpPr>
            <p:cNvPr id="59" name="TextBox 58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60" name="Rectangle 59"/>
            <p:cNvSpPr/>
            <p:nvPr/>
          </p:nvSpPr>
          <p:spPr>
            <a:xfrm>
              <a:off x="1243014" y="3821021"/>
              <a:ext cx="1504949" cy="7246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31" name="Group 30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48" name="Rectangle 47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9" name="Group 48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50" name="Group 49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57" name="Oval 56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8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" name="Group 50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55" name="Oval 54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6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2" name="Group 51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53" name="Oval 52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4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25" name="Group 124"/>
          <p:cNvGrpSpPr/>
          <p:nvPr/>
        </p:nvGrpSpPr>
        <p:grpSpPr>
          <a:xfrm>
            <a:off x="3368336" y="3766630"/>
            <a:ext cx="1504949" cy="1659289"/>
            <a:chOff x="1243014" y="3429000"/>
            <a:chExt cx="1504949" cy="1659289"/>
          </a:xfrm>
        </p:grpSpPr>
        <p:sp>
          <p:nvSpPr>
            <p:cNvPr id="126" name="TextBox 125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27" name="Rectangle 126"/>
            <p:cNvSpPr/>
            <p:nvPr/>
          </p:nvSpPr>
          <p:spPr>
            <a:xfrm>
              <a:off x="1243014" y="3821021"/>
              <a:ext cx="1504949" cy="7246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28" name="Group 127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29" name="Rectangle 128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30" name="Group 129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31" name="Group 130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38" name="Oval 137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32" name="Group 131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36" name="Oval 135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7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33" name="Group 132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34" name="Oval 133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5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40" name="Group 139"/>
          <p:cNvGrpSpPr/>
          <p:nvPr/>
        </p:nvGrpSpPr>
        <p:grpSpPr>
          <a:xfrm>
            <a:off x="5493658" y="3766630"/>
            <a:ext cx="1504949" cy="1659289"/>
            <a:chOff x="1243014" y="3429000"/>
            <a:chExt cx="1504949" cy="1659289"/>
          </a:xfrm>
        </p:grpSpPr>
        <p:sp>
          <p:nvSpPr>
            <p:cNvPr id="141" name="TextBox 140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42" name="Rectangle 141"/>
            <p:cNvSpPr/>
            <p:nvPr/>
          </p:nvSpPr>
          <p:spPr>
            <a:xfrm>
              <a:off x="1243014" y="3821021"/>
              <a:ext cx="1504949" cy="7246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43" name="Group 142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44" name="Rectangle 143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5" name="Group 144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46" name="Group 145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53" name="Oval 152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4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47" name="Group 146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51" name="Oval 150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2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48" name="Group 147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49" name="Oval 148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0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55" name="Group 154"/>
          <p:cNvGrpSpPr/>
          <p:nvPr/>
        </p:nvGrpSpPr>
        <p:grpSpPr>
          <a:xfrm>
            <a:off x="7618980" y="3766630"/>
            <a:ext cx="1504949" cy="1659289"/>
            <a:chOff x="1243014" y="3429000"/>
            <a:chExt cx="1504949" cy="1659289"/>
          </a:xfrm>
        </p:grpSpPr>
        <p:sp>
          <p:nvSpPr>
            <p:cNvPr id="156" name="TextBox 155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57" name="Rectangle 156"/>
            <p:cNvSpPr/>
            <p:nvPr/>
          </p:nvSpPr>
          <p:spPr>
            <a:xfrm>
              <a:off x="1243014" y="3821021"/>
              <a:ext cx="1504949" cy="7246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58" name="Group 157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59" name="Rectangle 158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0" name="Group 159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61" name="Group 160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68" name="Oval 167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2" name="Group 161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66" name="Oval 165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7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3" name="Group 162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64" name="Oval 163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5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70" name="Group 169"/>
          <p:cNvGrpSpPr/>
          <p:nvPr/>
        </p:nvGrpSpPr>
        <p:grpSpPr>
          <a:xfrm>
            <a:off x="9744301" y="3766630"/>
            <a:ext cx="1504949" cy="1659289"/>
            <a:chOff x="1243014" y="3429000"/>
            <a:chExt cx="1504949" cy="1659289"/>
          </a:xfrm>
        </p:grpSpPr>
        <p:sp>
          <p:nvSpPr>
            <p:cNvPr id="171" name="TextBox 170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72" name="Rectangle 171"/>
            <p:cNvSpPr/>
            <p:nvPr/>
          </p:nvSpPr>
          <p:spPr>
            <a:xfrm>
              <a:off x="1243014" y="3821021"/>
              <a:ext cx="1504949" cy="7246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73" name="Group 172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74" name="Rectangle 173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75" name="Group 174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76" name="Group 175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83" name="Oval 182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4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7" name="Group 176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81" name="Oval 180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2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8" name="Group 177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79" name="Oval 178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0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sp>
        <p:nvSpPr>
          <p:cNvPr id="202" name="Title 20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Team Members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4BBAF21-10A5-43F8-BB0F-F21BF1CBDF82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BBE2AA0-2757-4631-8F61-9B6F834C2B1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BED0C6AC-D0CB-4B03-8279-CF694023184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92E257D4-3987-45DB-8AA0-067246AE9AD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59548902-FD09-4336-9C24-CBBE303079EC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1458704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11</a:t>
            </a:fld>
            <a:endParaRPr lang="en-US" sz="1000" dirty="0"/>
          </a:p>
        </p:txBody>
      </p:sp>
      <p:sp>
        <p:nvSpPr>
          <p:cNvPr id="99" name="Rectangle 98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4" name="Group 103"/>
          <p:cNvGrpSpPr/>
          <p:nvPr/>
        </p:nvGrpSpPr>
        <p:grpSpPr>
          <a:xfrm>
            <a:off x="2315640" y="1553293"/>
            <a:ext cx="7560720" cy="3751414"/>
            <a:chOff x="2315640" y="1872830"/>
            <a:chExt cx="7560720" cy="3751414"/>
          </a:xfrm>
        </p:grpSpPr>
        <p:grpSp>
          <p:nvGrpSpPr>
            <p:cNvPr id="26" name="Group 25"/>
            <p:cNvGrpSpPr/>
            <p:nvPr/>
          </p:nvGrpSpPr>
          <p:grpSpPr>
            <a:xfrm>
              <a:off x="2415865" y="1872830"/>
              <a:ext cx="7366764" cy="1051378"/>
              <a:chOff x="2412619" y="2206171"/>
              <a:chExt cx="7366764" cy="1150744"/>
            </a:xfrm>
          </p:grpSpPr>
          <p:sp>
            <p:nvSpPr>
              <p:cNvPr id="16" name="TextBox 15"/>
              <p:cNvSpPr txBox="1"/>
              <p:nvPr/>
            </p:nvSpPr>
            <p:spPr>
              <a:xfrm>
                <a:off x="3635829" y="2206171"/>
                <a:ext cx="4920343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2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Company Service</a:t>
                </a:r>
              </a:p>
            </p:txBody>
          </p:sp>
          <p:sp>
            <p:nvSpPr>
              <p:cNvPr id="102" name="Rectangle 9"/>
              <p:cNvSpPr>
                <a:spLocks/>
              </p:cNvSpPr>
              <p:nvPr/>
            </p:nvSpPr>
            <p:spPr bwMode="auto">
              <a:xfrm>
                <a:off x="2412619" y="2884798"/>
                <a:ext cx="7366764" cy="47211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ct val="120000"/>
                  </a:lnSpc>
                </a:pPr>
                <a:r>
                  <a:rPr lang="en-US" sz="1100" dirty="0">
                    <a:solidFill>
                      <a:schemeClr val="bg1">
                        <a:lumMod val="8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Hello! letterhead design is meant to project an image of professionalism and reliability. By using simple alignments we have created and the lorem ipsum text dummy your </a:t>
                </a:r>
                <a:r>
                  <a:rPr lang="en-US" sz="1100" dirty="0" err="1">
                    <a:solidFill>
                      <a:schemeClr val="bg1">
                        <a:lumMod val="8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powerpoint</a:t>
                </a:r>
                <a:r>
                  <a:rPr lang="en-US" sz="1100" dirty="0">
                    <a:solidFill>
                      <a:schemeClr val="bg1">
                        <a:lumMod val="8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.</a:t>
                </a:r>
              </a:p>
            </p:txBody>
          </p:sp>
        </p:grpSp>
        <p:grpSp>
          <p:nvGrpSpPr>
            <p:cNvPr id="27" name="Group 26"/>
            <p:cNvGrpSpPr/>
            <p:nvPr/>
          </p:nvGrpSpPr>
          <p:grpSpPr>
            <a:xfrm>
              <a:off x="2315640" y="3354383"/>
              <a:ext cx="7560720" cy="134704"/>
              <a:chOff x="2330155" y="3604762"/>
              <a:chExt cx="7560720" cy="134704"/>
            </a:xfrm>
          </p:grpSpPr>
          <p:cxnSp>
            <p:nvCxnSpPr>
              <p:cNvPr id="106" name="Straight Connector 105"/>
              <p:cNvCxnSpPr>
                <a:cxnSpLocks/>
              </p:cNvCxnSpPr>
              <p:nvPr/>
            </p:nvCxnSpPr>
            <p:spPr>
              <a:xfrm>
                <a:off x="6327531" y="3672114"/>
                <a:ext cx="3563344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" name="Rectangle 19"/>
              <p:cNvSpPr/>
              <p:nvPr/>
            </p:nvSpPr>
            <p:spPr>
              <a:xfrm rot="2700000">
                <a:off x="6043163" y="3604762"/>
                <a:ext cx="134704" cy="134704"/>
              </a:xfrm>
              <a:prstGeom prst="rect">
                <a:avLst/>
              </a:prstGeom>
              <a:noFill/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20" name="Straight Connector 219"/>
              <p:cNvCxnSpPr>
                <a:cxnSpLocks/>
              </p:cNvCxnSpPr>
              <p:nvPr/>
            </p:nvCxnSpPr>
            <p:spPr>
              <a:xfrm>
                <a:off x="2330155" y="3672114"/>
                <a:ext cx="3563344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3" name="Group 102"/>
            <p:cNvGrpSpPr/>
            <p:nvPr/>
          </p:nvGrpSpPr>
          <p:grpSpPr>
            <a:xfrm>
              <a:off x="2315640" y="3919261"/>
              <a:ext cx="7560720" cy="1704983"/>
              <a:chOff x="2315640" y="4017736"/>
              <a:chExt cx="7560720" cy="1704983"/>
            </a:xfrm>
          </p:grpSpPr>
          <p:grpSp>
            <p:nvGrpSpPr>
              <p:cNvPr id="96" name="Group 95"/>
              <p:cNvGrpSpPr/>
              <p:nvPr/>
            </p:nvGrpSpPr>
            <p:grpSpPr>
              <a:xfrm>
                <a:off x="4230018" y="4017736"/>
                <a:ext cx="1817587" cy="1704983"/>
                <a:chOff x="3272828" y="4017736"/>
                <a:chExt cx="1817587" cy="1704983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3272828" y="4017736"/>
                  <a:ext cx="1817587" cy="1704983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43" name="Group 42"/>
                <p:cNvGrpSpPr/>
                <p:nvPr/>
              </p:nvGrpSpPr>
              <p:grpSpPr>
                <a:xfrm>
                  <a:off x="3519582" y="4237815"/>
                  <a:ext cx="1324078" cy="1264824"/>
                  <a:chOff x="4956438" y="7511702"/>
                  <a:chExt cx="1324078" cy="1264824"/>
                </a:xfrm>
              </p:grpSpPr>
              <p:grpSp>
                <p:nvGrpSpPr>
                  <p:cNvPr id="35" name="Group 34"/>
                  <p:cNvGrpSpPr/>
                  <p:nvPr/>
                </p:nvGrpSpPr>
                <p:grpSpPr>
                  <a:xfrm>
                    <a:off x="4956438" y="7983235"/>
                    <a:ext cx="1324078" cy="793291"/>
                    <a:chOff x="4956438" y="7983235"/>
                    <a:chExt cx="1324078" cy="793291"/>
                  </a:xfrm>
                </p:grpSpPr>
                <p:sp>
                  <p:nvSpPr>
                    <p:cNvPr id="193" name="TextBox 192"/>
                    <p:cNvSpPr txBox="1"/>
                    <p:nvPr/>
                  </p:nvSpPr>
                  <p:spPr>
                    <a:xfrm>
                      <a:off x="5093064" y="7983235"/>
                      <a:ext cx="1050826" cy="323165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500" dirty="0">
                          <a:solidFill>
                            <a:schemeClr val="accent4"/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</a:rPr>
                        <a:t>Charities</a:t>
                      </a:r>
                    </a:p>
                  </p:txBody>
                </p:sp>
                <p:sp>
                  <p:nvSpPr>
                    <p:cNvPr id="195" name="Rectangle 194"/>
                    <p:cNvSpPr/>
                    <p:nvPr/>
                  </p:nvSpPr>
                  <p:spPr>
                    <a:xfrm>
                      <a:off x="4956438" y="8261000"/>
                      <a:ext cx="1324078" cy="515526"/>
                    </a:xfrm>
                    <a:prstGeom prst="rect">
                      <a:avLst/>
                    </a:prstGeom>
                  </p:spPr>
                  <p:txBody>
                    <a:bodyPr wrap="square">
                      <a:spAutoFit/>
                    </a:bodyPr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en-US" sz="9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  <a:cs typeface="Open Sans Condensed Light" panose="020B0306030504020204" pitchFamily="34" charset="0"/>
                          <a:sym typeface="Montserrat-Regular" charset="0"/>
                        </a:rPr>
                        <a:t>This letterhead design meant to your project Lorem text see.</a:t>
                      </a:r>
                    </a:p>
                  </p:txBody>
                </p:sp>
              </p:grpSp>
              <p:sp>
                <p:nvSpPr>
                  <p:cNvPr id="191" name="Freeform 8"/>
                  <p:cNvSpPr>
                    <a:spLocks noEditPoints="1"/>
                  </p:cNvSpPr>
                  <p:nvPr/>
                </p:nvSpPr>
                <p:spPr bwMode="auto">
                  <a:xfrm>
                    <a:off x="5404895" y="7511702"/>
                    <a:ext cx="427164" cy="399745"/>
                  </a:xfrm>
                  <a:custGeom>
                    <a:avLst/>
                    <a:gdLst>
                      <a:gd name="T0" fmla="*/ 129 w 130"/>
                      <a:gd name="T1" fmla="*/ 35 h 120"/>
                      <a:gd name="T2" fmla="*/ 94 w 130"/>
                      <a:gd name="T3" fmla="*/ 0 h 120"/>
                      <a:gd name="T4" fmla="*/ 64 w 130"/>
                      <a:gd name="T5" fmla="*/ 17 h 120"/>
                      <a:gd name="T6" fmla="*/ 35 w 130"/>
                      <a:gd name="T7" fmla="*/ 0 h 120"/>
                      <a:gd name="T8" fmla="*/ 0 w 130"/>
                      <a:gd name="T9" fmla="*/ 35 h 120"/>
                      <a:gd name="T10" fmla="*/ 2 w 130"/>
                      <a:gd name="T11" fmla="*/ 49 h 120"/>
                      <a:gd name="T12" fmla="*/ 19 w 130"/>
                      <a:gd name="T13" fmla="*/ 79 h 120"/>
                      <a:gd name="T14" fmla="*/ 64 w 130"/>
                      <a:gd name="T15" fmla="*/ 120 h 120"/>
                      <a:gd name="T16" fmla="*/ 110 w 130"/>
                      <a:gd name="T17" fmla="*/ 79 h 120"/>
                      <a:gd name="T18" fmla="*/ 128 w 130"/>
                      <a:gd name="T19" fmla="*/ 49 h 120"/>
                      <a:gd name="T20" fmla="*/ 129 w 130"/>
                      <a:gd name="T21" fmla="*/ 35 h 120"/>
                      <a:gd name="T22" fmla="*/ 123 w 130"/>
                      <a:gd name="T23" fmla="*/ 48 h 120"/>
                      <a:gd name="T24" fmla="*/ 107 w 130"/>
                      <a:gd name="T25" fmla="*/ 75 h 120"/>
                      <a:gd name="T26" fmla="*/ 64 w 130"/>
                      <a:gd name="T27" fmla="*/ 113 h 120"/>
                      <a:gd name="T28" fmla="*/ 23 w 130"/>
                      <a:gd name="T29" fmla="*/ 75 h 120"/>
                      <a:gd name="T30" fmla="*/ 6 w 130"/>
                      <a:gd name="T31" fmla="*/ 48 h 120"/>
                      <a:gd name="T32" fmla="*/ 5 w 130"/>
                      <a:gd name="T33" fmla="*/ 36 h 120"/>
                      <a:gd name="T34" fmla="*/ 5 w 130"/>
                      <a:gd name="T35" fmla="*/ 36 h 120"/>
                      <a:gd name="T36" fmla="*/ 35 w 130"/>
                      <a:gd name="T37" fmla="*/ 5 h 120"/>
                      <a:gd name="T38" fmla="*/ 62 w 130"/>
                      <a:gd name="T39" fmla="*/ 23 h 120"/>
                      <a:gd name="T40" fmla="*/ 64 w 130"/>
                      <a:gd name="T41" fmla="*/ 29 h 120"/>
                      <a:gd name="T42" fmla="*/ 67 w 130"/>
                      <a:gd name="T43" fmla="*/ 23 h 120"/>
                      <a:gd name="T44" fmla="*/ 94 w 130"/>
                      <a:gd name="T45" fmla="*/ 5 h 120"/>
                      <a:gd name="T46" fmla="*/ 124 w 130"/>
                      <a:gd name="T47" fmla="*/ 36 h 120"/>
                      <a:gd name="T48" fmla="*/ 123 w 130"/>
                      <a:gd name="T49" fmla="*/ 48 h 120"/>
                      <a:gd name="T50" fmla="*/ 123 w 130"/>
                      <a:gd name="T51" fmla="*/ 48 h 120"/>
                      <a:gd name="T52" fmla="*/ 123 w 130"/>
                      <a:gd name="T53" fmla="*/ 48 h 12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</a:cxnLst>
                    <a:rect l="0" t="0" r="r" b="b"/>
                    <a:pathLst>
                      <a:path w="130" h="120">
                        <a:moveTo>
                          <a:pt x="129" y="35"/>
                        </a:moveTo>
                        <a:cubicBezTo>
                          <a:pt x="127" y="15"/>
                          <a:pt x="113" y="0"/>
                          <a:pt x="94" y="0"/>
                        </a:cubicBezTo>
                        <a:cubicBezTo>
                          <a:pt x="82" y="0"/>
                          <a:pt x="71" y="6"/>
                          <a:pt x="64" y="17"/>
                        </a:cubicBezTo>
                        <a:cubicBezTo>
                          <a:pt x="58" y="6"/>
                          <a:pt x="47" y="0"/>
                          <a:pt x="35" y="0"/>
                        </a:cubicBezTo>
                        <a:cubicBezTo>
                          <a:pt x="17" y="0"/>
                          <a:pt x="2" y="15"/>
                          <a:pt x="0" y="35"/>
                        </a:cubicBezTo>
                        <a:cubicBezTo>
                          <a:pt x="0" y="36"/>
                          <a:pt x="0" y="41"/>
                          <a:pt x="2" y="49"/>
                        </a:cubicBezTo>
                        <a:cubicBezTo>
                          <a:pt x="4" y="60"/>
                          <a:pt x="10" y="71"/>
                          <a:pt x="19" y="79"/>
                        </a:cubicBezTo>
                        <a:cubicBezTo>
                          <a:pt x="64" y="120"/>
                          <a:pt x="64" y="120"/>
                          <a:pt x="64" y="120"/>
                        </a:cubicBezTo>
                        <a:cubicBezTo>
                          <a:pt x="110" y="79"/>
                          <a:pt x="110" y="79"/>
                          <a:pt x="110" y="79"/>
                        </a:cubicBezTo>
                        <a:cubicBezTo>
                          <a:pt x="119" y="71"/>
                          <a:pt x="126" y="60"/>
                          <a:pt x="128" y="49"/>
                        </a:cubicBezTo>
                        <a:cubicBezTo>
                          <a:pt x="130" y="41"/>
                          <a:pt x="129" y="36"/>
                          <a:pt x="129" y="35"/>
                        </a:cubicBezTo>
                        <a:close/>
                        <a:moveTo>
                          <a:pt x="123" y="48"/>
                        </a:moveTo>
                        <a:cubicBezTo>
                          <a:pt x="121" y="58"/>
                          <a:pt x="115" y="68"/>
                          <a:pt x="107" y="75"/>
                        </a:cubicBezTo>
                        <a:cubicBezTo>
                          <a:pt x="64" y="113"/>
                          <a:pt x="64" y="113"/>
                          <a:pt x="64" y="113"/>
                        </a:cubicBezTo>
                        <a:cubicBezTo>
                          <a:pt x="23" y="75"/>
                          <a:pt x="23" y="75"/>
                          <a:pt x="23" y="75"/>
                        </a:cubicBezTo>
                        <a:cubicBezTo>
                          <a:pt x="14" y="68"/>
                          <a:pt x="9" y="58"/>
                          <a:pt x="6" y="48"/>
                        </a:cubicBezTo>
                        <a:cubicBezTo>
                          <a:pt x="5" y="40"/>
                          <a:pt x="5" y="36"/>
                          <a:pt x="5" y="36"/>
                        </a:cubicBezTo>
                        <a:cubicBezTo>
                          <a:pt x="5" y="36"/>
                          <a:pt x="5" y="36"/>
                          <a:pt x="5" y="36"/>
                        </a:cubicBezTo>
                        <a:cubicBezTo>
                          <a:pt x="7" y="18"/>
                          <a:pt x="20" y="5"/>
                          <a:pt x="35" y="5"/>
                        </a:cubicBezTo>
                        <a:cubicBezTo>
                          <a:pt x="47" y="5"/>
                          <a:pt x="57" y="12"/>
                          <a:pt x="62" y="23"/>
                        </a:cubicBezTo>
                        <a:cubicBezTo>
                          <a:pt x="64" y="29"/>
                          <a:pt x="64" y="29"/>
                          <a:pt x="64" y="29"/>
                        </a:cubicBezTo>
                        <a:cubicBezTo>
                          <a:pt x="67" y="23"/>
                          <a:pt x="67" y="23"/>
                          <a:pt x="67" y="23"/>
                        </a:cubicBezTo>
                        <a:cubicBezTo>
                          <a:pt x="72" y="12"/>
                          <a:pt x="82" y="5"/>
                          <a:pt x="94" y="5"/>
                        </a:cubicBezTo>
                        <a:cubicBezTo>
                          <a:pt x="110" y="5"/>
                          <a:pt x="123" y="18"/>
                          <a:pt x="124" y="36"/>
                        </a:cubicBezTo>
                        <a:cubicBezTo>
                          <a:pt x="124" y="36"/>
                          <a:pt x="125" y="40"/>
                          <a:pt x="123" y="48"/>
                        </a:cubicBezTo>
                        <a:close/>
                        <a:moveTo>
                          <a:pt x="123" y="48"/>
                        </a:moveTo>
                        <a:cubicBezTo>
                          <a:pt x="123" y="48"/>
                          <a:pt x="123" y="48"/>
                          <a:pt x="123" y="48"/>
                        </a:cubicBezTo>
                      </a:path>
                    </a:pathLst>
                  </a:custGeom>
                  <a:solidFill>
                    <a:schemeClr val="tx1">
                      <a:lumMod val="85000"/>
                      <a:lumOff val="1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3" name="Group 62"/>
              <p:cNvGrpSpPr/>
              <p:nvPr/>
            </p:nvGrpSpPr>
            <p:grpSpPr>
              <a:xfrm>
                <a:off x="6144396" y="4017736"/>
                <a:ext cx="1817587" cy="1704983"/>
                <a:chOff x="5187206" y="4017736"/>
                <a:chExt cx="1817587" cy="1704983"/>
              </a:xfrm>
            </p:grpSpPr>
            <p:sp>
              <p:nvSpPr>
                <p:cNvPr id="116" name="Rectangle 115"/>
                <p:cNvSpPr/>
                <p:nvPr/>
              </p:nvSpPr>
              <p:spPr>
                <a:xfrm>
                  <a:off x="5187206" y="4017736"/>
                  <a:ext cx="1817587" cy="1704983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45" name="Group 44"/>
                <p:cNvGrpSpPr/>
                <p:nvPr/>
              </p:nvGrpSpPr>
              <p:grpSpPr>
                <a:xfrm>
                  <a:off x="5433960" y="4229517"/>
                  <a:ext cx="1324078" cy="1281420"/>
                  <a:chOff x="7206984" y="7495106"/>
                  <a:chExt cx="1324078" cy="1281420"/>
                </a:xfrm>
              </p:grpSpPr>
              <p:grpSp>
                <p:nvGrpSpPr>
                  <p:cNvPr id="36" name="Group 35"/>
                  <p:cNvGrpSpPr/>
                  <p:nvPr/>
                </p:nvGrpSpPr>
                <p:grpSpPr>
                  <a:xfrm>
                    <a:off x="7206984" y="7983235"/>
                    <a:ext cx="1324078" cy="793291"/>
                    <a:chOff x="7206984" y="7983235"/>
                    <a:chExt cx="1324078" cy="793291"/>
                  </a:xfrm>
                </p:grpSpPr>
                <p:sp>
                  <p:nvSpPr>
                    <p:cNvPr id="201" name="TextBox 200"/>
                    <p:cNvSpPr txBox="1"/>
                    <p:nvPr/>
                  </p:nvSpPr>
                  <p:spPr>
                    <a:xfrm>
                      <a:off x="7321884" y="7983235"/>
                      <a:ext cx="1094279" cy="323165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500" dirty="0">
                          <a:solidFill>
                            <a:schemeClr val="accent4"/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</a:rPr>
                        <a:t>Healthcare</a:t>
                      </a:r>
                    </a:p>
                  </p:txBody>
                </p:sp>
                <p:sp>
                  <p:nvSpPr>
                    <p:cNvPr id="202" name="Rectangle 201"/>
                    <p:cNvSpPr/>
                    <p:nvPr/>
                  </p:nvSpPr>
                  <p:spPr>
                    <a:xfrm>
                      <a:off x="7206984" y="8261000"/>
                      <a:ext cx="1324078" cy="515526"/>
                    </a:xfrm>
                    <a:prstGeom prst="rect">
                      <a:avLst/>
                    </a:prstGeom>
                  </p:spPr>
                  <p:txBody>
                    <a:bodyPr wrap="square">
                      <a:spAutoFit/>
                    </a:bodyPr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en-US" sz="9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  <a:cs typeface="Open Sans Condensed Light" panose="020B0306030504020204" pitchFamily="34" charset="0"/>
                          <a:sym typeface="Montserrat-Regular" charset="0"/>
                        </a:rPr>
                        <a:t>This letterhead design meant to your project Lorem text see.</a:t>
                      </a:r>
                    </a:p>
                  </p:txBody>
                </p:sp>
              </p:grpSp>
              <p:sp>
                <p:nvSpPr>
                  <p:cNvPr id="199" name="Freeform 9"/>
                  <p:cNvSpPr>
                    <a:spLocks noEditPoints="1"/>
                  </p:cNvSpPr>
                  <p:nvPr/>
                </p:nvSpPr>
                <p:spPr bwMode="auto">
                  <a:xfrm>
                    <a:off x="7657606" y="7495106"/>
                    <a:ext cx="422835" cy="432936"/>
                  </a:xfrm>
                  <a:custGeom>
                    <a:avLst/>
                    <a:gdLst>
                      <a:gd name="T0" fmla="*/ 105 w 129"/>
                      <a:gd name="T1" fmla="*/ 89 h 130"/>
                      <a:gd name="T2" fmla="*/ 97 w 129"/>
                      <a:gd name="T3" fmla="*/ 89 h 130"/>
                      <a:gd name="T4" fmla="*/ 80 w 129"/>
                      <a:gd name="T5" fmla="*/ 73 h 130"/>
                      <a:gd name="T6" fmla="*/ 80 w 129"/>
                      <a:gd name="T7" fmla="*/ 68 h 130"/>
                      <a:gd name="T8" fmla="*/ 88 w 129"/>
                      <a:gd name="T9" fmla="*/ 53 h 130"/>
                      <a:gd name="T10" fmla="*/ 90 w 129"/>
                      <a:gd name="T11" fmla="*/ 51 h 130"/>
                      <a:gd name="T12" fmla="*/ 91 w 129"/>
                      <a:gd name="T13" fmla="*/ 39 h 130"/>
                      <a:gd name="T14" fmla="*/ 90 w 129"/>
                      <a:gd name="T15" fmla="*/ 37 h 130"/>
                      <a:gd name="T16" fmla="*/ 90 w 129"/>
                      <a:gd name="T17" fmla="*/ 23 h 130"/>
                      <a:gd name="T18" fmla="*/ 85 w 129"/>
                      <a:gd name="T19" fmla="*/ 7 h 130"/>
                      <a:gd name="T20" fmla="*/ 72 w 129"/>
                      <a:gd name="T21" fmla="*/ 1 h 130"/>
                      <a:gd name="T22" fmla="*/ 55 w 129"/>
                      <a:gd name="T23" fmla="*/ 1 h 130"/>
                      <a:gd name="T24" fmla="*/ 42 w 129"/>
                      <a:gd name="T25" fmla="*/ 10 h 130"/>
                      <a:gd name="T26" fmla="*/ 38 w 129"/>
                      <a:gd name="T27" fmla="*/ 23 h 130"/>
                      <a:gd name="T28" fmla="*/ 38 w 129"/>
                      <a:gd name="T29" fmla="*/ 37 h 130"/>
                      <a:gd name="T30" fmla="*/ 37 w 129"/>
                      <a:gd name="T31" fmla="*/ 40 h 130"/>
                      <a:gd name="T32" fmla="*/ 39 w 129"/>
                      <a:gd name="T33" fmla="*/ 52 h 130"/>
                      <a:gd name="T34" fmla="*/ 41 w 129"/>
                      <a:gd name="T35" fmla="*/ 55 h 130"/>
                      <a:gd name="T36" fmla="*/ 48 w 129"/>
                      <a:gd name="T37" fmla="*/ 68 h 130"/>
                      <a:gd name="T38" fmla="*/ 48 w 129"/>
                      <a:gd name="T39" fmla="*/ 73 h 130"/>
                      <a:gd name="T40" fmla="*/ 32 w 129"/>
                      <a:gd name="T41" fmla="*/ 89 h 130"/>
                      <a:gd name="T42" fmla="*/ 24 w 129"/>
                      <a:gd name="T43" fmla="*/ 89 h 130"/>
                      <a:gd name="T44" fmla="*/ 0 w 129"/>
                      <a:gd name="T45" fmla="*/ 113 h 130"/>
                      <a:gd name="T46" fmla="*/ 0 w 129"/>
                      <a:gd name="T47" fmla="*/ 122 h 130"/>
                      <a:gd name="T48" fmla="*/ 8 w 129"/>
                      <a:gd name="T49" fmla="*/ 130 h 130"/>
                      <a:gd name="T50" fmla="*/ 121 w 129"/>
                      <a:gd name="T51" fmla="*/ 130 h 130"/>
                      <a:gd name="T52" fmla="*/ 129 w 129"/>
                      <a:gd name="T53" fmla="*/ 122 h 130"/>
                      <a:gd name="T54" fmla="*/ 129 w 129"/>
                      <a:gd name="T55" fmla="*/ 113 h 130"/>
                      <a:gd name="T56" fmla="*/ 105 w 129"/>
                      <a:gd name="T57" fmla="*/ 89 h 130"/>
                      <a:gd name="T58" fmla="*/ 105 w 129"/>
                      <a:gd name="T59" fmla="*/ 89 h 130"/>
                      <a:gd name="T60" fmla="*/ 105 w 129"/>
                      <a:gd name="T61" fmla="*/ 89 h 13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</a:cxnLst>
                    <a:rect l="0" t="0" r="r" b="b"/>
                    <a:pathLst>
                      <a:path w="129" h="130">
                        <a:moveTo>
                          <a:pt x="105" y="89"/>
                        </a:moveTo>
                        <a:cubicBezTo>
                          <a:pt x="97" y="89"/>
                          <a:pt x="97" y="89"/>
                          <a:pt x="97" y="89"/>
                        </a:cubicBezTo>
                        <a:cubicBezTo>
                          <a:pt x="88" y="89"/>
                          <a:pt x="80" y="82"/>
                          <a:pt x="80" y="73"/>
                        </a:cubicBezTo>
                        <a:cubicBezTo>
                          <a:pt x="80" y="68"/>
                          <a:pt x="80" y="68"/>
                          <a:pt x="80" y="68"/>
                        </a:cubicBezTo>
                        <a:cubicBezTo>
                          <a:pt x="84" y="64"/>
                          <a:pt x="87" y="59"/>
                          <a:pt x="88" y="53"/>
                        </a:cubicBezTo>
                        <a:cubicBezTo>
                          <a:pt x="88" y="52"/>
                          <a:pt x="89" y="52"/>
                          <a:pt x="90" y="51"/>
                        </a:cubicBezTo>
                        <a:cubicBezTo>
                          <a:pt x="93" y="48"/>
                          <a:pt x="94" y="43"/>
                          <a:pt x="91" y="39"/>
                        </a:cubicBezTo>
                        <a:cubicBezTo>
                          <a:pt x="91" y="39"/>
                          <a:pt x="90" y="38"/>
                          <a:pt x="90" y="37"/>
                        </a:cubicBezTo>
                        <a:cubicBezTo>
                          <a:pt x="90" y="33"/>
                          <a:pt x="90" y="28"/>
                          <a:pt x="90" y="23"/>
                        </a:cubicBezTo>
                        <a:cubicBezTo>
                          <a:pt x="90" y="18"/>
                          <a:pt x="89" y="12"/>
                          <a:pt x="85" y="7"/>
                        </a:cubicBezTo>
                        <a:cubicBezTo>
                          <a:pt x="81" y="4"/>
                          <a:pt x="77" y="2"/>
                          <a:pt x="72" y="1"/>
                        </a:cubicBezTo>
                        <a:cubicBezTo>
                          <a:pt x="66" y="0"/>
                          <a:pt x="60" y="0"/>
                          <a:pt x="55" y="1"/>
                        </a:cubicBezTo>
                        <a:cubicBezTo>
                          <a:pt x="50" y="3"/>
                          <a:pt x="45" y="6"/>
                          <a:pt x="42" y="10"/>
                        </a:cubicBezTo>
                        <a:cubicBezTo>
                          <a:pt x="40" y="14"/>
                          <a:pt x="38" y="18"/>
                          <a:pt x="38" y="23"/>
                        </a:cubicBezTo>
                        <a:cubicBezTo>
                          <a:pt x="38" y="28"/>
                          <a:pt x="38" y="32"/>
                          <a:pt x="38" y="37"/>
                        </a:cubicBezTo>
                        <a:cubicBezTo>
                          <a:pt x="38" y="38"/>
                          <a:pt x="38" y="39"/>
                          <a:pt x="37" y="40"/>
                        </a:cubicBezTo>
                        <a:cubicBezTo>
                          <a:pt x="35" y="44"/>
                          <a:pt x="36" y="49"/>
                          <a:pt x="39" y="52"/>
                        </a:cubicBezTo>
                        <a:cubicBezTo>
                          <a:pt x="40" y="53"/>
                          <a:pt x="41" y="54"/>
                          <a:pt x="41" y="55"/>
                        </a:cubicBezTo>
                        <a:cubicBezTo>
                          <a:pt x="42" y="59"/>
                          <a:pt x="45" y="64"/>
                          <a:pt x="48" y="68"/>
                        </a:cubicBezTo>
                        <a:cubicBezTo>
                          <a:pt x="48" y="73"/>
                          <a:pt x="48" y="73"/>
                          <a:pt x="48" y="73"/>
                        </a:cubicBezTo>
                        <a:cubicBezTo>
                          <a:pt x="48" y="82"/>
                          <a:pt x="41" y="89"/>
                          <a:pt x="32" y="89"/>
                        </a:cubicBezTo>
                        <a:cubicBezTo>
                          <a:pt x="24" y="89"/>
                          <a:pt x="24" y="89"/>
                          <a:pt x="24" y="89"/>
                        </a:cubicBezTo>
                        <a:cubicBezTo>
                          <a:pt x="24" y="89"/>
                          <a:pt x="9" y="93"/>
                          <a:pt x="0" y="113"/>
                        </a:cubicBezTo>
                        <a:cubicBezTo>
                          <a:pt x="0" y="122"/>
                          <a:pt x="0" y="122"/>
                          <a:pt x="0" y="122"/>
                        </a:cubicBezTo>
                        <a:cubicBezTo>
                          <a:pt x="0" y="126"/>
                          <a:pt x="3" y="130"/>
                          <a:pt x="8" y="130"/>
                        </a:cubicBezTo>
                        <a:cubicBezTo>
                          <a:pt x="121" y="130"/>
                          <a:pt x="121" y="130"/>
                          <a:pt x="121" y="130"/>
                        </a:cubicBezTo>
                        <a:cubicBezTo>
                          <a:pt x="125" y="130"/>
                          <a:pt x="129" y="126"/>
                          <a:pt x="129" y="122"/>
                        </a:cubicBezTo>
                        <a:cubicBezTo>
                          <a:pt x="129" y="113"/>
                          <a:pt x="129" y="113"/>
                          <a:pt x="129" y="113"/>
                        </a:cubicBezTo>
                        <a:cubicBezTo>
                          <a:pt x="119" y="93"/>
                          <a:pt x="105" y="89"/>
                          <a:pt x="105" y="89"/>
                        </a:cubicBezTo>
                        <a:close/>
                        <a:moveTo>
                          <a:pt x="105" y="89"/>
                        </a:moveTo>
                        <a:cubicBezTo>
                          <a:pt x="105" y="89"/>
                          <a:pt x="105" y="89"/>
                          <a:pt x="105" y="89"/>
                        </a:cubicBezTo>
                      </a:path>
                    </a:pathLst>
                  </a:custGeom>
                  <a:solidFill>
                    <a:schemeClr val="tx1">
                      <a:lumMod val="85000"/>
                      <a:lumOff val="1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7" name="Group 96"/>
              <p:cNvGrpSpPr/>
              <p:nvPr/>
            </p:nvGrpSpPr>
            <p:grpSpPr>
              <a:xfrm>
                <a:off x="2315640" y="4017736"/>
                <a:ext cx="1817587" cy="1704983"/>
                <a:chOff x="1358451" y="4017736"/>
                <a:chExt cx="1817587" cy="1704983"/>
              </a:xfrm>
            </p:grpSpPr>
            <p:sp>
              <p:nvSpPr>
                <p:cNvPr id="23" name="Rectangle 22"/>
                <p:cNvSpPr/>
                <p:nvPr/>
              </p:nvSpPr>
              <p:spPr>
                <a:xfrm>
                  <a:off x="1358451" y="4017736"/>
                  <a:ext cx="1817587" cy="1704983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38" name="Group 37"/>
                <p:cNvGrpSpPr/>
                <p:nvPr/>
              </p:nvGrpSpPr>
              <p:grpSpPr>
                <a:xfrm>
                  <a:off x="1605205" y="4229517"/>
                  <a:ext cx="1324078" cy="1281420"/>
                  <a:chOff x="3390145" y="7495106"/>
                  <a:chExt cx="1324078" cy="1281420"/>
                </a:xfrm>
              </p:grpSpPr>
              <p:grpSp>
                <p:nvGrpSpPr>
                  <p:cNvPr id="124" name="Group 123"/>
                  <p:cNvGrpSpPr/>
                  <p:nvPr/>
                </p:nvGrpSpPr>
                <p:grpSpPr>
                  <a:xfrm>
                    <a:off x="3883339" y="7495106"/>
                    <a:ext cx="337690" cy="432936"/>
                    <a:chOff x="2522538" y="3189288"/>
                    <a:chExt cx="371475" cy="476250"/>
                  </a:xfrm>
                </p:grpSpPr>
                <p:sp>
                  <p:nvSpPr>
                    <p:cNvPr id="187" name="Freeform 5"/>
                    <p:cNvSpPr>
                      <a:spLocks noEditPoints="1"/>
                    </p:cNvSpPr>
                    <p:nvPr/>
                  </p:nvSpPr>
                  <p:spPr bwMode="auto">
                    <a:xfrm>
                      <a:off x="2613025" y="3189288"/>
                      <a:ext cx="192088" cy="238125"/>
                    </a:xfrm>
                    <a:custGeom>
                      <a:avLst/>
                      <a:gdLst>
                        <a:gd name="T0" fmla="*/ 2 w 53"/>
                        <a:gd name="T1" fmla="*/ 65 h 65"/>
                        <a:gd name="T2" fmla="*/ 5 w 53"/>
                        <a:gd name="T3" fmla="*/ 62 h 65"/>
                        <a:gd name="T4" fmla="*/ 5 w 53"/>
                        <a:gd name="T5" fmla="*/ 27 h 65"/>
                        <a:gd name="T6" fmla="*/ 26 w 53"/>
                        <a:gd name="T7" fmla="*/ 6 h 65"/>
                        <a:gd name="T8" fmla="*/ 48 w 53"/>
                        <a:gd name="T9" fmla="*/ 27 h 65"/>
                        <a:gd name="T10" fmla="*/ 48 w 53"/>
                        <a:gd name="T11" fmla="*/ 62 h 65"/>
                        <a:gd name="T12" fmla="*/ 50 w 53"/>
                        <a:gd name="T13" fmla="*/ 65 h 65"/>
                        <a:gd name="T14" fmla="*/ 53 w 53"/>
                        <a:gd name="T15" fmla="*/ 62 h 65"/>
                        <a:gd name="T16" fmla="*/ 53 w 53"/>
                        <a:gd name="T17" fmla="*/ 27 h 65"/>
                        <a:gd name="T18" fmla="*/ 26 w 53"/>
                        <a:gd name="T19" fmla="*/ 0 h 65"/>
                        <a:gd name="T20" fmla="*/ 0 w 53"/>
                        <a:gd name="T21" fmla="*/ 27 h 65"/>
                        <a:gd name="T22" fmla="*/ 0 w 53"/>
                        <a:gd name="T23" fmla="*/ 62 h 65"/>
                        <a:gd name="T24" fmla="*/ 2 w 53"/>
                        <a:gd name="T25" fmla="*/ 65 h 65"/>
                        <a:gd name="T26" fmla="*/ 2 w 53"/>
                        <a:gd name="T27" fmla="*/ 65 h 65"/>
                        <a:gd name="T28" fmla="*/ 2 w 53"/>
                        <a:gd name="T29" fmla="*/ 65 h 65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  <a:cxn ang="0">
                          <a:pos x="T24" y="T25"/>
                        </a:cxn>
                        <a:cxn ang="0">
                          <a:pos x="T26" y="T27"/>
                        </a:cxn>
                        <a:cxn ang="0">
                          <a:pos x="T28" y="T29"/>
                        </a:cxn>
                      </a:cxnLst>
                      <a:rect l="0" t="0" r="r" b="b"/>
                      <a:pathLst>
                        <a:path w="53" h="65">
                          <a:moveTo>
                            <a:pt x="2" y="65"/>
                          </a:moveTo>
                          <a:cubicBezTo>
                            <a:pt x="4" y="65"/>
                            <a:pt x="5" y="63"/>
                            <a:pt x="5" y="62"/>
                          </a:cubicBezTo>
                          <a:cubicBezTo>
                            <a:pt x="5" y="27"/>
                            <a:pt x="5" y="27"/>
                            <a:pt x="5" y="27"/>
                          </a:cubicBezTo>
                          <a:cubicBezTo>
                            <a:pt x="5" y="15"/>
                            <a:pt x="15" y="6"/>
                            <a:pt x="26" y="6"/>
                          </a:cubicBezTo>
                          <a:cubicBezTo>
                            <a:pt x="38" y="6"/>
                            <a:pt x="48" y="15"/>
                            <a:pt x="48" y="27"/>
                          </a:cubicBezTo>
                          <a:cubicBezTo>
                            <a:pt x="48" y="62"/>
                            <a:pt x="48" y="62"/>
                            <a:pt x="48" y="62"/>
                          </a:cubicBezTo>
                          <a:cubicBezTo>
                            <a:pt x="48" y="63"/>
                            <a:pt x="49" y="65"/>
                            <a:pt x="50" y="65"/>
                          </a:cubicBezTo>
                          <a:cubicBezTo>
                            <a:pt x="52" y="65"/>
                            <a:pt x="53" y="63"/>
                            <a:pt x="53" y="62"/>
                          </a:cubicBezTo>
                          <a:cubicBezTo>
                            <a:pt x="53" y="27"/>
                            <a:pt x="53" y="27"/>
                            <a:pt x="53" y="27"/>
                          </a:cubicBezTo>
                          <a:cubicBezTo>
                            <a:pt x="53" y="12"/>
                            <a:pt x="41" y="0"/>
                            <a:pt x="26" y="0"/>
                          </a:cubicBezTo>
                          <a:cubicBezTo>
                            <a:pt x="12" y="0"/>
                            <a:pt x="0" y="12"/>
                            <a:pt x="0" y="27"/>
                          </a:cubicBezTo>
                          <a:cubicBezTo>
                            <a:pt x="0" y="62"/>
                            <a:pt x="0" y="62"/>
                            <a:pt x="0" y="62"/>
                          </a:cubicBezTo>
                          <a:cubicBezTo>
                            <a:pt x="0" y="64"/>
                            <a:pt x="1" y="65"/>
                            <a:pt x="2" y="65"/>
                          </a:cubicBezTo>
                          <a:close/>
                          <a:moveTo>
                            <a:pt x="2" y="65"/>
                          </a:moveTo>
                          <a:cubicBezTo>
                            <a:pt x="2" y="65"/>
                            <a:pt x="2" y="65"/>
                            <a:pt x="2" y="65"/>
                          </a:cubicBezTo>
                        </a:path>
                      </a:pathLst>
                    </a:custGeom>
                    <a:solidFill>
                      <a:schemeClr val="tx1">
                        <a:lumMod val="85000"/>
                        <a:lumOff val="15000"/>
                      </a:schemeClr>
                    </a:solidFill>
                    <a:ln>
                      <a:noFill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88" name="Freeform 6"/>
                    <p:cNvSpPr>
                      <a:spLocks noEditPoints="1"/>
                    </p:cNvSpPr>
                    <p:nvPr/>
                  </p:nvSpPr>
                  <p:spPr bwMode="auto">
                    <a:xfrm>
                      <a:off x="2522538" y="3332163"/>
                      <a:ext cx="371475" cy="333375"/>
                    </a:xfrm>
                    <a:custGeom>
                      <a:avLst/>
                      <a:gdLst>
                        <a:gd name="T0" fmla="*/ 102 w 103"/>
                        <a:gd name="T1" fmla="*/ 79 h 91"/>
                        <a:gd name="T2" fmla="*/ 95 w 103"/>
                        <a:gd name="T3" fmla="*/ 0 h 91"/>
                        <a:gd name="T4" fmla="*/ 83 w 103"/>
                        <a:gd name="T5" fmla="*/ 0 h 91"/>
                        <a:gd name="T6" fmla="*/ 83 w 103"/>
                        <a:gd name="T7" fmla="*/ 25 h 91"/>
                        <a:gd name="T8" fmla="*/ 75 w 103"/>
                        <a:gd name="T9" fmla="*/ 34 h 91"/>
                        <a:gd name="T10" fmla="*/ 67 w 103"/>
                        <a:gd name="T11" fmla="*/ 25 h 91"/>
                        <a:gd name="T12" fmla="*/ 67 w 103"/>
                        <a:gd name="T13" fmla="*/ 0 h 91"/>
                        <a:gd name="T14" fmla="*/ 35 w 103"/>
                        <a:gd name="T15" fmla="*/ 0 h 91"/>
                        <a:gd name="T16" fmla="*/ 35 w 103"/>
                        <a:gd name="T17" fmla="*/ 25 h 91"/>
                        <a:gd name="T18" fmla="*/ 28 w 103"/>
                        <a:gd name="T19" fmla="*/ 34 h 91"/>
                        <a:gd name="T20" fmla="*/ 19 w 103"/>
                        <a:gd name="T21" fmla="*/ 26 h 91"/>
                        <a:gd name="T22" fmla="*/ 19 w 103"/>
                        <a:gd name="T23" fmla="*/ 0 h 91"/>
                        <a:gd name="T24" fmla="*/ 8 w 103"/>
                        <a:gd name="T25" fmla="*/ 0 h 91"/>
                        <a:gd name="T26" fmla="*/ 1 w 103"/>
                        <a:gd name="T27" fmla="*/ 79 h 91"/>
                        <a:gd name="T28" fmla="*/ 11 w 103"/>
                        <a:gd name="T29" fmla="*/ 91 h 91"/>
                        <a:gd name="T30" fmla="*/ 92 w 103"/>
                        <a:gd name="T31" fmla="*/ 91 h 91"/>
                        <a:gd name="T32" fmla="*/ 102 w 103"/>
                        <a:gd name="T33" fmla="*/ 79 h 91"/>
                        <a:gd name="T34" fmla="*/ 51 w 103"/>
                        <a:gd name="T35" fmla="*/ 83 h 91"/>
                        <a:gd name="T36" fmla="*/ 29 w 103"/>
                        <a:gd name="T37" fmla="*/ 60 h 91"/>
                        <a:gd name="T38" fmla="*/ 51 w 103"/>
                        <a:gd name="T39" fmla="*/ 37 h 91"/>
                        <a:gd name="T40" fmla="*/ 74 w 103"/>
                        <a:gd name="T41" fmla="*/ 60 h 91"/>
                        <a:gd name="T42" fmla="*/ 51 w 103"/>
                        <a:gd name="T43" fmla="*/ 83 h 91"/>
                        <a:gd name="T44" fmla="*/ 51 w 103"/>
                        <a:gd name="T45" fmla="*/ 83 h 91"/>
                        <a:gd name="T46" fmla="*/ 51 w 103"/>
                        <a:gd name="T47" fmla="*/ 83 h 91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  <a:cxn ang="0">
                          <a:pos x="T24" y="T25"/>
                        </a:cxn>
                        <a:cxn ang="0">
                          <a:pos x="T26" y="T27"/>
                        </a:cxn>
                        <a:cxn ang="0">
                          <a:pos x="T28" y="T29"/>
                        </a:cxn>
                        <a:cxn ang="0">
                          <a:pos x="T30" y="T31"/>
                        </a:cxn>
                        <a:cxn ang="0">
                          <a:pos x="T32" y="T33"/>
                        </a:cxn>
                        <a:cxn ang="0">
                          <a:pos x="T34" y="T35"/>
                        </a:cxn>
                        <a:cxn ang="0">
                          <a:pos x="T36" y="T37"/>
                        </a:cxn>
                        <a:cxn ang="0">
                          <a:pos x="T38" y="T39"/>
                        </a:cxn>
                        <a:cxn ang="0">
                          <a:pos x="T40" y="T41"/>
                        </a:cxn>
                        <a:cxn ang="0">
                          <a:pos x="T42" y="T43"/>
                        </a:cxn>
                        <a:cxn ang="0">
                          <a:pos x="T44" y="T45"/>
                        </a:cxn>
                        <a:cxn ang="0">
                          <a:pos x="T46" y="T47"/>
                        </a:cxn>
                      </a:cxnLst>
                      <a:rect l="0" t="0" r="r" b="b"/>
                      <a:pathLst>
                        <a:path w="103" h="91">
                          <a:moveTo>
                            <a:pt x="102" y="79"/>
                          </a:moveTo>
                          <a:cubicBezTo>
                            <a:pt x="95" y="0"/>
                            <a:pt x="95" y="0"/>
                            <a:pt x="95" y="0"/>
                          </a:cubicBezTo>
                          <a:cubicBezTo>
                            <a:pt x="83" y="0"/>
                            <a:pt x="83" y="0"/>
                            <a:pt x="83" y="0"/>
                          </a:cubicBezTo>
                          <a:cubicBezTo>
                            <a:pt x="83" y="25"/>
                            <a:pt x="83" y="25"/>
                            <a:pt x="83" y="25"/>
                          </a:cubicBezTo>
                          <a:cubicBezTo>
                            <a:pt x="83" y="30"/>
                            <a:pt x="80" y="34"/>
                            <a:pt x="75" y="34"/>
                          </a:cubicBezTo>
                          <a:cubicBezTo>
                            <a:pt x="71" y="34"/>
                            <a:pt x="67" y="30"/>
                            <a:pt x="67" y="25"/>
                          </a:cubicBezTo>
                          <a:cubicBezTo>
                            <a:pt x="67" y="0"/>
                            <a:pt x="67" y="0"/>
                            <a:pt x="67" y="0"/>
                          </a:cubicBezTo>
                          <a:cubicBezTo>
                            <a:pt x="35" y="0"/>
                            <a:pt x="35" y="0"/>
                            <a:pt x="35" y="0"/>
                          </a:cubicBezTo>
                          <a:cubicBezTo>
                            <a:pt x="35" y="25"/>
                            <a:pt x="35" y="25"/>
                            <a:pt x="35" y="25"/>
                          </a:cubicBezTo>
                          <a:cubicBezTo>
                            <a:pt x="35" y="30"/>
                            <a:pt x="32" y="33"/>
                            <a:pt x="28" y="34"/>
                          </a:cubicBezTo>
                          <a:cubicBezTo>
                            <a:pt x="23" y="34"/>
                            <a:pt x="19" y="30"/>
                            <a:pt x="19" y="26"/>
                          </a:cubicBezTo>
                          <a:cubicBezTo>
                            <a:pt x="19" y="0"/>
                            <a:pt x="19" y="0"/>
                            <a:pt x="19" y="0"/>
                          </a:cubicBezTo>
                          <a:cubicBezTo>
                            <a:pt x="8" y="0"/>
                            <a:pt x="8" y="0"/>
                            <a:pt x="8" y="0"/>
                          </a:cubicBezTo>
                          <a:cubicBezTo>
                            <a:pt x="1" y="79"/>
                            <a:pt x="1" y="79"/>
                            <a:pt x="1" y="79"/>
                          </a:cubicBezTo>
                          <a:cubicBezTo>
                            <a:pt x="0" y="85"/>
                            <a:pt x="5" y="91"/>
                            <a:pt x="11" y="91"/>
                          </a:cubicBezTo>
                          <a:cubicBezTo>
                            <a:pt x="92" y="91"/>
                            <a:pt x="92" y="91"/>
                            <a:pt x="92" y="91"/>
                          </a:cubicBezTo>
                          <a:cubicBezTo>
                            <a:pt x="98" y="91"/>
                            <a:pt x="103" y="85"/>
                            <a:pt x="102" y="79"/>
                          </a:cubicBezTo>
                          <a:close/>
                          <a:moveTo>
                            <a:pt x="51" y="83"/>
                          </a:moveTo>
                          <a:cubicBezTo>
                            <a:pt x="39" y="83"/>
                            <a:pt x="29" y="73"/>
                            <a:pt x="29" y="60"/>
                          </a:cubicBezTo>
                          <a:cubicBezTo>
                            <a:pt x="29" y="48"/>
                            <a:pt x="39" y="37"/>
                            <a:pt x="51" y="37"/>
                          </a:cubicBezTo>
                          <a:cubicBezTo>
                            <a:pt x="64" y="37"/>
                            <a:pt x="74" y="48"/>
                            <a:pt x="74" y="60"/>
                          </a:cubicBezTo>
                          <a:cubicBezTo>
                            <a:pt x="74" y="73"/>
                            <a:pt x="64" y="83"/>
                            <a:pt x="51" y="83"/>
                          </a:cubicBezTo>
                          <a:close/>
                          <a:moveTo>
                            <a:pt x="51" y="83"/>
                          </a:moveTo>
                          <a:cubicBezTo>
                            <a:pt x="51" y="83"/>
                            <a:pt x="51" y="83"/>
                            <a:pt x="51" y="83"/>
                          </a:cubicBezTo>
                        </a:path>
                      </a:pathLst>
                    </a:custGeom>
                    <a:solidFill>
                      <a:schemeClr val="tx1">
                        <a:lumMod val="85000"/>
                        <a:lumOff val="15000"/>
                      </a:schemeClr>
                    </a:solidFill>
                    <a:ln>
                      <a:noFill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89" name="Freeform 7"/>
                    <p:cNvSpPr>
                      <a:spLocks noEditPoints="1"/>
                    </p:cNvSpPr>
                    <p:nvPr/>
                  </p:nvSpPr>
                  <p:spPr bwMode="auto">
                    <a:xfrm>
                      <a:off x="2646363" y="3489326"/>
                      <a:ext cx="125413" cy="128588"/>
                    </a:xfrm>
                    <a:custGeom>
                      <a:avLst/>
                      <a:gdLst>
                        <a:gd name="T0" fmla="*/ 17 w 35"/>
                        <a:gd name="T1" fmla="*/ 0 h 35"/>
                        <a:gd name="T2" fmla="*/ 0 w 35"/>
                        <a:gd name="T3" fmla="*/ 17 h 35"/>
                        <a:gd name="T4" fmla="*/ 17 w 35"/>
                        <a:gd name="T5" fmla="*/ 35 h 35"/>
                        <a:gd name="T6" fmla="*/ 35 w 35"/>
                        <a:gd name="T7" fmla="*/ 17 h 35"/>
                        <a:gd name="T8" fmla="*/ 17 w 35"/>
                        <a:gd name="T9" fmla="*/ 0 h 35"/>
                        <a:gd name="T10" fmla="*/ 19 w 35"/>
                        <a:gd name="T11" fmla="*/ 26 h 35"/>
                        <a:gd name="T12" fmla="*/ 19 w 35"/>
                        <a:gd name="T13" fmla="*/ 27 h 35"/>
                        <a:gd name="T14" fmla="*/ 17 w 35"/>
                        <a:gd name="T15" fmla="*/ 29 h 35"/>
                        <a:gd name="T16" fmla="*/ 16 w 35"/>
                        <a:gd name="T17" fmla="*/ 27 h 35"/>
                        <a:gd name="T18" fmla="*/ 16 w 35"/>
                        <a:gd name="T19" fmla="*/ 26 h 35"/>
                        <a:gd name="T20" fmla="*/ 14 w 35"/>
                        <a:gd name="T21" fmla="*/ 25 h 35"/>
                        <a:gd name="T22" fmla="*/ 14 w 35"/>
                        <a:gd name="T23" fmla="*/ 23 h 35"/>
                        <a:gd name="T24" fmla="*/ 16 w 35"/>
                        <a:gd name="T25" fmla="*/ 23 h 35"/>
                        <a:gd name="T26" fmla="*/ 17 w 35"/>
                        <a:gd name="T27" fmla="*/ 24 h 35"/>
                        <a:gd name="T28" fmla="*/ 18 w 35"/>
                        <a:gd name="T29" fmla="*/ 24 h 35"/>
                        <a:gd name="T30" fmla="*/ 20 w 35"/>
                        <a:gd name="T31" fmla="*/ 21 h 35"/>
                        <a:gd name="T32" fmla="*/ 17 w 35"/>
                        <a:gd name="T33" fmla="*/ 19 h 35"/>
                        <a:gd name="T34" fmla="*/ 17 w 35"/>
                        <a:gd name="T35" fmla="*/ 19 h 35"/>
                        <a:gd name="T36" fmla="*/ 12 w 35"/>
                        <a:gd name="T37" fmla="*/ 14 h 35"/>
                        <a:gd name="T38" fmla="*/ 16 w 35"/>
                        <a:gd name="T39" fmla="*/ 8 h 35"/>
                        <a:gd name="T40" fmla="*/ 16 w 35"/>
                        <a:gd name="T41" fmla="*/ 7 h 35"/>
                        <a:gd name="T42" fmla="*/ 17 w 35"/>
                        <a:gd name="T43" fmla="*/ 6 h 35"/>
                        <a:gd name="T44" fmla="*/ 19 w 35"/>
                        <a:gd name="T45" fmla="*/ 7 h 35"/>
                        <a:gd name="T46" fmla="*/ 19 w 35"/>
                        <a:gd name="T47" fmla="*/ 8 h 35"/>
                        <a:gd name="T48" fmla="*/ 21 w 35"/>
                        <a:gd name="T49" fmla="*/ 10 h 35"/>
                        <a:gd name="T50" fmla="*/ 21 w 35"/>
                        <a:gd name="T51" fmla="*/ 12 h 35"/>
                        <a:gd name="T52" fmla="*/ 19 w 35"/>
                        <a:gd name="T53" fmla="*/ 12 h 35"/>
                        <a:gd name="T54" fmla="*/ 18 w 35"/>
                        <a:gd name="T55" fmla="*/ 11 h 35"/>
                        <a:gd name="T56" fmla="*/ 17 w 35"/>
                        <a:gd name="T57" fmla="*/ 11 h 35"/>
                        <a:gd name="T58" fmla="*/ 15 w 35"/>
                        <a:gd name="T59" fmla="*/ 14 h 35"/>
                        <a:gd name="T60" fmla="*/ 17 w 35"/>
                        <a:gd name="T61" fmla="*/ 16 h 35"/>
                        <a:gd name="T62" fmla="*/ 18 w 35"/>
                        <a:gd name="T63" fmla="*/ 16 h 35"/>
                        <a:gd name="T64" fmla="*/ 23 w 35"/>
                        <a:gd name="T65" fmla="*/ 21 h 35"/>
                        <a:gd name="T66" fmla="*/ 19 w 35"/>
                        <a:gd name="T67" fmla="*/ 26 h 35"/>
                        <a:gd name="T68" fmla="*/ 19 w 35"/>
                        <a:gd name="T69" fmla="*/ 26 h 35"/>
                        <a:gd name="T70" fmla="*/ 19 w 35"/>
                        <a:gd name="T71" fmla="*/ 26 h 35"/>
                      </a:gdLst>
                      <a:ahLst/>
                      <a:cxnLst>
                        <a:cxn ang="0">
                          <a:pos x="T0" y="T1"/>
                        </a:cxn>
                        <a:cxn ang="0">
                          <a:pos x="T2" y="T3"/>
                        </a:cxn>
                        <a:cxn ang="0">
                          <a:pos x="T4" y="T5"/>
                        </a:cxn>
                        <a:cxn ang="0">
                          <a:pos x="T6" y="T7"/>
                        </a:cxn>
                        <a:cxn ang="0">
                          <a:pos x="T8" y="T9"/>
                        </a:cxn>
                        <a:cxn ang="0">
                          <a:pos x="T10" y="T11"/>
                        </a:cxn>
                        <a:cxn ang="0">
                          <a:pos x="T12" y="T13"/>
                        </a:cxn>
                        <a:cxn ang="0">
                          <a:pos x="T14" y="T15"/>
                        </a:cxn>
                        <a:cxn ang="0">
                          <a:pos x="T16" y="T17"/>
                        </a:cxn>
                        <a:cxn ang="0">
                          <a:pos x="T18" y="T19"/>
                        </a:cxn>
                        <a:cxn ang="0">
                          <a:pos x="T20" y="T21"/>
                        </a:cxn>
                        <a:cxn ang="0">
                          <a:pos x="T22" y="T23"/>
                        </a:cxn>
                        <a:cxn ang="0">
                          <a:pos x="T24" y="T25"/>
                        </a:cxn>
                        <a:cxn ang="0">
                          <a:pos x="T26" y="T27"/>
                        </a:cxn>
                        <a:cxn ang="0">
                          <a:pos x="T28" y="T29"/>
                        </a:cxn>
                        <a:cxn ang="0">
                          <a:pos x="T30" y="T31"/>
                        </a:cxn>
                        <a:cxn ang="0">
                          <a:pos x="T32" y="T33"/>
                        </a:cxn>
                        <a:cxn ang="0">
                          <a:pos x="T34" y="T35"/>
                        </a:cxn>
                        <a:cxn ang="0">
                          <a:pos x="T36" y="T37"/>
                        </a:cxn>
                        <a:cxn ang="0">
                          <a:pos x="T38" y="T39"/>
                        </a:cxn>
                        <a:cxn ang="0">
                          <a:pos x="T40" y="T41"/>
                        </a:cxn>
                        <a:cxn ang="0">
                          <a:pos x="T42" y="T43"/>
                        </a:cxn>
                        <a:cxn ang="0">
                          <a:pos x="T44" y="T45"/>
                        </a:cxn>
                        <a:cxn ang="0">
                          <a:pos x="T46" y="T47"/>
                        </a:cxn>
                        <a:cxn ang="0">
                          <a:pos x="T48" y="T49"/>
                        </a:cxn>
                        <a:cxn ang="0">
                          <a:pos x="T50" y="T51"/>
                        </a:cxn>
                        <a:cxn ang="0">
                          <a:pos x="T52" y="T53"/>
                        </a:cxn>
                        <a:cxn ang="0">
                          <a:pos x="T54" y="T55"/>
                        </a:cxn>
                        <a:cxn ang="0">
                          <a:pos x="T56" y="T57"/>
                        </a:cxn>
                        <a:cxn ang="0">
                          <a:pos x="T58" y="T59"/>
                        </a:cxn>
                        <a:cxn ang="0">
                          <a:pos x="T60" y="T61"/>
                        </a:cxn>
                        <a:cxn ang="0">
                          <a:pos x="T62" y="T63"/>
                        </a:cxn>
                        <a:cxn ang="0">
                          <a:pos x="T64" y="T65"/>
                        </a:cxn>
                        <a:cxn ang="0">
                          <a:pos x="T66" y="T67"/>
                        </a:cxn>
                        <a:cxn ang="0">
                          <a:pos x="T68" y="T69"/>
                        </a:cxn>
                        <a:cxn ang="0">
                          <a:pos x="T70" y="T71"/>
                        </a:cxn>
                      </a:cxnLst>
                      <a:rect l="0" t="0" r="r" b="b"/>
                      <a:pathLst>
                        <a:path w="35" h="35">
                          <a:moveTo>
                            <a:pt x="17" y="0"/>
                          </a:moveTo>
                          <a:cubicBezTo>
                            <a:pt x="8" y="0"/>
                            <a:pt x="0" y="8"/>
                            <a:pt x="0" y="17"/>
                          </a:cubicBezTo>
                          <a:cubicBezTo>
                            <a:pt x="0" y="27"/>
                            <a:pt x="8" y="35"/>
                            <a:pt x="17" y="35"/>
                          </a:cubicBezTo>
                          <a:cubicBezTo>
                            <a:pt x="27" y="35"/>
                            <a:pt x="35" y="27"/>
                            <a:pt x="35" y="17"/>
                          </a:cubicBezTo>
                          <a:cubicBezTo>
                            <a:pt x="35" y="8"/>
                            <a:pt x="27" y="0"/>
                            <a:pt x="17" y="0"/>
                          </a:cubicBezTo>
                          <a:close/>
                          <a:moveTo>
                            <a:pt x="19" y="26"/>
                          </a:moveTo>
                          <a:cubicBezTo>
                            <a:pt x="19" y="27"/>
                            <a:pt x="19" y="27"/>
                            <a:pt x="19" y="27"/>
                          </a:cubicBezTo>
                          <a:cubicBezTo>
                            <a:pt x="19" y="28"/>
                            <a:pt x="18" y="29"/>
                            <a:pt x="17" y="29"/>
                          </a:cubicBezTo>
                          <a:cubicBezTo>
                            <a:pt x="17" y="29"/>
                            <a:pt x="16" y="28"/>
                            <a:pt x="16" y="27"/>
                          </a:cubicBezTo>
                          <a:cubicBezTo>
                            <a:pt x="16" y="26"/>
                            <a:pt x="16" y="26"/>
                            <a:pt x="16" y="26"/>
                          </a:cubicBezTo>
                          <a:cubicBezTo>
                            <a:pt x="15" y="26"/>
                            <a:pt x="14" y="26"/>
                            <a:pt x="14" y="25"/>
                          </a:cubicBezTo>
                          <a:cubicBezTo>
                            <a:pt x="13" y="24"/>
                            <a:pt x="13" y="23"/>
                            <a:pt x="14" y="23"/>
                          </a:cubicBezTo>
                          <a:cubicBezTo>
                            <a:pt x="14" y="22"/>
                            <a:pt x="15" y="22"/>
                            <a:pt x="16" y="23"/>
                          </a:cubicBezTo>
                          <a:cubicBezTo>
                            <a:pt x="16" y="23"/>
                            <a:pt x="17" y="23"/>
                            <a:pt x="17" y="24"/>
                          </a:cubicBezTo>
                          <a:cubicBezTo>
                            <a:pt x="18" y="24"/>
                            <a:pt x="18" y="24"/>
                            <a:pt x="18" y="24"/>
                          </a:cubicBezTo>
                          <a:cubicBezTo>
                            <a:pt x="19" y="23"/>
                            <a:pt x="20" y="22"/>
                            <a:pt x="20" y="21"/>
                          </a:cubicBezTo>
                          <a:cubicBezTo>
                            <a:pt x="20" y="20"/>
                            <a:pt x="19" y="19"/>
                            <a:pt x="17" y="19"/>
                          </a:cubicBezTo>
                          <a:cubicBezTo>
                            <a:pt x="17" y="19"/>
                            <a:pt x="17" y="19"/>
                            <a:pt x="17" y="19"/>
                          </a:cubicBezTo>
                          <a:cubicBezTo>
                            <a:pt x="14" y="19"/>
                            <a:pt x="12" y="16"/>
                            <a:pt x="12" y="14"/>
                          </a:cubicBezTo>
                          <a:cubicBezTo>
                            <a:pt x="12" y="11"/>
                            <a:pt x="14" y="9"/>
                            <a:pt x="16" y="8"/>
                          </a:cubicBezTo>
                          <a:cubicBezTo>
                            <a:pt x="16" y="7"/>
                            <a:pt x="16" y="7"/>
                            <a:pt x="16" y="7"/>
                          </a:cubicBezTo>
                          <a:cubicBezTo>
                            <a:pt x="16" y="6"/>
                            <a:pt x="17" y="6"/>
                            <a:pt x="17" y="6"/>
                          </a:cubicBezTo>
                          <a:cubicBezTo>
                            <a:pt x="18" y="6"/>
                            <a:pt x="19" y="6"/>
                            <a:pt x="19" y="7"/>
                          </a:cubicBezTo>
                          <a:cubicBezTo>
                            <a:pt x="19" y="8"/>
                            <a:pt x="19" y="8"/>
                            <a:pt x="19" y="8"/>
                          </a:cubicBezTo>
                          <a:cubicBezTo>
                            <a:pt x="20" y="9"/>
                            <a:pt x="21" y="9"/>
                            <a:pt x="21" y="10"/>
                          </a:cubicBezTo>
                          <a:cubicBezTo>
                            <a:pt x="22" y="10"/>
                            <a:pt x="22" y="11"/>
                            <a:pt x="21" y="12"/>
                          </a:cubicBezTo>
                          <a:cubicBezTo>
                            <a:pt x="21" y="13"/>
                            <a:pt x="20" y="13"/>
                            <a:pt x="19" y="12"/>
                          </a:cubicBezTo>
                          <a:cubicBezTo>
                            <a:pt x="19" y="12"/>
                            <a:pt x="18" y="11"/>
                            <a:pt x="18" y="11"/>
                          </a:cubicBezTo>
                          <a:cubicBezTo>
                            <a:pt x="17" y="11"/>
                            <a:pt x="17" y="11"/>
                            <a:pt x="17" y="11"/>
                          </a:cubicBezTo>
                          <a:cubicBezTo>
                            <a:pt x="16" y="11"/>
                            <a:pt x="15" y="12"/>
                            <a:pt x="15" y="14"/>
                          </a:cubicBezTo>
                          <a:cubicBezTo>
                            <a:pt x="15" y="15"/>
                            <a:pt x="16" y="16"/>
                            <a:pt x="17" y="16"/>
                          </a:cubicBezTo>
                          <a:cubicBezTo>
                            <a:pt x="18" y="16"/>
                            <a:pt x="18" y="16"/>
                            <a:pt x="18" y="16"/>
                          </a:cubicBezTo>
                          <a:cubicBezTo>
                            <a:pt x="20" y="16"/>
                            <a:pt x="23" y="18"/>
                            <a:pt x="23" y="21"/>
                          </a:cubicBezTo>
                          <a:cubicBezTo>
                            <a:pt x="23" y="24"/>
                            <a:pt x="21" y="26"/>
                            <a:pt x="19" y="26"/>
                          </a:cubicBezTo>
                          <a:close/>
                          <a:moveTo>
                            <a:pt x="19" y="26"/>
                          </a:moveTo>
                          <a:cubicBezTo>
                            <a:pt x="19" y="26"/>
                            <a:pt x="19" y="26"/>
                            <a:pt x="19" y="26"/>
                          </a:cubicBezTo>
                        </a:path>
                      </a:pathLst>
                    </a:custGeom>
                    <a:solidFill>
                      <a:schemeClr val="tx1">
                        <a:lumMod val="85000"/>
                        <a:lumOff val="15000"/>
                      </a:schemeClr>
                    </a:solidFill>
                    <a:ln>
                      <a:noFill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4" name="Group 33"/>
                  <p:cNvGrpSpPr/>
                  <p:nvPr/>
                </p:nvGrpSpPr>
                <p:grpSpPr>
                  <a:xfrm>
                    <a:off x="3390145" y="7983235"/>
                    <a:ext cx="1324078" cy="793291"/>
                    <a:chOff x="3390145" y="7983235"/>
                    <a:chExt cx="1324078" cy="793291"/>
                  </a:xfrm>
                </p:grpSpPr>
                <p:sp>
                  <p:nvSpPr>
                    <p:cNvPr id="185" name="TextBox 184"/>
                    <p:cNvSpPr txBox="1"/>
                    <p:nvPr/>
                  </p:nvSpPr>
                  <p:spPr>
                    <a:xfrm>
                      <a:off x="3526771" y="7983235"/>
                      <a:ext cx="1050826" cy="323165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500" dirty="0">
                          <a:solidFill>
                            <a:schemeClr val="accent4"/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</a:rPr>
                        <a:t>Corporate</a:t>
                      </a:r>
                    </a:p>
                  </p:txBody>
                </p:sp>
                <p:sp>
                  <p:nvSpPr>
                    <p:cNvPr id="186" name="Rectangle 185"/>
                    <p:cNvSpPr/>
                    <p:nvPr/>
                  </p:nvSpPr>
                  <p:spPr>
                    <a:xfrm>
                      <a:off x="3390145" y="8261000"/>
                      <a:ext cx="1324078" cy="515526"/>
                    </a:xfrm>
                    <a:prstGeom prst="rect">
                      <a:avLst/>
                    </a:prstGeom>
                  </p:spPr>
                  <p:txBody>
                    <a:bodyPr wrap="square">
                      <a:spAutoFit/>
                    </a:bodyPr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en-US" sz="9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  <a:cs typeface="Open Sans Condensed Light" panose="020B0306030504020204" pitchFamily="34" charset="0"/>
                          <a:sym typeface="Montserrat-Regular" charset="0"/>
                        </a:rPr>
                        <a:t>This letterhead design meant to your project Lorem text see.</a:t>
                      </a:r>
                    </a:p>
                  </p:txBody>
                </p:sp>
              </p:grpSp>
            </p:grpSp>
          </p:grpSp>
          <p:grpSp>
            <p:nvGrpSpPr>
              <p:cNvPr id="62" name="Group 61"/>
              <p:cNvGrpSpPr/>
              <p:nvPr/>
            </p:nvGrpSpPr>
            <p:grpSpPr>
              <a:xfrm>
                <a:off x="8058773" y="4017736"/>
                <a:ext cx="1817587" cy="1704983"/>
                <a:chOff x="7101584" y="4017736"/>
                <a:chExt cx="1817587" cy="1704983"/>
              </a:xfrm>
            </p:grpSpPr>
            <p:sp>
              <p:nvSpPr>
                <p:cNvPr id="117" name="Rectangle 116"/>
                <p:cNvSpPr/>
                <p:nvPr/>
              </p:nvSpPr>
              <p:spPr>
                <a:xfrm>
                  <a:off x="7101584" y="4017736"/>
                  <a:ext cx="1817587" cy="1704983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47" name="Group 46"/>
                <p:cNvGrpSpPr/>
                <p:nvPr/>
              </p:nvGrpSpPr>
              <p:grpSpPr>
                <a:xfrm>
                  <a:off x="7348338" y="4229517"/>
                  <a:ext cx="1324078" cy="1281420"/>
                  <a:chOff x="9457529" y="7495106"/>
                  <a:chExt cx="1324078" cy="1281420"/>
                </a:xfrm>
              </p:grpSpPr>
              <p:grpSp>
                <p:nvGrpSpPr>
                  <p:cNvPr id="37" name="Group 36"/>
                  <p:cNvGrpSpPr/>
                  <p:nvPr/>
                </p:nvGrpSpPr>
                <p:grpSpPr>
                  <a:xfrm>
                    <a:off x="9457529" y="7983235"/>
                    <a:ext cx="1324078" cy="793291"/>
                    <a:chOff x="9457529" y="7983235"/>
                    <a:chExt cx="1324078" cy="793291"/>
                  </a:xfrm>
                </p:grpSpPr>
                <p:sp>
                  <p:nvSpPr>
                    <p:cNvPr id="205" name="TextBox 204"/>
                    <p:cNvSpPr txBox="1"/>
                    <p:nvPr/>
                  </p:nvSpPr>
                  <p:spPr>
                    <a:xfrm>
                      <a:off x="9588600" y="7983235"/>
                      <a:ext cx="1050826" cy="323165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500" dirty="0">
                          <a:solidFill>
                            <a:schemeClr val="accent4"/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</a:rPr>
                        <a:t>Individual</a:t>
                      </a:r>
                    </a:p>
                  </p:txBody>
                </p:sp>
                <p:sp>
                  <p:nvSpPr>
                    <p:cNvPr id="206" name="Rectangle 205"/>
                    <p:cNvSpPr/>
                    <p:nvPr/>
                  </p:nvSpPr>
                  <p:spPr>
                    <a:xfrm>
                      <a:off x="9457529" y="8261000"/>
                      <a:ext cx="1324078" cy="515526"/>
                    </a:xfrm>
                    <a:prstGeom prst="rect">
                      <a:avLst/>
                    </a:prstGeom>
                  </p:spPr>
                  <p:txBody>
                    <a:bodyPr wrap="square">
                      <a:spAutoFit/>
                    </a:bodyPr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lang="en-US" sz="900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latin typeface="PT Sans" panose="020B0503020203020204" pitchFamily="34" charset="0"/>
                          <a:ea typeface="PT Sans" panose="020B0503020203020204" pitchFamily="34" charset="0"/>
                          <a:cs typeface="Open Sans Condensed Light" panose="020B0306030504020204" pitchFamily="34" charset="0"/>
                          <a:sym typeface="Montserrat-Regular" charset="0"/>
                        </a:rPr>
                        <a:t>This letterhead design meant to your project Lorem text see.</a:t>
                      </a:r>
                    </a:p>
                  </p:txBody>
                </p:sp>
              </p:grpSp>
              <p:sp>
                <p:nvSpPr>
                  <p:cNvPr id="204" name="Freeform 10"/>
                  <p:cNvSpPr>
                    <a:spLocks noEditPoints="1"/>
                  </p:cNvSpPr>
                  <p:nvPr/>
                </p:nvSpPr>
                <p:spPr bwMode="auto">
                  <a:xfrm>
                    <a:off x="9911037" y="7495106"/>
                    <a:ext cx="417062" cy="432936"/>
                  </a:xfrm>
                  <a:custGeom>
                    <a:avLst/>
                    <a:gdLst>
                      <a:gd name="T0" fmla="*/ 118 w 127"/>
                      <a:gd name="T1" fmla="*/ 106 h 130"/>
                      <a:gd name="T2" fmla="*/ 78 w 127"/>
                      <a:gd name="T3" fmla="*/ 52 h 130"/>
                      <a:gd name="T4" fmla="*/ 78 w 127"/>
                      <a:gd name="T5" fmla="*/ 13 h 130"/>
                      <a:gd name="T6" fmla="*/ 83 w 127"/>
                      <a:gd name="T7" fmla="*/ 6 h 130"/>
                      <a:gd name="T8" fmla="*/ 77 w 127"/>
                      <a:gd name="T9" fmla="*/ 0 h 130"/>
                      <a:gd name="T10" fmla="*/ 51 w 127"/>
                      <a:gd name="T11" fmla="*/ 0 h 130"/>
                      <a:gd name="T12" fmla="*/ 44 w 127"/>
                      <a:gd name="T13" fmla="*/ 6 h 130"/>
                      <a:gd name="T14" fmla="*/ 49 w 127"/>
                      <a:gd name="T15" fmla="*/ 13 h 130"/>
                      <a:gd name="T16" fmla="*/ 49 w 127"/>
                      <a:gd name="T17" fmla="*/ 52 h 130"/>
                      <a:gd name="T18" fmla="*/ 10 w 127"/>
                      <a:gd name="T19" fmla="*/ 106 h 130"/>
                      <a:gd name="T20" fmla="*/ 21 w 127"/>
                      <a:gd name="T21" fmla="*/ 130 h 130"/>
                      <a:gd name="T22" fmla="*/ 106 w 127"/>
                      <a:gd name="T23" fmla="*/ 130 h 130"/>
                      <a:gd name="T24" fmla="*/ 118 w 127"/>
                      <a:gd name="T25" fmla="*/ 106 h 130"/>
                      <a:gd name="T26" fmla="*/ 98 w 127"/>
                      <a:gd name="T27" fmla="*/ 124 h 130"/>
                      <a:gd name="T28" fmla="*/ 30 w 127"/>
                      <a:gd name="T29" fmla="*/ 124 h 130"/>
                      <a:gd name="T30" fmla="*/ 21 w 127"/>
                      <a:gd name="T31" fmla="*/ 105 h 130"/>
                      <a:gd name="T32" fmla="*/ 38 w 127"/>
                      <a:gd name="T33" fmla="*/ 81 h 130"/>
                      <a:gd name="T34" fmla="*/ 90 w 127"/>
                      <a:gd name="T35" fmla="*/ 81 h 130"/>
                      <a:gd name="T36" fmla="*/ 107 w 127"/>
                      <a:gd name="T37" fmla="*/ 105 h 130"/>
                      <a:gd name="T38" fmla="*/ 98 w 127"/>
                      <a:gd name="T39" fmla="*/ 124 h 130"/>
                      <a:gd name="T40" fmla="*/ 80 w 127"/>
                      <a:gd name="T41" fmla="*/ 89 h 130"/>
                      <a:gd name="T42" fmla="*/ 48 w 127"/>
                      <a:gd name="T43" fmla="*/ 89 h 130"/>
                      <a:gd name="T44" fmla="*/ 37 w 127"/>
                      <a:gd name="T45" fmla="*/ 104 h 130"/>
                      <a:gd name="T46" fmla="*/ 43 w 127"/>
                      <a:gd name="T47" fmla="*/ 116 h 130"/>
                      <a:gd name="T48" fmla="*/ 85 w 127"/>
                      <a:gd name="T49" fmla="*/ 116 h 130"/>
                      <a:gd name="T50" fmla="*/ 91 w 127"/>
                      <a:gd name="T51" fmla="*/ 104 h 130"/>
                      <a:gd name="T52" fmla="*/ 80 w 127"/>
                      <a:gd name="T53" fmla="*/ 89 h 13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</a:cxnLst>
                    <a:rect l="0" t="0" r="r" b="b"/>
                    <a:pathLst>
                      <a:path w="127" h="130">
                        <a:moveTo>
                          <a:pt x="118" y="106"/>
                        </a:moveTo>
                        <a:cubicBezTo>
                          <a:pt x="105" y="87"/>
                          <a:pt x="80" y="55"/>
                          <a:pt x="78" y="52"/>
                        </a:cubicBezTo>
                        <a:cubicBezTo>
                          <a:pt x="78" y="13"/>
                          <a:pt x="78" y="13"/>
                          <a:pt x="78" y="13"/>
                        </a:cubicBezTo>
                        <a:cubicBezTo>
                          <a:pt x="81" y="12"/>
                          <a:pt x="83" y="9"/>
                          <a:pt x="83" y="6"/>
                        </a:cubicBezTo>
                        <a:cubicBezTo>
                          <a:pt x="83" y="3"/>
                          <a:pt x="80" y="0"/>
                          <a:pt x="77" y="0"/>
                        </a:cubicBezTo>
                        <a:cubicBezTo>
                          <a:pt x="51" y="0"/>
                          <a:pt x="51" y="0"/>
                          <a:pt x="51" y="0"/>
                        </a:cubicBezTo>
                        <a:cubicBezTo>
                          <a:pt x="47" y="0"/>
                          <a:pt x="44" y="3"/>
                          <a:pt x="44" y="6"/>
                        </a:cubicBezTo>
                        <a:cubicBezTo>
                          <a:pt x="44" y="9"/>
                          <a:pt x="46" y="12"/>
                          <a:pt x="49" y="13"/>
                        </a:cubicBezTo>
                        <a:cubicBezTo>
                          <a:pt x="49" y="52"/>
                          <a:pt x="49" y="52"/>
                          <a:pt x="49" y="52"/>
                        </a:cubicBezTo>
                        <a:cubicBezTo>
                          <a:pt x="48" y="55"/>
                          <a:pt x="23" y="87"/>
                          <a:pt x="10" y="106"/>
                        </a:cubicBezTo>
                        <a:cubicBezTo>
                          <a:pt x="0" y="121"/>
                          <a:pt x="10" y="130"/>
                          <a:pt x="21" y="130"/>
                        </a:cubicBezTo>
                        <a:cubicBezTo>
                          <a:pt x="106" y="130"/>
                          <a:pt x="106" y="130"/>
                          <a:pt x="106" y="130"/>
                        </a:cubicBezTo>
                        <a:cubicBezTo>
                          <a:pt x="118" y="130"/>
                          <a:pt x="127" y="121"/>
                          <a:pt x="118" y="106"/>
                        </a:cubicBezTo>
                        <a:close/>
                        <a:moveTo>
                          <a:pt x="98" y="124"/>
                        </a:moveTo>
                        <a:cubicBezTo>
                          <a:pt x="30" y="124"/>
                          <a:pt x="30" y="124"/>
                          <a:pt x="30" y="124"/>
                        </a:cubicBezTo>
                        <a:cubicBezTo>
                          <a:pt x="21" y="124"/>
                          <a:pt x="13" y="117"/>
                          <a:pt x="21" y="105"/>
                        </a:cubicBezTo>
                        <a:cubicBezTo>
                          <a:pt x="25" y="98"/>
                          <a:pt x="32" y="89"/>
                          <a:pt x="38" y="81"/>
                        </a:cubicBezTo>
                        <a:cubicBezTo>
                          <a:pt x="90" y="81"/>
                          <a:pt x="90" y="81"/>
                          <a:pt x="90" y="81"/>
                        </a:cubicBezTo>
                        <a:cubicBezTo>
                          <a:pt x="96" y="89"/>
                          <a:pt x="102" y="98"/>
                          <a:pt x="107" y="105"/>
                        </a:cubicBezTo>
                        <a:cubicBezTo>
                          <a:pt x="115" y="117"/>
                          <a:pt x="107" y="124"/>
                          <a:pt x="98" y="124"/>
                        </a:cubicBezTo>
                        <a:close/>
                        <a:moveTo>
                          <a:pt x="80" y="89"/>
                        </a:moveTo>
                        <a:cubicBezTo>
                          <a:pt x="48" y="89"/>
                          <a:pt x="48" y="89"/>
                          <a:pt x="48" y="89"/>
                        </a:cubicBezTo>
                        <a:cubicBezTo>
                          <a:pt x="44" y="94"/>
                          <a:pt x="40" y="100"/>
                          <a:pt x="37" y="104"/>
                        </a:cubicBezTo>
                        <a:cubicBezTo>
                          <a:pt x="32" y="111"/>
                          <a:pt x="37" y="116"/>
                          <a:pt x="43" y="116"/>
                        </a:cubicBezTo>
                        <a:cubicBezTo>
                          <a:pt x="85" y="116"/>
                          <a:pt x="85" y="116"/>
                          <a:pt x="85" y="116"/>
                        </a:cubicBezTo>
                        <a:cubicBezTo>
                          <a:pt x="91" y="116"/>
                          <a:pt x="95" y="111"/>
                          <a:pt x="91" y="104"/>
                        </a:cubicBezTo>
                        <a:cubicBezTo>
                          <a:pt x="88" y="100"/>
                          <a:pt x="84" y="94"/>
                          <a:pt x="80" y="89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85000"/>
                      <a:lumOff val="15000"/>
                    </a:schemeClr>
                  </a:solidFill>
                  <a:ln>
                    <a:noFill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</p:grpSp>
      </p:grp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www.yourwebsite.com</a:t>
            </a:r>
          </a:p>
        </p:txBody>
      </p:sp>
    </p:spTree>
    <p:extLst>
      <p:ext uri="{BB962C8B-B14F-4D97-AF65-F5344CB8AC3E}">
        <p14:creationId xmlns:p14="http://schemas.microsoft.com/office/powerpoint/2010/main" val="41661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Rectangle 98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4230018" y="3599724"/>
            <a:ext cx="1817587" cy="1704983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6" name="Group 25"/>
          <p:cNvGrpSpPr/>
          <p:nvPr/>
        </p:nvGrpSpPr>
        <p:grpSpPr>
          <a:xfrm>
            <a:off x="2415865" y="1553293"/>
            <a:ext cx="7366764" cy="1051378"/>
            <a:chOff x="2412619" y="2206171"/>
            <a:chExt cx="7366764" cy="1150744"/>
          </a:xfrm>
        </p:grpSpPr>
        <p:sp>
          <p:nvSpPr>
            <p:cNvPr id="16" name="TextBox 15"/>
            <p:cNvSpPr txBox="1"/>
            <p:nvPr/>
          </p:nvSpPr>
          <p:spPr>
            <a:xfrm>
              <a:off x="3635829" y="2206171"/>
              <a:ext cx="4920343" cy="6400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Company</a:t>
              </a:r>
              <a:r>
                <a:rPr lang="en-US" sz="32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 </a:t>
              </a:r>
              <a:r>
                <a:rPr lang="en-US" sz="32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Service</a:t>
              </a:r>
            </a:p>
          </p:txBody>
        </p:sp>
        <p:sp>
          <p:nvSpPr>
            <p:cNvPr id="102" name="Rectangle 9"/>
            <p:cNvSpPr>
              <a:spLocks/>
            </p:cNvSpPr>
            <p:nvPr/>
          </p:nvSpPr>
          <p:spPr bwMode="auto">
            <a:xfrm>
              <a:off x="2412619" y="2884798"/>
              <a:ext cx="7366764" cy="47211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letterhead design is meant to project an image of professionalism and reliability. By using simple alignments we have created and the lorem ipsum text dummy your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powerpoint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.</a:t>
              </a: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2315640" y="3034846"/>
            <a:ext cx="7560720" cy="134704"/>
            <a:chOff x="2330155" y="3604762"/>
            <a:chExt cx="7560720" cy="134704"/>
          </a:xfrm>
        </p:grpSpPr>
        <p:cxnSp>
          <p:nvCxnSpPr>
            <p:cNvPr id="106" name="Straight Connector 105"/>
            <p:cNvCxnSpPr>
              <a:cxnSpLocks/>
            </p:cNvCxnSpPr>
            <p:nvPr/>
          </p:nvCxnSpPr>
          <p:spPr>
            <a:xfrm>
              <a:off x="6327531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Rectangle 1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20" name="Straight Connector 219"/>
            <p:cNvCxnSpPr>
              <a:cxnSpLocks/>
            </p:cNvCxnSpPr>
            <p:nvPr/>
          </p:nvCxnSpPr>
          <p:spPr>
            <a:xfrm>
              <a:off x="2330155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3" name="Group 42"/>
          <p:cNvGrpSpPr/>
          <p:nvPr/>
        </p:nvGrpSpPr>
        <p:grpSpPr>
          <a:xfrm>
            <a:off x="4476772" y="3819803"/>
            <a:ext cx="1324078" cy="1264824"/>
            <a:chOff x="4956438" y="7511702"/>
            <a:chExt cx="1324078" cy="1264824"/>
          </a:xfrm>
        </p:grpSpPr>
        <p:grpSp>
          <p:nvGrpSpPr>
            <p:cNvPr id="35" name="Group 34"/>
            <p:cNvGrpSpPr/>
            <p:nvPr/>
          </p:nvGrpSpPr>
          <p:grpSpPr>
            <a:xfrm>
              <a:off x="4956438" y="7983235"/>
              <a:ext cx="1324078" cy="793291"/>
              <a:chOff x="4956438" y="7983235"/>
              <a:chExt cx="1324078" cy="793291"/>
            </a:xfrm>
          </p:grpSpPr>
          <p:sp>
            <p:nvSpPr>
              <p:cNvPr id="193" name="TextBox 192"/>
              <p:cNvSpPr txBox="1"/>
              <p:nvPr/>
            </p:nvSpPr>
            <p:spPr>
              <a:xfrm>
                <a:off x="5093064" y="7983235"/>
                <a:ext cx="1050826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Charities</a:t>
                </a:r>
              </a:p>
            </p:txBody>
          </p:sp>
          <p:sp>
            <p:nvSpPr>
              <p:cNvPr id="195" name="Rectangle 194"/>
              <p:cNvSpPr/>
              <p:nvPr/>
            </p:nvSpPr>
            <p:spPr>
              <a:xfrm>
                <a:off x="4956438" y="8261000"/>
                <a:ext cx="1324078" cy="51552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100"/>
                  </a:lnSpc>
                </a:pPr>
                <a:r>
                  <a:rPr lang="en-US" sz="9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 Lorem text see.</a:t>
                </a:r>
              </a:p>
            </p:txBody>
          </p:sp>
        </p:grpSp>
        <p:sp>
          <p:nvSpPr>
            <p:cNvPr id="191" name="Freeform 8"/>
            <p:cNvSpPr>
              <a:spLocks noEditPoints="1"/>
            </p:cNvSpPr>
            <p:nvPr/>
          </p:nvSpPr>
          <p:spPr bwMode="auto">
            <a:xfrm>
              <a:off x="5404895" y="7511702"/>
              <a:ext cx="427164" cy="399745"/>
            </a:xfrm>
            <a:custGeom>
              <a:avLst/>
              <a:gdLst>
                <a:gd name="T0" fmla="*/ 129 w 130"/>
                <a:gd name="T1" fmla="*/ 35 h 120"/>
                <a:gd name="T2" fmla="*/ 94 w 130"/>
                <a:gd name="T3" fmla="*/ 0 h 120"/>
                <a:gd name="T4" fmla="*/ 64 w 130"/>
                <a:gd name="T5" fmla="*/ 17 h 120"/>
                <a:gd name="T6" fmla="*/ 35 w 130"/>
                <a:gd name="T7" fmla="*/ 0 h 120"/>
                <a:gd name="T8" fmla="*/ 0 w 130"/>
                <a:gd name="T9" fmla="*/ 35 h 120"/>
                <a:gd name="T10" fmla="*/ 2 w 130"/>
                <a:gd name="T11" fmla="*/ 49 h 120"/>
                <a:gd name="T12" fmla="*/ 19 w 130"/>
                <a:gd name="T13" fmla="*/ 79 h 120"/>
                <a:gd name="T14" fmla="*/ 64 w 130"/>
                <a:gd name="T15" fmla="*/ 120 h 120"/>
                <a:gd name="T16" fmla="*/ 110 w 130"/>
                <a:gd name="T17" fmla="*/ 79 h 120"/>
                <a:gd name="T18" fmla="*/ 128 w 130"/>
                <a:gd name="T19" fmla="*/ 49 h 120"/>
                <a:gd name="T20" fmla="*/ 129 w 130"/>
                <a:gd name="T21" fmla="*/ 35 h 120"/>
                <a:gd name="T22" fmla="*/ 123 w 130"/>
                <a:gd name="T23" fmla="*/ 48 h 120"/>
                <a:gd name="T24" fmla="*/ 107 w 130"/>
                <a:gd name="T25" fmla="*/ 75 h 120"/>
                <a:gd name="T26" fmla="*/ 64 w 130"/>
                <a:gd name="T27" fmla="*/ 113 h 120"/>
                <a:gd name="T28" fmla="*/ 23 w 130"/>
                <a:gd name="T29" fmla="*/ 75 h 120"/>
                <a:gd name="T30" fmla="*/ 6 w 130"/>
                <a:gd name="T31" fmla="*/ 48 h 120"/>
                <a:gd name="T32" fmla="*/ 5 w 130"/>
                <a:gd name="T33" fmla="*/ 36 h 120"/>
                <a:gd name="T34" fmla="*/ 5 w 130"/>
                <a:gd name="T35" fmla="*/ 36 h 120"/>
                <a:gd name="T36" fmla="*/ 35 w 130"/>
                <a:gd name="T37" fmla="*/ 5 h 120"/>
                <a:gd name="T38" fmla="*/ 62 w 130"/>
                <a:gd name="T39" fmla="*/ 23 h 120"/>
                <a:gd name="T40" fmla="*/ 64 w 130"/>
                <a:gd name="T41" fmla="*/ 29 h 120"/>
                <a:gd name="T42" fmla="*/ 67 w 130"/>
                <a:gd name="T43" fmla="*/ 23 h 120"/>
                <a:gd name="T44" fmla="*/ 94 w 130"/>
                <a:gd name="T45" fmla="*/ 5 h 120"/>
                <a:gd name="T46" fmla="*/ 124 w 130"/>
                <a:gd name="T47" fmla="*/ 36 h 120"/>
                <a:gd name="T48" fmla="*/ 123 w 130"/>
                <a:gd name="T49" fmla="*/ 48 h 120"/>
                <a:gd name="T50" fmla="*/ 123 w 130"/>
                <a:gd name="T51" fmla="*/ 48 h 120"/>
                <a:gd name="T52" fmla="*/ 123 w 130"/>
                <a:gd name="T53" fmla="*/ 48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0" h="120">
                  <a:moveTo>
                    <a:pt x="129" y="35"/>
                  </a:moveTo>
                  <a:cubicBezTo>
                    <a:pt x="127" y="15"/>
                    <a:pt x="113" y="0"/>
                    <a:pt x="94" y="0"/>
                  </a:cubicBezTo>
                  <a:cubicBezTo>
                    <a:pt x="82" y="0"/>
                    <a:pt x="71" y="6"/>
                    <a:pt x="64" y="17"/>
                  </a:cubicBezTo>
                  <a:cubicBezTo>
                    <a:pt x="58" y="6"/>
                    <a:pt x="47" y="0"/>
                    <a:pt x="35" y="0"/>
                  </a:cubicBezTo>
                  <a:cubicBezTo>
                    <a:pt x="17" y="0"/>
                    <a:pt x="2" y="15"/>
                    <a:pt x="0" y="35"/>
                  </a:cubicBezTo>
                  <a:cubicBezTo>
                    <a:pt x="0" y="36"/>
                    <a:pt x="0" y="41"/>
                    <a:pt x="2" y="49"/>
                  </a:cubicBezTo>
                  <a:cubicBezTo>
                    <a:pt x="4" y="60"/>
                    <a:pt x="10" y="71"/>
                    <a:pt x="19" y="79"/>
                  </a:cubicBezTo>
                  <a:cubicBezTo>
                    <a:pt x="64" y="120"/>
                    <a:pt x="64" y="120"/>
                    <a:pt x="64" y="120"/>
                  </a:cubicBezTo>
                  <a:cubicBezTo>
                    <a:pt x="110" y="79"/>
                    <a:pt x="110" y="79"/>
                    <a:pt x="110" y="79"/>
                  </a:cubicBezTo>
                  <a:cubicBezTo>
                    <a:pt x="119" y="71"/>
                    <a:pt x="126" y="60"/>
                    <a:pt x="128" y="49"/>
                  </a:cubicBezTo>
                  <a:cubicBezTo>
                    <a:pt x="130" y="41"/>
                    <a:pt x="129" y="36"/>
                    <a:pt x="129" y="35"/>
                  </a:cubicBezTo>
                  <a:close/>
                  <a:moveTo>
                    <a:pt x="123" y="48"/>
                  </a:moveTo>
                  <a:cubicBezTo>
                    <a:pt x="121" y="58"/>
                    <a:pt x="115" y="68"/>
                    <a:pt x="107" y="75"/>
                  </a:cubicBezTo>
                  <a:cubicBezTo>
                    <a:pt x="64" y="113"/>
                    <a:pt x="64" y="113"/>
                    <a:pt x="64" y="113"/>
                  </a:cubicBezTo>
                  <a:cubicBezTo>
                    <a:pt x="23" y="75"/>
                    <a:pt x="23" y="75"/>
                    <a:pt x="23" y="75"/>
                  </a:cubicBezTo>
                  <a:cubicBezTo>
                    <a:pt x="14" y="68"/>
                    <a:pt x="9" y="58"/>
                    <a:pt x="6" y="48"/>
                  </a:cubicBezTo>
                  <a:cubicBezTo>
                    <a:pt x="5" y="40"/>
                    <a:pt x="5" y="36"/>
                    <a:pt x="5" y="36"/>
                  </a:cubicBezTo>
                  <a:cubicBezTo>
                    <a:pt x="5" y="36"/>
                    <a:pt x="5" y="36"/>
                    <a:pt x="5" y="36"/>
                  </a:cubicBezTo>
                  <a:cubicBezTo>
                    <a:pt x="7" y="18"/>
                    <a:pt x="20" y="5"/>
                    <a:pt x="35" y="5"/>
                  </a:cubicBezTo>
                  <a:cubicBezTo>
                    <a:pt x="47" y="5"/>
                    <a:pt x="57" y="12"/>
                    <a:pt x="62" y="23"/>
                  </a:cubicBezTo>
                  <a:cubicBezTo>
                    <a:pt x="64" y="29"/>
                    <a:pt x="64" y="29"/>
                    <a:pt x="64" y="29"/>
                  </a:cubicBezTo>
                  <a:cubicBezTo>
                    <a:pt x="67" y="23"/>
                    <a:pt x="67" y="23"/>
                    <a:pt x="67" y="23"/>
                  </a:cubicBezTo>
                  <a:cubicBezTo>
                    <a:pt x="72" y="12"/>
                    <a:pt x="82" y="5"/>
                    <a:pt x="94" y="5"/>
                  </a:cubicBezTo>
                  <a:cubicBezTo>
                    <a:pt x="110" y="5"/>
                    <a:pt x="123" y="18"/>
                    <a:pt x="124" y="36"/>
                  </a:cubicBezTo>
                  <a:cubicBezTo>
                    <a:pt x="124" y="36"/>
                    <a:pt x="125" y="40"/>
                    <a:pt x="123" y="48"/>
                  </a:cubicBezTo>
                  <a:close/>
                  <a:moveTo>
                    <a:pt x="123" y="48"/>
                  </a:moveTo>
                  <a:cubicBezTo>
                    <a:pt x="123" y="48"/>
                    <a:pt x="123" y="48"/>
                    <a:pt x="123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8" name="Rectangle 47"/>
          <p:cNvSpPr/>
          <p:nvPr/>
        </p:nvSpPr>
        <p:spPr>
          <a:xfrm>
            <a:off x="6144396" y="3599724"/>
            <a:ext cx="1817587" cy="1704983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12</a:t>
            </a:fld>
            <a:endParaRPr lang="en-US" sz="1000" dirty="0"/>
          </a:p>
        </p:txBody>
      </p:sp>
      <p:sp>
        <p:nvSpPr>
          <p:cNvPr id="49" name="Rectangle 48"/>
          <p:cNvSpPr/>
          <p:nvPr/>
        </p:nvSpPr>
        <p:spPr>
          <a:xfrm>
            <a:off x="2315640" y="3599724"/>
            <a:ext cx="1817587" cy="1704983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6" name="Group 35"/>
          <p:cNvGrpSpPr/>
          <p:nvPr/>
        </p:nvGrpSpPr>
        <p:grpSpPr>
          <a:xfrm>
            <a:off x="6391150" y="4299634"/>
            <a:ext cx="1324078" cy="793291"/>
            <a:chOff x="7206984" y="7983235"/>
            <a:chExt cx="1324078" cy="793291"/>
          </a:xfrm>
        </p:grpSpPr>
        <p:sp>
          <p:nvSpPr>
            <p:cNvPr id="201" name="TextBox 200"/>
            <p:cNvSpPr txBox="1"/>
            <p:nvPr/>
          </p:nvSpPr>
          <p:spPr>
            <a:xfrm>
              <a:off x="7321884" y="7983235"/>
              <a:ext cx="1094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Healthcare</a:t>
              </a:r>
            </a:p>
          </p:txBody>
        </p:sp>
        <p:sp>
          <p:nvSpPr>
            <p:cNvPr id="202" name="Rectangle 201"/>
            <p:cNvSpPr/>
            <p:nvPr/>
          </p:nvSpPr>
          <p:spPr>
            <a:xfrm>
              <a:off x="7206984" y="8261000"/>
              <a:ext cx="1324078" cy="51552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100"/>
                </a:lnSpc>
              </a:pPr>
              <a:r>
                <a:rPr lang="en-US" sz="9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Lorem text see.</a:t>
              </a:r>
            </a:p>
          </p:txBody>
        </p:sp>
      </p:grpSp>
      <p:sp>
        <p:nvSpPr>
          <p:cNvPr id="199" name="Freeform 9"/>
          <p:cNvSpPr>
            <a:spLocks noEditPoints="1"/>
          </p:cNvSpPr>
          <p:nvPr/>
        </p:nvSpPr>
        <p:spPr bwMode="auto">
          <a:xfrm>
            <a:off x="6841772" y="3811505"/>
            <a:ext cx="422835" cy="432936"/>
          </a:xfrm>
          <a:custGeom>
            <a:avLst/>
            <a:gdLst>
              <a:gd name="T0" fmla="*/ 105 w 129"/>
              <a:gd name="T1" fmla="*/ 89 h 130"/>
              <a:gd name="T2" fmla="*/ 97 w 129"/>
              <a:gd name="T3" fmla="*/ 89 h 130"/>
              <a:gd name="T4" fmla="*/ 80 w 129"/>
              <a:gd name="T5" fmla="*/ 73 h 130"/>
              <a:gd name="T6" fmla="*/ 80 w 129"/>
              <a:gd name="T7" fmla="*/ 68 h 130"/>
              <a:gd name="T8" fmla="*/ 88 w 129"/>
              <a:gd name="T9" fmla="*/ 53 h 130"/>
              <a:gd name="T10" fmla="*/ 90 w 129"/>
              <a:gd name="T11" fmla="*/ 51 h 130"/>
              <a:gd name="T12" fmla="*/ 91 w 129"/>
              <a:gd name="T13" fmla="*/ 39 h 130"/>
              <a:gd name="T14" fmla="*/ 90 w 129"/>
              <a:gd name="T15" fmla="*/ 37 h 130"/>
              <a:gd name="T16" fmla="*/ 90 w 129"/>
              <a:gd name="T17" fmla="*/ 23 h 130"/>
              <a:gd name="T18" fmla="*/ 85 w 129"/>
              <a:gd name="T19" fmla="*/ 7 h 130"/>
              <a:gd name="T20" fmla="*/ 72 w 129"/>
              <a:gd name="T21" fmla="*/ 1 h 130"/>
              <a:gd name="T22" fmla="*/ 55 w 129"/>
              <a:gd name="T23" fmla="*/ 1 h 130"/>
              <a:gd name="T24" fmla="*/ 42 w 129"/>
              <a:gd name="T25" fmla="*/ 10 h 130"/>
              <a:gd name="T26" fmla="*/ 38 w 129"/>
              <a:gd name="T27" fmla="*/ 23 h 130"/>
              <a:gd name="T28" fmla="*/ 38 w 129"/>
              <a:gd name="T29" fmla="*/ 37 h 130"/>
              <a:gd name="T30" fmla="*/ 37 w 129"/>
              <a:gd name="T31" fmla="*/ 40 h 130"/>
              <a:gd name="T32" fmla="*/ 39 w 129"/>
              <a:gd name="T33" fmla="*/ 52 h 130"/>
              <a:gd name="T34" fmla="*/ 41 w 129"/>
              <a:gd name="T35" fmla="*/ 55 h 130"/>
              <a:gd name="T36" fmla="*/ 48 w 129"/>
              <a:gd name="T37" fmla="*/ 68 h 130"/>
              <a:gd name="T38" fmla="*/ 48 w 129"/>
              <a:gd name="T39" fmla="*/ 73 h 130"/>
              <a:gd name="T40" fmla="*/ 32 w 129"/>
              <a:gd name="T41" fmla="*/ 89 h 130"/>
              <a:gd name="T42" fmla="*/ 24 w 129"/>
              <a:gd name="T43" fmla="*/ 89 h 130"/>
              <a:gd name="T44" fmla="*/ 0 w 129"/>
              <a:gd name="T45" fmla="*/ 113 h 130"/>
              <a:gd name="T46" fmla="*/ 0 w 129"/>
              <a:gd name="T47" fmla="*/ 122 h 130"/>
              <a:gd name="T48" fmla="*/ 8 w 129"/>
              <a:gd name="T49" fmla="*/ 130 h 130"/>
              <a:gd name="T50" fmla="*/ 121 w 129"/>
              <a:gd name="T51" fmla="*/ 130 h 130"/>
              <a:gd name="T52" fmla="*/ 129 w 129"/>
              <a:gd name="T53" fmla="*/ 122 h 130"/>
              <a:gd name="T54" fmla="*/ 129 w 129"/>
              <a:gd name="T55" fmla="*/ 113 h 130"/>
              <a:gd name="T56" fmla="*/ 105 w 129"/>
              <a:gd name="T57" fmla="*/ 89 h 130"/>
              <a:gd name="T58" fmla="*/ 105 w 129"/>
              <a:gd name="T59" fmla="*/ 89 h 130"/>
              <a:gd name="T60" fmla="*/ 105 w 129"/>
              <a:gd name="T61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9" h="130">
                <a:moveTo>
                  <a:pt x="105" y="89"/>
                </a:moveTo>
                <a:cubicBezTo>
                  <a:pt x="97" y="89"/>
                  <a:pt x="97" y="89"/>
                  <a:pt x="97" y="89"/>
                </a:cubicBezTo>
                <a:cubicBezTo>
                  <a:pt x="88" y="89"/>
                  <a:pt x="80" y="82"/>
                  <a:pt x="80" y="73"/>
                </a:cubicBezTo>
                <a:cubicBezTo>
                  <a:pt x="80" y="68"/>
                  <a:pt x="80" y="68"/>
                  <a:pt x="80" y="68"/>
                </a:cubicBezTo>
                <a:cubicBezTo>
                  <a:pt x="84" y="64"/>
                  <a:pt x="87" y="59"/>
                  <a:pt x="88" y="53"/>
                </a:cubicBezTo>
                <a:cubicBezTo>
                  <a:pt x="88" y="52"/>
                  <a:pt x="89" y="52"/>
                  <a:pt x="90" y="51"/>
                </a:cubicBezTo>
                <a:cubicBezTo>
                  <a:pt x="93" y="48"/>
                  <a:pt x="94" y="43"/>
                  <a:pt x="91" y="39"/>
                </a:cubicBezTo>
                <a:cubicBezTo>
                  <a:pt x="91" y="39"/>
                  <a:pt x="90" y="38"/>
                  <a:pt x="90" y="37"/>
                </a:cubicBezTo>
                <a:cubicBezTo>
                  <a:pt x="90" y="33"/>
                  <a:pt x="90" y="28"/>
                  <a:pt x="90" y="23"/>
                </a:cubicBezTo>
                <a:cubicBezTo>
                  <a:pt x="90" y="18"/>
                  <a:pt x="89" y="12"/>
                  <a:pt x="85" y="7"/>
                </a:cubicBezTo>
                <a:cubicBezTo>
                  <a:pt x="81" y="4"/>
                  <a:pt x="77" y="2"/>
                  <a:pt x="72" y="1"/>
                </a:cubicBezTo>
                <a:cubicBezTo>
                  <a:pt x="66" y="0"/>
                  <a:pt x="60" y="0"/>
                  <a:pt x="55" y="1"/>
                </a:cubicBezTo>
                <a:cubicBezTo>
                  <a:pt x="50" y="3"/>
                  <a:pt x="45" y="6"/>
                  <a:pt x="42" y="10"/>
                </a:cubicBezTo>
                <a:cubicBezTo>
                  <a:pt x="40" y="14"/>
                  <a:pt x="38" y="18"/>
                  <a:pt x="38" y="23"/>
                </a:cubicBezTo>
                <a:cubicBezTo>
                  <a:pt x="38" y="28"/>
                  <a:pt x="38" y="32"/>
                  <a:pt x="38" y="37"/>
                </a:cubicBezTo>
                <a:cubicBezTo>
                  <a:pt x="38" y="38"/>
                  <a:pt x="38" y="39"/>
                  <a:pt x="37" y="40"/>
                </a:cubicBezTo>
                <a:cubicBezTo>
                  <a:pt x="35" y="44"/>
                  <a:pt x="36" y="49"/>
                  <a:pt x="39" y="52"/>
                </a:cubicBezTo>
                <a:cubicBezTo>
                  <a:pt x="40" y="53"/>
                  <a:pt x="41" y="54"/>
                  <a:pt x="41" y="55"/>
                </a:cubicBezTo>
                <a:cubicBezTo>
                  <a:pt x="42" y="59"/>
                  <a:pt x="45" y="64"/>
                  <a:pt x="48" y="68"/>
                </a:cubicBezTo>
                <a:cubicBezTo>
                  <a:pt x="48" y="73"/>
                  <a:pt x="48" y="73"/>
                  <a:pt x="48" y="73"/>
                </a:cubicBezTo>
                <a:cubicBezTo>
                  <a:pt x="48" y="82"/>
                  <a:pt x="41" y="89"/>
                  <a:pt x="32" y="89"/>
                </a:cubicBezTo>
                <a:cubicBezTo>
                  <a:pt x="24" y="89"/>
                  <a:pt x="24" y="89"/>
                  <a:pt x="24" y="89"/>
                </a:cubicBezTo>
                <a:cubicBezTo>
                  <a:pt x="24" y="89"/>
                  <a:pt x="9" y="93"/>
                  <a:pt x="0" y="113"/>
                </a:cubicBezTo>
                <a:cubicBezTo>
                  <a:pt x="0" y="122"/>
                  <a:pt x="0" y="122"/>
                  <a:pt x="0" y="122"/>
                </a:cubicBezTo>
                <a:cubicBezTo>
                  <a:pt x="0" y="126"/>
                  <a:pt x="3" y="130"/>
                  <a:pt x="8" y="130"/>
                </a:cubicBezTo>
                <a:cubicBezTo>
                  <a:pt x="121" y="130"/>
                  <a:pt x="121" y="130"/>
                  <a:pt x="121" y="130"/>
                </a:cubicBezTo>
                <a:cubicBezTo>
                  <a:pt x="125" y="130"/>
                  <a:pt x="129" y="126"/>
                  <a:pt x="129" y="122"/>
                </a:cubicBezTo>
                <a:cubicBezTo>
                  <a:pt x="129" y="113"/>
                  <a:pt x="129" y="113"/>
                  <a:pt x="129" y="113"/>
                </a:cubicBezTo>
                <a:cubicBezTo>
                  <a:pt x="119" y="93"/>
                  <a:pt x="105" y="89"/>
                  <a:pt x="105" y="89"/>
                </a:cubicBezTo>
                <a:close/>
                <a:moveTo>
                  <a:pt x="105" y="89"/>
                </a:moveTo>
                <a:cubicBezTo>
                  <a:pt x="105" y="89"/>
                  <a:pt x="105" y="89"/>
                  <a:pt x="105" y="8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24" name="Group 123"/>
          <p:cNvGrpSpPr/>
          <p:nvPr/>
        </p:nvGrpSpPr>
        <p:grpSpPr>
          <a:xfrm>
            <a:off x="3055588" y="3811505"/>
            <a:ext cx="337690" cy="432936"/>
            <a:chOff x="2522538" y="3189288"/>
            <a:chExt cx="371475" cy="476250"/>
          </a:xfrm>
          <a:solidFill>
            <a:schemeClr val="bg1"/>
          </a:solidFill>
        </p:grpSpPr>
        <p:sp>
          <p:nvSpPr>
            <p:cNvPr id="187" name="Freeform 5"/>
            <p:cNvSpPr>
              <a:spLocks noEditPoints="1"/>
            </p:cNvSpPr>
            <p:nvPr/>
          </p:nvSpPr>
          <p:spPr bwMode="auto">
            <a:xfrm>
              <a:off x="2613025" y="3189288"/>
              <a:ext cx="192088" cy="238125"/>
            </a:xfrm>
            <a:custGeom>
              <a:avLst/>
              <a:gdLst>
                <a:gd name="T0" fmla="*/ 2 w 53"/>
                <a:gd name="T1" fmla="*/ 65 h 65"/>
                <a:gd name="T2" fmla="*/ 5 w 53"/>
                <a:gd name="T3" fmla="*/ 62 h 65"/>
                <a:gd name="T4" fmla="*/ 5 w 53"/>
                <a:gd name="T5" fmla="*/ 27 h 65"/>
                <a:gd name="T6" fmla="*/ 26 w 53"/>
                <a:gd name="T7" fmla="*/ 6 h 65"/>
                <a:gd name="T8" fmla="*/ 48 w 53"/>
                <a:gd name="T9" fmla="*/ 27 h 65"/>
                <a:gd name="T10" fmla="*/ 48 w 53"/>
                <a:gd name="T11" fmla="*/ 62 h 65"/>
                <a:gd name="T12" fmla="*/ 50 w 53"/>
                <a:gd name="T13" fmla="*/ 65 h 65"/>
                <a:gd name="T14" fmla="*/ 53 w 53"/>
                <a:gd name="T15" fmla="*/ 62 h 65"/>
                <a:gd name="T16" fmla="*/ 53 w 53"/>
                <a:gd name="T17" fmla="*/ 27 h 65"/>
                <a:gd name="T18" fmla="*/ 26 w 53"/>
                <a:gd name="T19" fmla="*/ 0 h 65"/>
                <a:gd name="T20" fmla="*/ 0 w 53"/>
                <a:gd name="T21" fmla="*/ 27 h 65"/>
                <a:gd name="T22" fmla="*/ 0 w 53"/>
                <a:gd name="T23" fmla="*/ 62 h 65"/>
                <a:gd name="T24" fmla="*/ 2 w 53"/>
                <a:gd name="T25" fmla="*/ 65 h 65"/>
                <a:gd name="T26" fmla="*/ 2 w 53"/>
                <a:gd name="T27" fmla="*/ 65 h 65"/>
                <a:gd name="T28" fmla="*/ 2 w 53"/>
                <a:gd name="T2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3" h="65">
                  <a:moveTo>
                    <a:pt x="2" y="65"/>
                  </a:moveTo>
                  <a:cubicBezTo>
                    <a:pt x="4" y="65"/>
                    <a:pt x="5" y="63"/>
                    <a:pt x="5" y="62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5" y="15"/>
                    <a:pt x="15" y="6"/>
                    <a:pt x="26" y="6"/>
                  </a:cubicBezTo>
                  <a:cubicBezTo>
                    <a:pt x="38" y="6"/>
                    <a:pt x="48" y="15"/>
                    <a:pt x="48" y="27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3"/>
                    <a:pt x="49" y="65"/>
                    <a:pt x="50" y="65"/>
                  </a:cubicBezTo>
                  <a:cubicBezTo>
                    <a:pt x="52" y="65"/>
                    <a:pt x="53" y="63"/>
                    <a:pt x="53" y="62"/>
                  </a:cubicBezTo>
                  <a:cubicBezTo>
                    <a:pt x="53" y="27"/>
                    <a:pt x="53" y="27"/>
                    <a:pt x="53" y="27"/>
                  </a:cubicBezTo>
                  <a:cubicBezTo>
                    <a:pt x="53" y="12"/>
                    <a:pt x="41" y="0"/>
                    <a:pt x="26" y="0"/>
                  </a:cubicBezTo>
                  <a:cubicBezTo>
                    <a:pt x="12" y="0"/>
                    <a:pt x="0" y="12"/>
                    <a:pt x="0" y="27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4"/>
                    <a:pt x="1" y="65"/>
                    <a:pt x="2" y="65"/>
                  </a:cubicBezTo>
                  <a:close/>
                  <a:moveTo>
                    <a:pt x="2" y="65"/>
                  </a:moveTo>
                  <a:cubicBezTo>
                    <a:pt x="2" y="65"/>
                    <a:pt x="2" y="65"/>
                    <a:pt x="2" y="65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6"/>
            <p:cNvSpPr>
              <a:spLocks noEditPoints="1"/>
            </p:cNvSpPr>
            <p:nvPr/>
          </p:nvSpPr>
          <p:spPr bwMode="auto">
            <a:xfrm>
              <a:off x="2522538" y="3332163"/>
              <a:ext cx="371475" cy="333375"/>
            </a:xfrm>
            <a:custGeom>
              <a:avLst/>
              <a:gdLst>
                <a:gd name="T0" fmla="*/ 102 w 103"/>
                <a:gd name="T1" fmla="*/ 79 h 91"/>
                <a:gd name="T2" fmla="*/ 95 w 103"/>
                <a:gd name="T3" fmla="*/ 0 h 91"/>
                <a:gd name="T4" fmla="*/ 83 w 103"/>
                <a:gd name="T5" fmla="*/ 0 h 91"/>
                <a:gd name="T6" fmla="*/ 83 w 103"/>
                <a:gd name="T7" fmla="*/ 25 h 91"/>
                <a:gd name="T8" fmla="*/ 75 w 103"/>
                <a:gd name="T9" fmla="*/ 34 h 91"/>
                <a:gd name="T10" fmla="*/ 67 w 103"/>
                <a:gd name="T11" fmla="*/ 25 h 91"/>
                <a:gd name="T12" fmla="*/ 67 w 103"/>
                <a:gd name="T13" fmla="*/ 0 h 91"/>
                <a:gd name="T14" fmla="*/ 35 w 103"/>
                <a:gd name="T15" fmla="*/ 0 h 91"/>
                <a:gd name="T16" fmla="*/ 35 w 103"/>
                <a:gd name="T17" fmla="*/ 25 h 91"/>
                <a:gd name="T18" fmla="*/ 28 w 103"/>
                <a:gd name="T19" fmla="*/ 34 h 91"/>
                <a:gd name="T20" fmla="*/ 19 w 103"/>
                <a:gd name="T21" fmla="*/ 26 h 91"/>
                <a:gd name="T22" fmla="*/ 19 w 103"/>
                <a:gd name="T23" fmla="*/ 0 h 91"/>
                <a:gd name="T24" fmla="*/ 8 w 103"/>
                <a:gd name="T25" fmla="*/ 0 h 91"/>
                <a:gd name="T26" fmla="*/ 1 w 103"/>
                <a:gd name="T27" fmla="*/ 79 h 91"/>
                <a:gd name="T28" fmla="*/ 11 w 103"/>
                <a:gd name="T29" fmla="*/ 91 h 91"/>
                <a:gd name="T30" fmla="*/ 92 w 103"/>
                <a:gd name="T31" fmla="*/ 91 h 91"/>
                <a:gd name="T32" fmla="*/ 102 w 103"/>
                <a:gd name="T33" fmla="*/ 79 h 91"/>
                <a:gd name="T34" fmla="*/ 51 w 103"/>
                <a:gd name="T35" fmla="*/ 83 h 91"/>
                <a:gd name="T36" fmla="*/ 29 w 103"/>
                <a:gd name="T37" fmla="*/ 60 h 91"/>
                <a:gd name="T38" fmla="*/ 51 w 103"/>
                <a:gd name="T39" fmla="*/ 37 h 91"/>
                <a:gd name="T40" fmla="*/ 74 w 103"/>
                <a:gd name="T41" fmla="*/ 60 h 91"/>
                <a:gd name="T42" fmla="*/ 51 w 103"/>
                <a:gd name="T43" fmla="*/ 83 h 91"/>
                <a:gd name="T44" fmla="*/ 51 w 103"/>
                <a:gd name="T45" fmla="*/ 83 h 91"/>
                <a:gd name="T46" fmla="*/ 51 w 103"/>
                <a:gd name="T47" fmla="*/ 83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3" h="91">
                  <a:moveTo>
                    <a:pt x="102" y="79"/>
                  </a:moveTo>
                  <a:cubicBezTo>
                    <a:pt x="95" y="0"/>
                    <a:pt x="95" y="0"/>
                    <a:pt x="95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83" y="25"/>
                    <a:pt x="83" y="25"/>
                    <a:pt x="83" y="25"/>
                  </a:cubicBezTo>
                  <a:cubicBezTo>
                    <a:pt x="83" y="30"/>
                    <a:pt x="80" y="34"/>
                    <a:pt x="75" y="34"/>
                  </a:cubicBezTo>
                  <a:cubicBezTo>
                    <a:pt x="71" y="34"/>
                    <a:pt x="67" y="30"/>
                    <a:pt x="67" y="25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25"/>
                    <a:pt x="35" y="25"/>
                    <a:pt x="35" y="25"/>
                  </a:cubicBezTo>
                  <a:cubicBezTo>
                    <a:pt x="35" y="30"/>
                    <a:pt x="32" y="33"/>
                    <a:pt x="28" y="34"/>
                  </a:cubicBezTo>
                  <a:cubicBezTo>
                    <a:pt x="23" y="34"/>
                    <a:pt x="19" y="30"/>
                    <a:pt x="19" y="26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" y="79"/>
                    <a:pt x="1" y="79"/>
                    <a:pt x="1" y="79"/>
                  </a:cubicBezTo>
                  <a:cubicBezTo>
                    <a:pt x="0" y="85"/>
                    <a:pt x="5" y="91"/>
                    <a:pt x="11" y="91"/>
                  </a:cubicBezTo>
                  <a:cubicBezTo>
                    <a:pt x="92" y="91"/>
                    <a:pt x="92" y="91"/>
                    <a:pt x="92" y="91"/>
                  </a:cubicBezTo>
                  <a:cubicBezTo>
                    <a:pt x="98" y="91"/>
                    <a:pt x="103" y="85"/>
                    <a:pt x="102" y="79"/>
                  </a:cubicBezTo>
                  <a:close/>
                  <a:moveTo>
                    <a:pt x="51" y="83"/>
                  </a:moveTo>
                  <a:cubicBezTo>
                    <a:pt x="39" y="83"/>
                    <a:pt x="29" y="73"/>
                    <a:pt x="29" y="60"/>
                  </a:cubicBezTo>
                  <a:cubicBezTo>
                    <a:pt x="29" y="48"/>
                    <a:pt x="39" y="37"/>
                    <a:pt x="51" y="37"/>
                  </a:cubicBezTo>
                  <a:cubicBezTo>
                    <a:pt x="64" y="37"/>
                    <a:pt x="74" y="48"/>
                    <a:pt x="74" y="60"/>
                  </a:cubicBezTo>
                  <a:cubicBezTo>
                    <a:pt x="74" y="73"/>
                    <a:pt x="64" y="83"/>
                    <a:pt x="51" y="83"/>
                  </a:cubicBezTo>
                  <a:close/>
                  <a:moveTo>
                    <a:pt x="51" y="83"/>
                  </a:moveTo>
                  <a:cubicBezTo>
                    <a:pt x="51" y="83"/>
                    <a:pt x="51" y="83"/>
                    <a:pt x="51" y="83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7"/>
            <p:cNvSpPr>
              <a:spLocks noEditPoints="1"/>
            </p:cNvSpPr>
            <p:nvPr/>
          </p:nvSpPr>
          <p:spPr bwMode="auto">
            <a:xfrm>
              <a:off x="2646363" y="3489326"/>
              <a:ext cx="125413" cy="128588"/>
            </a:xfrm>
            <a:custGeom>
              <a:avLst/>
              <a:gdLst>
                <a:gd name="T0" fmla="*/ 17 w 35"/>
                <a:gd name="T1" fmla="*/ 0 h 35"/>
                <a:gd name="T2" fmla="*/ 0 w 35"/>
                <a:gd name="T3" fmla="*/ 17 h 35"/>
                <a:gd name="T4" fmla="*/ 17 w 35"/>
                <a:gd name="T5" fmla="*/ 35 h 35"/>
                <a:gd name="T6" fmla="*/ 35 w 35"/>
                <a:gd name="T7" fmla="*/ 17 h 35"/>
                <a:gd name="T8" fmla="*/ 17 w 35"/>
                <a:gd name="T9" fmla="*/ 0 h 35"/>
                <a:gd name="T10" fmla="*/ 19 w 35"/>
                <a:gd name="T11" fmla="*/ 26 h 35"/>
                <a:gd name="T12" fmla="*/ 19 w 35"/>
                <a:gd name="T13" fmla="*/ 27 h 35"/>
                <a:gd name="T14" fmla="*/ 17 w 35"/>
                <a:gd name="T15" fmla="*/ 29 h 35"/>
                <a:gd name="T16" fmla="*/ 16 w 35"/>
                <a:gd name="T17" fmla="*/ 27 h 35"/>
                <a:gd name="T18" fmla="*/ 16 w 35"/>
                <a:gd name="T19" fmla="*/ 26 h 35"/>
                <a:gd name="T20" fmla="*/ 14 w 35"/>
                <a:gd name="T21" fmla="*/ 25 h 35"/>
                <a:gd name="T22" fmla="*/ 14 w 35"/>
                <a:gd name="T23" fmla="*/ 23 h 35"/>
                <a:gd name="T24" fmla="*/ 16 w 35"/>
                <a:gd name="T25" fmla="*/ 23 h 35"/>
                <a:gd name="T26" fmla="*/ 17 w 35"/>
                <a:gd name="T27" fmla="*/ 24 h 35"/>
                <a:gd name="T28" fmla="*/ 18 w 35"/>
                <a:gd name="T29" fmla="*/ 24 h 35"/>
                <a:gd name="T30" fmla="*/ 20 w 35"/>
                <a:gd name="T31" fmla="*/ 21 h 35"/>
                <a:gd name="T32" fmla="*/ 17 w 35"/>
                <a:gd name="T33" fmla="*/ 19 h 35"/>
                <a:gd name="T34" fmla="*/ 17 w 35"/>
                <a:gd name="T35" fmla="*/ 19 h 35"/>
                <a:gd name="T36" fmla="*/ 12 w 35"/>
                <a:gd name="T37" fmla="*/ 14 h 35"/>
                <a:gd name="T38" fmla="*/ 16 w 35"/>
                <a:gd name="T39" fmla="*/ 8 h 35"/>
                <a:gd name="T40" fmla="*/ 16 w 35"/>
                <a:gd name="T41" fmla="*/ 7 h 35"/>
                <a:gd name="T42" fmla="*/ 17 w 35"/>
                <a:gd name="T43" fmla="*/ 6 h 35"/>
                <a:gd name="T44" fmla="*/ 19 w 35"/>
                <a:gd name="T45" fmla="*/ 7 h 35"/>
                <a:gd name="T46" fmla="*/ 19 w 35"/>
                <a:gd name="T47" fmla="*/ 8 h 35"/>
                <a:gd name="T48" fmla="*/ 21 w 35"/>
                <a:gd name="T49" fmla="*/ 10 h 35"/>
                <a:gd name="T50" fmla="*/ 21 w 35"/>
                <a:gd name="T51" fmla="*/ 12 h 35"/>
                <a:gd name="T52" fmla="*/ 19 w 35"/>
                <a:gd name="T53" fmla="*/ 12 h 35"/>
                <a:gd name="T54" fmla="*/ 18 w 35"/>
                <a:gd name="T55" fmla="*/ 11 h 35"/>
                <a:gd name="T56" fmla="*/ 17 w 35"/>
                <a:gd name="T57" fmla="*/ 11 h 35"/>
                <a:gd name="T58" fmla="*/ 15 w 35"/>
                <a:gd name="T59" fmla="*/ 14 h 35"/>
                <a:gd name="T60" fmla="*/ 17 w 35"/>
                <a:gd name="T61" fmla="*/ 16 h 35"/>
                <a:gd name="T62" fmla="*/ 18 w 35"/>
                <a:gd name="T63" fmla="*/ 16 h 35"/>
                <a:gd name="T64" fmla="*/ 23 w 35"/>
                <a:gd name="T65" fmla="*/ 21 h 35"/>
                <a:gd name="T66" fmla="*/ 19 w 35"/>
                <a:gd name="T67" fmla="*/ 26 h 35"/>
                <a:gd name="T68" fmla="*/ 19 w 35"/>
                <a:gd name="T69" fmla="*/ 26 h 35"/>
                <a:gd name="T70" fmla="*/ 19 w 35"/>
                <a:gd name="T71" fmla="*/ 2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5" h="35">
                  <a:moveTo>
                    <a:pt x="17" y="0"/>
                  </a:moveTo>
                  <a:cubicBezTo>
                    <a:pt x="8" y="0"/>
                    <a:pt x="0" y="8"/>
                    <a:pt x="0" y="17"/>
                  </a:cubicBezTo>
                  <a:cubicBezTo>
                    <a:pt x="0" y="27"/>
                    <a:pt x="8" y="35"/>
                    <a:pt x="17" y="35"/>
                  </a:cubicBezTo>
                  <a:cubicBezTo>
                    <a:pt x="27" y="35"/>
                    <a:pt x="35" y="27"/>
                    <a:pt x="35" y="17"/>
                  </a:cubicBezTo>
                  <a:cubicBezTo>
                    <a:pt x="35" y="8"/>
                    <a:pt x="27" y="0"/>
                    <a:pt x="17" y="0"/>
                  </a:cubicBezTo>
                  <a:close/>
                  <a:moveTo>
                    <a:pt x="19" y="26"/>
                  </a:moveTo>
                  <a:cubicBezTo>
                    <a:pt x="19" y="27"/>
                    <a:pt x="19" y="27"/>
                    <a:pt x="19" y="27"/>
                  </a:cubicBezTo>
                  <a:cubicBezTo>
                    <a:pt x="19" y="28"/>
                    <a:pt x="18" y="29"/>
                    <a:pt x="17" y="29"/>
                  </a:cubicBezTo>
                  <a:cubicBezTo>
                    <a:pt x="17" y="29"/>
                    <a:pt x="16" y="28"/>
                    <a:pt x="16" y="27"/>
                  </a:cubicBezTo>
                  <a:cubicBezTo>
                    <a:pt x="16" y="26"/>
                    <a:pt x="16" y="26"/>
                    <a:pt x="16" y="26"/>
                  </a:cubicBezTo>
                  <a:cubicBezTo>
                    <a:pt x="15" y="26"/>
                    <a:pt x="14" y="26"/>
                    <a:pt x="14" y="25"/>
                  </a:cubicBezTo>
                  <a:cubicBezTo>
                    <a:pt x="13" y="24"/>
                    <a:pt x="13" y="23"/>
                    <a:pt x="14" y="23"/>
                  </a:cubicBezTo>
                  <a:cubicBezTo>
                    <a:pt x="14" y="22"/>
                    <a:pt x="15" y="22"/>
                    <a:pt x="16" y="23"/>
                  </a:cubicBezTo>
                  <a:cubicBezTo>
                    <a:pt x="16" y="23"/>
                    <a:pt x="17" y="23"/>
                    <a:pt x="17" y="24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9" y="23"/>
                    <a:pt x="20" y="22"/>
                    <a:pt x="20" y="21"/>
                  </a:cubicBezTo>
                  <a:cubicBezTo>
                    <a:pt x="20" y="20"/>
                    <a:pt x="19" y="19"/>
                    <a:pt x="17" y="19"/>
                  </a:cubicBezTo>
                  <a:cubicBezTo>
                    <a:pt x="17" y="19"/>
                    <a:pt x="17" y="19"/>
                    <a:pt x="17" y="19"/>
                  </a:cubicBezTo>
                  <a:cubicBezTo>
                    <a:pt x="14" y="19"/>
                    <a:pt x="12" y="16"/>
                    <a:pt x="12" y="14"/>
                  </a:cubicBezTo>
                  <a:cubicBezTo>
                    <a:pt x="12" y="11"/>
                    <a:pt x="14" y="9"/>
                    <a:pt x="16" y="8"/>
                  </a:cubicBezTo>
                  <a:cubicBezTo>
                    <a:pt x="16" y="7"/>
                    <a:pt x="16" y="7"/>
                    <a:pt x="16" y="7"/>
                  </a:cubicBezTo>
                  <a:cubicBezTo>
                    <a:pt x="16" y="6"/>
                    <a:pt x="17" y="6"/>
                    <a:pt x="17" y="6"/>
                  </a:cubicBezTo>
                  <a:cubicBezTo>
                    <a:pt x="18" y="6"/>
                    <a:pt x="19" y="6"/>
                    <a:pt x="19" y="7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20" y="9"/>
                    <a:pt x="21" y="9"/>
                    <a:pt x="21" y="10"/>
                  </a:cubicBezTo>
                  <a:cubicBezTo>
                    <a:pt x="22" y="10"/>
                    <a:pt x="22" y="11"/>
                    <a:pt x="21" y="12"/>
                  </a:cubicBezTo>
                  <a:cubicBezTo>
                    <a:pt x="21" y="13"/>
                    <a:pt x="20" y="13"/>
                    <a:pt x="19" y="12"/>
                  </a:cubicBezTo>
                  <a:cubicBezTo>
                    <a:pt x="19" y="12"/>
                    <a:pt x="18" y="11"/>
                    <a:pt x="18" y="11"/>
                  </a:cubicBezTo>
                  <a:cubicBezTo>
                    <a:pt x="17" y="11"/>
                    <a:pt x="17" y="11"/>
                    <a:pt x="17" y="11"/>
                  </a:cubicBezTo>
                  <a:cubicBezTo>
                    <a:pt x="16" y="11"/>
                    <a:pt x="15" y="12"/>
                    <a:pt x="15" y="14"/>
                  </a:cubicBezTo>
                  <a:cubicBezTo>
                    <a:pt x="15" y="15"/>
                    <a:pt x="16" y="16"/>
                    <a:pt x="17" y="16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20" y="16"/>
                    <a:pt x="23" y="18"/>
                    <a:pt x="23" y="21"/>
                  </a:cubicBezTo>
                  <a:cubicBezTo>
                    <a:pt x="23" y="24"/>
                    <a:pt x="21" y="26"/>
                    <a:pt x="19" y="26"/>
                  </a:cubicBezTo>
                  <a:close/>
                  <a:moveTo>
                    <a:pt x="19" y="26"/>
                  </a:moveTo>
                  <a:cubicBezTo>
                    <a:pt x="19" y="26"/>
                    <a:pt x="19" y="26"/>
                    <a:pt x="19" y="26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2562394" y="4299634"/>
            <a:ext cx="1324078" cy="793291"/>
            <a:chOff x="3390145" y="7983235"/>
            <a:chExt cx="1324078" cy="793291"/>
          </a:xfrm>
        </p:grpSpPr>
        <p:sp>
          <p:nvSpPr>
            <p:cNvPr id="185" name="TextBox 184"/>
            <p:cNvSpPr txBox="1"/>
            <p:nvPr/>
          </p:nvSpPr>
          <p:spPr>
            <a:xfrm>
              <a:off x="3526771" y="7983235"/>
              <a:ext cx="10508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Corporate</a:t>
              </a:r>
            </a:p>
          </p:txBody>
        </p:sp>
        <p:sp>
          <p:nvSpPr>
            <p:cNvPr id="186" name="Rectangle 185"/>
            <p:cNvSpPr/>
            <p:nvPr/>
          </p:nvSpPr>
          <p:spPr>
            <a:xfrm>
              <a:off x="3390145" y="8261000"/>
              <a:ext cx="1324078" cy="51552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100"/>
                </a:lnSpc>
              </a:pPr>
              <a:r>
                <a:rPr lang="en-US" sz="9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Lorem text see.</a:t>
              </a:r>
            </a:p>
          </p:txBody>
        </p:sp>
      </p:grpSp>
      <p:sp>
        <p:nvSpPr>
          <p:cNvPr id="117" name="Rectangle 116"/>
          <p:cNvSpPr/>
          <p:nvPr/>
        </p:nvSpPr>
        <p:spPr>
          <a:xfrm>
            <a:off x="8058773" y="3599724"/>
            <a:ext cx="1817587" cy="1704983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" name="Group 46"/>
          <p:cNvGrpSpPr/>
          <p:nvPr/>
        </p:nvGrpSpPr>
        <p:grpSpPr>
          <a:xfrm>
            <a:off x="8305527" y="3811505"/>
            <a:ext cx="1324078" cy="1281420"/>
            <a:chOff x="9457529" y="7495106"/>
            <a:chExt cx="1324078" cy="1281420"/>
          </a:xfrm>
        </p:grpSpPr>
        <p:grpSp>
          <p:nvGrpSpPr>
            <p:cNvPr id="37" name="Group 36"/>
            <p:cNvGrpSpPr/>
            <p:nvPr/>
          </p:nvGrpSpPr>
          <p:grpSpPr>
            <a:xfrm>
              <a:off x="9457529" y="7983235"/>
              <a:ext cx="1324078" cy="793291"/>
              <a:chOff x="9457529" y="7983235"/>
              <a:chExt cx="1324078" cy="793291"/>
            </a:xfrm>
          </p:grpSpPr>
          <p:sp>
            <p:nvSpPr>
              <p:cNvPr id="205" name="TextBox 204"/>
              <p:cNvSpPr txBox="1"/>
              <p:nvPr/>
            </p:nvSpPr>
            <p:spPr>
              <a:xfrm>
                <a:off x="9588600" y="7983235"/>
                <a:ext cx="1050826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Individual</a:t>
                </a:r>
              </a:p>
            </p:txBody>
          </p:sp>
          <p:sp>
            <p:nvSpPr>
              <p:cNvPr id="206" name="Rectangle 205"/>
              <p:cNvSpPr/>
              <p:nvPr/>
            </p:nvSpPr>
            <p:spPr>
              <a:xfrm>
                <a:off x="9457529" y="8261000"/>
                <a:ext cx="1324078" cy="515526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100"/>
                  </a:lnSpc>
                </a:pPr>
                <a:r>
                  <a:rPr lang="en-US" sz="9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 Lorem text see.</a:t>
                </a:r>
              </a:p>
            </p:txBody>
          </p:sp>
        </p:grpSp>
        <p:sp>
          <p:nvSpPr>
            <p:cNvPr id="204" name="Freeform 10"/>
            <p:cNvSpPr>
              <a:spLocks noEditPoints="1"/>
            </p:cNvSpPr>
            <p:nvPr/>
          </p:nvSpPr>
          <p:spPr bwMode="auto">
            <a:xfrm>
              <a:off x="9911037" y="7495106"/>
              <a:ext cx="417062" cy="432936"/>
            </a:xfrm>
            <a:custGeom>
              <a:avLst/>
              <a:gdLst>
                <a:gd name="T0" fmla="*/ 118 w 127"/>
                <a:gd name="T1" fmla="*/ 106 h 130"/>
                <a:gd name="T2" fmla="*/ 78 w 127"/>
                <a:gd name="T3" fmla="*/ 52 h 130"/>
                <a:gd name="T4" fmla="*/ 78 w 127"/>
                <a:gd name="T5" fmla="*/ 13 h 130"/>
                <a:gd name="T6" fmla="*/ 83 w 127"/>
                <a:gd name="T7" fmla="*/ 6 h 130"/>
                <a:gd name="T8" fmla="*/ 77 w 127"/>
                <a:gd name="T9" fmla="*/ 0 h 130"/>
                <a:gd name="T10" fmla="*/ 51 w 127"/>
                <a:gd name="T11" fmla="*/ 0 h 130"/>
                <a:gd name="T12" fmla="*/ 44 w 127"/>
                <a:gd name="T13" fmla="*/ 6 h 130"/>
                <a:gd name="T14" fmla="*/ 49 w 127"/>
                <a:gd name="T15" fmla="*/ 13 h 130"/>
                <a:gd name="T16" fmla="*/ 49 w 127"/>
                <a:gd name="T17" fmla="*/ 52 h 130"/>
                <a:gd name="T18" fmla="*/ 10 w 127"/>
                <a:gd name="T19" fmla="*/ 106 h 130"/>
                <a:gd name="T20" fmla="*/ 21 w 127"/>
                <a:gd name="T21" fmla="*/ 130 h 130"/>
                <a:gd name="T22" fmla="*/ 106 w 127"/>
                <a:gd name="T23" fmla="*/ 130 h 130"/>
                <a:gd name="T24" fmla="*/ 118 w 127"/>
                <a:gd name="T25" fmla="*/ 106 h 130"/>
                <a:gd name="T26" fmla="*/ 98 w 127"/>
                <a:gd name="T27" fmla="*/ 124 h 130"/>
                <a:gd name="T28" fmla="*/ 30 w 127"/>
                <a:gd name="T29" fmla="*/ 124 h 130"/>
                <a:gd name="T30" fmla="*/ 21 w 127"/>
                <a:gd name="T31" fmla="*/ 105 h 130"/>
                <a:gd name="T32" fmla="*/ 38 w 127"/>
                <a:gd name="T33" fmla="*/ 81 h 130"/>
                <a:gd name="T34" fmla="*/ 90 w 127"/>
                <a:gd name="T35" fmla="*/ 81 h 130"/>
                <a:gd name="T36" fmla="*/ 107 w 127"/>
                <a:gd name="T37" fmla="*/ 105 h 130"/>
                <a:gd name="T38" fmla="*/ 98 w 127"/>
                <a:gd name="T39" fmla="*/ 124 h 130"/>
                <a:gd name="T40" fmla="*/ 80 w 127"/>
                <a:gd name="T41" fmla="*/ 89 h 130"/>
                <a:gd name="T42" fmla="*/ 48 w 127"/>
                <a:gd name="T43" fmla="*/ 89 h 130"/>
                <a:gd name="T44" fmla="*/ 37 w 127"/>
                <a:gd name="T45" fmla="*/ 104 h 130"/>
                <a:gd name="T46" fmla="*/ 43 w 127"/>
                <a:gd name="T47" fmla="*/ 116 h 130"/>
                <a:gd name="T48" fmla="*/ 85 w 127"/>
                <a:gd name="T49" fmla="*/ 116 h 130"/>
                <a:gd name="T50" fmla="*/ 91 w 127"/>
                <a:gd name="T51" fmla="*/ 104 h 130"/>
                <a:gd name="T52" fmla="*/ 80 w 127"/>
                <a:gd name="T53" fmla="*/ 89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7" h="130">
                  <a:moveTo>
                    <a:pt x="118" y="106"/>
                  </a:moveTo>
                  <a:cubicBezTo>
                    <a:pt x="105" y="87"/>
                    <a:pt x="80" y="55"/>
                    <a:pt x="78" y="52"/>
                  </a:cubicBezTo>
                  <a:cubicBezTo>
                    <a:pt x="78" y="13"/>
                    <a:pt x="78" y="13"/>
                    <a:pt x="78" y="13"/>
                  </a:cubicBezTo>
                  <a:cubicBezTo>
                    <a:pt x="81" y="12"/>
                    <a:pt x="83" y="9"/>
                    <a:pt x="83" y="6"/>
                  </a:cubicBezTo>
                  <a:cubicBezTo>
                    <a:pt x="83" y="3"/>
                    <a:pt x="80" y="0"/>
                    <a:pt x="77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7" y="0"/>
                    <a:pt x="44" y="3"/>
                    <a:pt x="44" y="6"/>
                  </a:cubicBezTo>
                  <a:cubicBezTo>
                    <a:pt x="44" y="9"/>
                    <a:pt x="46" y="12"/>
                    <a:pt x="49" y="13"/>
                  </a:cubicBezTo>
                  <a:cubicBezTo>
                    <a:pt x="49" y="52"/>
                    <a:pt x="49" y="52"/>
                    <a:pt x="49" y="52"/>
                  </a:cubicBezTo>
                  <a:cubicBezTo>
                    <a:pt x="48" y="55"/>
                    <a:pt x="23" y="87"/>
                    <a:pt x="10" y="106"/>
                  </a:cubicBezTo>
                  <a:cubicBezTo>
                    <a:pt x="0" y="121"/>
                    <a:pt x="10" y="130"/>
                    <a:pt x="21" y="130"/>
                  </a:cubicBezTo>
                  <a:cubicBezTo>
                    <a:pt x="106" y="130"/>
                    <a:pt x="106" y="130"/>
                    <a:pt x="106" y="130"/>
                  </a:cubicBezTo>
                  <a:cubicBezTo>
                    <a:pt x="118" y="130"/>
                    <a:pt x="127" y="121"/>
                    <a:pt x="118" y="106"/>
                  </a:cubicBezTo>
                  <a:close/>
                  <a:moveTo>
                    <a:pt x="98" y="124"/>
                  </a:moveTo>
                  <a:cubicBezTo>
                    <a:pt x="30" y="124"/>
                    <a:pt x="30" y="124"/>
                    <a:pt x="30" y="124"/>
                  </a:cubicBezTo>
                  <a:cubicBezTo>
                    <a:pt x="21" y="124"/>
                    <a:pt x="13" y="117"/>
                    <a:pt x="21" y="105"/>
                  </a:cubicBezTo>
                  <a:cubicBezTo>
                    <a:pt x="25" y="98"/>
                    <a:pt x="32" y="89"/>
                    <a:pt x="38" y="81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6" y="89"/>
                    <a:pt x="102" y="98"/>
                    <a:pt x="107" y="105"/>
                  </a:cubicBezTo>
                  <a:cubicBezTo>
                    <a:pt x="115" y="117"/>
                    <a:pt x="107" y="124"/>
                    <a:pt x="98" y="124"/>
                  </a:cubicBezTo>
                  <a:close/>
                  <a:moveTo>
                    <a:pt x="80" y="89"/>
                  </a:moveTo>
                  <a:cubicBezTo>
                    <a:pt x="48" y="89"/>
                    <a:pt x="48" y="89"/>
                    <a:pt x="48" y="89"/>
                  </a:cubicBezTo>
                  <a:cubicBezTo>
                    <a:pt x="44" y="94"/>
                    <a:pt x="40" y="100"/>
                    <a:pt x="37" y="104"/>
                  </a:cubicBezTo>
                  <a:cubicBezTo>
                    <a:pt x="32" y="111"/>
                    <a:pt x="37" y="116"/>
                    <a:pt x="43" y="116"/>
                  </a:cubicBezTo>
                  <a:cubicBezTo>
                    <a:pt x="85" y="116"/>
                    <a:pt x="85" y="116"/>
                    <a:pt x="85" y="116"/>
                  </a:cubicBezTo>
                  <a:cubicBezTo>
                    <a:pt x="91" y="116"/>
                    <a:pt x="95" y="111"/>
                    <a:pt x="91" y="104"/>
                  </a:cubicBezTo>
                  <a:cubicBezTo>
                    <a:pt x="88" y="100"/>
                    <a:pt x="84" y="94"/>
                    <a:pt x="80" y="8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www.yourwebsite.com</a:t>
            </a:r>
          </a:p>
        </p:txBody>
      </p:sp>
    </p:spTree>
    <p:extLst>
      <p:ext uri="{BB962C8B-B14F-4D97-AF65-F5344CB8AC3E}">
        <p14:creationId xmlns:p14="http://schemas.microsoft.com/office/powerpoint/2010/main" val="3531818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13</a:t>
            </a:fld>
            <a:endParaRPr lang="en-US" sz="1000" dirty="0"/>
          </a:p>
        </p:txBody>
      </p:sp>
      <p:sp>
        <p:nvSpPr>
          <p:cNvPr id="42" name="Rectangle 4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/>
          <p:cNvGrpSpPr/>
          <p:nvPr/>
        </p:nvGrpSpPr>
        <p:grpSpPr>
          <a:xfrm>
            <a:off x="2415865" y="1388896"/>
            <a:ext cx="7366764" cy="1051378"/>
            <a:chOff x="2412619" y="2206171"/>
            <a:chExt cx="7366764" cy="1150744"/>
          </a:xfrm>
        </p:grpSpPr>
        <p:sp>
          <p:nvSpPr>
            <p:cNvPr id="16" name="TextBox 15"/>
            <p:cNvSpPr txBox="1"/>
            <p:nvPr/>
          </p:nvSpPr>
          <p:spPr>
            <a:xfrm>
              <a:off x="3635829" y="2206171"/>
              <a:ext cx="4920343" cy="6400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Company</a:t>
              </a:r>
              <a:r>
                <a:rPr lang="en-US" sz="32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 </a:t>
              </a:r>
              <a:r>
                <a:rPr lang="en-US" sz="32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Portfolio</a:t>
              </a:r>
            </a:p>
          </p:txBody>
        </p:sp>
        <p:sp>
          <p:nvSpPr>
            <p:cNvPr id="102" name="Rectangle 9"/>
            <p:cNvSpPr>
              <a:spLocks/>
            </p:cNvSpPr>
            <p:nvPr/>
          </p:nvSpPr>
          <p:spPr bwMode="auto">
            <a:xfrm>
              <a:off x="2412619" y="2884798"/>
              <a:ext cx="7366764" cy="47211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letterhead design is meant to project an image of professionalism and reliability. By using simple alignments we have created and the lorem ipsum text dummy your </a:t>
              </a:r>
              <a:r>
                <a:rPr lang="en-US" sz="1100" dirty="0" err="1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powerpoint</a:t>
              </a:r>
              <a:r>
                <a:rPr lang="en-US" sz="11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.</a:t>
              </a: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2315640" y="2870448"/>
            <a:ext cx="7560720" cy="134704"/>
            <a:chOff x="2330155" y="3604762"/>
            <a:chExt cx="7560720" cy="134704"/>
          </a:xfrm>
        </p:grpSpPr>
        <p:cxnSp>
          <p:nvCxnSpPr>
            <p:cNvPr id="106" name="Straight Connector 105"/>
            <p:cNvCxnSpPr>
              <a:cxnSpLocks/>
            </p:cNvCxnSpPr>
            <p:nvPr/>
          </p:nvCxnSpPr>
          <p:spPr>
            <a:xfrm>
              <a:off x="6327531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Rectangle 1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20" name="Straight Connector 219"/>
            <p:cNvCxnSpPr>
              <a:cxnSpLocks/>
            </p:cNvCxnSpPr>
            <p:nvPr/>
          </p:nvCxnSpPr>
          <p:spPr>
            <a:xfrm>
              <a:off x="2330155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" name="Rectangle 9"/>
          <p:cNvSpPr>
            <a:spLocks/>
          </p:cNvSpPr>
          <p:nvPr/>
        </p:nvSpPr>
        <p:spPr bwMode="auto">
          <a:xfrm>
            <a:off x="2315640" y="5012515"/>
            <a:ext cx="7560720" cy="45658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letterhead design is meant to project an image of professionalism and reliability. By using simple alignments we have created</a:t>
            </a:r>
          </a:p>
          <a:p>
            <a:pPr algn="ctr">
              <a:lnSpc>
                <a:spcPct val="120000"/>
              </a:lnSpc>
            </a:pP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By using simple alignments we have created lorem ipsum and the </a:t>
            </a:r>
            <a:r>
              <a:rPr lang="en-US" sz="1100" dirty="0" err="1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powerpoint</a:t>
            </a:r>
            <a:endParaRPr lang="en-US" sz="1100" dirty="0">
              <a:solidFill>
                <a:schemeClr val="accent4"/>
              </a:solidFill>
              <a:latin typeface="PT Sans" panose="020B0503020203020204" pitchFamily="34" charset="0"/>
              <a:ea typeface="PT Sans" panose="020B0503020203020204" pitchFamily="34" charset="0"/>
              <a:cs typeface="Lato" charset="0"/>
              <a:sym typeface="Montserrat-Regular" charset="0"/>
            </a:endParaRP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73DF484-632A-4CDE-99C7-EF3A9816C81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027FC6A-6CA9-4018-A466-29DD87511967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CFA3DB9-7033-42EB-8DFC-85257AE73CD1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EA594AB-F8DE-47CC-8373-1C31A747D95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752F60F9-4369-4067-8F0F-E59B329AA249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4139965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2415865" y="1388896"/>
            <a:ext cx="7366764" cy="1051378"/>
            <a:chOff x="2412619" y="2206171"/>
            <a:chExt cx="7366764" cy="1150744"/>
          </a:xfrm>
        </p:grpSpPr>
        <p:sp>
          <p:nvSpPr>
            <p:cNvPr id="16" name="TextBox 15"/>
            <p:cNvSpPr txBox="1"/>
            <p:nvPr/>
          </p:nvSpPr>
          <p:spPr>
            <a:xfrm>
              <a:off x="3635829" y="2206171"/>
              <a:ext cx="4920343" cy="6400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Company</a:t>
              </a:r>
              <a:r>
                <a:rPr lang="en-US" sz="32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 </a:t>
              </a:r>
              <a:r>
                <a:rPr lang="en-US" sz="32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Portfolio</a:t>
              </a:r>
            </a:p>
          </p:txBody>
        </p:sp>
        <p:sp>
          <p:nvSpPr>
            <p:cNvPr id="102" name="Rectangle 9"/>
            <p:cNvSpPr>
              <a:spLocks/>
            </p:cNvSpPr>
            <p:nvPr/>
          </p:nvSpPr>
          <p:spPr bwMode="auto">
            <a:xfrm>
              <a:off x="2412619" y="2884798"/>
              <a:ext cx="7366764" cy="47211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letterhead design is meant to project an image of professionalism and reliability. By using simple alignments we have created and the lorem ipsum text dummy your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powerpoint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.</a:t>
              </a:r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2315640" y="2870448"/>
            <a:ext cx="7560720" cy="134704"/>
            <a:chOff x="2330155" y="3604762"/>
            <a:chExt cx="7560720" cy="134704"/>
          </a:xfrm>
        </p:grpSpPr>
        <p:cxnSp>
          <p:nvCxnSpPr>
            <p:cNvPr id="106" name="Straight Connector 105"/>
            <p:cNvCxnSpPr>
              <a:cxnSpLocks/>
            </p:cNvCxnSpPr>
            <p:nvPr/>
          </p:nvCxnSpPr>
          <p:spPr>
            <a:xfrm>
              <a:off x="6327531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0" name="Rectangle 1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20" name="Straight Connector 219"/>
            <p:cNvCxnSpPr>
              <a:cxnSpLocks/>
            </p:cNvCxnSpPr>
            <p:nvPr/>
          </p:nvCxnSpPr>
          <p:spPr>
            <a:xfrm>
              <a:off x="2330155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" name="Rectangle 9"/>
          <p:cNvSpPr>
            <a:spLocks/>
          </p:cNvSpPr>
          <p:nvPr/>
        </p:nvSpPr>
        <p:spPr bwMode="auto">
          <a:xfrm>
            <a:off x="2315640" y="5012515"/>
            <a:ext cx="7560720" cy="45658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letterhead design is meant to project an image of professionalism and reliability. By using simple alignments we have created</a:t>
            </a:r>
          </a:p>
          <a:p>
            <a:pPr algn="ctr">
              <a:lnSpc>
                <a:spcPct val="120000"/>
              </a:lnSpc>
            </a:pP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By using simple alignments we have created lorem ipsum and the </a:t>
            </a:r>
            <a:r>
              <a:rPr lang="en-US" sz="1100" dirty="0" err="1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powerpoint</a:t>
            </a:r>
            <a:endParaRPr lang="en-US" sz="1100" dirty="0">
              <a:solidFill>
                <a:schemeClr val="accent4"/>
              </a:solidFill>
              <a:latin typeface="PT Sans" panose="020B0503020203020204" pitchFamily="34" charset="0"/>
              <a:ea typeface="PT Sans" panose="020B0503020203020204" pitchFamily="34" charset="0"/>
              <a:cs typeface="Lato" charset="0"/>
              <a:sym typeface="Montserrat-Regular" charset="0"/>
            </a:endParaRP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14</a:t>
            </a:fld>
            <a:endParaRPr lang="en-US" sz="1000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4B15514-DE29-4C32-87AA-B0E940966A7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E362162-D06A-4706-A62B-FF615ADE3309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0C84BA7-8E16-49EB-AB8B-9E52C75F667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27DE5DF6-825F-45BE-96A7-7DAD31CAE101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4996E23-9AA3-4E51-9E8A-A4C8D1DB8873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3945828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Rectangle 3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15</a:t>
            </a:fld>
            <a:endParaRPr lang="en-US" sz="10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</a:t>
            </a:r>
          </a:p>
        </p:txBody>
      </p:sp>
      <p:cxnSp>
        <p:nvCxnSpPr>
          <p:cNvPr id="23" name="Straight Connector 22"/>
          <p:cNvCxnSpPr>
            <a:cxnSpLocks/>
          </p:cNvCxnSpPr>
          <p:nvPr/>
        </p:nvCxnSpPr>
        <p:spPr>
          <a:xfrm>
            <a:off x="1243014" y="1708662"/>
            <a:ext cx="9705972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cxnSpLocks/>
          </p:cNvCxnSpPr>
          <p:nvPr/>
        </p:nvCxnSpPr>
        <p:spPr>
          <a:xfrm>
            <a:off x="4335384" y="2293034"/>
            <a:ext cx="0" cy="3446585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" name="Group 18"/>
          <p:cNvGrpSpPr/>
          <p:nvPr/>
        </p:nvGrpSpPr>
        <p:grpSpPr>
          <a:xfrm>
            <a:off x="5015242" y="2341923"/>
            <a:ext cx="1027160" cy="3397696"/>
            <a:chOff x="5676423" y="2271583"/>
            <a:chExt cx="1027160" cy="3397696"/>
          </a:xfrm>
        </p:grpSpPr>
        <p:sp>
          <p:nvSpPr>
            <p:cNvPr id="25" name="AutoShape 62"/>
            <p:cNvSpPr>
              <a:spLocks/>
            </p:cNvSpPr>
            <p:nvPr/>
          </p:nvSpPr>
          <p:spPr bwMode="auto">
            <a:xfrm>
              <a:off x="5676423" y="2271583"/>
              <a:ext cx="392935" cy="392935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grpSp>
          <p:nvGrpSpPr>
            <p:cNvPr id="14" name="Group 13"/>
            <p:cNvGrpSpPr/>
            <p:nvPr/>
          </p:nvGrpSpPr>
          <p:grpSpPr>
            <a:xfrm>
              <a:off x="5676423" y="2928873"/>
              <a:ext cx="1027160" cy="2740406"/>
              <a:chOff x="5676423" y="2928873"/>
              <a:chExt cx="1027160" cy="2740406"/>
            </a:xfrm>
          </p:grpSpPr>
          <p:sp>
            <p:nvSpPr>
              <p:cNvPr id="46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027160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BEGINNING</a:t>
                </a:r>
              </a:p>
            </p:txBody>
          </p:sp>
          <p:sp>
            <p:nvSpPr>
              <p:cNvPr id="47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8" name="Group 17"/>
          <p:cNvGrpSpPr/>
          <p:nvPr/>
        </p:nvGrpSpPr>
        <p:grpSpPr>
          <a:xfrm>
            <a:off x="6510391" y="2293034"/>
            <a:ext cx="1129876" cy="3446585"/>
            <a:chOff x="7192479" y="2222694"/>
            <a:chExt cx="1129876" cy="3446585"/>
          </a:xfrm>
        </p:grpSpPr>
        <p:sp>
          <p:nvSpPr>
            <p:cNvPr id="29" name="AutoShape 9"/>
            <p:cNvSpPr>
              <a:spLocks/>
            </p:cNvSpPr>
            <p:nvPr/>
          </p:nvSpPr>
          <p:spPr bwMode="auto">
            <a:xfrm>
              <a:off x="7192479" y="2222694"/>
              <a:ext cx="470909" cy="490713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grpSp>
          <p:nvGrpSpPr>
            <p:cNvPr id="49" name="Group 48"/>
            <p:cNvGrpSpPr/>
            <p:nvPr/>
          </p:nvGrpSpPr>
          <p:grpSpPr>
            <a:xfrm>
              <a:off x="7192479" y="2928873"/>
              <a:ext cx="1129876" cy="2740406"/>
              <a:chOff x="5676423" y="2928873"/>
              <a:chExt cx="1129876" cy="2740406"/>
            </a:xfrm>
          </p:grpSpPr>
          <p:sp>
            <p:nvSpPr>
              <p:cNvPr id="50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129876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FLY TO AHEAD</a:t>
                </a:r>
              </a:p>
            </p:txBody>
          </p:sp>
          <p:sp>
            <p:nvSpPr>
              <p:cNvPr id="51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8108256" y="2360954"/>
            <a:ext cx="1129876" cy="3378665"/>
            <a:chOff x="8786509" y="2290614"/>
            <a:chExt cx="1129876" cy="3378665"/>
          </a:xfrm>
        </p:grpSpPr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8786509" y="2290614"/>
              <a:ext cx="432020" cy="354873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 dirty="0"/>
            </a:p>
          </p:txBody>
        </p:sp>
        <p:grpSp>
          <p:nvGrpSpPr>
            <p:cNvPr id="52" name="Group 51"/>
            <p:cNvGrpSpPr/>
            <p:nvPr/>
          </p:nvGrpSpPr>
          <p:grpSpPr>
            <a:xfrm>
              <a:off x="8786509" y="2928873"/>
              <a:ext cx="1129876" cy="2740406"/>
              <a:chOff x="5676423" y="2928873"/>
              <a:chExt cx="1129876" cy="2740406"/>
            </a:xfrm>
          </p:grpSpPr>
          <p:sp>
            <p:nvSpPr>
              <p:cNvPr id="53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129876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PORTFOLIO</a:t>
                </a:r>
              </a:p>
            </p:txBody>
          </p:sp>
          <p:sp>
            <p:nvSpPr>
              <p:cNvPr id="54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9706122" y="2294298"/>
            <a:ext cx="1242864" cy="3445321"/>
            <a:chOff x="10341651" y="2223958"/>
            <a:chExt cx="1242864" cy="3445321"/>
          </a:xfrm>
        </p:grpSpPr>
        <p:sp>
          <p:nvSpPr>
            <p:cNvPr id="32" name="AutoShape 23"/>
            <p:cNvSpPr>
              <a:spLocks/>
            </p:cNvSpPr>
            <p:nvPr/>
          </p:nvSpPr>
          <p:spPr bwMode="auto">
            <a:xfrm>
              <a:off x="10341651" y="2223958"/>
              <a:ext cx="420366" cy="4881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grpSp>
          <p:nvGrpSpPr>
            <p:cNvPr id="55" name="Group 54"/>
            <p:cNvGrpSpPr/>
            <p:nvPr/>
          </p:nvGrpSpPr>
          <p:grpSpPr>
            <a:xfrm>
              <a:off x="10341651" y="2928873"/>
              <a:ext cx="1242864" cy="2740406"/>
              <a:chOff x="5676423" y="2928873"/>
              <a:chExt cx="1242864" cy="2740406"/>
            </a:xfrm>
          </p:grpSpPr>
          <p:sp>
            <p:nvSpPr>
              <p:cNvPr id="56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242864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WON CC AWARD</a:t>
                </a:r>
              </a:p>
            </p:txBody>
          </p:sp>
          <p:sp>
            <p:nvSpPr>
              <p:cNvPr id="57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bg1">
                      <a:lumMod val="7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bg1">
                        <a:lumMod val="7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Timeline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ABA36AE4-FEC0-4042-AF49-DC01B7508DE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8920717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16</a:t>
            </a:fld>
            <a:endParaRPr lang="en-US" sz="10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</a:t>
            </a:r>
          </a:p>
        </p:txBody>
      </p:sp>
      <p:cxnSp>
        <p:nvCxnSpPr>
          <p:cNvPr id="23" name="Straight Connector 22"/>
          <p:cNvCxnSpPr>
            <a:cxnSpLocks/>
          </p:cNvCxnSpPr>
          <p:nvPr/>
        </p:nvCxnSpPr>
        <p:spPr>
          <a:xfrm>
            <a:off x="1243014" y="1708662"/>
            <a:ext cx="9705972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cxnSpLocks/>
          </p:cNvCxnSpPr>
          <p:nvPr/>
        </p:nvCxnSpPr>
        <p:spPr>
          <a:xfrm>
            <a:off x="4335384" y="2293034"/>
            <a:ext cx="0" cy="3446585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" name="Group 18"/>
          <p:cNvGrpSpPr/>
          <p:nvPr/>
        </p:nvGrpSpPr>
        <p:grpSpPr>
          <a:xfrm>
            <a:off x="5015242" y="2341923"/>
            <a:ext cx="1027160" cy="3397696"/>
            <a:chOff x="5676423" y="2271583"/>
            <a:chExt cx="1027160" cy="3397696"/>
          </a:xfrm>
        </p:grpSpPr>
        <p:sp>
          <p:nvSpPr>
            <p:cNvPr id="25" name="AutoShape 62"/>
            <p:cNvSpPr>
              <a:spLocks/>
            </p:cNvSpPr>
            <p:nvPr/>
          </p:nvSpPr>
          <p:spPr bwMode="auto">
            <a:xfrm>
              <a:off x="5676423" y="2271583"/>
              <a:ext cx="392935" cy="392935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grpSp>
          <p:nvGrpSpPr>
            <p:cNvPr id="14" name="Group 13"/>
            <p:cNvGrpSpPr/>
            <p:nvPr/>
          </p:nvGrpSpPr>
          <p:grpSpPr>
            <a:xfrm>
              <a:off x="5676423" y="2928873"/>
              <a:ext cx="1027160" cy="2740406"/>
              <a:chOff x="5676423" y="2928873"/>
              <a:chExt cx="1027160" cy="2740406"/>
            </a:xfrm>
          </p:grpSpPr>
          <p:sp>
            <p:nvSpPr>
              <p:cNvPr id="46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027160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BEGINNING</a:t>
                </a:r>
              </a:p>
            </p:txBody>
          </p:sp>
          <p:sp>
            <p:nvSpPr>
              <p:cNvPr id="47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8" name="Group 17"/>
          <p:cNvGrpSpPr/>
          <p:nvPr/>
        </p:nvGrpSpPr>
        <p:grpSpPr>
          <a:xfrm>
            <a:off x="6510391" y="2293034"/>
            <a:ext cx="1129876" cy="3446585"/>
            <a:chOff x="7192479" y="2222694"/>
            <a:chExt cx="1129876" cy="3446585"/>
          </a:xfrm>
        </p:grpSpPr>
        <p:sp>
          <p:nvSpPr>
            <p:cNvPr id="29" name="AutoShape 9"/>
            <p:cNvSpPr>
              <a:spLocks/>
            </p:cNvSpPr>
            <p:nvPr/>
          </p:nvSpPr>
          <p:spPr bwMode="auto">
            <a:xfrm>
              <a:off x="7192479" y="2222694"/>
              <a:ext cx="470909" cy="490713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grpSp>
          <p:nvGrpSpPr>
            <p:cNvPr id="49" name="Group 48"/>
            <p:cNvGrpSpPr/>
            <p:nvPr/>
          </p:nvGrpSpPr>
          <p:grpSpPr>
            <a:xfrm>
              <a:off x="7192479" y="2928873"/>
              <a:ext cx="1129876" cy="2740406"/>
              <a:chOff x="5676423" y="2928873"/>
              <a:chExt cx="1129876" cy="2740406"/>
            </a:xfrm>
          </p:grpSpPr>
          <p:sp>
            <p:nvSpPr>
              <p:cNvPr id="50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129876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FLY TO AHEAD</a:t>
                </a:r>
              </a:p>
            </p:txBody>
          </p:sp>
          <p:sp>
            <p:nvSpPr>
              <p:cNvPr id="51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8108256" y="2360954"/>
            <a:ext cx="1129876" cy="3378665"/>
            <a:chOff x="8786509" y="2290614"/>
            <a:chExt cx="1129876" cy="3378665"/>
          </a:xfrm>
        </p:grpSpPr>
        <p:sp>
          <p:nvSpPr>
            <p:cNvPr id="30" name="Freeform 11"/>
            <p:cNvSpPr>
              <a:spLocks/>
            </p:cNvSpPr>
            <p:nvPr/>
          </p:nvSpPr>
          <p:spPr bwMode="auto">
            <a:xfrm>
              <a:off x="8786509" y="2290614"/>
              <a:ext cx="432020" cy="354873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 dirty="0"/>
            </a:p>
          </p:txBody>
        </p:sp>
        <p:grpSp>
          <p:nvGrpSpPr>
            <p:cNvPr id="52" name="Group 51"/>
            <p:cNvGrpSpPr/>
            <p:nvPr/>
          </p:nvGrpSpPr>
          <p:grpSpPr>
            <a:xfrm>
              <a:off x="8786509" y="2928873"/>
              <a:ext cx="1129876" cy="2740406"/>
              <a:chOff x="5676423" y="2928873"/>
              <a:chExt cx="1129876" cy="2740406"/>
            </a:xfrm>
          </p:grpSpPr>
          <p:sp>
            <p:nvSpPr>
              <p:cNvPr id="53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129876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PORTFOLIO</a:t>
                </a:r>
              </a:p>
            </p:txBody>
          </p:sp>
          <p:sp>
            <p:nvSpPr>
              <p:cNvPr id="54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9706122" y="2294298"/>
            <a:ext cx="1242864" cy="3445321"/>
            <a:chOff x="10341651" y="2223958"/>
            <a:chExt cx="1242864" cy="3445321"/>
          </a:xfrm>
        </p:grpSpPr>
        <p:sp>
          <p:nvSpPr>
            <p:cNvPr id="32" name="AutoShape 23"/>
            <p:cNvSpPr>
              <a:spLocks/>
            </p:cNvSpPr>
            <p:nvPr/>
          </p:nvSpPr>
          <p:spPr bwMode="auto">
            <a:xfrm>
              <a:off x="10341651" y="2223958"/>
              <a:ext cx="420366" cy="4881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grpSp>
          <p:nvGrpSpPr>
            <p:cNvPr id="55" name="Group 54"/>
            <p:cNvGrpSpPr/>
            <p:nvPr/>
          </p:nvGrpSpPr>
          <p:grpSpPr>
            <a:xfrm>
              <a:off x="10341651" y="2928873"/>
              <a:ext cx="1242864" cy="2740406"/>
              <a:chOff x="5676423" y="2928873"/>
              <a:chExt cx="1242864" cy="2740406"/>
            </a:xfrm>
          </p:grpSpPr>
          <p:sp>
            <p:nvSpPr>
              <p:cNvPr id="56" name="Rectangle 17"/>
              <p:cNvSpPr>
                <a:spLocks/>
              </p:cNvSpPr>
              <p:nvPr/>
            </p:nvSpPr>
            <p:spPr bwMode="auto">
              <a:xfrm>
                <a:off x="5676423" y="2928873"/>
                <a:ext cx="1242864" cy="278295"/>
              </a:xfrm>
              <a:prstGeom prst="rect">
                <a:avLst/>
              </a:prstGeom>
              <a:noFill/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000"/>
                  </a:lnSpc>
                </a:pPr>
                <a:r>
                  <a:rPr lang="en-US" sz="13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WON CC AWARD</a:t>
                </a:r>
              </a:p>
            </p:txBody>
          </p:sp>
          <p:sp>
            <p:nvSpPr>
              <p:cNvPr id="57" name="Rectangle 9"/>
              <p:cNvSpPr>
                <a:spLocks/>
              </p:cNvSpPr>
              <p:nvPr/>
            </p:nvSpPr>
            <p:spPr bwMode="auto">
              <a:xfrm>
                <a:off x="5676423" y="3285205"/>
                <a:ext cx="963118" cy="23840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This letterhead design is meant to project an image of professionalism and reliability.</a:t>
                </a:r>
              </a:p>
              <a:p>
                <a:pPr>
                  <a:lnSpc>
                    <a:spcPct val="120000"/>
                  </a:lnSpc>
                </a:pPr>
                <a:endPara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endParaRPr>
              </a:p>
              <a:p>
                <a:pPr>
                  <a:lnSpc>
                    <a:spcPct val="1200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you using simple alignments we have created an very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spaciousy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" charset="0"/>
                    <a:sym typeface="Montserrat-Regular" charset="0"/>
                  </a:rPr>
                  <a:t> feeling &amp; The simplicity  first</a:t>
                </a:r>
              </a:p>
            </p:txBody>
          </p:sp>
        </p:grpSp>
      </p:grpSp>
      <p:sp>
        <p:nvSpPr>
          <p:cNvPr id="59" name="Title 5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Timeline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43E034B-1FC3-4ECA-AC6E-B1D1C05A3F1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121285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Rectangle 9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</a:t>
            </a:r>
          </a:p>
        </p:txBody>
      </p:sp>
      <p:grpSp>
        <p:nvGrpSpPr>
          <p:cNvPr id="40" name="Group 39"/>
          <p:cNvGrpSpPr/>
          <p:nvPr/>
        </p:nvGrpSpPr>
        <p:grpSpPr>
          <a:xfrm>
            <a:off x="1128486" y="2064029"/>
            <a:ext cx="4301643" cy="3542092"/>
            <a:chOff x="1128486" y="1952625"/>
            <a:chExt cx="4301643" cy="3542092"/>
          </a:xfrm>
        </p:grpSpPr>
        <p:graphicFrame>
          <p:nvGraphicFramePr>
            <p:cNvPr id="4" name="Chart 3"/>
            <p:cNvGraphicFramePr/>
            <p:nvPr>
              <p:extLst>
                <p:ext uri="{D42A27DB-BD31-4B8C-83A1-F6EECF244321}">
                  <p14:modId xmlns:p14="http://schemas.microsoft.com/office/powerpoint/2010/main" val="1278135450"/>
                </p:ext>
              </p:extLst>
            </p:nvPr>
          </p:nvGraphicFramePr>
          <p:xfrm>
            <a:off x="1128486" y="2053883"/>
            <a:ext cx="3443842" cy="3249637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cxnSp>
          <p:nvCxnSpPr>
            <p:cNvPr id="10" name="Straight Connector 9"/>
            <p:cNvCxnSpPr>
              <a:cxnSpLocks/>
            </p:cNvCxnSpPr>
            <p:nvPr/>
          </p:nvCxnSpPr>
          <p:spPr>
            <a:xfrm>
              <a:off x="3432517" y="1952625"/>
              <a:ext cx="0" cy="363346"/>
            </a:xfrm>
            <a:prstGeom prst="line">
              <a:avLst/>
            </a:prstGeom>
            <a:ln w="28575">
              <a:solidFill>
                <a:schemeClr val="bg1">
                  <a:lumMod val="7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Arrow Connector 20"/>
            <p:cNvCxnSpPr>
              <a:cxnSpLocks/>
            </p:cNvCxnSpPr>
            <p:nvPr/>
          </p:nvCxnSpPr>
          <p:spPr>
            <a:xfrm>
              <a:off x="3432517" y="1952625"/>
              <a:ext cx="1997612" cy="0"/>
            </a:xfrm>
            <a:prstGeom prst="straightConnector1">
              <a:avLst/>
            </a:prstGeom>
            <a:ln w="28575">
              <a:solidFill>
                <a:schemeClr val="bg1">
                  <a:lumMod val="75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/>
            <p:cNvSpPr txBox="1"/>
            <p:nvPr/>
          </p:nvSpPr>
          <p:spPr>
            <a:xfrm>
              <a:off x="3263409" y="2401696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latin typeface="PT Sans" panose="020B0503020203020204" pitchFamily="34" charset="0"/>
                  <a:ea typeface="PT Sans" panose="020B0503020203020204" pitchFamily="34" charset="0"/>
                </a:rPr>
                <a:t>91</a:t>
              </a: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2375552" y="2284935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21</a:t>
              </a: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1745774" y="2666967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26</a:t>
              </a:r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1537188" y="4176929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28</a:t>
              </a:r>
            </a:p>
          </p:txBody>
        </p:sp>
        <p:cxnSp>
          <p:nvCxnSpPr>
            <p:cNvPr id="28" name="Straight Connector 27"/>
            <p:cNvCxnSpPr>
              <a:cxnSpLocks/>
            </p:cNvCxnSpPr>
            <p:nvPr/>
          </p:nvCxnSpPr>
          <p:spPr>
            <a:xfrm>
              <a:off x="2544660" y="2597943"/>
              <a:ext cx="0" cy="2896774"/>
            </a:xfrm>
            <a:prstGeom prst="line">
              <a:avLst/>
            </a:prstGeom>
            <a:ln w="28575">
              <a:solidFill>
                <a:schemeClr val="accent4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>
              <a:cxnSpLocks/>
            </p:cNvCxnSpPr>
            <p:nvPr/>
          </p:nvCxnSpPr>
          <p:spPr>
            <a:xfrm>
              <a:off x="2544660" y="5494717"/>
              <a:ext cx="2885469" cy="0"/>
            </a:xfrm>
            <a:prstGeom prst="straightConnector1">
              <a:avLst/>
            </a:prstGeom>
            <a:ln w="28575">
              <a:solidFill>
                <a:schemeClr val="accent4"/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>
              <a:cxnSpLocks/>
            </p:cNvCxnSpPr>
            <p:nvPr/>
          </p:nvCxnSpPr>
          <p:spPr>
            <a:xfrm>
              <a:off x="2010088" y="2913188"/>
              <a:ext cx="0" cy="220134"/>
            </a:xfrm>
            <a:prstGeom prst="line">
              <a:avLst/>
            </a:prstGeom>
            <a:ln w="28575">
              <a:solidFill>
                <a:schemeClr val="accent4">
                  <a:lumMod val="7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>
              <a:cxnSpLocks/>
            </p:cNvCxnSpPr>
            <p:nvPr/>
          </p:nvCxnSpPr>
          <p:spPr>
            <a:xfrm>
              <a:off x="2010088" y="3133322"/>
              <a:ext cx="3420041" cy="0"/>
            </a:xfrm>
            <a:prstGeom prst="straightConnector1">
              <a:avLst/>
            </a:prstGeom>
            <a:ln w="28575">
              <a:solidFill>
                <a:schemeClr val="accent4">
                  <a:lumMod val="75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>
              <a:cxnSpLocks/>
            </p:cNvCxnSpPr>
            <p:nvPr/>
          </p:nvCxnSpPr>
          <p:spPr>
            <a:xfrm>
              <a:off x="1914882" y="4314019"/>
              <a:ext cx="3515247" cy="0"/>
            </a:xfrm>
            <a:prstGeom prst="straightConnector1">
              <a:avLst/>
            </a:prstGeom>
            <a:ln w="28575">
              <a:solidFill>
                <a:schemeClr val="bg1">
                  <a:lumMod val="50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9" name="Group 78"/>
          <p:cNvGrpSpPr/>
          <p:nvPr/>
        </p:nvGrpSpPr>
        <p:grpSpPr>
          <a:xfrm>
            <a:off x="5736549" y="1882356"/>
            <a:ext cx="363346" cy="363346"/>
            <a:chOff x="5736549" y="1882356"/>
            <a:chExt cx="363346" cy="363346"/>
          </a:xfrm>
        </p:grpSpPr>
        <p:sp>
          <p:nvSpPr>
            <p:cNvPr id="45" name="Rectangle 44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5" name="TextBox 64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5736549" y="3065654"/>
            <a:ext cx="363346" cy="363346"/>
            <a:chOff x="5736549" y="1882356"/>
            <a:chExt cx="363346" cy="363346"/>
          </a:xfrm>
        </p:grpSpPr>
        <p:sp>
          <p:nvSpPr>
            <p:cNvPr id="68" name="Rectangle 67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</a:t>
              </a: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5736549" y="4244884"/>
            <a:ext cx="363346" cy="363346"/>
            <a:chOff x="5736549" y="1882356"/>
            <a:chExt cx="363346" cy="363346"/>
          </a:xfrm>
        </p:grpSpPr>
        <p:sp>
          <p:nvSpPr>
            <p:cNvPr id="71" name="Rectangle 70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3</a:t>
              </a: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5736549" y="5424448"/>
            <a:ext cx="363346" cy="363346"/>
            <a:chOff x="5736549" y="1882356"/>
            <a:chExt cx="363346" cy="363346"/>
          </a:xfrm>
        </p:grpSpPr>
        <p:sp>
          <p:nvSpPr>
            <p:cNvPr id="74" name="Rectangle 73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4</a:t>
              </a:r>
            </a:p>
          </p:txBody>
        </p:sp>
      </p:grpSp>
      <p:cxnSp>
        <p:nvCxnSpPr>
          <p:cNvPr id="77" name="Straight Connector 76"/>
          <p:cNvCxnSpPr>
            <a:cxnSpLocks/>
          </p:cNvCxnSpPr>
          <p:nvPr/>
        </p:nvCxnSpPr>
        <p:spPr>
          <a:xfrm>
            <a:off x="7372512" y="1917835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6317477" y="1784087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90%</a:t>
            </a:r>
          </a:p>
        </p:txBody>
      </p:sp>
      <p:sp>
        <p:nvSpPr>
          <p:cNvPr id="80" name="TextBox 79"/>
          <p:cNvSpPr txBox="1"/>
          <p:nvPr/>
        </p:nvSpPr>
        <p:spPr>
          <a:xfrm>
            <a:off x="6317477" y="2970328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accent4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81%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17</a:t>
            </a:fld>
            <a:endParaRPr lang="en-US" sz="1000" dirty="0"/>
          </a:p>
        </p:txBody>
      </p:sp>
      <p:sp>
        <p:nvSpPr>
          <p:cNvPr id="81" name="TextBox 80"/>
          <p:cNvSpPr txBox="1"/>
          <p:nvPr/>
        </p:nvSpPr>
        <p:spPr>
          <a:xfrm>
            <a:off x="6317477" y="4150916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71%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6317477" y="5331504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21%</a:t>
            </a:r>
          </a:p>
        </p:txBody>
      </p:sp>
      <p:cxnSp>
        <p:nvCxnSpPr>
          <p:cNvPr id="83" name="Straight Connector 82"/>
          <p:cNvCxnSpPr>
            <a:cxnSpLocks/>
          </p:cNvCxnSpPr>
          <p:nvPr/>
        </p:nvCxnSpPr>
        <p:spPr>
          <a:xfrm>
            <a:off x="7372512" y="3101133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>
            <a:cxnSpLocks/>
          </p:cNvCxnSpPr>
          <p:nvPr/>
        </p:nvCxnSpPr>
        <p:spPr>
          <a:xfrm>
            <a:off x="7372512" y="4281721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>
            <a:cxnSpLocks/>
          </p:cNvCxnSpPr>
          <p:nvPr/>
        </p:nvCxnSpPr>
        <p:spPr>
          <a:xfrm>
            <a:off x="7372512" y="5462309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ectangle 9"/>
          <p:cNvSpPr>
            <a:spLocks/>
          </p:cNvSpPr>
          <p:nvPr/>
        </p:nvSpPr>
        <p:spPr bwMode="auto">
          <a:xfrm>
            <a:off x="7611538" y="1780746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1" name="Rectangle 9"/>
          <p:cNvSpPr>
            <a:spLocks/>
          </p:cNvSpPr>
          <p:nvPr/>
        </p:nvSpPr>
        <p:spPr bwMode="auto">
          <a:xfrm>
            <a:off x="7611538" y="2970172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3" name="Rectangle 9"/>
          <p:cNvSpPr>
            <a:spLocks/>
          </p:cNvSpPr>
          <p:nvPr/>
        </p:nvSpPr>
        <p:spPr bwMode="auto">
          <a:xfrm>
            <a:off x="7611538" y="4145315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6" name="Rectangle 9"/>
          <p:cNvSpPr>
            <a:spLocks/>
          </p:cNvSpPr>
          <p:nvPr/>
        </p:nvSpPr>
        <p:spPr bwMode="auto">
          <a:xfrm>
            <a:off x="7611538" y="5322838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9" name="Title 9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Infographic</a:t>
            </a:r>
          </a:p>
        </p:txBody>
      </p:sp>
    </p:spTree>
    <p:extLst>
      <p:ext uri="{BB962C8B-B14F-4D97-AF65-F5344CB8AC3E}">
        <p14:creationId xmlns:p14="http://schemas.microsoft.com/office/powerpoint/2010/main" val="2737459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18</a:t>
            </a:fld>
            <a:endParaRPr lang="en-US" sz="10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</a:t>
            </a:r>
          </a:p>
        </p:txBody>
      </p:sp>
      <p:grpSp>
        <p:nvGrpSpPr>
          <p:cNvPr id="40" name="Group 39"/>
          <p:cNvGrpSpPr/>
          <p:nvPr/>
        </p:nvGrpSpPr>
        <p:grpSpPr>
          <a:xfrm>
            <a:off x="1128486" y="2064029"/>
            <a:ext cx="4301643" cy="3542092"/>
            <a:chOff x="1128486" y="1952625"/>
            <a:chExt cx="4301643" cy="3542092"/>
          </a:xfrm>
        </p:grpSpPr>
        <p:graphicFrame>
          <p:nvGraphicFramePr>
            <p:cNvPr id="4" name="Chart 3"/>
            <p:cNvGraphicFramePr/>
            <p:nvPr/>
          </p:nvGraphicFramePr>
          <p:xfrm>
            <a:off x="1128486" y="2053883"/>
            <a:ext cx="3443842" cy="3249637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cxnSp>
          <p:nvCxnSpPr>
            <p:cNvPr id="10" name="Straight Connector 9"/>
            <p:cNvCxnSpPr>
              <a:cxnSpLocks/>
            </p:cNvCxnSpPr>
            <p:nvPr/>
          </p:nvCxnSpPr>
          <p:spPr>
            <a:xfrm>
              <a:off x="3432517" y="1952625"/>
              <a:ext cx="0" cy="363346"/>
            </a:xfrm>
            <a:prstGeom prst="line">
              <a:avLst/>
            </a:prstGeom>
            <a:ln w="28575">
              <a:solidFill>
                <a:schemeClr val="bg1">
                  <a:lumMod val="7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Arrow Connector 20"/>
            <p:cNvCxnSpPr>
              <a:cxnSpLocks/>
            </p:cNvCxnSpPr>
            <p:nvPr/>
          </p:nvCxnSpPr>
          <p:spPr>
            <a:xfrm>
              <a:off x="3432517" y="1952625"/>
              <a:ext cx="1997612" cy="0"/>
            </a:xfrm>
            <a:prstGeom prst="straightConnector1">
              <a:avLst/>
            </a:prstGeom>
            <a:ln w="28575">
              <a:solidFill>
                <a:schemeClr val="bg1">
                  <a:lumMod val="75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TextBox 25"/>
            <p:cNvSpPr txBox="1"/>
            <p:nvPr/>
          </p:nvSpPr>
          <p:spPr>
            <a:xfrm>
              <a:off x="3263409" y="2401696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91</a:t>
              </a: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2375552" y="2284935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21</a:t>
              </a: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1745774" y="2666967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26</a:t>
              </a:r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1537188" y="4176929"/>
              <a:ext cx="33821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28</a:t>
              </a:r>
            </a:p>
          </p:txBody>
        </p:sp>
        <p:cxnSp>
          <p:nvCxnSpPr>
            <p:cNvPr id="28" name="Straight Connector 27"/>
            <p:cNvCxnSpPr>
              <a:cxnSpLocks/>
            </p:cNvCxnSpPr>
            <p:nvPr/>
          </p:nvCxnSpPr>
          <p:spPr>
            <a:xfrm>
              <a:off x="2544660" y="2597943"/>
              <a:ext cx="0" cy="2896774"/>
            </a:xfrm>
            <a:prstGeom prst="line">
              <a:avLst/>
            </a:prstGeom>
            <a:ln w="28575">
              <a:solidFill>
                <a:schemeClr val="accent4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>
              <a:cxnSpLocks/>
            </p:cNvCxnSpPr>
            <p:nvPr/>
          </p:nvCxnSpPr>
          <p:spPr>
            <a:xfrm>
              <a:off x="2544660" y="5494717"/>
              <a:ext cx="2885469" cy="0"/>
            </a:xfrm>
            <a:prstGeom prst="straightConnector1">
              <a:avLst/>
            </a:prstGeom>
            <a:ln w="28575">
              <a:solidFill>
                <a:schemeClr val="accent4"/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>
              <a:cxnSpLocks/>
            </p:cNvCxnSpPr>
            <p:nvPr/>
          </p:nvCxnSpPr>
          <p:spPr>
            <a:xfrm>
              <a:off x="2010088" y="2913188"/>
              <a:ext cx="0" cy="220134"/>
            </a:xfrm>
            <a:prstGeom prst="line">
              <a:avLst/>
            </a:prstGeom>
            <a:ln w="28575">
              <a:solidFill>
                <a:schemeClr val="accent4">
                  <a:lumMod val="7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>
              <a:cxnSpLocks/>
            </p:cNvCxnSpPr>
            <p:nvPr/>
          </p:nvCxnSpPr>
          <p:spPr>
            <a:xfrm>
              <a:off x="2010088" y="3133322"/>
              <a:ext cx="3420041" cy="0"/>
            </a:xfrm>
            <a:prstGeom prst="straightConnector1">
              <a:avLst/>
            </a:prstGeom>
            <a:ln w="28575">
              <a:solidFill>
                <a:schemeClr val="accent4">
                  <a:lumMod val="75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>
              <a:cxnSpLocks/>
            </p:cNvCxnSpPr>
            <p:nvPr/>
          </p:nvCxnSpPr>
          <p:spPr>
            <a:xfrm>
              <a:off x="1914882" y="4314019"/>
              <a:ext cx="3515247" cy="0"/>
            </a:xfrm>
            <a:prstGeom prst="straightConnector1">
              <a:avLst/>
            </a:prstGeom>
            <a:ln w="28575">
              <a:solidFill>
                <a:schemeClr val="bg1">
                  <a:lumMod val="50000"/>
                </a:schemeClr>
              </a:solidFill>
              <a:prstDash val="sysDot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9" name="Group 78"/>
          <p:cNvGrpSpPr/>
          <p:nvPr/>
        </p:nvGrpSpPr>
        <p:grpSpPr>
          <a:xfrm>
            <a:off x="5736549" y="1882356"/>
            <a:ext cx="363346" cy="363346"/>
            <a:chOff x="5736549" y="1882356"/>
            <a:chExt cx="363346" cy="363346"/>
          </a:xfrm>
        </p:grpSpPr>
        <p:sp>
          <p:nvSpPr>
            <p:cNvPr id="45" name="Rectangle 44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TextBox 64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5736549" y="3065654"/>
            <a:ext cx="363346" cy="363346"/>
            <a:chOff x="5736549" y="1882356"/>
            <a:chExt cx="363346" cy="363346"/>
          </a:xfrm>
        </p:grpSpPr>
        <p:sp>
          <p:nvSpPr>
            <p:cNvPr id="68" name="Rectangle 67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2</a:t>
              </a: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5736549" y="4244884"/>
            <a:ext cx="363346" cy="363346"/>
            <a:chOff x="5736549" y="1882356"/>
            <a:chExt cx="363346" cy="363346"/>
          </a:xfrm>
        </p:grpSpPr>
        <p:sp>
          <p:nvSpPr>
            <p:cNvPr id="71" name="Rectangle 70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3</a:t>
              </a: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5736549" y="5424448"/>
            <a:ext cx="363346" cy="363346"/>
            <a:chOff x="5736549" y="1882356"/>
            <a:chExt cx="363346" cy="363346"/>
          </a:xfrm>
        </p:grpSpPr>
        <p:sp>
          <p:nvSpPr>
            <p:cNvPr id="74" name="Rectangle 73"/>
            <p:cNvSpPr/>
            <p:nvPr/>
          </p:nvSpPr>
          <p:spPr>
            <a:xfrm>
              <a:off x="5736549" y="1882356"/>
              <a:ext cx="363346" cy="363346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5755200" y="1917835"/>
              <a:ext cx="331791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4</a:t>
              </a:r>
            </a:p>
          </p:txBody>
        </p:sp>
      </p:grpSp>
      <p:cxnSp>
        <p:nvCxnSpPr>
          <p:cNvPr id="77" name="Straight Connector 76"/>
          <p:cNvCxnSpPr>
            <a:cxnSpLocks/>
          </p:cNvCxnSpPr>
          <p:nvPr/>
        </p:nvCxnSpPr>
        <p:spPr>
          <a:xfrm>
            <a:off x="7372512" y="1917835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6317477" y="1784087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90%</a:t>
            </a:r>
          </a:p>
        </p:txBody>
      </p:sp>
      <p:sp>
        <p:nvSpPr>
          <p:cNvPr id="80" name="TextBox 79"/>
          <p:cNvSpPr txBox="1"/>
          <p:nvPr/>
        </p:nvSpPr>
        <p:spPr>
          <a:xfrm>
            <a:off x="6317477" y="2970328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accent4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81%</a:t>
            </a:r>
          </a:p>
        </p:txBody>
      </p:sp>
      <p:sp>
        <p:nvSpPr>
          <p:cNvPr id="81" name="TextBox 80"/>
          <p:cNvSpPr txBox="1"/>
          <p:nvPr/>
        </p:nvSpPr>
        <p:spPr>
          <a:xfrm>
            <a:off x="6317477" y="4150916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71%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6317477" y="5331504"/>
            <a:ext cx="94663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21%</a:t>
            </a:r>
          </a:p>
        </p:txBody>
      </p:sp>
      <p:cxnSp>
        <p:nvCxnSpPr>
          <p:cNvPr id="83" name="Straight Connector 82"/>
          <p:cNvCxnSpPr>
            <a:cxnSpLocks/>
          </p:cNvCxnSpPr>
          <p:nvPr/>
        </p:nvCxnSpPr>
        <p:spPr>
          <a:xfrm>
            <a:off x="7372512" y="3101133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>
            <a:cxnSpLocks/>
          </p:cNvCxnSpPr>
          <p:nvPr/>
        </p:nvCxnSpPr>
        <p:spPr>
          <a:xfrm>
            <a:off x="7372512" y="4281721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>
            <a:cxnSpLocks/>
          </p:cNvCxnSpPr>
          <p:nvPr/>
        </p:nvCxnSpPr>
        <p:spPr>
          <a:xfrm>
            <a:off x="7372512" y="5462309"/>
            <a:ext cx="0" cy="292388"/>
          </a:xfrm>
          <a:prstGeom prst="line">
            <a:avLst/>
          </a:prstGeom>
          <a:ln w="28575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ectangle 9"/>
          <p:cNvSpPr>
            <a:spLocks/>
          </p:cNvSpPr>
          <p:nvPr/>
        </p:nvSpPr>
        <p:spPr bwMode="auto">
          <a:xfrm>
            <a:off x="7611538" y="1780746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1" name="Rectangle 9"/>
          <p:cNvSpPr>
            <a:spLocks/>
          </p:cNvSpPr>
          <p:nvPr/>
        </p:nvSpPr>
        <p:spPr bwMode="auto">
          <a:xfrm>
            <a:off x="7611538" y="2970172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3" name="Rectangle 9"/>
          <p:cNvSpPr>
            <a:spLocks/>
          </p:cNvSpPr>
          <p:nvPr/>
        </p:nvSpPr>
        <p:spPr bwMode="auto">
          <a:xfrm>
            <a:off x="7611538" y="4145315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96" name="Rectangle 9"/>
          <p:cNvSpPr>
            <a:spLocks/>
          </p:cNvSpPr>
          <p:nvPr/>
        </p:nvSpPr>
        <p:spPr bwMode="auto">
          <a:xfrm>
            <a:off x="7611538" y="5322838"/>
            <a:ext cx="3027434" cy="5665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</a:t>
            </a:r>
          </a:p>
          <a:p>
            <a:pPr>
              <a:lnSpc>
                <a:spcPts val="11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you using simple alignments we have created an very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 first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Infographic</a:t>
            </a:r>
          </a:p>
        </p:txBody>
      </p:sp>
    </p:spTree>
    <p:extLst>
      <p:ext uri="{BB962C8B-B14F-4D97-AF65-F5344CB8AC3E}">
        <p14:creationId xmlns:p14="http://schemas.microsoft.com/office/powerpoint/2010/main" val="2961317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19</a:t>
            </a:fld>
            <a:endParaRPr lang="en-US" sz="10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</a:t>
            </a:r>
          </a:p>
        </p:txBody>
      </p:sp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874787052"/>
              </p:ext>
            </p:extLst>
          </p:nvPr>
        </p:nvGraphicFramePr>
        <p:xfrm>
          <a:off x="1128486" y="1799771"/>
          <a:ext cx="6157685" cy="304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7" name="Rectangle 9"/>
          <p:cNvSpPr>
            <a:spLocks/>
          </p:cNvSpPr>
          <p:nvPr/>
        </p:nvSpPr>
        <p:spPr bwMode="auto">
          <a:xfrm>
            <a:off x="1128486" y="5204775"/>
            <a:ext cx="6157685" cy="6009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loremletterhead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design is meant to project an image of professionalism and reliability. By using simple alignments we have created</a:t>
            </a:r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</p:spPr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Infographic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CD4168-798D-4123-AD7B-49199F782AC0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747080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</a:t>
            </a:fld>
            <a:endParaRPr lang="en-US" sz="1000" dirty="0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/>
          <p:cNvGrpSpPr/>
          <p:nvPr/>
        </p:nvGrpSpPr>
        <p:grpSpPr>
          <a:xfrm>
            <a:off x="3389935" y="1895928"/>
            <a:ext cx="5412130" cy="3066145"/>
            <a:chOff x="3389935" y="1895928"/>
            <a:chExt cx="5412130" cy="3066145"/>
          </a:xfrm>
        </p:grpSpPr>
        <p:pic>
          <p:nvPicPr>
            <p:cNvPr id="3" name="Picture 2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448416" y="1895928"/>
              <a:ext cx="1296105" cy="2011680"/>
            </a:xfrm>
            <a:prstGeom prst="rect">
              <a:avLst/>
            </a:prstGeom>
          </p:spPr>
        </p:pic>
        <p:cxnSp>
          <p:nvCxnSpPr>
            <p:cNvPr id="17" name="Straight Connector 16"/>
            <p:cNvCxnSpPr/>
            <p:nvPr/>
          </p:nvCxnSpPr>
          <p:spPr>
            <a:xfrm flipH="1">
              <a:off x="33899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flipH="1">
              <a:off x="69967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Rectangle 9"/>
            <p:cNvSpPr>
              <a:spLocks/>
            </p:cNvSpPr>
            <p:nvPr/>
          </p:nvSpPr>
          <p:spPr bwMode="auto">
            <a:xfrm>
              <a:off x="3657601" y="4361134"/>
              <a:ext cx="4876798" cy="6009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letterhead design is meant to project an image of professionalism and reliability. By using simple alignments we have created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523825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20</a:t>
            </a:fld>
            <a:endParaRPr lang="en-US" sz="1000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</a:t>
            </a:r>
          </a:p>
        </p:txBody>
      </p:sp>
      <p:graphicFrame>
        <p:nvGraphicFramePr>
          <p:cNvPr id="7" name="Chart 6"/>
          <p:cNvGraphicFramePr/>
          <p:nvPr/>
        </p:nvGraphicFramePr>
        <p:xfrm>
          <a:off x="1128486" y="1799771"/>
          <a:ext cx="6157685" cy="304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7" name="Rectangle 9"/>
          <p:cNvSpPr>
            <a:spLocks/>
          </p:cNvSpPr>
          <p:nvPr/>
        </p:nvSpPr>
        <p:spPr bwMode="auto">
          <a:xfrm>
            <a:off x="1128486" y="5204775"/>
            <a:ext cx="6157685" cy="6009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1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loremletterhead</a:t>
            </a: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design is meant to project an image of professionalism and reliability. By using simple alignments we have created</a:t>
            </a:r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Infographic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B23A28D-1159-4013-B4F5-9DF631073DD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995151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21</a:t>
            </a:fld>
            <a:endParaRPr lang="en-US" sz="1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Project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Location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7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 data</a:t>
            </a:r>
          </a:p>
        </p:txBody>
      </p:sp>
      <p:grpSp>
        <p:nvGrpSpPr>
          <p:cNvPr id="25" name="Group 24"/>
          <p:cNvGrpSpPr/>
          <p:nvPr/>
        </p:nvGrpSpPr>
        <p:grpSpPr>
          <a:xfrm>
            <a:off x="1128486" y="4486889"/>
            <a:ext cx="889058" cy="2371111"/>
            <a:chOff x="1128486" y="4486889"/>
            <a:chExt cx="889058" cy="2371111"/>
          </a:xfrm>
        </p:grpSpPr>
        <p:pic>
          <p:nvPicPr>
            <p:cNvPr id="26" name="Picture 25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28486" y="4486889"/>
              <a:ext cx="889058" cy="1379906"/>
            </a:xfrm>
            <a:prstGeom prst="rect">
              <a:avLst/>
            </a:prstGeom>
          </p:spPr>
        </p:pic>
        <p:cxnSp>
          <p:nvCxnSpPr>
            <p:cNvPr id="27" name="Straight Connector 26"/>
            <p:cNvCxnSpPr>
              <a:cxnSpLocks/>
            </p:cNvCxnSpPr>
            <p:nvPr/>
          </p:nvCxnSpPr>
          <p:spPr>
            <a:xfrm flipV="1">
              <a:off x="1573285" y="6070357"/>
              <a:ext cx="0" cy="787643"/>
            </a:xfrm>
            <a:prstGeom prst="line">
              <a:avLst/>
            </a:prstGeom>
            <a:ln w="127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" name="Rectangle 9"/>
          <p:cNvSpPr>
            <a:spLocks/>
          </p:cNvSpPr>
          <p:nvPr/>
        </p:nvSpPr>
        <p:spPr bwMode="auto">
          <a:xfrm>
            <a:off x="2741993" y="4783657"/>
            <a:ext cx="6821107" cy="7872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3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3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reliabilitysimple</a:t>
            </a:r>
            <a:r>
              <a:rPr lang="en-US" sz="13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alignments we have created a very </a:t>
            </a:r>
            <a:r>
              <a:rPr lang="en-US" sz="13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3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lorem suggests strength and the </a:t>
            </a:r>
            <a:r>
              <a:rPr lang="en-US" sz="1300" dirty="0" err="1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spaciousn</a:t>
            </a:r>
            <a:r>
              <a:rPr lang="en-US" sz="1300" dirty="0">
                <a:solidFill>
                  <a:schemeClr val="bg1">
                    <a:lumMod val="7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contributes to the aesthetics meant book.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128486" y="3819524"/>
            <a:ext cx="11063514" cy="104775"/>
          </a:xfrm>
          <a:prstGeom prst="rect">
            <a:avLst/>
          </a:prstGeom>
          <a:solidFill>
            <a:srgbClr val="FAA21B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212578D-D83F-4274-9F27-92C9FA1FD89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5182900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22</a:t>
            </a:fld>
            <a:endParaRPr lang="en-US" sz="1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Project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Location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65000"/>
                    <a:lumOff val="3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 data</a:t>
            </a:r>
          </a:p>
        </p:txBody>
      </p:sp>
      <p:pic>
        <p:nvPicPr>
          <p:cNvPr id="15" name="Picture 1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28486" y="4486889"/>
            <a:ext cx="889599" cy="1380744"/>
          </a:xfrm>
          <a:prstGeom prst="rect">
            <a:avLst/>
          </a:prstGeom>
        </p:spPr>
      </p:pic>
      <p:cxnSp>
        <p:nvCxnSpPr>
          <p:cNvPr id="16" name="Straight Connector 15"/>
          <p:cNvCxnSpPr>
            <a:cxnSpLocks/>
          </p:cNvCxnSpPr>
          <p:nvPr/>
        </p:nvCxnSpPr>
        <p:spPr>
          <a:xfrm flipV="1">
            <a:off x="1573285" y="6070357"/>
            <a:ext cx="0" cy="787643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9"/>
          <p:cNvSpPr>
            <a:spLocks/>
          </p:cNvSpPr>
          <p:nvPr/>
        </p:nvSpPr>
        <p:spPr bwMode="auto">
          <a:xfrm>
            <a:off x="2741993" y="4783657"/>
            <a:ext cx="6821107" cy="7872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reliabilitysimple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alignments we have created a very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lorem suggests strength and the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spaciousn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contributes to the aesthetics meant book.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128486" y="3819524"/>
            <a:ext cx="11063514" cy="104775"/>
          </a:xfrm>
          <a:prstGeom prst="rect">
            <a:avLst/>
          </a:prstGeom>
          <a:solidFill>
            <a:srgbClr val="FAA21B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E26757C-10F1-4C53-800C-BD5F1C2D4E8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117976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23</a:t>
            </a:fld>
            <a:endParaRPr lang="en-US" sz="1000" dirty="0"/>
          </a:p>
        </p:txBody>
      </p:sp>
      <p:sp>
        <p:nvSpPr>
          <p:cNvPr id="20" name="Rectangle 19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116830" y="3190473"/>
            <a:ext cx="1958340" cy="47705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/>
          <p:cNvGrpSpPr/>
          <p:nvPr/>
        </p:nvGrpSpPr>
        <p:grpSpPr>
          <a:xfrm>
            <a:off x="3389935" y="3190473"/>
            <a:ext cx="5412130" cy="477054"/>
            <a:chOff x="3389935" y="3547886"/>
            <a:chExt cx="5412130" cy="477054"/>
          </a:xfrm>
        </p:grpSpPr>
        <p:cxnSp>
          <p:nvCxnSpPr>
            <p:cNvPr id="21" name="Straight Connector 20"/>
            <p:cNvCxnSpPr/>
            <p:nvPr/>
          </p:nvCxnSpPr>
          <p:spPr>
            <a:xfrm flipH="1">
              <a:off x="33899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69967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1"/>
            <p:cNvSpPr txBox="1"/>
            <p:nvPr/>
          </p:nvSpPr>
          <p:spPr>
            <a:xfrm>
              <a:off x="5116830" y="3547886"/>
              <a:ext cx="1958340" cy="477054"/>
            </a:xfrm>
            <a:prstGeom prst="rect">
              <a:avLst/>
            </a:prstGeom>
            <a:solidFill>
              <a:schemeClr val="accent4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THE END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460919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24</a:t>
            </a:fld>
            <a:endParaRPr lang="en-US" sz="1000" dirty="0"/>
          </a:p>
        </p:txBody>
      </p:sp>
      <p:sp>
        <p:nvSpPr>
          <p:cNvPr id="20" name="Rectangle 19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5116830" y="3190473"/>
            <a:ext cx="1958340" cy="477054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/>
          <p:cNvGrpSpPr/>
          <p:nvPr/>
        </p:nvGrpSpPr>
        <p:grpSpPr>
          <a:xfrm>
            <a:off x="3389935" y="3190473"/>
            <a:ext cx="5412130" cy="477054"/>
            <a:chOff x="3389935" y="3547886"/>
            <a:chExt cx="5412130" cy="477054"/>
          </a:xfrm>
        </p:grpSpPr>
        <p:cxnSp>
          <p:nvCxnSpPr>
            <p:cNvPr id="21" name="Straight Connector 20"/>
            <p:cNvCxnSpPr/>
            <p:nvPr/>
          </p:nvCxnSpPr>
          <p:spPr>
            <a:xfrm flipH="1">
              <a:off x="33899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6996735" y="3786413"/>
              <a:ext cx="1805330" cy="0"/>
            </a:xfrm>
            <a:prstGeom prst="line">
              <a:avLst/>
            </a:prstGeom>
            <a:ln w="19050">
              <a:solidFill>
                <a:schemeClr val="tx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1"/>
            <p:cNvSpPr txBox="1"/>
            <p:nvPr/>
          </p:nvSpPr>
          <p:spPr>
            <a:xfrm>
              <a:off x="5116830" y="3547886"/>
              <a:ext cx="1958340" cy="477054"/>
            </a:xfrm>
            <a:prstGeom prst="rect">
              <a:avLst/>
            </a:prstGeom>
            <a:solidFill>
              <a:srgbClr val="182837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THE END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20771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3</a:t>
            </a:fld>
            <a:endParaRPr lang="en-US" sz="1000" dirty="0"/>
          </a:p>
        </p:txBody>
      </p:sp>
      <p:sp>
        <p:nvSpPr>
          <p:cNvPr id="16" name="Rectangle 15"/>
          <p:cNvSpPr/>
          <p:nvPr/>
        </p:nvSpPr>
        <p:spPr>
          <a:xfrm>
            <a:off x="0" y="0"/>
            <a:ext cx="12191999" cy="6858000"/>
          </a:xfrm>
          <a:prstGeom prst="rect">
            <a:avLst/>
          </a:prstGeom>
          <a:solidFill>
            <a:srgbClr val="0E2837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0" name="Group 19"/>
          <p:cNvGrpSpPr/>
          <p:nvPr/>
        </p:nvGrpSpPr>
        <p:grpSpPr>
          <a:xfrm>
            <a:off x="7673021" y="-158750"/>
            <a:ext cx="844348" cy="917404"/>
            <a:chOff x="12446000" y="-311150"/>
            <a:chExt cx="2073275" cy="2252663"/>
          </a:xfrm>
          <a:solidFill>
            <a:schemeClr val="bg1"/>
          </a:solidFill>
        </p:grpSpPr>
        <p:sp>
          <p:nvSpPr>
            <p:cNvPr id="21" name="Freeform 5"/>
            <p:cNvSpPr>
              <a:spLocks noEditPoints="1"/>
            </p:cNvSpPr>
            <p:nvPr/>
          </p:nvSpPr>
          <p:spPr bwMode="auto">
            <a:xfrm>
              <a:off x="12446000" y="82550"/>
              <a:ext cx="2073275" cy="1858963"/>
            </a:xfrm>
            <a:custGeom>
              <a:avLst/>
              <a:gdLst>
                <a:gd name="T0" fmla="*/ 524 w 574"/>
                <a:gd name="T1" fmla="*/ 0 h 515"/>
                <a:gd name="T2" fmla="*/ 402 w 574"/>
                <a:gd name="T3" fmla="*/ 0 h 515"/>
                <a:gd name="T4" fmla="*/ 389 w 574"/>
                <a:gd name="T5" fmla="*/ 13 h 515"/>
                <a:gd name="T6" fmla="*/ 402 w 574"/>
                <a:gd name="T7" fmla="*/ 26 h 515"/>
                <a:gd name="T8" fmla="*/ 524 w 574"/>
                <a:gd name="T9" fmla="*/ 26 h 515"/>
                <a:gd name="T10" fmla="*/ 549 w 574"/>
                <a:gd name="T11" fmla="*/ 51 h 515"/>
                <a:gd name="T12" fmla="*/ 549 w 574"/>
                <a:gd name="T13" fmla="*/ 364 h 515"/>
                <a:gd name="T14" fmla="*/ 524 w 574"/>
                <a:gd name="T15" fmla="*/ 389 h 515"/>
                <a:gd name="T16" fmla="*/ 50 w 574"/>
                <a:gd name="T17" fmla="*/ 389 h 515"/>
                <a:gd name="T18" fmla="*/ 25 w 574"/>
                <a:gd name="T19" fmla="*/ 364 h 515"/>
                <a:gd name="T20" fmla="*/ 25 w 574"/>
                <a:gd name="T21" fmla="*/ 51 h 515"/>
                <a:gd name="T22" fmla="*/ 50 w 574"/>
                <a:gd name="T23" fmla="*/ 26 h 515"/>
                <a:gd name="T24" fmla="*/ 174 w 574"/>
                <a:gd name="T25" fmla="*/ 26 h 515"/>
                <a:gd name="T26" fmla="*/ 187 w 574"/>
                <a:gd name="T27" fmla="*/ 13 h 515"/>
                <a:gd name="T28" fmla="*/ 174 w 574"/>
                <a:gd name="T29" fmla="*/ 0 h 515"/>
                <a:gd name="T30" fmla="*/ 50 w 574"/>
                <a:gd name="T31" fmla="*/ 0 h 515"/>
                <a:gd name="T32" fmla="*/ 0 w 574"/>
                <a:gd name="T33" fmla="*/ 51 h 515"/>
                <a:gd name="T34" fmla="*/ 0 w 574"/>
                <a:gd name="T35" fmla="*/ 364 h 515"/>
                <a:gd name="T36" fmla="*/ 50 w 574"/>
                <a:gd name="T37" fmla="*/ 414 h 515"/>
                <a:gd name="T38" fmla="*/ 274 w 574"/>
                <a:gd name="T39" fmla="*/ 414 h 515"/>
                <a:gd name="T40" fmla="*/ 274 w 574"/>
                <a:gd name="T41" fmla="*/ 490 h 515"/>
                <a:gd name="T42" fmla="*/ 170 w 574"/>
                <a:gd name="T43" fmla="*/ 490 h 515"/>
                <a:gd name="T44" fmla="*/ 157 w 574"/>
                <a:gd name="T45" fmla="*/ 502 h 515"/>
                <a:gd name="T46" fmla="*/ 170 w 574"/>
                <a:gd name="T47" fmla="*/ 515 h 515"/>
                <a:gd name="T48" fmla="*/ 404 w 574"/>
                <a:gd name="T49" fmla="*/ 515 h 515"/>
                <a:gd name="T50" fmla="*/ 417 w 574"/>
                <a:gd name="T51" fmla="*/ 502 h 515"/>
                <a:gd name="T52" fmla="*/ 404 w 574"/>
                <a:gd name="T53" fmla="*/ 490 h 515"/>
                <a:gd name="T54" fmla="*/ 299 w 574"/>
                <a:gd name="T55" fmla="*/ 490 h 515"/>
                <a:gd name="T56" fmla="*/ 299 w 574"/>
                <a:gd name="T57" fmla="*/ 414 h 515"/>
                <a:gd name="T58" fmla="*/ 524 w 574"/>
                <a:gd name="T59" fmla="*/ 414 h 515"/>
                <a:gd name="T60" fmla="*/ 574 w 574"/>
                <a:gd name="T61" fmla="*/ 364 h 515"/>
                <a:gd name="T62" fmla="*/ 574 w 574"/>
                <a:gd name="T63" fmla="*/ 51 h 515"/>
                <a:gd name="T64" fmla="*/ 524 w 574"/>
                <a:gd name="T65" fmla="*/ 0 h 515"/>
                <a:gd name="T66" fmla="*/ 524 w 574"/>
                <a:gd name="T67" fmla="*/ 0 h 515"/>
                <a:gd name="T68" fmla="*/ 524 w 574"/>
                <a:gd name="T69" fmla="*/ 0 h 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74" h="515">
                  <a:moveTo>
                    <a:pt x="524" y="0"/>
                  </a:moveTo>
                  <a:cubicBezTo>
                    <a:pt x="402" y="0"/>
                    <a:pt x="402" y="0"/>
                    <a:pt x="402" y="0"/>
                  </a:cubicBezTo>
                  <a:cubicBezTo>
                    <a:pt x="395" y="0"/>
                    <a:pt x="389" y="6"/>
                    <a:pt x="389" y="13"/>
                  </a:cubicBezTo>
                  <a:cubicBezTo>
                    <a:pt x="389" y="20"/>
                    <a:pt x="395" y="26"/>
                    <a:pt x="402" y="26"/>
                  </a:cubicBezTo>
                  <a:cubicBezTo>
                    <a:pt x="524" y="26"/>
                    <a:pt x="524" y="26"/>
                    <a:pt x="524" y="26"/>
                  </a:cubicBezTo>
                  <a:cubicBezTo>
                    <a:pt x="538" y="26"/>
                    <a:pt x="549" y="37"/>
                    <a:pt x="549" y="51"/>
                  </a:cubicBezTo>
                  <a:cubicBezTo>
                    <a:pt x="549" y="364"/>
                    <a:pt x="549" y="364"/>
                    <a:pt x="549" y="364"/>
                  </a:cubicBezTo>
                  <a:cubicBezTo>
                    <a:pt x="549" y="378"/>
                    <a:pt x="538" y="389"/>
                    <a:pt x="524" y="389"/>
                  </a:cubicBezTo>
                  <a:cubicBezTo>
                    <a:pt x="50" y="389"/>
                    <a:pt x="50" y="389"/>
                    <a:pt x="50" y="389"/>
                  </a:cubicBezTo>
                  <a:cubicBezTo>
                    <a:pt x="36" y="389"/>
                    <a:pt x="25" y="378"/>
                    <a:pt x="25" y="364"/>
                  </a:cubicBezTo>
                  <a:cubicBezTo>
                    <a:pt x="25" y="51"/>
                    <a:pt x="25" y="51"/>
                    <a:pt x="25" y="51"/>
                  </a:cubicBezTo>
                  <a:cubicBezTo>
                    <a:pt x="25" y="37"/>
                    <a:pt x="36" y="26"/>
                    <a:pt x="50" y="26"/>
                  </a:cubicBezTo>
                  <a:cubicBezTo>
                    <a:pt x="174" y="26"/>
                    <a:pt x="174" y="26"/>
                    <a:pt x="174" y="26"/>
                  </a:cubicBezTo>
                  <a:cubicBezTo>
                    <a:pt x="181" y="26"/>
                    <a:pt x="187" y="20"/>
                    <a:pt x="187" y="13"/>
                  </a:cubicBezTo>
                  <a:cubicBezTo>
                    <a:pt x="187" y="6"/>
                    <a:pt x="181" y="0"/>
                    <a:pt x="174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3" y="0"/>
                    <a:pt x="0" y="23"/>
                    <a:pt x="0" y="51"/>
                  </a:cubicBezTo>
                  <a:cubicBezTo>
                    <a:pt x="0" y="364"/>
                    <a:pt x="0" y="364"/>
                    <a:pt x="0" y="364"/>
                  </a:cubicBezTo>
                  <a:cubicBezTo>
                    <a:pt x="0" y="391"/>
                    <a:pt x="23" y="414"/>
                    <a:pt x="50" y="414"/>
                  </a:cubicBezTo>
                  <a:cubicBezTo>
                    <a:pt x="274" y="414"/>
                    <a:pt x="274" y="414"/>
                    <a:pt x="274" y="414"/>
                  </a:cubicBezTo>
                  <a:cubicBezTo>
                    <a:pt x="274" y="490"/>
                    <a:pt x="274" y="490"/>
                    <a:pt x="274" y="490"/>
                  </a:cubicBezTo>
                  <a:cubicBezTo>
                    <a:pt x="170" y="490"/>
                    <a:pt x="170" y="490"/>
                    <a:pt x="170" y="490"/>
                  </a:cubicBezTo>
                  <a:cubicBezTo>
                    <a:pt x="163" y="490"/>
                    <a:pt x="157" y="495"/>
                    <a:pt x="157" y="502"/>
                  </a:cubicBezTo>
                  <a:cubicBezTo>
                    <a:pt x="157" y="509"/>
                    <a:pt x="163" y="515"/>
                    <a:pt x="170" y="515"/>
                  </a:cubicBezTo>
                  <a:cubicBezTo>
                    <a:pt x="404" y="515"/>
                    <a:pt x="404" y="515"/>
                    <a:pt x="404" y="515"/>
                  </a:cubicBezTo>
                  <a:cubicBezTo>
                    <a:pt x="411" y="515"/>
                    <a:pt x="417" y="509"/>
                    <a:pt x="417" y="502"/>
                  </a:cubicBezTo>
                  <a:cubicBezTo>
                    <a:pt x="417" y="495"/>
                    <a:pt x="411" y="490"/>
                    <a:pt x="404" y="490"/>
                  </a:cubicBezTo>
                  <a:cubicBezTo>
                    <a:pt x="299" y="490"/>
                    <a:pt x="299" y="490"/>
                    <a:pt x="299" y="490"/>
                  </a:cubicBezTo>
                  <a:cubicBezTo>
                    <a:pt x="299" y="414"/>
                    <a:pt x="299" y="414"/>
                    <a:pt x="299" y="414"/>
                  </a:cubicBezTo>
                  <a:cubicBezTo>
                    <a:pt x="524" y="414"/>
                    <a:pt x="524" y="414"/>
                    <a:pt x="524" y="414"/>
                  </a:cubicBezTo>
                  <a:cubicBezTo>
                    <a:pt x="551" y="414"/>
                    <a:pt x="574" y="391"/>
                    <a:pt x="574" y="364"/>
                  </a:cubicBezTo>
                  <a:cubicBezTo>
                    <a:pt x="574" y="51"/>
                    <a:pt x="574" y="51"/>
                    <a:pt x="574" y="51"/>
                  </a:cubicBezTo>
                  <a:cubicBezTo>
                    <a:pt x="574" y="23"/>
                    <a:pt x="551" y="0"/>
                    <a:pt x="524" y="0"/>
                  </a:cubicBezTo>
                  <a:close/>
                  <a:moveTo>
                    <a:pt x="524" y="0"/>
                  </a:moveTo>
                  <a:cubicBezTo>
                    <a:pt x="524" y="0"/>
                    <a:pt x="524" y="0"/>
                    <a:pt x="52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6"/>
            <p:cNvSpPr>
              <a:spLocks noEditPoints="1"/>
            </p:cNvSpPr>
            <p:nvPr/>
          </p:nvSpPr>
          <p:spPr bwMode="auto">
            <a:xfrm>
              <a:off x="13225463" y="-311150"/>
              <a:ext cx="512763" cy="1516063"/>
            </a:xfrm>
            <a:custGeom>
              <a:avLst/>
              <a:gdLst>
                <a:gd name="T0" fmla="*/ 142 w 142"/>
                <a:gd name="T1" fmla="*/ 50 h 420"/>
                <a:gd name="T2" fmla="*/ 93 w 142"/>
                <a:gd name="T3" fmla="*/ 0 h 420"/>
                <a:gd name="T4" fmla="*/ 49 w 142"/>
                <a:gd name="T5" fmla="*/ 0 h 420"/>
                <a:gd name="T6" fmla="*/ 0 w 142"/>
                <a:gd name="T7" fmla="*/ 50 h 420"/>
                <a:gd name="T8" fmla="*/ 0 w 142"/>
                <a:gd name="T9" fmla="*/ 80 h 420"/>
                <a:gd name="T10" fmla="*/ 0 w 142"/>
                <a:gd name="T11" fmla="*/ 82 h 420"/>
                <a:gd name="T12" fmla="*/ 0 w 142"/>
                <a:gd name="T13" fmla="*/ 84 h 420"/>
                <a:gd name="T14" fmla="*/ 0 w 142"/>
                <a:gd name="T15" fmla="*/ 330 h 420"/>
                <a:gd name="T16" fmla="*/ 2 w 142"/>
                <a:gd name="T17" fmla="*/ 338 h 420"/>
                <a:gd name="T18" fmla="*/ 61 w 142"/>
                <a:gd name="T19" fmla="*/ 415 h 420"/>
                <a:gd name="T20" fmla="*/ 71 w 142"/>
                <a:gd name="T21" fmla="*/ 420 h 420"/>
                <a:gd name="T22" fmla="*/ 81 w 142"/>
                <a:gd name="T23" fmla="*/ 415 h 420"/>
                <a:gd name="T24" fmla="*/ 139 w 142"/>
                <a:gd name="T25" fmla="*/ 338 h 420"/>
                <a:gd name="T26" fmla="*/ 142 w 142"/>
                <a:gd name="T27" fmla="*/ 330 h 420"/>
                <a:gd name="T28" fmla="*/ 142 w 142"/>
                <a:gd name="T29" fmla="*/ 84 h 420"/>
                <a:gd name="T30" fmla="*/ 142 w 142"/>
                <a:gd name="T31" fmla="*/ 81 h 420"/>
                <a:gd name="T32" fmla="*/ 142 w 142"/>
                <a:gd name="T33" fmla="*/ 79 h 420"/>
                <a:gd name="T34" fmla="*/ 142 w 142"/>
                <a:gd name="T35" fmla="*/ 50 h 420"/>
                <a:gd name="T36" fmla="*/ 25 w 142"/>
                <a:gd name="T37" fmla="*/ 92 h 420"/>
                <a:gd name="T38" fmla="*/ 58 w 142"/>
                <a:gd name="T39" fmla="*/ 92 h 420"/>
                <a:gd name="T40" fmla="*/ 58 w 142"/>
                <a:gd name="T41" fmla="*/ 316 h 420"/>
                <a:gd name="T42" fmla="*/ 25 w 142"/>
                <a:gd name="T43" fmla="*/ 316 h 420"/>
                <a:gd name="T44" fmla="*/ 25 w 142"/>
                <a:gd name="T45" fmla="*/ 92 h 420"/>
                <a:gd name="T46" fmla="*/ 71 w 142"/>
                <a:gd name="T47" fmla="*/ 386 h 420"/>
                <a:gd name="T48" fmla="*/ 36 w 142"/>
                <a:gd name="T49" fmla="*/ 341 h 420"/>
                <a:gd name="T50" fmla="*/ 106 w 142"/>
                <a:gd name="T51" fmla="*/ 341 h 420"/>
                <a:gd name="T52" fmla="*/ 71 w 142"/>
                <a:gd name="T53" fmla="*/ 386 h 420"/>
                <a:gd name="T54" fmla="*/ 117 w 142"/>
                <a:gd name="T55" fmla="*/ 316 h 420"/>
                <a:gd name="T56" fmla="*/ 84 w 142"/>
                <a:gd name="T57" fmla="*/ 316 h 420"/>
                <a:gd name="T58" fmla="*/ 84 w 142"/>
                <a:gd name="T59" fmla="*/ 92 h 420"/>
                <a:gd name="T60" fmla="*/ 117 w 142"/>
                <a:gd name="T61" fmla="*/ 92 h 420"/>
                <a:gd name="T62" fmla="*/ 117 w 142"/>
                <a:gd name="T63" fmla="*/ 316 h 420"/>
                <a:gd name="T64" fmla="*/ 117 w 142"/>
                <a:gd name="T65" fmla="*/ 67 h 420"/>
                <a:gd name="T66" fmla="*/ 25 w 142"/>
                <a:gd name="T67" fmla="*/ 67 h 420"/>
                <a:gd name="T68" fmla="*/ 25 w 142"/>
                <a:gd name="T69" fmla="*/ 50 h 420"/>
                <a:gd name="T70" fmla="*/ 49 w 142"/>
                <a:gd name="T71" fmla="*/ 26 h 420"/>
                <a:gd name="T72" fmla="*/ 93 w 142"/>
                <a:gd name="T73" fmla="*/ 26 h 420"/>
                <a:gd name="T74" fmla="*/ 117 w 142"/>
                <a:gd name="T75" fmla="*/ 50 h 420"/>
                <a:gd name="T76" fmla="*/ 117 w 142"/>
                <a:gd name="T77" fmla="*/ 67 h 420"/>
                <a:gd name="T78" fmla="*/ 117 w 142"/>
                <a:gd name="T79" fmla="*/ 67 h 420"/>
                <a:gd name="T80" fmla="*/ 117 w 142"/>
                <a:gd name="T81" fmla="*/ 67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42" h="420">
                  <a:moveTo>
                    <a:pt x="142" y="50"/>
                  </a:moveTo>
                  <a:cubicBezTo>
                    <a:pt x="142" y="23"/>
                    <a:pt x="120" y="0"/>
                    <a:pt x="93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22" y="0"/>
                    <a:pt x="0" y="22"/>
                    <a:pt x="0" y="5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0"/>
                    <a:pt x="0" y="81"/>
                    <a:pt x="0" y="82"/>
                  </a:cubicBezTo>
                  <a:cubicBezTo>
                    <a:pt x="0" y="83"/>
                    <a:pt x="0" y="83"/>
                    <a:pt x="0" y="84"/>
                  </a:cubicBezTo>
                  <a:cubicBezTo>
                    <a:pt x="0" y="330"/>
                    <a:pt x="0" y="330"/>
                    <a:pt x="0" y="330"/>
                  </a:cubicBezTo>
                  <a:cubicBezTo>
                    <a:pt x="0" y="333"/>
                    <a:pt x="1" y="336"/>
                    <a:pt x="2" y="338"/>
                  </a:cubicBezTo>
                  <a:cubicBezTo>
                    <a:pt x="61" y="415"/>
                    <a:pt x="61" y="415"/>
                    <a:pt x="61" y="415"/>
                  </a:cubicBezTo>
                  <a:cubicBezTo>
                    <a:pt x="63" y="418"/>
                    <a:pt x="67" y="420"/>
                    <a:pt x="71" y="420"/>
                  </a:cubicBezTo>
                  <a:cubicBezTo>
                    <a:pt x="75" y="420"/>
                    <a:pt x="79" y="418"/>
                    <a:pt x="81" y="415"/>
                  </a:cubicBezTo>
                  <a:cubicBezTo>
                    <a:pt x="139" y="338"/>
                    <a:pt x="139" y="338"/>
                    <a:pt x="139" y="338"/>
                  </a:cubicBezTo>
                  <a:cubicBezTo>
                    <a:pt x="141" y="336"/>
                    <a:pt x="142" y="333"/>
                    <a:pt x="142" y="330"/>
                  </a:cubicBezTo>
                  <a:cubicBezTo>
                    <a:pt x="142" y="84"/>
                    <a:pt x="142" y="84"/>
                    <a:pt x="142" y="84"/>
                  </a:cubicBezTo>
                  <a:cubicBezTo>
                    <a:pt x="142" y="83"/>
                    <a:pt x="142" y="82"/>
                    <a:pt x="142" y="81"/>
                  </a:cubicBezTo>
                  <a:cubicBezTo>
                    <a:pt x="142" y="81"/>
                    <a:pt x="142" y="80"/>
                    <a:pt x="142" y="79"/>
                  </a:cubicBezTo>
                  <a:cubicBezTo>
                    <a:pt x="142" y="50"/>
                    <a:pt x="142" y="50"/>
                    <a:pt x="142" y="50"/>
                  </a:cubicBezTo>
                  <a:close/>
                  <a:moveTo>
                    <a:pt x="25" y="92"/>
                  </a:moveTo>
                  <a:cubicBezTo>
                    <a:pt x="58" y="92"/>
                    <a:pt x="58" y="92"/>
                    <a:pt x="58" y="92"/>
                  </a:cubicBezTo>
                  <a:cubicBezTo>
                    <a:pt x="58" y="316"/>
                    <a:pt x="58" y="316"/>
                    <a:pt x="58" y="316"/>
                  </a:cubicBezTo>
                  <a:cubicBezTo>
                    <a:pt x="25" y="316"/>
                    <a:pt x="25" y="316"/>
                    <a:pt x="25" y="316"/>
                  </a:cubicBezTo>
                  <a:lnTo>
                    <a:pt x="25" y="92"/>
                  </a:lnTo>
                  <a:close/>
                  <a:moveTo>
                    <a:pt x="71" y="386"/>
                  </a:moveTo>
                  <a:cubicBezTo>
                    <a:pt x="36" y="341"/>
                    <a:pt x="36" y="341"/>
                    <a:pt x="36" y="341"/>
                  </a:cubicBezTo>
                  <a:cubicBezTo>
                    <a:pt x="106" y="341"/>
                    <a:pt x="106" y="341"/>
                    <a:pt x="106" y="341"/>
                  </a:cubicBezTo>
                  <a:lnTo>
                    <a:pt x="71" y="386"/>
                  </a:lnTo>
                  <a:close/>
                  <a:moveTo>
                    <a:pt x="117" y="316"/>
                  </a:moveTo>
                  <a:cubicBezTo>
                    <a:pt x="84" y="316"/>
                    <a:pt x="84" y="316"/>
                    <a:pt x="84" y="316"/>
                  </a:cubicBezTo>
                  <a:cubicBezTo>
                    <a:pt x="84" y="92"/>
                    <a:pt x="84" y="92"/>
                    <a:pt x="84" y="92"/>
                  </a:cubicBezTo>
                  <a:cubicBezTo>
                    <a:pt x="117" y="92"/>
                    <a:pt x="117" y="92"/>
                    <a:pt x="117" y="92"/>
                  </a:cubicBezTo>
                  <a:lnTo>
                    <a:pt x="117" y="316"/>
                  </a:lnTo>
                  <a:close/>
                  <a:moveTo>
                    <a:pt x="117" y="67"/>
                  </a:moveTo>
                  <a:cubicBezTo>
                    <a:pt x="25" y="67"/>
                    <a:pt x="25" y="67"/>
                    <a:pt x="25" y="67"/>
                  </a:cubicBezTo>
                  <a:cubicBezTo>
                    <a:pt x="25" y="50"/>
                    <a:pt x="25" y="50"/>
                    <a:pt x="25" y="50"/>
                  </a:cubicBezTo>
                  <a:cubicBezTo>
                    <a:pt x="25" y="37"/>
                    <a:pt x="36" y="26"/>
                    <a:pt x="49" y="26"/>
                  </a:cubicBezTo>
                  <a:cubicBezTo>
                    <a:pt x="93" y="26"/>
                    <a:pt x="93" y="26"/>
                    <a:pt x="93" y="26"/>
                  </a:cubicBezTo>
                  <a:cubicBezTo>
                    <a:pt x="106" y="26"/>
                    <a:pt x="117" y="37"/>
                    <a:pt x="117" y="50"/>
                  </a:cubicBezTo>
                  <a:cubicBezTo>
                    <a:pt x="117" y="67"/>
                    <a:pt x="117" y="67"/>
                    <a:pt x="117" y="67"/>
                  </a:cubicBezTo>
                  <a:close/>
                  <a:moveTo>
                    <a:pt x="117" y="67"/>
                  </a:moveTo>
                  <a:cubicBezTo>
                    <a:pt x="117" y="67"/>
                    <a:pt x="117" y="67"/>
                    <a:pt x="117" y="6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7556907" y="1366709"/>
            <a:ext cx="2777264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sz="4500" dirty="0">
                <a:solidFill>
                  <a:schemeClr val="tx1">
                    <a:lumMod val="50000"/>
                    <a:lumOff val="50000"/>
                  </a:schemeClr>
                </a:solidFill>
                <a:latin typeface="Bebas Neue Bold" panose="020B0606020202050201" pitchFamily="34" charset="0"/>
              </a:rPr>
              <a:t>welcome</a:t>
            </a:r>
          </a:p>
          <a:p>
            <a:pPr>
              <a:lnSpc>
                <a:spcPts val="3800"/>
              </a:lnSpc>
            </a:pPr>
            <a:r>
              <a:rPr lang="en-US" sz="4500" dirty="0" err="1">
                <a:solidFill>
                  <a:schemeClr val="accent4"/>
                </a:solidFill>
                <a:latin typeface="Bebas Neue Bold" panose="020B0606020202050201" pitchFamily="34" charset="0"/>
              </a:rPr>
              <a:t>Iam</a:t>
            </a:r>
            <a:r>
              <a:rPr lang="en-US" sz="4500" dirty="0">
                <a:solidFill>
                  <a:schemeClr val="accent4"/>
                </a:solidFill>
                <a:latin typeface="Bebas Neue Bold" panose="020B0606020202050201" pitchFamily="34" charset="0"/>
              </a:rPr>
              <a:t> </a:t>
            </a:r>
            <a:r>
              <a:rPr lang="en-US" sz="4500" dirty="0" err="1">
                <a:solidFill>
                  <a:schemeClr val="accent4"/>
                </a:solidFill>
                <a:latin typeface="Bebas Neue Bold" panose="020B0606020202050201" pitchFamily="34" charset="0"/>
              </a:rPr>
              <a:t>jhon</a:t>
            </a:r>
            <a:r>
              <a:rPr lang="en-US" sz="4500" dirty="0">
                <a:solidFill>
                  <a:schemeClr val="accent4"/>
                </a:solidFill>
                <a:latin typeface="Bebas Neue Bold" panose="020B0606020202050201" pitchFamily="34" charset="0"/>
              </a:rPr>
              <a:t> deo</a:t>
            </a:r>
          </a:p>
          <a:p>
            <a:pPr>
              <a:lnSpc>
                <a:spcPts val="3800"/>
              </a:lnSpc>
            </a:pPr>
            <a:r>
              <a:rPr lang="en-US" sz="2500" dirty="0">
                <a:solidFill>
                  <a:schemeClr val="tx1">
                    <a:lumMod val="50000"/>
                    <a:lumOff val="50000"/>
                  </a:schemeClr>
                </a:solidFill>
                <a:latin typeface="Bebas Neue Bold" panose="020B0606020202050201" pitchFamily="34" charset="0"/>
              </a:rPr>
              <a:t>Your presenter</a:t>
            </a:r>
          </a:p>
        </p:txBody>
      </p:sp>
      <p:sp>
        <p:nvSpPr>
          <p:cNvPr id="26" name="Rectangle 9"/>
          <p:cNvSpPr>
            <a:spLocks/>
          </p:cNvSpPr>
          <p:nvPr/>
        </p:nvSpPr>
        <p:spPr bwMode="auto">
          <a:xfrm>
            <a:off x="7658508" y="3007161"/>
            <a:ext cx="2675663" cy="11043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5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layout design is meant to the project an image </a:t>
            </a: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and the best ipsum and the best popularity then your</a:t>
            </a:r>
          </a:p>
        </p:txBody>
      </p:sp>
      <p:pic>
        <p:nvPicPr>
          <p:cNvPr id="27" name="Picture 2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673021" y="4512894"/>
            <a:ext cx="889058" cy="1379906"/>
          </a:xfrm>
          <a:prstGeom prst="rect">
            <a:avLst/>
          </a:prstGeom>
        </p:spPr>
      </p:pic>
      <p:cxnSp>
        <p:nvCxnSpPr>
          <p:cNvPr id="28" name="Straight Connector 27"/>
          <p:cNvCxnSpPr>
            <a:cxnSpLocks/>
          </p:cNvCxnSpPr>
          <p:nvPr/>
        </p:nvCxnSpPr>
        <p:spPr>
          <a:xfrm flipV="1">
            <a:off x="8117550" y="6076950"/>
            <a:ext cx="0" cy="781050"/>
          </a:xfrm>
          <a:prstGeom prst="line">
            <a:avLst/>
          </a:prstGeom>
          <a:ln w="12700">
            <a:solidFill>
              <a:schemeClr val="bg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6C1F91E-DB9E-4ED9-81C2-610706CDEDEB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0052094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4</a:t>
            </a:fld>
            <a:endParaRPr lang="en-US" sz="1000" dirty="0"/>
          </a:p>
        </p:txBody>
      </p:sp>
      <p:sp>
        <p:nvSpPr>
          <p:cNvPr id="23" name="TextBox 22"/>
          <p:cNvSpPr txBox="1"/>
          <p:nvPr/>
        </p:nvSpPr>
        <p:spPr>
          <a:xfrm>
            <a:off x="7556907" y="1366709"/>
            <a:ext cx="2777264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800"/>
              </a:lnSpc>
            </a:pPr>
            <a:r>
              <a:rPr lang="en-US" sz="4500" dirty="0">
                <a:solidFill>
                  <a:schemeClr val="tx1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</a:rPr>
              <a:t>welcome</a:t>
            </a:r>
          </a:p>
          <a:p>
            <a:pPr>
              <a:lnSpc>
                <a:spcPts val="3800"/>
              </a:lnSpc>
            </a:pPr>
            <a:r>
              <a:rPr lang="en-US" sz="4500" dirty="0" err="1">
                <a:solidFill>
                  <a:schemeClr val="accent4"/>
                </a:solidFill>
                <a:latin typeface="Bebas Neue Bold" panose="020B0606020202050201" pitchFamily="34" charset="0"/>
              </a:rPr>
              <a:t>Iam</a:t>
            </a:r>
            <a:r>
              <a:rPr lang="en-US" sz="4500" dirty="0">
                <a:solidFill>
                  <a:schemeClr val="accent4"/>
                </a:solidFill>
                <a:latin typeface="Bebas Neue Bold" panose="020B0606020202050201" pitchFamily="34" charset="0"/>
              </a:rPr>
              <a:t> </a:t>
            </a:r>
            <a:r>
              <a:rPr lang="en-US" sz="4500" dirty="0" err="1">
                <a:solidFill>
                  <a:schemeClr val="accent4"/>
                </a:solidFill>
                <a:latin typeface="Bebas Neue Bold" panose="020B0606020202050201" pitchFamily="34" charset="0"/>
              </a:rPr>
              <a:t>jhon</a:t>
            </a:r>
            <a:r>
              <a:rPr lang="en-US" sz="4500" dirty="0">
                <a:solidFill>
                  <a:schemeClr val="accent4"/>
                </a:solidFill>
                <a:latin typeface="Bebas Neue Bold" panose="020B0606020202050201" pitchFamily="34" charset="0"/>
              </a:rPr>
              <a:t> deo</a:t>
            </a:r>
          </a:p>
          <a:p>
            <a:pPr>
              <a:lnSpc>
                <a:spcPts val="3800"/>
              </a:lnSpc>
            </a:pPr>
            <a:r>
              <a:rPr lang="en-US" sz="2500" dirty="0">
                <a:solidFill>
                  <a:schemeClr val="tx1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</a:rPr>
              <a:t>Your presenter</a:t>
            </a:r>
          </a:p>
        </p:txBody>
      </p:sp>
      <p:sp>
        <p:nvSpPr>
          <p:cNvPr id="26" name="Rectangle 9"/>
          <p:cNvSpPr>
            <a:spLocks/>
          </p:cNvSpPr>
          <p:nvPr/>
        </p:nvSpPr>
        <p:spPr bwMode="auto">
          <a:xfrm>
            <a:off x="7658508" y="3007161"/>
            <a:ext cx="2675663" cy="11043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500"/>
              </a:lnSpc>
            </a:pPr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layout design is meant to the project an image </a:t>
            </a:r>
            <a:r>
              <a:rPr lang="en-US" sz="1100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and the best ipsum and the best popularity then your</a:t>
            </a:r>
          </a:p>
        </p:txBody>
      </p:sp>
      <p:pic>
        <p:nvPicPr>
          <p:cNvPr id="24" name="Picture 2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673021" y="4512894"/>
            <a:ext cx="889599" cy="1380744"/>
          </a:xfrm>
          <a:prstGeom prst="rect">
            <a:avLst/>
          </a:prstGeom>
        </p:spPr>
      </p:pic>
      <p:cxnSp>
        <p:nvCxnSpPr>
          <p:cNvPr id="28" name="Straight Connector 27"/>
          <p:cNvCxnSpPr>
            <a:cxnSpLocks/>
          </p:cNvCxnSpPr>
          <p:nvPr/>
        </p:nvCxnSpPr>
        <p:spPr>
          <a:xfrm flipV="1">
            <a:off x="8117550" y="6076950"/>
            <a:ext cx="0" cy="78105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" name="Group 19"/>
          <p:cNvGrpSpPr/>
          <p:nvPr/>
        </p:nvGrpSpPr>
        <p:grpSpPr>
          <a:xfrm>
            <a:off x="7673021" y="-158750"/>
            <a:ext cx="844348" cy="917404"/>
            <a:chOff x="12446000" y="-311150"/>
            <a:chExt cx="2073275" cy="2252663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21" name="Freeform 5"/>
            <p:cNvSpPr>
              <a:spLocks noEditPoints="1"/>
            </p:cNvSpPr>
            <p:nvPr/>
          </p:nvSpPr>
          <p:spPr bwMode="auto">
            <a:xfrm>
              <a:off x="12446000" y="82550"/>
              <a:ext cx="2073275" cy="1858963"/>
            </a:xfrm>
            <a:custGeom>
              <a:avLst/>
              <a:gdLst>
                <a:gd name="T0" fmla="*/ 524 w 574"/>
                <a:gd name="T1" fmla="*/ 0 h 515"/>
                <a:gd name="T2" fmla="*/ 402 w 574"/>
                <a:gd name="T3" fmla="*/ 0 h 515"/>
                <a:gd name="T4" fmla="*/ 389 w 574"/>
                <a:gd name="T5" fmla="*/ 13 h 515"/>
                <a:gd name="T6" fmla="*/ 402 w 574"/>
                <a:gd name="T7" fmla="*/ 26 h 515"/>
                <a:gd name="T8" fmla="*/ 524 w 574"/>
                <a:gd name="T9" fmla="*/ 26 h 515"/>
                <a:gd name="T10" fmla="*/ 549 w 574"/>
                <a:gd name="T11" fmla="*/ 51 h 515"/>
                <a:gd name="T12" fmla="*/ 549 w 574"/>
                <a:gd name="T13" fmla="*/ 364 h 515"/>
                <a:gd name="T14" fmla="*/ 524 w 574"/>
                <a:gd name="T15" fmla="*/ 389 h 515"/>
                <a:gd name="T16" fmla="*/ 50 w 574"/>
                <a:gd name="T17" fmla="*/ 389 h 515"/>
                <a:gd name="T18" fmla="*/ 25 w 574"/>
                <a:gd name="T19" fmla="*/ 364 h 515"/>
                <a:gd name="T20" fmla="*/ 25 w 574"/>
                <a:gd name="T21" fmla="*/ 51 h 515"/>
                <a:gd name="T22" fmla="*/ 50 w 574"/>
                <a:gd name="T23" fmla="*/ 26 h 515"/>
                <a:gd name="T24" fmla="*/ 174 w 574"/>
                <a:gd name="T25" fmla="*/ 26 h 515"/>
                <a:gd name="T26" fmla="*/ 187 w 574"/>
                <a:gd name="T27" fmla="*/ 13 h 515"/>
                <a:gd name="T28" fmla="*/ 174 w 574"/>
                <a:gd name="T29" fmla="*/ 0 h 515"/>
                <a:gd name="T30" fmla="*/ 50 w 574"/>
                <a:gd name="T31" fmla="*/ 0 h 515"/>
                <a:gd name="T32" fmla="*/ 0 w 574"/>
                <a:gd name="T33" fmla="*/ 51 h 515"/>
                <a:gd name="T34" fmla="*/ 0 w 574"/>
                <a:gd name="T35" fmla="*/ 364 h 515"/>
                <a:gd name="T36" fmla="*/ 50 w 574"/>
                <a:gd name="T37" fmla="*/ 414 h 515"/>
                <a:gd name="T38" fmla="*/ 274 w 574"/>
                <a:gd name="T39" fmla="*/ 414 h 515"/>
                <a:gd name="T40" fmla="*/ 274 w 574"/>
                <a:gd name="T41" fmla="*/ 490 h 515"/>
                <a:gd name="T42" fmla="*/ 170 w 574"/>
                <a:gd name="T43" fmla="*/ 490 h 515"/>
                <a:gd name="T44" fmla="*/ 157 w 574"/>
                <a:gd name="T45" fmla="*/ 502 h 515"/>
                <a:gd name="T46" fmla="*/ 170 w 574"/>
                <a:gd name="T47" fmla="*/ 515 h 515"/>
                <a:gd name="T48" fmla="*/ 404 w 574"/>
                <a:gd name="T49" fmla="*/ 515 h 515"/>
                <a:gd name="T50" fmla="*/ 417 w 574"/>
                <a:gd name="T51" fmla="*/ 502 h 515"/>
                <a:gd name="T52" fmla="*/ 404 w 574"/>
                <a:gd name="T53" fmla="*/ 490 h 515"/>
                <a:gd name="T54" fmla="*/ 299 w 574"/>
                <a:gd name="T55" fmla="*/ 490 h 515"/>
                <a:gd name="T56" fmla="*/ 299 w 574"/>
                <a:gd name="T57" fmla="*/ 414 h 515"/>
                <a:gd name="T58" fmla="*/ 524 w 574"/>
                <a:gd name="T59" fmla="*/ 414 h 515"/>
                <a:gd name="T60" fmla="*/ 574 w 574"/>
                <a:gd name="T61" fmla="*/ 364 h 515"/>
                <a:gd name="T62" fmla="*/ 574 w 574"/>
                <a:gd name="T63" fmla="*/ 51 h 515"/>
                <a:gd name="T64" fmla="*/ 524 w 574"/>
                <a:gd name="T65" fmla="*/ 0 h 515"/>
                <a:gd name="T66" fmla="*/ 524 w 574"/>
                <a:gd name="T67" fmla="*/ 0 h 515"/>
                <a:gd name="T68" fmla="*/ 524 w 574"/>
                <a:gd name="T69" fmla="*/ 0 h 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74" h="515">
                  <a:moveTo>
                    <a:pt x="524" y="0"/>
                  </a:moveTo>
                  <a:cubicBezTo>
                    <a:pt x="402" y="0"/>
                    <a:pt x="402" y="0"/>
                    <a:pt x="402" y="0"/>
                  </a:cubicBezTo>
                  <a:cubicBezTo>
                    <a:pt x="395" y="0"/>
                    <a:pt x="389" y="6"/>
                    <a:pt x="389" y="13"/>
                  </a:cubicBezTo>
                  <a:cubicBezTo>
                    <a:pt x="389" y="20"/>
                    <a:pt x="395" y="26"/>
                    <a:pt x="402" y="26"/>
                  </a:cubicBezTo>
                  <a:cubicBezTo>
                    <a:pt x="524" y="26"/>
                    <a:pt x="524" y="26"/>
                    <a:pt x="524" y="26"/>
                  </a:cubicBezTo>
                  <a:cubicBezTo>
                    <a:pt x="538" y="26"/>
                    <a:pt x="549" y="37"/>
                    <a:pt x="549" y="51"/>
                  </a:cubicBezTo>
                  <a:cubicBezTo>
                    <a:pt x="549" y="364"/>
                    <a:pt x="549" y="364"/>
                    <a:pt x="549" y="364"/>
                  </a:cubicBezTo>
                  <a:cubicBezTo>
                    <a:pt x="549" y="378"/>
                    <a:pt x="538" y="389"/>
                    <a:pt x="524" y="389"/>
                  </a:cubicBezTo>
                  <a:cubicBezTo>
                    <a:pt x="50" y="389"/>
                    <a:pt x="50" y="389"/>
                    <a:pt x="50" y="389"/>
                  </a:cubicBezTo>
                  <a:cubicBezTo>
                    <a:pt x="36" y="389"/>
                    <a:pt x="25" y="378"/>
                    <a:pt x="25" y="364"/>
                  </a:cubicBezTo>
                  <a:cubicBezTo>
                    <a:pt x="25" y="51"/>
                    <a:pt x="25" y="51"/>
                    <a:pt x="25" y="51"/>
                  </a:cubicBezTo>
                  <a:cubicBezTo>
                    <a:pt x="25" y="37"/>
                    <a:pt x="36" y="26"/>
                    <a:pt x="50" y="26"/>
                  </a:cubicBezTo>
                  <a:cubicBezTo>
                    <a:pt x="174" y="26"/>
                    <a:pt x="174" y="26"/>
                    <a:pt x="174" y="26"/>
                  </a:cubicBezTo>
                  <a:cubicBezTo>
                    <a:pt x="181" y="26"/>
                    <a:pt x="187" y="20"/>
                    <a:pt x="187" y="13"/>
                  </a:cubicBezTo>
                  <a:cubicBezTo>
                    <a:pt x="187" y="6"/>
                    <a:pt x="181" y="0"/>
                    <a:pt x="174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23" y="0"/>
                    <a:pt x="0" y="23"/>
                    <a:pt x="0" y="51"/>
                  </a:cubicBezTo>
                  <a:cubicBezTo>
                    <a:pt x="0" y="364"/>
                    <a:pt x="0" y="364"/>
                    <a:pt x="0" y="364"/>
                  </a:cubicBezTo>
                  <a:cubicBezTo>
                    <a:pt x="0" y="391"/>
                    <a:pt x="23" y="414"/>
                    <a:pt x="50" y="414"/>
                  </a:cubicBezTo>
                  <a:cubicBezTo>
                    <a:pt x="274" y="414"/>
                    <a:pt x="274" y="414"/>
                    <a:pt x="274" y="414"/>
                  </a:cubicBezTo>
                  <a:cubicBezTo>
                    <a:pt x="274" y="490"/>
                    <a:pt x="274" y="490"/>
                    <a:pt x="274" y="490"/>
                  </a:cubicBezTo>
                  <a:cubicBezTo>
                    <a:pt x="170" y="490"/>
                    <a:pt x="170" y="490"/>
                    <a:pt x="170" y="490"/>
                  </a:cubicBezTo>
                  <a:cubicBezTo>
                    <a:pt x="163" y="490"/>
                    <a:pt x="157" y="495"/>
                    <a:pt x="157" y="502"/>
                  </a:cubicBezTo>
                  <a:cubicBezTo>
                    <a:pt x="157" y="509"/>
                    <a:pt x="163" y="515"/>
                    <a:pt x="170" y="515"/>
                  </a:cubicBezTo>
                  <a:cubicBezTo>
                    <a:pt x="404" y="515"/>
                    <a:pt x="404" y="515"/>
                    <a:pt x="404" y="515"/>
                  </a:cubicBezTo>
                  <a:cubicBezTo>
                    <a:pt x="411" y="515"/>
                    <a:pt x="417" y="509"/>
                    <a:pt x="417" y="502"/>
                  </a:cubicBezTo>
                  <a:cubicBezTo>
                    <a:pt x="417" y="495"/>
                    <a:pt x="411" y="490"/>
                    <a:pt x="404" y="490"/>
                  </a:cubicBezTo>
                  <a:cubicBezTo>
                    <a:pt x="299" y="490"/>
                    <a:pt x="299" y="490"/>
                    <a:pt x="299" y="490"/>
                  </a:cubicBezTo>
                  <a:cubicBezTo>
                    <a:pt x="299" y="414"/>
                    <a:pt x="299" y="414"/>
                    <a:pt x="299" y="414"/>
                  </a:cubicBezTo>
                  <a:cubicBezTo>
                    <a:pt x="524" y="414"/>
                    <a:pt x="524" y="414"/>
                    <a:pt x="524" y="414"/>
                  </a:cubicBezTo>
                  <a:cubicBezTo>
                    <a:pt x="551" y="414"/>
                    <a:pt x="574" y="391"/>
                    <a:pt x="574" y="364"/>
                  </a:cubicBezTo>
                  <a:cubicBezTo>
                    <a:pt x="574" y="51"/>
                    <a:pt x="574" y="51"/>
                    <a:pt x="574" y="51"/>
                  </a:cubicBezTo>
                  <a:cubicBezTo>
                    <a:pt x="574" y="23"/>
                    <a:pt x="551" y="0"/>
                    <a:pt x="524" y="0"/>
                  </a:cubicBezTo>
                  <a:close/>
                  <a:moveTo>
                    <a:pt x="524" y="0"/>
                  </a:moveTo>
                  <a:cubicBezTo>
                    <a:pt x="524" y="0"/>
                    <a:pt x="524" y="0"/>
                    <a:pt x="524" y="0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6"/>
            <p:cNvSpPr>
              <a:spLocks noEditPoints="1"/>
            </p:cNvSpPr>
            <p:nvPr/>
          </p:nvSpPr>
          <p:spPr bwMode="auto">
            <a:xfrm>
              <a:off x="13225463" y="-311150"/>
              <a:ext cx="512763" cy="1516063"/>
            </a:xfrm>
            <a:custGeom>
              <a:avLst/>
              <a:gdLst>
                <a:gd name="T0" fmla="*/ 142 w 142"/>
                <a:gd name="T1" fmla="*/ 50 h 420"/>
                <a:gd name="T2" fmla="*/ 93 w 142"/>
                <a:gd name="T3" fmla="*/ 0 h 420"/>
                <a:gd name="T4" fmla="*/ 49 w 142"/>
                <a:gd name="T5" fmla="*/ 0 h 420"/>
                <a:gd name="T6" fmla="*/ 0 w 142"/>
                <a:gd name="T7" fmla="*/ 50 h 420"/>
                <a:gd name="T8" fmla="*/ 0 w 142"/>
                <a:gd name="T9" fmla="*/ 80 h 420"/>
                <a:gd name="T10" fmla="*/ 0 w 142"/>
                <a:gd name="T11" fmla="*/ 82 h 420"/>
                <a:gd name="T12" fmla="*/ 0 w 142"/>
                <a:gd name="T13" fmla="*/ 84 h 420"/>
                <a:gd name="T14" fmla="*/ 0 w 142"/>
                <a:gd name="T15" fmla="*/ 330 h 420"/>
                <a:gd name="T16" fmla="*/ 2 w 142"/>
                <a:gd name="T17" fmla="*/ 338 h 420"/>
                <a:gd name="T18" fmla="*/ 61 w 142"/>
                <a:gd name="T19" fmla="*/ 415 h 420"/>
                <a:gd name="T20" fmla="*/ 71 w 142"/>
                <a:gd name="T21" fmla="*/ 420 h 420"/>
                <a:gd name="T22" fmla="*/ 81 w 142"/>
                <a:gd name="T23" fmla="*/ 415 h 420"/>
                <a:gd name="T24" fmla="*/ 139 w 142"/>
                <a:gd name="T25" fmla="*/ 338 h 420"/>
                <a:gd name="T26" fmla="*/ 142 w 142"/>
                <a:gd name="T27" fmla="*/ 330 h 420"/>
                <a:gd name="T28" fmla="*/ 142 w 142"/>
                <a:gd name="T29" fmla="*/ 84 h 420"/>
                <a:gd name="T30" fmla="*/ 142 w 142"/>
                <a:gd name="T31" fmla="*/ 81 h 420"/>
                <a:gd name="T32" fmla="*/ 142 w 142"/>
                <a:gd name="T33" fmla="*/ 79 h 420"/>
                <a:gd name="T34" fmla="*/ 142 w 142"/>
                <a:gd name="T35" fmla="*/ 50 h 420"/>
                <a:gd name="T36" fmla="*/ 25 w 142"/>
                <a:gd name="T37" fmla="*/ 92 h 420"/>
                <a:gd name="T38" fmla="*/ 58 w 142"/>
                <a:gd name="T39" fmla="*/ 92 h 420"/>
                <a:gd name="T40" fmla="*/ 58 w 142"/>
                <a:gd name="T41" fmla="*/ 316 h 420"/>
                <a:gd name="T42" fmla="*/ 25 w 142"/>
                <a:gd name="T43" fmla="*/ 316 h 420"/>
                <a:gd name="T44" fmla="*/ 25 w 142"/>
                <a:gd name="T45" fmla="*/ 92 h 420"/>
                <a:gd name="T46" fmla="*/ 71 w 142"/>
                <a:gd name="T47" fmla="*/ 386 h 420"/>
                <a:gd name="T48" fmla="*/ 36 w 142"/>
                <a:gd name="T49" fmla="*/ 341 h 420"/>
                <a:gd name="T50" fmla="*/ 106 w 142"/>
                <a:gd name="T51" fmla="*/ 341 h 420"/>
                <a:gd name="T52" fmla="*/ 71 w 142"/>
                <a:gd name="T53" fmla="*/ 386 h 420"/>
                <a:gd name="T54" fmla="*/ 117 w 142"/>
                <a:gd name="T55" fmla="*/ 316 h 420"/>
                <a:gd name="T56" fmla="*/ 84 w 142"/>
                <a:gd name="T57" fmla="*/ 316 h 420"/>
                <a:gd name="T58" fmla="*/ 84 w 142"/>
                <a:gd name="T59" fmla="*/ 92 h 420"/>
                <a:gd name="T60" fmla="*/ 117 w 142"/>
                <a:gd name="T61" fmla="*/ 92 h 420"/>
                <a:gd name="T62" fmla="*/ 117 w 142"/>
                <a:gd name="T63" fmla="*/ 316 h 420"/>
                <a:gd name="T64" fmla="*/ 117 w 142"/>
                <a:gd name="T65" fmla="*/ 67 h 420"/>
                <a:gd name="T66" fmla="*/ 25 w 142"/>
                <a:gd name="T67" fmla="*/ 67 h 420"/>
                <a:gd name="T68" fmla="*/ 25 w 142"/>
                <a:gd name="T69" fmla="*/ 50 h 420"/>
                <a:gd name="T70" fmla="*/ 49 w 142"/>
                <a:gd name="T71" fmla="*/ 26 h 420"/>
                <a:gd name="T72" fmla="*/ 93 w 142"/>
                <a:gd name="T73" fmla="*/ 26 h 420"/>
                <a:gd name="T74" fmla="*/ 117 w 142"/>
                <a:gd name="T75" fmla="*/ 50 h 420"/>
                <a:gd name="T76" fmla="*/ 117 w 142"/>
                <a:gd name="T77" fmla="*/ 67 h 420"/>
                <a:gd name="T78" fmla="*/ 117 w 142"/>
                <a:gd name="T79" fmla="*/ 67 h 420"/>
                <a:gd name="T80" fmla="*/ 117 w 142"/>
                <a:gd name="T81" fmla="*/ 67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42" h="420">
                  <a:moveTo>
                    <a:pt x="142" y="50"/>
                  </a:moveTo>
                  <a:cubicBezTo>
                    <a:pt x="142" y="23"/>
                    <a:pt x="120" y="0"/>
                    <a:pt x="93" y="0"/>
                  </a:cubicBezTo>
                  <a:cubicBezTo>
                    <a:pt x="49" y="0"/>
                    <a:pt x="49" y="0"/>
                    <a:pt x="49" y="0"/>
                  </a:cubicBezTo>
                  <a:cubicBezTo>
                    <a:pt x="22" y="0"/>
                    <a:pt x="0" y="22"/>
                    <a:pt x="0" y="50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0"/>
                    <a:pt x="0" y="81"/>
                    <a:pt x="0" y="82"/>
                  </a:cubicBezTo>
                  <a:cubicBezTo>
                    <a:pt x="0" y="83"/>
                    <a:pt x="0" y="83"/>
                    <a:pt x="0" y="84"/>
                  </a:cubicBezTo>
                  <a:cubicBezTo>
                    <a:pt x="0" y="330"/>
                    <a:pt x="0" y="330"/>
                    <a:pt x="0" y="330"/>
                  </a:cubicBezTo>
                  <a:cubicBezTo>
                    <a:pt x="0" y="333"/>
                    <a:pt x="1" y="336"/>
                    <a:pt x="2" y="338"/>
                  </a:cubicBezTo>
                  <a:cubicBezTo>
                    <a:pt x="61" y="415"/>
                    <a:pt x="61" y="415"/>
                    <a:pt x="61" y="415"/>
                  </a:cubicBezTo>
                  <a:cubicBezTo>
                    <a:pt x="63" y="418"/>
                    <a:pt x="67" y="420"/>
                    <a:pt x="71" y="420"/>
                  </a:cubicBezTo>
                  <a:cubicBezTo>
                    <a:pt x="75" y="420"/>
                    <a:pt x="79" y="418"/>
                    <a:pt x="81" y="415"/>
                  </a:cubicBezTo>
                  <a:cubicBezTo>
                    <a:pt x="139" y="338"/>
                    <a:pt x="139" y="338"/>
                    <a:pt x="139" y="338"/>
                  </a:cubicBezTo>
                  <a:cubicBezTo>
                    <a:pt x="141" y="336"/>
                    <a:pt x="142" y="333"/>
                    <a:pt x="142" y="330"/>
                  </a:cubicBezTo>
                  <a:cubicBezTo>
                    <a:pt x="142" y="84"/>
                    <a:pt x="142" y="84"/>
                    <a:pt x="142" y="84"/>
                  </a:cubicBezTo>
                  <a:cubicBezTo>
                    <a:pt x="142" y="83"/>
                    <a:pt x="142" y="82"/>
                    <a:pt x="142" y="81"/>
                  </a:cubicBezTo>
                  <a:cubicBezTo>
                    <a:pt x="142" y="81"/>
                    <a:pt x="142" y="80"/>
                    <a:pt x="142" y="79"/>
                  </a:cubicBezTo>
                  <a:cubicBezTo>
                    <a:pt x="142" y="50"/>
                    <a:pt x="142" y="50"/>
                    <a:pt x="142" y="50"/>
                  </a:cubicBezTo>
                  <a:close/>
                  <a:moveTo>
                    <a:pt x="25" y="92"/>
                  </a:moveTo>
                  <a:cubicBezTo>
                    <a:pt x="58" y="92"/>
                    <a:pt x="58" y="92"/>
                    <a:pt x="58" y="92"/>
                  </a:cubicBezTo>
                  <a:cubicBezTo>
                    <a:pt x="58" y="316"/>
                    <a:pt x="58" y="316"/>
                    <a:pt x="58" y="316"/>
                  </a:cubicBezTo>
                  <a:cubicBezTo>
                    <a:pt x="25" y="316"/>
                    <a:pt x="25" y="316"/>
                    <a:pt x="25" y="316"/>
                  </a:cubicBezTo>
                  <a:lnTo>
                    <a:pt x="25" y="92"/>
                  </a:lnTo>
                  <a:close/>
                  <a:moveTo>
                    <a:pt x="71" y="386"/>
                  </a:moveTo>
                  <a:cubicBezTo>
                    <a:pt x="36" y="341"/>
                    <a:pt x="36" y="341"/>
                    <a:pt x="36" y="341"/>
                  </a:cubicBezTo>
                  <a:cubicBezTo>
                    <a:pt x="106" y="341"/>
                    <a:pt x="106" y="341"/>
                    <a:pt x="106" y="341"/>
                  </a:cubicBezTo>
                  <a:lnTo>
                    <a:pt x="71" y="386"/>
                  </a:lnTo>
                  <a:close/>
                  <a:moveTo>
                    <a:pt x="117" y="316"/>
                  </a:moveTo>
                  <a:cubicBezTo>
                    <a:pt x="84" y="316"/>
                    <a:pt x="84" y="316"/>
                    <a:pt x="84" y="316"/>
                  </a:cubicBezTo>
                  <a:cubicBezTo>
                    <a:pt x="84" y="92"/>
                    <a:pt x="84" y="92"/>
                    <a:pt x="84" y="92"/>
                  </a:cubicBezTo>
                  <a:cubicBezTo>
                    <a:pt x="117" y="92"/>
                    <a:pt x="117" y="92"/>
                    <a:pt x="117" y="92"/>
                  </a:cubicBezTo>
                  <a:lnTo>
                    <a:pt x="117" y="316"/>
                  </a:lnTo>
                  <a:close/>
                  <a:moveTo>
                    <a:pt x="117" y="67"/>
                  </a:moveTo>
                  <a:cubicBezTo>
                    <a:pt x="25" y="67"/>
                    <a:pt x="25" y="67"/>
                    <a:pt x="25" y="67"/>
                  </a:cubicBezTo>
                  <a:cubicBezTo>
                    <a:pt x="25" y="50"/>
                    <a:pt x="25" y="50"/>
                    <a:pt x="25" y="50"/>
                  </a:cubicBezTo>
                  <a:cubicBezTo>
                    <a:pt x="25" y="37"/>
                    <a:pt x="36" y="26"/>
                    <a:pt x="49" y="26"/>
                  </a:cubicBezTo>
                  <a:cubicBezTo>
                    <a:pt x="93" y="26"/>
                    <a:pt x="93" y="26"/>
                    <a:pt x="93" y="26"/>
                  </a:cubicBezTo>
                  <a:cubicBezTo>
                    <a:pt x="106" y="26"/>
                    <a:pt x="117" y="37"/>
                    <a:pt x="117" y="50"/>
                  </a:cubicBezTo>
                  <a:cubicBezTo>
                    <a:pt x="117" y="67"/>
                    <a:pt x="117" y="67"/>
                    <a:pt x="117" y="67"/>
                  </a:cubicBezTo>
                  <a:close/>
                  <a:moveTo>
                    <a:pt x="117" y="67"/>
                  </a:moveTo>
                  <a:cubicBezTo>
                    <a:pt x="117" y="67"/>
                    <a:pt x="117" y="67"/>
                    <a:pt x="117" y="67"/>
                  </a:cubicBezTo>
                </a:path>
              </a:pathLst>
            </a:custGeom>
            <a:grpFill/>
            <a:ln w="9525">
              <a:noFill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92E4EC8-F005-434D-925D-EC69EB55005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0302060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5</a:t>
            </a:fld>
            <a:endParaRPr lang="en-US" sz="1000" dirty="0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2664534" y="2440305"/>
            <a:ext cx="6862932" cy="1977390"/>
            <a:chOff x="2664534" y="2186993"/>
            <a:chExt cx="6862932" cy="1977390"/>
          </a:xfrm>
        </p:grpSpPr>
        <p:grpSp>
          <p:nvGrpSpPr>
            <p:cNvPr id="10" name="Group 9"/>
            <p:cNvGrpSpPr/>
            <p:nvPr/>
          </p:nvGrpSpPr>
          <p:grpSpPr>
            <a:xfrm>
              <a:off x="2664534" y="2186993"/>
              <a:ext cx="6862932" cy="1242007"/>
              <a:chOff x="2664534" y="2186993"/>
              <a:chExt cx="6862932" cy="1242007"/>
            </a:xfrm>
          </p:grpSpPr>
          <p:sp>
            <p:nvSpPr>
              <p:cNvPr id="17" name="TextBox 16"/>
              <p:cNvSpPr txBox="1"/>
              <p:nvPr/>
            </p:nvSpPr>
            <p:spPr>
              <a:xfrm>
                <a:off x="3586506" y="2186993"/>
                <a:ext cx="5018988" cy="124200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4300"/>
                  </a:lnSpc>
                </a:pPr>
                <a:r>
                  <a:rPr lang="en-US" sz="4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Bebas Neue Bold" panose="020B0606020202050201" pitchFamily="34" charset="0"/>
                  </a:rPr>
                  <a:t>business</a:t>
                </a:r>
              </a:p>
              <a:p>
                <a:pPr algn="ctr">
                  <a:lnSpc>
                    <a:spcPts val="4300"/>
                  </a:lnSpc>
                </a:pPr>
                <a:r>
                  <a:rPr lang="en-US" sz="4800" dirty="0">
                    <a:solidFill>
                      <a:schemeClr val="accent4"/>
                    </a:solidFill>
                    <a:latin typeface="Bebas Neue Bold" panose="020B0606020202050201" pitchFamily="34" charset="0"/>
                  </a:rPr>
                  <a:t>Presentation </a:t>
                </a:r>
                <a:r>
                  <a:rPr lang="en-US" sz="4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Bebas Neue Bold" panose="020B0606020202050201" pitchFamily="34" charset="0"/>
                  </a:rPr>
                  <a:t>about us</a:t>
                </a:r>
              </a:p>
            </p:txBody>
          </p:sp>
          <p:cxnSp>
            <p:nvCxnSpPr>
              <p:cNvPr id="18" name="Straight Connector 17"/>
              <p:cNvCxnSpPr>
                <a:cxnSpLocks/>
              </p:cNvCxnSpPr>
              <p:nvPr/>
            </p:nvCxnSpPr>
            <p:spPr>
              <a:xfrm flipH="1">
                <a:off x="8584885" y="3147784"/>
                <a:ext cx="942581" cy="0"/>
              </a:xfrm>
              <a:prstGeom prst="line">
                <a:avLst/>
              </a:prstGeom>
              <a:ln w="19050">
                <a:solidFill>
                  <a:schemeClr val="tx2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>
                <a:cxnSpLocks/>
              </p:cNvCxnSpPr>
              <p:nvPr/>
            </p:nvCxnSpPr>
            <p:spPr>
              <a:xfrm flipH="1">
                <a:off x="2664534" y="3147784"/>
                <a:ext cx="942581" cy="0"/>
              </a:xfrm>
              <a:prstGeom prst="line">
                <a:avLst/>
              </a:prstGeom>
              <a:ln w="19050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9" name="Rectangle 9"/>
            <p:cNvSpPr>
              <a:spLocks/>
            </p:cNvSpPr>
            <p:nvPr/>
          </p:nvSpPr>
          <p:spPr bwMode="auto">
            <a:xfrm>
              <a:off x="3065842" y="3589244"/>
              <a:ext cx="6060317" cy="5751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This letterhead design is meant to project an image of professionalism and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reliabilitysimple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alignments we have created a very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spaciousy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feeling &amp; The simplicity </a:t>
              </a:r>
              <a:r>
                <a:rPr lang="en-US" sz="11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lorem suggests strength and 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the </a:t>
              </a:r>
              <a:r>
                <a:rPr lang="en-US" sz="11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spaciousn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contributes to the aesthetics meant book.</a:t>
              </a:r>
            </a:p>
          </p:txBody>
        </p:sp>
      </p:grp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</p:spTree>
    <p:extLst>
      <p:ext uri="{BB962C8B-B14F-4D97-AF65-F5344CB8AC3E}">
        <p14:creationId xmlns:p14="http://schemas.microsoft.com/office/powerpoint/2010/main" val="1742458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6</a:t>
            </a:fld>
            <a:endParaRPr lang="en-US" sz="1000" dirty="0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/>
          <p:cNvGrpSpPr/>
          <p:nvPr/>
        </p:nvGrpSpPr>
        <p:grpSpPr>
          <a:xfrm>
            <a:off x="2664534" y="2440305"/>
            <a:ext cx="6862932" cy="1977390"/>
            <a:chOff x="2664534" y="2186993"/>
            <a:chExt cx="6862932" cy="1977390"/>
          </a:xfrm>
        </p:grpSpPr>
        <p:grpSp>
          <p:nvGrpSpPr>
            <p:cNvPr id="10" name="Group 9"/>
            <p:cNvGrpSpPr/>
            <p:nvPr/>
          </p:nvGrpSpPr>
          <p:grpSpPr>
            <a:xfrm>
              <a:off x="2664534" y="2186993"/>
              <a:ext cx="6862932" cy="1242007"/>
              <a:chOff x="2664534" y="2186993"/>
              <a:chExt cx="6862932" cy="1242007"/>
            </a:xfrm>
          </p:grpSpPr>
          <p:sp>
            <p:nvSpPr>
              <p:cNvPr id="17" name="TextBox 16"/>
              <p:cNvSpPr txBox="1"/>
              <p:nvPr/>
            </p:nvSpPr>
            <p:spPr>
              <a:xfrm>
                <a:off x="3586506" y="2186993"/>
                <a:ext cx="5018988" cy="124200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4300"/>
                  </a:lnSpc>
                </a:pPr>
                <a:r>
                  <a:rPr lang="en-US" sz="48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Bebas Neue Bold" panose="020B0606020202050201" pitchFamily="34" charset="0"/>
                  </a:rPr>
                  <a:t>business</a:t>
                </a:r>
              </a:p>
              <a:p>
                <a:pPr algn="ctr">
                  <a:lnSpc>
                    <a:spcPts val="4300"/>
                  </a:lnSpc>
                </a:pPr>
                <a:r>
                  <a:rPr lang="en-US" sz="4800" dirty="0">
                    <a:solidFill>
                      <a:schemeClr val="accent4"/>
                    </a:solidFill>
                    <a:latin typeface="Bebas Neue Bold" panose="020B0606020202050201" pitchFamily="34" charset="0"/>
                  </a:rPr>
                  <a:t>Presentation </a:t>
                </a:r>
                <a:r>
                  <a:rPr lang="en-US" sz="48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Bebas Neue Bold" panose="020B0606020202050201" pitchFamily="34" charset="0"/>
                  </a:rPr>
                  <a:t>about us</a:t>
                </a:r>
              </a:p>
            </p:txBody>
          </p:sp>
          <p:cxnSp>
            <p:nvCxnSpPr>
              <p:cNvPr id="18" name="Straight Connector 17"/>
              <p:cNvCxnSpPr>
                <a:cxnSpLocks/>
              </p:cNvCxnSpPr>
              <p:nvPr/>
            </p:nvCxnSpPr>
            <p:spPr>
              <a:xfrm flipH="1">
                <a:off x="8584885" y="3147784"/>
                <a:ext cx="942581" cy="0"/>
              </a:xfrm>
              <a:prstGeom prst="line">
                <a:avLst/>
              </a:prstGeom>
              <a:ln w="19050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>
                <a:cxnSpLocks/>
              </p:cNvCxnSpPr>
              <p:nvPr/>
            </p:nvCxnSpPr>
            <p:spPr>
              <a:xfrm flipH="1">
                <a:off x="2664534" y="3147784"/>
                <a:ext cx="942581" cy="0"/>
              </a:xfrm>
              <a:prstGeom prst="line">
                <a:avLst/>
              </a:prstGeom>
              <a:ln w="19050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9" name="Rectangle 9"/>
            <p:cNvSpPr>
              <a:spLocks/>
            </p:cNvSpPr>
            <p:nvPr/>
          </p:nvSpPr>
          <p:spPr bwMode="auto">
            <a:xfrm>
              <a:off x="3065842" y="3589244"/>
              <a:ext cx="6060317" cy="5751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This letterhead design is meant to project an image of professionalism and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reliabilitysimple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alignments we have created a very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spaciousy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feeling &amp; The simplicity </a:t>
              </a:r>
              <a:r>
                <a:rPr lang="en-US" sz="11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lorem suggests strength and 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the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spaciousn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contributes to the aesthetics meant book.</a:t>
              </a:r>
            </a:p>
          </p:txBody>
        </p:sp>
      </p:grp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www.yourwebsite.com</a:t>
            </a:r>
          </a:p>
        </p:txBody>
      </p:sp>
    </p:spTree>
    <p:extLst>
      <p:ext uri="{BB962C8B-B14F-4D97-AF65-F5344CB8AC3E}">
        <p14:creationId xmlns:p14="http://schemas.microsoft.com/office/powerpoint/2010/main" val="11441947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www.yourwebsite.com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Lorem ipsum dolor sit </a:t>
            </a:r>
            <a:r>
              <a:rPr lang="en-US" dirty="0" err="1">
                <a:solidFill>
                  <a:schemeClr val="bg1"/>
                </a:solidFill>
              </a:rPr>
              <a:t>amet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agam</a:t>
            </a:r>
            <a:r>
              <a:rPr lang="en-US" dirty="0">
                <a:solidFill>
                  <a:schemeClr val="bg1"/>
                </a:solidFill>
              </a:rPr>
              <a:t> facer </a:t>
            </a:r>
            <a:r>
              <a:rPr lang="en-US" dirty="0" err="1">
                <a:solidFill>
                  <a:schemeClr val="bg1"/>
                </a:solidFill>
              </a:rPr>
              <a:t>modo</a:t>
            </a:r>
            <a:r>
              <a:rPr lang="en-US" dirty="0">
                <a:solidFill>
                  <a:schemeClr val="bg1"/>
                </a:solidFill>
              </a:rPr>
              <a:t> data lorem ipsum dolor sit </a:t>
            </a:r>
            <a:r>
              <a:rPr lang="en-US" dirty="0" err="1">
                <a:solidFill>
                  <a:schemeClr val="bg1"/>
                </a:solidFill>
              </a:rPr>
              <a:t>amet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agam</a:t>
            </a:r>
            <a:r>
              <a:rPr lang="en-US" dirty="0">
                <a:solidFill>
                  <a:schemeClr val="bg1"/>
                </a:solidFill>
              </a:rPr>
              <a:t> facer </a:t>
            </a:r>
            <a:r>
              <a:rPr lang="en-US" dirty="0" err="1">
                <a:solidFill>
                  <a:schemeClr val="bg1"/>
                </a:solidFill>
              </a:rPr>
              <a:t>modo</a:t>
            </a:r>
            <a:r>
              <a:rPr lang="en-US" dirty="0">
                <a:solidFill>
                  <a:schemeClr val="bg1"/>
                </a:solidFill>
              </a:rPr>
              <a:t> data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7</a:t>
            </a:fld>
            <a:endParaRPr lang="en-US" sz="1000" dirty="0"/>
          </a:p>
        </p:txBody>
      </p:sp>
      <p:grpSp>
        <p:nvGrpSpPr>
          <p:cNvPr id="28" name="Group 27"/>
          <p:cNvGrpSpPr/>
          <p:nvPr/>
        </p:nvGrpSpPr>
        <p:grpSpPr>
          <a:xfrm>
            <a:off x="1128486" y="1933397"/>
            <a:ext cx="2336800" cy="1014919"/>
            <a:chOff x="1128486" y="1875341"/>
            <a:chExt cx="2336800" cy="1014919"/>
          </a:xfrm>
        </p:grpSpPr>
        <p:sp>
          <p:nvSpPr>
            <p:cNvPr id="4" name="TextBox 3"/>
            <p:cNvSpPr txBox="1"/>
            <p:nvPr/>
          </p:nvSpPr>
          <p:spPr>
            <a:xfrm>
              <a:off x="1128486" y="1875341"/>
              <a:ext cx="2336800" cy="938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AWESOME</a:t>
              </a:r>
            </a:p>
            <a:p>
              <a:r>
                <a:rPr lang="en-US" sz="35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HEADING</a:t>
              </a:r>
            </a:p>
          </p:txBody>
        </p:sp>
        <p:cxnSp>
          <p:nvCxnSpPr>
            <p:cNvPr id="8" name="Straight Connector 7"/>
            <p:cNvCxnSpPr>
              <a:cxnSpLocks/>
            </p:cNvCxnSpPr>
            <p:nvPr/>
          </p:nvCxnSpPr>
          <p:spPr>
            <a:xfrm>
              <a:off x="1230176" y="2890260"/>
              <a:ext cx="1719399" cy="0"/>
            </a:xfrm>
            <a:prstGeom prst="line">
              <a:avLst/>
            </a:prstGeom>
            <a:ln w="38100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Rectangle 9"/>
          <p:cNvSpPr>
            <a:spLocks/>
          </p:cNvSpPr>
          <p:nvPr/>
        </p:nvSpPr>
        <p:spPr bwMode="auto">
          <a:xfrm>
            <a:off x="1230176" y="3192236"/>
            <a:ext cx="2675663" cy="9742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5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layout design is meant to the best popularity then your</a:t>
            </a:r>
          </a:p>
        </p:txBody>
      </p:sp>
      <p:grpSp>
        <p:nvGrpSpPr>
          <p:cNvPr id="44" name="Group 43"/>
          <p:cNvGrpSpPr/>
          <p:nvPr/>
        </p:nvGrpSpPr>
        <p:grpSpPr>
          <a:xfrm>
            <a:off x="1128486" y="4486889"/>
            <a:ext cx="889058" cy="2371111"/>
            <a:chOff x="1128486" y="4486889"/>
            <a:chExt cx="889058" cy="2371111"/>
          </a:xfrm>
        </p:grpSpPr>
        <p:pic>
          <p:nvPicPr>
            <p:cNvPr id="24" name="Picture 23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28486" y="4486889"/>
              <a:ext cx="889058" cy="1379906"/>
            </a:xfrm>
            <a:prstGeom prst="rect">
              <a:avLst/>
            </a:prstGeom>
          </p:spPr>
        </p:pic>
        <p:cxnSp>
          <p:nvCxnSpPr>
            <p:cNvPr id="21" name="Straight Connector 20"/>
            <p:cNvCxnSpPr>
              <a:cxnSpLocks/>
            </p:cNvCxnSpPr>
            <p:nvPr/>
          </p:nvCxnSpPr>
          <p:spPr>
            <a:xfrm flipV="1">
              <a:off x="1573285" y="6070357"/>
              <a:ext cx="0" cy="787643"/>
            </a:xfrm>
            <a:prstGeom prst="line">
              <a:avLst/>
            </a:prstGeom>
            <a:ln w="12700">
              <a:solidFill>
                <a:schemeClr val="bg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5" name="Straight Connector 24"/>
          <p:cNvCxnSpPr>
            <a:cxnSpLocks/>
          </p:cNvCxnSpPr>
          <p:nvPr/>
        </p:nvCxnSpPr>
        <p:spPr>
          <a:xfrm>
            <a:off x="0" y="1596118"/>
            <a:ext cx="121920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itle 4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About Us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8BA6F6A-6B18-4CA1-BB18-CA849E5112A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EEFEB56-E818-4728-B7ED-DB37AC7193B7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575B4C8C-1E21-415A-89AF-92BCF3B21C00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6333561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www.yourwebsite.com</a:t>
            </a:r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9355485" y="2041980"/>
            <a:ext cx="1708027" cy="481601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7498315" y="2041980"/>
            <a:ext cx="1708027" cy="481601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5641145" y="2041980"/>
            <a:ext cx="1708027" cy="481601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data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pPr/>
              <a:t>8</a:t>
            </a:fld>
            <a:endParaRPr lang="en-US" sz="1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1128486" y="1933397"/>
            <a:ext cx="2336800" cy="1014919"/>
            <a:chOff x="1128486" y="1875341"/>
            <a:chExt cx="2336800" cy="1014919"/>
          </a:xfrm>
        </p:grpSpPr>
        <p:sp>
          <p:nvSpPr>
            <p:cNvPr id="4" name="TextBox 3"/>
            <p:cNvSpPr txBox="1"/>
            <p:nvPr/>
          </p:nvSpPr>
          <p:spPr>
            <a:xfrm>
              <a:off x="1128486" y="1875341"/>
              <a:ext cx="2336800" cy="938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latin typeface="PT Sans" panose="020B0503020203020204" pitchFamily="34" charset="0"/>
                  <a:ea typeface="PT Sans" panose="020B0503020203020204" pitchFamily="34" charset="0"/>
                </a:rPr>
                <a:t>AWESOME</a:t>
              </a:r>
            </a:p>
            <a:p>
              <a:r>
                <a:rPr lang="en-US" sz="35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HEADING</a:t>
              </a:r>
            </a:p>
          </p:txBody>
        </p:sp>
        <p:cxnSp>
          <p:nvCxnSpPr>
            <p:cNvPr id="8" name="Straight Connector 7"/>
            <p:cNvCxnSpPr>
              <a:cxnSpLocks/>
            </p:cNvCxnSpPr>
            <p:nvPr/>
          </p:nvCxnSpPr>
          <p:spPr>
            <a:xfrm>
              <a:off x="1230176" y="2890260"/>
              <a:ext cx="1719399" cy="0"/>
            </a:xfrm>
            <a:prstGeom prst="line">
              <a:avLst/>
            </a:prstGeom>
            <a:ln w="38100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Rectangle 9"/>
          <p:cNvSpPr>
            <a:spLocks/>
          </p:cNvSpPr>
          <p:nvPr/>
        </p:nvSpPr>
        <p:spPr bwMode="auto">
          <a:xfrm>
            <a:off x="1230176" y="3192236"/>
            <a:ext cx="2675663" cy="9742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500"/>
              </a:lnSpc>
            </a:pP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layout design is meant to the best popularity then your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1128486" y="4486889"/>
            <a:ext cx="889599" cy="2371111"/>
            <a:chOff x="1128486" y="4512532"/>
            <a:chExt cx="889599" cy="2371111"/>
          </a:xfrm>
        </p:grpSpPr>
        <p:pic>
          <p:nvPicPr>
            <p:cNvPr id="20" name="Picture 19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28486" y="4512532"/>
              <a:ext cx="889599" cy="1380744"/>
            </a:xfrm>
            <a:prstGeom prst="rect">
              <a:avLst/>
            </a:prstGeom>
          </p:spPr>
        </p:pic>
        <p:cxnSp>
          <p:nvCxnSpPr>
            <p:cNvPr id="21" name="Straight Connector 20"/>
            <p:cNvCxnSpPr>
              <a:cxnSpLocks/>
            </p:cNvCxnSpPr>
            <p:nvPr/>
          </p:nvCxnSpPr>
          <p:spPr>
            <a:xfrm flipV="1">
              <a:off x="1573285" y="6096000"/>
              <a:ext cx="0" cy="787643"/>
            </a:xfrm>
            <a:prstGeom prst="line">
              <a:avLst/>
            </a:prstGeom>
            <a:ln w="12700">
              <a:solidFill>
                <a:schemeClr val="tx1">
                  <a:lumMod val="75000"/>
                  <a:lumOff val="25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5" name="Straight Connector 24"/>
          <p:cNvCxnSpPr>
            <a:cxnSpLocks/>
          </p:cNvCxnSpPr>
          <p:nvPr/>
        </p:nvCxnSpPr>
        <p:spPr>
          <a:xfrm>
            <a:off x="0" y="1596118"/>
            <a:ext cx="121920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itle 4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About Us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E2CC2EE-2071-4C21-9BD7-D9CDF86DADC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2A1521A-2A27-48C4-A9F2-161B798E958E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C300A2B0-F548-439C-9284-DD155861FC8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25616867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Rectangle 88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18283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Oval 38"/>
          <p:cNvSpPr/>
          <p:nvPr/>
        </p:nvSpPr>
        <p:spPr>
          <a:xfrm>
            <a:off x="9744301" y="2185732"/>
            <a:ext cx="1204685" cy="120468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9</a:t>
            </a:fld>
            <a:endParaRPr lang="en-US" sz="1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amet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agam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bg1">
                    <a:lumMod val="65000"/>
                  </a:schemeClr>
                </a:solidFill>
              </a:rPr>
              <a:t>modo</a:t>
            </a:r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 data</a:t>
            </a:r>
          </a:p>
        </p:txBody>
      </p:sp>
      <p:cxnSp>
        <p:nvCxnSpPr>
          <p:cNvPr id="22" name="Straight Connector 21"/>
          <p:cNvCxnSpPr>
            <a:cxnSpLocks/>
          </p:cNvCxnSpPr>
          <p:nvPr/>
        </p:nvCxnSpPr>
        <p:spPr>
          <a:xfrm>
            <a:off x="1243014" y="1652390"/>
            <a:ext cx="9705972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1" name="Group 40"/>
          <p:cNvGrpSpPr/>
          <p:nvPr/>
        </p:nvGrpSpPr>
        <p:grpSpPr>
          <a:xfrm>
            <a:off x="1243014" y="3766630"/>
            <a:ext cx="1504949" cy="1659289"/>
            <a:chOff x="1243014" y="3429000"/>
            <a:chExt cx="1504949" cy="1659289"/>
          </a:xfrm>
        </p:grpSpPr>
        <p:sp>
          <p:nvSpPr>
            <p:cNvPr id="59" name="TextBox 58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60" name="Rectangle 59"/>
            <p:cNvSpPr/>
            <p:nvPr/>
          </p:nvSpPr>
          <p:spPr>
            <a:xfrm>
              <a:off x="1243014" y="3821021"/>
              <a:ext cx="1504949" cy="7463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31" name="Group 30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48" name="Rectangle 47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9" name="Group 48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50" name="Group 49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57" name="Oval 56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8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" name="Group 50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55" name="Oval 54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6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2" name="Group 51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53" name="Oval 52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54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25" name="Group 124"/>
          <p:cNvGrpSpPr/>
          <p:nvPr/>
        </p:nvGrpSpPr>
        <p:grpSpPr>
          <a:xfrm>
            <a:off x="3368336" y="3766630"/>
            <a:ext cx="1504949" cy="1659289"/>
            <a:chOff x="1243014" y="3429000"/>
            <a:chExt cx="1504949" cy="1659289"/>
          </a:xfrm>
        </p:grpSpPr>
        <p:sp>
          <p:nvSpPr>
            <p:cNvPr id="126" name="TextBox 125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27" name="Rectangle 126"/>
            <p:cNvSpPr/>
            <p:nvPr/>
          </p:nvSpPr>
          <p:spPr>
            <a:xfrm>
              <a:off x="1243014" y="3821021"/>
              <a:ext cx="1504949" cy="7463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28" name="Group 127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29" name="Rectangle 128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30" name="Group 129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31" name="Group 130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38" name="Oval 137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32" name="Group 131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36" name="Oval 135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7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33" name="Group 132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34" name="Oval 133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35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40" name="Group 139"/>
          <p:cNvGrpSpPr/>
          <p:nvPr/>
        </p:nvGrpSpPr>
        <p:grpSpPr>
          <a:xfrm>
            <a:off x="5493658" y="3766630"/>
            <a:ext cx="1504949" cy="1659289"/>
            <a:chOff x="1243014" y="3429000"/>
            <a:chExt cx="1504949" cy="1659289"/>
          </a:xfrm>
        </p:grpSpPr>
        <p:sp>
          <p:nvSpPr>
            <p:cNvPr id="141" name="TextBox 140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42" name="Rectangle 141"/>
            <p:cNvSpPr/>
            <p:nvPr/>
          </p:nvSpPr>
          <p:spPr>
            <a:xfrm>
              <a:off x="1243014" y="3821021"/>
              <a:ext cx="1504949" cy="7463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43" name="Group 142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44" name="Rectangle 143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5" name="Group 144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46" name="Group 145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53" name="Oval 152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4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47" name="Group 146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51" name="Oval 150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2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48" name="Group 147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49" name="Oval 148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50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55" name="Group 154"/>
          <p:cNvGrpSpPr/>
          <p:nvPr/>
        </p:nvGrpSpPr>
        <p:grpSpPr>
          <a:xfrm>
            <a:off x="7618980" y="3766630"/>
            <a:ext cx="1504949" cy="1659289"/>
            <a:chOff x="1243014" y="3429000"/>
            <a:chExt cx="1504949" cy="1659289"/>
          </a:xfrm>
        </p:grpSpPr>
        <p:sp>
          <p:nvSpPr>
            <p:cNvPr id="156" name="TextBox 155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57" name="Rectangle 156"/>
            <p:cNvSpPr/>
            <p:nvPr/>
          </p:nvSpPr>
          <p:spPr>
            <a:xfrm>
              <a:off x="1243014" y="3821021"/>
              <a:ext cx="1504949" cy="7463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58" name="Group 157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59" name="Rectangle 158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0" name="Group 159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61" name="Group 160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68" name="Oval 167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9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2" name="Group 161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66" name="Oval 165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7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3" name="Group 162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64" name="Oval 163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65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grpSp>
        <p:nvGrpSpPr>
          <p:cNvPr id="170" name="Group 169"/>
          <p:cNvGrpSpPr/>
          <p:nvPr/>
        </p:nvGrpSpPr>
        <p:grpSpPr>
          <a:xfrm>
            <a:off x="9744301" y="3766630"/>
            <a:ext cx="1504949" cy="1659289"/>
            <a:chOff x="1243014" y="3429000"/>
            <a:chExt cx="1504949" cy="1659289"/>
          </a:xfrm>
        </p:grpSpPr>
        <p:sp>
          <p:nvSpPr>
            <p:cNvPr id="171" name="TextBox 170"/>
            <p:cNvSpPr txBox="1"/>
            <p:nvPr/>
          </p:nvSpPr>
          <p:spPr>
            <a:xfrm>
              <a:off x="1243014" y="3429000"/>
              <a:ext cx="136947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DEO</a:t>
              </a:r>
            </a:p>
          </p:txBody>
        </p:sp>
        <p:sp>
          <p:nvSpPr>
            <p:cNvPr id="172" name="Rectangle 171"/>
            <p:cNvSpPr/>
            <p:nvPr/>
          </p:nvSpPr>
          <p:spPr>
            <a:xfrm>
              <a:off x="1243014" y="3821021"/>
              <a:ext cx="1504949" cy="7463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700"/>
                </a:lnSpc>
              </a:pPr>
              <a:r>
                <a:rPr lang="en-US" sz="10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letterhead design meant to your project lorem text see.</a:t>
              </a:r>
            </a:p>
          </p:txBody>
        </p:sp>
        <p:grpSp>
          <p:nvGrpSpPr>
            <p:cNvPr id="173" name="Group 172"/>
            <p:cNvGrpSpPr/>
            <p:nvPr/>
          </p:nvGrpSpPr>
          <p:grpSpPr>
            <a:xfrm>
              <a:off x="1340907" y="4728698"/>
              <a:ext cx="1173693" cy="359591"/>
              <a:chOff x="1340907" y="4545816"/>
              <a:chExt cx="1173693" cy="359591"/>
            </a:xfrm>
          </p:grpSpPr>
          <p:sp>
            <p:nvSpPr>
              <p:cNvPr id="174" name="Rectangle 173"/>
              <p:cNvSpPr/>
              <p:nvPr/>
            </p:nvSpPr>
            <p:spPr>
              <a:xfrm>
                <a:off x="1340907" y="4545816"/>
                <a:ext cx="1173693" cy="359591"/>
              </a:xfrm>
              <a:prstGeom prst="rect">
                <a:avLst/>
              </a:prstGeom>
              <a:noFill/>
              <a:ln w="952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75" name="Group 174"/>
              <p:cNvGrpSpPr/>
              <p:nvPr/>
            </p:nvGrpSpPr>
            <p:grpSpPr>
              <a:xfrm>
                <a:off x="1498167" y="4613691"/>
                <a:ext cx="859172" cy="223840"/>
                <a:chOff x="1871822" y="5616406"/>
                <a:chExt cx="610631" cy="159087"/>
              </a:xfrm>
            </p:grpSpPr>
            <p:grpSp>
              <p:nvGrpSpPr>
                <p:cNvPr id="176" name="Group 175"/>
                <p:cNvGrpSpPr/>
                <p:nvPr/>
              </p:nvGrpSpPr>
              <p:grpSpPr>
                <a:xfrm>
                  <a:off x="1871822" y="5616406"/>
                  <a:ext cx="159086" cy="159087"/>
                  <a:chOff x="1324575" y="5760204"/>
                  <a:chExt cx="305861" cy="305861"/>
                </a:xfrm>
              </p:grpSpPr>
              <p:sp>
                <p:nvSpPr>
                  <p:cNvPr id="183" name="Oval 182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4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7" name="Group 176"/>
                <p:cNvGrpSpPr/>
                <p:nvPr/>
              </p:nvGrpSpPr>
              <p:grpSpPr>
                <a:xfrm>
                  <a:off x="2097594" y="5616406"/>
                  <a:ext cx="159086" cy="159087"/>
                  <a:chOff x="1684215" y="5760204"/>
                  <a:chExt cx="305861" cy="305861"/>
                </a:xfrm>
              </p:grpSpPr>
              <p:sp>
                <p:nvSpPr>
                  <p:cNvPr id="181" name="Oval 180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2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8" name="Group 177"/>
                <p:cNvGrpSpPr/>
                <p:nvPr/>
              </p:nvGrpSpPr>
              <p:grpSpPr>
                <a:xfrm>
                  <a:off x="2323367" y="5616406"/>
                  <a:ext cx="159086" cy="159087"/>
                  <a:chOff x="2177216" y="5760204"/>
                  <a:chExt cx="305861" cy="305861"/>
                </a:xfrm>
              </p:grpSpPr>
              <p:sp>
                <p:nvSpPr>
                  <p:cNvPr id="179" name="Oval 178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1">
                      <a:lumMod val="75000"/>
                      <a:lumOff val="25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80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</p:grpSp>
      </p:grp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accent4"/>
                </a:solidFill>
              </a:rPr>
              <a:t>Team Members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00979F8-8E5B-49A0-AD17-7B4E18F7157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F47EE95-6764-4B2D-8069-6E50FCB39177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9645DC1D-A0A4-452A-ADD0-CA28A5C31B93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5CF1EB59-4911-4BAF-B3F0-33F481D53AFF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A7B2E16-D588-4EAA-A8DB-56835774EEE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26783882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theme/theme1.xml><?xml version="1.0" encoding="utf-8"?>
<a:theme xmlns:a="http://schemas.openxmlformats.org/drawingml/2006/main" name="Theme_Master">
  <a:themeElements>
    <a:clrScheme name="Custom 38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ED1C24"/>
      </a:accent1>
      <a:accent2>
        <a:srgbClr val="00A18F"/>
      </a:accent2>
      <a:accent3>
        <a:srgbClr val="722E79"/>
      </a:accent3>
      <a:accent4>
        <a:srgbClr val="FAA21B"/>
      </a:accent4>
      <a:accent5>
        <a:srgbClr val="8DC63F"/>
      </a:accent5>
      <a:accent6>
        <a:srgbClr val="00B3B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11996</TotalTime>
  <Words>1748</Words>
  <Application>Microsoft Office PowerPoint</Application>
  <PresentationFormat>Widescreen</PresentationFormat>
  <Paragraphs>244</Paragraphs>
  <Slides>24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3" baseType="lpstr">
      <vt:lpstr>Arial</vt:lpstr>
      <vt:lpstr>Bebas Neue Bold</vt:lpstr>
      <vt:lpstr>Calibri</vt:lpstr>
      <vt:lpstr>Lato</vt:lpstr>
      <vt:lpstr>Montserrat-Regular</vt:lpstr>
      <vt:lpstr>Open Sans Condensed</vt:lpstr>
      <vt:lpstr>Open Sans Condensed Light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Company About Us</vt:lpstr>
      <vt:lpstr>Company About Us</vt:lpstr>
      <vt:lpstr>Company Team Members</vt:lpstr>
      <vt:lpstr>Company Team Members</vt:lpstr>
      <vt:lpstr>PowerPoint Presentation</vt:lpstr>
      <vt:lpstr>PowerPoint Presentation</vt:lpstr>
      <vt:lpstr>PowerPoint Presentation</vt:lpstr>
      <vt:lpstr>PowerPoint Presentation</vt:lpstr>
      <vt:lpstr>Company Timeline</vt:lpstr>
      <vt:lpstr>Company Timeline</vt:lpstr>
      <vt:lpstr>Company Infographic</vt:lpstr>
      <vt:lpstr>Company Infographic</vt:lpstr>
      <vt:lpstr>Company Infographic</vt:lpstr>
      <vt:lpstr>Company Infographic</vt:lpstr>
      <vt:lpstr>Project Location</vt:lpstr>
      <vt:lpstr>Project Location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1927</cp:revision>
  <dcterms:created xsi:type="dcterms:W3CDTF">2016-12-30T12:29:18Z</dcterms:created>
  <dcterms:modified xsi:type="dcterms:W3CDTF">2017-11-07T13:10:22Z</dcterms:modified>
</cp:coreProperties>
</file>

<file path=docProps/thumbnail.jpeg>
</file>