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2"/>
  </p:notes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A61A"/>
    <a:srgbClr val="00A855"/>
    <a:srgbClr val="A6CE39"/>
    <a:srgbClr val="D6DCE5"/>
    <a:srgbClr val="222A35"/>
    <a:srgbClr val="000000"/>
    <a:srgbClr val="E11B22"/>
    <a:srgbClr val="F2F2F2"/>
    <a:srgbClr val="FFFFFF"/>
    <a:srgbClr val="1817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15" autoAdjust="0"/>
    <p:restoredTop sz="92083" autoAdjust="0"/>
  </p:normalViewPr>
  <p:slideViewPr>
    <p:cSldViewPr snapToGrid="0" snapToObjects="1">
      <p:cViewPr varScale="1">
        <p:scale>
          <a:sx n="66" d="100"/>
          <a:sy n="66" d="100"/>
        </p:scale>
        <p:origin x="570"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AFEA-47EB-B250-ECD44331D0D8}"/>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AFEA-47EB-B250-ECD44331D0D8}"/>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AFEA-47EB-B250-ECD44331D0D8}"/>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AFEA-47EB-B250-ECD44331D0D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AFEA-47EB-B250-ECD44331D0D8}"/>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6909-41D2-B224-BE70EB404B3A}"/>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6909-41D2-B224-BE70EB404B3A}"/>
              </c:ext>
            </c:extLst>
          </c:dPt>
          <c:dPt>
            <c:idx val="2"/>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5-6909-41D2-B224-BE70EB404B3A}"/>
              </c:ext>
            </c:extLst>
          </c:dPt>
          <c:dPt>
            <c:idx val="3"/>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7-6909-41D2-B224-BE70EB404B3A}"/>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6909-41D2-B224-BE70EB404B3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11/13/2017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4239153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84489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871109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428679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289896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82297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500420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282901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3600492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3187660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3" name="Picture Placeholder 2">
            <a:extLst>
              <a:ext uri="{FF2B5EF4-FFF2-40B4-BE49-F238E27FC236}">
                <a16:creationId xmlns:a16="http://schemas.microsoft.com/office/drawing/2014/main" id="{0D1F35C8-5095-450A-968D-3C8FC59DB12D}"/>
              </a:ext>
            </a:extLst>
          </p:cNvPr>
          <p:cNvSpPr>
            <a:spLocks noGrp="1"/>
          </p:cNvSpPr>
          <p:nvPr>
            <p:ph type="pic" sz="quarter" idx="13" hasCustomPrompt="1"/>
          </p:nvPr>
        </p:nvSpPr>
        <p:spPr>
          <a:xfrm>
            <a:off x="838200" y="1996150"/>
            <a:ext cx="2715768" cy="2715768"/>
          </a:xfrm>
          <a:prstGeom prst="ellipse">
            <a:avLst/>
          </a:prstGeom>
        </p:spPr>
        <p:txBody>
          <a:bodyPr/>
          <a:lstStyle>
            <a:lvl1pPr marL="0" indent="0">
              <a:buFontTx/>
              <a:buNone/>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67322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5" name="Picture Placeholder 4">
            <a:extLst>
              <a:ext uri="{FF2B5EF4-FFF2-40B4-BE49-F238E27FC236}">
                <a16:creationId xmlns:a16="http://schemas.microsoft.com/office/drawing/2014/main" id="{407AC9F4-D93D-4667-BD46-77C3BC98186A}"/>
              </a:ext>
            </a:extLst>
          </p:cNvPr>
          <p:cNvSpPr>
            <a:spLocks noGrp="1"/>
          </p:cNvSpPr>
          <p:nvPr>
            <p:ph type="pic" sz="quarter" idx="13" hasCustomPrompt="1"/>
          </p:nvPr>
        </p:nvSpPr>
        <p:spPr>
          <a:xfrm>
            <a:off x="838200" y="1885950"/>
            <a:ext cx="4017930" cy="3905250"/>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3" name="Picture Placeholder 4">
            <a:extLst>
              <a:ext uri="{FF2B5EF4-FFF2-40B4-BE49-F238E27FC236}">
                <a16:creationId xmlns:a16="http://schemas.microsoft.com/office/drawing/2014/main" id="{7BE8A9C7-4A7A-46E5-943E-B7DAA591F23F}"/>
              </a:ext>
            </a:extLst>
          </p:cNvPr>
          <p:cNvSpPr>
            <a:spLocks noGrp="1"/>
          </p:cNvSpPr>
          <p:nvPr>
            <p:ph type="pic" sz="quarter" idx="14" hasCustomPrompt="1"/>
          </p:nvPr>
        </p:nvSpPr>
        <p:spPr>
          <a:xfrm>
            <a:off x="8249916" y="3810000"/>
            <a:ext cx="3159732" cy="1981199"/>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727208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3" name="Picture Placeholder 4">
            <a:extLst>
              <a:ext uri="{FF2B5EF4-FFF2-40B4-BE49-F238E27FC236}">
                <a16:creationId xmlns:a16="http://schemas.microsoft.com/office/drawing/2014/main" id="{7BE8A9C7-4A7A-46E5-943E-B7DAA591F23F}"/>
              </a:ext>
            </a:extLst>
          </p:cNvPr>
          <p:cNvSpPr>
            <a:spLocks noGrp="1"/>
          </p:cNvSpPr>
          <p:nvPr>
            <p:ph type="pic" sz="quarter" idx="14" hasCustomPrompt="1"/>
          </p:nvPr>
        </p:nvSpPr>
        <p:spPr>
          <a:xfrm>
            <a:off x="7971774" y="1826360"/>
            <a:ext cx="2190750" cy="2199821"/>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4" name="Picture Placeholder 4">
            <a:extLst>
              <a:ext uri="{FF2B5EF4-FFF2-40B4-BE49-F238E27FC236}">
                <a16:creationId xmlns:a16="http://schemas.microsoft.com/office/drawing/2014/main" id="{1E3E4401-CBBB-4C50-9555-28841FAFC392}"/>
              </a:ext>
            </a:extLst>
          </p:cNvPr>
          <p:cNvSpPr>
            <a:spLocks noGrp="1"/>
          </p:cNvSpPr>
          <p:nvPr>
            <p:ph type="pic" sz="quarter" idx="15" hasCustomPrompt="1"/>
          </p:nvPr>
        </p:nvSpPr>
        <p:spPr>
          <a:xfrm>
            <a:off x="5028549" y="1826360"/>
            <a:ext cx="2190750" cy="2199821"/>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5" name="Picture Placeholder 4">
            <a:extLst>
              <a:ext uri="{FF2B5EF4-FFF2-40B4-BE49-F238E27FC236}">
                <a16:creationId xmlns:a16="http://schemas.microsoft.com/office/drawing/2014/main" id="{626642D4-FC26-461B-A4AF-050618AC5D85}"/>
              </a:ext>
            </a:extLst>
          </p:cNvPr>
          <p:cNvSpPr>
            <a:spLocks noGrp="1"/>
          </p:cNvSpPr>
          <p:nvPr>
            <p:ph type="pic" sz="quarter" idx="16" hasCustomPrompt="1"/>
          </p:nvPr>
        </p:nvSpPr>
        <p:spPr>
          <a:xfrm>
            <a:off x="2085324" y="1826360"/>
            <a:ext cx="2190750" cy="2199821"/>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65564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52ADB648-33F0-47BF-B1B1-B197A1A7BF73}"/>
              </a:ext>
            </a:extLst>
          </p:cNvPr>
          <p:cNvSpPr>
            <a:spLocks noGrp="1"/>
          </p:cNvSpPr>
          <p:nvPr>
            <p:ph type="pic" sz="quarter" idx="14" hasCustomPrompt="1"/>
          </p:nvPr>
        </p:nvSpPr>
        <p:spPr>
          <a:xfrm>
            <a:off x="838200" y="1924048"/>
            <a:ext cx="10571448" cy="3752850"/>
          </a:xfrm>
          <a:custGeom>
            <a:avLst/>
            <a:gdLst>
              <a:gd name="connsiteX0" fmla="*/ 4256010 w 10571448"/>
              <a:gd name="connsiteY0" fmla="*/ 2517139 h 3752850"/>
              <a:gd name="connsiteX1" fmla="*/ 6315438 w 10571448"/>
              <a:gd name="connsiteY1" fmla="*/ 2517139 h 3752850"/>
              <a:gd name="connsiteX2" fmla="*/ 6315438 w 10571448"/>
              <a:gd name="connsiteY2" fmla="*/ 3752850 h 3752850"/>
              <a:gd name="connsiteX3" fmla="*/ 4256010 w 10571448"/>
              <a:gd name="connsiteY3" fmla="*/ 3752850 h 3752850"/>
              <a:gd name="connsiteX4" fmla="*/ 2150864 w 10571448"/>
              <a:gd name="connsiteY4" fmla="*/ 2517139 h 3752850"/>
              <a:gd name="connsiteX5" fmla="*/ 4210292 w 10571448"/>
              <a:gd name="connsiteY5" fmla="*/ 2517139 h 3752850"/>
              <a:gd name="connsiteX6" fmla="*/ 4210292 w 10571448"/>
              <a:gd name="connsiteY6" fmla="*/ 3752850 h 3752850"/>
              <a:gd name="connsiteX7" fmla="*/ 2150864 w 10571448"/>
              <a:gd name="connsiteY7" fmla="*/ 3752850 h 3752850"/>
              <a:gd name="connsiteX8" fmla="*/ 0 w 10571448"/>
              <a:gd name="connsiteY8" fmla="*/ 2517138 h 3752850"/>
              <a:gd name="connsiteX9" fmla="*/ 2105146 w 10571448"/>
              <a:gd name="connsiteY9" fmla="*/ 2517138 h 3752850"/>
              <a:gd name="connsiteX10" fmla="*/ 2105146 w 10571448"/>
              <a:gd name="connsiteY10" fmla="*/ 3752850 h 3752850"/>
              <a:gd name="connsiteX11" fmla="*/ 0 w 10571448"/>
              <a:gd name="connsiteY11" fmla="*/ 3752850 h 3752850"/>
              <a:gd name="connsiteX12" fmla="*/ 8466302 w 10571448"/>
              <a:gd name="connsiteY12" fmla="*/ 1281429 h 3752850"/>
              <a:gd name="connsiteX13" fmla="*/ 10571448 w 10571448"/>
              <a:gd name="connsiteY13" fmla="*/ 1281429 h 3752850"/>
              <a:gd name="connsiteX14" fmla="*/ 10571448 w 10571448"/>
              <a:gd name="connsiteY14" fmla="*/ 2471420 h 3752850"/>
              <a:gd name="connsiteX15" fmla="*/ 8466302 w 10571448"/>
              <a:gd name="connsiteY15" fmla="*/ 2471420 h 3752850"/>
              <a:gd name="connsiteX16" fmla="*/ 6361156 w 10571448"/>
              <a:gd name="connsiteY16" fmla="*/ 1281429 h 3752850"/>
              <a:gd name="connsiteX17" fmla="*/ 8420584 w 10571448"/>
              <a:gd name="connsiteY17" fmla="*/ 1281429 h 3752850"/>
              <a:gd name="connsiteX18" fmla="*/ 8420584 w 10571448"/>
              <a:gd name="connsiteY18" fmla="*/ 2471420 h 3752850"/>
              <a:gd name="connsiteX19" fmla="*/ 6361156 w 10571448"/>
              <a:gd name="connsiteY19" fmla="*/ 2471420 h 3752850"/>
              <a:gd name="connsiteX20" fmla="*/ 4256010 w 10571448"/>
              <a:gd name="connsiteY20" fmla="*/ 1281429 h 3752850"/>
              <a:gd name="connsiteX21" fmla="*/ 6315438 w 10571448"/>
              <a:gd name="connsiteY21" fmla="*/ 1281429 h 3752850"/>
              <a:gd name="connsiteX22" fmla="*/ 6315438 w 10571448"/>
              <a:gd name="connsiteY22" fmla="*/ 2471420 h 3752850"/>
              <a:gd name="connsiteX23" fmla="*/ 4256010 w 10571448"/>
              <a:gd name="connsiteY23" fmla="*/ 2471420 h 3752850"/>
              <a:gd name="connsiteX24" fmla="*/ 2150866 w 10571448"/>
              <a:gd name="connsiteY24" fmla="*/ 1281429 h 3752850"/>
              <a:gd name="connsiteX25" fmla="*/ 4210292 w 10571448"/>
              <a:gd name="connsiteY25" fmla="*/ 1281429 h 3752850"/>
              <a:gd name="connsiteX26" fmla="*/ 4210292 w 10571448"/>
              <a:gd name="connsiteY26" fmla="*/ 2471420 h 3752850"/>
              <a:gd name="connsiteX27" fmla="*/ 2150866 w 10571448"/>
              <a:gd name="connsiteY27" fmla="*/ 2471420 h 3752850"/>
              <a:gd name="connsiteX28" fmla="*/ 2 w 10571448"/>
              <a:gd name="connsiteY28" fmla="*/ 1281428 h 3752850"/>
              <a:gd name="connsiteX29" fmla="*/ 2105148 w 10571448"/>
              <a:gd name="connsiteY29" fmla="*/ 1281428 h 3752850"/>
              <a:gd name="connsiteX30" fmla="*/ 2105148 w 10571448"/>
              <a:gd name="connsiteY30" fmla="*/ 2471419 h 3752850"/>
              <a:gd name="connsiteX31" fmla="*/ 2 w 10571448"/>
              <a:gd name="connsiteY31" fmla="*/ 2471419 h 3752850"/>
              <a:gd name="connsiteX32" fmla="*/ 8466302 w 10571448"/>
              <a:gd name="connsiteY32" fmla="*/ 1 h 3752850"/>
              <a:gd name="connsiteX33" fmla="*/ 10571448 w 10571448"/>
              <a:gd name="connsiteY33" fmla="*/ 1 h 3752850"/>
              <a:gd name="connsiteX34" fmla="*/ 10571448 w 10571448"/>
              <a:gd name="connsiteY34" fmla="*/ 1235711 h 3752850"/>
              <a:gd name="connsiteX35" fmla="*/ 8466302 w 10571448"/>
              <a:gd name="connsiteY35" fmla="*/ 1235711 h 3752850"/>
              <a:gd name="connsiteX36" fmla="*/ 6361156 w 10571448"/>
              <a:gd name="connsiteY36" fmla="*/ 1 h 3752850"/>
              <a:gd name="connsiteX37" fmla="*/ 8420584 w 10571448"/>
              <a:gd name="connsiteY37" fmla="*/ 1 h 3752850"/>
              <a:gd name="connsiteX38" fmla="*/ 8420584 w 10571448"/>
              <a:gd name="connsiteY38" fmla="*/ 1235711 h 3752850"/>
              <a:gd name="connsiteX39" fmla="*/ 6361156 w 10571448"/>
              <a:gd name="connsiteY39" fmla="*/ 1235711 h 3752850"/>
              <a:gd name="connsiteX40" fmla="*/ 4256010 w 10571448"/>
              <a:gd name="connsiteY40" fmla="*/ 0 h 3752850"/>
              <a:gd name="connsiteX41" fmla="*/ 6315436 w 10571448"/>
              <a:gd name="connsiteY41" fmla="*/ 1 h 3752850"/>
              <a:gd name="connsiteX42" fmla="*/ 6315436 w 10571448"/>
              <a:gd name="connsiteY42" fmla="*/ 1235711 h 3752850"/>
              <a:gd name="connsiteX43" fmla="*/ 4256010 w 10571448"/>
              <a:gd name="connsiteY43" fmla="*/ 1235711 h 3752850"/>
              <a:gd name="connsiteX44" fmla="*/ 2150866 w 10571448"/>
              <a:gd name="connsiteY44" fmla="*/ 0 h 3752850"/>
              <a:gd name="connsiteX45" fmla="*/ 4210290 w 10571448"/>
              <a:gd name="connsiteY45" fmla="*/ 0 h 3752850"/>
              <a:gd name="connsiteX46" fmla="*/ 4210290 w 10571448"/>
              <a:gd name="connsiteY46" fmla="*/ 1235711 h 3752850"/>
              <a:gd name="connsiteX47" fmla="*/ 2150866 w 10571448"/>
              <a:gd name="connsiteY47" fmla="*/ 1235710 h 3752850"/>
              <a:gd name="connsiteX48" fmla="*/ 2 w 10571448"/>
              <a:gd name="connsiteY48" fmla="*/ 0 h 3752850"/>
              <a:gd name="connsiteX49" fmla="*/ 2105148 w 10571448"/>
              <a:gd name="connsiteY49" fmla="*/ 0 h 3752850"/>
              <a:gd name="connsiteX50" fmla="*/ 2105148 w 10571448"/>
              <a:gd name="connsiteY50" fmla="*/ 1235710 h 3752850"/>
              <a:gd name="connsiteX51" fmla="*/ 2 w 10571448"/>
              <a:gd name="connsiteY51" fmla="*/ 1235710 h 375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571448" h="3752850">
                <a:moveTo>
                  <a:pt x="4256010" y="2517139"/>
                </a:moveTo>
                <a:lnTo>
                  <a:pt x="6315438" y="2517139"/>
                </a:lnTo>
                <a:lnTo>
                  <a:pt x="6315438" y="3752850"/>
                </a:lnTo>
                <a:lnTo>
                  <a:pt x="4256010" y="3752850"/>
                </a:lnTo>
                <a:close/>
                <a:moveTo>
                  <a:pt x="2150864" y="2517139"/>
                </a:moveTo>
                <a:lnTo>
                  <a:pt x="4210292" y="2517139"/>
                </a:lnTo>
                <a:lnTo>
                  <a:pt x="4210292" y="3752850"/>
                </a:lnTo>
                <a:lnTo>
                  <a:pt x="2150864" y="3752850"/>
                </a:lnTo>
                <a:close/>
                <a:moveTo>
                  <a:pt x="0" y="2517138"/>
                </a:moveTo>
                <a:lnTo>
                  <a:pt x="2105146" y="2517138"/>
                </a:lnTo>
                <a:lnTo>
                  <a:pt x="2105146" y="3752850"/>
                </a:lnTo>
                <a:lnTo>
                  <a:pt x="0" y="3752850"/>
                </a:lnTo>
                <a:close/>
                <a:moveTo>
                  <a:pt x="8466302" y="1281429"/>
                </a:moveTo>
                <a:lnTo>
                  <a:pt x="10571448" y="1281429"/>
                </a:lnTo>
                <a:lnTo>
                  <a:pt x="10571448" y="2471420"/>
                </a:lnTo>
                <a:lnTo>
                  <a:pt x="8466302" y="2471420"/>
                </a:lnTo>
                <a:close/>
                <a:moveTo>
                  <a:pt x="6361156" y="1281429"/>
                </a:moveTo>
                <a:lnTo>
                  <a:pt x="8420584" y="1281429"/>
                </a:lnTo>
                <a:lnTo>
                  <a:pt x="8420584" y="2471420"/>
                </a:lnTo>
                <a:lnTo>
                  <a:pt x="6361156" y="2471420"/>
                </a:lnTo>
                <a:close/>
                <a:moveTo>
                  <a:pt x="4256010" y="1281429"/>
                </a:moveTo>
                <a:lnTo>
                  <a:pt x="6315438" y="1281429"/>
                </a:lnTo>
                <a:lnTo>
                  <a:pt x="6315438" y="2471420"/>
                </a:lnTo>
                <a:lnTo>
                  <a:pt x="4256010" y="2471420"/>
                </a:lnTo>
                <a:close/>
                <a:moveTo>
                  <a:pt x="2150866" y="1281429"/>
                </a:moveTo>
                <a:lnTo>
                  <a:pt x="4210292" y="1281429"/>
                </a:lnTo>
                <a:lnTo>
                  <a:pt x="4210292" y="2471420"/>
                </a:lnTo>
                <a:lnTo>
                  <a:pt x="2150866" y="2471420"/>
                </a:lnTo>
                <a:close/>
                <a:moveTo>
                  <a:pt x="2" y="1281428"/>
                </a:moveTo>
                <a:lnTo>
                  <a:pt x="2105148" y="1281428"/>
                </a:lnTo>
                <a:lnTo>
                  <a:pt x="2105148" y="2471419"/>
                </a:lnTo>
                <a:lnTo>
                  <a:pt x="2" y="2471419"/>
                </a:lnTo>
                <a:close/>
                <a:moveTo>
                  <a:pt x="8466302" y="1"/>
                </a:moveTo>
                <a:lnTo>
                  <a:pt x="10571448" y="1"/>
                </a:lnTo>
                <a:lnTo>
                  <a:pt x="10571448" y="1235711"/>
                </a:lnTo>
                <a:lnTo>
                  <a:pt x="8466302" y="1235711"/>
                </a:lnTo>
                <a:close/>
                <a:moveTo>
                  <a:pt x="6361156" y="1"/>
                </a:moveTo>
                <a:lnTo>
                  <a:pt x="8420584" y="1"/>
                </a:lnTo>
                <a:lnTo>
                  <a:pt x="8420584" y="1235711"/>
                </a:lnTo>
                <a:lnTo>
                  <a:pt x="6361156" y="1235711"/>
                </a:lnTo>
                <a:close/>
                <a:moveTo>
                  <a:pt x="4256010" y="0"/>
                </a:moveTo>
                <a:lnTo>
                  <a:pt x="6315436" y="1"/>
                </a:lnTo>
                <a:lnTo>
                  <a:pt x="6315436" y="1235711"/>
                </a:lnTo>
                <a:lnTo>
                  <a:pt x="4256010" y="1235711"/>
                </a:lnTo>
                <a:close/>
                <a:moveTo>
                  <a:pt x="2150866" y="0"/>
                </a:moveTo>
                <a:lnTo>
                  <a:pt x="4210290" y="0"/>
                </a:lnTo>
                <a:lnTo>
                  <a:pt x="4210290" y="1235711"/>
                </a:lnTo>
                <a:lnTo>
                  <a:pt x="2150866" y="1235710"/>
                </a:lnTo>
                <a:close/>
                <a:moveTo>
                  <a:pt x="2" y="0"/>
                </a:moveTo>
                <a:lnTo>
                  <a:pt x="2105148" y="0"/>
                </a:lnTo>
                <a:lnTo>
                  <a:pt x="2105148" y="1235710"/>
                </a:lnTo>
                <a:lnTo>
                  <a:pt x="2" y="1235710"/>
                </a:lnTo>
                <a:close/>
              </a:path>
            </a:pathLst>
          </a:custGeom>
        </p:spPr>
        <p:txBody>
          <a:bodyPr wrap="square">
            <a:noAutofit/>
          </a:bodyPr>
          <a:lstStyle>
            <a:lvl1pPr marL="0" indent="0">
              <a:buNone/>
              <a:defRPr>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89195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044A7D1B-235C-4786-9D24-78D727DA1967}"/>
              </a:ext>
            </a:extLst>
          </p:cNvPr>
          <p:cNvSpPr>
            <a:spLocks noGrp="1"/>
          </p:cNvSpPr>
          <p:nvPr>
            <p:ph type="pic" sz="quarter" idx="16" hasCustomPrompt="1"/>
          </p:nvPr>
        </p:nvSpPr>
        <p:spPr>
          <a:xfrm>
            <a:off x="838200" y="2235628"/>
            <a:ext cx="3917910" cy="2902099"/>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2331542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044A7D1B-235C-4786-9D24-78D727DA1967}"/>
              </a:ext>
            </a:extLst>
          </p:cNvPr>
          <p:cNvSpPr>
            <a:spLocks noGrp="1"/>
          </p:cNvSpPr>
          <p:nvPr>
            <p:ph type="pic" sz="quarter" idx="16" hasCustomPrompt="1"/>
          </p:nvPr>
        </p:nvSpPr>
        <p:spPr>
          <a:xfrm>
            <a:off x="838200" y="1936660"/>
            <a:ext cx="8015514" cy="2206171"/>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0" name="Picture Placeholder 4">
            <a:extLst>
              <a:ext uri="{FF2B5EF4-FFF2-40B4-BE49-F238E27FC236}">
                <a16:creationId xmlns:a16="http://schemas.microsoft.com/office/drawing/2014/main" id="{3EA1C728-B4E5-4D3C-95F5-543CE1FDE95A}"/>
              </a:ext>
            </a:extLst>
          </p:cNvPr>
          <p:cNvSpPr>
            <a:spLocks noGrp="1"/>
          </p:cNvSpPr>
          <p:nvPr>
            <p:ph type="pic" sz="quarter" idx="17" hasCustomPrompt="1"/>
          </p:nvPr>
        </p:nvSpPr>
        <p:spPr>
          <a:xfrm>
            <a:off x="8853714" y="4142831"/>
            <a:ext cx="2555933" cy="1808026"/>
          </a:xfrm>
          <a:prstGeom prst="rect">
            <a:avLst/>
          </a:prstGeom>
        </p:spPr>
        <p:txBody>
          <a:bodyPr/>
          <a:lstStyle>
            <a:lvl1pPr marL="0" indent="0">
              <a:buNone/>
              <a:defRPr>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45702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lvl1pPr>
              <a:defRPr>
                <a:solidFill>
                  <a:schemeClr val="tx1">
                    <a:lumMod val="50000"/>
                    <a:lumOff val="50000"/>
                  </a:schemeClr>
                </a:solidFill>
              </a:defRPr>
            </a:lvl1pPr>
          </a:lstStyle>
          <a:p>
            <a:r>
              <a:rPr lang="en-US"/>
              <a:t>www.yourwebsite.com</a:t>
            </a:r>
            <a:endParaRPr lang="en-US" dirty="0"/>
          </a:p>
        </p:txBody>
      </p:sp>
      <p:sp>
        <p:nvSpPr>
          <p:cNvPr id="12" name="Slide Number Placeholder 11"/>
          <p:cNvSpPr>
            <a:spLocks noGrp="1"/>
          </p:cNvSpPr>
          <p:nvPr>
            <p:ph type="sldNum" sz="quarter" idx="11"/>
          </p:nvPr>
        </p:nvSpPr>
        <p:spPr/>
        <p:txBody>
          <a:bodyPr/>
          <a:lstStyle>
            <a:lvl1pPr>
              <a:defRPr>
                <a:solidFill>
                  <a:schemeClr val="bg1"/>
                </a:solidFill>
              </a:defRPr>
            </a:lvl1pPr>
          </a:lstStyle>
          <a:p>
            <a:fld id="{E72B8170-242D-42EF-8B64-B507C79780AD}" type="slidenum">
              <a:rPr lang="en-US" smtClean="0"/>
              <a:pPr/>
              <a:t>‹#›</a:t>
            </a:fld>
            <a:endParaRPr lang="en-US" dirty="0"/>
          </a:p>
        </p:txBody>
      </p:sp>
      <p:pic>
        <p:nvPicPr>
          <p:cNvPr id="3" name="Picture 2">
            <a:extLst>
              <a:ext uri="{FF2B5EF4-FFF2-40B4-BE49-F238E27FC236}">
                <a16:creationId xmlns:a16="http://schemas.microsoft.com/office/drawing/2014/main" id="{220A22E1-4ECF-4B1C-8FA4-1071880EC4A6}"/>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681334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1016343" y="6388034"/>
            <a:ext cx="337457" cy="30175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p:cNvSpPr>
            <a:spLocks noGrp="1"/>
          </p:cNvSpPr>
          <p:nvPr>
            <p:ph type="ftr" sz="quarter" idx="3"/>
          </p:nvPr>
        </p:nvSpPr>
        <p:spPr>
          <a:xfrm>
            <a:off x="838199" y="6357309"/>
            <a:ext cx="1977571"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dirty="0"/>
              <a:t>www.yourwebsite.com</a:t>
            </a:r>
          </a:p>
        </p:txBody>
      </p:sp>
      <p:sp>
        <p:nvSpPr>
          <p:cNvPr id="10" name="Slide Number Placeholder 9"/>
          <p:cNvSpPr>
            <a:spLocks noGrp="1"/>
          </p:cNvSpPr>
          <p:nvPr>
            <p:ph type="sldNum" sz="quarter" idx="4"/>
          </p:nvPr>
        </p:nvSpPr>
        <p:spPr>
          <a:xfrm>
            <a:off x="10960493" y="6338093"/>
            <a:ext cx="449155" cy="401638"/>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30" r:id="rId8"/>
  </p:sldLayoutIdLst>
  <p:hf hdr="0" dt="0"/>
  <p:txStyles>
    <p:titleStyle>
      <a:lvl1pPr algn="ctr" defTabSz="914400" rtl="0" eaLnBrk="1" latinLnBrk="0" hangingPunct="1">
        <a:lnSpc>
          <a:spcPct val="90000"/>
        </a:lnSpc>
        <a:spcBef>
          <a:spcPct val="0"/>
        </a:spcBef>
        <a:buNone/>
        <a:defRPr sz="30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solidFill>
                  <a:schemeClr val="bg1"/>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1</a:t>
            </a:fld>
            <a:endParaRPr lang="en-US" sz="1000" dirty="0">
              <a:latin typeface="Roboto Slab" pitchFamily="2" charset="0"/>
              <a:ea typeface="Roboto Slab" pitchFamily="2" charset="0"/>
            </a:endParaRPr>
          </a:p>
        </p:txBody>
      </p:sp>
      <p:pic>
        <p:nvPicPr>
          <p:cNvPr id="2" name="Picture 1">
            <a:extLst>
              <a:ext uri="{FF2B5EF4-FFF2-40B4-BE49-F238E27FC236}">
                <a16:creationId xmlns:a16="http://schemas.microsoft.com/office/drawing/2014/main" id="{53718437-4712-43DF-BB7F-64078251472C}"/>
              </a:ext>
            </a:extLst>
          </p:cNvPr>
          <p:cNvPicPr>
            <a:picLocks noChangeAspect="1"/>
          </p:cNvPicPr>
          <p:nvPr/>
        </p:nvPicPr>
        <p:blipFill>
          <a:blip r:embed="rId3"/>
          <a:stretch>
            <a:fillRect/>
          </a:stretch>
        </p:blipFill>
        <p:spPr>
          <a:xfrm>
            <a:off x="5166956" y="2322286"/>
            <a:ext cx="1858088" cy="2213428"/>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solidFill>
                  <a:schemeClr val="bg1">
                    <a:lumMod val="95000"/>
                  </a:schemeClr>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10</a:t>
            </a:fld>
            <a:endParaRPr lang="en-US" sz="1000" dirty="0">
              <a:latin typeface="Roboto Slab" pitchFamily="2" charset="0"/>
              <a:ea typeface="Roboto Slab" pitchFamily="2" charset="0"/>
            </a:endParaRPr>
          </a:p>
        </p:txBody>
      </p:sp>
      <p:sp>
        <p:nvSpPr>
          <p:cNvPr id="16" name="TextBox 15">
            <a:extLst>
              <a:ext uri="{FF2B5EF4-FFF2-40B4-BE49-F238E27FC236}">
                <a16:creationId xmlns:a16="http://schemas.microsoft.com/office/drawing/2014/main" id="{EF191181-7509-464E-9012-D0F10329180D}"/>
              </a:ext>
            </a:extLst>
          </p:cNvPr>
          <p:cNvSpPr txBox="1"/>
          <p:nvPr/>
        </p:nvSpPr>
        <p:spPr>
          <a:xfrm>
            <a:off x="4972050" y="3152001"/>
            <a:ext cx="2247900" cy="553998"/>
          </a:xfrm>
          <a:prstGeom prst="rect">
            <a:avLst/>
          </a:prstGeom>
          <a:noFill/>
        </p:spPr>
        <p:txBody>
          <a:bodyPr wrap="square" rtlCol="0">
            <a:spAutoFit/>
          </a:bodyPr>
          <a:lstStyle/>
          <a:p>
            <a:pPr algn="ctr"/>
            <a:r>
              <a:rPr lang="en-US" sz="3000" b="1" dirty="0">
                <a:solidFill>
                  <a:schemeClr val="tx2">
                    <a:lumMod val="50000"/>
                  </a:schemeClr>
                </a:solidFill>
                <a:latin typeface="Roboto Slab" pitchFamily="2" charset="0"/>
                <a:ea typeface="Roboto Slab" pitchFamily="2" charset="0"/>
              </a:rPr>
              <a:t>THE END</a:t>
            </a:r>
          </a:p>
        </p:txBody>
      </p:sp>
    </p:spTree>
    <p:extLst>
      <p:ext uri="{BB962C8B-B14F-4D97-AF65-F5344CB8AC3E}">
        <p14:creationId xmlns:p14="http://schemas.microsoft.com/office/powerpoint/2010/main" val="144881877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2</a:t>
            </a:fld>
            <a:endParaRPr lang="en-US" sz="1000" dirty="0">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4" name="Title 3">
            <a:extLst>
              <a:ext uri="{FF2B5EF4-FFF2-40B4-BE49-F238E27FC236}">
                <a16:creationId xmlns:a16="http://schemas.microsoft.com/office/drawing/2014/main" id="{B622D43D-8B55-4B71-BFBF-B8AC3C3F3F29}"/>
              </a:ext>
            </a:extLst>
          </p:cNvPr>
          <p:cNvSpPr>
            <a:spLocks noGrp="1"/>
          </p:cNvSpPr>
          <p:nvPr>
            <p:ph type="title"/>
          </p:nvPr>
        </p:nvSpPr>
        <p:spPr/>
        <p:txBody>
          <a:bodyPr/>
          <a:lstStyle/>
          <a:p>
            <a:r>
              <a:rPr lang="en-US" b="1" dirty="0"/>
              <a:t>Welcome</a:t>
            </a:r>
            <a:r>
              <a:rPr lang="en-US" dirty="0"/>
              <a:t> </a:t>
            </a:r>
            <a:r>
              <a:rPr lang="en-US" dirty="0">
                <a:solidFill>
                  <a:schemeClr val="accent1"/>
                </a:solidFill>
              </a:rPr>
              <a:t>Message</a:t>
            </a:r>
          </a:p>
        </p:txBody>
      </p:sp>
      <p:sp>
        <p:nvSpPr>
          <p:cNvPr id="8" name="Text Placeholder 7">
            <a:extLst>
              <a:ext uri="{FF2B5EF4-FFF2-40B4-BE49-F238E27FC236}">
                <a16:creationId xmlns:a16="http://schemas.microsoft.com/office/drawing/2014/main" id="{322C1D50-B4D8-4F42-955E-186E7FD9A2E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cxnSp>
        <p:nvCxnSpPr>
          <p:cNvPr id="7" name="Straight Connector 6">
            <a:extLst>
              <a:ext uri="{FF2B5EF4-FFF2-40B4-BE49-F238E27FC236}">
                <a16:creationId xmlns:a16="http://schemas.microsoft.com/office/drawing/2014/main" id="{1163FC3E-7696-4054-8639-34C1D69DFC9D}"/>
              </a:ext>
            </a:extLst>
          </p:cNvPr>
          <p:cNvCxnSpPr>
            <a:cxnSpLocks/>
          </p:cNvCxnSpPr>
          <p:nvPr/>
        </p:nvCxnSpPr>
        <p:spPr>
          <a:xfrm>
            <a:off x="695329" y="504890"/>
            <a:ext cx="0" cy="653985"/>
          </a:xfrm>
          <a:prstGeom prst="line">
            <a:avLst/>
          </a:prstGeom>
          <a:ln w="381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00528D55-F530-4C05-BF8A-D66C783D88D6}"/>
              </a:ext>
            </a:extLst>
          </p:cNvPr>
          <p:cNvSpPr/>
          <p:nvPr/>
        </p:nvSpPr>
        <p:spPr>
          <a:xfrm>
            <a:off x="3432091" y="2591235"/>
            <a:ext cx="7977558" cy="1524000"/>
          </a:xfrm>
          <a:custGeom>
            <a:avLst/>
            <a:gdLst>
              <a:gd name="connsiteX0" fmla="*/ 5973168 w 7977558"/>
              <a:gd name="connsiteY0" fmla="*/ 0 h 1524000"/>
              <a:gd name="connsiteX1" fmla="*/ 7977558 w 7977558"/>
              <a:gd name="connsiteY1" fmla="*/ 0 h 1524000"/>
              <a:gd name="connsiteX2" fmla="*/ 7977558 w 7977558"/>
              <a:gd name="connsiteY2" fmla="*/ 1523999 h 1524000"/>
              <a:gd name="connsiteX3" fmla="*/ 5973168 w 7977558"/>
              <a:gd name="connsiteY3" fmla="*/ 1523999 h 1524000"/>
              <a:gd name="connsiteX4" fmla="*/ 0 w 7977558"/>
              <a:gd name="connsiteY4" fmla="*/ 0 h 1524000"/>
              <a:gd name="connsiteX5" fmla="*/ 5973167 w 7977558"/>
              <a:gd name="connsiteY5" fmla="*/ 0 h 1524000"/>
              <a:gd name="connsiteX6" fmla="*/ 5973167 w 7977558"/>
              <a:gd name="connsiteY6" fmla="*/ 1524000 h 1524000"/>
              <a:gd name="connsiteX7" fmla="*/ 0 w 7977558"/>
              <a:gd name="connsiteY7" fmla="*/ 1524000 h 1524000"/>
              <a:gd name="connsiteX8" fmla="*/ 41837 w 7977558"/>
              <a:gd name="connsiteY8" fmla="*/ 1455134 h 1524000"/>
              <a:gd name="connsiteX9" fmla="*/ 217345 w 7977558"/>
              <a:gd name="connsiteY9" fmla="*/ 762000 h 1524000"/>
              <a:gd name="connsiteX10" fmla="*/ 41837 w 7977558"/>
              <a:gd name="connsiteY10" fmla="*/ 68866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77558" h="1524000">
                <a:moveTo>
                  <a:pt x="5973168" y="0"/>
                </a:moveTo>
                <a:lnTo>
                  <a:pt x="7977558" y="0"/>
                </a:lnTo>
                <a:lnTo>
                  <a:pt x="7977558" y="1523999"/>
                </a:lnTo>
                <a:lnTo>
                  <a:pt x="5973168" y="1523999"/>
                </a:lnTo>
                <a:close/>
                <a:moveTo>
                  <a:pt x="0" y="0"/>
                </a:moveTo>
                <a:lnTo>
                  <a:pt x="5973167" y="0"/>
                </a:lnTo>
                <a:lnTo>
                  <a:pt x="5973167" y="1524000"/>
                </a:lnTo>
                <a:lnTo>
                  <a:pt x="0" y="1524000"/>
                </a:lnTo>
                <a:lnTo>
                  <a:pt x="41837" y="1455134"/>
                </a:lnTo>
                <a:cubicBezTo>
                  <a:pt x="153767" y="1249091"/>
                  <a:pt x="217345" y="1012970"/>
                  <a:pt x="217345" y="762000"/>
                </a:cubicBezTo>
                <a:cubicBezTo>
                  <a:pt x="217345" y="511030"/>
                  <a:pt x="153767" y="274909"/>
                  <a:pt x="41837" y="6886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71BC1D67-81A0-4BE0-BA4E-74A3AD5BE945}"/>
              </a:ext>
            </a:extLst>
          </p:cNvPr>
          <p:cNvGrpSpPr/>
          <p:nvPr/>
        </p:nvGrpSpPr>
        <p:grpSpPr>
          <a:xfrm>
            <a:off x="3935767" y="4703160"/>
            <a:ext cx="4133416" cy="674045"/>
            <a:chOff x="5272736" y="3612844"/>
            <a:chExt cx="4133416" cy="674045"/>
          </a:xfrm>
        </p:grpSpPr>
        <p:grpSp>
          <p:nvGrpSpPr>
            <p:cNvPr id="21" name="Group 20">
              <a:extLst>
                <a:ext uri="{FF2B5EF4-FFF2-40B4-BE49-F238E27FC236}">
                  <a16:creationId xmlns:a16="http://schemas.microsoft.com/office/drawing/2014/main" id="{6406F0BF-2CF8-4816-994A-87BCB372EE5F}"/>
                </a:ext>
              </a:extLst>
            </p:cNvPr>
            <p:cNvGrpSpPr/>
            <p:nvPr/>
          </p:nvGrpSpPr>
          <p:grpSpPr>
            <a:xfrm>
              <a:off x="5370130" y="3981027"/>
              <a:ext cx="958829" cy="305862"/>
              <a:chOff x="4052943" y="5412792"/>
              <a:chExt cx="958829" cy="305862"/>
            </a:xfrm>
          </p:grpSpPr>
          <p:grpSp>
            <p:nvGrpSpPr>
              <p:cNvPr id="23" name="Group 22">
                <a:extLst>
                  <a:ext uri="{FF2B5EF4-FFF2-40B4-BE49-F238E27FC236}">
                    <a16:creationId xmlns:a16="http://schemas.microsoft.com/office/drawing/2014/main" id="{64AB2DBF-C372-4F44-B34C-2D999AC12752}"/>
                  </a:ext>
                </a:extLst>
              </p:cNvPr>
              <p:cNvGrpSpPr/>
              <p:nvPr/>
            </p:nvGrpSpPr>
            <p:grpSpPr>
              <a:xfrm>
                <a:off x="4052943" y="5412793"/>
                <a:ext cx="305861" cy="305861"/>
                <a:chOff x="1324575" y="5760204"/>
                <a:chExt cx="305861" cy="305861"/>
              </a:xfrm>
            </p:grpSpPr>
            <p:sp>
              <p:nvSpPr>
                <p:cNvPr id="30" name="Oval 29">
                  <a:extLst>
                    <a:ext uri="{FF2B5EF4-FFF2-40B4-BE49-F238E27FC236}">
                      <a16:creationId xmlns:a16="http://schemas.microsoft.com/office/drawing/2014/main" id="{60302954-DE78-4BEF-A3D8-A8B0DAEC7076}"/>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1">
                  <a:extLst>
                    <a:ext uri="{FF2B5EF4-FFF2-40B4-BE49-F238E27FC236}">
                      <a16:creationId xmlns:a16="http://schemas.microsoft.com/office/drawing/2014/main" id="{2025583B-FED7-4180-BBA1-1615231425EF}"/>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4" name="Group 23">
                <a:extLst>
                  <a:ext uri="{FF2B5EF4-FFF2-40B4-BE49-F238E27FC236}">
                    <a16:creationId xmlns:a16="http://schemas.microsoft.com/office/drawing/2014/main" id="{931CD512-0AF8-4FC8-8B4B-EEC73ADFC61D}"/>
                  </a:ext>
                </a:extLst>
              </p:cNvPr>
              <p:cNvGrpSpPr/>
              <p:nvPr/>
            </p:nvGrpSpPr>
            <p:grpSpPr>
              <a:xfrm>
                <a:off x="4379427" y="5412793"/>
                <a:ext cx="305861" cy="305861"/>
                <a:chOff x="1684215" y="5760204"/>
                <a:chExt cx="305861" cy="305861"/>
              </a:xfrm>
            </p:grpSpPr>
            <p:sp>
              <p:nvSpPr>
                <p:cNvPr id="28" name="Oval 27">
                  <a:extLst>
                    <a:ext uri="{FF2B5EF4-FFF2-40B4-BE49-F238E27FC236}">
                      <a16:creationId xmlns:a16="http://schemas.microsoft.com/office/drawing/2014/main" id="{D96AAAF4-1760-43FE-9E96-A9F64521243E}"/>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utoShape 21">
                  <a:extLst>
                    <a:ext uri="{FF2B5EF4-FFF2-40B4-BE49-F238E27FC236}">
                      <a16:creationId xmlns:a16="http://schemas.microsoft.com/office/drawing/2014/main" id="{EFAD1AD0-426D-495F-8F18-70E6CADE980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5" name="Group 24">
                <a:extLst>
                  <a:ext uri="{FF2B5EF4-FFF2-40B4-BE49-F238E27FC236}">
                    <a16:creationId xmlns:a16="http://schemas.microsoft.com/office/drawing/2014/main" id="{38963417-83BE-4A41-A8AA-BF7FFA60D480}"/>
                  </a:ext>
                </a:extLst>
              </p:cNvPr>
              <p:cNvGrpSpPr/>
              <p:nvPr/>
            </p:nvGrpSpPr>
            <p:grpSpPr>
              <a:xfrm>
                <a:off x="4705911" y="5412792"/>
                <a:ext cx="305861" cy="305861"/>
                <a:chOff x="2177216" y="5760204"/>
                <a:chExt cx="305861" cy="305861"/>
              </a:xfrm>
            </p:grpSpPr>
            <p:sp>
              <p:nvSpPr>
                <p:cNvPr id="26" name="Oval 25">
                  <a:extLst>
                    <a:ext uri="{FF2B5EF4-FFF2-40B4-BE49-F238E27FC236}">
                      <a16:creationId xmlns:a16="http://schemas.microsoft.com/office/drawing/2014/main" id="{B6DF719E-7683-46EB-86DA-35CD90867A88}"/>
                    </a:ext>
                  </a:extLst>
                </p:cNvPr>
                <p:cNvSpPr/>
                <p:nvPr/>
              </p:nvSpPr>
              <p:spPr>
                <a:xfrm>
                  <a:off x="2177216"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7" name="AutoShape 18">
                  <a:extLst>
                    <a:ext uri="{FF2B5EF4-FFF2-40B4-BE49-F238E27FC236}">
                      <a16:creationId xmlns:a16="http://schemas.microsoft.com/office/drawing/2014/main" id="{66EE4CA8-C42C-49C0-B6FB-502A54ED0B8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22" name="TextBox 21">
              <a:extLst>
                <a:ext uri="{FF2B5EF4-FFF2-40B4-BE49-F238E27FC236}">
                  <a16:creationId xmlns:a16="http://schemas.microsoft.com/office/drawing/2014/main" id="{129A3F2D-3749-4A2B-B204-B474A089D25B}"/>
                </a:ext>
              </a:extLst>
            </p:cNvPr>
            <p:cNvSpPr txBox="1"/>
            <p:nvPr/>
          </p:nvSpPr>
          <p:spPr>
            <a:xfrm>
              <a:off x="5272736" y="3612844"/>
              <a:ext cx="4133416" cy="246221"/>
            </a:xfrm>
            <a:prstGeom prst="rect">
              <a:avLst/>
            </a:prstGeom>
            <a:noFill/>
          </p:spPr>
          <p:txBody>
            <a:bodyPr wrap="square" rtlCol="0">
              <a:spAutoFit/>
            </a:bodyPr>
            <a:lstStyle/>
            <a:p>
              <a:r>
                <a:rPr lang="en-US" sz="1000" b="1" spc="200" dirty="0">
                  <a:solidFill>
                    <a:schemeClr val="tx1">
                      <a:lumMod val="50000"/>
                      <a:lumOff val="50000"/>
                    </a:schemeClr>
                  </a:solidFill>
                  <a:latin typeface="Roboto Slab" pitchFamily="2" charset="0"/>
                  <a:ea typeface="Roboto Slab" pitchFamily="2" charset="0"/>
                </a:rPr>
                <a:t>www.website/ fb/ you tube/company name.com</a:t>
              </a:r>
            </a:p>
          </p:txBody>
        </p:sp>
      </p:grpSp>
      <p:grpSp>
        <p:nvGrpSpPr>
          <p:cNvPr id="34" name="Group 33">
            <a:extLst>
              <a:ext uri="{FF2B5EF4-FFF2-40B4-BE49-F238E27FC236}">
                <a16:creationId xmlns:a16="http://schemas.microsoft.com/office/drawing/2014/main" id="{F8FA2BC4-1F57-4EC1-9C12-84F4EE2A171B}"/>
              </a:ext>
            </a:extLst>
          </p:cNvPr>
          <p:cNvGrpSpPr/>
          <p:nvPr/>
        </p:nvGrpSpPr>
        <p:grpSpPr>
          <a:xfrm>
            <a:off x="3935766" y="2777924"/>
            <a:ext cx="6136912" cy="1150623"/>
            <a:chOff x="3935766" y="2818446"/>
            <a:chExt cx="6136912" cy="1150623"/>
          </a:xfrm>
        </p:grpSpPr>
        <p:grpSp>
          <p:nvGrpSpPr>
            <p:cNvPr id="17" name="Group 16">
              <a:extLst>
                <a:ext uri="{FF2B5EF4-FFF2-40B4-BE49-F238E27FC236}">
                  <a16:creationId xmlns:a16="http://schemas.microsoft.com/office/drawing/2014/main" id="{02FB13EA-DC08-425E-A8BF-D7539EEA7282}"/>
                </a:ext>
              </a:extLst>
            </p:cNvPr>
            <p:cNvGrpSpPr/>
            <p:nvPr/>
          </p:nvGrpSpPr>
          <p:grpSpPr>
            <a:xfrm>
              <a:off x="3935766" y="2818446"/>
              <a:ext cx="3106770" cy="682781"/>
              <a:chOff x="2468336" y="2009958"/>
              <a:chExt cx="2564202" cy="682781"/>
            </a:xfrm>
          </p:grpSpPr>
          <p:sp>
            <p:nvSpPr>
              <p:cNvPr id="18" name="TextBox 17">
                <a:extLst>
                  <a:ext uri="{FF2B5EF4-FFF2-40B4-BE49-F238E27FC236}">
                    <a16:creationId xmlns:a16="http://schemas.microsoft.com/office/drawing/2014/main" id="{71D6DEF9-5286-4B35-B818-C40DDFCB86CD}"/>
                  </a:ext>
                </a:extLst>
              </p:cNvPr>
              <p:cNvSpPr txBox="1"/>
              <p:nvPr/>
            </p:nvSpPr>
            <p:spPr>
              <a:xfrm>
                <a:off x="2468336" y="2009958"/>
                <a:ext cx="1378857" cy="400110"/>
              </a:xfrm>
              <a:prstGeom prst="rect">
                <a:avLst/>
              </a:prstGeom>
              <a:noFill/>
            </p:spPr>
            <p:txBody>
              <a:bodyPr wrap="square" rtlCol="0">
                <a:spAutoFit/>
              </a:bodyPr>
              <a:lstStyle/>
              <a:p>
                <a:r>
                  <a:rPr lang="en-US" sz="2000" b="1" spc="200" dirty="0">
                    <a:solidFill>
                      <a:schemeClr val="bg1"/>
                    </a:solidFill>
                    <a:latin typeface="Roboto Slab" pitchFamily="2" charset="0"/>
                    <a:ea typeface="Roboto Slab" pitchFamily="2" charset="0"/>
                  </a:rPr>
                  <a:t>HELLO”</a:t>
                </a:r>
              </a:p>
            </p:txBody>
          </p:sp>
          <p:sp>
            <p:nvSpPr>
              <p:cNvPr id="19" name="TextBox 18">
                <a:extLst>
                  <a:ext uri="{FF2B5EF4-FFF2-40B4-BE49-F238E27FC236}">
                    <a16:creationId xmlns:a16="http://schemas.microsoft.com/office/drawing/2014/main" id="{D9F544A5-EEED-4220-8BCA-31B044971143}"/>
                  </a:ext>
                </a:extLst>
              </p:cNvPr>
              <p:cNvSpPr txBox="1"/>
              <p:nvPr/>
            </p:nvSpPr>
            <p:spPr>
              <a:xfrm>
                <a:off x="2468337" y="2354185"/>
                <a:ext cx="2564201"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sp>
          <p:nvSpPr>
            <p:cNvPr id="32" name="Rectangle 9">
              <a:extLst>
                <a:ext uri="{FF2B5EF4-FFF2-40B4-BE49-F238E27FC236}">
                  <a16:creationId xmlns:a16="http://schemas.microsoft.com/office/drawing/2014/main" id="{649EA72E-28E3-41EA-BBC4-2119B6AB6B50}"/>
                </a:ext>
              </a:extLst>
            </p:cNvPr>
            <p:cNvSpPr>
              <a:spLocks/>
            </p:cNvSpPr>
            <p:nvPr/>
          </p:nvSpPr>
          <p:spPr bwMode="auto">
            <a:xfrm>
              <a:off x="4032147" y="3504130"/>
              <a:ext cx="6040531" cy="46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a:t>
              </a:r>
            </a:p>
          </p:txBody>
        </p:sp>
      </p:grpSp>
      <p:cxnSp>
        <p:nvCxnSpPr>
          <p:cNvPr id="33" name="Straight Connector 32">
            <a:extLst>
              <a:ext uri="{FF2B5EF4-FFF2-40B4-BE49-F238E27FC236}">
                <a16:creationId xmlns:a16="http://schemas.microsoft.com/office/drawing/2014/main" id="{495EEB32-6CE2-4FD2-B7D5-D971C715F665}"/>
              </a:ext>
            </a:extLst>
          </p:cNvPr>
          <p:cNvCxnSpPr>
            <a:cxnSpLocks/>
          </p:cNvCxnSpPr>
          <p:nvPr/>
        </p:nvCxnSpPr>
        <p:spPr>
          <a:xfrm>
            <a:off x="4032147" y="4493735"/>
            <a:ext cx="60405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A346A84D-69C6-454D-8418-9001FBC7C71F}"/>
              </a:ext>
            </a:extLst>
          </p:cNvPr>
          <p:cNvSpPr>
            <a:spLocks noGrp="1"/>
          </p:cNvSpPr>
          <p:nvPr>
            <p:ph type="pic" sz="quarter" idx="13"/>
          </p:nvPr>
        </p:nvSpPr>
        <p:spPr/>
      </p:sp>
    </p:spTree>
    <p:extLst>
      <p:ext uri="{BB962C8B-B14F-4D97-AF65-F5344CB8AC3E}">
        <p14:creationId xmlns:p14="http://schemas.microsoft.com/office/powerpoint/2010/main" val="2113938309"/>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3</a:t>
            </a:fld>
            <a:endParaRPr lang="en-US" sz="1000" dirty="0">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4" name="Title 3">
            <a:extLst>
              <a:ext uri="{FF2B5EF4-FFF2-40B4-BE49-F238E27FC236}">
                <a16:creationId xmlns:a16="http://schemas.microsoft.com/office/drawing/2014/main" id="{B622D43D-8B55-4B71-BFBF-B8AC3C3F3F29}"/>
              </a:ext>
            </a:extLst>
          </p:cNvPr>
          <p:cNvSpPr>
            <a:spLocks noGrp="1"/>
          </p:cNvSpPr>
          <p:nvPr>
            <p:ph type="title"/>
          </p:nvPr>
        </p:nvSpPr>
        <p:spPr/>
        <p:txBody>
          <a:bodyPr/>
          <a:lstStyle/>
          <a:p>
            <a:r>
              <a:rPr lang="en-US" b="1" dirty="0"/>
              <a:t>Company</a:t>
            </a:r>
            <a:r>
              <a:rPr lang="en-US" dirty="0"/>
              <a:t> </a:t>
            </a:r>
            <a:r>
              <a:rPr lang="en-US" dirty="0">
                <a:solidFill>
                  <a:schemeClr val="accent5"/>
                </a:solidFill>
              </a:rPr>
              <a:t>About Us</a:t>
            </a:r>
          </a:p>
        </p:txBody>
      </p:sp>
      <p:sp>
        <p:nvSpPr>
          <p:cNvPr id="8" name="Text Placeholder 7">
            <a:extLst>
              <a:ext uri="{FF2B5EF4-FFF2-40B4-BE49-F238E27FC236}">
                <a16:creationId xmlns:a16="http://schemas.microsoft.com/office/drawing/2014/main" id="{322C1D50-B4D8-4F42-955E-186E7FD9A2E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43" name="Rectangle 42">
            <a:extLst>
              <a:ext uri="{FF2B5EF4-FFF2-40B4-BE49-F238E27FC236}">
                <a16:creationId xmlns:a16="http://schemas.microsoft.com/office/drawing/2014/main" id="{815AA4D9-0F1F-4ABA-BC51-D1A59FABC771}"/>
              </a:ext>
            </a:extLst>
          </p:cNvPr>
          <p:cNvSpPr/>
          <p:nvPr/>
        </p:nvSpPr>
        <p:spPr>
          <a:xfrm>
            <a:off x="838200" y="1885951"/>
            <a:ext cx="4017929" cy="3905248"/>
          </a:xfrm>
          <a:prstGeom prst="rect">
            <a:avLst/>
          </a:prstGeom>
          <a:solidFill>
            <a:schemeClr val="accent1">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86654F23-3C03-4AAA-9C08-1ED7D4200620}"/>
              </a:ext>
            </a:extLst>
          </p:cNvPr>
          <p:cNvSpPr/>
          <p:nvPr/>
        </p:nvSpPr>
        <p:spPr>
          <a:xfrm>
            <a:off x="8249916" y="3810000"/>
            <a:ext cx="3159732" cy="1981200"/>
          </a:xfrm>
          <a:prstGeom prst="rect">
            <a:avLst/>
          </a:prstGeom>
          <a:solidFill>
            <a:srgbClr val="00A855">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1163FC3E-7696-4054-8639-34C1D69DFC9D}"/>
              </a:ext>
            </a:extLst>
          </p:cNvPr>
          <p:cNvCxnSpPr>
            <a:cxnSpLocks/>
          </p:cNvCxnSpPr>
          <p:nvPr/>
        </p:nvCxnSpPr>
        <p:spPr>
          <a:xfrm>
            <a:off x="695329" y="504890"/>
            <a:ext cx="0" cy="653985"/>
          </a:xfrm>
          <a:prstGeom prst="line">
            <a:avLst/>
          </a:prstGeom>
          <a:ln w="38100">
            <a:solidFill>
              <a:schemeClr val="accent5"/>
            </a:solidFill>
            <a:prstDash val="sysDot"/>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2625D8EA-9B7D-4A46-BE49-A5113C9D1145}"/>
              </a:ext>
            </a:extLst>
          </p:cNvPr>
          <p:cNvSpPr/>
          <p:nvPr/>
        </p:nvSpPr>
        <p:spPr>
          <a:xfrm>
            <a:off x="4973158" y="3810000"/>
            <a:ext cx="3159732" cy="1981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9">
            <a:extLst>
              <a:ext uri="{FF2B5EF4-FFF2-40B4-BE49-F238E27FC236}">
                <a16:creationId xmlns:a16="http://schemas.microsoft.com/office/drawing/2014/main" id="{192CF58E-2C1A-419C-9A3D-6D351C9CC540}"/>
              </a:ext>
            </a:extLst>
          </p:cNvPr>
          <p:cNvSpPr>
            <a:spLocks/>
          </p:cNvSpPr>
          <p:nvPr/>
        </p:nvSpPr>
        <p:spPr bwMode="auto">
          <a:xfrm>
            <a:off x="5218081" y="2430863"/>
            <a:ext cx="6191568"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40" name="Rectangle 9">
            <a:extLst>
              <a:ext uri="{FF2B5EF4-FFF2-40B4-BE49-F238E27FC236}">
                <a16:creationId xmlns:a16="http://schemas.microsoft.com/office/drawing/2014/main" id="{124E1DD7-BFA7-4BD0-B321-1E1B0170037D}"/>
              </a:ext>
            </a:extLst>
          </p:cNvPr>
          <p:cNvSpPr>
            <a:spLocks/>
          </p:cNvSpPr>
          <p:nvPr/>
        </p:nvSpPr>
        <p:spPr bwMode="auto">
          <a:xfrm>
            <a:off x="5390795" y="4238625"/>
            <a:ext cx="2324456"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to project an image of professionalism and lorem to reliability. By using simple alignments are This letterhead design is meant to project an image of professionalism and lorem to</a:t>
            </a:r>
          </a:p>
        </p:txBody>
      </p:sp>
      <p:sp>
        <p:nvSpPr>
          <p:cNvPr id="3" name="Picture Placeholder 2">
            <a:extLst>
              <a:ext uri="{FF2B5EF4-FFF2-40B4-BE49-F238E27FC236}">
                <a16:creationId xmlns:a16="http://schemas.microsoft.com/office/drawing/2014/main" id="{8BC53574-1380-4477-906B-624502B66474}"/>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2194AA86-EF79-4257-9715-590BC3FFD2FA}"/>
              </a:ext>
            </a:extLst>
          </p:cNvPr>
          <p:cNvSpPr>
            <a:spLocks noGrp="1"/>
          </p:cNvSpPr>
          <p:nvPr>
            <p:ph type="pic" sz="quarter" idx="13"/>
          </p:nvPr>
        </p:nvSpPr>
        <p:spPr/>
      </p:sp>
    </p:spTree>
    <p:extLst>
      <p:ext uri="{BB962C8B-B14F-4D97-AF65-F5344CB8AC3E}">
        <p14:creationId xmlns:p14="http://schemas.microsoft.com/office/powerpoint/2010/main" val="336377856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4</a:t>
            </a:fld>
            <a:endParaRPr lang="en-US" sz="1000" dirty="0">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4" name="Title 3">
            <a:extLst>
              <a:ext uri="{FF2B5EF4-FFF2-40B4-BE49-F238E27FC236}">
                <a16:creationId xmlns:a16="http://schemas.microsoft.com/office/drawing/2014/main" id="{B622D43D-8B55-4B71-BFBF-B8AC3C3F3F29}"/>
              </a:ext>
            </a:extLst>
          </p:cNvPr>
          <p:cNvSpPr>
            <a:spLocks noGrp="1"/>
          </p:cNvSpPr>
          <p:nvPr>
            <p:ph type="title"/>
          </p:nvPr>
        </p:nvSpPr>
        <p:spPr/>
        <p:txBody>
          <a:bodyPr/>
          <a:lstStyle/>
          <a:p>
            <a:r>
              <a:rPr lang="en-US" b="1" dirty="0"/>
              <a:t>Company</a:t>
            </a:r>
            <a:r>
              <a:rPr lang="en-US" dirty="0"/>
              <a:t> </a:t>
            </a:r>
            <a:r>
              <a:rPr lang="en-US" dirty="0">
                <a:solidFill>
                  <a:schemeClr val="accent2"/>
                </a:solidFill>
              </a:rPr>
              <a:t>Service</a:t>
            </a:r>
          </a:p>
        </p:txBody>
      </p:sp>
      <p:sp>
        <p:nvSpPr>
          <p:cNvPr id="8" name="Text Placeholder 7">
            <a:extLst>
              <a:ext uri="{FF2B5EF4-FFF2-40B4-BE49-F238E27FC236}">
                <a16:creationId xmlns:a16="http://schemas.microsoft.com/office/drawing/2014/main" id="{322C1D50-B4D8-4F42-955E-186E7FD9A2E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cxnSp>
        <p:nvCxnSpPr>
          <p:cNvPr id="7" name="Straight Connector 6">
            <a:extLst>
              <a:ext uri="{FF2B5EF4-FFF2-40B4-BE49-F238E27FC236}">
                <a16:creationId xmlns:a16="http://schemas.microsoft.com/office/drawing/2014/main" id="{1163FC3E-7696-4054-8639-34C1D69DFC9D}"/>
              </a:ext>
            </a:extLst>
          </p:cNvPr>
          <p:cNvCxnSpPr>
            <a:cxnSpLocks/>
          </p:cNvCxnSpPr>
          <p:nvPr/>
        </p:nvCxnSpPr>
        <p:spPr>
          <a:xfrm>
            <a:off x="695329" y="504890"/>
            <a:ext cx="0" cy="653985"/>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76A762D-299E-4954-8BD3-2CF4CD6E5D72}"/>
              </a:ext>
            </a:extLst>
          </p:cNvPr>
          <p:cNvSpPr/>
          <p:nvPr/>
        </p:nvSpPr>
        <p:spPr>
          <a:xfrm>
            <a:off x="838200" y="1905000"/>
            <a:ext cx="3352800" cy="1085850"/>
          </a:xfrm>
          <a:prstGeom prst="rect">
            <a:avLst/>
          </a:prstGeom>
          <a:solidFill>
            <a:srgbClr val="A6CE39">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F970840-6AB1-4A73-B076-C20FEC8C58B1}"/>
              </a:ext>
            </a:extLst>
          </p:cNvPr>
          <p:cNvSpPr/>
          <p:nvPr/>
        </p:nvSpPr>
        <p:spPr>
          <a:xfrm>
            <a:off x="8056848" y="1905000"/>
            <a:ext cx="3352800" cy="1085850"/>
          </a:xfrm>
          <a:prstGeom prst="rect">
            <a:avLst/>
          </a:prstGeom>
          <a:solidFill>
            <a:srgbClr val="FAA61A">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EDE67D7-DB49-4A1E-9FD6-6FD8A7408FC2}"/>
              </a:ext>
            </a:extLst>
          </p:cNvPr>
          <p:cNvSpPr/>
          <p:nvPr/>
        </p:nvSpPr>
        <p:spPr>
          <a:xfrm>
            <a:off x="4447524" y="1905000"/>
            <a:ext cx="3352800" cy="1085850"/>
          </a:xfrm>
          <a:prstGeom prst="rect">
            <a:avLst/>
          </a:prstGeom>
          <a:solidFill>
            <a:srgbClr val="00A855">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5ECA2A87-3E69-4F70-B008-8B3C43376E13}"/>
              </a:ext>
            </a:extLst>
          </p:cNvPr>
          <p:cNvSpPr txBox="1"/>
          <p:nvPr/>
        </p:nvSpPr>
        <p:spPr>
          <a:xfrm>
            <a:off x="1441938" y="3199114"/>
            <a:ext cx="2145324"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Business</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Solution</a:t>
            </a:r>
          </a:p>
        </p:txBody>
      </p:sp>
      <p:sp>
        <p:nvSpPr>
          <p:cNvPr id="29" name="Freeform 5">
            <a:extLst>
              <a:ext uri="{FF2B5EF4-FFF2-40B4-BE49-F238E27FC236}">
                <a16:creationId xmlns:a16="http://schemas.microsoft.com/office/drawing/2014/main" id="{4B8DB463-359B-4157-81F2-BF3A0EF429B5}"/>
              </a:ext>
            </a:extLst>
          </p:cNvPr>
          <p:cNvSpPr>
            <a:spLocks noEditPoints="1"/>
          </p:cNvSpPr>
          <p:nvPr/>
        </p:nvSpPr>
        <p:spPr bwMode="auto">
          <a:xfrm>
            <a:off x="2313781" y="2243137"/>
            <a:ext cx="401638" cy="409575"/>
          </a:xfrm>
          <a:custGeom>
            <a:avLst/>
            <a:gdLst>
              <a:gd name="T0" fmla="*/ 109 w 111"/>
              <a:gd name="T1" fmla="*/ 1 h 111"/>
              <a:gd name="T2" fmla="*/ 108 w 111"/>
              <a:gd name="T3" fmla="*/ 0 h 111"/>
              <a:gd name="T4" fmla="*/ 106 w 111"/>
              <a:gd name="T5" fmla="*/ 1 h 111"/>
              <a:gd name="T6" fmla="*/ 2 w 111"/>
              <a:gd name="T7" fmla="*/ 70 h 111"/>
              <a:gd name="T8" fmla="*/ 0 w 111"/>
              <a:gd name="T9" fmla="*/ 73 h 111"/>
              <a:gd name="T10" fmla="*/ 3 w 111"/>
              <a:gd name="T11" fmla="*/ 76 h 111"/>
              <a:gd name="T12" fmla="*/ 30 w 111"/>
              <a:gd name="T13" fmla="*/ 87 h 111"/>
              <a:gd name="T14" fmla="*/ 42 w 111"/>
              <a:gd name="T15" fmla="*/ 109 h 111"/>
              <a:gd name="T16" fmla="*/ 45 w 111"/>
              <a:gd name="T17" fmla="*/ 111 h 111"/>
              <a:gd name="T18" fmla="*/ 45 w 111"/>
              <a:gd name="T19" fmla="*/ 111 h 111"/>
              <a:gd name="T20" fmla="*/ 48 w 111"/>
              <a:gd name="T21" fmla="*/ 109 h 111"/>
              <a:gd name="T22" fmla="*/ 55 w 111"/>
              <a:gd name="T23" fmla="*/ 97 h 111"/>
              <a:gd name="T24" fmla="*/ 89 w 111"/>
              <a:gd name="T25" fmla="*/ 111 h 111"/>
              <a:gd name="T26" fmla="*/ 90 w 111"/>
              <a:gd name="T27" fmla="*/ 111 h 111"/>
              <a:gd name="T28" fmla="*/ 92 w 111"/>
              <a:gd name="T29" fmla="*/ 110 h 111"/>
              <a:gd name="T30" fmla="*/ 94 w 111"/>
              <a:gd name="T31" fmla="*/ 108 h 111"/>
              <a:gd name="T32" fmla="*/ 111 w 111"/>
              <a:gd name="T33" fmla="*/ 4 h 111"/>
              <a:gd name="T34" fmla="*/ 109 w 111"/>
              <a:gd name="T35" fmla="*/ 1 h 111"/>
              <a:gd name="T36" fmla="*/ 11 w 111"/>
              <a:gd name="T37" fmla="*/ 72 h 111"/>
              <a:gd name="T38" fmla="*/ 91 w 111"/>
              <a:gd name="T39" fmla="*/ 19 h 111"/>
              <a:gd name="T40" fmla="*/ 33 w 111"/>
              <a:gd name="T41" fmla="*/ 81 h 111"/>
              <a:gd name="T42" fmla="*/ 32 w 111"/>
              <a:gd name="T43" fmla="*/ 80 h 111"/>
              <a:gd name="T44" fmla="*/ 11 w 111"/>
              <a:gd name="T45" fmla="*/ 72 h 111"/>
              <a:gd name="T46" fmla="*/ 36 w 111"/>
              <a:gd name="T47" fmla="*/ 83 h 111"/>
              <a:gd name="T48" fmla="*/ 36 w 111"/>
              <a:gd name="T49" fmla="*/ 83 h 111"/>
              <a:gd name="T50" fmla="*/ 101 w 111"/>
              <a:gd name="T51" fmla="*/ 13 h 111"/>
              <a:gd name="T52" fmla="*/ 45 w 111"/>
              <a:gd name="T53" fmla="*/ 100 h 111"/>
              <a:gd name="T54" fmla="*/ 36 w 111"/>
              <a:gd name="T55" fmla="*/ 83 h 111"/>
              <a:gd name="T56" fmla="*/ 88 w 111"/>
              <a:gd name="T57" fmla="*/ 103 h 111"/>
              <a:gd name="T58" fmla="*/ 58 w 111"/>
              <a:gd name="T59" fmla="*/ 91 h 111"/>
              <a:gd name="T60" fmla="*/ 56 w 111"/>
              <a:gd name="T61" fmla="*/ 90 h 111"/>
              <a:gd name="T62" fmla="*/ 101 w 111"/>
              <a:gd name="T63" fmla="*/ 20 h 111"/>
              <a:gd name="T64" fmla="*/ 88 w 111"/>
              <a:gd name="T65" fmla="*/ 103 h 111"/>
              <a:gd name="T66" fmla="*/ 88 w 111"/>
              <a:gd name="T67" fmla="*/ 103 h 111"/>
              <a:gd name="T68" fmla="*/ 88 w 111"/>
              <a:gd name="T69" fmla="*/ 10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111">
                <a:moveTo>
                  <a:pt x="109" y="1"/>
                </a:moveTo>
                <a:cubicBezTo>
                  <a:pt x="109" y="1"/>
                  <a:pt x="108" y="0"/>
                  <a:pt x="108" y="0"/>
                </a:cubicBezTo>
                <a:cubicBezTo>
                  <a:pt x="107" y="0"/>
                  <a:pt x="106" y="1"/>
                  <a:pt x="106" y="1"/>
                </a:cubicBezTo>
                <a:cubicBezTo>
                  <a:pt x="2" y="70"/>
                  <a:pt x="2" y="70"/>
                  <a:pt x="2" y="70"/>
                </a:cubicBezTo>
                <a:cubicBezTo>
                  <a:pt x="1" y="71"/>
                  <a:pt x="0" y="72"/>
                  <a:pt x="0" y="73"/>
                </a:cubicBezTo>
                <a:cubicBezTo>
                  <a:pt x="1" y="75"/>
                  <a:pt x="1" y="76"/>
                  <a:pt x="3" y="76"/>
                </a:cubicBezTo>
                <a:cubicBezTo>
                  <a:pt x="30" y="87"/>
                  <a:pt x="30" y="87"/>
                  <a:pt x="30" y="87"/>
                </a:cubicBezTo>
                <a:cubicBezTo>
                  <a:pt x="42" y="109"/>
                  <a:pt x="42" y="109"/>
                  <a:pt x="42" y="109"/>
                </a:cubicBezTo>
                <a:cubicBezTo>
                  <a:pt x="43" y="110"/>
                  <a:pt x="44" y="111"/>
                  <a:pt x="45" y="111"/>
                </a:cubicBezTo>
                <a:cubicBezTo>
                  <a:pt x="45" y="111"/>
                  <a:pt x="45" y="111"/>
                  <a:pt x="45" y="111"/>
                </a:cubicBezTo>
                <a:cubicBezTo>
                  <a:pt x="47" y="111"/>
                  <a:pt x="48" y="110"/>
                  <a:pt x="48" y="109"/>
                </a:cubicBezTo>
                <a:cubicBezTo>
                  <a:pt x="55" y="97"/>
                  <a:pt x="55" y="97"/>
                  <a:pt x="55" y="97"/>
                </a:cubicBezTo>
                <a:cubicBezTo>
                  <a:pt x="89" y="111"/>
                  <a:pt x="89" y="111"/>
                  <a:pt x="89" y="111"/>
                </a:cubicBezTo>
                <a:cubicBezTo>
                  <a:pt x="89" y="111"/>
                  <a:pt x="90" y="111"/>
                  <a:pt x="90" y="111"/>
                </a:cubicBezTo>
                <a:cubicBezTo>
                  <a:pt x="91" y="111"/>
                  <a:pt x="91" y="111"/>
                  <a:pt x="92" y="110"/>
                </a:cubicBezTo>
                <a:cubicBezTo>
                  <a:pt x="93" y="110"/>
                  <a:pt x="93" y="109"/>
                  <a:pt x="94" y="108"/>
                </a:cubicBezTo>
                <a:cubicBezTo>
                  <a:pt x="111" y="4"/>
                  <a:pt x="111" y="4"/>
                  <a:pt x="111" y="4"/>
                </a:cubicBezTo>
                <a:cubicBezTo>
                  <a:pt x="111" y="3"/>
                  <a:pt x="111" y="2"/>
                  <a:pt x="109" y="1"/>
                </a:cubicBezTo>
                <a:close/>
                <a:moveTo>
                  <a:pt x="11" y="72"/>
                </a:moveTo>
                <a:cubicBezTo>
                  <a:pt x="91" y="19"/>
                  <a:pt x="91" y="19"/>
                  <a:pt x="91" y="19"/>
                </a:cubicBezTo>
                <a:cubicBezTo>
                  <a:pt x="33" y="81"/>
                  <a:pt x="33" y="81"/>
                  <a:pt x="33" y="81"/>
                </a:cubicBezTo>
                <a:cubicBezTo>
                  <a:pt x="33" y="81"/>
                  <a:pt x="33" y="81"/>
                  <a:pt x="32" y="80"/>
                </a:cubicBezTo>
                <a:lnTo>
                  <a:pt x="11" y="72"/>
                </a:lnTo>
                <a:close/>
                <a:moveTo>
                  <a:pt x="36" y="83"/>
                </a:moveTo>
                <a:cubicBezTo>
                  <a:pt x="36" y="83"/>
                  <a:pt x="36" y="83"/>
                  <a:pt x="36" y="83"/>
                </a:cubicBezTo>
                <a:cubicBezTo>
                  <a:pt x="101" y="13"/>
                  <a:pt x="101" y="13"/>
                  <a:pt x="101" y="13"/>
                </a:cubicBezTo>
                <a:cubicBezTo>
                  <a:pt x="45" y="100"/>
                  <a:pt x="45" y="100"/>
                  <a:pt x="45" y="100"/>
                </a:cubicBezTo>
                <a:lnTo>
                  <a:pt x="36" y="83"/>
                </a:lnTo>
                <a:close/>
                <a:moveTo>
                  <a:pt x="88" y="103"/>
                </a:moveTo>
                <a:cubicBezTo>
                  <a:pt x="58" y="91"/>
                  <a:pt x="58" y="91"/>
                  <a:pt x="58" y="91"/>
                </a:cubicBezTo>
                <a:cubicBezTo>
                  <a:pt x="57" y="91"/>
                  <a:pt x="57" y="90"/>
                  <a:pt x="56" y="90"/>
                </a:cubicBezTo>
                <a:cubicBezTo>
                  <a:pt x="101" y="20"/>
                  <a:pt x="101" y="20"/>
                  <a:pt x="101" y="20"/>
                </a:cubicBezTo>
                <a:lnTo>
                  <a:pt x="88" y="103"/>
                </a:lnTo>
                <a:close/>
                <a:moveTo>
                  <a:pt x="88" y="103"/>
                </a:moveTo>
                <a:cubicBezTo>
                  <a:pt x="88" y="103"/>
                  <a:pt x="88" y="103"/>
                  <a:pt x="88" y="10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2" name="TextBox 31">
            <a:extLst>
              <a:ext uri="{FF2B5EF4-FFF2-40B4-BE49-F238E27FC236}">
                <a16:creationId xmlns:a16="http://schemas.microsoft.com/office/drawing/2014/main" id="{A81CD627-B64A-4F75-984E-7FA53AE578F6}"/>
              </a:ext>
            </a:extLst>
          </p:cNvPr>
          <p:cNvSpPr txBox="1"/>
          <p:nvPr/>
        </p:nvSpPr>
        <p:spPr>
          <a:xfrm>
            <a:off x="5065998" y="3199114"/>
            <a:ext cx="2115852"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Marketing</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Strategy</a:t>
            </a:r>
          </a:p>
        </p:txBody>
      </p:sp>
      <p:grpSp>
        <p:nvGrpSpPr>
          <p:cNvPr id="35" name="Group 34">
            <a:extLst>
              <a:ext uri="{FF2B5EF4-FFF2-40B4-BE49-F238E27FC236}">
                <a16:creationId xmlns:a16="http://schemas.microsoft.com/office/drawing/2014/main" id="{0A4CB800-B18B-4081-82CD-255091398280}"/>
              </a:ext>
            </a:extLst>
          </p:cNvPr>
          <p:cNvGrpSpPr/>
          <p:nvPr/>
        </p:nvGrpSpPr>
        <p:grpSpPr>
          <a:xfrm>
            <a:off x="5923899" y="2243138"/>
            <a:ext cx="400050" cy="409575"/>
            <a:chOff x="5883276" y="3227388"/>
            <a:chExt cx="400050" cy="409575"/>
          </a:xfrm>
          <a:solidFill>
            <a:schemeClr val="bg1"/>
          </a:solidFill>
        </p:grpSpPr>
        <p:sp>
          <p:nvSpPr>
            <p:cNvPr id="37" name="Freeform 6">
              <a:extLst>
                <a:ext uri="{FF2B5EF4-FFF2-40B4-BE49-F238E27FC236}">
                  <a16:creationId xmlns:a16="http://schemas.microsoft.com/office/drawing/2014/main" id="{CA950961-65C0-45EF-BCD3-DFF2F2E15E01}"/>
                </a:ext>
              </a:extLst>
            </p:cNvPr>
            <p:cNvSpPr>
              <a:spLocks noEditPoints="1"/>
            </p:cNvSpPr>
            <p:nvPr/>
          </p:nvSpPr>
          <p:spPr bwMode="auto">
            <a:xfrm>
              <a:off x="5883276" y="3227388"/>
              <a:ext cx="400050" cy="409575"/>
            </a:xfrm>
            <a:custGeom>
              <a:avLst/>
              <a:gdLst>
                <a:gd name="T0" fmla="*/ 110 w 111"/>
                <a:gd name="T1" fmla="*/ 39 h 111"/>
                <a:gd name="T2" fmla="*/ 104 w 111"/>
                <a:gd name="T3" fmla="*/ 39 h 111"/>
                <a:gd name="T4" fmla="*/ 72 w 111"/>
                <a:gd name="T5" fmla="*/ 71 h 111"/>
                <a:gd name="T6" fmla="*/ 27 w 111"/>
                <a:gd name="T7" fmla="*/ 91 h 111"/>
                <a:gd name="T8" fmla="*/ 20 w 111"/>
                <a:gd name="T9" fmla="*/ 84 h 111"/>
                <a:gd name="T10" fmla="*/ 40 w 111"/>
                <a:gd name="T11" fmla="*/ 39 h 111"/>
                <a:gd name="T12" fmla="*/ 72 w 111"/>
                <a:gd name="T13" fmla="*/ 7 h 111"/>
                <a:gd name="T14" fmla="*/ 72 w 111"/>
                <a:gd name="T15" fmla="*/ 1 h 111"/>
                <a:gd name="T16" fmla="*/ 67 w 111"/>
                <a:gd name="T17" fmla="*/ 1 h 111"/>
                <a:gd name="T18" fmla="*/ 34 w 111"/>
                <a:gd name="T19" fmla="*/ 35 h 111"/>
                <a:gd name="T20" fmla="*/ 0 w 111"/>
                <a:gd name="T21" fmla="*/ 111 h 111"/>
                <a:gd name="T22" fmla="*/ 76 w 111"/>
                <a:gd name="T23" fmla="*/ 77 h 111"/>
                <a:gd name="T24" fmla="*/ 110 w 111"/>
                <a:gd name="T25" fmla="*/ 44 h 111"/>
                <a:gd name="T26" fmla="*/ 110 w 111"/>
                <a:gd name="T27" fmla="*/ 39 h 111"/>
                <a:gd name="T28" fmla="*/ 110 w 111"/>
                <a:gd name="T29" fmla="*/ 39 h 111"/>
                <a:gd name="T30" fmla="*/ 110 w 111"/>
                <a:gd name="T31" fmla="*/ 3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111">
                  <a:moveTo>
                    <a:pt x="110" y="39"/>
                  </a:moveTo>
                  <a:cubicBezTo>
                    <a:pt x="108" y="37"/>
                    <a:pt x="106" y="37"/>
                    <a:pt x="104" y="39"/>
                  </a:cubicBezTo>
                  <a:cubicBezTo>
                    <a:pt x="72" y="71"/>
                    <a:pt x="72" y="71"/>
                    <a:pt x="72" y="71"/>
                  </a:cubicBezTo>
                  <a:cubicBezTo>
                    <a:pt x="27" y="91"/>
                    <a:pt x="27" y="91"/>
                    <a:pt x="27" y="91"/>
                  </a:cubicBezTo>
                  <a:cubicBezTo>
                    <a:pt x="20" y="84"/>
                    <a:pt x="20" y="84"/>
                    <a:pt x="20" y="84"/>
                  </a:cubicBezTo>
                  <a:cubicBezTo>
                    <a:pt x="40" y="39"/>
                    <a:pt x="40" y="39"/>
                    <a:pt x="40" y="39"/>
                  </a:cubicBezTo>
                  <a:cubicBezTo>
                    <a:pt x="72" y="7"/>
                    <a:pt x="72" y="7"/>
                    <a:pt x="72" y="7"/>
                  </a:cubicBezTo>
                  <a:cubicBezTo>
                    <a:pt x="73" y="5"/>
                    <a:pt x="73" y="3"/>
                    <a:pt x="72" y="1"/>
                  </a:cubicBezTo>
                  <a:cubicBezTo>
                    <a:pt x="71" y="0"/>
                    <a:pt x="68" y="0"/>
                    <a:pt x="67" y="1"/>
                  </a:cubicBezTo>
                  <a:cubicBezTo>
                    <a:pt x="34" y="35"/>
                    <a:pt x="34" y="35"/>
                    <a:pt x="34" y="35"/>
                  </a:cubicBezTo>
                  <a:cubicBezTo>
                    <a:pt x="0" y="111"/>
                    <a:pt x="0" y="111"/>
                    <a:pt x="0" y="111"/>
                  </a:cubicBezTo>
                  <a:cubicBezTo>
                    <a:pt x="76" y="77"/>
                    <a:pt x="76" y="77"/>
                    <a:pt x="76" y="77"/>
                  </a:cubicBezTo>
                  <a:cubicBezTo>
                    <a:pt x="110" y="44"/>
                    <a:pt x="110" y="44"/>
                    <a:pt x="110" y="44"/>
                  </a:cubicBezTo>
                  <a:cubicBezTo>
                    <a:pt x="111" y="43"/>
                    <a:pt x="111" y="40"/>
                    <a:pt x="110" y="39"/>
                  </a:cubicBezTo>
                  <a:close/>
                  <a:moveTo>
                    <a:pt x="110" y="39"/>
                  </a:moveTo>
                  <a:cubicBezTo>
                    <a:pt x="110" y="39"/>
                    <a:pt x="110" y="39"/>
                    <a:pt x="110" y="39"/>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7">
              <a:extLst>
                <a:ext uri="{FF2B5EF4-FFF2-40B4-BE49-F238E27FC236}">
                  <a16:creationId xmlns:a16="http://schemas.microsoft.com/office/drawing/2014/main" id="{A53DD6F4-E0D6-4CD1-AC56-47234A25D900}"/>
                </a:ext>
              </a:extLst>
            </p:cNvPr>
            <p:cNvSpPr>
              <a:spLocks noEditPoints="1"/>
            </p:cNvSpPr>
            <p:nvPr/>
          </p:nvSpPr>
          <p:spPr bwMode="auto">
            <a:xfrm>
              <a:off x="6103938" y="3327401"/>
              <a:ext cx="139700" cy="144463"/>
            </a:xfrm>
            <a:custGeom>
              <a:avLst/>
              <a:gdLst>
                <a:gd name="T0" fmla="*/ 2 w 39"/>
                <a:gd name="T1" fmla="*/ 37 h 39"/>
                <a:gd name="T2" fmla="*/ 4 w 39"/>
                <a:gd name="T3" fmla="*/ 39 h 39"/>
                <a:gd name="T4" fmla="*/ 7 w 39"/>
                <a:gd name="T5" fmla="*/ 37 h 39"/>
                <a:gd name="T6" fmla="*/ 38 w 39"/>
                <a:gd name="T7" fmla="*/ 6 h 39"/>
                <a:gd name="T8" fmla="*/ 38 w 39"/>
                <a:gd name="T9" fmla="*/ 1 h 39"/>
                <a:gd name="T10" fmla="*/ 33 w 39"/>
                <a:gd name="T11" fmla="*/ 1 h 39"/>
                <a:gd name="T12" fmla="*/ 2 w 39"/>
                <a:gd name="T13" fmla="*/ 32 h 39"/>
                <a:gd name="T14" fmla="*/ 2 w 39"/>
                <a:gd name="T15" fmla="*/ 37 h 39"/>
                <a:gd name="T16" fmla="*/ 2 w 39"/>
                <a:gd name="T17" fmla="*/ 37 h 39"/>
                <a:gd name="T18" fmla="*/ 2 w 39"/>
                <a:gd name="T19"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2" y="37"/>
                  </a:moveTo>
                  <a:cubicBezTo>
                    <a:pt x="2" y="38"/>
                    <a:pt x="3" y="39"/>
                    <a:pt x="4" y="39"/>
                  </a:cubicBezTo>
                  <a:cubicBezTo>
                    <a:pt x="5" y="39"/>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8">
              <a:extLst>
                <a:ext uri="{FF2B5EF4-FFF2-40B4-BE49-F238E27FC236}">
                  <a16:creationId xmlns:a16="http://schemas.microsoft.com/office/drawing/2014/main" id="{9DBAA181-F235-45CC-9A5F-A3CE693BB694}"/>
                </a:ext>
              </a:extLst>
            </p:cNvPr>
            <p:cNvSpPr>
              <a:spLocks noEditPoints="1"/>
            </p:cNvSpPr>
            <p:nvPr/>
          </p:nvSpPr>
          <p:spPr bwMode="auto">
            <a:xfrm>
              <a:off x="6073776" y="3297238"/>
              <a:ext cx="141288" cy="141288"/>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3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Freeform 9">
              <a:extLst>
                <a:ext uri="{FF2B5EF4-FFF2-40B4-BE49-F238E27FC236}">
                  <a16:creationId xmlns:a16="http://schemas.microsoft.com/office/drawing/2014/main" id="{0BD76650-75C9-4B1A-AB36-F257CC8842FB}"/>
                </a:ext>
              </a:extLst>
            </p:cNvPr>
            <p:cNvSpPr>
              <a:spLocks noEditPoints="1"/>
            </p:cNvSpPr>
            <p:nvPr/>
          </p:nvSpPr>
          <p:spPr bwMode="auto">
            <a:xfrm>
              <a:off x="6045201" y="3268663"/>
              <a:ext cx="141288" cy="139700"/>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2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2" y="1"/>
                  </a:cubicBezTo>
                  <a:cubicBezTo>
                    <a:pt x="2" y="32"/>
                    <a:pt x="2" y="32"/>
                    <a:pt x="2" y="32"/>
                  </a:cubicBezTo>
                  <a:cubicBezTo>
                    <a:pt x="0" y="33"/>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7" name="TextBox 46">
            <a:extLst>
              <a:ext uri="{FF2B5EF4-FFF2-40B4-BE49-F238E27FC236}">
                <a16:creationId xmlns:a16="http://schemas.microsoft.com/office/drawing/2014/main" id="{D2EDE59D-054E-4083-A9AE-F800BC3605B6}"/>
              </a:ext>
            </a:extLst>
          </p:cNvPr>
          <p:cNvSpPr txBox="1"/>
          <p:nvPr/>
        </p:nvSpPr>
        <p:spPr>
          <a:xfrm>
            <a:off x="8859456" y="3199114"/>
            <a:ext cx="1747584"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Branding</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Design</a:t>
            </a:r>
          </a:p>
        </p:txBody>
      </p:sp>
      <p:grpSp>
        <p:nvGrpSpPr>
          <p:cNvPr id="50" name="Group 49">
            <a:extLst>
              <a:ext uri="{FF2B5EF4-FFF2-40B4-BE49-F238E27FC236}">
                <a16:creationId xmlns:a16="http://schemas.microsoft.com/office/drawing/2014/main" id="{901AA56D-266D-4909-BC47-C43C01E8D185}"/>
              </a:ext>
            </a:extLst>
          </p:cNvPr>
          <p:cNvGrpSpPr/>
          <p:nvPr/>
        </p:nvGrpSpPr>
        <p:grpSpPr>
          <a:xfrm>
            <a:off x="9512586" y="2259807"/>
            <a:ext cx="441325" cy="376237"/>
            <a:chOff x="8845551" y="3238501"/>
            <a:chExt cx="441325" cy="376237"/>
          </a:xfrm>
          <a:solidFill>
            <a:schemeClr val="bg1"/>
          </a:solidFill>
        </p:grpSpPr>
        <p:sp>
          <p:nvSpPr>
            <p:cNvPr id="51" name="Freeform 10">
              <a:extLst>
                <a:ext uri="{FF2B5EF4-FFF2-40B4-BE49-F238E27FC236}">
                  <a16:creationId xmlns:a16="http://schemas.microsoft.com/office/drawing/2014/main" id="{DA4734F6-B4D7-45AF-AAE1-33813E728EAB}"/>
                </a:ext>
              </a:extLst>
            </p:cNvPr>
            <p:cNvSpPr>
              <a:spLocks/>
            </p:cNvSpPr>
            <p:nvPr/>
          </p:nvSpPr>
          <p:spPr bwMode="auto">
            <a:xfrm>
              <a:off x="8845551" y="3494088"/>
              <a:ext cx="441325" cy="120650"/>
            </a:xfrm>
            <a:custGeom>
              <a:avLst/>
              <a:gdLst>
                <a:gd name="T0" fmla="*/ 66 w 122"/>
                <a:gd name="T1" fmla="*/ 33 h 33"/>
                <a:gd name="T2" fmla="*/ 64 w 122"/>
                <a:gd name="T3" fmla="*/ 33 h 33"/>
                <a:gd name="T4" fmla="*/ 4 w 122"/>
                <a:gd name="T5" fmla="*/ 14 h 33"/>
                <a:gd name="T6" fmla="*/ 1 w 122"/>
                <a:gd name="T7" fmla="*/ 8 h 33"/>
                <a:gd name="T8" fmla="*/ 7 w 122"/>
                <a:gd name="T9" fmla="*/ 5 h 33"/>
                <a:gd name="T10" fmla="*/ 65 w 122"/>
                <a:gd name="T11" fmla="*/ 23 h 33"/>
                <a:gd name="T12" fmla="*/ 115 w 122"/>
                <a:gd name="T13" fmla="*/ 1 h 33"/>
                <a:gd name="T14" fmla="*/ 121 w 122"/>
                <a:gd name="T15" fmla="*/ 3 h 33"/>
                <a:gd name="T16" fmla="*/ 118 w 122"/>
                <a:gd name="T17" fmla="*/ 9 h 33"/>
                <a:gd name="T18" fmla="*/ 67 w 122"/>
                <a:gd name="T19" fmla="*/ 32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4"/>
                    <a:pt x="4" y="14"/>
                    <a:pt x="4" y="14"/>
                  </a:cubicBezTo>
                  <a:cubicBezTo>
                    <a:pt x="2" y="13"/>
                    <a:pt x="0" y="11"/>
                    <a:pt x="1" y="8"/>
                  </a:cubicBezTo>
                  <a:cubicBezTo>
                    <a:pt x="2" y="6"/>
                    <a:pt x="4" y="4"/>
                    <a:pt x="7" y="5"/>
                  </a:cubicBezTo>
                  <a:cubicBezTo>
                    <a:pt x="65" y="23"/>
                    <a:pt x="65" y="23"/>
                    <a:pt x="65" y="23"/>
                  </a:cubicBezTo>
                  <a:cubicBezTo>
                    <a:pt x="115" y="1"/>
                    <a:pt x="115" y="1"/>
                    <a:pt x="115" y="1"/>
                  </a:cubicBezTo>
                  <a:cubicBezTo>
                    <a:pt x="117" y="0"/>
                    <a:pt x="120" y="1"/>
                    <a:pt x="121" y="3"/>
                  </a:cubicBezTo>
                  <a:cubicBezTo>
                    <a:pt x="122" y="6"/>
                    <a:pt x="121" y="8"/>
                    <a:pt x="118" y="9"/>
                  </a:cubicBezTo>
                  <a:cubicBezTo>
                    <a:pt x="67" y="32"/>
                    <a:pt x="67" y="32"/>
                    <a:pt x="67" y="32"/>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11">
              <a:extLst>
                <a:ext uri="{FF2B5EF4-FFF2-40B4-BE49-F238E27FC236}">
                  <a16:creationId xmlns:a16="http://schemas.microsoft.com/office/drawing/2014/main" id="{A49F22E6-6E19-4D08-920D-C9983D4ABB36}"/>
                </a:ext>
              </a:extLst>
            </p:cNvPr>
            <p:cNvSpPr>
              <a:spLocks/>
            </p:cNvSpPr>
            <p:nvPr/>
          </p:nvSpPr>
          <p:spPr bwMode="auto">
            <a:xfrm>
              <a:off x="8845551" y="3424238"/>
              <a:ext cx="441325" cy="120650"/>
            </a:xfrm>
            <a:custGeom>
              <a:avLst/>
              <a:gdLst>
                <a:gd name="T0" fmla="*/ 66 w 122"/>
                <a:gd name="T1" fmla="*/ 33 h 33"/>
                <a:gd name="T2" fmla="*/ 64 w 122"/>
                <a:gd name="T3" fmla="*/ 33 h 33"/>
                <a:gd name="T4" fmla="*/ 4 w 122"/>
                <a:gd name="T5" fmla="*/ 15 h 33"/>
                <a:gd name="T6" fmla="*/ 1 w 122"/>
                <a:gd name="T7" fmla="*/ 9 h 33"/>
                <a:gd name="T8" fmla="*/ 7 w 122"/>
                <a:gd name="T9" fmla="*/ 6 h 33"/>
                <a:gd name="T10" fmla="*/ 65 w 122"/>
                <a:gd name="T11" fmla="*/ 24 h 33"/>
                <a:gd name="T12" fmla="*/ 115 w 122"/>
                <a:gd name="T13" fmla="*/ 1 h 33"/>
                <a:gd name="T14" fmla="*/ 121 w 122"/>
                <a:gd name="T15" fmla="*/ 4 h 33"/>
                <a:gd name="T16" fmla="*/ 118 w 122"/>
                <a:gd name="T17" fmla="*/ 10 h 33"/>
                <a:gd name="T18" fmla="*/ 67 w 122"/>
                <a:gd name="T19" fmla="*/ 33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5"/>
                    <a:pt x="4" y="15"/>
                    <a:pt x="4" y="15"/>
                  </a:cubicBezTo>
                  <a:cubicBezTo>
                    <a:pt x="2" y="14"/>
                    <a:pt x="0" y="11"/>
                    <a:pt x="1" y="9"/>
                  </a:cubicBezTo>
                  <a:cubicBezTo>
                    <a:pt x="2" y="6"/>
                    <a:pt x="4" y="5"/>
                    <a:pt x="7" y="6"/>
                  </a:cubicBezTo>
                  <a:cubicBezTo>
                    <a:pt x="65" y="24"/>
                    <a:pt x="65" y="24"/>
                    <a:pt x="65" y="24"/>
                  </a:cubicBezTo>
                  <a:cubicBezTo>
                    <a:pt x="115" y="1"/>
                    <a:pt x="115" y="1"/>
                    <a:pt x="115" y="1"/>
                  </a:cubicBezTo>
                  <a:cubicBezTo>
                    <a:pt x="117" y="0"/>
                    <a:pt x="120" y="1"/>
                    <a:pt x="121" y="4"/>
                  </a:cubicBezTo>
                  <a:cubicBezTo>
                    <a:pt x="122" y="6"/>
                    <a:pt x="121" y="9"/>
                    <a:pt x="118" y="10"/>
                  </a:cubicBezTo>
                  <a:cubicBezTo>
                    <a:pt x="67" y="33"/>
                    <a:pt x="67" y="33"/>
                    <a:pt x="67" y="33"/>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2">
              <a:extLst>
                <a:ext uri="{FF2B5EF4-FFF2-40B4-BE49-F238E27FC236}">
                  <a16:creationId xmlns:a16="http://schemas.microsoft.com/office/drawing/2014/main" id="{FFC06E0C-E7EA-4E42-A010-6338A41738E9}"/>
                </a:ext>
              </a:extLst>
            </p:cNvPr>
            <p:cNvSpPr>
              <a:spLocks noEditPoints="1"/>
            </p:cNvSpPr>
            <p:nvPr/>
          </p:nvSpPr>
          <p:spPr bwMode="auto">
            <a:xfrm>
              <a:off x="8850313" y="3238501"/>
              <a:ext cx="414338" cy="239713"/>
            </a:xfrm>
            <a:custGeom>
              <a:avLst/>
              <a:gdLst>
                <a:gd name="T0" fmla="*/ 65 w 115"/>
                <a:gd name="T1" fmla="*/ 65 h 65"/>
                <a:gd name="T2" fmla="*/ 63 w 115"/>
                <a:gd name="T3" fmla="*/ 65 h 65"/>
                <a:gd name="T4" fmla="*/ 3 w 115"/>
                <a:gd name="T5" fmla="*/ 46 h 65"/>
                <a:gd name="T6" fmla="*/ 0 w 115"/>
                <a:gd name="T7" fmla="*/ 42 h 65"/>
                <a:gd name="T8" fmla="*/ 3 w 115"/>
                <a:gd name="T9" fmla="*/ 37 h 65"/>
                <a:gd name="T10" fmla="*/ 36 w 115"/>
                <a:gd name="T11" fmla="*/ 23 h 65"/>
                <a:gd name="T12" fmla="*/ 46 w 115"/>
                <a:gd name="T13" fmla="*/ 5 h 65"/>
                <a:gd name="T14" fmla="*/ 48 w 115"/>
                <a:gd name="T15" fmla="*/ 1 h 65"/>
                <a:gd name="T16" fmla="*/ 52 w 115"/>
                <a:gd name="T17" fmla="*/ 0 h 65"/>
                <a:gd name="T18" fmla="*/ 112 w 115"/>
                <a:gd name="T19" fmla="*/ 15 h 65"/>
                <a:gd name="T20" fmla="*/ 115 w 115"/>
                <a:gd name="T21" fmla="*/ 19 h 65"/>
                <a:gd name="T22" fmla="*/ 115 w 115"/>
                <a:gd name="T23" fmla="*/ 20 h 65"/>
                <a:gd name="T24" fmla="*/ 99 w 115"/>
                <a:gd name="T25" fmla="*/ 50 h 65"/>
                <a:gd name="T26" fmla="*/ 67 w 115"/>
                <a:gd name="T27" fmla="*/ 64 h 65"/>
                <a:gd name="T28" fmla="*/ 65 w 115"/>
                <a:gd name="T29" fmla="*/ 65 h 65"/>
                <a:gd name="T30" fmla="*/ 18 w 115"/>
                <a:gd name="T31" fmla="*/ 41 h 65"/>
                <a:gd name="T32" fmla="*/ 64 w 115"/>
                <a:gd name="T33" fmla="*/ 55 h 65"/>
                <a:gd name="T34" fmla="*/ 95 w 115"/>
                <a:gd name="T35" fmla="*/ 41 h 65"/>
                <a:gd name="T36" fmla="*/ 106 w 115"/>
                <a:gd name="T37" fmla="*/ 23 h 65"/>
                <a:gd name="T38" fmla="*/ 55 w 115"/>
                <a:gd name="T39" fmla="*/ 10 h 65"/>
                <a:gd name="T40" fmla="*/ 40 w 115"/>
                <a:gd name="T41" fmla="*/ 32 h 65"/>
                <a:gd name="T42" fmla="*/ 18 w 115"/>
                <a:gd name="T43" fmla="*/ 4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65">
                  <a:moveTo>
                    <a:pt x="65" y="65"/>
                  </a:moveTo>
                  <a:cubicBezTo>
                    <a:pt x="64" y="65"/>
                    <a:pt x="64" y="65"/>
                    <a:pt x="63" y="65"/>
                  </a:cubicBezTo>
                  <a:cubicBezTo>
                    <a:pt x="3" y="46"/>
                    <a:pt x="3" y="46"/>
                    <a:pt x="3" y="46"/>
                  </a:cubicBezTo>
                  <a:cubicBezTo>
                    <a:pt x="1" y="45"/>
                    <a:pt x="0" y="44"/>
                    <a:pt x="0" y="42"/>
                  </a:cubicBezTo>
                  <a:cubicBezTo>
                    <a:pt x="0" y="40"/>
                    <a:pt x="1" y="38"/>
                    <a:pt x="3" y="37"/>
                  </a:cubicBezTo>
                  <a:cubicBezTo>
                    <a:pt x="36" y="23"/>
                    <a:pt x="36" y="23"/>
                    <a:pt x="36" y="23"/>
                  </a:cubicBezTo>
                  <a:cubicBezTo>
                    <a:pt x="43" y="20"/>
                    <a:pt x="46" y="17"/>
                    <a:pt x="46" y="5"/>
                  </a:cubicBezTo>
                  <a:cubicBezTo>
                    <a:pt x="46" y="3"/>
                    <a:pt x="47" y="2"/>
                    <a:pt x="48" y="1"/>
                  </a:cubicBezTo>
                  <a:cubicBezTo>
                    <a:pt x="49" y="0"/>
                    <a:pt x="51" y="0"/>
                    <a:pt x="52" y="0"/>
                  </a:cubicBezTo>
                  <a:cubicBezTo>
                    <a:pt x="112" y="15"/>
                    <a:pt x="112" y="15"/>
                    <a:pt x="112" y="15"/>
                  </a:cubicBezTo>
                  <a:cubicBezTo>
                    <a:pt x="114" y="15"/>
                    <a:pt x="115" y="17"/>
                    <a:pt x="115" y="19"/>
                  </a:cubicBezTo>
                  <a:cubicBezTo>
                    <a:pt x="115" y="20"/>
                    <a:pt x="115" y="20"/>
                    <a:pt x="115" y="20"/>
                  </a:cubicBezTo>
                  <a:cubicBezTo>
                    <a:pt x="115" y="34"/>
                    <a:pt x="115" y="43"/>
                    <a:pt x="99" y="50"/>
                  </a:cubicBezTo>
                  <a:cubicBezTo>
                    <a:pt x="87" y="55"/>
                    <a:pt x="67" y="64"/>
                    <a:pt x="67" y="64"/>
                  </a:cubicBezTo>
                  <a:cubicBezTo>
                    <a:pt x="66" y="65"/>
                    <a:pt x="65" y="65"/>
                    <a:pt x="65" y="65"/>
                  </a:cubicBezTo>
                  <a:close/>
                  <a:moveTo>
                    <a:pt x="18" y="41"/>
                  </a:moveTo>
                  <a:cubicBezTo>
                    <a:pt x="64" y="55"/>
                    <a:pt x="64" y="55"/>
                    <a:pt x="64" y="55"/>
                  </a:cubicBezTo>
                  <a:cubicBezTo>
                    <a:pt x="69" y="53"/>
                    <a:pt x="85" y="45"/>
                    <a:pt x="95" y="41"/>
                  </a:cubicBezTo>
                  <a:cubicBezTo>
                    <a:pt x="105" y="37"/>
                    <a:pt x="106" y="34"/>
                    <a:pt x="106" y="23"/>
                  </a:cubicBezTo>
                  <a:cubicBezTo>
                    <a:pt x="55" y="10"/>
                    <a:pt x="55" y="10"/>
                    <a:pt x="55" y="10"/>
                  </a:cubicBezTo>
                  <a:cubicBezTo>
                    <a:pt x="54" y="20"/>
                    <a:pt x="51" y="27"/>
                    <a:pt x="40" y="32"/>
                  </a:cubicBezTo>
                  <a:lnTo>
                    <a:pt x="18" y="4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15" name="Straight Connector 14">
            <a:extLst>
              <a:ext uri="{FF2B5EF4-FFF2-40B4-BE49-F238E27FC236}">
                <a16:creationId xmlns:a16="http://schemas.microsoft.com/office/drawing/2014/main" id="{C5F21572-8CDE-4BD7-B60A-8C0DC7303F82}"/>
              </a:ext>
            </a:extLst>
          </p:cNvPr>
          <p:cNvCxnSpPr/>
          <p:nvPr/>
        </p:nvCxnSpPr>
        <p:spPr>
          <a:xfrm>
            <a:off x="2284402" y="4326577"/>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F1340DC-CAB1-4DE2-A998-A0F978352249}"/>
              </a:ext>
            </a:extLst>
          </p:cNvPr>
          <p:cNvCxnSpPr/>
          <p:nvPr/>
        </p:nvCxnSpPr>
        <p:spPr>
          <a:xfrm>
            <a:off x="5893726" y="4326577"/>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8E3C226-2A4A-4B6F-B84E-EBE2EA201E30}"/>
              </a:ext>
            </a:extLst>
          </p:cNvPr>
          <p:cNvCxnSpPr/>
          <p:nvPr/>
        </p:nvCxnSpPr>
        <p:spPr>
          <a:xfrm>
            <a:off x="9503050" y="4326577"/>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6" name="Rectangle 9">
            <a:extLst>
              <a:ext uri="{FF2B5EF4-FFF2-40B4-BE49-F238E27FC236}">
                <a16:creationId xmlns:a16="http://schemas.microsoft.com/office/drawing/2014/main" id="{74DF2161-0710-4BC2-BCA8-514812F68DE0}"/>
              </a:ext>
            </a:extLst>
          </p:cNvPr>
          <p:cNvSpPr>
            <a:spLocks/>
          </p:cNvSpPr>
          <p:nvPr/>
        </p:nvSpPr>
        <p:spPr bwMode="auto">
          <a:xfrm>
            <a:off x="1441937" y="4619577"/>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
        <p:nvSpPr>
          <p:cNvPr id="57" name="Rectangle 9">
            <a:extLst>
              <a:ext uri="{FF2B5EF4-FFF2-40B4-BE49-F238E27FC236}">
                <a16:creationId xmlns:a16="http://schemas.microsoft.com/office/drawing/2014/main" id="{D42D40EB-A2DE-4BE2-8310-190C0E0575D4}"/>
              </a:ext>
            </a:extLst>
          </p:cNvPr>
          <p:cNvSpPr>
            <a:spLocks/>
          </p:cNvSpPr>
          <p:nvPr/>
        </p:nvSpPr>
        <p:spPr bwMode="auto">
          <a:xfrm>
            <a:off x="5051261" y="4619577"/>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
        <p:nvSpPr>
          <p:cNvPr id="58" name="Rectangle 9">
            <a:extLst>
              <a:ext uri="{FF2B5EF4-FFF2-40B4-BE49-F238E27FC236}">
                <a16:creationId xmlns:a16="http://schemas.microsoft.com/office/drawing/2014/main" id="{CE11E719-69B8-4EAF-972C-6C280C71846A}"/>
              </a:ext>
            </a:extLst>
          </p:cNvPr>
          <p:cNvSpPr>
            <a:spLocks/>
          </p:cNvSpPr>
          <p:nvPr/>
        </p:nvSpPr>
        <p:spPr bwMode="auto">
          <a:xfrm>
            <a:off x="8660585" y="4619577"/>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Tree>
    <p:extLst>
      <p:ext uri="{BB962C8B-B14F-4D97-AF65-F5344CB8AC3E}">
        <p14:creationId xmlns:p14="http://schemas.microsoft.com/office/powerpoint/2010/main" val="116203580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5</a:t>
            </a:fld>
            <a:endParaRPr lang="en-US" sz="1000" dirty="0">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4" name="Title 3">
            <a:extLst>
              <a:ext uri="{FF2B5EF4-FFF2-40B4-BE49-F238E27FC236}">
                <a16:creationId xmlns:a16="http://schemas.microsoft.com/office/drawing/2014/main" id="{B622D43D-8B55-4B71-BFBF-B8AC3C3F3F29}"/>
              </a:ext>
            </a:extLst>
          </p:cNvPr>
          <p:cNvSpPr>
            <a:spLocks noGrp="1"/>
          </p:cNvSpPr>
          <p:nvPr>
            <p:ph type="title"/>
          </p:nvPr>
        </p:nvSpPr>
        <p:spPr/>
        <p:txBody>
          <a:bodyPr/>
          <a:lstStyle/>
          <a:p>
            <a:r>
              <a:rPr lang="en-US" b="1" dirty="0"/>
              <a:t>Company</a:t>
            </a:r>
            <a:r>
              <a:rPr lang="en-US" dirty="0"/>
              <a:t> </a:t>
            </a:r>
            <a:r>
              <a:rPr lang="en-US" dirty="0">
                <a:solidFill>
                  <a:schemeClr val="accent3"/>
                </a:solidFill>
              </a:rPr>
              <a:t>Team Members</a:t>
            </a:r>
          </a:p>
        </p:txBody>
      </p:sp>
      <p:sp>
        <p:nvSpPr>
          <p:cNvPr id="8" name="Text Placeholder 7">
            <a:extLst>
              <a:ext uri="{FF2B5EF4-FFF2-40B4-BE49-F238E27FC236}">
                <a16:creationId xmlns:a16="http://schemas.microsoft.com/office/drawing/2014/main" id="{322C1D50-B4D8-4F42-955E-186E7FD9A2E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cxnSp>
        <p:nvCxnSpPr>
          <p:cNvPr id="7" name="Straight Connector 6">
            <a:extLst>
              <a:ext uri="{FF2B5EF4-FFF2-40B4-BE49-F238E27FC236}">
                <a16:creationId xmlns:a16="http://schemas.microsoft.com/office/drawing/2014/main" id="{1163FC3E-7696-4054-8639-34C1D69DFC9D}"/>
              </a:ext>
            </a:extLst>
          </p:cNvPr>
          <p:cNvCxnSpPr>
            <a:cxnSpLocks/>
          </p:cNvCxnSpPr>
          <p:nvPr/>
        </p:nvCxnSpPr>
        <p:spPr>
          <a:xfrm>
            <a:off x="695329" y="504890"/>
            <a:ext cx="0" cy="653985"/>
          </a:xfrm>
          <a:prstGeom prst="line">
            <a:avLst/>
          </a:prstGeom>
          <a:ln w="38100">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6" name="Isosceles Triangle 15">
            <a:extLst>
              <a:ext uri="{FF2B5EF4-FFF2-40B4-BE49-F238E27FC236}">
                <a16:creationId xmlns:a16="http://schemas.microsoft.com/office/drawing/2014/main" id="{80ED83E9-7D9E-462E-9985-A50B35DEDD87}"/>
              </a:ext>
            </a:extLst>
          </p:cNvPr>
          <p:cNvSpPr/>
          <p:nvPr/>
        </p:nvSpPr>
        <p:spPr>
          <a:xfrm rot="10800000">
            <a:off x="2948670" y="4029810"/>
            <a:ext cx="464058" cy="4000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Isosceles Triangle 39">
            <a:extLst>
              <a:ext uri="{FF2B5EF4-FFF2-40B4-BE49-F238E27FC236}">
                <a16:creationId xmlns:a16="http://schemas.microsoft.com/office/drawing/2014/main" id="{FCC8B6F1-24CF-4E4B-A7DC-584751F48A54}"/>
              </a:ext>
            </a:extLst>
          </p:cNvPr>
          <p:cNvSpPr/>
          <p:nvPr/>
        </p:nvSpPr>
        <p:spPr>
          <a:xfrm rot="10800000">
            <a:off x="5891895" y="4029810"/>
            <a:ext cx="464058" cy="40005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40">
            <a:extLst>
              <a:ext uri="{FF2B5EF4-FFF2-40B4-BE49-F238E27FC236}">
                <a16:creationId xmlns:a16="http://schemas.microsoft.com/office/drawing/2014/main" id="{CA215E69-CE01-46F4-8A82-77750317B4E1}"/>
              </a:ext>
            </a:extLst>
          </p:cNvPr>
          <p:cNvSpPr/>
          <p:nvPr/>
        </p:nvSpPr>
        <p:spPr>
          <a:xfrm rot="10800000">
            <a:off x="8835120" y="4029810"/>
            <a:ext cx="464058" cy="40005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a:extLst>
              <a:ext uri="{FF2B5EF4-FFF2-40B4-BE49-F238E27FC236}">
                <a16:creationId xmlns:a16="http://schemas.microsoft.com/office/drawing/2014/main" id="{8F9E4677-0356-40F6-8848-162D526A43D1}"/>
              </a:ext>
            </a:extLst>
          </p:cNvPr>
          <p:cNvCxnSpPr>
            <a:cxnSpLocks/>
          </p:cNvCxnSpPr>
          <p:nvPr/>
        </p:nvCxnSpPr>
        <p:spPr>
          <a:xfrm>
            <a:off x="838200" y="4521481"/>
            <a:ext cx="1057144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D4509407-AB0E-4534-BFAD-8E6F9285356F}"/>
              </a:ext>
            </a:extLst>
          </p:cNvPr>
          <p:cNvSpPr/>
          <p:nvPr/>
        </p:nvSpPr>
        <p:spPr>
          <a:xfrm>
            <a:off x="838200" y="4436295"/>
            <a:ext cx="170372" cy="1703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605FA329-92DF-4229-A101-9812C0B1F523}"/>
              </a:ext>
            </a:extLst>
          </p:cNvPr>
          <p:cNvSpPr/>
          <p:nvPr/>
        </p:nvSpPr>
        <p:spPr>
          <a:xfrm>
            <a:off x="11239277" y="4436295"/>
            <a:ext cx="170372" cy="1703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77958EDF-A3D8-4E2E-B39B-3E8A0E8A00AE}"/>
              </a:ext>
            </a:extLst>
          </p:cNvPr>
          <p:cNvSpPr/>
          <p:nvPr/>
        </p:nvSpPr>
        <p:spPr>
          <a:xfrm>
            <a:off x="3095512" y="4436295"/>
            <a:ext cx="170372" cy="1703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565D7C80-54EF-48EE-948C-E6569CDAA1FC}"/>
              </a:ext>
            </a:extLst>
          </p:cNvPr>
          <p:cNvSpPr/>
          <p:nvPr/>
        </p:nvSpPr>
        <p:spPr>
          <a:xfrm>
            <a:off x="6041895" y="4436295"/>
            <a:ext cx="170372" cy="1703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AEFCA172-996A-42AD-B41F-B0414F08BD36}"/>
              </a:ext>
            </a:extLst>
          </p:cNvPr>
          <p:cNvSpPr/>
          <p:nvPr/>
        </p:nvSpPr>
        <p:spPr>
          <a:xfrm>
            <a:off x="8981963" y="4436295"/>
            <a:ext cx="170372" cy="1703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392D0EB9-B588-45A2-9DB7-0B1008047280}"/>
              </a:ext>
            </a:extLst>
          </p:cNvPr>
          <p:cNvGrpSpPr/>
          <p:nvPr/>
        </p:nvGrpSpPr>
        <p:grpSpPr>
          <a:xfrm>
            <a:off x="2437307" y="4788580"/>
            <a:ext cx="1486781" cy="999668"/>
            <a:chOff x="2547431" y="4546970"/>
            <a:chExt cx="1486781" cy="999668"/>
          </a:xfrm>
        </p:grpSpPr>
        <p:grpSp>
          <p:nvGrpSpPr>
            <p:cNvPr id="60" name="Group 59">
              <a:extLst>
                <a:ext uri="{FF2B5EF4-FFF2-40B4-BE49-F238E27FC236}">
                  <a16:creationId xmlns:a16="http://schemas.microsoft.com/office/drawing/2014/main" id="{BB3995CF-54B7-4046-90EE-0CCFFF21EFF9}"/>
                </a:ext>
              </a:extLst>
            </p:cNvPr>
            <p:cNvGrpSpPr/>
            <p:nvPr/>
          </p:nvGrpSpPr>
          <p:grpSpPr>
            <a:xfrm>
              <a:off x="2756603" y="5256473"/>
              <a:ext cx="1068437" cy="290165"/>
              <a:chOff x="5899707" y="2229364"/>
              <a:chExt cx="812243" cy="220588"/>
            </a:xfrm>
          </p:grpSpPr>
          <p:sp>
            <p:nvSpPr>
              <p:cNvPr id="61" name="Rectangle 60">
                <a:extLst>
                  <a:ext uri="{FF2B5EF4-FFF2-40B4-BE49-F238E27FC236}">
                    <a16:creationId xmlns:a16="http://schemas.microsoft.com/office/drawing/2014/main" id="{A3E7FD02-17D2-4352-87E4-DD316387A2B8}"/>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 name="Group 61">
                <a:extLst>
                  <a:ext uri="{FF2B5EF4-FFF2-40B4-BE49-F238E27FC236}">
                    <a16:creationId xmlns:a16="http://schemas.microsoft.com/office/drawing/2014/main" id="{2CB0D63B-7DE5-4BB8-989E-A94341C3CFE3}"/>
                  </a:ext>
                </a:extLst>
              </p:cNvPr>
              <p:cNvGrpSpPr/>
              <p:nvPr/>
            </p:nvGrpSpPr>
            <p:grpSpPr>
              <a:xfrm>
                <a:off x="6042303" y="2271001"/>
                <a:ext cx="527051" cy="137313"/>
                <a:chOff x="1871822" y="5616406"/>
                <a:chExt cx="610631" cy="159087"/>
              </a:xfrm>
            </p:grpSpPr>
            <p:grpSp>
              <p:nvGrpSpPr>
                <p:cNvPr id="63" name="Group 62">
                  <a:extLst>
                    <a:ext uri="{FF2B5EF4-FFF2-40B4-BE49-F238E27FC236}">
                      <a16:creationId xmlns:a16="http://schemas.microsoft.com/office/drawing/2014/main" id="{1AF5C4C4-6777-4E6B-852C-6ACCBB6CB8B8}"/>
                    </a:ext>
                  </a:extLst>
                </p:cNvPr>
                <p:cNvGrpSpPr/>
                <p:nvPr/>
              </p:nvGrpSpPr>
              <p:grpSpPr>
                <a:xfrm>
                  <a:off x="1871822" y="5616406"/>
                  <a:ext cx="159086" cy="159087"/>
                  <a:chOff x="1324575" y="5760204"/>
                  <a:chExt cx="305861" cy="305861"/>
                </a:xfrm>
              </p:grpSpPr>
              <p:sp>
                <p:nvSpPr>
                  <p:cNvPr id="70" name="Oval 69">
                    <a:extLst>
                      <a:ext uri="{FF2B5EF4-FFF2-40B4-BE49-F238E27FC236}">
                        <a16:creationId xmlns:a16="http://schemas.microsoft.com/office/drawing/2014/main" id="{E5FC3026-A456-4172-B59F-FEF6629BE6D7}"/>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
                    <a:extLst>
                      <a:ext uri="{FF2B5EF4-FFF2-40B4-BE49-F238E27FC236}">
                        <a16:creationId xmlns:a16="http://schemas.microsoft.com/office/drawing/2014/main" id="{5DD15D76-59DB-45A5-8CC0-CDE6213735A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4" name="Group 63">
                  <a:extLst>
                    <a:ext uri="{FF2B5EF4-FFF2-40B4-BE49-F238E27FC236}">
                      <a16:creationId xmlns:a16="http://schemas.microsoft.com/office/drawing/2014/main" id="{6F3E3C94-7E0F-4B7B-9F7D-225EEBD7524B}"/>
                    </a:ext>
                  </a:extLst>
                </p:cNvPr>
                <p:cNvGrpSpPr/>
                <p:nvPr/>
              </p:nvGrpSpPr>
              <p:grpSpPr>
                <a:xfrm>
                  <a:off x="2097594" y="5616406"/>
                  <a:ext cx="159086" cy="159087"/>
                  <a:chOff x="1684215" y="5760204"/>
                  <a:chExt cx="305861" cy="305861"/>
                </a:xfrm>
              </p:grpSpPr>
              <p:sp>
                <p:nvSpPr>
                  <p:cNvPr id="68" name="Oval 67">
                    <a:extLst>
                      <a:ext uri="{FF2B5EF4-FFF2-40B4-BE49-F238E27FC236}">
                        <a16:creationId xmlns:a16="http://schemas.microsoft.com/office/drawing/2014/main" id="{082B5BF2-A1DE-4B6F-B7CC-95E9A8845A46}"/>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21">
                    <a:extLst>
                      <a:ext uri="{FF2B5EF4-FFF2-40B4-BE49-F238E27FC236}">
                        <a16:creationId xmlns:a16="http://schemas.microsoft.com/office/drawing/2014/main" id="{5F229408-C572-4550-88FF-A914DCF740B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5" name="Group 64">
                  <a:extLst>
                    <a:ext uri="{FF2B5EF4-FFF2-40B4-BE49-F238E27FC236}">
                      <a16:creationId xmlns:a16="http://schemas.microsoft.com/office/drawing/2014/main" id="{398A6FB3-6538-47A1-9F02-0DB87D8A2E14}"/>
                    </a:ext>
                  </a:extLst>
                </p:cNvPr>
                <p:cNvGrpSpPr/>
                <p:nvPr/>
              </p:nvGrpSpPr>
              <p:grpSpPr>
                <a:xfrm>
                  <a:off x="2323367" y="5616406"/>
                  <a:ext cx="159086" cy="159087"/>
                  <a:chOff x="2177216" y="5760204"/>
                  <a:chExt cx="305861" cy="305861"/>
                </a:xfrm>
              </p:grpSpPr>
              <p:sp>
                <p:nvSpPr>
                  <p:cNvPr id="66" name="Oval 65">
                    <a:extLst>
                      <a:ext uri="{FF2B5EF4-FFF2-40B4-BE49-F238E27FC236}">
                        <a16:creationId xmlns:a16="http://schemas.microsoft.com/office/drawing/2014/main" id="{5C112035-515D-4B87-A289-879E2701B9A4}"/>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8">
                    <a:extLst>
                      <a:ext uri="{FF2B5EF4-FFF2-40B4-BE49-F238E27FC236}">
                        <a16:creationId xmlns:a16="http://schemas.microsoft.com/office/drawing/2014/main" id="{8AC41F01-362B-418C-80F2-A7315FF571F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72" name="TextBox 71">
              <a:extLst>
                <a:ext uri="{FF2B5EF4-FFF2-40B4-BE49-F238E27FC236}">
                  <a16:creationId xmlns:a16="http://schemas.microsoft.com/office/drawing/2014/main" id="{C76F0C80-2940-4DC6-8A04-2328AE7E7492}"/>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73" name="Rectangle 9">
              <a:extLst>
                <a:ext uri="{FF2B5EF4-FFF2-40B4-BE49-F238E27FC236}">
                  <a16:creationId xmlns:a16="http://schemas.microsoft.com/office/drawing/2014/main" id="{30645BF6-FFCC-4F85-BE05-739A35EB0A9A}"/>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74" name="Group 73">
            <a:extLst>
              <a:ext uri="{FF2B5EF4-FFF2-40B4-BE49-F238E27FC236}">
                <a16:creationId xmlns:a16="http://schemas.microsoft.com/office/drawing/2014/main" id="{59F6D8BC-BE45-4A7D-BEC3-9E19589D2A87}"/>
              </a:ext>
            </a:extLst>
          </p:cNvPr>
          <p:cNvGrpSpPr/>
          <p:nvPr/>
        </p:nvGrpSpPr>
        <p:grpSpPr>
          <a:xfrm>
            <a:off x="5380532" y="4788580"/>
            <a:ext cx="1486781" cy="999668"/>
            <a:chOff x="2547431" y="4546970"/>
            <a:chExt cx="1486781" cy="999668"/>
          </a:xfrm>
        </p:grpSpPr>
        <p:grpSp>
          <p:nvGrpSpPr>
            <p:cNvPr id="75" name="Group 74">
              <a:extLst>
                <a:ext uri="{FF2B5EF4-FFF2-40B4-BE49-F238E27FC236}">
                  <a16:creationId xmlns:a16="http://schemas.microsoft.com/office/drawing/2014/main" id="{A9D87542-B0AC-45E7-AFF1-3AD2046B6EED}"/>
                </a:ext>
              </a:extLst>
            </p:cNvPr>
            <p:cNvGrpSpPr/>
            <p:nvPr/>
          </p:nvGrpSpPr>
          <p:grpSpPr>
            <a:xfrm>
              <a:off x="2756603" y="5256473"/>
              <a:ext cx="1068437" cy="290165"/>
              <a:chOff x="5899707" y="2229364"/>
              <a:chExt cx="812243" cy="220588"/>
            </a:xfrm>
          </p:grpSpPr>
          <p:sp>
            <p:nvSpPr>
              <p:cNvPr id="78" name="Rectangle 77">
                <a:extLst>
                  <a:ext uri="{FF2B5EF4-FFF2-40B4-BE49-F238E27FC236}">
                    <a16:creationId xmlns:a16="http://schemas.microsoft.com/office/drawing/2014/main" id="{3E7F37B8-9606-443D-9C0F-294C137A8849}"/>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9" name="Group 78">
                <a:extLst>
                  <a:ext uri="{FF2B5EF4-FFF2-40B4-BE49-F238E27FC236}">
                    <a16:creationId xmlns:a16="http://schemas.microsoft.com/office/drawing/2014/main" id="{71D50639-2C56-4761-B091-332597C48A43}"/>
                  </a:ext>
                </a:extLst>
              </p:cNvPr>
              <p:cNvGrpSpPr/>
              <p:nvPr/>
            </p:nvGrpSpPr>
            <p:grpSpPr>
              <a:xfrm>
                <a:off x="6042303" y="2271001"/>
                <a:ext cx="527051" cy="137313"/>
                <a:chOff x="1871822" y="5616406"/>
                <a:chExt cx="610631" cy="159087"/>
              </a:xfrm>
            </p:grpSpPr>
            <p:grpSp>
              <p:nvGrpSpPr>
                <p:cNvPr id="80" name="Group 79">
                  <a:extLst>
                    <a:ext uri="{FF2B5EF4-FFF2-40B4-BE49-F238E27FC236}">
                      <a16:creationId xmlns:a16="http://schemas.microsoft.com/office/drawing/2014/main" id="{4D628833-494B-45EF-98A7-D1B8347D3085}"/>
                    </a:ext>
                  </a:extLst>
                </p:cNvPr>
                <p:cNvGrpSpPr/>
                <p:nvPr/>
              </p:nvGrpSpPr>
              <p:grpSpPr>
                <a:xfrm>
                  <a:off x="1871822" y="5616406"/>
                  <a:ext cx="159086" cy="159087"/>
                  <a:chOff x="1324575" y="5760204"/>
                  <a:chExt cx="305861" cy="305861"/>
                </a:xfrm>
              </p:grpSpPr>
              <p:sp>
                <p:nvSpPr>
                  <p:cNvPr id="87" name="Oval 86">
                    <a:extLst>
                      <a:ext uri="{FF2B5EF4-FFF2-40B4-BE49-F238E27FC236}">
                        <a16:creationId xmlns:a16="http://schemas.microsoft.com/office/drawing/2014/main" id="{E60DF709-1BE9-40F5-95E5-537D47510B4F}"/>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AutoShape 1">
                    <a:extLst>
                      <a:ext uri="{FF2B5EF4-FFF2-40B4-BE49-F238E27FC236}">
                        <a16:creationId xmlns:a16="http://schemas.microsoft.com/office/drawing/2014/main" id="{4AFF5ACF-D8A7-4F3C-9D95-95D71CE047A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1" name="Group 80">
                  <a:extLst>
                    <a:ext uri="{FF2B5EF4-FFF2-40B4-BE49-F238E27FC236}">
                      <a16:creationId xmlns:a16="http://schemas.microsoft.com/office/drawing/2014/main" id="{2DCE3F70-9877-4006-964F-2457CD551B78}"/>
                    </a:ext>
                  </a:extLst>
                </p:cNvPr>
                <p:cNvGrpSpPr/>
                <p:nvPr/>
              </p:nvGrpSpPr>
              <p:grpSpPr>
                <a:xfrm>
                  <a:off x="2097594" y="5616406"/>
                  <a:ext cx="159086" cy="159087"/>
                  <a:chOff x="1684215" y="5760204"/>
                  <a:chExt cx="305861" cy="305861"/>
                </a:xfrm>
              </p:grpSpPr>
              <p:sp>
                <p:nvSpPr>
                  <p:cNvPr id="85" name="Oval 84">
                    <a:extLst>
                      <a:ext uri="{FF2B5EF4-FFF2-40B4-BE49-F238E27FC236}">
                        <a16:creationId xmlns:a16="http://schemas.microsoft.com/office/drawing/2014/main" id="{EAE978C0-8CCA-44A5-BDAB-23D504C842A1}"/>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21">
                    <a:extLst>
                      <a:ext uri="{FF2B5EF4-FFF2-40B4-BE49-F238E27FC236}">
                        <a16:creationId xmlns:a16="http://schemas.microsoft.com/office/drawing/2014/main" id="{62E34E10-C4B3-4598-AE05-6D398F23152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2" name="Group 81">
                  <a:extLst>
                    <a:ext uri="{FF2B5EF4-FFF2-40B4-BE49-F238E27FC236}">
                      <a16:creationId xmlns:a16="http://schemas.microsoft.com/office/drawing/2014/main" id="{D4B750E0-2AFC-43A1-AB09-109810F694A3}"/>
                    </a:ext>
                  </a:extLst>
                </p:cNvPr>
                <p:cNvGrpSpPr/>
                <p:nvPr/>
              </p:nvGrpSpPr>
              <p:grpSpPr>
                <a:xfrm>
                  <a:off x="2323367" y="5616406"/>
                  <a:ext cx="159086" cy="159087"/>
                  <a:chOff x="2177216" y="5760204"/>
                  <a:chExt cx="305861" cy="305861"/>
                </a:xfrm>
              </p:grpSpPr>
              <p:sp>
                <p:nvSpPr>
                  <p:cNvPr id="83" name="Oval 82">
                    <a:extLst>
                      <a:ext uri="{FF2B5EF4-FFF2-40B4-BE49-F238E27FC236}">
                        <a16:creationId xmlns:a16="http://schemas.microsoft.com/office/drawing/2014/main" id="{C947C950-8EAE-4A61-B17B-42F5BDE1EF10}"/>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18">
                    <a:extLst>
                      <a:ext uri="{FF2B5EF4-FFF2-40B4-BE49-F238E27FC236}">
                        <a16:creationId xmlns:a16="http://schemas.microsoft.com/office/drawing/2014/main" id="{E03B2C25-0A7C-4453-B9D8-B61FA099B215}"/>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76" name="TextBox 75">
              <a:extLst>
                <a:ext uri="{FF2B5EF4-FFF2-40B4-BE49-F238E27FC236}">
                  <a16:creationId xmlns:a16="http://schemas.microsoft.com/office/drawing/2014/main" id="{B3D06895-4362-475C-AB50-B017DFE04004}"/>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77" name="Rectangle 9">
              <a:extLst>
                <a:ext uri="{FF2B5EF4-FFF2-40B4-BE49-F238E27FC236}">
                  <a16:creationId xmlns:a16="http://schemas.microsoft.com/office/drawing/2014/main" id="{241DF6A6-145B-4DD5-B812-A30B6434F417}"/>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89" name="Group 88">
            <a:extLst>
              <a:ext uri="{FF2B5EF4-FFF2-40B4-BE49-F238E27FC236}">
                <a16:creationId xmlns:a16="http://schemas.microsoft.com/office/drawing/2014/main" id="{CD48424C-F3E6-4D93-89B1-81F2091F940D}"/>
              </a:ext>
            </a:extLst>
          </p:cNvPr>
          <p:cNvGrpSpPr/>
          <p:nvPr/>
        </p:nvGrpSpPr>
        <p:grpSpPr>
          <a:xfrm>
            <a:off x="8323758" y="4788580"/>
            <a:ext cx="1486781" cy="999668"/>
            <a:chOff x="2547431" y="4546970"/>
            <a:chExt cx="1486781" cy="999668"/>
          </a:xfrm>
        </p:grpSpPr>
        <p:grpSp>
          <p:nvGrpSpPr>
            <p:cNvPr id="90" name="Group 89">
              <a:extLst>
                <a:ext uri="{FF2B5EF4-FFF2-40B4-BE49-F238E27FC236}">
                  <a16:creationId xmlns:a16="http://schemas.microsoft.com/office/drawing/2014/main" id="{C5E9EEAD-A754-418C-AEA4-664CCA54B73B}"/>
                </a:ext>
              </a:extLst>
            </p:cNvPr>
            <p:cNvGrpSpPr/>
            <p:nvPr/>
          </p:nvGrpSpPr>
          <p:grpSpPr>
            <a:xfrm>
              <a:off x="2756603" y="5256473"/>
              <a:ext cx="1068437" cy="290165"/>
              <a:chOff x="5899707" y="2229364"/>
              <a:chExt cx="812243" cy="220588"/>
            </a:xfrm>
          </p:grpSpPr>
          <p:sp>
            <p:nvSpPr>
              <p:cNvPr id="93" name="Rectangle 92">
                <a:extLst>
                  <a:ext uri="{FF2B5EF4-FFF2-40B4-BE49-F238E27FC236}">
                    <a16:creationId xmlns:a16="http://schemas.microsoft.com/office/drawing/2014/main" id="{31F51901-E0B2-4045-AE53-3245964D7C36}"/>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4" name="Group 93">
                <a:extLst>
                  <a:ext uri="{FF2B5EF4-FFF2-40B4-BE49-F238E27FC236}">
                    <a16:creationId xmlns:a16="http://schemas.microsoft.com/office/drawing/2014/main" id="{11545529-D738-40C3-9624-35507C135C91}"/>
                  </a:ext>
                </a:extLst>
              </p:cNvPr>
              <p:cNvGrpSpPr/>
              <p:nvPr/>
            </p:nvGrpSpPr>
            <p:grpSpPr>
              <a:xfrm>
                <a:off x="6042303" y="2271001"/>
                <a:ext cx="527051" cy="137313"/>
                <a:chOff x="1871822" y="5616406"/>
                <a:chExt cx="610631" cy="159087"/>
              </a:xfrm>
            </p:grpSpPr>
            <p:grpSp>
              <p:nvGrpSpPr>
                <p:cNvPr id="95" name="Group 94">
                  <a:extLst>
                    <a:ext uri="{FF2B5EF4-FFF2-40B4-BE49-F238E27FC236}">
                      <a16:creationId xmlns:a16="http://schemas.microsoft.com/office/drawing/2014/main" id="{A800A0D2-CC23-4A0C-8191-CC867BDD2580}"/>
                    </a:ext>
                  </a:extLst>
                </p:cNvPr>
                <p:cNvGrpSpPr/>
                <p:nvPr/>
              </p:nvGrpSpPr>
              <p:grpSpPr>
                <a:xfrm>
                  <a:off x="1871822" y="5616406"/>
                  <a:ext cx="159086" cy="159087"/>
                  <a:chOff x="1324575" y="5760204"/>
                  <a:chExt cx="305861" cy="305861"/>
                </a:xfrm>
              </p:grpSpPr>
              <p:sp>
                <p:nvSpPr>
                  <p:cNvPr id="102" name="Oval 101">
                    <a:extLst>
                      <a:ext uri="{FF2B5EF4-FFF2-40B4-BE49-F238E27FC236}">
                        <a16:creationId xmlns:a16="http://schemas.microsoft.com/office/drawing/2014/main" id="{4EDB6526-2570-4128-9B64-771C6C3613F7}"/>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AutoShape 1">
                    <a:extLst>
                      <a:ext uri="{FF2B5EF4-FFF2-40B4-BE49-F238E27FC236}">
                        <a16:creationId xmlns:a16="http://schemas.microsoft.com/office/drawing/2014/main" id="{442966BF-ADB6-457B-A421-111F8E69873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6" name="Group 95">
                  <a:extLst>
                    <a:ext uri="{FF2B5EF4-FFF2-40B4-BE49-F238E27FC236}">
                      <a16:creationId xmlns:a16="http://schemas.microsoft.com/office/drawing/2014/main" id="{7E03ECA4-4DBB-44D9-A0EA-66A07D1399E5}"/>
                    </a:ext>
                  </a:extLst>
                </p:cNvPr>
                <p:cNvGrpSpPr/>
                <p:nvPr/>
              </p:nvGrpSpPr>
              <p:grpSpPr>
                <a:xfrm>
                  <a:off x="2097594" y="5616406"/>
                  <a:ext cx="159086" cy="159087"/>
                  <a:chOff x="1684215" y="5760204"/>
                  <a:chExt cx="305861" cy="305861"/>
                </a:xfrm>
              </p:grpSpPr>
              <p:sp>
                <p:nvSpPr>
                  <p:cNvPr id="100" name="Oval 99">
                    <a:extLst>
                      <a:ext uri="{FF2B5EF4-FFF2-40B4-BE49-F238E27FC236}">
                        <a16:creationId xmlns:a16="http://schemas.microsoft.com/office/drawing/2014/main" id="{5E84FCC6-6317-4099-B25E-2100DA912DF2}"/>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AutoShape 21">
                    <a:extLst>
                      <a:ext uri="{FF2B5EF4-FFF2-40B4-BE49-F238E27FC236}">
                        <a16:creationId xmlns:a16="http://schemas.microsoft.com/office/drawing/2014/main" id="{9463F117-DC86-4472-99AB-2077BDF1478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7" name="Group 96">
                  <a:extLst>
                    <a:ext uri="{FF2B5EF4-FFF2-40B4-BE49-F238E27FC236}">
                      <a16:creationId xmlns:a16="http://schemas.microsoft.com/office/drawing/2014/main" id="{491A9217-B007-46BE-9098-BFD6E9D89848}"/>
                    </a:ext>
                  </a:extLst>
                </p:cNvPr>
                <p:cNvGrpSpPr/>
                <p:nvPr/>
              </p:nvGrpSpPr>
              <p:grpSpPr>
                <a:xfrm>
                  <a:off x="2323367" y="5616406"/>
                  <a:ext cx="159086" cy="159087"/>
                  <a:chOff x="2177216" y="5760204"/>
                  <a:chExt cx="305861" cy="305861"/>
                </a:xfrm>
              </p:grpSpPr>
              <p:sp>
                <p:nvSpPr>
                  <p:cNvPr id="98" name="Oval 97">
                    <a:extLst>
                      <a:ext uri="{FF2B5EF4-FFF2-40B4-BE49-F238E27FC236}">
                        <a16:creationId xmlns:a16="http://schemas.microsoft.com/office/drawing/2014/main" id="{B28D9DD8-29B5-452D-B3AC-99FAA52FCBD7}"/>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AutoShape 18">
                    <a:extLst>
                      <a:ext uri="{FF2B5EF4-FFF2-40B4-BE49-F238E27FC236}">
                        <a16:creationId xmlns:a16="http://schemas.microsoft.com/office/drawing/2014/main" id="{F34BB21C-42F8-4572-A0FA-515561D0839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91" name="TextBox 90">
              <a:extLst>
                <a:ext uri="{FF2B5EF4-FFF2-40B4-BE49-F238E27FC236}">
                  <a16:creationId xmlns:a16="http://schemas.microsoft.com/office/drawing/2014/main" id="{99D16CE0-ADDD-4F16-9A81-9693E51FD08F}"/>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92" name="Rectangle 9">
              <a:extLst>
                <a:ext uri="{FF2B5EF4-FFF2-40B4-BE49-F238E27FC236}">
                  <a16:creationId xmlns:a16="http://schemas.microsoft.com/office/drawing/2014/main" id="{11EADDA6-E86F-434D-B430-7B4B31F3A2DE}"/>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3" name="Picture Placeholder 2">
            <a:extLst>
              <a:ext uri="{FF2B5EF4-FFF2-40B4-BE49-F238E27FC236}">
                <a16:creationId xmlns:a16="http://schemas.microsoft.com/office/drawing/2014/main" id="{03E9DB48-0EB3-4D57-A9BF-5BC84F787E8D}"/>
              </a:ext>
            </a:extLst>
          </p:cNvPr>
          <p:cNvSpPr>
            <a:spLocks noGrp="1"/>
          </p:cNvSpPr>
          <p:nvPr>
            <p:ph type="pic" sz="quarter" idx="16"/>
          </p:nvPr>
        </p:nvSpPr>
        <p:spPr/>
      </p:sp>
      <p:sp>
        <p:nvSpPr>
          <p:cNvPr id="10" name="Picture Placeholder 9">
            <a:extLst>
              <a:ext uri="{FF2B5EF4-FFF2-40B4-BE49-F238E27FC236}">
                <a16:creationId xmlns:a16="http://schemas.microsoft.com/office/drawing/2014/main" id="{275D0B2F-91DD-4D53-938B-CA6B7BBA5D15}"/>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2412E32B-92FE-480A-AD4B-2ED04CCB9558}"/>
              </a:ext>
            </a:extLst>
          </p:cNvPr>
          <p:cNvSpPr>
            <a:spLocks noGrp="1"/>
          </p:cNvSpPr>
          <p:nvPr>
            <p:ph type="pic" sz="quarter" idx="14"/>
          </p:nvPr>
        </p:nvSpPr>
        <p:spPr/>
      </p:sp>
    </p:spTree>
    <p:extLst>
      <p:ext uri="{BB962C8B-B14F-4D97-AF65-F5344CB8AC3E}">
        <p14:creationId xmlns:p14="http://schemas.microsoft.com/office/powerpoint/2010/main" val="1921490250"/>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6</a:t>
            </a:fld>
            <a:endParaRPr lang="en-US" sz="1000" dirty="0">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4" name="Title 3">
            <a:extLst>
              <a:ext uri="{FF2B5EF4-FFF2-40B4-BE49-F238E27FC236}">
                <a16:creationId xmlns:a16="http://schemas.microsoft.com/office/drawing/2014/main" id="{B622D43D-8B55-4B71-BFBF-B8AC3C3F3F29}"/>
              </a:ext>
            </a:extLst>
          </p:cNvPr>
          <p:cNvSpPr>
            <a:spLocks noGrp="1"/>
          </p:cNvSpPr>
          <p:nvPr>
            <p:ph type="title"/>
          </p:nvPr>
        </p:nvSpPr>
        <p:spPr/>
        <p:txBody>
          <a:bodyPr/>
          <a:lstStyle/>
          <a:p>
            <a:r>
              <a:rPr lang="en-US" b="1" dirty="0"/>
              <a:t>Company</a:t>
            </a:r>
            <a:r>
              <a:rPr lang="en-US" dirty="0"/>
              <a:t> </a:t>
            </a:r>
            <a:r>
              <a:rPr lang="en-US" dirty="0">
                <a:solidFill>
                  <a:schemeClr val="accent4"/>
                </a:solidFill>
              </a:rPr>
              <a:t>Portfolio</a:t>
            </a:r>
          </a:p>
        </p:txBody>
      </p:sp>
      <p:sp>
        <p:nvSpPr>
          <p:cNvPr id="8" name="Text Placeholder 7">
            <a:extLst>
              <a:ext uri="{FF2B5EF4-FFF2-40B4-BE49-F238E27FC236}">
                <a16:creationId xmlns:a16="http://schemas.microsoft.com/office/drawing/2014/main" id="{322C1D50-B4D8-4F42-955E-186E7FD9A2E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43" name="Freeform: Shape 142">
            <a:extLst>
              <a:ext uri="{FF2B5EF4-FFF2-40B4-BE49-F238E27FC236}">
                <a16:creationId xmlns:a16="http://schemas.microsoft.com/office/drawing/2014/main" id="{5358CBCD-52F6-4629-9C51-FF722B77C7F8}"/>
              </a:ext>
            </a:extLst>
          </p:cNvPr>
          <p:cNvSpPr/>
          <p:nvPr/>
        </p:nvSpPr>
        <p:spPr>
          <a:xfrm rot="5400000">
            <a:off x="3290111" y="2537641"/>
            <a:ext cx="1457334" cy="2528844"/>
          </a:xfrm>
          <a:custGeom>
            <a:avLst/>
            <a:gdLst>
              <a:gd name="connsiteX0" fmla="*/ 0 w 1235710"/>
              <a:gd name="connsiteY0" fmla="*/ 2105146 h 2105146"/>
              <a:gd name="connsiteX1" fmla="*/ 0 w 1235710"/>
              <a:gd name="connsiteY1" fmla="*/ 0 h 2105146"/>
              <a:gd name="connsiteX2" fmla="*/ 1235710 w 1235710"/>
              <a:gd name="connsiteY2" fmla="*/ 0 h 2105146"/>
              <a:gd name="connsiteX3" fmla="*/ 1235710 w 1235710"/>
              <a:gd name="connsiteY3" fmla="*/ 2105146 h 2105146"/>
              <a:gd name="connsiteX4" fmla="*/ 0 w 1235710"/>
              <a:gd name="connsiteY4" fmla="*/ 2105146 h 2105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710" h="2105146">
                <a:moveTo>
                  <a:pt x="0" y="2105146"/>
                </a:moveTo>
                <a:lnTo>
                  <a:pt x="0" y="0"/>
                </a:lnTo>
                <a:lnTo>
                  <a:pt x="1235710" y="0"/>
                </a:lnTo>
                <a:lnTo>
                  <a:pt x="1235710" y="2105146"/>
                </a:lnTo>
                <a:lnTo>
                  <a:pt x="0" y="21051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1163FC3E-7696-4054-8639-34C1D69DFC9D}"/>
              </a:ext>
            </a:extLst>
          </p:cNvPr>
          <p:cNvCxnSpPr>
            <a:cxnSpLocks/>
          </p:cNvCxnSpPr>
          <p:nvPr/>
        </p:nvCxnSpPr>
        <p:spPr>
          <a:xfrm>
            <a:off x="695329" y="504890"/>
            <a:ext cx="0" cy="653985"/>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185" name="Freeform: Shape 184">
            <a:extLst>
              <a:ext uri="{FF2B5EF4-FFF2-40B4-BE49-F238E27FC236}">
                <a16:creationId xmlns:a16="http://schemas.microsoft.com/office/drawing/2014/main" id="{E44246AE-FD65-481B-89B9-B10E0CF4FCA7}"/>
              </a:ext>
            </a:extLst>
          </p:cNvPr>
          <p:cNvSpPr/>
          <p:nvPr/>
        </p:nvSpPr>
        <p:spPr>
          <a:xfrm rot="5400000">
            <a:off x="8686646" y="2953897"/>
            <a:ext cx="1235712" cy="4210292"/>
          </a:xfrm>
          <a:custGeom>
            <a:avLst/>
            <a:gdLst>
              <a:gd name="connsiteX0" fmla="*/ 0 w 1235712"/>
              <a:gd name="connsiteY0" fmla="*/ 4210292 h 4210292"/>
              <a:gd name="connsiteX1" fmla="*/ 0 w 1235712"/>
              <a:gd name="connsiteY1" fmla="*/ 2150865 h 4210292"/>
              <a:gd name="connsiteX2" fmla="*/ 1 w 1235712"/>
              <a:gd name="connsiteY2" fmla="*/ 2150865 h 4210292"/>
              <a:gd name="connsiteX3" fmla="*/ 1 w 1235712"/>
              <a:gd name="connsiteY3" fmla="*/ 0 h 4210292"/>
              <a:gd name="connsiteX4" fmla="*/ 1235712 w 1235712"/>
              <a:gd name="connsiteY4" fmla="*/ 0 h 4210292"/>
              <a:gd name="connsiteX5" fmla="*/ 1235712 w 1235712"/>
              <a:gd name="connsiteY5" fmla="*/ 2150865 h 4210292"/>
              <a:gd name="connsiteX6" fmla="*/ 1235712 w 1235712"/>
              <a:gd name="connsiteY6" fmla="*/ 2150865 h 4210292"/>
              <a:gd name="connsiteX7" fmla="*/ 1235711 w 1235712"/>
              <a:gd name="connsiteY7" fmla="*/ 4210292 h 421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5712" h="4210292">
                <a:moveTo>
                  <a:pt x="0" y="4210292"/>
                </a:moveTo>
                <a:lnTo>
                  <a:pt x="0" y="2150865"/>
                </a:lnTo>
                <a:lnTo>
                  <a:pt x="1" y="2150865"/>
                </a:lnTo>
                <a:lnTo>
                  <a:pt x="1" y="0"/>
                </a:lnTo>
                <a:lnTo>
                  <a:pt x="1235712" y="0"/>
                </a:lnTo>
                <a:lnTo>
                  <a:pt x="1235712" y="2150865"/>
                </a:lnTo>
                <a:lnTo>
                  <a:pt x="1235712" y="2150865"/>
                </a:lnTo>
                <a:lnTo>
                  <a:pt x="1235711" y="421029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Rectangle 9">
            <a:extLst>
              <a:ext uri="{FF2B5EF4-FFF2-40B4-BE49-F238E27FC236}">
                <a16:creationId xmlns:a16="http://schemas.microsoft.com/office/drawing/2014/main" id="{8EC4EAAE-AB6D-4BF3-9181-F8A5FBE02EC5}"/>
              </a:ext>
            </a:extLst>
          </p:cNvPr>
          <p:cNvSpPr>
            <a:spLocks/>
          </p:cNvSpPr>
          <p:nvPr/>
        </p:nvSpPr>
        <p:spPr bwMode="auto">
          <a:xfrm>
            <a:off x="7717700" y="4699644"/>
            <a:ext cx="3173605" cy="718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
        <p:nvSpPr>
          <p:cNvPr id="189" name="Rectangle 9">
            <a:extLst>
              <a:ext uri="{FF2B5EF4-FFF2-40B4-BE49-F238E27FC236}">
                <a16:creationId xmlns:a16="http://schemas.microsoft.com/office/drawing/2014/main" id="{19927CCC-7011-47C6-884A-D1109B3FD940}"/>
              </a:ext>
            </a:extLst>
          </p:cNvPr>
          <p:cNvSpPr>
            <a:spLocks/>
          </p:cNvSpPr>
          <p:nvPr/>
        </p:nvSpPr>
        <p:spPr bwMode="auto">
          <a:xfrm>
            <a:off x="3065505" y="3442664"/>
            <a:ext cx="1906546" cy="718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3E9F9CB4-EDD3-4DF5-B998-BFA3FB1EFE55}"/>
              </a:ext>
            </a:extLst>
          </p:cNvPr>
          <p:cNvSpPr>
            <a:spLocks noGrp="1"/>
          </p:cNvSpPr>
          <p:nvPr>
            <p:ph type="pic" sz="quarter" idx="14"/>
          </p:nvPr>
        </p:nvSpPr>
        <p:spPr/>
      </p:sp>
    </p:spTree>
    <p:extLst>
      <p:ext uri="{BB962C8B-B14F-4D97-AF65-F5344CB8AC3E}">
        <p14:creationId xmlns:p14="http://schemas.microsoft.com/office/powerpoint/2010/main" val="2586724897"/>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7</a:t>
            </a:fld>
            <a:endParaRPr lang="en-US" sz="1000" dirty="0">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4" name="Title 3">
            <a:extLst>
              <a:ext uri="{FF2B5EF4-FFF2-40B4-BE49-F238E27FC236}">
                <a16:creationId xmlns:a16="http://schemas.microsoft.com/office/drawing/2014/main" id="{B622D43D-8B55-4B71-BFBF-B8AC3C3F3F29}"/>
              </a:ext>
            </a:extLst>
          </p:cNvPr>
          <p:cNvSpPr>
            <a:spLocks noGrp="1"/>
          </p:cNvSpPr>
          <p:nvPr>
            <p:ph type="title"/>
          </p:nvPr>
        </p:nvSpPr>
        <p:spPr/>
        <p:txBody>
          <a:bodyPr/>
          <a:lstStyle/>
          <a:p>
            <a:r>
              <a:rPr lang="en-US" b="1" dirty="0"/>
              <a:t>Company</a:t>
            </a:r>
            <a:r>
              <a:rPr lang="en-US" dirty="0"/>
              <a:t> </a:t>
            </a:r>
            <a:r>
              <a:rPr lang="en-US" dirty="0">
                <a:solidFill>
                  <a:schemeClr val="accent2"/>
                </a:solidFill>
              </a:rPr>
              <a:t>Timeline</a:t>
            </a:r>
          </a:p>
        </p:txBody>
      </p:sp>
      <p:sp>
        <p:nvSpPr>
          <p:cNvPr id="8" name="Text Placeholder 7">
            <a:extLst>
              <a:ext uri="{FF2B5EF4-FFF2-40B4-BE49-F238E27FC236}">
                <a16:creationId xmlns:a16="http://schemas.microsoft.com/office/drawing/2014/main" id="{322C1D50-B4D8-4F42-955E-186E7FD9A2E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cxnSp>
        <p:nvCxnSpPr>
          <p:cNvPr id="7" name="Straight Connector 6">
            <a:extLst>
              <a:ext uri="{FF2B5EF4-FFF2-40B4-BE49-F238E27FC236}">
                <a16:creationId xmlns:a16="http://schemas.microsoft.com/office/drawing/2014/main" id="{1163FC3E-7696-4054-8639-34C1D69DFC9D}"/>
              </a:ext>
            </a:extLst>
          </p:cNvPr>
          <p:cNvCxnSpPr>
            <a:cxnSpLocks/>
          </p:cNvCxnSpPr>
          <p:nvPr/>
        </p:nvCxnSpPr>
        <p:spPr>
          <a:xfrm>
            <a:off x="695329" y="504890"/>
            <a:ext cx="0" cy="653985"/>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B415798F-1DA9-4166-B15C-7113031C4353}"/>
              </a:ext>
            </a:extLst>
          </p:cNvPr>
          <p:cNvSpPr/>
          <p:nvPr/>
        </p:nvSpPr>
        <p:spPr>
          <a:xfrm>
            <a:off x="5028546" y="1885706"/>
            <a:ext cx="2190750" cy="21970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91FB8B8D-3DCE-4E5A-A4B5-F87AD5A239D1}"/>
              </a:ext>
            </a:extLst>
          </p:cNvPr>
          <p:cNvSpPr/>
          <p:nvPr/>
        </p:nvSpPr>
        <p:spPr>
          <a:xfrm>
            <a:off x="7971774" y="1885706"/>
            <a:ext cx="2190750" cy="219701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B126CA9-1D51-46E3-8047-46D38B144384}"/>
              </a:ext>
            </a:extLst>
          </p:cNvPr>
          <p:cNvSpPr/>
          <p:nvPr/>
        </p:nvSpPr>
        <p:spPr>
          <a:xfrm>
            <a:off x="2085324" y="1885706"/>
            <a:ext cx="2190750" cy="21970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52C0FA51-48FA-4F5C-B657-E1A9E5FE22A7}"/>
              </a:ext>
            </a:extLst>
          </p:cNvPr>
          <p:cNvSpPr/>
          <p:nvPr/>
        </p:nvSpPr>
        <p:spPr>
          <a:xfrm rot="10800000">
            <a:off x="2948670" y="4070107"/>
            <a:ext cx="464058" cy="4000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0A1879F8-7BC7-43BF-91BA-7AB93B42089C}"/>
              </a:ext>
            </a:extLst>
          </p:cNvPr>
          <p:cNvSpPr/>
          <p:nvPr/>
        </p:nvSpPr>
        <p:spPr>
          <a:xfrm rot="10800000">
            <a:off x="5891895" y="4070107"/>
            <a:ext cx="464058" cy="40005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42D4F629-0F46-438C-B7EF-1A6F355DE244}"/>
              </a:ext>
            </a:extLst>
          </p:cNvPr>
          <p:cNvSpPr/>
          <p:nvPr/>
        </p:nvSpPr>
        <p:spPr>
          <a:xfrm rot="10800000">
            <a:off x="8835120" y="4070107"/>
            <a:ext cx="464058" cy="40005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69DC7F7E-EEA1-4517-B53A-082DAE3ECB7F}"/>
              </a:ext>
            </a:extLst>
          </p:cNvPr>
          <p:cNvCxnSpPr>
            <a:cxnSpLocks/>
          </p:cNvCxnSpPr>
          <p:nvPr/>
        </p:nvCxnSpPr>
        <p:spPr>
          <a:xfrm>
            <a:off x="838200" y="4580828"/>
            <a:ext cx="1057144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EF0B13AC-5D40-491D-B8FC-2807C9E115F9}"/>
              </a:ext>
            </a:extLst>
          </p:cNvPr>
          <p:cNvSpPr/>
          <p:nvPr/>
        </p:nvSpPr>
        <p:spPr>
          <a:xfrm>
            <a:off x="838200" y="4495642"/>
            <a:ext cx="170372" cy="1703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A8698843-4FC9-44BB-A19E-AD0567B5C008}"/>
              </a:ext>
            </a:extLst>
          </p:cNvPr>
          <p:cNvSpPr/>
          <p:nvPr/>
        </p:nvSpPr>
        <p:spPr>
          <a:xfrm>
            <a:off x="11239277" y="4495642"/>
            <a:ext cx="170372" cy="1703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D8C91175-3A39-4401-B4E7-CCD23DB0248F}"/>
              </a:ext>
            </a:extLst>
          </p:cNvPr>
          <p:cNvSpPr/>
          <p:nvPr/>
        </p:nvSpPr>
        <p:spPr>
          <a:xfrm>
            <a:off x="3095512" y="4495642"/>
            <a:ext cx="170372" cy="1703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E6ED7226-BD36-47D3-BE30-16E43B49025C}"/>
              </a:ext>
            </a:extLst>
          </p:cNvPr>
          <p:cNvSpPr/>
          <p:nvPr/>
        </p:nvSpPr>
        <p:spPr>
          <a:xfrm>
            <a:off x="6041895" y="4495642"/>
            <a:ext cx="170372" cy="1703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31D909A8-727B-4D50-B3EB-40C646D5189C}"/>
              </a:ext>
            </a:extLst>
          </p:cNvPr>
          <p:cNvSpPr/>
          <p:nvPr/>
        </p:nvSpPr>
        <p:spPr>
          <a:xfrm>
            <a:off x="8981963" y="4495642"/>
            <a:ext cx="170372" cy="1703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AutoShape 9">
            <a:extLst>
              <a:ext uri="{FF2B5EF4-FFF2-40B4-BE49-F238E27FC236}">
                <a16:creationId xmlns:a16="http://schemas.microsoft.com/office/drawing/2014/main" id="{C4DB90DE-3B3C-4DD7-B5D5-E52AFE429B85}"/>
              </a:ext>
            </a:extLst>
          </p:cNvPr>
          <p:cNvSpPr>
            <a:spLocks/>
          </p:cNvSpPr>
          <p:nvPr/>
        </p:nvSpPr>
        <p:spPr bwMode="auto">
          <a:xfrm>
            <a:off x="2669224" y="2451228"/>
            <a:ext cx="1022950" cy="106597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81" name="Freeform 11">
            <a:extLst>
              <a:ext uri="{FF2B5EF4-FFF2-40B4-BE49-F238E27FC236}">
                <a16:creationId xmlns:a16="http://schemas.microsoft.com/office/drawing/2014/main" id="{100C3246-A69D-4B02-8508-E183F9F2A237}"/>
              </a:ext>
            </a:extLst>
          </p:cNvPr>
          <p:cNvSpPr>
            <a:spLocks/>
          </p:cNvSpPr>
          <p:nvPr/>
        </p:nvSpPr>
        <p:spPr bwMode="auto">
          <a:xfrm>
            <a:off x="5617817" y="2598769"/>
            <a:ext cx="938471" cy="770888"/>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85" name="AutoShape 23">
            <a:extLst>
              <a:ext uri="{FF2B5EF4-FFF2-40B4-BE49-F238E27FC236}">
                <a16:creationId xmlns:a16="http://schemas.microsoft.com/office/drawing/2014/main" id="{8FBB4F8E-6A14-44F2-8B2D-581FDC640A1D}"/>
              </a:ext>
            </a:extLst>
          </p:cNvPr>
          <p:cNvSpPr>
            <a:spLocks/>
          </p:cNvSpPr>
          <p:nvPr/>
        </p:nvSpPr>
        <p:spPr bwMode="auto">
          <a:xfrm>
            <a:off x="8696553" y="2496558"/>
            <a:ext cx="741193" cy="975310"/>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grpSp>
        <p:nvGrpSpPr>
          <p:cNvPr id="93" name="Group 92">
            <a:extLst>
              <a:ext uri="{FF2B5EF4-FFF2-40B4-BE49-F238E27FC236}">
                <a16:creationId xmlns:a16="http://schemas.microsoft.com/office/drawing/2014/main" id="{B7E774F3-ED82-4963-9E40-E4DAB3C51231}"/>
              </a:ext>
            </a:extLst>
          </p:cNvPr>
          <p:cNvGrpSpPr/>
          <p:nvPr/>
        </p:nvGrpSpPr>
        <p:grpSpPr>
          <a:xfrm>
            <a:off x="1922748" y="5039183"/>
            <a:ext cx="2515902" cy="670503"/>
            <a:chOff x="421905" y="3693445"/>
            <a:chExt cx="2860163" cy="670503"/>
          </a:xfrm>
        </p:grpSpPr>
        <p:sp>
          <p:nvSpPr>
            <p:cNvPr id="94" name="TextBox 93">
              <a:extLst>
                <a:ext uri="{FF2B5EF4-FFF2-40B4-BE49-F238E27FC236}">
                  <a16:creationId xmlns:a16="http://schemas.microsoft.com/office/drawing/2014/main" id="{4F58590D-0727-4A19-86B4-E2B0F758959A}"/>
                </a:ext>
              </a:extLst>
            </p:cNvPr>
            <p:cNvSpPr txBox="1"/>
            <p:nvPr/>
          </p:nvSpPr>
          <p:spPr>
            <a:xfrm>
              <a:off x="421905" y="3693445"/>
              <a:ext cx="286016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rPr>
                <a:t>Creative Template</a:t>
              </a:r>
            </a:p>
          </p:txBody>
        </p:sp>
        <p:sp>
          <p:nvSpPr>
            <p:cNvPr id="95" name="TextBox 94">
              <a:extLst>
                <a:ext uri="{FF2B5EF4-FFF2-40B4-BE49-F238E27FC236}">
                  <a16:creationId xmlns:a16="http://schemas.microsoft.com/office/drawing/2014/main" id="{36C60688-FA27-480F-8327-7F6A011F62F1}"/>
                </a:ext>
              </a:extLst>
            </p:cNvPr>
            <p:cNvSpPr txBox="1"/>
            <p:nvPr/>
          </p:nvSpPr>
          <p:spPr>
            <a:xfrm>
              <a:off x="1217284" y="4086949"/>
              <a:ext cx="1269405" cy="276999"/>
            </a:xfrm>
            <a:prstGeom prst="rect">
              <a:avLst/>
            </a:prstGeom>
            <a:noFill/>
          </p:spPr>
          <p:txBody>
            <a:bodyPr wrap="square" rtlCol="0">
              <a:spAutoFit/>
            </a:bodyPr>
            <a:lstStyle/>
            <a:p>
              <a:pPr algn="ctr"/>
              <a:r>
                <a:rPr lang="en-US" sz="1200" dirty="0">
                  <a:solidFill>
                    <a:schemeClr val="tx1">
                      <a:lumMod val="50000"/>
                      <a:lumOff val="50000"/>
                    </a:schemeClr>
                  </a:solidFill>
                  <a:latin typeface="Roboto Slab" pitchFamily="2" charset="0"/>
                  <a:ea typeface="Roboto Slab" pitchFamily="2" charset="0"/>
                </a:rPr>
                <a:t>Some text</a:t>
              </a:r>
            </a:p>
          </p:txBody>
        </p:sp>
      </p:grpSp>
      <p:grpSp>
        <p:nvGrpSpPr>
          <p:cNvPr id="96" name="Group 95">
            <a:extLst>
              <a:ext uri="{FF2B5EF4-FFF2-40B4-BE49-F238E27FC236}">
                <a16:creationId xmlns:a16="http://schemas.microsoft.com/office/drawing/2014/main" id="{602363C8-F786-4AB5-AF38-F5A3F6245E21}"/>
              </a:ext>
            </a:extLst>
          </p:cNvPr>
          <p:cNvGrpSpPr/>
          <p:nvPr/>
        </p:nvGrpSpPr>
        <p:grpSpPr>
          <a:xfrm>
            <a:off x="4865970" y="5039183"/>
            <a:ext cx="2515902" cy="670503"/>
            <a:chOff x="421905" y="3693445"/>
            <a:chExt cx="2860163" cy="670503"/>
          </a:xfrm>
        </p:grpSpPr>
        <p:sp>
          <p:nvSpPr>
            <p:cNvPr id="97" name="TextBox 96">
              <a:extLst>
                <a:ext uri="{FF2B5EF4-FFF2-40B4-BE49-F238E27FC236}">
                  <a16:creationId xmlns:a16="http://schemas.microsoft.com/office/drawing/2014/main" id="{19358CC5-47C6-4C77-940A-95FE0876BFC1}"/>
                </a:ext>
              </a:extLst>
            </p:cNvPr>
            <p:cNvSpPr txBox="1"/>
            <p:nvPr/>
          </p:nvSpPr>
          <p:spPr>
            <a:xfrm>
              <a:off x="421905" y="3693445"/>
              <a:ext cx="286016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rPr>
                <a:t>Creative Template</a:t>
              </a:r>
            </a:p>
          </p:txBody>
        </p:sp>
        <p:sp>
          <p:nvSpPr>
            <p:cNvPr id="98" name="TextBox 97">
              <a:extLst>
                <a:ext uri="{FF2B5EF4-FFF2-40B4-BE49-F238E27FC236}">
                  <a16:creationId xmlns:a16="http://schemas.microsoft.com/office/drawing/2014/main" id="{E49AB7E9-C080-4109-9F06-DCA61BFECD60}"/>
                </a:ext>
              </a:extLst>
            </p:cNvPr>
            <p:cNvSpPr txBox="1"/>
            <p:nvPr/>
          </p:nvSpPr>
          <p:spPr>
            <a:xfrm>
              <a:off x="1217284" y="4086949"/>
              <a:ext cx="1269405" cy="276999"/>
            </a:xfrm>
            <a:prstGeom prst="rect">
              <a:avLst/>
            </a:prstGeom>
            <a:noFill/>
          </p:spPr>
          <p:txBody>
            <a:bodyPr wrap="square" rtlCol="0">
              <a:spAutoFit/>
            </a:bodyPr>
            <a:lstStyle/>
            <a:p>
              <a:pPr algn="ctr"/>
              <a:r>
                <a:rPr lang="en-US" sz="1200" dirty="0">
                  <a:solidFill>
                    <a:schemeClr val="tx1">
                      <a:lumMod val="50000"/>
                      <a:lumOff val="50000"/>
                    </a:schemeClr>
                  </a:solidFill>
                  <a:latin typeface="Roboto Slab" pitchFamily="2" charset="0"/>
                  <a:ea typeface="Roboto Slab" pitchFamily="2" charset="0"/>
                </a:rPr>
                <a:t>Some text</a:t>
              </a:r>
            </a:p>
          </p:txBody>
        </p:sp>
      </p:grpSp>
      <p:grpSp>
        <p:nvGrpSpPr>
          <p:cNvPr id="99" name="Group 98">
            <a:extLst>
              <a:ext uri="{FF2B5EF4-FFF2-40B4-BE49-F238E27FC236}">
                <a16:creationId xmlns:a16="http://schemas.microsoft.com/office/drawing/2014/main" id="{76043CE5-A458-4C47-BDD2-EEA86EB7F74D}"/>
              </a:ext>
            </a:extLst>
          </p:cNvPr>
          <p:cNvGrpSpPr/>
          <p:nvPr/>
        </p:nvGrpSpPr>
        <p:grpSpPr>
          <a:xfrm>
            <a:off x="7809198" y="5039183"/>
            <a:ext cx="2515902" cy="670503"/>
            <a:chOff x="421905" y="3693445"/>
            <a:chExt cx="2860163" cy="670503"/>
          </a:xfrm>
        </p:grpSpPr>
        <p:sp>
          <p:nvSpPr>
            <p:cNvPr id="100" name="TextBox 99">
              <a:extLst>
                <a:ext uri="{FF2B5EF4-FFF2-40B4-BE49-F238E27FC236}">
                  <a16:creationId xmlns:a16="http://schemas.microsoft.com/office/drawing/2014/main" id="{1DD11198-AFAA-4339-B3CB-435D39DAB08B}"/>
                </a:ext>
              </a:extLst>
            </p:cNvPr>
            <p:cNvSpPr txBox="1"/>
            <p:nvPr/>
          </p:nvSpPr>
          <p:spPr>
            <a:xfrm>
              <a:off x="421905" y="3693445"/>
              <a:ext cx="286016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rPr>
                <a:t>Creative Template</a:t>
              </a:r>
            </a:p>
          </p:txBody>
        </p:sp>
        <p:sp>
          <p:nvSpPr>
            <p:cNvPr id="101" name="TextBox 100">
              <a:extLst>
                <a:ext uri="{FF2B5EF4-FFF2-40B4-BE49-F238E27FC236}">
                  <a16:creationId xmlns:a16="http://schemas.microsoft.com/office/drawing/2014/main" id="{9D42EBC3-6158-4BA6-9873-100F29547488}"/>
                </a:ext>
              </a:extLst>
            </p:cNvPr>
            <p:cNvSpPr txBox="1"/>
            <p:nvPr/>
          </p:nvSpPr>
          <p:spPr>
            <a:xfrm>
              <a:off x="1217284" y="4086949"/>
              <a:ext cx="1269405" cy="276999"/>
            </a:xfrm>
            <a:prstGeom prst="rect">
              <a:avLst/>
            </a:prstGeom>
            <a:noFill/>
          </p:spPr>
          <p:txBody>
            <a:bodyPr wrap="square" rtlCol="0">
              <a:spAutoFit/>
            </a:bodyPr>
            <a:lstStyle/>
            <a:p>
              <a:pPr algn="ctr"/>
              <a:r>
                <a:rPr lang="en-US" sz="1200" dirty="0">
                  <a:solidFill>
                    <a:schemeClr val="tx1">
                      <a:lumMod val="50000"/>
                      <a:lumOff val="50000"/>
                    </a:schemeClr>
                  </a:solidFill>
                  <a:latin typeface="Roboto Slab" pitchFamily="2" charset="0"/>
                  <a:ea typeface="Roboto Slab" pitchFamily="2" charset="0"/>
                </a:rPr>
                <a:t>Some text</a:t>
              </a:r>
            </a:p>
          </p:txBody>
        </p:sp>
      </p:grpSp>
    </p:spTree>
    <p:extLst>
      <p:ext uri="{BB962C8B-B14F-4D97-AF65-F5344CB8AC3E}">
        <p14:creationId xmlns:p14="http://schemas.microsoft.com/office/powerpoint/2010/main" val="424850303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8</a:t>
            </a:fld>
            <a:endParaRPr lang="en-US" sz="1000" dirty="0">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4" name="Title 3">
            <a:extLst>
              <a:ext uri="{FF2B5EF4-FFF2-40B4-BE49-F238E27FC236}">
                <a16:creationId xmlns:a16="http://schemas.microsoft.com/office/drawing/2014/main" id="{B622D43D-8B55-4B71-BFBF-B8AC3C3F3F29}"/>
              </a:ext>
            </a:extLst>
          </p:cNvPr>
          <p:cNvSpPr>
            <a:spLocks noGrp="1"/>
          </p:cNvSpPr>
          <p:nvPr>
            <p:ph type="title"/>
          </p:nvPr>
        </p:nvSpPr>
        <p:spPr/>
        <p:txBody>
          <a:bodyPr/>
          <a:lstStyle/>
          <a:p>
            <a:r>
              <a:rPr lang="en-US" b="1" dirty="0"/>
              <a:t>Company</a:t>
            </a:r>
            <a:r>
              <a:rPr lang="en-US" dirty="0"/>
              <a:t> </a:t>
            </a:r>
            <a:r>
              <a:rPr lang="en-US" dirty="0">
                <a:solidFill>
                  <a:schemeClr val="accent2"/>
                </a:solidFill>
              </a:rPr>
              <a:t>Infographic</a:t>
            </a:r>
          </a:p>
        </p:txBody>
      </p:sp>
      <p:sp>
        <p:nvSpPr>
          <p:cNvPr id="8" name="Text Placeholder 7">
            <a:extLst>
              <a:ext uri="{FF2B5EF4-FFF2-40B4-BE49-F238E27FC236}">
                <a16:creationId xmlns:a16="http://schemas.microsoft.com/office/drawing/2014/main" id="{322C1D50-B4D8-4F42-955E-186E7FD9A2E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cxnSp>
        <p:nvCxnSpPr>
          <p:cNvPr id="7" name="Straight Connector 6">
            <a:extLst>
              <a:ext uri="{FF2B5EF4-FFF2-40B4-BE49-F238E27FC236}">
                <a16:creationId xmlns:a16="http://schemas.microsoft.com/office/drawing/2014/main" id="{1163FC3E-7696-4054-8639-34C1D69DFC9D}"/>
              </a:ext>
            </a:extLst>
          </p:cNvPr>
          <p:cNvCxnSpPr>
            <a:cxnSpLocks/>
          </p:cNvCxnSpPr>
          <p:nvPr/>
        </p:nvCxnSpPr>
        <p:spPr>
          <a:xfrm>
            <a:off x="695329" y="504890"/>
            <a:ext cx="0" cy="653985"/>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3E9D7B90-D578-4C81-B596-EBE7AB405696}"/>
              </a:ext>
            </a:extLst>
          </p:cNvPr>
          <p:cNvGrpSpPr/>
          <p:nvPr/>
        </p:nvGrpSpPr>
        <p:grpSpPr>
          <a:xfrm>
            <a:off x="5457888" y="2235628"/>
            <a:ext cx="5951760" cy="2902099"/>
            <a:chOff x="5190662" y="2235628"/>
            <a:chExt cx="5951760" cy="2902099"/>
          </a:xfrm>
        </p:grpSpPr>
        <p:graphicFrame>
          <p:nvGraphicFramePr>
            <p:cNvPr id="33" name="Chart 32">
              <a:extLst>
                <a:ext uri="{FF2B5EF4-FFF2-40B4-BE49-F238E27FC236}">
                  <a16:creationId xmlns:a16="http://schemas.microsoft.com/office/drawing/2014/main" id="{662FCB66-A6B9-401F-A7D9-6D7E689DFAB6}"/>
                </a:ext>
              </a:extLst>
            </p:cNvPr>
            <p:cNvGraphicFramePr/>
            <p:nvPr>
              <p:extLst>
                <p:ext uri="{D42A27DB-BD31-4B8C-83A1-F6EECF244321}">
                  <p14:modId xmlns:p14="http://schemas.microsoft.com/office/powerpoint/2010/main" val="1851183378"/>
                </p:ext>
              </p:extLst>
            </p:nvPr>
          </p:nvGraphicFramePr>
          <p:xfrm>
            <a:off x="5333999" y="2235628"/>
            <a:ext cx="1524000" cy="14514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 name="Chart 33">
              <a:extLst>
                <a:ext uri="{FF2B5EF4-FFF2-40B4-BE49-F238E27FC236}">
                  <a16:creationId xmlns:a16="http://schemas.microsoft.com/office/drawing/2014/main" id="{1D99C2F0-1838-4955-BC5C-94F4ED5D7D84}"/>
                </a:ext>
              </a:extLst>
            </p:cNvPr>
            <p:cNvGraphicFramePr/>
            <p:nvPr>
              <p:extLst>
                <p:ext uri="{D42A27DB-BD31-4B8C-83A1-F6EECF244321}">
                  <p14:modId xmlns:p14="http://schemas.microsoft.com/office/powerpoint/2010/main" val="2381496903"/>
                </p:ext>
              </p:extLst>
            </p:nvPr>
          </p:nvGraphicFramePr>
          <p:xfrm>
            <a:off x="7595861" y="2235628"/>
            <a:ext cx="1524000" cy="1451428"/>
          </p:xfrm>
          <a:graphic>
            <a:graphicData uri="http://schemas.openxmlformats.org/drawingml/2006/chart">
              <c:chart xmlns:c="http://schemas.openxmlformats.org/drawingml/2006/chart" xmlns:r="http://schemas.openxmlformats.org/officeDocument/2006/relationships" r:id="rId4"/>
            </a:graphicData>
          </a:graphic>
        </p:graphicFrame>
        <p:sp>
          <p:nvSpPr>
            <p:cNvPr id="36" name="TextBox 35">
              <a:extLst>
                <a:ext uri="{FF2B5EF4-FFF2-40B4-BE49-F238E27FC236}">
                  <a16:creationId xmlns:a16="http://schemas.microsoft.com/office/drawing/2014/main" id="{C6BD076A-DBDE-42CC-ACFF-2B371D51ABF3}"/>
                </a:ext>
              </a:extLst>
            </p:cNvPr>
            <p:cNvSpPr txBox="1"/>
            <p:nvPr/>
          </p:nvSpPr>
          <p:spPr>
            <a:xfrm>
              <a:off x="5829299" y="2799759"/>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35%</a:t>
              </a:r>
            </a:p>
          </p:txBody>
        </p:sp>
        <p:sp>
          <p:nvSpPr>
            <p:cNvPr id="37" name="TextBox 36">
              <a:extLst>
                <a:ext uri="{FF2B5EF4-FFF2-40B4-BE49-F238E27FC236}">
                  <a16:creationId xmlns:a16="http://schemas.microsoft.com/office/drawing/2014/main" id="{B6601EC8-214A-4E54-AF49-1E0CBB9DB814}"/>
                </a:ext>
              </a:extLst>
            </p:cNvPr>
            <p:cNvSpPr txBox="1"/>
            <p:nvPr/>
          </p:nvSpPr>
          <p:spPr>
            <a:xfrm>
              <a:off x="8063237" y="2799759"/>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55%</a:t>
              </a:r>
            </a:p>
          </p:txBody>
        </p:sp>
        <p:grpSp>
          <p:nvGrpSpPr>
            <p:cNvPr id="40" name="Group 39">
              <a:extLst>
                <a:ext uri="{FF2B5EF4-FFF2-40B4-BE49-F238E27FC236}">
                  <a16:creationId xmlns:a16="http://schemas.microsoft.com/office/drawing/2014/main" id="{DA927638-1ABD-47FA-A8FF-E8882BE00C99}"/>
                </a:ext>
              </a:extLst>
            </p:cNvPr>
            <p:cNvGrpSpPr/>
            <p:nvPr/>
          </p:nvGrpSpPr>
          <p:grpSpPr>
            <a:xfrm>
              <a:off x="7951346" y="4286114"/>
              <a:ext cx="3191076" cy="851613"/>
              <a:chOff x="7923422" y="4286114"/>
              <a:chExt cx="3191076" cy="851613"/>
            </a:xfrm>
          </p:grpSpPr>
          <p:sp>
            <p:nvSpPr>
              <p:cNvPr id="58" name="TextBox 57">
                <a:extLst>
                  <a:ext uri="{FF2B5EF4-FFF2-40B4-BE49-F238E27FC236}">
                    <a16:creationId xmlns:a16="http://schemas.microsoft.com/office/drawing/2014/main" id="{D4EB6D55-A401-4205-B550-71BCE510DAB4}"/>
                  </a:ext>
                </a:extLst>
              </p:cNvPr>
              <p:cNvSpPr txBox="1"/>
              <p:nvPr/>
            </p:nvSpPr>
            <p:spPr>
              <a:xfrm>
                <a:off x="7923422" y="4286114"/>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Title Text</a:t>
                </a:r>
              </a:p>
            </p:txBody>
          </p:sp>
          <p:sp>
            <p:nvSpPr>
              <p:cNvPr id="59" name="Rectangle 9">
                <a:extLst>
                  <a:ext uri="{FF2B5EF4-FFF2-40B4-BE49-F238E27FC236}">
                    <a16:creationId xmlns:a16="http://schemas.microsoft.com/office/drawing/2014/main" id="{77F0932D-BCB5-4770-B064-C1952DDC37BE}"/>
                  </a:ext>
                </a:extLst>
              </p:cNvPr>
              <p:cNvSpPr>
                <a:spLocks/>
              </p:cNvSpPr>
              <p:nvPr/>
            </p:nvSpPr>
            <p:spPr bwMode="auto">
              <a:xfrm>
                <a:off x="8027568" y="4622921"/>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60" name="Group 59">
                <a:extLst>
                  <a:ext uri="{FF2B5EF4-FFF2-40B4-BE49-F238E27FC236}">
                    <a16:creationId xmlns:a16="http://schemas.microsoft.com/office/drawing/2014/main" id="{CD4AEE59-E0EB-44A0-B766-E62377226C09}"/>
                  </a:ext>
                </a:extLst>
              </p:cNvPr>
              <p:cNvGrpSpPr/>
              <p:nvPr/>
            </p:nvGrpSpPr>
            <p:grpSpPr>
              <a:xfrm>
                <a:off x="8027568" y="4917139"/>
                <a:ext cx="812243" cy="220588"/>
                <a:chOff x="5899707" y="2229364"/>
                <a:chExt cx="812243" cy="220588"/>
              </a:xfrm>
            </p:grpSpPr>
            <p:sp>
              <p:nvSpPr>
                <p:cNvPr id="61" name="Rectangle 60">
                  <a:extLst>
                    <a:ext uri="{FF2B5EF4-FFF2-40B4-BE49-F238E27FC236}">
                      <a16:creationId xmlns:a16="http://schemas.microsoft.com/office/drawing/2014/main" id="{C116484E-5DFB-4AAC-8605-1455795A3096}"/>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 name="Group 61">
                  <a:extLst>
                    <a:ext uri="{FF2B5EF4-FFF2-40B4-BE49-F238E27FC236}">
                      <a16:creationId xmlns:a16="http://schemas.microsoft.com/office/drawing/2014/main" id="{F89035AC-744C-4543-A7A1-00CCE3124F47}"/>
                    </a:ext>
                  </a:extLst>
                </p:cNvPr>
                <p:cNvGrpSpPr/>
                <p:nvPr/>
              </p:nvGrpSpPr>
              <p:grpSpPr>
                <a:xfrm>
                  <a:off x="6042303" y="2271001"/>
                  <a:ext cx="527051" cy="137313"/>
                  <a:chOff x="1871822" y="5616406"/>
                  <a:chExt cx="610631" cy="159087"/>
                </a:xfrm>
              </p:grpSpPr>
              <p:grpSp>
                <p:nvGrpSpPr>
                  <p:cNvPr id="63" name="Group 62">
                    <a:extLst>
                      <a:ext uri="{FF2B5EF4-FFF2-40B4-BE49-F238E27FC236}">
                        <a16:creationId xmlns:a16="http://schemas.microsoft.com/office/drawing/2014/main" id="{EE936EC4-A932-41AC-A60C-8169E18486A5}"/>
                      </a:ext>
                    </a:extLst>
                  </p:cNvPr>
                  <p:cNvGrpSpPr/>
                  <p:nvPr/>
                </p:nvGrpSpPr>
                <p:grpSpPr>
                  <a:xfrm>
                    <a:off x="1871822" y="5616406"/>
                    <a:ext cx="159086" cy="159087"/>
                    <a:chOff x="1324575" y="5760204"/>
                    <a:chExt cx="305861" cy="305861"/>
                  </a:xfrm>
                </p:grpSpPr>
                <p:sp>
                  <p:nvSpPr>
                    <p:cNvPr id="70" name="Oval 69">
                      <a:extLst>
                        <a:ext uri="{FF2B5EF4-FFF2-40B4-BE49-F238E27FC236}">
                          <a16:creationId xmlns:a16="http://schemas.microsoft.com/office/drawing/2014/main" id="{93E2BA5D-B160-4648-B9FD-49CCB04935D4}"/>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
                      <a:extLst>
                        <a:ext uri="{FF2B5EF4-FFF2-40B4-BE49-F238E27FC236}">
                          <a16:creationId xmlns:a16="http://schemas.microsoft.com/office/drawing/2014/main" id="{86D197F0-DDEF-4554-88F3-D165B3D5AD0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4" name="Group 63">
                    <a:extLst>
                      <a:ext uri="{FF2B5EF4-FFF2-40B4-BE49-F238E27FC236}">
                        <a16:creationId xmlns:a16="http://schemas.microsoft.com/office/drawing/2014/main" id="{3BD84B43-E1B3-4F4C-BC4B-8C697263F675}"/>
                      </a:ext>
                    </a:extLst>
                  </p:cNvPr>
                  <p:cNvGrpSpPr/>
                  <p:nvPr/>
                </p:nvGrpSpPr>
                <p:grpSpPr>
                  <a:xfrm>
                    <a:off x="2097594" y="5616406"/>
                    <a:ext cx="159086" cy="159087"/>
                    <a:chOff x="1684215" y="5760204"/>
                    <a:chExt cx="305861" cy="305861"/>
                  </a:xfrm>
                </p:grpSpPr>
                <p:sp>
                  <p:nvSpPr>
                    <p:cNvPr id="68" name="Oval 67">
                      <a:extLst>
                        <a:ext uri="{FF2B5EF4-FFF2-40B4-BE49-F238E27FC236}">
                          <a16:creationId xmlns:a16="http://schemas.microsoft.com/office/drawing/2014/main" id="{B9109959-5717-4E14-AD5D-A75BA1D0CA55}"/>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21">
                      <a:extLst>
                        <a:ext uri="{FF2B5EF4-FFF2-40B4-BE49-F238E27FC236}">
                          <a16:creationId xmlns:a16="http://schemas.microsoft.com/office/drawing/2014/main" id="{A5AB4360-FB03-4449-AED9-00264B0A17D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5" name="Group 64">
                    <a:extLst>
                      <a:ext uri="{FF2B5EF4-FFF2-40B4-BE49-F238E27FC236}">
                        <a16:creationId xmlns:a16="http://schemas.microsoft.com/office/drawing/2014/main" id="{57CFCF8C-92FA-4689-820C-0F1C04B13DB3}"/>
                      </a:ext>
                    </a:extLst>
                  </p:cNvPr>
                  <p:cNvGrpSpPr/>
                  <p:nvPr/>
                </p:nvGrpSpPr>
                <p:grpSpPr>
                  <a:xfrm>
                    <a:off x="2323367" y="5616406"/>
                    <a:ext cx="159086" cy="159087"/>
                    <a:chOff x="2177216" y="5760204"/>
                    <a:chExt cx="305861" cy="305861"/>
                  </a:xfrm>
                </p:grpSpPr>
                <p:sp>
                  <p:nvSpPr>
                    <p:cNvPr id="66" name="Oval 65">
                      <a:extLst>
                        <a:ext uri="{FF2B5EF4-FFF2-40B4-BE49-F238E27FC236}">
                          <a16:creationId xmlns:a16="http://schemas.microsoft.com/office/drawing/2014/main" id="{49BCFD49-3839-4507-906E-E7A94EBF1B41}"/>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8">
                      <a:extLst>
                        <a:ext uri="{FF2B5EF4-FFF2-40B4-BE49-F238E27FC236}">
                          <a16:creationId xmlns:a16="http://schemas.microsoft.com/office/drawing/2014/main" id="{9318C848-4F4A-4667-A7B5-2DCFA52387D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41" name="Group 40">
              <a:extLst>
                <a:ext uri="{FF2B5EF4-FFF2-40B4-BE49-F238E27FC236}">
                  <a16:creationId xmlns:a16="http://schemas.microsoft.com/office/drawing/2014/main" id="{0334E5C3-8A53-4AFE-B763-4731C147D1E8}"/>
                </a:ext>
              </a:extLst>
            </p:cNvPr>
            <p:cNvGrpSpPr/>
            <p:nvPr/>
          </p:nvGrpSpPr>
          <p:grpSpPr>
            <a:xfrm>
              <a:off x="5190662" y="4286114"/>
              <a:ext cx="1747652" cy="851613"/>
              <a:chOff x="5162740" y="4286114"/>
              <a:chExt cx="1747652" cy="851613"/>
            </a:xfrm>
          </p:grpSpPr>
          <p:sp>
            <p:nvSpPr>
              <p:cNvPr id="44" name="TextBox 43">
                <a:extLst>
                  <a:ext uri="{FF2B5EF4-FFF2-40B4-BE49-F238E27FC236}">
                    <a16:creationId xmlns:a16="http://schemas.microsoft.com/office/drawing/2014/main" id="{DC399E59-424B-47F3-AAB8-652637621077}"/>
                  </a:ext>
                </a:extLst>
              </p:cNvPr>
              <p:cNvSpPr txBox="1"/>
              <p:nvPr/>
            </p:nvSpPr>
            <p:spPr>
              <a:xfrm>
                <a:off x="5358003" y="4286114"/>
                <a:ext cx="1357126"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Title Text</a:t>
                </a:r>
              </a:p>
            </p:txBody>
          </p:sp>
          <p:sp>
            <p:nvSpPr>
              <p:cNvPr id="45" name="Rectangle 9">
                <a:extLst>
                  <a:ext uri="{FF2B5EF4-FFF2-40B4-BE49-F238E27FC236}">
                    <a16:creationId xmlns:a16="http://schemas.microsoft.com/office/drawing/2014/main" id="{AC7230E0-0237-49B9-81DE-49EAD69B1863}"/>
                  </a:ext>
                </a:extLst>
              </p:cNvPr>
              <p:cNvSpPr>
                <a:spLocks/>
              </p:cNvSpPr>
              <p:nvPr/>
            </p:nvSpPr>
            <p:spPr bwMode="auto">
              <a:xfrm>
                <a:off x="5162740" y="4622921"/>
                <a:ext cx="1747652"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p:txBody>
          </p:sp>
          <p:grpSp>
            <p:nvGrpSpPr>
              <p:cNvPr id="46" name="Group 45">
                <a:extLst>
                  <a:ext uri="{FF2B5EF4-FFF2-40B4-BE49-F238E27FC236}">
                    <a16:creationId xmlns:a16="http://schemas.microsoft.com/office/drawing/2014/main" id="{70F21876-BDDD-4A98-ABCF-E7A18FCE6C26}"/>
                  </a:ext>
                </a:extLst>
              </p:cNvPr>
              <p:cNvGrpSpPr/>
              <p:nvPr/>
            </p:nvGrpSpPr>
            <p:grpSpPr>
              <a:xfrm>
                <a:off x="5630444" y="4917139"/>
                <a:ext cx="812243" cy="220588"/>
                <a:chOff x="5899707" y="2229364"/>
                <a:chExt cx="812243" cy="220588"/>
              </a:xfrm>
            </p:grpSpPr>
            <p:sp>
              <p:nvSpPr>
                <p:cNvPr id="47" name="Rectangle 46">
                  <a:extLst>
                    <a:ext uri="{FF2B5EF4-FFF2-40B4-BE49-F238E27FC236}">
                      <a16:creationId xmlns:a16="http://schemas.microsoft.com/office/drawing/2014/main" id="{4382A1C5-8848-4D91-8EFC-D71BC9B9155E}"/>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BBC47A0B-C18A-4766-BEB6-4B03A497AAD0}"/>
                    </a:ext>
                  </a:extLst>
                </p:cNvPr>
                <p:cNvGrpSpPr/>
                <p:nvPr/>
              </p:nvGrpSpPr>
              <p:grpSpPr>
                <a:xfrm>
                  <a:off x="6042303" y="2271001"/>
                  <a:ext cx="527051" cy="137313"/>
                  <a:chOff x="1871822" y="5616406"/>
                  <a:chExt cx="610631" cy="159087"/>
                </a:xfrm>
              </p:grpSpPr>
              <p:grpSp>
                <p:nvGrpSpPr>
                  <p:cNvPr id="49" name="Group 48">
                    <a:extLst>
                      <a:ext uri="{FF2B5EF4-FFF2-40B4-BE49-F238E27FC236}">
                        <a16:creationId xmlns:a16="http://schemas.microsoft.com/office/drawing/2014/main" id="{DA4CEE5E-A7B2-40F8-8190-39834144E37F}"/>
                      </a:ext>
                    </a:extLst>
                  </p:cNvPr>
                  <p:cNvGrpSpPr/>
                  <p:nvPr/>
                </p:nvGrpSpPr>
                <p:grpSpPr>
                  <a:xfrm>
                    <a:off x="1871822" y="5616406"/>
                    <a:ext cx="159086" cy="159087"/>
                    <a:chOff x="1324575" y="5760204"/>
                    <a:chExt cx="305861" cy="305861"/>
                  </a:xfrm>
                </p:grpSpPr>
                <p:sp>
                  <p:nvSpPr>
                    <p:cNvPr id="56" name="Oval 55">
                      <a:extLst>
                        <a:ext uri="{FF2B5EF4-FFF2-40B4-BE49-F238E27FC236}">
                          <a16:creationId xmlns:a16="http://schemas.microsoft.com/office/drawing/2014/main" id="{C14903D4-E85F-4610-A332-D61EC0E375B3}"/>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AutoShape 1">
                      <a:extLst>
                        <a:ext uri="{FF2B5EF4-FFF2-40B4-BE49-F238E27FC236}">
                          <a16:creationId xmlns:a16="http://schemas.microsoft.com/office/drawing/2014/main" id="{E34B028C-DE88-4A47-B44F-24A359B18145}"/>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0" name="Group 49">
                    <a:extLst>
                      <a:ext uri="{FF2B5EF4-FFF2-40B4-BE49-F238E27FC236}">
                        <a16:creationId xmlns:a16="http://schemas.microsoft.com/office/drawing/2014/main" id="{497BCAC4-16B3-4190-95BB-15F015362253}"/>
                      </a:ext>
                    </a:extLst>
                  </p:cNvPr>
                  <p:cNvGrpSpPr/>
                  <p:nvPr/>
                </p:nvGrpSpPr>
                <p:grpSpPr>
                  <a:xfrm>
                    <a:off x="2097594" y="5616406"/>
                    <a:ext cx="159086" cy="159087"/>
                    <a:chOff x="1684215" y="5760204"/>
                    <a:chExt cx="305861" cy="305861"/>
                  </a:xfrm>
                </p:grpSpPr>
                <p:sp>
                  <p:nvSpPr>
                    <p:cNvPr id="54" name="Oval 53">
                      <a:extLst>
                        <a:ext uri="{FF2B5EF4-FFF2-40B4-BE49-F238E27FC236}">
                          <a16:creationId xmlns:a16="http://schemas.microsoft.com/office/drawing/2014/main" id="{C9BFA16B-0B1A-4D17-9F68-AAE5D8066029}"/>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AutoShape 21">
                      <a:extLst>
                        <a:ext uri="{FF2B5EF4-FFF2-40B4-BE49-F238E27FC236}">
                          <a16:creationId xmlns:a16="http://schemas.microsoft.com/office/drawing/2014/main" id="{3637F0CD-10C5-4A99-89DE-2059E346BAC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1" name="Group 50">
                    <a:extLst>
                      <a:ext uri="{FF2B5EF4-FFF2-40B4-BE49-F238E27FC236}">
                        <a16:creationId xmlns:a16="http://schemas.microsoft.com/office/drawing/2014/main" id="{C7840825-7EF4-4458-AC8A-4748A8698683}"/>
                      </a:ext>
                    </a:extLst>
                  </p:cNvPr>
                  <p:cNvGrpSpPr/>
                  <p:nvPr/>
                </p:nvGrpSpPr>
                <p:grpSpPr>
                  <a:xfrm>
                    <a:off x="2323367" y="5616406"/>
                    <a:ext cx="159086" cy="159087"/>
                    <a:chOff x="2177216" y="5760204"/>
                    <a:chExt cx="305861" cy="305861"/>
                  </a:xfrm>
                </p:grpSpPr>
                <p:sp>
                  <p:nvSpPr>
                    <p:cNvPr id="52" name="Oval 51">
                      <a:extLst>
                        <a:ext uri="{FF2B5EF4-FFF2-40B4-BE49-F238E27FC236}">
                          <a16:creationId xmlns:a16="http://schemas.microsoft.com/office/drawing/2014/main" id="{33E1A26F-C9B7-4471-866F-3C7AB40DA8D6}"/>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8">
                      <a:extLst>
                        <a:ext uri="{FF2B5EF4-FFF2-40B4-BE49-F238E27FC236}">
                          <a16:creationId xmlns:a16="http://schemas.microsoft.com/office/drawing/2014/main" id="{3C4A7C7E-93EA-4AE5-949C-DE3D89F9D68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cxnSp>
          <p:nvCxnSpPr>
            <p:cNvPr id="43" name="Straight Connector 42">
              <a:extLst>
                <a:ext uri="{FF2B5EF4-FFF2-40B4-BE49-F238E27FC236}">
                  <a16:creationId xmlns:a16="http://schemas.microsoft.com/office/drawing/2014/main" id="{2A26C76F-EB76-44E4-AFDD-E223B4B52382}"/>
                </a:ext>
              </a:extLst>
            </p:cNvPr>
            <p:cNvCxnSpPr/>
            <p:nvPr/>
          </p:nvCxnSpPr>
          <p:spPr>
            <a:xfrm>
              <a:off x="7444829" y="4286114"/>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9" name="Picture Placeholder 8">
            <a:extLst>
              <a:ext uri="{FF2B5EF4-FFF2-40B4-BE49-F238E27FC236}">
                <a16:creationId xmlns:a16="http://schemas.microsoft.com/office/drawing/2014/main" id="{09512C29-8AF5-4135-A48B-92978B69BECA}"/>
              </a:ext>
            </a:extLst>
          </p:cNvPr>
          <p:cNvSpPr>
            <a:spLocks noGrp="1"/>
          </p:cNvSpPr>
          <p:nvPr>
            <p:ph type="pic" sz="quarter" idx="16"/>
          </p:nvPr>
        </p:nvSpPr>
        <p:spPr/>
      </p:sp>
    </p:spTree>
    <p:extLst>
      <p:ext uri="{BB962C8B-B14F-4D97-AF65-F5344CB8AC3E}">
        <p14:creationId xmlns:p14="http://schemas.microsoft.com/office/powerpoint/2010/main" val="572483398"/>
      </p:ext>
    </p:extLst>
  </p:cSld>
  <p:clrMapOvr>
    <a:masterClrMapping/>
  </p:clrMapOvr>
  <p:transition spd="slow">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latin typeface="Roboto Slab" pitchFamily="2" charset="0"/>
                <a:ea typeface="Roboto Slab" pitchFamily="2" charset="0"/>
              </a:rPr>
              <a:pPr/>
              <a:t>9</a:t>
            </a:fld>
            <a:endParaRPr lang="en-US" sz="1000" dirty="0">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4" name="Title 3">
            <a:extLst>
              <a:ext uri="{FF2B5EF4-FFF2-40B4-BE49-F238E27FC236}">
                <a16:creationId xmlns:a16="http://schemas.microsoft.com/office/drawing/2014/main" id="{B622D43D-8B55-4B71-BFBF-B8AC3C3F3F29}"/>
              </a:ext>
            </a:extLst>
          </p:cNvPr>
          <p:cNvSpPr>
            <a:spLocks noGrp="1"/>
          </p:cNvSpPr>
          <p:nvPr>
            <p:ph type="title"/>
          </p:nvPr>
        </p:nvSpPr>
        <p:spPr/>
        <p:txBody>
          <a:bodyPr/>
          <a:lstStyle/>
          <a:p>
            <a:r>
              <a:rPr lang="en-US" b="1" dirty="0"/>
              <a:t>Project </a:t>
            </a:r>
            <a:r>
              <a:rPr lang="en-US" dirty="0">
                <a:solidFill>
                  <a:schemeClr val="accent3"/>
                </a:solidFill>
              </a:rPr>
              <a:t>Location</a:t>
            </a:r>
          </a:p>
        </p:txBody>
      </p:sp>
      <p:sp>
        <p:nvSpPr>
          <p:cNvPr id="8" name="Text Placeholder 7">
            <a:extLst>
              <a:ext uri="{FF2B5EF4-FFF2-40B4-BE49-F238E27FC236}">
                <a16:creationId xmlns:a16="http://schemas.microsoft.com/office/drawing/2014/main" id="{322C1D50-B4D8-4F42-955E-186E7FD9A2EA}"/>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cxnSp>
        <p:nvCxnSpPr>
          <p:cNvPr id="7" name="Straight Connector 6">
            <a:extLst>
              <a:ext uri="{FF2B5EF4-FFF2-40B4-BE49-F238E27FC236}">
                <a16:creationId xmlns:a16="http://schemas.microsoft.com/office/drawing/2014/main" id="{1163FC3E-7696-4054-8639-34C1D69DFC9D}"/>
              </a:ext>
            </a:extLst>
          </p:cNvPr>
          <p:cNvCxnSpPr>
            <a:cxnSpLocks/>
          </p:cNvCxnSpPr>
          <p:nvPr/>
        </p:nvCxnSpPr>
        <p:spPr>
          <a:xfrm>
            <a:off x="695329" y="504890"/>
            <a:ext cx="0" cy="653985"/>
          </a:xfrm>
          <a:prstGeom prst="line">
            <a:avLst/>
          </a:prstGeom>
          <a:ln w="38100">
            <a:solidFill>
              <a:schemeClr val="accent3"/>
            </a:solidFill>
            <a:prstDash val="sysDot"/>
          </a:ln>
        </p:spPr>
        <p:style>
          <a:lnRef idx="1">
            <a:schemeClr val="accent1"/>
          </a:lnRef>
          <a:fillRef idx="0">
            <a:schemeClr val="accent1"/>
          </a:fillRef>
          <a:effectRef idx="0">
            <a:schemeClr val="accent1"/>
          </a:effectRef>
          <a:fontRef idx="minor">
            <a:schemeClr val="tx1"/>
          </a:fontRef>
        </p:style>
      </p:cxnSp>
      <p:pic>
        <p:nvPicPr>
          <p:cNvPr id="72" name="Picture 71">
            <a:extLst>
              <a:ext uri="{FF2B5EF4-FFF2-40B4-BE49-F238E27FC236}">
                <a16:creationId xmlns:a16="http://schemas.microsoft.com/office/drawing/2014/main" id="{E58AA512-37AE-43A5-93C4-54D1EB2BB2A9}"/>
              </a:ext>
            </a:extLst>
          </p:cNvPr>
          <p:cNvPicPr>
            <a:picLocks noChangeAspect="1"/>
          </p:cNvPicPr>
          <p:nvPr/>
        </p:nvPicPr>
        <p:blipFill>
          <a:blip r:embed="rId3"/>
          <a:stretch>
            <a:fillRect/>
          </a:stretch>
        </p:blipFill>
        <p:spPr>
          <a:xfrm>
            <a:off x="9474952" y="2257425"/>
            <a:ext cx="1313456" cy="1564640"/>
          </a:xfrm>
          <a:prstGeom prst="rect">
            <a:avLst/>
          </a:prstGeom>
        </p:spPr>
      </p:pic>
      <p:sp>
        <p:nvSpPr>
          <p:cNvPr id="74" name="Rectangle 9">
            <a:extLst>
              <a:ext uri="{FF2B5EF4-FFF2-40B4-BE49-F238E27FC236}">
                <a16:creationId xmlns:a16="http://schemas.microsoft.com/office/drawing/2014/main" id="{6ABF58A3-C682-4956-89D8-6BAEBEB8F220}"/>
              </a:ext>
            </a:extLst>
          </p:cNvPr>
          <p:cNvSpPr>
            <a:spLocks/>
          </p:cNvSpPr>
          <p:nvPr/>
        </p:nvSpPr>
        <p:spPr bwMode="auto">
          <a:xfrm>
            <a:off x="838200" y="4778649"/>
            <a:ext cx="6191568" cy="594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3" name="Picture Placeholder 2">
            <a:extLst>
              <a:ext uri="{FF2B5EF4-FFF2-40B4-BE49-F238E27FC236}">
                <a16:creationId xmlns:a16="http://schemas.microsoft.com/office/drawing/2014/main" id="{252FA875-F837-4176-8E3D-0D602E96081F}"/>
              </a:ext>
            </a:extLst>
          </p:cNvPr>
          <p:cNvSpPr>
            <a:spLocks noGrp="1"/>
          </p:cNvSpPr>
          <p:nvPr>
            <p:ph type="pic" sz="quarter" idx="16"/>
          </p:nvPr>
        </p:nvSpPr>
        <p:spPr/>
      </p:sp>
      <p:sp>
        <p:nvSpPr>
          <p:cNvPr id="10" name="Picture Placeholder 9">
            <a:extLst>
              <a:ext uri="{FF2B5EF4-FFF2-40B4-BE49-F238E27FC236}">
                <a16:creationId xmlns:a16="http://schemas.microsoft.com/office/drawing/2014/main" id="{1A353525-C386-4AC9-A118-FB0A785A4A96}"/>
              </a:ext>
            </a:extLst>
          </p:cNvPr>
          <p:cNvSpPr>
            <a:spLocks noGrp="1"/>
          </p:cNvSpPr>
          <p:nvPr>
            <p:ph type="pic" sz="quarter" idx="17"/>
          </p:nvPr>
        </p:nvSpPr>
        <p:spPr/>
      </p:sp>
    </p:spTree>
    <p:extLst>
      <p:ext uri="{BB962C8B-B14F-4D97-AF65-F5344CB8AC3E}">
        <p14:creationId xmlns:p14="http://schemas.microsoft.com/office/powerpoint/2010/main" val="183002579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
</file>

<file path=ppt/theme/theme1.xml><?xml version="1.0" encoding="utf-8"?>
<a:theme xmlns:a="http://schemas.openxmlformats.org/drawingml/2006/main" name="Theme_Master">
  <a:themeElements>
    <a:clrScheme name="Custom 56">
      <a:dk1>
        <a:srgbClr val="000000"/>
      </a:dk1>
      <a:lt1>
        <a:srgbClr val="FFFFFF"/>
      </a:lt1>
      <a:dk2>
        <a:srgbClr val="44546A"/>
      </a:dk2>
      <a:lt2>
        <a:srgbClr val="E7E6E6"/>
      </a:lt2>
      <a:accent1>
        <a:srgbClr val="E11B22"/>
      </a:accent1>
      <a:accent2>
        <a:srgbClr val="FAA61A"/>
      </a:accent2>
      <a:accent3>
        <a:srgbClr val="A6CE39"/>
      </a:accent3>
      <a:accent4>
        <a:srgbClr val="00A855"/>
      </a:accent4>
      <a:accent5>
        <a:srgbClr val="9D2776"/>
      </a:accent5>
      <a:accent6>
        <a:srgbClr val="22C4C0"/>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14637</TotalTime>
  <Words>546</Words>
  <Application>Microsoft Office PowerPoint</Application>
  <PresentationFormat>Widescreen</PresentationFormat>
  <Paragraphs>83</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Montserrat-Regular</vt:lpstr>
      <vt:lpstr>Open Sans Condensed Light</vt:lpstr>
      <vt:lpstr>PT Sans</vt:lpstr>
      <vt:lpstr>Roboto Slab</vt:lpstr>
      <vt:lpstr>Theme_Master</vt:lpstr>
      <vt:lpstr>PowerPoint Presentation</vt:lpstr>
      <vt:lpstr>Welcome Message</vt:lpstr>
      <vt:lpstr>Company About Us</vt:lpstr>
      <vt:lpstr>Company Service</vt:lpstr>
      <vt:lpstr>Company Team Members</vt:lpstr>
      <vt:lpstr>Company Portfolio</vt:lpstr>
      <vt:lpstr>Company Timeline</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Khan</cp:lastModifiedBy>
  <cp:revision>2487</cp:revision>
  <dcterms:created xsi:type="dcterms:W3CDTF">2016-12-30T12:29:18Z</dcterms:created>
  <dcterms:modified xsi:type="dcterms:W3CDTF">2017-11-12T19:48:39Z</dcterms:modified>
</cp:coreProperties>
</file>