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5"/>
  </p:notesMasterIdLst>
  <p:handoutMasterIdLst>
    <p:handoutMasterId r:id="rId16"/>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6"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C4C0"/>
    <a:srgbClr val="A6CE39"/>
    <a:srgbClr val="FAA61A"/>
    <a:srgbClr val="E11B22"/>
    <a:srgbClr val="E6E6E6"/>
    <a:srgbClr val="222A35"/>
    <a:srgbClr val="262626"/>
    <a:srgbClr val="000000"/>
    <a:srgbClr val="FFFFFF"/>
    <a:srgbClr val="722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132" autoAdjust="0"/>
    <p:restoredTop sz="92083" autoAdjust="0"/>
  </p:normalViewPr>
  <p:slideViewPr>
    <p:cSldViewPr snapToGrid="0" snapToObjects="1">
      <p:cViewPr varScale="1">
        <p:scale>
          <a:sx n="66" d="100"/>
          <a:sy n="66" d="100"/>
        </p:scale>
        <p:origin x="810" y="72"/>
      </p:cViewPr>
      <p:guideLst>
        <p:guide orient="horz" pos="2136"/>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6" d="100"/>
          <a:sy n="56" d="100"/>
        </p:scale>
        <p:origin x="2772"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7B3-4167-8236-AD07AA102ADE}"/>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7B3-4167-8236-AD07AA102ADE}"/>
            </c:ext>
          </c:extLst>
        </c:ser>
        <c:ser>
          <c:idx val="2"/>
          <c:order val="2"/>
          <c:tx>
            <c:strRef>
              <c:f>Sheet1!$D$1</c:f>
              <c:strCache>
                <c:ptCount val="1"/>
                <c:pt idx="0">
                  <c:v>Series 3</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7B3-4167-8236-AD07AA102ADE}"/>
            </c:ext>
          </c:extLst>
        </c:ser>
        <c:dLbls>
          <c:showLegendKey val="0"/>
          <c:showVal val="0"/>
          <c:showCatName val="0"/>
          <c:showSerName val="0"/>
          <c:showPercent val="0"/>
          <c:showBubbleSize val="0"/>
        </c:dLbls>
        <c:gapWidth val="219"/>
        <c:overlap val="-27"/>
        <c:axId val="472705952"/>
        <c:axId val="472706608"/>
      </c:barChart>
      <c:catAx>
        <c:axId val="472705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50000"/>
                    <a:lumOff val="50000"/>
                  </a:schemeClr>
                </a:solidFill>
                <a:latin typeface="Roboto Slab" pitchFamily="2" charset="0"/>
                <a:ea typeface="Roboto Slab" pitchFamily="2" charset="0"/>
                <a:cs typeface="+mn-cs"/>
              </a:defRPr>
            </a:pPr>
            <a:endParaRPr lang="en-US"/>
          </a:p>
        </c:txPr>
        <c:crossAx val="472706608"/>
        <c:crosses val="autoZero"/>
        <c:auto val="1"/>
        <c:lblAlgn val="ctr"/>
        <c:lblOffset val="100"/>
        <c:noMultiLvlLbl val="0"/>
      </c:catAx>
      <c:valAx>
        <c:axId val="472706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472705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148D6F2-E7A9-4186-B939-AF782802AFFF}" type="datetimeFigureOut">
              <a:rPr lang="en-US" smtClean="0"/>
              <a:t>11/12/2017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5DFE459-DDA6-4E08-8F22-2D449EDC7671}" type="slidenum">
              <a:rPr lang="en-US" smtClean="0"/>
              <a:t>‹#›</a:t>
            </a:fld>
            <a:endParaRPr lang="en-US"/>
          </a:p>
        </p:txBody>
      </p:sp>
    </p:spTree>
    <p:extLst>
      <p:ext uri="{BB962C8B-B14F-4D97-AF65-F5344CB8AC3E}">
        <p14:creationId xmlns:p14="http://schemas.microsoft.com/office/powerpoint/2010/main" val="24186799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512AF6-38B0-7044-93A0-AA3DA2AACD63}" type="datetimeFigureOut">
              <a:rPr lang="en-US" smtClean="0"/>
              <a:t>11/12/2017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C75A45-01EC-124A-B966-E49293B050A5}" type="slidenum">
              <a:rPr lang="en-US" smtClean="0"/>
              <a:t>‹#›</a:t>
            </a:fld>
            <a:endParaRPr lang="en-US"/>
          </a:p>
        </p:txBody>
      </p:sp>
    </p:spTree>
    <p:extLst>
      <p:ext uri="{BB962C8B-B14F-4D97-AF65-F5344CB8AC3E}">
        <p14:creationId xmlns:p14="http://schemas.microsoft.com/office/powerpoint/2010/main" val="194850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a:t>
            </a:fld>
            <a:endParaRPr lang="en-US"/>
          </a:p>
        </p:txBody>
      </p:sp>
    </p:spTree>
    <p:extLst>
      <p:ext uri="{BB962C8B-B14F-4D97-AF65-F5344CB8AC3E}">
        <p14:creationId xmlns:p14="http://schemas.microsoft.com/office/powerpoint/2010/main" val="4146221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10</a:t>
            </a:fld>
            <a:endParaRPr lang="en-US"/>
          </a:p>
        </p:txBody>
      </p:sp>
    </p:spTree>
    <p:extLst>
      <p:ext uri="{BB962C8B-B14F-4D97-AF65-F5344CB8AC3E}">
        <p14:creationId xmlns:p14="http://schemas.microsoft.com/office/powerpoint/2010/main" val="4170703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11</a:t>
            </a:fld>
            <a:endParaRPr lang="en-US"/>
          </a:p>
        </p:txBody>
      </p:sp>
    </p:spTree>
    <p:extLst>
      <p:ext uri="{BB962C8B-B14F-4D97-AF65-F5344CB8AC3E}">
        <p14:creationId xmlns:p14="http://schemas.microsoft.com/office/powerpoint/2010/main" val="2391072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12</a:t>
            </a:fld>
            <a:endParaRPr lang="en-US"/>
          </a:p>
        </p:txBody>
      </p:sp>
    </p:spTree>
    <p:extLst>
      <p:ext uri="{BB962C8B-B14F-4D97-AF65-F5344CB8AC3E}">
        <p14:creationId xmlns:p14="http://schemas.microsoft.com/office/powerpoint/2010/main" val="1680983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13</a:t>
            </a:fld>
            <a:endParaRPr lang="en-US"/>
          </a:p>
        </p:txBody>
      </p:sp>
    </p:spTree>
    <p:extLst>
      <p:ext uri="{BB962C8B-B14F-4D97-AF65-F5344CB8AC3E}">
        <p14:creationId xmlns:p14="http://schemas.microsoft.com/office/powerpoint/2010/main" val="38285898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2</a:t>
            </a:fld>
            <a:endParaRPr lang="en-US"/>
          </a:p>
        </p:txBody>
      </p:sp>
    </p:spTree>
    <p:extLst>
      <p:ext uri="{BB962C8B-B14F-4D97-AF65-F5344CB8AC3E}">
        <p14:creationId xmlns:p14="http://schemas.microsoft.com/office/powerpoint/2010/main" val="1725547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3</a:t>
            </a:fld>
            <a:endParaRPr lang="en-US"/>
          </a:p>
        </p:txBody>
      </p:sp>
    </p:spTree>
    <p:extLst>
      <p:ext uri="{BB962C8B-B14F-4D97-AF65-F5344CB8AC3E}">
        <p14:creationId xmlns:p14="http://schemas.microsoft.com/office/powerpoint/2010/main" val="3781613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4</a:t>
            </a:fld>
            <a:endParaRPr lang="en-US"/>
          </a:p>
        </p:txBody>
      </p:sp>
    </p:spTree>
    <p:extLst>
      <p:ext uri="{BB962C8B-B14F-4D97-AF65-F5344CB8AC3E}">
        <p14:creationId xmlns:p14="http://schemas.microsoft.com/office/powerpoint/2010/main" val="1327687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5</a:t>
            </a:fld>
            <a:endParaRPr lang="en-US"/>
          </a:p>
        </p:txBody>
      </p:sp>
    </p:spTree>
    <p:extLst>
      <p:ext uri="{BB962C8B-B14F-4D97-AF65-F5344CB8AC3E}">
        <p14:creationId xmlns:p14="http://schemas.microsoft.com/office/powerpoint/2010/main" val="3818673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6</a:t>
            </a:fld>
            <a:endParaRPr lang="en-US"/>
          </a:p>
        </p:txBody>
      </p:sp>
    </p:spTree>
    <p:extLst>
      <p:ext uri="{BB962C8B-B14F-4D97-AF65-F5344CB8AC3E}">
        <p14:creationId xmlns:p14="http://schemas.microsoft.com/office/powerpoint/2010/main" val="38392310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7</a:t>
            </a:fld>
            <a:endParaRPr lang="en-US"/>
          </a:p>
        </p:txBody>
      </p:sp>
    </p:spTree>
    <p:extLst>
      <p:ext uri="{BB962C8B-B14F-4D97-AF65-F5344CB8AC3E}">
        <p14:creationId xmlns:p14="http://schemas.microsoft.com/office/powerpoint/2010/main" val="3967818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8</a:t>
            </a:fld>
            <a:endParaRPr lang="en-US"/>
          </a:p>
        </p:txBody>
      </p:sp>
    </p:spTree>
    <p:extLst>
      <p:ext uri="{BB962C8B-B14F-4D97-AF65-F5344CB8AC3E}">
        <p14:creationId xmlns:p14="http://schemas.microsoft.com/office/powerpoint/2010/main" val="12364671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9C75A45-01EC-124A-B966-E49293B050A5}" type="slidenum">
              <a:rPr lang="en-US" smtClean="0"/>
              <a:t>9</a:t>
            </a:fld>
            <a:endParaRPr lang="en-US"/>
          </a:p>
        </p:txBody>
      </p:sp>
    </p:spTree>
    <p:extLst>
      <p:ext uri="{BB962C8B-B14F-4D97-AF65-F5344CB8AC3E}">
        <p14:creationId xmlns:p14="http://schemas.microsoft.com/office/powerpoint/2010/main" val="35048188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6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p>
            <a:r>
              <a:rPr lang="en-US" dirty="0"/>
              <a:t>www.yourwebsite.com</a:t>
            </a:r>
          </a:p>
        </p:txBody>
      </p:sp>
      <p:sp>
        <p:nvSpPr>
          <p:cNvPr id="10" name="Picture Placeholder 9"/>
          <p:cNvSpPr>
            <a:spLocks noGrp="1"/>
          </p:cNvSpPr>
          <p:nvPr>
            <p:ph type="pic" sz="quarter" idx="12" hasCustomPrompt="1"/>
          </p:nvPr>
        </p:nvSpPr>
        <p:spPr>
          <a:xfrm>
            <a:off x="0" y="0"/>
            <a:ext cx="6566036" cy="6858000"/>
          </a:xfrm>
          <a:custGeom>
            <a:avLst/>
            <a:gdLst>
              <a:gd name="connsiteX0" fmla="*/ 0 w 6566036"/>
              <a:gd name="connsiteY0" fmla="*/ 0 h 6858000"/>
              <a:gd name="connsiteX1" fmla="*/ 4432534 w 6566036"/>
              <a:gd name="connsiteY1" fmla="*/ 0 h 6858000"/>
              <a:gd name="connsiteX2" fmla="*/ 6565832 w 6566036"/>
              <a:gd name="connsiteY2" fmla="*/ 3814800 h 6858000"/>
              <a:gd name="connsiteX3" fmla="*/ 6566036 w 6566036"/>
              <a:gd name="connsiteY3" fmla="*/ 3816337 h 6858000"/>
              <a:gd name="connsiteX4" fmla="*/ 6564618 w 6566036"/>
              <a:gd name="connsiteY4" fmla="*/ 3824793 h 6858000"/>
              <a:gd name="connsiteX5" fmla="*/ 4777882 w 6566036"/>
              <a:gd name="connsiteY5" fmla="*/ 6858000 h 6858000"/>
              <a:gd name="connsiteX6" fmla="*/ 0 w 6566036"/>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6036" h="6858000">
                <a:moveTo>
                  <a:pt x="0" y="0"/>
                </a:moveTo>
                <a:lnTo>
                  <a:pt x="4432534" y="0"/>
                </a:lnTo>
                <a:cubicBezTo>
                  <a:pt x="4927210" y="345678"/>
                  <a:pt x="6201006" y="1456785"/>
                  <a:pt x="6565832" y="3814800"/>
                </a:cubicBezTo>
                <a:lnTo>
                  <a:pt x="6566036" y="3816337"/>
                </a:lnTo>
                <a:lnTo>
                  <a:pt x="6564618" y="3824793"/>
                </a:lnTo>
                <a:cubicBezTo>
                  <a:pt x="6536954" y="3981603"/>
                  <a:pt x="6162658" y="5877402"/>
                  <a:pt x="4777882" y="6858000"/>
                </a:cubicBezTo>
                <a:lnTo>
                  <a:pt x="0" y="6858000"/>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9043799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6_01">
    <p:spTree>
      <p:nvGrpSpPr>
        <p:cNvPr id="1" name=""/>
        <p:cNvGrpSpPr/>
        <p:nvPr/>
      </p:nvGrpSpPr>
      <p:grpSpPr>
        <a:xfrm>
          <a:off x="0" y="0"/>
          <a:ext cx="0" cy="0"/>
          <a:chOff x="0" y="0"/>
          <a:chExt cx="0" cy="0"/>
        </a:xfrm>
      </p:grpSpPr>
      <p:sp>
        <p:nvSpPr>
          <p:cNvPr id="31" name="Picture Placeholder 2"/>
          <p:cNvSpPr>
            <a:spLocks noGrp="1"/>
          </p:cNvSpPr>
          <p:nvPr>
            <p:ph type="pic" sz="quarter" idx="19" hasCustomPrompt="1"/>
          </p:nvPr>
        </p:nvSpPr>
        <p:spPr>
          <a:xfrm>
            <a:off x="2364016" y="2543687"/>
            <a:ext cx="2385784" cy="188311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20" name="Picture Placeholder 2"/>
          <p:cNvSpPr>
            <a:spLocks noGrp="1"/>
          </p:cNvSpPr>
          <p:nvPr>
            <p:ph type="pic" sz="quarter" idx="20" hasCustomPrompt="1"/>
          </p:nvPr>
        </p:nvSpPr>
        <p:spPr>
          <a:xfrm>
            <a:off x="7394121" y="3402749"/>
            <a:ext cx="2385784" cy="188311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2797249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7_01">
    <p:spTree>
      <p:nvGrpSpPr>
        <p:cNvPr id="1" name=""/>
        <p:cNvGrpSpPr/>
        <p:nvPr/>
      </p:nvGrpSpPr>
      <p:grpSpPr>
        <a:xfrm>
          <a:off x="0" y="0"/>
          <a:ext cx="0" cy="0"/>
          <a:chOff x="0" y="0"/>
          <a:chExt cx="0" cy="0"/>
        </a:xfrm>
      </p:grpSpPr>
      <p:sp>
        <p:nvSpPr>
          <p:cNvPr id="31" name="Picture Placeholder 2"/>
          <p:cNvSpPr>
            <a:spLocks noGrp="1"/>
          </p:cNvSpPr>
          <p:nvPr>
            <p:ph type="pic" sz="quarter" idx="19" hasCustomPrompt="1"/>
          </p:nvPr>
        </p:nvSpPr>
        <p:spPr>
          <a:xfrm>
            <a:off x="2364016" y="1360077"/>
            <a:ext cx="2385784" cy="188311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20" name="Picture Placeholder 2"/>
          <p:cNvSpPr>
            <a:spLocks noGrp="1"/>
          </p:cNvSpPr>
          <p:nvPr>
            <p:ph type="pic" sz="quarter" idx="20" hasCustomPrompt="1"/>
          </p:nvPr>
        </p:nvSpPr>
        <p:spPr>
          <a:xfrm>
            <a:off x="7394121" y="1360077"/>
            <a:ext cx="2385784" cy="188311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Tree>
    <p:extLst>
      <p:ext uri="{BB962C8B-B14F-4D97-AF65-F5344CB8AC3E}">
        <p14:creationId xmlns:p14="http://schemas.microsoft.com/office/powerpoint/2010/main" val="9795102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8_01">
    <p:spTree>
      <p:nvGrpSpPr>
        <p:cNvPr id="1" name=""/>
        <p:cNvGrpSpPr/>
        <p:nvPr/>
      </p:nvGrpSpPr>
      <p:grpSpPr>
        <a:xfrm>
          <a:off x="0" y="0"/>
          <a:ext cx="0" cy="0"/>
          <a:chOff x="0" y="0"/>
          <a:chExt cx="0" cy="0"/>
        </a:xfrm>
      </p:grpSpPr>
      <p:sp>
        <p:nvSpPr>
          <p:cNvPr id="20" name="Picture Placeholder 2"/>
          <p:cNvSpPr>
            <a:spLocks noGrp="1"/>
          </p:cNvSpPr>
          <p:nvPr>
            <p:ph type="pic" sz="quarter" idx="20" hasCustomPrompt="1"/>
          </p:nvPr>
        </p:nvSpPr>
        <p:spPr>
          <a:xfrm>
            <a:off x="6096000" y="1658123"/>
            <a:ext cx="5313648" cy="422129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0" name="Picture Placeholder 2"/>
          <p:cNvSpPr>
            <a:spLocks noGrp="1"/>
          </p:cNvSpPr>
          <p:nvPr>
            <p:ph type="pic" sz="quarter" idx="21" hasCustomPrompt="1"/>
          </p:nvPr>
        </p:nvSpPr>
        <p:spPr>
          <a:xfrm>
            <a:off x="838200" y="4076245"/>
            <a:ext cx="4915486" cy="1803171"/>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42011230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01">
    <p:spTree>
      <p:nvGrpSpPr>
        <p:cNvPr id="1" name=""/>
        <p:cNvGrpSpPr/>
        <p:nvPr/>
      </p:nvGrpSpPr>
      <p:grpSpPr>
        <a:xfrm>
          <a:off x="0" y="0"/>
          <a:ext cx="0" cy="0"/>
          <a:chOff x="0" y="0"/>
          <a:chExt cx="0" cy="0"/>
        </a:xfrm>
      </p:grpSpPr>
      <p:sp>
        <p:nvSpPr>
          <p:cNvPr id="11" name="Footer Placeholder 10"/>
          <p:cNvSpPr>
            <a:spLocks noGrp="1"/>
          </p:cNvSpPr>
          <p:nvPr>
            <p:ph type="ftr" sz="quarter" idx="10"/>
          </p:nvPr>
        </p:nvSpPr>
        <p:spPr/>
        <p:txBody>
          <a:bodyPr/>
          <a:lstStyle/>
          <a:p>
            <a:r>
              <a:rPr lang="en-US" dirty="0"/>
              <a:t>www.yourwebsite.com</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Tree>
    <p:extLst>
      <p:ext uri="{BB962C8B-B14F-4D97-AF65-F5344CB8AC3E}">
        <p14:creationId xmlns:p14="http://schemas.microsoft.com/office/powerpoint/2010/main" val="1681334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2555205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3" name="Picture Placeholder 2"/>
          <p:cNvSpPr>
            <a:spLocks noGrp="1"/>
          </p:cNvSpPr>
          <p:nvPr>
            <p:ph type="pic" sz="quarter" idx="13" hasCustomPrompt="1"/>
          </p:nvPr>
        </p:nvSpPr>
        <p:spPr>
          <a:xfrm>
            <a:off x="838200" y="1741714"/>
            <a:ext cx="10571447" cy="3954236"/>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Tree>
    <p:extLst>
      <p:ext uri="{BB962C8B-B14F-4D97-AF65-F5344CB8AC3E}">
        <p14:creationId xmlns:p14="http://schemas.microsoft.com/office/powerpoint/2010/main" val="1729236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
        <p:nvSpPr>
          <p:cNvPr id="3" name="Picture Placeholder 2"/>
          <p:cNvSpPr>
            <a:spLocks noGrp="1"/>
          </p:cNvSpPr>
          <p:nvPr>
            <p:ph type="pic" sz="quarter" idx="13" hasCustomPrompt="1"/>
          </p:nvPr>
        </p:nvSpPr>
        <p:spPr>
          <a:xfrm>
            <a:off x="838200" y="2917826"/>
            <a:ext cx="10571447" cy="277812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Tree>
    <p:extLst>
      <p:ext uri="{BB962C8B-B14F-4D97-AF65-F5344CB8AC3E}">
        <p14:creationId xmlns:p14="http://schemas.microsoft.com/office/powerpoint/2010/main" val="2822729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01">
    <p:spTree>
      <p:nvGrpSpPr>
        <p:cNvPr id="1" name=""/>
        <p:cNvGrpSpPr/>
        <p:nvPr/>
      </p:nvGrpSpPr>
      <p:grpSpPr>
        <a:xfrm>
          <a:off x="0" y="0"/>
          <a:ext cx="0" cy="0"/>
          <a:chOff x="0" y="0"/>
          <a:chExt cx="0" cy="0"/>
        </a:xfrm>
      </p:grpSpPr>
      <p:sp>
        <p:nvSpPr>
          <p:cNvPr id="9" name="Picture Placeholder 8"/>
          <p:cNvSpPr>
            <a:spLocks noGrp="1"/>
          </p:cNvSpPr>
          <p:nvPr>
            <p:ph type="pic" sz="quarter" idx="13" hasCustomPrompt="1"/>
          </p:nvPr>
        </p:nvSpPr>
        <p:spPr>
          <a:xfrm>
            <a:off x="4384479" y="2095781"/>
            <a:ext cx="3423042" cy="3423045"/>
          </a:xfrm>
          <a:custGeom>
            <a:avLst/>
            <a:gdLst>
              <a:gd name="connsiteX0" fmla="*/ 1711518 w 3423042"/>
              <a:gd name="connsiteY0" fmla="*/ 1813763 h 3423045"/>
              <a:gd name="connsiteX1" fmla="*/ 2516158 w 3423042"/>
              <a:gd name="connsiteY1" fmla="*/ 2618404 h 3423045"/>
              <a:gd name="connsiteX2" fmla="*/ 1711518 w 3423042"/>
              <a:gd name="connsiteY2" fmla="*/ 3423045 h 3423045"/>
              <a:gd name="connsiteX3" fmla="*/ 906877 w 3423042"/>
              <a:gd name="connsiteY3" fmla="*/ 2618404 h 3423045"/>
              <a:gd name="connsiteX4" fmla="*/ 804641 w 3423042"/>
              <a:gd name="connsiteY4" fmla="*/ 906884 h 3423045"/>
              <a:gd name="connsiteX5" fmla="*/ 1609282 w 3423042"/>
              <a:gd name="connsiteY5" fmla="*/ 1711525 h 3423045"/>
              <a:gd name="connsiteX6" fmla="*/ 804641 w 3423042"/>
              <a:gd name="connsiteY6" fmla="*/ 2516166 h 3423045"/>
              <a:gd name="connsiteX7" fmla="*/ 0 w 3423042"/>
              <a:gd name="connsiteY7" fmla="*/ 1711525 h 3423045"/>
              <a:gd name="connsiteX8" fmla="*/ 2618402 w 3423042"/>
              <a:gd name="connsiteY8" fmla="*/ 906882 h 3423045"/>
              <a:gd name="connsiteX9" fmla="*/ 3423042 w 3423042"/>
              <a:gd name="connsiteY9" fmla="*/ 1711523 h 3423045"/>
              <a:gd name="connsiteX10" fmla="*/ 2618402 w 3423042"/>
              <a:gd name="connsiteY10" fmla="*/ 2516164 h 3423045"/>
              <a:gd name="connsiteX11" fmla="*/ 1813760 w 3423042"/>
              <a:gd name="connsiteY11" fmla="*/ 1711522 h 3423045"/>
              <a:gd name="connsiteX12" fmla="*/ 1711518 w 3423042"/>
              <a:gd name="connsiteY12" fmla="*/ 0 h 3423045"/>
              <a:gd name="connsiteX13" fmla="*/ 2516158 w 3423042"/>
              <a:gd name="connsiteY13" fmla="*/ 804641 h 3423045"/>
              <a:gd name="connsiteX14" fmla="*/ 1711518 w 3423042"/>
              <a:gd name="connsiteY14" fmla="*/ 1609282 h 3423045"/>
              <a:gd name="connsiteX15" fmla="*/ 906877 w 3423042"/>
              <a:gd name="connsiteY15" fmla="*/ 804641 h 3423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23042" h="3423045">
                <a:moveTo>
                  <a:pt x="1711518" y="1813763"/>
                </a:moveTo>
                <a:lnTo>
                  <a:pt x="2516158" y="2618404"/>
                </a:lnTo>
                <a:lnTo>
                  <a:pt x="1711518" y="3423045"/>
                </a:lnTo>
                <a:lnTo>
                  <a:pt x="906877" y="2618404"/>
                </a:lnTo>
                <a:close/>
                <a:moveTo>
                  <a:pt x="804641" y="906884"/>
                </a:moveTo>
                <a:lnTo>
                  <a:pt x="1609282" y="1711525"/>
                </a:lnTo>
                <a:lnTo>
                  <a:pt x="804641" y="2516166"/>
                </a:lnTo>
                <a:lnTo>
                  <a:pt x="0" y="1711525"/>
                </a:lnTo>
                <a:close/>
                <a:moveTo>
                  <a:pt x="2618402" y="906882"/>
                </a:moveTo>
                <a:lnTo>
                  <a:pt x="3423042" y="1711523"/>
                </a:lnTo>
                <a:lnTo>
                  <a:pt x="2618402" y="2516164"/>
                </a:lnTo>
                <a:lnTo>
                  <a:pt x="1813760" y="1711522"/>
                </a:lnTo>
                <a:close/>
                <a:moveTo>
                  <a:pt x="1711518" y="0"/>
                </a:moveTo>
                <a:lnTo>
                  <a:pt x="2516158" y="804641"/>
                </a:lnTo>
                <a:lnTo>
                  <a:pt x="1711518" y="1609282"/>
                </a:lnTo>
                <a:lnTo>
                  <a:pt x="906877" y="804641"/>
                </a:lnTo>
                <a:close/>
              </a:path>
            </a:pathLst>
          </a:custGeom>
        </p:spPr>
        <p:txBody>
          <a:bodyPr wrap="square">
            <a:noAutofit/>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35636489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01">
    <p:spTree>
      <p:nvGrpSpPr>
        <p:cNvPr id="1" name=""/>
        <p:cNvGrpSpPr/>
        <p:nvPr/>
      </p:nvGrpSpPr>
      <p:grpSpPr>
        <a:xfrm>
          <a:off x="0" y="0"/>
          <a:ext cx="0" cy="0"/>
          <a:chOff x="0" y="0"/>
          <a:chExt cx="0" cy="0"/>
        </a:xfrm>
      </p:grpSpPr>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14" name="Picture Placeholder 2"/>
          <p:cNvSpPr>
            <a:spLocks noGrp="1"/>
          </p:cNvSpPr>
          <p:nvPr>
            <p:ph type="pic" sz="quarter" idx="13" hasCustomPrompt="1"/>
          </p:nvPr>
        </p:nvSpPr>
        <p:spPr>
          <a:xfrm>
            <a:off x="910769" y="1723583"/>
            <a:ext cx="2484111" cy="198037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5" name="Picture Placeholder 2"/>
          <p:cNvSpPr>
            <a:spLocks noGrp="1"/>
          </p:cNvSpPr>
          <p:nvPr>
            <p:ph type="pic" sz="quarter" idx="14" hasCustomPrompt="1"/>
          </p:nvPr>
        </p:nvSpPr>
        <p:spPr>
          <a:xfrm>
            <a:off x="6253948" y="1723583"/>
            <a:ext cx="2484111" cy="198037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6" name="Picture Placeholder 2"/>
          <p:cNvSpPr>
            <a:spLocks noGrp="1"/>
          </p:cNvSpPr>
          <p:nvPr>
            <p:ph type="pic" sz="quarter" idx="15" hasCustomPrompt="1"/>
          </p:nvPr>
        </p:nvSpPr>
        <p:spPr>
          <a:xfrm>
            <a:off x="8925537" y="3891435"/>
            <a:ext cx="2484111" cy="198037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7" name="Picture Placeholder 2"/>
          <p:cNvSpPr>
            <a:spLocks noGrp="1"/>
          </p:cNvSpPr>
          <p:nvPr>
            <p:ph type="pic" sz="quarter" idx="16" hasCustomPrompt="1"/>
          </p:nvPr>
        </p:nvSpPr>
        <p:spPr>
          <a:xfrm>
            <a:off x="3582358" y="3891435"/>
            <a:ext cx="2484111" cy="1980374"/>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13230893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_01">
    <p:spTree>
      <p:nvGrpSpPr>
        <p:cNvPr id="1" name=""/>
        <p:cNvGrpSpPr/>
        <p:nvPr/>
      </p:nvGrpSpPr>
      <p:grpSpPr>
        <a:xfrm>
          <a:off x="0" y="0"/>
          <a:ext cx="0" cy="0"/>
          <a:chOff x="0" y="0"/>
          <a:chExt cx="0" cy="0"/>
        </a:xfrm>
      </p:grpSpPr>
      <p:sp>
        <p:nvSpPr>
          <p:cNvPr id="17" name="Picture Placeholder 2"/>
          <p:cNvSpPr>
            <a:spLocks noGrp="1"/>
          </p:cNvSpPr>
          <p:nvPr>
            <p:ph type="pic" sz="quarter" idx="16" hasCustomPrompt="1"/>
          </p:nvPr>
        </p:nvSpPr>
        <p:spPr>
          <a:xfrm>
            <a:off x="2620418" y="3382669"/>
            <a:ext cx="1660357" cy="1582058"/>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22" name="Picture Placeholder 2"/>
          <p:cNvSpPr>
            <a:spLocks noGrp="1"/>
          </p:cNvSpPr>
          <p:nvPr>
            <p:ph type="pic" sz="quarter" idx="17" hasCustomPrompt="1"/>
          </p:nvPr>
        </p:nvSpPr>
        <p:spPr>
          <a:xfrm>
            <a:off x="6184854" y="3382669"/>
            <a:ext cx="1660357" cy="1582058"/>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23" name="Picture Placeholder 2"/>
          <p:cNvSpPr>
            <a:spLocks noGrp="1"/>
          </p:cNvSpPr>
          <p:nvPr>
            <p:ph type="pic" sz="quarter" idx="18" hasCustomPrompt="1"/>
          </p:nvPr>
        </p:nvSpPr>
        <p:spPr>
          <a:xfrm>
            <a:off x="9749292" y="3382669"/>
            <a:ext cx="1660357" cy="1582058"/>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24" name="Picture Placeholder 2"/>
          <p:cNvSpPr>
            <a:spLocks noGrp="1"/>
          </p:cNvSpPr>
          <p:nvPr>
            <p:ph type="pic" sz="quarter" idx="19" hasCustomPrompt="1"/>
          </p:nvPr>
        </p:nvSpPr>
        <p:spPr>
          <a:xfrm>
            <a:off x="7967072" y="1678751"/>
            <a:ext cx="1660357" cy="1582058"/>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25" name="Picture Placeholder 2"/>
          <p:cNvSpPr>
            <a:spLocks noGrp="1"/>
          </p:cNvSpPr>
          <p:nvPr>
            <p:ph type="pic" sz="quarter" idx="20" hasCustomPrompt="1"/>
          </p:nvPr>
        </p:nvSpPr>
        <p:spPr>
          <a:xfrm>
            <a:off x="4402635" y="1678751"/>
            <a:ext cx="1660357" cy="1582058"/>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26" name="Picture Placeholder 2"/>
          <p:cNvSpPr>
            <a:spLocks noGrp="1"/>
          </p:cNvSpPr>
          <p:nvPr>
            <p:ph type="pic" sz="quarter" idx="21" hasCustomPrompt="1"/>
          </p:nvPr>
        </p:nvSpPr>
        <p:spPr>
          <a:xfrm>
            <a:off x="838200" y="1678751"/>
            <a:ext cx="1660357" cy="1582058"/>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13164405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_01">
    <p:spTree>
      <p:nvGrpSpPr>
        <p:cNvPr id="1" name=""/>
        <p:cNvGrpSpPr/>
        <p:nvPr/>
      </p:nvGrpSpPr>
      <p:grpSpPr>
        <a:xfrm>
          <a:off x="0" y="0"/>
          <a:ext cx="0" cy="0"/>
          <a:chOff x="0" y="0"/>
          <a:chExt cx="0" cy="0"/>
        </a:xfrm>
      </p:grpSpPr>
      <p:sp>
        <p:nvSpPr>
          <p:cNvPr id="23" name="Picture Placeholder 2"/>
          <p:cNvSpPr>
            <a:spLocks noGrp="1"/>
          </p:cNvSpPr>
          <p:nvPr>
            <p:ph type="pic" sz="quarter" idx="18" hasCustomPrompt="1"/>
          </p:nvPr>
        </p:nvSpPr>
        <p:spPr>
          <a:xfrm>
            <a:off x="838201" y="1675858"/>
            <a:ext cx="1761906" cy="1582055"/>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1" name="Picture Placeholder 2"/>
          <p:cNvSpPr>
            <a:spLocks noGrp="1"/>
          </p:cNvSpPr>
          <p:nvPr>
            <p:ph type="pic" sz="quarter" idx="19" hasCustomPrompt="1"/>
          </p:nvPr>
        </p:nvSpPr>
        <p:spPr>
          <a:xfrm>
            <a:off x="838201" y="3257914"/>
            <a:ext cx="1761906" cy="170391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2" name="Picture Placeholder 2"/>
          <p:cNvSpPr>
            <a:spLocks noGrp="1"/>
          </p:cNvSpPr>
          <p:nvPr>
            <p:ph type="pic" sz="quarter" idx="20" hasCustomPrompt="1"/>
          </p:nvPr>
        </p:nvSpPr>
        <p:spPr>
          <a:xfrm>
            <a:off x="4362018" y="3257914"/>
            <a:ext cx="1761906" cy="170391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3" name="Picture Placeholder 2"/>
          <p:cNvSpPr>
            <a:spLocks noGrp="1"/>
          </p:cNvSpPr>
          <p:nvPr>
            <p:ph type="pic" sz="quarter" idx="21" hasCustomPrompt="1"/>
          </p:nvPr>
        </p:nvSpPr>
        <p:spPr>
          <a:xfrm>
            <a:off x="7885831" y="3257914"/>
            <a:ext cx="1761906" cy="170391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4" name="Picture Placeholder 2"/>
          <p:cNvSpPr>
            <a:spLocks noGrp="1"/>
          </p:cNvSpPr>
          <p:nvPr>
            <p:ph type="pic" sz="quarter" idx="22" hasCustomPrompt="1"/>
          </p:nvPr>
        </p:nvSpPr>
        <p:spPr>
          <a:xfrm>
            <a:off x="4362018" y="1675858"/>
            <a:ext cx="1761906" cy="1582055"/>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5" name="Picture Placeholder 2"/>
          <p:cNvSpPr>
            <a:spLocks noGrp="1"/>
          </p:cNvSpPr>
          <p:nvPr>
            <p:ph type="pic" sz="quarter" idx="23" hasCustomPrompt="1"/>
          </p:nvPr>
        </p:nvSpPr>
        <p:spPr>
          <a:xfrm>
            <a:off x="7885828" y="1675858"/>
            <a:ext cx="1761906" cy="1582055"/>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6" name="Picture Placeholder 2"/>
          <p:cNvSpPr>
            <a:spLocks noGrp="1"/>
          </p:cNvSpPr>
          <p:nvPr>
            <p:ph type="pic" sz="quarter" idx="24" hasCustomPrompt="1"/>
          </p:nvPr>
        </p:nvSpPr>
        <p:spPr>
          <a:xfrm>
            <a:off x="2600107" y="1675857"/>
            <a:ext cx="1761906" cy="170391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7" name="Picture Placeholder 2"/>
          <p:cNvSpPr>
            <a:spLocks noGrp="1"/>
          </p:cNvSpPr>
          <p:nvPr>
            <p:ph type="pic" sz="quarter" idx="25" hasCustomPrompt="1"/>
          </p:nvPr>
        </p:nvSpPr>
        <p:spPr>
          <a:xfrm>
            <a:off x="6123926" y="1675857"/>
            <a:ext cx="1761906" cy="170391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8" name="Picture Placeholder 2"/>
          <p:cNvSpPr>
            <a:spLocks noGrp="1"/>
          </p:cNvSpPr>
          <p:nvPr>
            <p:ph type="pic" sz="quarter" idx="26" hasCustomPrompt="1"/>
          </p:nvPr>
        </p:nvSpPr>
        <p:spPr>
          <a:xfrm>
            <a:off x="9647742" y="1675857"/>
            <a:ext cx="1761906" cy="1703913"/>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39" name="Picture Placeholder 2"/>
          <p:cNvSpPr>
            <a:spLocks noGrp="1"/>
          </p:cNvSpPr>
          <p:nvPr>
            <p:ph type="pic" sz="quarter" idx="27" hasCustomPrompt="1"/>
          </p:nvPr>
        </p:nvSpPr>
        <p:spPr>
          <a:xfrm>
            <a:off x="2600104" y="3379770"/>
            <a:ext cx="1761906" cy="1582055"/>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40" name="Picture Placeholder 2"/>
          <p:cNvSpPr>
            <a:spLocks noGrp="1"/>
          </p:cNvSpPr>
          <p:nvPr>
            <p:ph type="pic" sz="quarter" idx="28" hasCustomPrompt="1"/>
          </p:nvPr>
        </p:nvSpPr>
        <p:spPr>
          <a:xfrm>
            <a:off x="6123913" y="3379770"/>
            <a:ext cx="1761906" cy="1582055"/>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41" name="Picture Placeholder 2"/>
          <p:cNvSpPr>
            <a:spLocks noGrp="1"/>
          </p:cNvSpPr>
          <p:nvPr>
            <p:ph type="pic" sz="quarter" idx="29" hasCustomPrompt="1"/>
          </p:nvPr>
        </p:nvSpPr>
        <p:spPr>
          <a:xfrm>
            <a:off x="9647742" y="3379770"/>
            <a:ext cx="1761906" cy="1582055"/>
          </a:xfrm>
          <a:prstGeom prst="rect">
            <a:avLst/>
          </a:prstGeom>
        </p:spPr>
        <p:txBody>
          <a:bodyPr/>
          <a:lstStyle>
            <a:lvl1pPr marL="0" indent="0">
              <a:buNone/>
              <a:defRPr b="0" i="0">
                <a:latin typeface="Roboto Slab" pitchFamily="2" charset="0"/>
                <a:ea typeface="Roboto Slab" pitchFamily="2" charset="0"/>
              </a:defRPr>
            </a:lvl1pPr>
          </a:lstStyle>
          <a:p>
            <a:r>
              <a:rPr lang="en-US" dirty="0"/>
              <a:t>picture</a:t>
            </a:r>
          </a:p>
        </p:txBody>
      </p:sp>
      <p:sp>
        <p:nvSpPr>
          <p:cNvPr id="12" name="Slide Number Placeholder 11"/>
          <p:cNvSpPr>
            <a:spLocks noGrp="1"/>
          </p:cNvSpPr>
          <p:nvPr>
            <p:ph type="sldNum" sz="quarter" idx="11"/>
          </p:nvPr>
        </p:nvSpPr>
        <p:spPr/>
        <p:txBody>
          <a:bodyPr/>
          <a:lstStyle/>
          <a:p>
            <a:fld id="{E72B8170-242D-42EF-8B64-B507C79780AD}" type="slidenum">
              <a:rPr lang="en-US" smtClean="0"/>
              <a:pPr/>
              <a:t>‹#›</a:t>
            </a:fld>
            <a:endParaRPr lang="en-US" dirty="0"/>
          </a:p>
        </p:txBody>
      </p:sp>
      <p:sp>
        <p:nvSpPr>
          <p:cNvPr id="11" name="Footer Placeholder 10"/>
          <p:cNvSpPr>
            <a:spLocks noGrp="1"/>
          </p:cNvSpPr>
          <p:nvPr>
            <p:ph type="ftr" sz="quarter" idx="10"/>
          </p:nvPr>
        </p:nvSpPr>
        <p:spPr/>
        <p:txBody>
          <a:bodyPr/>
          <a:lstStyle/>
          <a:p>
            <a:r>
              <a:rPr lang="en-US" dirty="0"/>
              <a:t>www.yourwebsite.com</a:t>
            </a:r>
          </a:p>
        </p:txBody>
      </p:sp>
      <p:sp>
        <p:nvSpPr>
          <p:cNvPr id="4" name="Title 3"/>
          <p:cNvSpPr>
            <a:spLocks noGrp="1"/>
          </p:cNvSpPr>
          <p:nvPr>
            <p:ph type="title"/>
          </p:nvPr>
        </p:nvSpPr>
        <p:spPr/>
        <p:txBody>
          <a:bodyPr/>
          <a:lstStyle>
            <a:lvl1pPr algn="l">
              <a:defRPr/>
            </a:lvl1pPr>
          </a:lstStyle>
          <a:p>
            <a:r>
              <a:rPr lang="en-US" dirty="0"/>
              <a:t>Click to edit Master title style</a:t>
            </a:r>
          </a:p>
        </p:txBody>
      </p:sp>
      <p:sp>
        <p:nvSpPr>
          <p:cNvPr id="6" name="Text Placeholder 5"/>
          <p:cNvSpPr>
            <a:spLocks noGrp="1"/>
          </p:cNvSpPr>
          <p:nvPr>
            <p:ph type="body" sz="quarter" idx="12" hasCustomPrompt="1"/>
          </p:nvPr>
        </p:nvSpPr>
        <p:spPr>
          <a:xfrm>
            <a:off x="838200" y="977900"/>
            <a:ext cx="10515600" cy="279400"/>
          </a:xfrm>
          <a:prstGeom prst="rect">
            <a:avLst/>
          </a:prstGeom>
        </p:spPr>
        <p:txBody>
          <a:bodyPr/>
          <a:lstStyle>
            <a:lvl1pPr marL="0" marR="0" indent="0" algn="l" defTabSz="914400" rtl="0" eaLnBrk="1" fontAlgn="auto" latinLnBrk="0" hangingPunct="1">
              <a:lnSpc>
                <a:spcPct val="90000"/>
              </a:lnSpc>
              <a:spcBef>
                <a:spcPts val="1000"/>
              </a:spcBef>
              <a:spcAft>
                <a:spcPts val="0"/>
              </a:spcAft>
              <a:buClrTx/>
              <a:buSzTx/>
              <a:buFontTx/>
              <a:buNone/>
              <a:tabLst/>
              <a:defRPr sz="1100" b="0" i="0">
                <a:latin typeface="Roboto Slab" pitchFamily="2" charset="0"/>
                <a:ea typeface="Roboto Slab" pitchFamily="2" charset="0"/>
              </a:defRPr>
            </a:lvl1pPr>
          </a:lstStyle>
          <a:p>
            <a:r>
              <a:rPr lang="en-US" dirty="0">
                <a:solidFill>
                  <a:schemeClr val="bg1">
                    <a:lumMod val="50000"/>
                  </a:schemeClr>
                </a:solidFill>
              </a:rPr>
              <a:t>Lorem ipsum your title here some text so dummy and your </a:t>
            </a:r>
            <a:r>
              <a:rPr lang="en-US" dirty="0" err="1">
                <a:solidFill>
                  <a:schemeClr val="bg1">
                    <a:lumMod val="50000"/>
                  </a:schemeClr>
                </a:solidFill>
              </a:rPr>
              <a:t>powerpoint</a:t>
            </a:r>
            <a:r>
              <a:rPr lang="en-US" dirty="0">
                <a:solidFill>
                  <a:schemeClr val="bg1">
                    <a:lumMod val="50000"/>
                  </a:schemeClr>
                </a:solidFill>
              </a:rPr>
              <a:t> presentation</a:t>
            </a:r>
          </a:p>
        </p:txBody>
      </p:sp>
    </p:spTree>
    <p:extLst>
      <p:ext uri="{BB962C8B-B14F-4D97-AF65-F5344CB8AC3E}">
        <p14:creationId xmlns:p14="http://schemas.microsoft.com/office/powerpoint/2010/main" val="8430154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ctangle 1"/>
          <p:cNvSpPr/>
          <p:nvPr userDrawn="1"/>
        </p:nvSpPr>
        <p:spPr>
          <a:xfrm>
            <a:off x="11016343" y="6388034"/>
            <a:ext cx="337457" cy="30175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Footer Placeholder 3"/>
          <p:cNvSpPr>
            <a:spLocks noGrp="1"/>
          </p:cNvSpPr>
          <p:nvPr>
            <p:ph type="ftr" sz="quarter" idx="3"/>
          </p:nvPr>
        </p:nvSpPr>
        <p:spPr>
          <a:xfrm>
            <a:off x="838199" y="6357309"/>
            <a:ext cx="1977571" cy="365125"/>
          </a:xfrm>
          <a:prstGeom prst="rect">
            <a:avLst/>
          </a:prstGeom>
        </p:spPr>
        <p:txBody>
          <a:bodyPr vert="horz" lIns="91440" tIns="45720" rIns="91440" bIns="45720" rtlCol="0" anchor="ctr"/>
          <a:lstStyle>
            <a:lvl1pPr algn="l">
              <a:defRPr sz="1000" b="0" i="0" spc="0" baseline="0">
                <a:solidFill>
                  <a:schemeClr val="tx1">
                    <a:lumMod val="50000"/>
                    <a:lumOff val="50000"/>
                  </a:schemeClr>
                </a:solidFill>
                <a:latin typeface="Roboto Slab" pitchFamily="2" charset="0"/>
                <a:ea typeface="Roboto Slab" pitchFamily="2" charset="0"/>
              </a:defRPr>
            </a:lvl1pPr>
          </a:lstStyle>
          <a:p>
            <a:r>
              <a:rPr lang="en-US"/>
              <a:t>www.yourwebsite.com</a:t>
            </a:r>
            <a:endParaRPr lang="en-US" dirty="0"/>
          </a:p>
        </p:txBody>
      </p:sp>
      <p:sp>
        <p:nvSpPr>
          <p:cNvPr id="10" name="Slide Number Placeholder 9"/>
          <p:cNvSpPr>
            <a:spLocks noGrp="1"/>
          </p:cNvSpPr>
          <p:nvPr>
            <p:ph type="sldNum" sz="quarter" idx="4"/>
          </p:nvPr>
        </p:nvSpPr>
        <p:spPr>
          <a:xfrm>
            <a:off x="10960493" y="6338093"/>
            <a:ext cx="449155" cy="401638"/>
          </a:xfrm>
          <a:prstGeom prst="rect">
            <a:avLst/>
          </a:prstGeom>
        </p:spPr>
        <p:txBody>
          <a:bodyPr vert="horz" lIns="91440" tIns="45720" rIns="91440" bIns="45720" rtlCol="0" anchor="ctr"/>
          <a:lstStyle>
            <a:lvl1pPr algn="ctr">
              <a:defRPr sz="1000" b="0" i="0">
                <a:solidFill>
                  <a:schemeClr val="bg1"/>
                </a:solidFill>
                <a:latin typeface="Roboto Slab" pitchFamily="2" charset="0"/>
                <a:ea typeface="Roboto Slab" pitchFamily="2" charset="0"/>
              </a:defRPr>
            </a:lvl1pPr>
          </a:lstStyle>
          <a:p>
            <a:fld id="{E72B8170-242D-42EF-8B64-B507C79780AD}" type="slidenum">
              <a:rPr lang="en-US" smtClean="0"/>
              <a:pPr/>
              <a:t>‹#›</a:t>
            </a:fld>
            <a:endParaRPr lang="en-US" dirty="0"/>
          </a:p>
        </p:txBody>
      </p:sp>
      <p:sp>
        <p:nvSpPr>
          <p:cNvPr id="3" name="Title Placeholder 2"/>
          <p:cNvSpPr>
            <a:spLocks noGrp="1"/>
          </p:cNvSpPr>
          <p:nvPr>
            <p:ph type="title"/>
          </p:nvPr>
        </p:nvSpPr>
        <p:spPr>
          <a:xfrm>
            <a:off x="838200" y="335823"/>
            <a:ext cx="10515600" cy="680223"/>
          </a:xfrm>
          <a:prstGeom prst="rect">
            <a:avLst/>
          </a:prstGeom>
        </p:spPr>
        <p:txBody>
          <a:bodyPr vert="horz" lIns="9144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1632621729"/>
      </p:ext>
    </p:extLst>
  </p:cSld>
  <p:clrMap bg1="lt1" tx1="dk1" bg2="lt2" tx2="dk2" accent1="accent1" accent2="accent2" accent3="accent3" accent4="accent4" accent5="accent5" accent6="accent6" hlink="hlink" folHlink="folHlink"/>
  <p:sldLayoutIdLst>
    <p:sldLayoutId id="2147483721" r:id="rId1"/>
    <p:sldLayoutId id="2147483730" r:id="rId2"/>
    <p:sldLayoutId id="2147483729"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Lst>
  <p:hf hdr="0" dt="0"/>
  <p:txStyles>
    <p:titleStyle>
      <a:lvl1pPr algn="ctr" defTabSz="914400" rtl="0" eaLnBrk="1" latinLnBrk="0" hangingPunct="1">
        <a:lnSpc>
          <a:spcPct val="90000"/>
        </a:lnSpc>
        <a:spcBef>
          <a:spcPct val="0"/>
        </a:spcBef>
        <a:buNone/>
        <a:defRPr sz="3000" b="0" i="0" kern="1200">
          <a:solidFill>
            <a:schemeClr val="tx1"/>
          </a:solidFill>
          <a:latin typeface="Roboto Slab" pitchFamily="2" charset="0"/>
          <a:ea typeface="Roboto Slab" pitchFamily="2" charset="0"/>
          <a:cs typeface="Open Sans Condensed Light" panose="020B0306030504020204" pitchFamily="34" charset="0"/>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PT Sans" panose="020B0503020203020204" pitchFamily="34" charset="0"/>
          <a:ea typeface="PT Sans" panose="020B05030202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r>
              <a:rPr lang="en-US" dirty="0">
                <a:solidFill>
                  <a:schemeClr val="bg1">
                    <a:lumMod val="95000"/>
                  </a:schemeClr>
                </a:solidFill>
              </a:rPr>
              <a:t>www.yourwebsite.com</a:t>
            </a:r>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1000" smtClean="0">
                <a:solidFill>
                  <a:schemeClr val="bg1">
                    <a:lumMod val="95000"/>
                  </a:schemeClr>
                </a:solidFill>
                <a:latin typeface="Roboto Slab" pitchFamily="2" charset="0"/>
                <a:ea typeface="Roboto Slab" pitchFamily="2" charset="0"/>
              </a:rPr>
              <a:pPr/>
              <a:t>1</a:t>
            </a:fld>
            <a:endParaRPr lang="en-US" sz="1000" dirty="0">
              <a:solidFill>
                <a:schemeClr val="bg1">
                  <a:lumMod val="95000"/>
                </a:schemeClr>
              </a:solidFill>
              <a:latin typeface="Roboto Slab" pitchFamily="2" charset="0"/>
              <a:ea typeface="Roboto Slab" pitchFamily="2" charset="0"/>
            </a:endParaRPr>
          </a:p>
        </p:txBody>
      </p:sp>
      <p:sp>
        <p:nvSpPr>
          <p:cNvPr id="68" name="Rectangle 67"/>
          <p:cNvSpPr/>
          <p:nvPr/>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 name="Group 72"/>
          <p:cNvGrpSpPr/>
          <p:nvPr/>
        </p:nvGrpSpPr>
        <p:grpSpPr>
          <a:xfrm>
            <a:off x="1734207" y="2880307"/>
            <a:ext cx="8723585" cy="1097386"/>
            <a:chOff x="1755106" y="2880307"/>
            <a:chExt cx="8723585" cy="1097386"/>
          </a:xfrm>
        </p:grpSpPr>
        <p:grpSp>
          <p:nvGrpSpPr>
            <p:cNvPr id="71" name="Group 70"/>
            <p:cNvGrpSpPr/>
            <p:nvPr/>
          </p:nvGrpSpPr>
          <p:grpSpPr>
            <a:xfrm>
              <a:off x="4681005" y="2880307"/>
              <a:ext cx="2871787" cy="1097386"/>
              <a:chOff x="4660106" y="2880307"/>
              <a:chExt cx="2871787" cy="1097386"/>
            </a:xfrm>
          </p:grpSpPr>
          <p:cxnSp>
            <p:nvCxnSpPr>
              <p:cNvPr id="70" name="Straight Connector 69"/>
              <p:cNvCxnSpPr>
                <a:cxnSpLocks/>
              </p:cNvCxnSpPr>
              <p:nvPr/>
            </p:nvCxnSpPr>
            <p:spPr>
              <a:xfrm>
                <a:off x="7232223" y="3429000"/>
                <a:ext cx="299670" cy="0"/>
              </a:xfrm>
              <a:prstGeom prst="line">
                <a:avLst/>
              </a:prstGeom>
              <a:ln w="57150">
                <a:solidFill>
                  <a:schemeClr val="tx2"/>
                </a:solidFill>
                <a:prstDash val="sysDot"/>
              </a:ln>
            </p:spPr>
            <p:style>
              <a:lnRef idx="1">
                <a:schemeClr val="accent1"/>
              </a:lnRef>
              <a:fillRef idx="0">
                <a:schemeClr val="accent1"/>
              </a:fillRef>
              <a:effectRef idx="0">
                <a:schemeClr val="accent1"/>
              </a:effectRef>
              <a:fontRef idx="minor">
                <a:schemeClr val="tx1"/>
              </a:fontRef>
            </p:style>
          </p:cxnSp>
          <p:pic>
            <p:nvPicPr>
              <p:cNvPr id="61" name="Picture 60"/>
              <p:cNvPicPr>
                <a:picLocks noChangeAspect="1"/>
              </p:cNvPicPr>
              <p:nvPr/>
            </p:nvPicPr>
            <p:blipFill>
              <a:blip r:embed="rId3"/>
              <a:stretch>
                <a:fillRect/>
              </a:stretch>
            </p:blipFill>
            <p:spPr>
              <a:xfrm>
                <a:off x="5194300" y="2880307"/>
                <a:ext cx="1803400" cy="1097386"/>
              </a:xfrm>
              <a:prstGeom prst="rect">
                <a:avLst/>
              </a:prstGeom>
            </p:spPr>
          </p:pic>
          <p:cxnSp>
            <p:nvCxnSpPr>
              <p:cNvPr id="67" name="Straight Connector 66"/>
              <p:cNvCxnSpPr>
                <a:cxnSpLocks/>
              </p:cNvCxnSpPr>
              <p:nvPr/>
            </p:nvCxnSpPr>
            <p:spPr>
              <a:xfrm>
                <a:off x="4660106" y="3429000"/>
                <a:ext cx="299670" cy="0"/>
              </a:xfrm>
              <a:prstGeom prst="line">
                <a:avLst/>
              </a:prstGeom>
              <a:ln w="57150">
                <a:solidFill>
                  <a:schemeClr val="tx2"/>
                </a:solidFill>
                <a:prstDash val="sysDot"/>
              </a:ln>
            </p:spPr>
            <p:style>
              <a:lnRef idx="1">
                <a:schemeClr val="accent1"/>
              </a:lnRef>
              <a:fillRef idx="0">
                <a:schemeClr val="accent1"/>
              </a:fillRef>
              <a:effectRef idx="0">
                <a:schemeClr val="accent1"/>
              </a:effectRef>
              <a:fontRef idx="minor">
                <a:schemeClr val="tx1"/>
              </a:fontRef>
            </p:style>
          </p:cxnSp>
        </p:grpSp>
        <p:cxnSp>
          <p:nvCxnSpPr>
            <p:cNvPr id="65" name="Straight Connector 64"/>
            <p:cNvCxnSpPr>
              <a:cxnSpLocks/>
            </p:cNvCxnSpPr>
            <p:nvPr/>
          </p:nvCxnSpPr>
          <p:spPr>
            <a:xfrm>
              <a:off x="7865620" y="3429000"/>
              <a:ext cx="2613071"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cxnSpLocks/>
            </p:cNvCxnSpPr>
            <p:nvPr/>
          </p:nvCxnSpPr>
          <p:spPr>
            <a:xfrm>
              <a:off x="1755106" y="3429000"/>
              <a:ext cx="2613071"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169277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10</a:t>
            </a:fld>
            <a:endParaRPr lang="en-US" dirty="0"/>
          </a:p>
        </p:txBody>
      </p:sp>
      <p:sp>
        <p:nvSpPr>
          <p:cNvPr id="6" name="Footer Placeholder 2"/>
          <p:cNvSpPr>
            <a:spLocks noGrp="1"/>
          </p:cNvSpPr>
          <p:nvPr>
            <p:ph type="ftr" sz="quarter" idx="10"/>
          </p:nvPr>
        </p:nvSpPr>
        <p:spPr/>
        <p:txBody>
          <a:bodyPr/>
          <a:lstStyle/>
          <a:p>
            <a:r>
              <a:rPr lang="en-US"/>
              <a:t>www.yourwebsite.com</a:t>
            </a:r>
            <a:endParaRPr lang="en-US" dirty="0"/>
          </a:p>
        </p:txBody>
      </p:sp>
      <p:cxnSp>
        <p:nvCxnSpPr>
          <p:cNvPr id="33" name="Straight Connector 32"/>
          <p:cNvCxnSpPr>
            <a:cxnSpLocks/>
          </p:cNvCxnSpPr>
          <p:nvPr/>
        </p:nvCxnSpPr>
        <p:spPr>
          <a:xfrm>
            <a:off x="6095999" y="0"/>
            <a:ext cx="0" cy="342649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 name="Group 2"/>
          <p:cNvGrpSpPr/>
          <p:nvPr/>
        </p:nvGrpSpPr>
        <p:grpSpPr>
          <a:xfrm>
            <a:off x="6096000" y="713952"/>
            <a:ext cx="647699" cy="462824"/>
            <a:chOff x="6096000" y="2756625"/>
            <a:chExt cx="647699" cy="462824"/>
          </a:xfrm>
        </p:grpSpPr>
        <p:cxnSp>
          <p:nvCxnSpPr>
            <p:cNvPr id="22" name="Straight Arrow Connector 21"/>
            <p:cNvCxnSpPr>
              <a:cxnSpLocks/>
            </p:cNvCxnSpPr>
            <p:nvPr/>
          </p:nvCxnSpPr>
          <p:spPr>
            <a:xfrm>
              <a:off x="6096000" y="3219449"/>
              <a:ext cx="622300" cy="0"/>
            </a:xfrm>
            <a:prstGeom prst="straightConnector1">
              <a:avLst/>
            </a:prstGeom>
            <a:ln w="1905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6097154" y="2756625"/>
              <a:ext cx="646545" cy="323165"/>
            </a:xfrm>
            <a:prstGeom prst="rect">
              <a:avLst/>
            </a:prstGeom>
            <a:noFill/>
          </p:spPr>
          <p:txBody>
            <a:bodyPr wrap="square" rtlCol="0">
              <a:spAutoFit/>
            </a:bodyPr>
            <a:lstStyle/>
            <a:p>
              <a:pPr algn="ctr"/>
              <a:r>
                <a:rPr lang="en-US" sz="1500" dirty="0">
                  <a:latin typeface="Roboto Slab" pitchFamily="2" charset="0"/>
                  <a:ea typeface="Roboto Slab" pitchFamily="2" charset="0"/>
                </a:rPr>
                <a:t>2016</a:t>
              </a:r>
            </a:p>
          </p:txBody>
        </p:sp>
      </p:grpSp>
      <p:cxnSp>
        <p:nvCxnSpPr>
          <p:cNvPr id="27" name="Straight Arrow Connector 26"/>
          <p:cNvCxnSpPr/>
          <p:nvPr/>
        </p:nvCxnSpPr>
        <p:spPr>
          <a:xfrm flipH="1">
            <a:off x="5448300" y="1176776"/>
            <a:ext cx="647700" cy="0"/>
          </a:xfrm>
          <a:prstGeom prst="straightConnector1">
            <a:avLst/>
          </a:prstGeom>
          <a:ln w="1905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448878" y="713953"/>
            <a:ext cx="646545" cy="323165"/>
          </a:xfrm>
          <a:prstGeom prst="rect">
            <a:avLst/>
          </a:prstGeom>
          <a:noFill/>
        </p:spPr>
        <p:txBody>
          <a:bodyPr wrap="square" rtlCol="0">
            <a:spAutoFit/>
          </a:bodyPr>
          <a:lstStyle/>
          <a:p>
            <a:pPr algn="ctr"/>
            <a:r>
              <a:rPr lang="en-US" sz="1500" dirty="0">
                <a:latin typeface="Roboto Slab" pitchFamily="2" charset="0"/>
                <a:ea typeface="Roboto Slab" pitchFamily="2" charset="0"/>
              </a:rPr>
              <a:t>2014</a:t>
            </a:r>
          </a:p>
        </p:txBody>
      </p:sp>
      <p:sp>
        <p:nvSpPr>
          <p:cNvPr id="30" name="Rectangle 29"/>
          <p:cNvSpPr/>
          <p:nvPr/>
        </p:nvSpPr>
        <p:spPr>
          <a:xfrm>
            <a:off x="2131786" y="1176776"/>
            <a:ext cx="2850243" cy="2249714"/>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9"/>
          <p:cNvSpPr>
            <a:spLocks/>
          </p:cNvSpPr>
          <p:nvPr/>
        </p:nvSpPr>
        <p:spPr bwMode="auto">
          <a:xfrm>
            <a:off x="2131786" y="3661986"/>
            <a:ext cx="2850242" cy="5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42" name="Rectangle 41"/>
          <p:cNvSpPr/>
          <p:nvPr/>
        </p:nvSpPr>
        <p:spPr>
          <a:xfrm>
            <a:off x="7161892" y="1176776"/>
            <a:ext cx="2850243" cy="2249714"/>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9"/>
          <p:cNvSpPr>
            <a:spLocks/>
          </p:cNvSpPr>
          <p:nvPr/>
        </p:nvSpPr>
        <p:spPr bwMode="auto">
          <a:xfrm>
            <a:off x="7161892" y="3661986"/>
            <a:ext cx="2850242" cy="5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49" name="TextBox 48"/>
          <p:cNvSpPr txBox="1"/>
          <p:nvPr/>
        </p:nvSpPr>
        <p:spPr>
          <a:xfrm>
            <a:off x="5655394" y="3473205"/>
            <a:ext cx="883520" cy="400110"/>
          </a:xfrm>
          <a:prstGeom prst="rect">
            <a:avLst/>
          </a:prstGeom>
          <a:noFill/>
        </p:spPr>
        <p:txBody>
          <a:bodyPr wrap="square" rtlCol="0">
            <a:spAutoFit/>
          </a:bodyPr>
          <a:lstStyle/>
          <a:p>
            <a:pPr algn="ctr"/>
            <a:r>
              <a:rPr lang="en-US" sz="2000" b="1" dirty="0">
                <a:latin typeface="Roboto Slab" pitchFamily="2" charset="0"/>
                <a:ea typeface="Roboto Slab" pitchFamily="2" charset="0"/>
              </a:rPr>
              <a:t>2017</a:t>
            </a:r>
          </a:p>
        </p:txBody>
      </p:sp>
      <p:cxnSp>
        <p:nvCxnSpPr>
          <p:cNvPr id="52" name="Straight Connector 51"/>
          <p:cNvCxnSpPr>
            <a:cxnSpLocks/>
          </p:cNvCxnSpPr>
          <p:nvPr/>
        </p:nvCxnSpPr>
        <p:spPr>
          <a:xfrm>
            <a:off x="5655394" y="3417668"/>
            <a:ext cx="88352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5166436" y="4002056"/>
            <a:ext cx="1859706" cy="1859706"/>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p:cNvSpPr/>
          <p:nvPr/>
        </p:nvSpPr>
        <p:spPr>
          <a:xfrm>
            <a:off x="5335633" y="4171253"/>
            <a:ext cx="1521312" cy="1521312"/>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AutoShape 23"/>
          <p:cNvSpPr>
            <a:spLocks/>
          </p:cNvSpPr>
          <p:nvPr/>
        </p:nvSpPr>
        <p:spPr bwMode="auto">
          <a:xfrm>
            <a:off x="5746534" y="4525728"/>
            <a:ext cx="699510" cy="812362"/>
          </a:xfrm>
          <a:custGeom>
            <a:avLst/>
            <a:gdLst/>
            <a:ahLst/>
            <a:cxnLst/>
            <a:rect l="0" t="0" r="r" b="b"/>
            <a:pathLst>
              <a:path w="21600" h="21600">
                <a:moveTo>
                  <a:pt x="19371" y="3866"/>
                </a:moveTo>
                <a:lnTo>
                  <a:pt x="19371" y="4855"/>
                </a:lnTo>
                <a:cubicBezTo>
                  <a:pt x="19371" y="5883"/>
                  <a:pt x="18402" y="6722"/>
                  <a:pt x="17208" y="6722"/>
                </a:cubicBezTo>
                <a:lnTo>
                  <a:pt x="17208" y="3866"/>
                </a:lnTo>
                <a:cubicBezTo>
                  <a:pt x="17208" y="3866"/>
                  <a:pt x="19371" y="3866"/>
                  <a:pt x="19371" y="3866"/>
                </a:cubicBezTo>
                <a:close/>
                <a:moveTo>
                  <a:pt x="13708" y="5371"/>
                </a:moveTo>
                <a:lnTo>
                  <a:pt x="12391" y="6329"/>
                </a:lnTo>
                <a:lnTo>
                  <a:pt x="12801" y="7772"/>
                </a:lnTo>
                <a:cubicBezTo>
                  <a:pt x="12878" y="8041"/>
                  <a:pt x="12535" y="8258"/>
                  <a:pt x="12258" y="8112"/>
                </a:cubicBezTo>
                <a:lnTo>
                  <a:pt x="10797" y="7327"/>
                </a:lnTo>
                <a:lnTo>
                  <a:pt x="9332" y="8108"/>
                </a:lnTo>
                <a:cubicBezTo>
                  <a:pt x="9055" y="8254"/>
                  <a:pt x="8711" y="8041"/>
                  <a:pt x="8788" y="7768"/>
                </a:cubicBezTo>
                <a:lnTo>
                  <a:pt x="9199" y="6325"/>
                </a:lnTo>
                <a:lnTo>
                  <a:pt x="7887" y="5371"/>
                </a:lnTo>
                <a:cubicBezTo>
                  <a:pt x="7640" y="5191"/>
                  <a:pt x="7769" y="4842"/>
                  <a:pt x="8092" y="4824"/>
                </a:cubicBezTo>
                <a:lnTo>
                  <a:pt x="9809" y="4718"/>
                </a:lnTo>
                <a:lnTo>
                  <a:pt x="10464" y="3341"/>
                </a:lnTo>
                <a:cubicBezTo>
                  <a:pt x="10587" y="3081"/>
                  <a:pt x="11013" y="3081"/>
                  <a:pt x="11136" y="3341"/>
                </a:cubicBezTo>
                <a:lnTo>
                  <a:pt x="11786" y="4714"/>
                </a:lnTo>
                <a:lnTo>
                  <a:pt x="13503" y="4820"/>
                </a:lnTo>
                <a:cubicBezTo>
                  <a:pt x="13826" y="4842"/>
                  <a:pt x="13954" y="5191"/>
                  <a:pt x="13708" y="5371"/>
                </a:cubicBezTo>
                <a:cubicBezTo>
                  <a:pt x="13708" y="5371"/>
                  <a:pt x="13708" y="5371"/>
                  <a:pt x="13708" y="5371"/>
                </a:cubicBezTo>
                <a:close/>
                <a:moveTo>
                  <a:pt x="4386" y="6722"/>
                </a:moveTo>
                <a:cubicBezTo>
                  <a:pt x="3193" y="6722"/>
                  <a:pt x="2219" y="5883"/>
                  <a:pt x="2219" y="4855"/>
                </a:cubicBezTo>
                <a:lnTo>
                  <a:pt x="2219" y="3866"/>
                </a:lnTo>
                <a:lnTo>
                  <a:pt x="4386" y="3866"/>
                </a:lnTo>
                <a:cubicBezTo>
                  <a:pt x="4386" y="3866"/>
                  <a:pt x="4386" y="6722"/>
                  <a:pt x="4386" y="6722"/>
                </a:cubicBezTo>
                <a:close/>
                <a:moveTo>
                  <a:pt x="17208" y="0"/>
                </a:moveTo>
                <a:lnTo>
                  <a:pt x="4386" y="0"/>
                </a:lnTo>
                <a:lnTo>
                  <a:pt x="4386" y="1955"/>
                </a:lnTo>
                <a:lnTo>
                  <a:pt x="0" y="1955"/>
                </a:lnTo>
                <a:lnTo>
                  <a:pt x="0" y="4855"/>
                </a:lnTo>
                <a:cubicBezTo>
                  <a:pt x="0" y="6938"/>
                  <a:pt x="1968" y="8633"/>
                  <a:pt x="4386" y="8633"/>
                </a:cubicBezTo>
                <a:lnTo>
                  <a:pt x="4463" y="8633"/>
                </a:lnTo>
                <a:cubicBezTo>
                  <a:pt x="4868" y="10897"/>
                  <a:pt x="6872" y="12702"/>
                  <a:pt x="9444" y="13179"/>
                </a:cubicBezTo>
                <a:lnTo>
                  <a:pt x="9444" y="16308"/>
                </a:lnTo>
                <a:lnTo>
                  <a:pt x="7871" y="16308"/>
                </a:lnTo>
                <a:cubicBezTo>
                  <a:pt x="7384" y="16308"/>
                  <a:pt x="6995" y="16648"/>
                  <a:pt x="6995" y="17062"/>
                </a:cubicBezTo>
                <a:lnTo>
                  <a:pt x="6995" y="18056"/>
                </a:lnTo>
                <a:lnTo>
                  <a:pt x="5652" y="18056"/>
                </a:lnTo>
                <a:lnTo>
                  <a:pt x="5652" y="21600"/>
                </a:lnTo>
                <a:lnTo>
                  <a:pt x="15948" y="21600"/>
                </a:lnTo>
                <a:lnTo>
                  <a:pt x="15948" y="18056"/>
                </a:lnTo>
                <a:lnTo>
                  <a:pt x="14605" y="18056"/>
                </a:lnTo>
                <a:lnTo>
                  <a:pt x="14605" y="17062"/>
                </a:lnTo>
                <a:cubicBezTo>
                  <a:pt x="14605" y="16643"/>
                  <a:pt x="14210" y="16308"/>
                  <a:pt x="13729" y="16308"/>
                </a:cubicBezTo>
                <a:lnTo>
                  <a:pt x="12155" y="16308"/>
                </a:lnTo>
                <a:lnTo>
                  <a:pt x="12155" y="13179"/>
                </a:lnTo>
                <a:cubicBezTo>
                  <a:pt x="14733" y="12702"/>
                  <a:pt x="16731" y="10893"/>
                  <a:pt x="17137" y="8633"/>
                </a:cubicBezTo>
                <a:lnTo>
                  <a:pt x="17214" y="8633"/>
                </a:lnTo>
                <a:cubicBezTo>
                  <a:pt x="19632" y="8633"/>
                  <a:pt x="21600" y="6938"/>
                  <a:pt x="21600" y="4855"/>
                </a:cubicBezTo>
                <a:lnTo>
                  <a:pt x="21600" y="1955"/>
                </a:lnTo>
                <a:lnTo>
                  <a:pt x="17214" y="1955"/>
                </a:lnTo>
                <a:lnTo>
                  <a:pt x="17214" y="0"/>
                </a:lnTo>
                <a:cubicBezTo>
                  <a:pt x="17214" y="0"/>
                  <a:pt x="17208" y="0"/>
                  <a:pt x="17208" y="0"/>
                </a:cubicBezTo>
                <a:close/>
                <a:moveTo>
                  <a:pt x="17208" y="0"/>
                </a:moveTo>
              </a:path>
            </a:pathLst>
          </a:custGeom>
          <a:solidFill>
            <a:schemeClr val="bg1"/>
          </a:solidFill>
          <a:ln>
            <a:noFill/>
          </a:ln>
        </p:spPr>
        <p:txBody>
          <a:bodyPr lIns="0" tIns="0" rIns="0" bIns="0"/>
          <a:lstStyle/>
          <a:p>
            <a:endParaRPr lang="en-US"/>
          </a:p>
        </p:txBody>
      </p:sp>
      <p:sp>
        <p:nvSpPr>
          <p:cNvPr id="4" name="Picture Placeholder 3">
            <a:extLst>
              <a:ext uri="{FF2B5EF4-FFF2-40B4-BE49-F238E27FC236}">
                <a16:creationId xmlns:a16="http://schemas.microsoft.com/office/drawing/2014/main" id="{DCDC4CB2-F673-4CFA-93FB-4183DFD64962}"/>
              </a:ext>
            </a:extLst>
          </p:cNvPr>
          <p:cNvSpPr>
            <a:spLocks noGrp="1"/>
          </p:cNvSpPr>
          <p:nvPr>
            <p:ph type="pic" sz="quarter" idx="19"/>
          </p:nvPr>
        </p:nvSpPr>
        <p:spPr/>
      </p:sp>
      <p:sp>
        <p:nvSpPr>
          <p:cNvPr id="8" name="Picture Placeholder 7">
            <a:extLst>
              <a:ext uri="{FF2B5EF4-FFF2-40B4-BE49-F238E27FC236}">
                <a16:creationId xmlns:a16="http://schemas.microsoft.com/office/drawing/2014/main" id="{BFB70DA2-1DC6-4E02-ABAD-3DF3C09F4FE7}"/>
              </a:ext>
            </a:extLst>
          </p:cNvPr>
          <p:cNvSpPr>
            <a:spLocks noGrp="1"/>
          </p:cNvSpPr>
          <p:nvPr>
            <p:ph type="pic" sz="quarter" idx="20"/>
          </p:nvPr>
        </p:nvSpPr>
        <p:spPr/>
      </p:sp>
    </p:spTree>
    <p:extLst>
      <p:ext uri="{BB962C8B-B14F-4D97-AF65-F5344CB8AC3E}">
        <p14:creationId xmlns:p14="http://schemas.microsoft.com/office/powerpoint/2010/main" val="3715460129"/>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11</a:t>
            </a:fld>
            <a:endParaRPr lang="en-US" dirty="0"/>
          </a:p>
        </p:txBody>
      </p:sp>
      <p:sp>
        <p:nvSpPr>
          <p:cNvPr id="6" name="Footer Placeholder 2"/>
          <p:cNvSpPr>
            <a:spLocks noGrp="1"/>
          </p:cNvSpPr>
          <p:nvPr>
            <p:ph type="ftr" sz="quarter" idx="10"/>
          </p:nvPr>
        </p:nvSpPr>
        <p:spPr/>
        <p:txBody>
          <a:bodyPr/>
          <a:lstStyle/>
          <a:p>
            <a:r>
              <a:rPr lang="en-US"/>
              <a:t>www.yourwebsite.com</a:t>
            </a:r>
            <a:endParaRPr lang="en-US" dirty="0"/>
          </a:p>
        </p:txBody>
      </p:sp>
      <p:sp>
        <p:nvSpPr>
          <p:cNvPr id="34" name="Rectangle 33"/>
          <p:cNvSpPr/>
          <p:nvPr/>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p:cNvSpPr>
            <a:spLocks noGrp="1"/>
          </p:cNvSpPr>
          <p:nvPr>
            <p:ph type="title"/>
          </p:nvPr>
        </p:nvSpPr>
        <p:spPr/>
        <p:txBody>
          <a:bodyPr/>
          <a:lstStyle/>
          <a:p>
            <a:r>
              <a:rPr lang="en-US" b="1" dirty="0"/>
              <a:t>Company</a:t>
            </a:r>
            <a:r>
              <a:rPr lang="en-US" dirty="0"/>
              <a:t> </a:t>
            </a:r>
            <a:r>
              <a:rPr lang="en-US" dirty="0">
                <a:solidFill>
                  <a:schemeClr val="accent6"/>
                </a:solidFill>
              </a:rPr>
              <a:t>Infographic</a:t>
            </a:r>
          </a:p>
        </p:txBody>
      </p:sp>
      <p:sp>
        <p:nvSpPr>
          <p:cNvPr id="10" name="Text Placeholder 9"/>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endParaRPr lang="en-US" dirty="0"/>
          </a:p>
        </p:txBody>
      </p:sp>
      <p:sp>
        <p:nvSpPr>
          <p:cNvPr id="31" name="Rectangle 30"/>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Chart 12"/>
          <p:cNvGraphicFramePr/>
          <p:nvPr>
            <p:extLst>
              <p:ext uri="{D42A27DB-BD31-4B8C-83A1-F6EECF244321}">
                <p14:modId xmlns:p14="http://schemas.microsoft.com/office/powerpoint/2010/main" val="3288496830"/>
              </p:ext>
            </p:extLst>
          </p:nvPr>
        </p:nvGraphicFramePr>
        <p:xfrm>
          <a:off x="838199" y="1899377"/>
          <a:ext cx="10571449" cy="2920274"/>
        </p:xfrm>
        <a:graphic>
          <a:graphicData uri="http://schemas.openxmlformats.org/drawingml/2006/chart">
            <c:chart xmlns:c="http://schemas.openxmlformats.org/drawingml/2006/chart" xmlns:r="http://schemas.openxmlformats.org/officeDocument/2006/relationships" r:id="rId3"/>
          </a:graphicData>
        </a:graphic>
      </p:graphicFrame>
      <p:cxnSp>
        <p:nvCxnSpPr>
          <p:cNvPr id="15" name="Straight Connector 14"/>
          <p:cNvCxnSpPr/>
          <p:nvPr/>
        </p:nvCxnSpPr>
        <p:spPr>
          <a:xfrm>
            <a:off x="904874" y="5067300"/>
            <a:ext cx="1038225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9" name="Group 18"/>
          <p:cNvGrpSpPr/>
          <p:nvPr/>
        </p:nvGrpSpPr>
        <p:grpSpPr>
          <a:xfrm>
            <a:off x="904874" y="5477725"/>
            <a:ext cx="3235326" cy="449943"/>
            <a:chOff x="3251200" y="5442857"/>
            <a:chExt cx="3235326" cy="449943"/>
          </a:xfrm>
        </p:grpSpPr>
        <p:grpSp>
          <p:nvGrpSpPr>
            <p:cNvPr id="18" name="Group 17"/>
            <p:cNvGrpSpPr/>
            <p:nvPr/>
          </p:nvGrpSpPr>
          <p:grpSpPr>
            <a:xfrm>
              <a:off x="3251200" y="5442857"/>
              <a:ext cx="449943" cy="449943"/>
              <a:chOff x="3251200" y="5442857"/>
              <a:chExt cx="449943" cy="449943"/>
            </a:xfrm>
          </p:grpSpPr>
          <p:sp>
            <p:nvSpPr>
              <p:cNvPr id="16" name="Oval 15"/>
              <p:cNvSpPr/>
              <p:nvPr/>
            </p:nvSpPr>
            <p:spPr>
              <a:xfrm>
                <a:off x="3251200" y="5442857"/>
                <a:ext cx="449943" cy="44994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p:cNvSpPr txBox="1"/>
              <p:nvPr/>
            </p:nvSpPr>
            <p:spPr>
              <a:xfrm>
                <a:off x="3324224" y="5506245"/>
                <a:ext cx="303894"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rPr>
                  <a:t>1</a:t>
                </a:r>
              </a:p>
            </p:txBody>
          </p:sp>
        </p:grpSp>
        <p:sp>
          <p:nvSpPr>
            <p:cNvPr id="37" name="Rectangle 9"/>
            <p:cNvSpPr>
              <a:spLocks/>
            </p:cNvSpPr>
            <p:nvPr/>
          </p:nvSpPr>
          <p:spPr bwMode="auto">
            <a:xfrm>
              <a:off x="3904316" y="5476518"/>
              <a:ext cx="2582210" cy="38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image of professionalism and lorem to</a:t>
              </a:r>
            </a:p>
          </p:txBody>
        </p:sp>
      </p:grpSp>
      <p:grpSp>
        <p:nvGrpSpPr>
          <p:cNvPr id="39" name="Group 38"/>
          <p:cNvGrpSpPr/>
          <p:nvPr/>
        </p:nvGrpSpPr>
        <p:grpSpPr>
          <a:xfrm>
            <a:off x="4511674" y="5477725"/>
            <a:ext cx="3235326" cy="449943"/>
            <a:chOff x="3251200" y="5442857"/>
            <a:chExt cx="3235326" cy="449943"/>
          </a:xfrm>
        </p:grpSpPr>
        <p:grpSp>
          <p:nvGrpSpPr>
            <p:cNvPr id="40" name="Group 39"/>
            <p:cNvGrpSpPr/>
            <p:nvPr/>
          </p:nvGrpSpPr>
          <p:grpSpPr>
            <a:xfrm>
              <a:off x="3251200" y="5442857"/>
              <a:ext cx="449943" cy="449943"/>
              <a:chOff x="3251200" y="5442857"/>
              <a:chExt cx="449943" cy="449943"/>
            </a:xfrm>
          </p:grpSpPr>
          <p:sp>
            <p:nvSpPr>
              <p:cNvPr id="43" name="Oval 42"/>
              <p:cNvSpPr/>
              <p:nvPr/>
            </p:nvSpPr>
            <p:spPr>
              <a:xfrm>
                <a:off x="3251200" y="5442857"/>
                <a:ext cx="449943" cy="44994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TextBox 44"/>
              <p:cNvSpPr txBox="1"/>
              <p:nvPr/>
            </p:nvSpPr>
            <p:spPr>
              <a:xfrm>
                <a:off x="3324224" y="5506245"/>
                <a:ext cx="303894"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rPr>
                  <a:t>1</a:t>
                </a:r>
              </a:p>
            </p:txBody>
          </p:sp>
        </p:grpSp>
        <p:sp>
          <p:nvSpPr>
            <p:cNvPr id="41" name="Rectangle 9"/>
            <p:cNvSpPr>
              <a:spLocks/>
            </p:cNvSpPr>
            <p:nvPr/>
          </p:nvSpPr>
          <p:spPr bwMode="auto">
            <a:xfrm>
              <a:off x="3904316" y="5476518"/>
              <a:ext cx="2582210" cy="38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image of professionalism and lorem to</a:t>
              </a:r>
            </a:p>
          </p:txBody>
        </p:sp>
      </p:grpSp>
      <p:grpSp>
        <p:nvGrpSpPr>
          <p:cNvPr id="46" name="Group 45"/>
          <p:cNvGrpSpPr/>
          <p:nvPr/>
        </p:nvGrpSpPr>
        <p:grpSpPr>
          <a:xfrm>
            <a:off x="8118474" y="5477725"/>
            <a:ext cx="3235326" cy="449943"/>
            <a:chOff x="3251200" y="5442857"/>
            <a:chExt cx="3235326" cy="449943"/>
          </a:xfrm>
        </p:grpSpPr>
        <p:grpSp>
          <p:nvGrpSpPr>
            <p:cNvPr id="47" name="Group 46"/>
            <p:cNvGrpSpPr/>
            <p:nvPr/>
          </p:nvGrpSpPr>
          <p:grpSpPr>
            <a:xfrm>
              <a:off x="3251200" y="5442857"/>
              <a:ext cx="449943" cy="449943"/>
              <a:chOff x="3251200" y="5442857"/>
              <a:chExt cx="449943" cy="449943"/>
            </a:xfrm>
          </p:grpSpPr>
          <p:sp>
            <p:nvSpPr>
              <p:cNvPr id="50" name="Oval 49"/>
              <p:cNvSpPr/>
              <p:nvPr/>
            </p:nvSpPr>
            <p:spPr>
              <a:xfrm>
                <a:off x="3251200" y="5442857"/>
                <a:ext cx="449943" cy="4499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TextBox 50"/>
              <p:cNvSpPr txBox="1"/>
              <p:nvPr/>
            </p:nvSpPr>
            <p:spPr>
              <a:xfrm>
                <a:off x="3324224" y="5506245"/>
                <a:ext cx="303894" cy="323165"/>
              </a:xfrm>
              <a:prstGeom prst="rect">
                <a:avLst/>
              </a:prstGeom>
              <a:noFill/>
            </p:spPr>
            <p:txBody>
              <a:bodyPr wrap="square" rtlCol="0">
                <a:spAutoFit/>
              </a:bodyPr>
              <a:lstStyle/>
              <a:p>
                <a:pPr algn="ctr"/>
                <a:r>
                  <a:rPr lang="en-US" sz="1500" dirty="0">
                    <a:solidFill>
                      <a:schemeClr val="bg1"/>
                    </a:solidFill>
                    <a:latin typeface="Roboto Slab" pitchFamily="2" charset="0"/>
                    <a:ea typeface="Roboto Slab" pitchFamily="2" charset="0"/>
                  </a:rPr>
                  <a:t>1</a:t>
                </a:r>
              </a:p>
            </p:txBody>
          </p:sp>
        </p:grpSp>
        <p:sp>
          <p:nvSpPr>
            <p:cNvPr id="48" name="Rectangle 9"/>
            <p:cNvSpPr>
              <a:spLocks/>
            </p:cNvSpPr>
            <p:nvPr/>
          </p:nvSpPr>
          <p:spPr bwMode="auto">
            <a:xfrm>
              <a:off x="3904316" y="5476518"/>
              <a:ext cx="2582210" cy="382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image of professionalism and lorem to</a:t>
              </a:r>
            </a:p>
          </p:txBody>
        </p:sp>
      </p:grpSp>
    </p:spTree>
    <p:extLst>
      <p:ext uri="{BB962C8B-B14F-4D97-AF65-F5344CB8AC3E}">
        <p14:creationId xmlns:p14="http://schemas.microsoft.com/office/powerpoint/2010/main" val="192332112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12</a:t>
            </a:fld>
            <a:endParaRPr lang="en-US" dirty="0"/>
          </a:p>
        </p:txBody>
      </p:sp>
      <p:sp>
        <p:nvSpPr>
          <p:cNvPr id="6" name="Footer Placeholder 2"/>
          <p:cNvSpPr>
            <a:spLocks noGrp="1"/>
          </p:cNvSpPr>
          <p:nvPr>
            <p:ph type="ftr" sz="quarter" idx="10"/>
          </p:nvPr>
        </p:nvSpPr>
        <p:spPr/>
        <p:txBody>
          <a:bodyPr/>
          <a:lstStyle/>
          <a:p>
            <a:r>
              <a:rPr lang="en-US"/>
              <a:t>www.yourwebsite.com</a:t>
            </a:r>
            <a:endParaRPr lang="en-US" dirty="0"/>
          </a:p>
        </p:txBody>
      </p:sp>
      <p:sp>
        <p:nvSpPr>
          <p:cNvPr id="9" name="Title 8"/>
          <p:cNvSpPr>
            <a:spLocks noGrp="1"/>
          </p:cNvSpPr>
          <p:nvPr>
            <p:ph type="title"/>
          </p:nvPr>
        </p:nvSpPr>
        <p:spPr/>
        <p:txBody>
          <a:bodyPr/>
          <a:lstStyle/>
          <a:p>
            <a:r>
              <a:rPr lang="en-US" b="1" dirty="0"/>
              <a:t>Project </a:t>
            </a:r>
            <a:r>
              <a:rPr lang="en-US" dirty="0">
                <a:solidFill>
                  <a:schemeClr val="accent6"/>
                </a:solidFill>
              </a:rPr>
              <a:t>Location</a:t>
            </a:r>
          </a:p>
        </p:txBody>
      </p:sp>
      <p:sp>
        <p:nvSpPr>
          <p:cNvPr id="10" name="Text Placeholder 9"/>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endParaRPr lang="en-US" dirty="0"/>
          </a:p>
        </p:txBody>
      </p:sp>
      <p:sp>
        <p:nvSpPr>
          <p:cNvPr id="31" name="Rectangle 30"/>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 name="Straight Connector 2"/>
          <p:cNvCxnSpPr>
            <a:cxnSpLocks/>
          </p:cNvCxnSpPr>
          <p:nvPr/>
        </p:nvCxnSpPr>
        <p:spPr>
          <a:xfrm>
            <a:off x="838200" y="3784307"/>
            <a:ext cx="491548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1" name="Group 10"/>
          <p:cNvGrpSpPr/>
          <p:nvPr/>
        </p:nvGrpSpPr>
        <p:grpSpPr>
          <a:xfrm>
            <a:off x="721698" y="1658123"/>
            <a:ext cx="5031988" cy="1880241"/>
            <a:chOff x="721698" y="1823177"/>
            <a:chExt cx="5031988" cy="1880241"/>
          </a:xfrm>
        </p:grpSpPr>
        <p:sp>
          <p:nvSpPr>
            <p:cNvPr id="4" name="TextBox 3"/>
            <p:cNvSpPr txBox="1"/>
            <p:nvPr/>
          </p:nvSpPr>
          <p:spPr>
            <a:xfrm>
              <a:off x="721698" y="1823177"/>
              <a:ext cx="1963966" cy="938719"/>
            </a:xfrm>
            <a:prstGeom prst="rect">
              <a:avLst/>
            </a:prstGeom>
            <a:noFill/>
          </p:spPr>
          <p:txBody>
            <a:bodyPr wrap="square" rtlCol="0">
              <a:spAutoFit/>
            </a:bodyPr>
            <a:lstStyle/>
            <a:p>
              <a:pPr>
                <a:lnSpc>
                  <a:spcPts val="3300"/>
                </a:lnSpc>
              </a:pPr>
              <a:r>
                <a:rPr lang="en-US" sz="1500" dirty="0">
                  <a:latin typeface="Roboto Slab" pitchFamily="2" charset="0"/>
                  <a:ea typeface="Roboto Slab" pitchFamily="2" charset="0"/>
                </a:rPr>
                <a:t>AWESOME</a:t>
              </a:r>
            </a:p>
            <a:p>
              <a:pPr>
                <a:lnSpc>
                  <a:spcPts val="3300"/>
                </a:lnSpc>
              </a:pPr>
              <a:r>
                <a:rPr lang="en-US" sz="3000" b="1" dirty="0">
                  <a:latin typeface="Roboto Slab" pitchFamily="2" charset="0"/>
                  <a:ea typeface="Roboto Slab" pitchFamily="2" charset="0"/>
                </a:rPr>
                <a:t>HEADING</a:t>
              </a:r>
            </a:p>
          </p:txBody>
        </p:sp>
        <p:sp>
          <p:nvSpPr>
            <p:cNvPr id="28" name="Rectangle 9"/>
            <p:cNvSpPr>
              <a:spLocks/>
            </p:cNvSpPr>
            <p:nvPr/>
          </p:nvSpPr>
          <p:spPr bwMode="auto">
            <a:xfrm>
              <a:off x="838200" y="2784078"/>
              <a:ext cx="4915486" cy="919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 meant to project an image of professionalism and lorem to reliability. By using simple alignments are your</a:t>
              </a:r>
            </a:p>
          </p:txBody>
        </p:sp>
      </p:grpSp>
      <p:sp>
        <p:nvSpPr>
          <p:cNvPr id="7" name="Picture Placeholder 6">
            <a:extLst>
              <a:ext uri="{FF2B5EF4-FFF2-40B4-BE49-F238E27FC236}">
                <a16:creationId xmlns:a16="http://schemas.microsoft.com/office/drawing/2014/main" id="{B8E0E822-3A6C-4CC6-A0C6-F0EABCE253CD}"/>
              </a:ext>
            </a:extLst>
          </p:cNvPr>
          <p:cNvSpPr>
            <a:spLocks noGrp="1"/>
          </p:cNvSpPr>
          <p:nvPr>
            <p:ph type="pic" sz="quarter" idx="20"/>
          </p:nvPr>
        </p:nvSpPr>
        <p:spPr/>
      </p:sp>
      <p:sp>
        <p:nvSpPr>
          <p:cNvPr id="12" name="Picture Placeholder 11">
            <a:extLst>
              <a:ext uri="{FF2B5EF4-FFF2-40B4-BE49-F238E27FC236}">
                <a16:creationId xmlns:a16="http://schemas.microsoft.com/office/drawing/2014/main" id="{CC70AD70-B74B-43DF-B422-16FC9AAD2E94}"/>
              </a:ext>
            </a:extLst>
          </p:cNvPr>
          <p:cNvSpPr>
            <a:spLocks noGrp="1"/>
          </p:cNvSpPr>
          <p:nvPr>
            <p:ph type="pic" sz="quarter" idx="21"/>
          </p:nvPr>
        </p:nvSpPr>
        <p:spPr/>
      </p:sp>
    </p:spTree>
    <p:extLst>
      <p:ext uri="{BB962C8B-B14F-4D97-AF65-F5344CB8AC3E}">
        <p14:creationId xmlns:p14="http://schemas.microsoft.com/office/powerpoint/2010/main" val="80955968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r>
              <a:rPr lang="en-US"/>
              <a:t>www.yourwebsite.com</a:t>
            </a:r>
            <a:endParaRPr lang="en-US" dirty="0"/>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13</a:t>
            </a:fld>
            <a:endParaRPr lang="en-US" dirty="0"/>
          </a:p>
        </p:txBody>
      </p:sp>
      <p:sp>
        <p:nvSpPr>
          <p:cNvPr id="13" name="Rectangle 12"/>
          <p:cNvSpPr/>
          <p:nvPr/>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p:cNvGrpSpPr/>
          <p:nvPr/>
        </p:nvGrpSpPr>
        <p:grpSpPr>
          <a:xfrm>
            <a:off x="1734207" y="3190473"/>
            <a:ext cx="8723585" cy="477054"/>
            <a:chOff x="1734207" y="3190473"/>
            <a:chExt cx="8723585" cy="477054"/>
          </a:xfrm>
        </p:grpSpPr>
        <p:grpSp>
          <p:nvGrpSpPr>
            <p:cNvPr id="8" name="Group 7"/>
            <p:cNvGrpSpPr/>
            <p:nvPr/>
          </p:nvGrpSpPr>
          <p:grpSpPr>
            <a:xfrm>
              <a:off x="7232223" y="3429000"/>
              <a:ext cx="3225569" cy="0"/>
              <a:chOff x="7232223" y="3429000"/>
              <a:chExt cx="3225569" cy="0"/>
            </a:xfrm>
          </p:grpSpPr>
          <p:cxnSp>
            <p:nvCxnSpPr>
              <p:cNvPr id="29" name="Straight Connector 28"/>
              <p:cNvCxnSpPr>
                <a:cxnSpLocks/>
              </p:cNvCxnSpPr>
              <p:nvPr/>
            </p:nvCxnSpPr>
            <p:spPr>
              <a:xfrm>
                <a:off x="7232223" y="3429000"/>
                <a:ext cx="299670" cy="0"/>
              </a:xfrm>
              <a:prstGeom prst="line">
                <a:avLst/>
              </a:prstGeom>
              <a:ln w="57150">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a:cxnSpLocks/>
              </p:cNvCxnSpPr>
              <p:nvPr/>
            </p:nvCxnSpPr>
            <p:spPr>
              <a:xfrm>
                <a:off x="7844721" y="3429000"/>
                <a:ext cx="2613071"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1734207" y="3429000"/>
              <a:ext cx="3225569" cy="0"/>
              <a:chOff x="1734207" y="3429000"/>
              <a:chExt cx="3225569" cy="0"/>
            </a:xfrm>
          </p:grpSpPr>
          <p:cxnSp>
            <p:nvCxnSpPr>
              <p:cNvPr id="32" name="Straight Connector 31"/>
              <p:cNvCxnSpPr>
                <a:cxnSpLocks/>
              </p:cNvCxnSpPr>
              <p:nvPr/>
            </p:nvCxnSpPr>
            <p:spPr>
              <a:xfrm>
                <a:off x="4660106" y="3429000"/>
                <a:ext cx="299670" cy="0"/>
              </a:xfrm>
              <a:prstGeom prst="line">
                <a:avLst/>
              </a:prstGeom>
              <a:ln w="57150">
                <a:solidFill>
                  <a:schemeClr val="tx2"/>
                </a:solidFill>
                <a:prstDash val="sysDot"/>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a:cxnSpLocks/>
              </p:cNvCxnSpPr>
              <p:nvPr/>
            </p:nvCxnSpPr>
            <p:spPr>
              <a:xfrm>
                <a:off x="1734207" y="3429000"/>
                <a:ext cx="2613071" cy="0"/>
              </a:xfrm>
              <a:prstGeom prst="line">
                <a:avLst/>
              </a:prstGeom>
              <a:ln w="19050">
                <a:solidFill>
                  <a:schemeClr val="tx2"/>
                </a:solidFill>
                <a:prstDash val="sysDot"/>
              </a:ln>
            </p:spPr>
            <p:style>
              <a:lnRef idx="1">
                <a:schemeClr val="accent1"/>
              </a:lnRef>
              <a:fillRef idx="0">
                <a:schemeClr val="accent1"/>
              </a:fillRef>
              <a:effectRef idx="0">
                <a:schemeClr val="accent1"/>
              </a:effectRef>
              <a:fontRef idx="minor">
                <a:schemeClr val="tx1"/>
              </a:fontRef>
            </p:style>
          </p:cxnSp>
        </p:grpSp>
        <p:sp>
          <p:nvSpPr>
            <p:cNvPr id="2" name="TextBox 1"/>
            <p:cNvSpPr txBox="1"/>
            <p:nvPr/>
          </p:nvSpPr>
          <p:spPr>
            <a:xfrm>
              <a:off x="5273039" y="3190473"/>
              <a:ext cx="1645920" cy="477054"/>
            </a:xfrm>
            <a:prstGeom prst="rect">
              <a:avLst/>
            </a:prstGeom>
            <a:noFill/>
          </p:spPr>
          <p:txBody>
            <a:bodyPr wrap="square" rtlCol="0">
              <a:spAutoFit/>
            </a:bodyPr>
            <a:lstStyle/>
            <a:p>
              <a:pPr algn="ctr"/>
              <a:r>
                <a:rPr lang="en-US" sz="2500" b="1" dirty="0">
                  <a:latin typeface="Roboto Slab" pitchFamily="2" charset="0"/>
                  <a:ea typeface="Roboto Slab" pitchFamily="2" charset="0"/>
                </a:rPr>
                <a:t>THE END</a:t>
              </a:r>
            </a:p>
          </p:txBody>
        </p:sp>
      </p:grpSp>
    </p:spTree>
    <p:extLst>
      <p:ext uri="{BB962C8B-B14F-4D97-AF65-F5344CB8AC3E}">
        <p14:creationId xmlns:p14="http://schemas.microsoft.com/office/powerpoint/2010/main" val="29287091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r>
              <a:rPr lang="en-US" dirty="0">
                <a:solidFill>
                  <a:schemeClr val="bg1">
                    <a:lumMod val="95000"/>
                  </a:schemeClr>
                </a:solidFill>
              </a:rPr>
              <a:t>www.yourwebsite.com</a:t>
            </a:r>
          </a:p>
        </p:txBody>
      </p:sp>
      <p:sp>
        <p:nvSpPr>
          <p:cNvPr id="41" name="Freeform 5"/>
          <p:cNvSpPr>
            <a:spLocks/>
          </p:cNvSpPr>
          <p:nvPr/>
        </p:nvSpPr>
        <p:spPr bwMode="auto">
          <a:xfrm>
            <a:off x="4777881" y="3815136"/>
            <a:ext cx="1930682" cy="3042864"/>
          </a:xfrm>
          <a:custGeom>
            <a:avLst/>
            <a:gdLst>
              <a:gd name="T0" fmla="*/ 289 w 312"/>
              <a:gd name="T1" fmla="*/ 0 h 493"/>
              <a:gd name="T2" fmla="*/ 0 w 312"/>
              <a:gd name="T3" fmla="*/ 493 h 493"/>
              <a:gd name="T4" fmla="*/ 283 w 312"/>
              <a:gd name="T5" fmla="*/ 493 h 493"/>
              <a:gd name="T6" fmla="*/ 289 w 312"/>
              <a:gd name="T7" fmla="*/ 0 h 493"/>
            </a:gdLst>
            <a:ahLst/>
            <a:cxnLst>
              <a:cxn ang="0">
                <a:pos x="T0" y="T1"/>
              </a:cxn>
              <a:cxn ang="0">
                <a:pos x="T2" y="T3"/>
              </a:cxn>
              <a:cxn ang="0">
                <a:pos x="T4" y="T5"/>
              </a:cxn>
              <a:cxn ang="0">
                <a:pos x="T6" y="T7"/>
              </a:cxn>
            </a:cxnLst>
            <a:rect l="0" t="0" r="r" b="b"/>
            <a:pathLst>
              <a:path w="312" h="493">
                <a:moveTo>
                  <a:pt x="289" y="0"/>
                </a:moveTo>
                <a:cubicBezTo>
                  <a:pt x="288" y="7"/>
                  <a:pt x="231" y="329"/>
                  <a:pt x="0" y="493"/>
                </a:cubicBezTo>
                <a:cubicBezTo>
                  <a:pt x="283" y="493"/>
                  <a:pt x="283" y="493"/>
                  <a:pt x="283" y="493"/>
                </a:cubicBezTo>
                <a:cubicBezTo>
                  <a:pt x="312" y="300"/>
                  <a:pt x="310" y="137"/>
                  <a:pt x="289" y="0"/>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6"/>
          <p:cNvSpPr>
            <a:spLocks/>
          </p:cNvSpPr>
          <p:nvPr/>
        </p:nvSpPr>
        <p:spPr bwMode="auto">
          <a:xfrm>
            <a:off x="4432533" y="0"/>
            <a:ext cx="3227774" cy="6857998"/>
          </a:xfrm>
          <a:custGeom>
            <a:avLst/>
            <a:gdLst>
              <a:gd name="T0" fmla="*/ 522 w 522"/>
              <a:gd name="T1" fmla="*/ 1029 h 1111"/>
              <a:gd name="T2" fmla="*/ 522 w 522"/>
              <a:gd name="T3" fmla="*/ 1006 h 1111"/>
              <a:gd name="T4" fmla="*/ 521 w 522"/>
              <a:gd name="T5" fmla="*/ 993 h 1111"/>
              <a:gd name="T6" fmla="*/ 519 w 522"/>
              <a:gd name="T7" fmla="*/ 947 h 1111"/>
              <a:gd name="T8" fmla="*/ 519 w 522"/>
              <a:gd name="T9" fmla="*/ 936 h 1111"/>
              <a:gd name="T10" fmla="*/ 515 w 522"/>
              <a:gd name="T11" fmla="*/ 889 h 1111"/>
              <a:gd name="T12" fmla="*/ 512 w 522"/>
              <a:gd name="T13" fmla="*/ 862 h 1111"/>
              <a:gd name="T14" fmla="*/ 509 w 522"/>
              <a:gd name="T15" fmla="*/ 838 h 1111"/>
              <a:gd name="T16" fmla="*/ 508 w 522"/>
              <a:gd name="T17" fmla="*/ 831 h 1111"/>
              <a:gd name="T18" fmla="*/ 506 w 522"/>
              <a:gd name="T19" fmla="*/ 815 h 1111"/>
              <a:gd name="T20" fmla="*/ 504 w 522"/>
              <a:gd name="T21" fmla="*/ 802 h 1111"/>
              <a:gd name="T22" fmla="*/ 501 w 522"/>
              <a:gd name="T23" fmla="*/ 783 h 1111"/>
              <a:gd name="T24" fmla="*/ 501 w 522"/>
              <a:gd name="T25" fmla="*/ 779 h 1111"/>
              <a:gd name="T26" fmla="*/ 496 w 522"/>
              <a:gd name="T27" fmla="*/ 753 h 1111"/>
              <a:gd name="T28" fmla="*/ 493 w 522"/>
              <a:gd name="T29" fmla="*/ 736 h 1111"/>
              <a:gd name="T30" fmla="*/ 469 w 522"/>
              <a:gd name="T31" fmla="*/ 631 h 1111"/>
              <a:gd name="T32" fmla="*/ 463 w 522"/>
              <a:gd name="T33" fmla="*/ 612 h 1111"/>
              <a:gd name="T34" fmla="*/ 457 w 522"/>
              <a:gd name="T35" fmla="*/ 590 h 1111"/>
              <a:gd name="T36" fmla="*/ 445 w 522"/>
              <a:gd name="T37" fmla="*/ 553 h 1111"/>
              <a:gd name="T38" fmla="*/ 436 w 522"/>
              <a:gd name="T39" fmla="*/ 529 h 1111"/>
              <a:gd name="T40" fmla="*/ 408 w 522"/>
              <a:gd name="T41" fmla="*/ 457 h 1111"/>
              <a:gd name="T42" fmla="*/ 402 w 522"/>
              <a:gd name="T43" fmla="*/ 445 h 1111"/>
              <a:gd name="T44" fmla="*/ 398 w 522"/>
              <a:gd name="T45" fmla="*/ 436 h 1111"/>
              <a:gd name="T46" fmla="*/ 387 w 522"/>
              <a:gd name="T47" fmla="*/ 412 h 1111"/>
              <a:gd name="T48" fmla="*/ 379 w 522"/>
              <a:gd name="T49" fmla="*/ 396 h 1111"/>
              <a:gd name="T50" fmla="*/ 374 w 522"/>
              <a:gd name="T51" fmla="*/ 387 h 1111"/>
              <a:gd name="T52" fmla="*/ 367 w 522"/>
              <a:gd name="T53" fmla="*/ 373 h 1111"/>
              <a:gd name="T54" fmla="*/ 359 w 522"/>
              <a:gd name="T55" fmla="*/ 359 h 1111"/>
              <a:gd name="T56" fmla="*/ 343 w 522"/>
              <a:gd name="T57" fmla="*/ 332 h 1111"/>
              <a:gd name="T58" fmla="*/ 343 w 522"/>
              <a:gd name="T59" fmla="*/ 331 h 1111"/>
              <a:gd name="T60" fmla="*/ 331 w 522"/>
              <a:gd name="T61" fmla="*/ 312 h 1111"/>
              <a:gd name="T62" fmla="*/ 327 w 522"/>
              <a:gd name="T63" fmla="*/ 306 h 1111"/>
              <a:gd name="T64" fmla="*/ 316 w 522"/>
              <a:gd name="T65" fmla="*/ 290 h 1111"/>
              <a:gd name="T66" fmla="*/ 301 w 522"/>
              <a:gd name="T67" fmla="*/ 268 h 1111"/>
              <a:gd name="T68" fmla="*/ 272 w 522"/>
              <a:gd name="T69" fmla="*/ 229 h 1111"/>
              <a:gd name="T70" fmla="*/ 262 w 522"/>
              <a:gd name="T71" fmla="*/ 217 h 1111"/>
              <a:gd name="T72" fmla="*/ 231 w 522"/>
              <a:gd name="T73" fmla="*/ 181 h 1111"/>
              <a:gd name="T74" fmla="*/ 219 w 522"/>
              <a:gd name="T75" fmla="*/ 167 h 1111"/>
              <a:gd name="T76" fmla="*/ 195 w 522"/>
              <a:gd name="T77" fmla="*/ 143 h 1111"/>
              <a:gd name="T78" fmla="*/ 6 w 522"/>
              <a:gd name="T79" fmla="*/ 0 h 1111"/>
              <a:gd name="T80" fmla="*/ 0 w 522"/>
              <a:gd name="T81" fmla="*/ 0 h 1111"/>
              <a:gd name="T82" fmla="*/ 345 w 522"/>
              <a:gd name="T83" fmla="*/ 618 h 1111"/>
              <a:gd name="T84" fmla="*/ 339 w 522"/>
              <a:gd name="T85" fmla="*/ 1111 h 1111"/>
              <a:gd name="T86" fmla="*/ 520 w 522"/>
              <a:gd name="T87" fmla="*/ 1111 h 1111"/>
              <a:gd name="T88" fmla="*/ 522 w 522"/>
              <a:gd name="T89" fmla="*/ 1029 h 1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2" h="1111">
                <a:moveTo>
                  <a:pt x="522" y="1029"/>
                </a:moveTo>
                <a:cubicBezTo>
                  <a:pt x="522" y="1022"/>
                  <a:pt x="522" y="1014"/>
                  <a:pt x="522" y="1006"/>
                </a:cubicBezTo>
                <a:cubicBezTo>
                  <a:pt x="522" y="1002"/>
                  <a:pt x="521" y="998"/>
                  <a:pt x="521" y="993"/>
                </a:cubicBezTo>
                <a:cubicBezTo>
                  <a:pt x="521" y="979"/>
                  <a:pt x="520" y="963"/>
                  <a:pt x="519" y="947"/>
                </a:cubicBezTo>
                <a:cubicBezTo>
                  <a:pt x="519" y="943"/>
                  <a:pt x="519" y="939"/>
                  <a:pt x="519" y="936"/>
                </a:cubicBezTo>
                <a:cubicBezTo>
                  <a:pt x="518" y="921"/>
                  <a:pt x="516" y="905"/>
                  <a:pt x="515" y="889"/>
                </a:cubicBezTo>
                <a:cubicBezTo>
                  <a:pt x="514" y="880"/>
                  <a:pt x="513" y="871"/>
                  <a:pt x="512" y="862"/>
                </a:cubicBezTo>
                <a:cubicBezTo>
                  <a:pt x="511" y="854"/>
                  <a:pt x="510" y="846"/>
                  <a:pt x="509" y="838"/>
                </a:cubicBezTo>
                <a:cubicBezTo>
                  <a:pt x="509" y="836"/>
                  <a:pt x="509" y="833"/>
                  <a:pt x="508" y="831"/>
                </a:cubicBezTo>
                <a:cubicBezTo>
                  <a:pt x="508" y="826"/>
                  <a:pt x="507" y="820"/>
                  <a:pt x="506" y="815"/>
                </a:cubicBezTo>
                <a:cubicBezTo>
                  <a:pt x="506" y="811"/>
                  <a:pt x="505" y="806"/>
                  <a:pt x="504" y="802"/>
                </a:cubicBezTo>
                <a:cubicBezTo>
                  <a:pt x="503" y="795"/>
                  <a:pt x="502" y="789"/>
                  <a:pt x="501" y="783"/>
                </a:cubicBezTo>
                <a:cubicBezTo>
                  <a:pt x="501" y="781"/>
                  <a:pt x="501" y="780"/>
                  <a:pt x="501" y="779"/>
                </a:cubicBezTo>
                <a:cubicBezTo>
                  <a:pt x="499" y="770"/>
                  <a:pt x="498" y="762"/>
                  <a:pt x="496" y="753"/>
                </a:cubicBezTo>
                <a:cubicBezTo>
                  <a:pt x="495" y="747"/>
                  <a:pt x="494" y="742"/>
                  <a:pt x="493" y="736"/>
                </a:cubicBezTo>
                <a:cubicBezTo>
                  <a:pt x="486" y="702"/>
                  <a:pt x="478" y="667"/>
                  <a:pt x="469" y="631"/>
                </a:cubicBezTo>
                <a:cubicBezTo>
                  <a:pt x="467" y="625"/>
                  <a:pt x="465" y="619"/>
                  <a:pt x="463" y="612"/>
                </a:cubicBezTo>
                <a:cubicBezTo>
                  <a:pt x="461" y="605"/>
                  <a:pt x="459" y="598"/>
                  <a:pt x="457" y="590"/>
                </a:cubicBezTo>
                <a:cubicBezTo>
                  <a:pt x="453" y="578"/>
                  <a:pt x="449" y="565"/>
                  <a:pt x="445" y="553"/>
                </a:cubicBezTo>
                <a:cubicBezTo>
                  <a:pt x="442" y="545"/>
                  <a:pt x="439" y="537"/>
                  <a:pt x="436" y="529"/>
                </a:cubicBezTo>
                <a:cubicBezTo>
                  <a:pt x="428" y="505"/>
                  <a:pt x="418" y="481"/>
                  <a:pt x="408" y="457"/>
                </a:cubicBezTo>
                <a:cubicBezTo>
                  <a:pt x="406" y="453"/>
                  <a:pt x="404" y="449"/>
                  <a:pt x="402" y="445"/>
                </a:cubicBezTo>
                <a:cubicBezTo>
                  <a:pt x="401" y="442"/>
                  <a:pt x="400" y="439"/>
                  <a:pt x="398" y="436"/>
                </a:cubicBezTo>
                <a:cubicBezTo>
                  <a:pt x="394" y="428"/>
                  <a:pt x="391" y="420"/>
                  <a:pt x="387" y="412"/>
                </a:cubicBezTo>
                <a:cubicBezTo>
                  <a:pt x="384" y="407"/>
                  <a:pt x="381" y="401"/>
                  <a:pt x="379" y="396"/>
                </a:cubicBezTo>
                <a:cubicBezTo>
                  <a:pt x="377" y="393"/>
                  <a:pt x="376" y="390"/>
                  <a:pt x="374" y="387"/>
                </a:cubicBezTo>
                <a:cubicBezTo>
                  <a:pt x="372" y="382"/>
                  <a:pt x="369" y="378"/>
                  <a:pt x="367" y="373"/>
                </a:cubicBezTo>
                <a:cubicBezTo>
                  <a:pt x="364" y="368"/>
                  <a:pt x="361" y="364"/>
                  <a:pt x="359" y="359"/>
                </a:cubicBezTo>
                <a:cubicBezTo>
                  <a:pt x="354" y="350"/>
                  <a:pt x="349" y="341"/>
                  <a:pt x="343" y="332"/>
                </a:cubicBezTo>
                <a:cubicBezTo>
                  <a:pt x="343" y="332"/>
                  <a:pt x="343" y="332"/>
                  <a:pt x="343" y="331"/>
                </a:cubicBezTo>
                <a:cubicBezTo>
                  <a:pt x="339" y="325"/>
                  <a:pt x="335" y="318"/>
                  <a:pt x="331" y="312"/>
                </a:cubicBezTo>
                <a:cubicBezTo>
                  <a:pt x="329" y="310"/>
                  <a:pt x="328" y="308"/>
                  <a:pt x="327" y="306"/>
                </a:cubicBezTo>
                <a:cubicBezTo>
                  <a:pt x="324" y="301"/>
                  <a:pt x="320" y="295"/>
                  <a:pt x="316" y="290"/>
                </a:cubicBezTo>
                <a:cubicBezTo>
                  <a:pt x="311" y="283"/>
                  <a:pt x="306" y="275"/>
                  <a:pt x="301" y="268"/>
                </a:cubicBezTo>
                <a:cubicBezTo>
                  <a:pt x="292" y="255"/>
                  <a:pt x="282" y="242"/>
                  <a:pt x="272" y="229"/>
                </a:cubicBezTo>
                <a:cubicBezTo>
                  <a:pt x="269" y="225"/>
                  <a:pt x="266" y="221"/>
                  <a:pt x="262" y="217"/>
                </a:cubicBezTo>
                <a:cubicBezTo>
                  <a:pt x="252" y="204"/>
                  <a:pt x="242" y="192"/>
                  <a:pt x="231" y="181"/>
                </a:cubicBezTo>
                <a:cubicBezTo>
                  <a:pt x="227" y="176"/>
                  <a:pt x="223" y="172"/>
                  <a:pt x="219" y="167"/>
                </a:cubicBezTo>
                <a:cubicBezTo>
                  <a:pt x="211" y="159"/>
                  <a:pt x="203" y="151"/>
                  <a:pt x="195" y="143"/>
                </a:cubicBezTo>
                <a:cubicBezTo>
                  <a:pt x="141" y="90"/>
                  <a:pt x="78" y="42"/>
                  <a:pt x="6" y="0"/>
                </a:cubicBezTo>
                <a:cubicBezTo>
                  <a:pt x="0" y="0"/>
                  <a:pt x="0" y="0"/>
                  <a:pt x="0" y="0"/>
                </a:cubicBezTo>
                <a:cubicBezTo>
                  <a:pt x="80" y="56"/>
                  <a:pt x="286" y="236"/>
                  <a:pt x="345" y="618"/>
                </a:cubicBezTo>
                <a:cubicBezTo>
                  <a:pt x="366" y="755"/>
                  <a:pt x="368" y="918"/>
                  <a:pt x="339" y="1111"/>
                </a:cubicBezTo>
                <a:cubicBezTo>
                  <a:pt x="520" y="1111"/>
                  <a:pt x="520" y="1111"/>
                  <a:pt x="520" y="1111"/>
                </a:cubicBezTo>
                <a:cubicBezTo>
                  <a:pt x="521" y="1093"/>
                  <a:pt x="522" y="1065"/>
                  <a:pt x="522" y="1029"/>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Shape 42"/>
          <p:cNvSpPr>
            <a:spLocks/>
          </p:cNvSpPr>
          <p:nvPr/>
        </p:nvSpPr>
        <p:spPr bwMode="auto">
          <a:xfrm>
            <a:off x="4470603" y="0"/>
            <a:ext cx="7721397" cy="6857998"/>
          </a:xfrm>
          <a:custGeom>
            <a:avLst/>
            <a:gdLst>
              <a:gd name="connsiteX0" fmla="*/ 0 w 7721397"/>
              <a:gd name="connsiteY0" fmla="*/ 0 h 6857998"/>
              <a:gd name="connsiteX1" fmla="*/ 7362786 w 7721397"/>
              <a:gd name="connsiteY1" fmla="*/ 0 h 6857998"/>
              <a:gd name="connsiteX2" fmla="*/ 7721397 w 7721397"/>
              <a:gd name="connsiteY2" fmla="*/ 0 h 6857998"/>
              <a:gd name="connsiteX3" fmla="*/ 7721397 w 7721397"/>
              <a:gd name="connsiteY3" fmla="*/ 6857998 h 6857998"/>
              <a:gd name="connsiteX4" fmla="*/ 7639920 w 7721397"/>
              <a:gd name="connsiteY4" fmla="*/ 6857998 h 6857998"/>
              <a:gd name="connsiteX5" fmla="*/ 3177939 w 7721397"/>
              <a:gd name="connsiteY5" fmla="*/ 6857998 h 6857998"/>
              <a:gd name="connsiteX6" fmla="*/ 3190305 w 7721397"/>
              <a:gd name="connsiteY6" fmla="*/ 6351827 h 6857998"/>
              <a:gd name="connsiteX7" fmla="*/ 3190305 w 7721397"/>
              <a:gd name="connsiteY7" fmla="*/ 6209853 h 6857998"/>
              <a:gd name="connsiteX8" fmla="*/ 3184122 w 7721397"/>
              <a:gd name="connsiteY8" fmla="*/ 6129606 h 6857998"/>
              <a:gd name="connsiteX9" fmla="*/ 3171757 w 7721397"/>
              <a:gd name="connsiteY9" fmla="*/ 5845657 h 6857998"/>
              <a:gd name="connsiteX10" fmla="*/ 3171757 w 7721397"/>
              <a:gd name="connsiteY10" fmla="*/ 5777756 h 6857998"/>
              <a:gd name="connsiteX11" fmla="*/ 3147026 w 7721397"/>
              <a:gd name="connsiteY11" fmla="*/ 5487633 h 6857998"/>
              <a:gd name="connsiteX12" fmla="*/ 3128477 w 7721397"/>
              <a:gd name="connsiteY12" fmla="*/ 5320967 h 6857998"/>
              <a:gd name="connsiteX13" fmla="*/ 3109929 w 7721397"/>
              <a:gd name="connsiteY13" fmla="*/ 5172820 h 6857998"/>
              <a:gd name="connsiteX14" fmla="*/ 3103746 w 7721397"/>
              <a:gd name="connsiteY14" fmla="*/ 5129610 h 6857998"/>
              <a:gd name="connsiteX15" fmla="*/ 3091381 w 7721397"/>
              <a:gd name="connsiteY15" fmla="*/ 5030845 h 6857998"/>
              <a:gd name="connsiteX16" fmla="*/ 3079015 w 7721397"/>
              <a:gd name="connsiteY16" fmla="*/ 4950598 h 6857998"/>
              <a:gd name="connsiteX17" fmla="*/ 3060467 w 7721397"/>
              <a:gd name="connsiteY17" fmla="*/ 4833315 h 6857998"/>
              <a:gd name="connsiteX18" fmla="*/ 3060467 w 7721397"/>
              <a:gd name="connsiteY18" fmla="*/ 4808624 h 6857998"/>
              <a:gd name="connsiteX19" fmla="*/ 3029553 w 7721397"/>
              <a:gd name="connsiteY19" fmla="*/ 4648130 h 6857998"/>
              <a:gd name="connsiteX20" fmla="*/ 3011005 w 7721397"/>
              <a:gd name="connsiteY20" fmla="*/ 4543192 h 6857998"/>
              <a:gd name="connsiteX21" fmla="*/ 2862619 w 7721397"/>
              <a:gd name="connsiteY21" fmla="*/ 3895047 h 6857998"/>
              <a:gd name="connsiteX22" fmla="*/ 2825522 w 7721397"/>
              <a:gd name="connsiteY22" fmla="*/ 3777763 h 6857998"/>
              <a:gd name="connsiteX23" fmla="*/ 2788425 w 7721397"/>
              <a:gd name="connsiteY23" fmla="*/ 3641961 h 6857998"/>
              <a:gd name="connsiteX24" fmla="*/ 2714232 w 7721397"/>
              <a:gd name="connsiteY24" fmla="*/ 3413567 h 6857998"/>
              <a:gd name="connsiteX25" fmla="*/ 2658587 w 7721397"/>
              <a:gd name="connsiteY25" fmla="*/ 3265420 h 6857998"/>
              <a:gd name="connsiteX26" fmla="*/ 2485470 w 7721397"/>
              <a:gd name="connsiteY26" fmla="*/ 2820977 h 6857998"/>
              <a:gd name="connsiteX27" fmla="*/ 2448374 w 7721397"/>
              <a:gd name="connsiteY27" fmla="*/ 2746903 h 6857998"/>
              <a:gd name="connsiteX28" fmla="*/ 2423643 w 7721397"/>
              <a:gd name="connsiteY28" fmla="*/ 2691348 h 6857998"/>
              <a:gd name="connsiteX29" fmla="*/ 2355632 w 7721397"/>
              <a:gd name="connsiteY29" fmla="*/ 2543200 h 6857998"/>
              <a:gd name="connsiteX30" fmla="*/ 2306170 w 7721397"/>
              <a:gd name="connsiteY30" fmla="*/ 2444435 h 6857998"/>
              <a:gd name="connsiteX31" fmla="*/ 2275256 w 7721397"/>
              <a:gd name="connsiteY31" fmla="*/ 2388880 h 6857998"/>
              <a:gd name="connsiteX32" fmla="*/ 2231977 w 7721397"/>
              <a:gd name="connsiteY32" fmla="*/ 2302460 h 6857998"/>
              <a:gd name="connsiteX33" fmla="*/ 2182515 w 7721397"/>
              <a:gd name="connsiteY33" fmla="*/ 2216041 h 6857998"/>
              <a:gd name="connsiteX34" fmla="*/ 2083591 w 7721397"/>
              <a:gd name="connsiteY34" fmla="*/ 2049375 h 6857998"/>
              <a:gd name="connsiteX35" fmla="*/ 2083591 w 7721397"/>
              <a:gd name="connsiteY35" fmla="*/ 2043202 h 6857998"/>
              <a:gd name="connsiteX36" fmla="*/ 2009398 w 7721397"/>
              <a:gd name="connsiteY36" fmla="*/ 1925918 h 6857998"/>
              <a:gd name="connsiteX37" fmla="*/ 1984667 w 7721397"/>
              <a:gd name="connsiteY37" fmla="*/ 1888882 h 6857998"/>
              <a:gd name="connsiteX38" fmla="*/ 1916656 w 7721397"/>
              <a:gd name="connsiteY38" fmla="*/ 1790117 h 6857998"/>
              <a:gd name="connsiteX39" fmla="*/ 1823915 w 7721397"/>
              <a:gd name="connsiteY39" fmla="*/ 1654315 h 6857998"/>
              <a:gd name="connsiteX40" fmla="*/ 1644615 w 7721397"/>
              <a:gd name="connsiteY40" fmla="*/ 1413575 h 6857998"/>
              <a:gd name="connsiteX41" fmla="*/ 1582787 w 7721397"/>
              <a:gd name="connsiteY41" fmla="*/ 1339501 h 6857998"/>
              <a:gd name="connsiteX42" fmla="*/ 1391121 w 7721397"/>
              <a:gd name="connsiteY42" fmla="*/ 1117280 h 6857998"/>
              <a:gd name="connsiteX43" fmla="*/ 1316928 w 7721397"/>
              <a:gd name="connsiteY43" fmla="*/ 1030860 h 6857998"/>
              <a:gd name="connsiteX44" fmla="*/ 1168542 w 7721397"/>
              <a:gd name="connsiteY44" fmla="*/ 882713 h 6857998"/>
              <a:gd name="connsiteX45" fmla="*/ 0 w 7721397"/>
              <a:gd name="connsiteY45" fmla="*/ 0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721397" h="6857998">
                <a:moveTo>
                  <a:pt x="0" y="0"/>
                </a:moveTo>
                <a:cubicBezTo>
                  <a:pt x="0" y="0"/>
                  <a:pt x="0" y="0"/>
                  <a:pt x="7362786" y="0"/>
                </a:cubicBezTo>
                <a:lnTo>
                  <a:pt x="7721397" y="0"/>
                </a:lnTo>
                <a:lnTo>
                  <a:pt x="7721397" y="6857998"/>
                </a:lnTo>
                <a:lnTo>
                  <a:pt x="7639920" y="6857998"/>
                </a:lnTo>
                <a:cubicBezTo>
                  <a:pt x="6719128" y="6857998"/>
                  <a:pt x="5316015" y="6857998"/>
                  <a:pt x="3177939" y="6857998"/>
                </a:cubicBezTo>
                <a:cubicBezTo>
                  <a:pt x="3184122" y="6746888"/>
                  <a:pt x="3190305" y="6574049"/>
                  <a:pt x="3190305" y="6351827"/>
                </a:cubicBezTo>
                <a:cubicBezTo>
                  <a:pt x="3190305" y="6308618"/>
                  <a:pt x="3190305" y="6259235"/>
                  <a:pt x="3190305" y="6209853"/>
                </a:cubicBezTo>
                <a:cubicBezTo>
                  <a:pt x="3190305" y="6185161"/>
                  <a:pt x="3184122" y="6160470"/>
                  <a:pt x="3184122" y="6129606"/>
                </a:cubicBezTo>
                <a:cubicBezTo>
                  <a:pt x="3184122" y="6043187"/>
                  <a:pt x="3177939" y="5944422"/>
                  <a:pt x="3171757" y="5845657"/>
                </a:cubicBezTo>
                <a:cubicBezTo>
                  <a:pt x="3171757" y="5820965"/>
                  <a:pt x="3171757" y="5796274"/>
                  <a:pt x="3171757" y="5777756"/>
                </a:cubicBezTo>
                <a:cubicBezTo>
                  <a:pt x="3165574" y="5685163"/>
                  <a:pt x="3153208" y="5586398"/>
                  <a:pt x="3147026" y="5487633"/>
                </a:cubicBezTo>
                <a:cubicBezTo>
                  <a:pt x="3140843" y="5432078"/>
                  <a:pt x="3134660" y="5376523"/>
                  <a:pt x="3128477" y="5320967"/>
                </a:cubicBezTo>
                <a:cubicBezTo>
                  <a:pt x="3122295" y="5271585"/>
                  <a:pt x="3116112" y="5222202"/>
                  <a:pt x="3109929" y="5172820"/>
                </a:cubicBezTo>
                <a:cubicBezTo>
                  <a:pt x="3109929" y="5160474"/>
                  <a:pt x="3109929" y="5141956"/>
                  <a:pt x="3103746" y="5129610"/>
                </a:cubicBezTo>
                <a:cubicBezTo>
                  <a:pt x="3103746" y="5098746"/>
                  <a:pt x="3097563" y="5061709"/>
                  <a:pt x="3091381" y="5030845"/>
                </a:cubicBezTo>
                <a:cubicBezTo>
                  <a:pt x="3091381" y="5006154"/>
                  <a:pt x="3085198" y="4975290"/>
                  <a:pt x="3079015" y="4950598"/>
                </a:cubicBezTo>
                <a:cubicBezTo>
                  <a:pt x="3072832" y="4907389"/>
                  <a:pt x="3066650" y="4870352"/>
                  <a:pt x="3060467" y="4833315"/>
                </a:cubicBezTo>
                <a:cubicBezTo>
                  <a:pt x="3060467" y="4820969"/>
                  <a:pt x="3060467" y="4814796"/>
                  <a:pt x="3060467" y="4808624"/>
                </a:cubicBezTo>
                <a:cubicBezTo>
                  <a:pt x="3048101" y="4753068"/>
                  <a:pt x="3041919" y="4703686"/>
                  <a:pt x="3029553" y="4648130"/>
                </a:cubicBezTo>
                <a:cubicBezTo>
                  <a:pt x="3023370" y="4611093"/>
                  <a:pt x="3017188" y="4580229"/>
                  <a:pt x="3011005" y="4543192"/>
                </a:cubicBezTo>
                <a:cubicBezTo>
                  <a:pt x="2967725" y="4333317"/>
                  <a:pt x="2918263" y="4117268"/>
                  <a:pt x="2862619" y="3895047"/>
                </a:cubicBezTo>
                <a:cubicBezTo>
                  <a:pt x="2850253" y="3858010"/>
                  <a:pt x="2837888" y="3820973"/>
                  <a:pt x="2825522" y="3777763"/>
                </a:cubicBezTo>
                <a:cubicBezTo>
                  <a:pt x="2813156" y="3734553"/>
                  <a:pt x="2800791" y="3691344"/>
                  <a:pt x="2788425" y="3641961"/>
                </a:cubicBezTo>
                <a:cubicBezTo>
                  <a:pt x="2763694" y="3567887"/>
                  <a:pt x="2738963" y="3487641"/>
                  <a:pt x="2714232" y="3413567"/>
                </a:cubicBezTo>
                <a:cubicBezTo>
                  <a:pt x="2695684" y="3364185"/>
                  <a:pt x="2677136" y="3314802"/>
                  <a:pt x="2658587" y="3265420"/>
                </a:cubicBezTo>
                <a:cubicBezTo>
                  <a:pt x="2609125" y="3117272"/>
                  <a:pt x="2547298" y="2969124"/>
                  <a:pt x="2485470" y="2820977"/>
                </a:cubicBezTo>
                <a:cubicBezTo>
                  <a:pt x="2473105" y="2796286"/>
                  <a:pt x="2460739" y="2771594"/>
                  <a:pt x="2448374" y="2746903"/>
                </a:cubicBezTo>
                <a:cubicBezTo>
                  <a:pt x="2442191" y="2728385"/>
                  <a:pt x="2436008" y="2709866"/>
                  <a:pt x="2423643" y="2691348"/>
                </a:cubicBezTo>
                <a:cubicBezTo>
                  <a:pt x="2398911" y="2641965"/>
                  <a:pt x="2380363" y="2592583"/>
                  <a:pt x="2355632" y="2543200"/>
                </a:cubicBezTo>
                <a:cubicBezTo>
                  <a:pt x="2337084" y="2512336"/>
                  <a:pt x="2318536" y="2475299"/>
                  <a:pt x="2306170" y="2444435"/>
                </a:cubicBezTo>
                <a:cubicBezTo>
                  <a:pt x="2293805" y="2425917"/>
                  <a:pt x="2287622" y="2407398"/>
                  <a:pt x="2275256" y="2388880"/>
                </a:cubicBezTo>
                <a:cubicBezTo>
                  <a:pt x="2262891" y="2358016"/>
                  <a:pt x="2244342" y="2333324"/>
                  <a:pt x="2231977" y="2302460"/>
                </a:cubicBezTo>
                <a:cubicBezTo>
                  <a:pt x="2213429" y="2271596"/>
                  <a:pt x="2194880" y="2246905"/>
                  <a:pt x="2182515" y="2216041"/>
                </a:cubicBezTo>
                <a:cubicBezTo>
                  <a:pt x="2151601" y="2160486"/>
                  <a:pt x="2120687" y="2104930"/>
                  <a:pt x="2083591" y="2049375"/>
                </a:cubicBezTo>
                <a:cubicBezTo>
                  <a:pt x="2083591" y="2049375"/>
                  <a:pt x="2083591" y="2049375"/>
                  <a:pt x="2083591" y="2043202"/>
                </a:cubicBezTo>
                <a:cubicBezTo>
                  <a:pt x="2058860" y="2006165"/>
                  <a:pt x="2034129" y="1962955"/>
                  <a:pt x="2009398" y="1925918"/>
                </a:cubicBezTo>
                <a:cubicBezTo>
                  <a:pt x="1997032" y="1913573"/>
                  <a:pt x="1990849" y="1901227"/>
                  <a:pt x="1984667" y="1888882"/>
                </a:cubicBezTo>
                <a:cubicBezTo>
                  <a:pt x="1966118" y="1858018"/>
                  <a:pt x="1941387" y="1820981"/>
                  <a:pt x="1916656" y="1790117"/>
                </a:cubicBezTo>
                <a:cubicBezTo>
                  <a:pt x="1885742" y="1746907"/>
                  <a:pt x="1854829" y="1697524"/>
                  <a:pt x="1823915" y="1654315"/>
                </a:cubicBezTo>
                <a:cubicBezTo>
                  <a:pt x="1768270" y="1574068"/>
                  <a:pt x="1706442" y="1493821"/>
                  <a:pt x="1644615" y="1413575"/>
                </a:cubicBezTo>
                <a:cubicBezTo>
                  <a:pt x="1626066" y="1388884"/>
                  <a:pt x="1607518" y="1364192"/>
                  <a:pt x="1582787" y="1339501"/>
                </a:cubicBezTo>
                <a:cubicBezTo>
                  <a:pt x="1520959" y="1259254"/>
                  <a:pt x="1459132" y="1185181"/>
                  <a:pt x="1391121" y="1117280"/>
                </a:cubicBezTo>
                <a:cubicBezTo>
                  <a:pt x="1366390" y="1086416"/>
                  <a:pt x="1341659" y="1061724"/>
                  <a:pt x="1316928" y="1030860"/>
                </a:cubicBezTo>
                <a:cubicBezTo>
                  <a:pt x="1267466" y="981478"/>
                  <a:pt x="1218004" y="932095"/>
                  <a:pt x="1168542" y="882713"/>
                </a:cubicBezTo>
                <a:cubicBezTo>
                  <a:pt x="834673" y="555553"/>
                  <a:pt x="445159" y="259258"/>
                  <a:pt x="0" y="0"/>
                </a:cubicBezTo>
                <a:close/>
              </a:path>
            </a:pathLst>
          </a:custGeom>
          <a:solidFill>
            <a:schemeClr val="accent6"/>
          </a:solidFill>
          <a:ln>
            <a:noFill/>
          </a:ln>
        </p:spPr>
        <p:txBody>
          <a:bodyPr vert="horz" wrap="square" lIns="91440" tIns="45720" rIns="91440" bIns="45720" numCol="2" anchor="t" anchorCtr="0" compatLnSpc="1">
            <a:prstTxWarp prst="textNoShape">
              <a:avLst/>
            </a:prstTxWarp>
            <a:noAutofit/>
          </a:bodyPr>
          <a:lstStyle/>
          <a:p>
            <a:endParaRPr lang="en-US"/>
          </a:p>
        </p:txBody>
      </p:sp>
      <p:sp>
        <p:nvSpPr>
          <p:cNvPr id="44" name="Freeform: Shape 43"/>
          <p:cNvSpPr>
            <a:spLocks/>
          </p:cNvSpPr>
          <p:nvPr/>
        </p:nvSpPr>
        <p:spPr bwMode="auto">
          <a:xfrm>
            <a:off x="6528731" y="3815136"/>
            <a:ext cx="135154" cy="3042862"/>
          </a:xfrm>
          <a:custGeom>
            <a:avLst/>
            <a:gdLst>
              <a:gd name="connsiteX0" fmla="*/ 37506 w 135154"/>
              <a:gd name="connsiteY0" fmla="*/ 0 h 3042862"/>
              <a:gd name="connsiteX1" fmla="*/ 58826 w 135154"/>
              <a:gd name="connsiteY1" fmla="*/ 2604787 h 3042862"/>
              <a:gd name="connsiteX2" fmla="*/ 379 w 135154"/>
              <a:gd name="connsiteY2" fmla="*/ 3042862 h 3042862"/>
              <a:gd name="connsiteX3" fmla="*/ 0 w 135154"/>
              <a:gd name="connsiteY3" fmla="*/ 3042862 h 3042862"/>
              <a:gd name="connsiteX4" fmla="*/ 80144 w 135154"/>
              <a:gd name="connsiteY4" fmla="*/ 324364 h 3042862"/>
              <a:gd name="connsiteX5" fmla="*/ 37305 w 135154"/>
              <a:gd name="connsiteY5" fmla="*/ 1201 h 3042862"/>
              <a:gd name="connsiteX6" fmla="*/ 37506 w 135154"/>
              <a:gd name="connsiteY6" fmla="*/ 0 h 30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154" h="3042862">
                <a:moveTo>
                  <a:pt x="37506" y="0"/>
                </a:moveTo>
                <a:cubicBezTo>
                  <a:pt x="151212" y="739885"/>
                  <a:pt x="174901" y="1602635"/>
                  <a:pt x="58826" y="2604787"/>
                </a:cubicBezTo>
                <a:lnTo>
                  <a:pt x="379" y="3042862"/>
                </a:lnTo>
                <a:lnTo>
                  <a:pt x="0" y="3042862"/>
                </a:lnTo>
                <a:cubicBezTo>
                  <a:pt x="156906" y="2000428"/>
                  <a:pt x="167051" y="1099776"/>
                  <a:pt x="80144" y="324364"/>
                </a:cubicBezTo>
                <a:lnTo>
                  <a:pt x="37305" y="1201"/>
                </a:lnTo>
                <a:lnTo>
                  <a:pt x="37506" y="0"/>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en-US"/>
          </a:p>
        </p:txBody>
      </p:sp>
      <p:sp>
        <p:nvSpPr>
          <p:cNvPr id="5" name="Slide Number Placeholder 9"/>
          <p:cNvSpPr>
            <a:spLocks noGrp="1"/>
          </p:cNvSpPr>
          <p:nvPr>
            <p:ph type="sldNum" sz="quarter" idx="11"/>
          </p:nvPr>
        </p:nvSpPr>
        <p:spPr>
          <a:xfrm>
            <a:off x="10960493" y="6338093"/>
            <a:ext cx="449155" cy="401638"/>
          </a:xfrm>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1000" smtClean="0">
                <a:solidFill>
                  <a:schemeClr val="bg1">
                    <a:lumMod val="95000"/>
                  </a:schemeClr>
                </a:solidFill>
                <a:latin typeface="Roboto Slab" pitchFamily="2" charset="0"/>
                <a:ea typeface="Roboto Slab" pitchFamily="2" charset="0"/>
              </a:rPr>
              <a:pPr/>
              <a:t>2</a:t>
            </a:fld>
            <a:endParaRPr lang="en-US" sz="1000" dirty="0">
              <a:solidFill>
                <a:schemeClr val="bg1">
                  <a:lumMod val="95000"/>
                </a:schemeClr>
              </a:solidFill>
              <a:latin typeface="Roboto Slab" pitchFamily="2" charset="0"/>
              <a:ea typeface="Roboto Slab" pitchFamily="2" charset="0"/>
            </a:endParaRPr>
          </a:p>
        </p:txBody>
      </p:sp>
      <p:grpSp>
        <p:nvGrpSpPr>
          <p:cNvPr id="8" name="Group 7"/>
          <p:cNvGrpSpPr/>
          <p:nvPr/>
        </p:nvGrpSpPr>
        <p:grpSpPr>
          <a:xfrm>
            <a:off x="7391401" y="2065450"/>
            <a:ext cx="4018248" cy="2727099"/>
            <a:chOff x="7391401" y="1541442"/>
            <a:chExt cx="4018248" cy="2727099"/>
          </a:xfrm>
        </p:grpSpPr>
        <p:sp>
          <p:nvSpPr>
            <p:cNvPr id="22" name="Rectangle 21"/>
            <p:cNvSpPr/>
            <p:nvPr/>
          </p:nvSpPr>
          <p:spPr>
            <a:xfrm>
              <a:off x="7391401" y="1541442"/>
              <a:ext cx="4018248" cy="1438855"/>
            </a:xfrm>
            <a:prstGeom prst="rect">
              <a:avLst/>
            </a:prstGeom>
          </p:spPr>
          <p:txBody>
            <a:bodyPr wrap="square">
              <a:spAutoFit/>
            </a:bodyPr>
            <a:lstStyle/>
            <a:p>
              <a:pPr algn="r">
                <a:lnSpc>
                  <a:spcPts val="3500"/>
                </a:lnSpc>
              </a:pPr>
              <a:r>
                <a:rPr lang="en-US" sz="3300" b="1" dirty="0">
                  <a:solidFill>
                    <a:schemeClr val="bg1"/>
                  </a:solidFill>
                  <a:latin typeface="Roboto Slab" pitchFamily="2" charset="0"/>
                  <a:ea typeface="Roboto Slab" pitchFamily="2" charset="0"/>
                </a:rPr>
                <a:t>HELLO!</a:t>
              </a:r>
            </a:p>
            <a:p>
              <a:pPr algn="r">
                <a:lnSpc>
                  <a:spcPts val="3500"/>
                </a:lnSpc>
              </a:pPr>
              <a:r>
                <a:rPr lang="en-US" sz="3300" dirty="0">
                  <a:latin typeface="Roboto Slab" pitchFamily="2" charset="0"/>
                  <a:ea typeface="Roboto Slab" pitchFamily="2" charset="0"/>
                </a:rPr>
                <a:t>WELCOME</a:t>
              </a:r>
            </a:p>
            <a:p>
              <a:pPr algn="r">
                <a:lnSpc>
                  <a:spcPts val="3500"/>
                </a:lnSpc>
              </a:pPr>
              <a:r>
                <a:rPr lang="en-US" sz="3300" b="1" dirty="0">
                  <a:solidFill>
                    <a:schemeClr val="bg1"/>
                  </a:solidFill>
                  <a:latin typeface="Roboto Slab" pitchFamily="2" charset="0"/>
                  <a:ea typeface="Roboto Slab" pitchFamily="2" charset="0"/>
                </a:rPr>
                <a:t>YOUR BUSINESS</a:t>
              </a:r>
            </a:p>
          </p:txBody>
        </p:sp>
        <p:cxnSp>
          <p:nvCxnSpPr>
            <p:cNvPr id="3" name="Straight Connector 2"/>
            <p:cNvCxnSpPr>
              <a:cxnSpLocks/>
            </p:cNvCxnSpPr>
            <p:nvPr/>
          </p:nvCxnSpPr>
          <p:spPr>
            <a:xfrm>
              <a:off x="10276114" y="3064550"/>
              <a:ext cx="1017589"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Rectangle 9"/>
            <p:cNvSpPr>
              <a:spLocks/>
            </p:cNvSpPr>
            <p:nvPr/>
          </p:nvSpPr>
          <p:spPr bwMode="auto">
            <a:xfrm>
              <a:off x="7967585" y="3318331"/>
              <a:ext cx="3326117" cy="950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1" anchor="ctr"/>
            <a:lstStyle/>
            <a:p>
              <a:pPr algn="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lorem ipsum simple lorem letterhead design is meant professionalism and lorem to</a:t>
              </a:r>
            </a:p>
          </p:txBody>
        </p:sp>
      </p:grpSp>
      <p:sp>
        <p:nvSpPr>
          <p:cNvPr id="9" name="Picture Placeholder 8">
            <a:extLst>
              <a:ext uri="{FF2B5EF4-FFF2-40B4-BE49-F238E27FC236}">
                <a16:creationId xmlns:a16="http://schemas.microsoft.com/office/drawing/2014/main" id="{5E82730A-0B7E-4CC3-B38A-BD1F628B2522}"/>
              </a:ext>
            </a:extLst>
          </p:cNvPr>
          <p:cNvSpPr>
            <a:spLocks noGrp="1"/>
          </p:cNvSpPr>
          <p:nvPr>
            <p:ph type="pic" sz="quarter" idx="12"/>
          </p:nvPr>
        </p:nvSpPr>
        <p:spPr/>
      </p:sp>
    </p:spTree>
    <p:extLst>
      <p:ext uri="{BB962C8B-B14F-4D97-AF65-F5344CB8AC3E}">
        <p14:creationId xmlns:p14="http://schemas.microsoft.com/office/powerpoint/2010/main" val="41818116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1000" smtClean="0">
                <a:latin typeface="Roboto Slab" pitchFamily="2" charset="0"/>
                <a:ea typeface="Roboto Slab" pitchFamily="2" charset="0"/>
              </a:rPr>
              <a:pPr/>
              <a:t>3</a:t>
            </a:fld>
            <a:endParaRPr lang="en-US" sz="1000" dirty="0">
              <a:latin typeface="Roboto Slab" pitchFamily="2" charset="0"/>
              <a:ea typeface="Roboto Slab" pitchFamily="2" charset="0"/>
            </a:endParaRPr>
          </a:p>
        </p:txBody>
      </p:sp>
      <p:sp>
        <p:nvSpPr>
          <p:cNvPr id="6" name="Footer Placeholder 2"/>
          <p:cNvSpPr>
            <a:spLocks noGrp="1"/>
          </p:cNvSpPr>
          <p:nvPr>
            <p:ph type="ftr" sz="quarter" idx="10"/>
          </p:nvPr>
        </p:nvSpPr>
        <p:spPr/>
        <p:txBody>
          <a:bodyPr/>
          <a:lstStyle/>
          <a:p>
            <a:r>
              <a:rPr lang="en-US" dirty="0"/>
              <a:t>www.yourwebsite.com</a:t>
            </a:r>
          </a:p>
        </p:txBody>
      </p:sp>
      <p:sp>
        <p:nvSpPr>
          <p:cNvPr id="7" name="Title 6"/>
          <p:cNvSpPr>
            <a:spLocks noGrp="1"/>
          </p:cNvSpPr>
          <p:nvPr>
            <p:ph type="title"/>
          </p:nvPr>
        </p:nvSpPr>
        <p:spPr/>
        <p:txBody>
          <a:bodyPr/>
          <a:lstStyle/>
          <a:p>
            <a:r>
              <a:rPr lang="en-US" b="1" dirty="0">
                <a:solidFill>
                  <a:schemeClr val="tx1">
                    <a:lumMod val="85000"/>
                    <a:lumOff val="15000"/>
                  </a:schemeClr>
                </a:solidFill>
              </a:rPr>
              <a:t>Company</a:t>
            </a:r>
            <a:r>
              <a:rPr lang="en-US" dirty="0">
                <a:solidFill>
                  <a:schemeClr val="tx1">
                    <a:lumMod val="85000"/>
                    <a:lumOff val="15000"/>
                  </a:schemeClr>
                </a:solidFill>
              </a:rPr>
              <a:t> </a:t>
            </a:r>
            <a:r>
              <a:rPr lang="en-US" dirty="0">
                <a:solidFill>
                  <a:schemeClr val="accent6"/>
                </a:solidFill>
              </a:rPr>
              <a:t>About Us</a:t>
            </a:r>
          </a:p>
        </p:txBody>
      </p:sp>
      <p:sp>
        <p:nvSpPr>
          <p:cNvPr id="9" name="Text Placeholder 8"/>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1" name="Rectangle 10"/>
          <p:cNvSpPr/>
          <p:nvPr/>
        </p:nvSpPr>
        <p:spPr>
          <a:xfrm>
            <a:off x="838201" y="2981736"/>
            <a:ext cx="10571447" cy="1474193"/>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838201" y="6105616"/>
            <a:ext cx="10571447" cy="45719"/>
          </a:xfrm>
          <a:prstGeom prst="rect">
            <a:avLst/>
          </a:prstGeom>
          <a:solidFill>
            <a:srgbClr val="22C4C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9"/>
          <p:cNvSpPr>
            <a:spLocks/>
          </p:cNvSpPr>
          <p:nvPr/>
        </p:nvSpPr>
        <p:spPr bwMode="auto">
          <a:xfrm>
            <a:off x="1917702" y="3395277"/>
            <a:ext cx="8356598" cy="647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5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 meant to project an image of professionalism and lorem to reliability. By using simple alignments are your </a:t>
            </a:r>
            <a:r>
              <a:rPr lang="en-US" sz="1000" dirty="0" err="1">
                <a:solidFill>
                  <a:schemeClr val="bg1"/>
                </a:solidFill>
                <a:latin typeface="Roboto Slab" pitchFamily="2" charset="0"/>
                <a:ea typeface="Roboto Slab" pitchFamily="2" charset="0"/>
                <a:cs typeface="Open Sans Condensed Light" panose="020B0306030504020204" pitchFamily="34" charset="0"/>
                <a:sym typeface="Montserrat-Regular" charset="0"/>
              </a:rPr>
              <a:t>powerpoint</a:t>
            </a: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a:t>
            </a:r>
          </a:p>
        </p:txBody>
      </p:sp>
      <p:sp>
        <p:nvSpPr>
          <p:cNvPr id="3" name="Picture Placeholder 2">
            <a:extLst>
              <a:ext uri="{FF2B5EF4-FFF2-40B4-BE49-F238E27FC236}">
                <a16:creationId xmlns:a16="http://schemas.microsoft.com/office/drawing/2014/main" id="{C0D2E93A-8F9F-4231-8F18-ADFB3498B31B}"/>
              </a:ext>
            </a:extLst>
          </p:cNvPr>
          <p:cNvSpPr>
            <a:spLocks noGrp="1"/>
          </p:cNvSpPr>
          <p:nvPr>
            <p:ph type="pic" sz="quarter" idx="13"/>
          </p:nvPr>
        </p:nvSpPr>
        <p:spPr/>
      </p:sp>
    </p:spTree>
    <p:extLst>
      <p:ext uri="{BB962C8B-B14F-4D97-AF65-F5344CB8AC3E}">
        <p14:creationId xmlns:p14="http://schemas.microsoft.com/office/powerpoint/2010/main" val="128569703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p:cNvPicPr>
            <a:picLocks noGrp="1" noChangeAspect="1"/>
          </p:cNvPicPr>
          <p:nvPr>
            <p:ph type="pic" sz="quarter" idx="13"/>
          </p:nvPr>
        </p:nvPicPr>
        <p:blipFill>
          <a:blip r:embed="rId3"/>
          <a:srcRect t="30292" b="30292"/>
          <a:stretch>
            <a:fillRect/>
          </a:stretch>
        </p:blipFill>
        <p:spPr>
          <a:xfrm>
            <a:off x="838200" y="2917826"/>
            <a:ext cx="10571447" cy="2778123"/>
          </a:xfrm>
        </p:spPr>
      </p:pic>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1000" smtClean="0">
                <a:latin typeface="Roboto Slab" pitchFamily="2" charset="0"/>
                <a:ea typeface="Roboto Slab" pitchFamily="2" charset="0"/>
              </a:rPr>
              <a:pPr/>
              <a:t>4</a:t>
            </a:fld>
            <a:endParaRPr lang="en-US" sz="1000" dirty="0">
              <a:latin typeface="Roboto Slab" pitchFamily="2" charset="0"/>
              <a:ea typeface="Roboto Slab" pitchFamily="2" charset="0"/>
            </a:endParaRPr>
          </a:p>
        </p:txBody>
      </p:sp>
      <p:sp>
        <p:nvSpPr>
          <p:cNvPr id="6" name="Footer Placeholder 2"/>
          <p:cNvSpPr>
            <a:spLocks noGrp="1"/>
          </p:cNvSpPr>
          <p:nvPr>
            <p:ph type="ftr" sz="quarter" idx="10"/>
          </p:nvPr>
        </p:nvSpPr>
        <p:spPr/>
        <p:txBody>
          <a:bodyPr/>
          <a:lstStyle/>
          <a:p>
            <a:r>
              <a:rPr lang="en-US" dirty="0"/>
              <a:t>www.yourwebsite.com</a:t>
            </a:r>
          </a:p>
        </p:txBody>
      </p:sp>
      <p:sp>
        <p:nvSpPr>
          <p:cNvPr id="7" name="Title 6"/>
          <p:cNvSpPr>
            <a:spLocks noGrp="1"/>
          </p:cNvSpPr>
          <p:nvPr>
            <p:ph type="title"/>
          </p:nvPr>
        </p:nvSpPr>
        <p:spPr/>
        <p:txBody>
          <a:bodyPr/>
          <a:lstStyle/>
          <a:p>
            <a:r>
              <a:rPr lang="en-US" b="1" dirty="0">
                <a:solidFill>
                  <a:schemeClr val="tx1">
                    <a:lumMod val="85000"/>
                    <a:lumOff val="15000"/>
                  </a:schemeClr>
                </a:solidFill>
              </a:rPr>
              <a:t>Company</a:t>
            </a:r>
            <a:r>
              <a:rPr lang="en-US" dirty="0">
                <a:solidFill>
                  <a:schemeClr val="tx1">
                    <a:lumMod val="85000"/>
                    <a:lumOff val="15000"/>
                  </a:schemeClr>
                </a:solidFill>
              </a:rPr>
              <a:t> </a:t>
            </a:r>
            <a:r>
              <a:rPr lang="en-US" dirty="0">
                <a:solidFill>
                  <a:schemeClr val="accent6"/>
                </a:solidFill>
              </a:rPr>
              <a:t>Service</a:t>
            </a:r>
          </a:p>
        </p:txBody>
      </p:sp>
      <p:sp>
        <p:nvSpPr>
          <p:cNvPr id="9" name="Text Placeholder 8"/>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7" name="Rectangle 16"/>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5" name="Group 54"/>
          <p:cNvGrpSpPr/>
          <p:nvPr/>
        </p:nvGrpSpPr>
        <p:grpSpPr>
          <a:xfrm>
            <a:off x="1733076" y="1717149"/>
            <a:ext cx="8781695" cy="740827"/>
            <a:chOff x="1676806" y="1661299"/>
            <a:chExt cx="8781695" cy="740827"/>
          </a:xfrm>
        </p:grpSpPr>
        <p:grpSp>
          <p:nvGrpSpPr>
            <p:cNvPr id="53" name="Group 52"/>
            <p:cNvGrpSpPr/>
            <p:nvPr/>
          </p:nvGrpSpPr>
          <p:grpSpPr>
            <a:xfrm>
              <a:off x="1676806" y="1661299"/>
              <a:ext cx="2668199" cy="740827"/>
              <a:chOff x="-2603000" y="1644715"/>
              <a:chExt cx="2668199" cy="740827"/>
            </a:xfrm>
          </p:grpSpPr>
          <p:grpSp>
            <p:nvGrpSpPr>
              <p:cNvPr id="33" name="Group 32"/>
              <p:cNvGrpSpPr/>
              <p:nvPr/>
            </p:nvGrpSpPr>
            <p:grpSpPr>
              <a:xfrm>
                <a:off x="-2055334" y="1644715"/>
                <a:ext cx="2120533" cy="740827"/>
                <a:chOff x="1813424" y="1782086"/>
                <a:chExt cx="2120533" cy="740827"/>
              </a:xfrm>
            </p:grpSpPr>
            <p:sp>
              <p:nvSpPr>
                <p:cNvPr id="28" name="TextBox 27"/>
                <p:cNvSpPr txBox="1"/>
                <p:nvPr/>
              </p:nvSpPr>
              <p:spPr>
                <a:xfrm>
                  <a:off x="1813424" y="1782086"/>
                  <a:ext cx="1125039" cy="338554"/>
                </a:xfrm>
                <a:prstGeom prst="rect">
                  <a:avLst/>
                </a:prstGeom>
                <a:noFill/>
              </p:spPr>
              <p:txBody>
                <a:bodyPr wrap="square" rtlCol="0">
                  <a:spAutoFit/>
                </a:bodyPr>
                <a:lstStyle/>
                <a:p>
                  <a:r>
                    <a:rPr lang="en-US" sz="1600" b="1" dirty="0">
                      <a:latin typeface="Roboto Slab" pitchFamily="2" charset="0"/>
                      <a:ea typeface="Roboto Slab" pitchFamily="2" charset="0"/>
                    </a:rPr>
                    <a:t>Title Text</a:t>
                  </a:r>
                </a:p>
              </p:txBody>
            </p:sp>
            <p:sp>
              <p:nvSpPr>
                <p:cNvPr id="29" name="Rectangle 28"/>
                <p:cNvSpPr/>
                <p:nvPr/>
              </p:nvSpPr>
              <p:spPr>
                <a:xfrm>
                  <a:off x="1842404" y="2084780"/>
                  <a:ext cx="2091553" cy="438133"/>
                </a:xfrm>
                <a:prstGeom prst="rect">
                  <a:avLst/>
                </a:prstGeom>
              </p:spPr>
              <p:txBody>
                <a:bodyPr wrap="square">
                  <a:spAutoFit/>
                </a:bodyPr>
                <a:lstStyle/>
                <a:p>
                  <a:pPr>
                    <a:lnSpc>
                      <a:spcPts val="14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meant to your text see.</a:t>
                  </a:r>
                </a:p>
              </p:txBody>
            </p:sp>
          </p:grpSp>
          <p:grpSp>
            <p:nvGrpSpPr>
              <p:cNvPr id="41" name="Group 40"/>
              <p:cNvGrpSpPr/>
              <p:nvPr/>
            </p:nvGrpSpPr>
            <p:grpSpPr>
              <a:xfrm>
                <a:off x="-2603000" y="1780402"/>
                <a:ext cx="469452" cy="469452"/>
                <a:chOff x="5467306" y="1917773"/>
                <a:chExt cx="469452" cy="469452"/>
              </a:xfrm>
            </p:grpSpPr>
            <p:sp>
              <p:nvSpPr>
                <p:cNvPr id="35" name="AutoShape 9"/>
                <p:cNvSpPr>
                  <a:spLocks/>
                </p:cNvSpPr>
                <p:nvPr/>
              </p:nvSpPr>
              <p:spPr bwMode="auto">
                <a:xfrm>
                  <a:off x="5570206" y="2015129"/>
                  <a:ext cx="263652" cy="274740"/>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tx1">
                    <a:lumMod val="85000"/>
                    <a:lumOff val="15000"/>
                  </a:schemeClr>
                </a:solidFill>
                <a:ln>
                  <a:noFill/>
                </a:ln>
              </p:spPr>
              <p:txBody>
                <a:bodyPr lIns="0" tIns="0" rIns="0" bIns="0"/>
                <a:lstStyle/>
                <a:p>
                  <a:endParaRPr lang="en-US" dirty="0"/>
                </a:p>
              </p:txBody>
            </p:sp>
            <p:sp>
              <p:nvSpPr>
                <p:cNvPr id="39" name="Oval 38"/>
                <p:cNvSpPr/>
                <p:nvPr/>
              </p:nvSpPr>
              <p:spPr>
                <a:xfrm>
                  <a:off x="5467306" y="1917773"/>
                  <a:ext cx="469452" cy="469452"/>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nvGrpSpPr>
            <p:cNvPr id="51" name="Group 50"/>
            <p:cNvGrpSpPr/>
            <p:nvPr/>
          </p:nvGrpSpPr>
          <p:grpSpPr>
            <a:xfrm>
              <a:off x="4733554" y="1661299"/>
              <a:ext cx="2668199" cy="740827"/>
              <a:chOff x="-2603000" y="2329037"/>
              <a:chExt cx="2668199" cy="740827"/>
            </a:xfrm>
          </p:grpSpPr>
          <p:grpSp>
            <p:nvGrpSpPr>
              <p:cNvPr id="42" name="Group 41"/>
              <p:cNvGrpSpPr/>
              <p:nvPr/>
            </p:nvGrpSpPr>
            <p:grpSpPr>
              <a:xfrm>
                <a:off x="-2603000" y="2464724"/>
                <a:ext cx="469452" cy="469452"/>
                <a:chOff x="3934921" y="1806230"/>
                <a:chExt cx="469452" cy="469452"/>
              </a:xfrm>
            </p:grpSpPr>
            <p:sp>
              <p:nvSpPr>
                <p:cNvPr id="34" name="Freeform 9"/>
                <p:cNvSpPr>
                  <a:spLocks noEditPoints="1"/>
                </p:cNvSpPr>
                <p:nvPr/>
              </p:nvSpPr>
              <p:spPr bwMode="auto">
                <a:xfrm>
                  <a:off x="4049338" y="1917773"/>
                  <a:ext cx="240618" cy="246366"/>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Oval 37"/>
                <p:cNvSpPr/>
                <p:nvPr/>
              </p:nvSpPr>
              <p:spPr>
                <a:xfrm>
                  <a:off x="3934921" y="1806230"/>
                  <a:ext cx="469452" cy="469452"/>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5" name="Group 44"/>
              <p:cNvGrpSpPr/>
              <p:nvPr/>
            </p:nvGrpSpPr>
            <p:grpSpPr>
              <a:xfrm>
                <a:off x="-2055334" y="2329037"/>
                <a:ext cx="2120533" cy="740827"/>
                <a:chOff x="1813424" y="1782086"/>
                <a:chExt cx="2120533" cy="740827"/>
              </a:xfrm>
            </p:grpSpPr>
            <p:sp>
              <p:nvSpPr>
                <p:cNvPr id="46" name="TextBox 45"/>
                <p:cNvSpPr txBox="1"/>
                <p:nvPr/>
              </p:nvSpPr>
              <p:spPr>
                <a:xfrm>
                  <a:off x="1813424" y="1782086"/>
                  <a:ext cx="1125039" cy="338554"/>
                </a:xfrm>
                <a:prstGeom prst="rect">
                  <a:avLst/>
                </a:prstGeom>
                <a:noFill/>
              </p:spPr>
              <p:txBody>
                <a:bodyPr wrap="square" rtlCol="0">
                  <a:spAutoFit/>
                </a:bodyPr>
                <a:lstStyle/>
                <a:p>
                  <a:r>
                    <a:rPr lang="en-US" sz="1600" b="1" dirty="0">
                      <a:latin typeface="Roboto Slab" pitchFamily="2" charset="0"/>
                      <a:ea typeface="Roboto Slab" pitchFamily="2" charset="0"/>
                    </a:rPr>
                    <a:t>Title Text</a:t>
                  </a:r>
                </a:p>
              </p:txBody>
            </p:sp>
            <p:sp>
              <p:nvSpPr>
                <p:cNvPr id="47" name="Rectangle 46"/>
                <p:cNvSpPr/>
                <p:nvPr/>
              </p:nvSpPr>
              <p:spPr>
                <a:xfrm>
                  <a:off x="1842404" y="2084780"/>
                  <a:ext cx="2091553" cy="438133"/>
                </a:xfrm>
                <a:prstGeom prst="rect">
                  <a:avLst/>
                </a:prstGeom>
              </p:spPr>
              <p:txBody>
                <a:bodyPr wrap="square">
                  <a:spAutoFit/>
                </a:bodyPr>
                <a:lstStyle/>
                <a:p>
                  <a:pPr>
                    <a:lnSpc>
                      <a:spcPts val="14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meant to your text see.</a:t>
                  </a:r>
                </a:p>
              </p:txBody>
            </p:sp>
          </p:grpSp>
        </p:grpSp>
        <p:grpSp>
          <p:nvGrpSpPr>
            <p:cNvPr id="52" name="Group 51"/>
            <p:cNvGrpSpPr/>
            <p:nvPr/>
          </p:nvGrpSpPr>
          <p:grpSpPr>
            <a:xfrm>
              <a:off x="7790302" y="1661299"/>
              <a:ext cx="2668199" cy="740827"/>
              <a:chOff x="-2603000" y="3020486"/>
              <a:chExt cx="2668199" cy="740827"/>
            </a:xfrm>
          </p:grpSpPr>
          <p:grpSp>
            <p:nvGrpSpPr>
              <p:cNvPr id="44" name="Group 43"/>
              <p:cNvGrpSpPr/>
              <p:nvPr/>
            </p:nvGrpSpPr>
            <p:grpSpPr>
              <a:xfrm>
                <a:off x="-2603000" y="3156173"/>
                <a:ext cx="469452" cy="469452"/>
                <a:chOff x="-2603000" y="3156174"/>
                <a:chExt cx="469452" cy="469452"/>
              </a:xfrm>
            </p:grpSpPr>
            <p:grpSp>
              <p:nvGrpSpPr>
                <p:cNvPr id="27" name="Group 26"/>
                <p:cNvGrpSpPr/>
                <p:nvPr/>
              </p:nvGrpSpPr>
              <p:grpSpPr>
                <a:xfrm>
                  <a:off x="-2460831" y="3272238"/>
                  <a:ext cx="185114" cy="237324"/>
                  <a:chOff x="2522538" y="3189288"/>
                  <a:chExt cx="371475" cy="476250"/>
                </a:xfrm>
                <a:solidFill>
                  <a:schemeClr val="tx1">
                    <a:lumMod val="85000"/>
                    <a:lumOff val="15000"/>
                  </a:schemeClr>
                </a:solidFill>
              </p:grpSpPr>
              <p:sp>
                <p:nvSpPr>
                  <p:cNvPr id="30" name="Freeform 5"/>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6"/>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dirty="0"/>
                  </a:p>
                </p:txBody>
              </p:sp>
              <p:sp>
                <p:nvSpPr>
                  <p:cNvPr id="32" name="Freeform 7"/>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40" name="Oval 39"/>
                <p:cNvSpPr/>
                <p:nvPr/>
              </p:nvSpPr>
              <p:spPr>
                <a:xfrm>
                  <a:off x="-2603000" y="3156174"/>
                  <a:ext cx="469452" cy="469452"/>
                </a:xfrm>
                <a:prstGeom prst="ellipse">
                  <a:avLst/>
                </a:pr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8" name="Group 47"/>
              <p:cNvGrpSpPr/>
              <p:nvPr/>
            </p:nvGrpSpPr>
            <p:grpSpPr>
              <a:xfrm>
                <a:off x="-2055334" y="3020486"/>
                <a:ext cx="2120533" cy="740827"/>
                <a:chOff x="1813424" y="1782086"/>
                <a:chExt cx="2120533" cy="740827"/>
              </a:xfrm>
            </p:grpSpPr>
            <p:sp>
              <p:nvSpPr>
                <p:cNvPr id="49" name="TextBox 48"/>
                <p:cNvSpPr txBox="1"/>
                <p:nvPr/>
              </p:nvSpPr>
              <p:spPr>
                <a:xfrm>
                  <a:off x="1813424" y="1782086"/>
                  <a:ext cx="1125039" cy="338554"/>
                </a:xfrm>
                <a:prstGeom prst="rect">
                  <a:avLst/>
                </a:prstGeom>
                <a:noFill/>
              </p:spPr>
              <p:txBody>
                <a:bodyPr wrap="square" rtlCol="0">
                  <a:spAutoFit/>
                </a:bodyPr>
                <a:lstStyle/>
                <a:p>
                  <a:r>
                    <a:rPr lang="en-US" sz="1600" b="1" dirty="0">
                      <a:latin typeface="Roboto Slab" pitchFamily="2" charset="0"/>
                      <a:ea typeface="Roboto Slab" pitchFamily="2" charset="0"/>
                    </a:rPr>
                    <a:t>Title Text</a:t>
                  </a:r>
                </a:p>
              </p:txBody>
            </p:sp>
            <p:sp>
              <p:nvSpPr>
                <p:cNvPr id="50" name="Rectangle 49"/>
                <p:cNvSpPr/>
                <p:nvPr/>
              </p:nvSpPr>
              <p:spPr>
                <a:xfrm>
                  <a:off x="1842404" y="2084780"/>
                  <a:ext cx="2091553" cy="438133"/>
                </a:xfrm>
                <a:prstGeom prst="rect">
                  <a:avLst/>
                </a:prstGeom>
              </p:spPr>
              <p:txBody>
                <a:bodyPr wrap="square">
                  <a:spAutoFit/>
                </a:bodyPr>
                <a:lstStyle/>
                <a:p>
                  <a:pPr>
                    <a:lnSpc>
                      <a:spcPts val="14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meant to your text see.</a:t>
                  </a:r>
                </a:p>
              </p:txBody>
            </p:sp>
          </p:grpSp>
        </p:grpSp>
      </p:grpSp>
    </p:spTree>
    <p:extLst>
      <p:ext uri="{BB962C8B-B14F-4D97-AF65-F5344CB8AC3E}">
        <p14:creationId xmlns:p14="http://schemas.microsoft.com/office/powerpoint/2010/main" val="2119616155"/>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z="1000" smtClean="0">
                <a:latin typeface="Roboto Slab" pitchFamily="2" charset="0"/>
                <a:ea typeface="Roboto Slab" pitchFamily="2" charset="0"/>
              </a:rPr>
              <a:pPr/>
              <a:t>5</a:t>
            </a:fld>
            <a:endParaRPr lang="en-US" sz="1000" dirty="0">
              <a:latin typeface="Roboto Slab" pitchFamily="2" charset="0"/>
              <a:ea typeface="Roboto Slab" pitchFamily="2" charset="0"/>
            </a:endParaRPr>
          </a:p>
        </p:txBody>
      </p:sp>
      <p:sp>
        <p:nvSpPr>
          <p:cNvPr id="6" name="Footer Placeholder 2"/>
          <p:cNvSpPr>
            <a:spLocks noGrp="1"/>
          </p:cNvSpPr>
          <p:nvPr>
            <p:ph type="ftr" sz="quarter" idx="10"/>
          </p:nvPr>
        </p:nvSpPr>
        <p:spPr/>
        <p:txBody>
          <a:bodyPr/>
          <a:lstStyle/>
          <a:p>
            <a:r>
              <a:rPr lang="en-US" dirty="0"/>
              <a:t>www.yourwebsite.com</a:t>
            </a:r>
          </a:p>
        </p:txBody>
      </p:sp>
      <p:sp>
        <p:nvSpPr>
          <p:cNvPr id="7" name="Title 6"/>
          <p:cNvSpPr>
            <a:spLocks noGrp="1"/>
          </p:cNvSpPr>
          <p:nvPr>
            <p:ph type="title"/>
          </p:nvPr>
        </p:nvSpPr>
        <p:spPr/>
        <p:txBody>
          <a:bodyPr/>
          <a:lstStyle/>
          <a:p>
            <a:r>
              <a:rPr lang="en-US" b="1" dirty="0">
                <a:solidFill>
                  <a:schemeClr val="tx1">
                    <a:lumMod val="85000"/>
                    <a:lumOff val="15000"/>
                  </a:schemeClr>
                </a:solidFill>
              </a:rPr>
              <a:t>Company</a:t>
            </a:r>
            <a:r>
              <a:rPr lang="en-US" dirty="0">
                <a:solidFill>
                  <a:schemeClr val="tx1">
                    <a:lumMod val="85000"/>
                    <a:lumOff val="15000"/>
                  </a:schemeClr>
                </a:solidFill>
              </a:rPr>
              <a:t> </a:t>
            </a:r>
            <a:r>
              <a:rPr lang="en-US" dirty="0">
                <a:solidFill>
                  <a:schemeClr val="accent6"/>
                </a:solidFill>
              </a:rPr>
              <a:t>Service</a:t>
            </a:r>
          </a:p>
        </p:txBody>
      </p:sp>
      <p:sp>
        <p:nvSpPr>
          <p:cNvPr id="9" name="Text Placeholder 8"/>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7" name="Rectangle 16"/>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57"/>
          <p:cNvSpPr/>
          <p:nvPr/>
        </p:nvSpPr>
        <p:spPr>
          <a:xfrm rot="2700000">
            <a:off x="2806394" y="3238340"/>
            <a:ext cx="1137934" cy="11379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p:cNvSpPr/>
          <p:nvPr/>
        </p:nvSpPr>
        <p:spPr>
          <a:xfrm rot="2700000">
            <a:off x="1899512" y="4145219"/>
            <a:ext cx="1137934" cy="11379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p:cNvSpPr/>
          <p:nvPr/>
        </p:nvSpPr>
        <p:spPr>
          <a:xfrm rot="2700000">
            <a:off x="3713275" y="4145219"/>
            <a:ext cx="1137934" cy="11379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rot="2700000">
            <a:off x="8247678" y="3238337"/>
            <a:ext cx="1137934" cy="113793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rot="2700000">
            <a:off x="7340796" y="4145216"/>
            <a:ext cx="1137934" cy="11379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rot="2700000">
            <a:off x="9154554" y="4145213"/>
            <a:ext cx="1137934" cy="113793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4" name="Group 83"/>
          <p:cNvGrpSpPr/>
          <p:nvPr/>
        </p:nvGrpSpPr>
        <p:grpSpPr>
          <a:xfrm>
            <a:off x="2282742" y="4476061"/>
            <a:ext cx="371475" cy="476250"/>
            <a:chOff x="2522538" y="3189288"/>
            <a:chExt cx="371475" cy="476250"/>
          </a:xfrm>
          <a:solidFill>
            <a:schemeClr val="bg1"/>
          </a:solidFill>
        </p:grpSpPr>
        <p:sp>
          <p:nvSpPr>
            <p:cNvPr id="85" name="Freeform 5"/>
            <p:cNvSpPr>
              <a:spLocks noEditPoints="1"/>
            </p:cNvSpPr>
            <p:nvPr/>
          </p:nvSpPr>
          <p:spPr bwMode="auto">
            <a:xfrm>
              <a:off x="2613025" y="3189288"/>
              <a:ext cx="192088" cy="238125"/>
            </a:xfrm>
            <a:custGeom>
              <a:avLst/>
              <a:gdLst>
                <a:gd name="T0" fmla="*/ 2 w 53"/>
                <a:gd name="T1" fmla="*/ 65 h 65"/>
                <a:gd name="T2" fmla="*/ 5 w 53"/>
                <a:gd name="T3" fmla="*/ 62 h 65"/>
                <a:gd name="T4" fmla="*/ 5 w 53"/>
                <a:gd name="T5" fmla="*/ 27 h 65"/>
                <a:gd name="T6" fmla="*/ 26 w 53"/>
                <a:gd name="T7" fmla="*/ 6 h 65"/>
                <a:gd name="T8" fmla="*/ 48 w 53"/>
                <a:gd name="T9" fmla="*/ 27 h 65"/>
                <a:gd name="T10" fmla="*/ 48 w 53"/>
                <a:gd name="T11" fmla="*/ 62 h 65"/>
                <a:gd name="T12" fmla="*/ 50 w 53"/>
                <a:gd name="T13" fmla="*/ 65 h 65"/>
                <a:gd name="T14" fmla="*/ 53 w 53"/>
                <a:gd name="T15" fmla="*/ 62 h 65"/>
                <a:gd name="T16" fmla="*/ 53 w 53"/>
                <a:gd name="T17" fmla="*/ 27 h 65"/>
                <a:gd name="T18" fmla="*/ 26 w 53"/>
                <a:gd name="T19" fmla="*/ 0 h 65"/>
                <a:gd name="T20" fmla="*/ 0 w 53"/>
                <a:gd name="T21" fmla="*/ 27 h 65"/>
                <a:gd name="T22" fmla="*/ 0 w 53"/>
                <a:gd name="T23" fmla="*/ 62 h 65"/>
                <a:gd name="T24" fmla="*/ 2 w 53"/>
                <a:gd name="T25" fmla="*/ 65 h 65"/>
                <a:gd name="T26" fmla="*/ 2 w 53"/>
                <a:gd name="T27" fmla="*/ 65 h 65"/>
                <a:gd name="T28" fmla="*/ 2 w 53"/>
                <a:gd name="T29"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65">
                  <a:moveTo>
                    <a:pt x="2" y="65"/>
                  </a:moveTo>
                  <a:cubicBezTo>
                    <a:pt x="4" y="65"/>
                    <a:pt x="5" y="63"/>
                    <a:pt x="5" y="62"/>
                  </a:cubicBezTo>
                  <a:cubicBezTo>
                    <a:pt x="5" y="27"/>
                    <a:pt x="5" y="27"/>
                    <a:pt x="5" y="27"/>
                  </a:cubicBezTo>
                  <a:cubicBezTo>
                    <a:pt x="5" y="15"/>
                    <a:pt x="15" y="6"/>
                    <a:pt x="26" y="6"/>
                  </a:cubicBezTo>
                  <a:cubicBezTo>
                    <a:pt x="38" y="6"/>
                    <a:pt x="48" y="15"/>
                    <a:pt x="48" y="27"/>
                  </a:cubicBezTo>
                  <a:cubicBezTo>
                    <a:pt x="48" y="62"/>
                    <a:pt x="48" y="62"/>
                    <a:pt x="48" y="62"/>
                  </a:cubicBezTo>
                  <a:cubicBezTo>
                    <a:pt x="48" y="63"/>
                    <a:pt x="49" y="65"/>
                    <a:pt x="50" y="65"/>
                  </a:cubicBezTo>
                  <a:cubicBezTo>
                    <a:pt x="52" y="65"/>
                    <a:pt x="53" y="63"/>
                    <a:pt x="53" y="62"/>
                  </a:cubicBezTo>
                  <a:cubicBezTo>
                    <a:pt x="53" y="27"/>
                    <a:pt x="53" y="27"/>
                    <a:pt x="53" y="27"/>
                  </a:cubicBezTo>
                  <a:cubicBezTo>
                    <a:pt x="53" y="12"/>
                    <a:pt x="41" y="0"/>
                    <a:pt x="26" y="0"/>
                  </a:cubicBezTo>
                  <a:cubicBezTo>
                    <a:pt x="12" y="0"/>
                    <a:pt x="0" y="12"/>
                    <a:pt x="0" y="27"/>
                  </a:cubicBezTo>
                  <a:cubicBezTo>
                    <a:pt x="0" y="62"/>
                    <a:pt x="0" y="62"/>
                    <a:pt x="0" y="62"/>
                  </a:cubicBezTo>
                  <a:cubicBezTo>
                    <a:pt x="0" y="64"/>
                    <a:pt x="1" y="65"/>
                    <a:pt x="2" y="65"/>
                  </a:cubicBezTo>
                  <a:close/>
                  <a:moveTo>
                    <a:pt x="2" y="65"/>
                  </a:moveTo>
                  <a:cubicBezTo>
                    <a:pt x="2" y="65"/>
                    <a:pt x="2" y="65"/>
                    <a:pt x="2" y="65"/>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6" name="Freeform 6"/>
            <p:cNvSpPr>
              <a:spLocks noEditPoints="1"/>
            </p:cNvSpPr>
            <p:nvPr/>
          </p:nvSpPr>
          <p:spPr bwMode="auto">
            <a:xfrm>
              <a:off x="2522538" y="3332163"/>
              <a:ext cx="371475" cy="333375"/>
            </a:xfrm>
            <a:custGeom>
              <a:avLst/>
              <a:gdLst>
                <a:gd name="T0" fmla="*/ 102 w 103"/>
                <a:gd name="T1" fmla="*/ 79 h 91"/>
                <a:gd name="T2" fmla="*/ 95 w 103"/>
                <a:gd name="T3" fmla="*/ 0 h 91"/>
                <a:gd name="T4" fmla="*/ 83 w 103"/>
                <a:gd name="T5" fmla="*/ 0 h 91"/>
                <a:gd name="T6" fmla="*/ 83 w 103"/>
                <a:gd name="T7" fmla="*/ 25 h 91"/>
                <a:gd name="T8" fmla="*/ 75 w 103"/>
                <a:gd name="T9" fmla="*/ 34 h 91"/>
                <a:gd name="T10" fmla="*/ 67 w 103"/>
                <a:gd name="T11" fmla="*/ 25 h 91"/>
                <a:gd name="T12" fmla="*/ 67 w 103"/>
                <a:gd name="T13" fmla="*/ 0 h 91"/>
                <a:gd name="T14" fmla="*/ 35 w 103"/>
                <a:gd name="T15" fmla="*/ 0 h 91"/>
                <a:gd name="T16" fmla="*/ 35 w 103"/>
                <a:gd name="T17" fmla="*/ 25 h 91"/>
                <a:gd name="T18" fmla="*/ 28 w 103"/>
                <a:gd name="T19" fmla="*/ 34 h 91"/>
                <a:gd name="T20" fmla="*/ 19 w 103"/>
                <a:gd name="T21" fmla="*/ 26 h 91"/>
                <a:gd name="T22" fmla="*/ 19 w 103"/>
                <a:gd name="T23" fmla="*/ 0 h 91"/>
                <a:gd name="T24" fmla="*/ 8 w 103"/>
                <a:gd name="T25" fmla="*/ 0 h 91"/>
                <a:gd name="T26" fmla="*/ 1 w 103"/>
                <a:gd name="T27" fmla="*/ 79 h 91"/>
                <a:gd name="T28" fmla="*/ 11 w 103"/>
                <a:gd name="T29" fmla="*/ 91 h 91"/>
                <a:gd name="T30" fmla="*/ 92 w 103"/>
                <a:gd name="T31" fmla="*/ 91 h 91"/>
                <a:gd name="T32" fmla="*/ 102 w 103"/>
                <a:gd name="T33" fmla="*/ 79 h 91"/>
                <a:gd name="T34" fmla="*/ 51 w 103"/>
                <a:gd name="T35" fmla="*/ 83 h 91"/>
                <a:gd name="T36" fmla="*/ 29 w 103"/>
                <a:gd name="T37" fmla="*/ 60 h 91"/>
                <a:gd name="T38" fmla="*/ 51 w 103"/>
                <a:gd name="T39" fmla="*/ 37 h 91"/>
                <a:gd name="T40" fmla="*/ 74 w 103"/>
                <a:gd name="T41" fmla="*/ 60 h 91"/>
                <a:gd name="T42" fmla="*/ 51 w 103"/>
                <a:gd name="T43" fmla="*/ 83 h 91"/>
                <a:gd name="T44" fmla="*/ 51 w 103"/>
                <a:gd name="T45" fmla="*/ 83 h 91"/>
                <a:gd name="T46" fmla="*/ 51 w 103"/>
                <a:gd name="T47"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3" h="91">
                  <a:moveTo>
                    <a:pt x="102" y="79"/>
                  </a:moveTo>
                  <a:cubicBezTo>
                    <a:pt x="95" y="0"/>
                    <a:pt x="95" y="0"/>
                    <a:pt x="95" y="0"/>
                  </a:cubicBezTo>
                  <a:cubicBezTo>
                    <a:pt x="83" y="0"/>
                    <a:pt x="83" y="0"/>
                    <a:pt x="83" y="0"/>
                  </a:cubicBezTo>
                  <a:cubicBezTo>
                    <a:pt x="83" y="25"/>
                    <a:pt x="83" y="25"/>
                    <a:pt x="83" y="25"/>
                  </a:cubicBezTo>
                  <a:cubicBezTo>
                    <a:pt x="83" y="30"/>
                    <a:pt x="80" y="34"/>
                    <a:pt x="75" y="34"/>
                  </a:cubicBezTo>
                  <a:cubicBezTo>
                    <a:pt x="71" y="34"/>
                    <a:pt x="67" y="30"/>
                    <a:pt x="67" y="25"/>
                  </a:cubicBezTo>
                  <a:cubicBezTo>
                    <a:pt x="67" y="0"/>
                    <a:pt x="67" y="0"/>
                    <a:pt x="67" y="0"/>
                  </a:cubicBezTo>
                  <a:cubicBezTo>
                    <a:pt x="35" y="0"/>
                    <a:pt x="35" y="0"/>
                    <a:pt x="35" y="0"/>
                  </a:cubicBezTo>
                  <a:cubicBezTo>
                    <a:pt x="35" y="25"/>
                    <a:pt x="35" y="25"/>
                    <a:pt x="35" y="25"/>
                  </a:cubicBezTo>
                  <a:cubicBezTo>
                    <a:pt x="35" y="30"/>
                    <a:pt x="32" y="33"/>
                    <a:pt x="28" y="34"/>
                  </a:cubicBezTo>
                  <a:cubicBezTo>
                    <a:pt x="23" y="34"/>
                    <a:pt x="19" y="30"/>
                    <a:pt x="19" y="26"/>
                  </a:cubicBezTo>
                  <a:cubicBezTo>
                    <a:pt x="19" y="0"/>
                    <a:pt x="19" y="0"/>
                    <a:pt x="19" y="0"/>
                  </a:cubicBezTo>
                  <a:cubicBezTo>
                    <a:pt x="8" y="0"/>
                    <a:pt x="8" y="0"/>
                    <a:pt x="8" y="0"/>
                  </a:cubicBezTo>
                  <a:cubicBezTo>
                    <a:pt x="1" y="79"/>
                    <a:pt x="1" y="79"/>
                    <a:pt x="1" y="79"/>
                  </a:cubicBezTo>
                  <a:cubicBezTo>
                    <a:pt x="0" y="85"/>
                    <a:pt x="5" y="91"/>
                    <a:pt x="11" y="91"/>
                  </a:cubicBezTo>
                  <a:cubicBezTo>
                    <a:pt x="92" y="91"/>
                    <a:pt x="92" y="91"/>
                    <a:pt x="92" y="91"/>
                  </a:cubicBezTo>
                  <a:cubicBezTo>
                    <a:pt x="98" y="91"/>
                    <a:pt x="103" y="85"/>
                    <a:pt x="102" y="79"/>
                  </a:cubicBezTo>
                  <a:close/>
                  <a:moveTo>
                    <a:pt x="51" y="83"/>
                  </a:moveTo>
                  <a:cubicBezTo>
                    <a:pt x="39" y="83"/>
                    <a:pt x="29" y="73"/>
                    <a:pt x="29" y="60"/>
                  </a:cubicBezTo>
                  <a:cubicBezTo>
                    <a:pt x="29" y="48"/>
                    <a:pt x="39" y="37"/>
                    <a:pt x="51" y="37"/>
                  </a:cubicBezTo>
                  <a:cubicBezTo>
                    <a:pt x="64" y="37"/>
                    <a:pt x="74" y="48"/>
                    <a:pt x="74" y="60"/>
                  </a:cubicBezTo>
                  <a:cubicBezTo>
                    <a:pt x="74" y="73"/>
                    <a:pt x="64" y="83"/>
                    <a:pt x="51" y="83"/>
                  </a:cubicBezTo>
                  <a:close/>
                  <a:moveTo>
                    <a:pt x="51" y="83"/>
                  </a:moveTo>
                  <a:cubicBezTo>
                    <a:pt x="51" y="83"/>
                    <a:pt x="51" y="83"/>
                    <a:pt x="51" y="83"/>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7"/>
            <p:cNvSpPr>
              <a:spLocks noEditPoints="1"/>
            </p:cNvSpPr>
            <p:nvPr/>
          </p:nvSpPr>
          <p:spPr bwMode="auto">
            <a:xfrm>
              <a:off x="2646363" y="3489326"/>
              <a:ext cx="125413" cy="128588"/>
            </a:xfrm>
            <a:custGeom>
              <a:avLst/>
              <a:gdLst>
                <a:gd name="T0" fmla="*/ 17 w 35"/>
                <a:gd name="T1" fmla="*/ 0 h 35"/>
                <a:gd name="T2" fmla="*/ 0 w 35"/>
                <a:gd name="T3" fmla="*/ 17 h 35"/>
                <a:gd name="T4" fmla="*/ 17 w 35"/>
                <a:gd name="T5" fmla="*/ 35 h 35"/>
                <a:gd name="T6" fmla="*/ 35 w 35"/>
                <a:gd name="T7" fmla="*/ 17 h 35"/>
                <a:gd name="T8" fmla="*/ 17 w 35"/>
                <a:gd name="T9" fmla="*/ 0 h 35"/>
                <a:gd name="T10" fmla="*/ 19 w 35"/>
                <a:gd name="T11" fmla="*/ 26 h 35"/>
                <a:gd name="T12" fmla="*/ 19 w 35"/>
                <a:gd name="T13" fmla="*/ 27 h 35"/>
                <a:gd name="T14" fmla="*/ 17 w 35"/>
                <a:gd name="T15" fmla="*/ 29 h 35"/>
                <a:gd name="T16" fmla="*/ 16 w 35"/>
                <a:gd name="T17" fmla="*/ 27 h 35"/>
                <a:gd name="T18" fmla="*/ 16 w 35"/>
                <a:gd name="T19" fmla="*/ 26 h 35"/>
                <a:gd name="T20" fmla="*/ 14 w 35"/>
                <a:gd name="T21" fmla="*/ 25 h 35"/>
                <a:gd name="T22" fmla="*/ 14 w 35"/>
                <a:gd name="T23" fmla="*/ 23 h 35"/>
                <a:gd name="T24" fmla="*/ 16 w 35"/>
                <a:gd name="T25" fmla="*/ 23 h 35"/>
                <a:gd name="T26" fmla="*/ 17 w 35"/>
                <a:gd name="T27" fmla="*/ 24 h 35"/>
                <a:gd name="T28" fmla="*/ 18 w 35"/>
                <a:gd name="T29" fmla="*/ 24 h 35"/>
                <a:gd name="T30" fmla="*/ 20 w 35"/>
                <a:gd name="T31" fmla="*/ 21 h 35"/>
                <a:gd name="T32" fmla="*/ 17 w 35"/>
                <a:gd name="T33" fmla="*/ 19 h 35"/>
                <a:gd name="T34" fmla="*/ 17 w 35"/>
                <a:gd name="T35" fmla="*/ 19 h 35"/>
                <a:gd name="T36" fmla="*/ 12 w 35"/>
                <a:gd name="T37" fmla="*/ 14 h 35"/>
                <a:gd name="T38" fmla="*/ 16 w 35"/>
                <a:gd name="T39" fmla="*/ 8 h 35"/>
                <a:gd name="T40" fmla="*/ 16 w 35"/>
                <a:gd name="T41" fmla="*/ 7 h 35"/>
                <a:gd name="T42" fmla="*/ 17 w 35"/>
                <a:gd name="T43" fmla="*/ 6 h 35"/>
                <a:gd name="T44" fmla="*/ 19 w 35"/>
                <a:gd name="T45" fmla="*/ 7 h 35"/>
                <a:gd name="T46" fmla="*/ 19 w 35"/>
                <a:gd name="T47" fmla="*/ 8 h 35"/>
                <a:gd name="T48" fmla="*/ 21 w 35"/>
                <a:gd name="T49" fmla="*/ 10 h 35"/>
                <a:gd name="T50" fmla="*/ 21 w 35"/>
                <a:gd name="T51" fmla="*/ 12 h 35"/>
                <a:gd name="T52" fmla="*/ 19 w 35"/>
                <a:gd name="T53" fmla="*/ 12 h 35"/>
                <a:gd name="T54" fmla="*/ 18 w 35"/>
                <a:gd name="T55" fmla="*/ 11 h 35"/>
                <a:gd name="T56" fmla="*/ 17 w 35"/>
                <a:gd name="T57" fmla="*/ 11 h 35"/>
                <a:gd name="T58" fmla="*/ 15 w 35"/>
                <a:gd name="T59" fmla="*/ 14 h 35"/>
                <a:gd name="T60" fmla="*/ 17 w 35"/>
                <a:gd name="T61" fmla="*/ 16 h 35"/>
                <a:gd name="T62" fmla="*/ 18 w 35"/>
                <a:gd name="T63" fmla="*/ 16 h 35"/>
                <a:gd name="T64" fmla="*/ 23 w 35"/>
                <a:gd name="T65" fmla="*/ 21 h 35"/>
                <a:gd name="T66" fmla="*/ 19 w 35"/>
                <a:gd name="T67" fmla="*/ 26 h 35"/>
                <a:gd name="T68" fmla="*/ 19 w 35"/>
                <a:gd name="T69" fmla="*/ 26 h 35"/>
                <a:gd name="T70" fmla="*/ 19 w 35"/>
                <a:gd name="T71" fmla="*/ 2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5" h="35">
                  <a:moveTo>
                    <a:pt x="17" y="0"/>
                  </a:moveTo>
                  <a:cubicBezTo>
                    <a:pt x="8" y="0"/>
                    <a:pt x="0" y="8"/>
                    <a:pt x="0" y="17"/>
                  </a:cubicBezTo>
                  <a:cubicBezTo>
                    <a:pt x="0" y="27"/>
                    <a:pt x="8" y="35"/>
                    <a:pt x="17" y="35"/>
                  </a:cubicBezTo>
                  <a:cubicBezTo>
                    <a:pt x="27" y="35"/>
                    <a:pt x="35" y="27"/>
                    <a:pt x="35" y="17"/>
                  </a:cubicBezTo>
                  <a:cubicBezTo>
                    <a:pt x="35" y="8"/>
                    <a:pt x="27" y="0"/>
                    <a:pt x="17" y="0"/>
                  </a:cubicBezTo>
                  <a:close/>
                  <a:moveTo>
                    <a:pt x="19" y="26"/>
                  </a:moveTo>
                  <a:cubicBezTo>
                    <a:pt x="19" y="27"/>
                    <a:pt x="19" y="27"/>
                    <a:pt x="19" y="27"/>
                  </a:cubicBezTo>
                  <a:cubicBezTo>
                    <a:pt x="19" y="28"/>
                    <a:pt x="18" y="29"/>
                    <a:pt x="17" y="29"/>
                  </a:cubicBezTo>
                  <a:cubicBezTo>
                    <a:pt x="17" y="29"/>
                    <a:pt x="16" y="28"/>
                    <a:pt x="16" y="27"/>
                  </a:cubicBezTo>
                  <a:cubicBezTo>
                    <a:pt x="16" y="26"/>
                    <a:pt x="16" y="26"/>
                    <a:pt x="16" y="26"/>
                  </a:cubicBezTo>
                  <a:cubicBezTo>
                    <a:pt x="15" y="26"/>
                    <a:pt x="14" y="26"/>
                    <a:pt x="14" y="25"/>
                  </a:cubicBezTo>
                  <a:cubicBezTo>
                    <a:pt x="13" y="24"/>
                    <a:pt x="13" y="23"/>
                    <a:pt x="14" y="23"/>
                  </a:cubicBezTo>
                  <a:cubicBezTo>
                    <a:pt x="14" y="22"/>
                    <a:pt x="15" y="22"/>
                    <a:pt x="16" y="23"/>
                  </a:cubicBezTo>
                  <a:cubicBezTo>
                    <a:pt x="16" y="23"/>
                    <a:pt x="17" y="23"/>
                    <a:pt x="17" y="24"/>
                  </a:cubicBezTo>
                  <a:cubicBezTo>
                    <a:pt x="18" y="24"/>
                    <a:pt x="18" y="24"/>
                    <a:pt x="18" y="24"/>
                  </a:cubicBezTo>
                  <a:cubicBezTo>
                    <a:pt x="19" y="23"/>
                    <a:pt x="20" y="22"/>
                    <a:pt x="20" y="21"/>
                  </a:cubicBezTo>
                  <a:cubicBezTo>
                    <a:pt x="20" y="20"/>
                    <a:pt x="19" y="19"/>
                    <a:pt x="17" y="19"/>
                  </a:cubicBezTo>
                  <a:cubicBezTo>
                    <a:pt x="17" y="19"/>
                    <a:pt x="17" y="19"/>
                    <a:pt x="17" y="19"/>
                  </a:cubicBezTo>
                  <a:cubicBezTo>
                    <a:pt x="14" y="19"/>
                    <a:pt x="12" y="16"/>
                    <a:pt x="12" y="14"/>
                  </a:cubicBezTo>
                  <a:cubicBezTo>
                    <a:pt x="12" y="11"/>
                    <a:pt x="14" y="9"/>
                    <a:pt x="16" y="8"/>
                  </a:cubicBezTo>
                  <a:cubicBezTo>
                    <a:pt x="16" y="7"/>
                    <a:pt x="16" y="7"/>
                    <a:pt x="16" y="7"/>
                  </a:cubicBezTo>
                  <a:cubicBezTo>
                    <a:pt x="16" y="6"/>
                    <a:pt x="17" y="6"/>
                    <a:pt x="17" y="6"/>
                  </a:cubicBezTo>
                  <a:cubicBezTo>
                    <a:pt x="18" y="6"/>
                    <a:pt x="19" y="6"/>
                    <a:pt x="19" y="7"/>
                  </a:cubicBezTo>
                  <a:cubicBezTo>
                    <a:pt x="19" y="8"/>
                    <a:pt x="19" y="8"/>
                    <a:pt x="19" y="8"/>
                  </a:cubicBezTo>
                  <a:cubicBezTo>
                    <a:pt x="20" y="9"/>
                    <a:pt x="21" y="9"/>
                    <a:pt x="21" y="10"/>
                  </a:cubicBezTo>
                  <a:cubicBezTo>
                    <a:pt x="22" y="10"/>
                    <a:pt x="22" y="11"/>
                    <a:pt x="21" y="12"/>
                  </a:cubicBezTo>
                  <a:cubicBezTo>
                    <a:pt x="21" y="13"/>
                    <a:pt x="20" y="13"/>
                    <a:pt x="19" y="12"/>
                  </a:cubicBezTo>
                  <a:cubicBezTo>
                    <a:pt x="19" y="12"/>
                    <a:pt x="18" y="11"/>
                    <a:pt x="18" y="11"/>
                  </a:cubicBezTo>
                  <a:cubicBezTo>
                    <a:pt x="17" y="11"/>
                    <a:pt x="17" y="11"/>
                    <a:pt x="17" y="11"/>
                  </a:cubicBezTo>
                  <a:cubicBezTo>
                    <a:pt x="16" y="11"/>
                    <a:pt x="15" y="12"/>
                    <a:pt x="15" y="14"/>
                  </a:cubicBezTo>
                  <a:cubicBezTo>
                    <a:pt x="15" y="15"/>
                    <a:pt x="16" y="16"/>
                    <a:pt x="17" y="16"/>
                  </a:cubicBezTo>
                  <a:cubicBezTo>
                    <a:pt x="18" y="16"/>
                    <a:pt x="18" y="16"/>
                    <a:pt x="18" y="16"/>
                  </a:cubicBezTo>
                  <a:cubicBezTo>
                    <a:pt x="20" y="16"/>
                    <a:pt x="23" y="18"/>
                    <a:pt x="23" y="21"/>
                  </a:cubicBezTo>
                  <a:cubicBezTo>
                    <a:pt x="23" y="24"/>
                    <a:pt x="21" y="26"/>
                    <a:pt x="19" y="26"/>
                  </a:cubicBezTo>
                  <a:close/>
                  <a:moveTo>
                    <a:pt x="19" y="26"/>
                  </a:moveTo>
                  <a:cubicBezTo>
                    <a:pt x="19" y="26"/>
                    <a:pt x="19" y="26"/>
                    <a:pt x="19" y="26"/>
                  </a:cubicBezTo>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88" name="Freeform 8"/>
          <p:cNvSpPr>
            <a:spLocks noEditPoints="1"/>
          </p:cNvSpPr>
          <p:nvPr/>
        </p:nvSpPr>
        <p:spPr bwMode="auto">
          <a:xfrm>
            <a:off x="7674813" y="4494314"/>
            <a:ext cx="469900" cy="439738"/>
          </a:xfrm>
          <a:custGeom>
            <a:avLst/>
            <a:gdLst>
              <a:gd name="T0" fmla="*/ 129 w 130"/>
              <a:gd name="T1" fmla="*/ 35 h 120"/>
              <a:gd name="T2" fmla="*/ 94 w 130"/>
              <a:gd name="T3" fmla="*/ 0 h 120"/>
              <a:gd name="T4" fmla="*/ 64 w 130"/>
              <a:gd name="T5" fmla="*/ 17 h 120"/>
              <a:gd name="T6" fmla="*/ 35 w 130"/>
              <a:gd name="T7" fmla="*/ 0 h 120"/>
              <a:gd name="T8" fmla="*/ 0 w 130"/>
              <a:gd name="T9" fmla="*/ 35 h 120"/>
              <a:gd name="T10" fmla="*/ 2 w 130"/>
              <a:gd name="T11" fmla="*/ 49 h 120"/>
              <a:gd name="T12" fmla="*/ 19 w 130"/>
              <a:gd name="T13" fmla="*/ 79 h 120"/>
              <a:gd name="T14" fmla="*/ 64 w 130"/>
              <a:gd name="T15" fmla="*/ 120 h 120"/>
              <a:gd name="T16" fmla="*/ 110 w 130"/>
              <a:gd name="T17" fmla="*/ 79 h 120"/>
              <a:gd name="T18" fmla="*/ 128 w 130"/>
              <a:gd name="T19" fmla="*/ 49 h 120"/>
              <a:gd name="T20" fmla="*/ 129 w 130"/>
              <a:gd name="T21" fmla="*/ 35 h 120"/>
              <a:gd name="T22" fmla="*/ 123 w 130"/>
              <a:gd name="T23" fmla="*/ 48 h 120"/>
              <a:gd name="T24" fmla="*/ 107 w 130"/>
              <a:gd name="T25" fmla="*/ 75 h 120"/>
              <a:gd name="T26" fmla="*/ 64 w 130"/>
              <a:gd name="T27" fmla="*/ 113 h 120"/>
              <a:gd name="T28" fmla="*/ 23 w 130"/>
              <a:gd name="T29" fmla="*/ 75 h 120"/>
              <a:gd name="T30" fmla="*/ 6 w 130"/>
              <a:gd name="T31" fmla="*/ 48 h 120"/>
              <a:gd name="T32" fmla="*/ 5 w 130"/>
              <a:gd name="T33" fmla="*/ 36 h 120"/>
              <a:gd name="T34" fmla="*/ 5 w 130"/>
              <a:gd name="T35" fmla="*/ 36 h 120"/>
              <a:gd name="T36" fmla="*/ 35 w 130"/>
              <a:gd name="T37" fmla="*/ 5 h 120"/>
              <a:gd name="T38" fmla="*/ 62 w 130"/>
              <a:gd name="T39" fmla="*/ 23 h 120"/>
              <a:gd name="T40" fmla="*/ 64 w 130"/>
              <a:gd name="T41" fmla="*/ 29 h 120"/>
              <a:gd name="T42" fmla="*/ 67 w 130"/>
              <a:gd name="T43" fmla="*/ 23 h 120"/>
              <a:gd name="T44" fmla="*/ 94 w 130"/>
              <a:gd name="T45" fmla="*/ 5 h 120"/>
              <a:gd name="T46" fmla="*/ 124 w 130"/>
              <a:gd name="T47" fmla="*/ 36 h 120"/>
              <a:gd name="T48" fmla="*/ 123 w 130"/>
              <a:gd name="T49" fmla="*/ 48 h 120"/>
              <a:gd name="T50" fmla="*/ 123 w 130"/>
              <a:gd name="T51" fmla="*/ 48 h 120"/>
              <a:gd name="T52" fmla="*/ 123 w 130"/>
              <a:gd name="T53" fmla="*/ 48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0" h="120">
                <a:moveTo>
                  <a:pt x="129" y="35"/>
                </a:moveTo>
                <a:cubicBezTo>
                  <a:pt x="127" y="15"/>
                  <a:pt x="113" y="0"/>
                  <a:pt x="94" y="0"/>
                </a:cubicBezTo>
                <a:cubicBezTo>
                  <a:pt x="82" y="0"/>
                  <a:pt x="71" y="6"/>
                  <a:pt x="64" y="17"/>
                </a:cubicBezTo>
                <a:cubicBezTo>
                  <a:pt x="58" y="6"/>
                  <a:pt x="47" y="0"/>
                  <a:pt x="35" y="0"/>
                </a:cubicBezTo>
                <a:cubicBezTo>
                  <a:pt x="17" y="0"/>
                  <a:pt x="2" y="15"/>
                  <a:pt x="0" y="35"/>
                </a:cubicBezTo>
                <a:cubicBezTo>
                  <a:pt x="0" y="36"/>
                  <a:pt x="0" y="41"/>
                  <a:pt x="2" y="49"/>
                </a:cubicBezTo>
                <a:cubicBezTo>
                  <a:pt x="4" y="60"/>
                  <a:pt x="10" y="71"/>
                  <a:pt x="19" y="79"/>
                </a:cubicBezTo>
                <a:cubicBezTo>
                  <a:pt x="64" y="120"/>
                  <a:pt x="64" y="120"/>
                  <a:pt x="64" y="120"/>
                </a:cubicBezTo>
                <a:cubicBezTo>
                  <a:pt x="110" y="79"/>
                  <a:pt x="110" y="79"/>
                  <a:pt x="110" y="79"/>
                </a:cubicBezTo>
                <a:cubicBezTo>
                  <a:pt x="119" y="71"/>
                  <a:pt x="126" y="60"/>
                  <a:pt x="128" y="49"/>
                </a:cubicBezTo>
                <a:cubicBezTo>
                  <a:pt x="130" y="41"/>
                  <a:pt x="129" y="36"/>
                  <a:pt x="129" y="35"/>
                </a:cubicBezTo>
                <a:close/>
                <a:moveTo>
                  <a:pt x="123" y="48"/>
                </a:moveTo>
                <a:cubicBezTo>
                  <a:pt x="121" y="58"/>
                  <a:pt x="115" y="68"/>
                  <a:pt x="107" y="75"/>
                </a:cubicBezTo>
                <a:cubicBezTo>
                  <a:pt x="64" y="113"/>
                  <a:pt x="64" y="113"/>
                  <a:pt x="64" y="113"/>
                </a:cubicBezTo>
                <a:cubicBezTo>
                  <a:pt x="23" y="75"/>
                  <a:pt x="23" y="75"/>
                  <a:pt x="23" y="75"/>
                </a:cubicBezTo>
                <a:cubicBezTo>
                  <a:pt x="14" y="68"/>
                  <a:pt x="9" y="58"/>
                  <a:pt x="6" y="48"/>
                </a:cubicBezTo>
                <a:cubicBezTo>
                  <a:pt x="5" y="40"/>
                  <a:pt x="5" y="36"/>
                  <a:pt x="5" y="36"/>
                </a:cubicBezTo>
                <a:cubicBezTo>
                  <a:pt x="5" y="36"/>
                  <a:pt x="5" y="36"/>
                  <a:pt x="5" y="36"/>
                </a:cubicBezTo>
                <a:cubicBezTo>
                  <a:pt x="7" y="18"/>
                  <a:pt x="20" y="5"/>
                  <a:pt x="35" y="5"/>
                </a:cubicBezTo>
                <a:cubicBezTo>
                  <a:pt x="47" y="5"/>
                  <a:pt x="57" y="12"/>
                  <a:pt x="62" y="23"/>
                </a:cubicBezTo>
                <a:cubicBezTo>
                  <a:pt x="64" y="29"/>
                  <a:pt x="64" y="29"/>
                  <a:pt x="64" y="29"/>
                </a:cubicBezTo>
                <a:cubicBezTo>
                  <a:pt x="67" y="23"/>
                  <a:pt x="67" y="23"/>
                  <a:pt x="67" y="23"/>
                </a:cubicBezTo>
                <a:cubicBezTo>
                  <a:pt x="72" y="12"/>
                  <a:pt x="82" y="5"/>
                  <a:pt x="94" y="5"/>
                </a:cubicBezTo>
                <a:cubicBezTo>
                  <a:pt x="110" y="5"/>
                  <a:pt x="123" y="18"/>
                  <a:pt x="124" y="36"/>
                </a:cubicBezTo>
                <a:cubicBezTo>
                  <a:pt x="124" y="36"/>
                  <a:pt x="125" y="40"/>
                  <a:pt x="123" y="48"/>
                </a:cubicBezTo>
                <a:close/>
                <a:moveTo>
                  <a:pt x="123" y="48"/>
                </a:moveTo>
                <a:cubicBezTo>
                  <a:pt x="123" y="48"/>
                  <a:pt x="123" y="48"/>
                  <a:pt x="123" y="4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10"/>
          <p:cNvSpPr>
            <a:spLocks noEditPoints="1"/>
          </p:cNvSpPr>
          <p:nvPr/>
        </p:nvSpPr>
        <p:spPr bwMode="auto">
          <a:xfrm>
            <a:off x="8587251" y="3569179"/>
            <a:ext cx="458788" cy="476250"/>
          </a:xfrm>
          <a:custGeom>
            <a:avLst/>
            <a:gdLst>
              <a:gd name="T0" fmla="*/ 118 w 127"/>
              <a:gd name="T1" fmla="*/ 106 h 130"/>
              <a:gd name="T2" fmla="*/ 78 w 127"/>
              <a:gd name="T3" fmla="*/ 52 h 130"/>
              <a:gd name="T4" fmla="*/ 78 w 127"/>
              <a:gd name="T5" fmla="*/ 13 h 130"/>
              <a:gd name="T6" fmla="*/ 83 w 127"/>
              <a:gd name="T7" fmla="*/ 6 h 130"/>
              <a:gd name="T8" fmla="*/ 77 w 127"/>
              <a:gd name="T9" fmla="*/ 0 h 130"/>
              <a:gd name="T10" fmla="*/ 51 w 127"/>
              <a:gd name="T11" fmla="*/ 0 h 130"/>
              <a:gd name="T12" fmla="*/ 44 w 127"/>
              <a:gd name="T13" fmla="*/ 6 h 130"/>
              <a:gd name="T14" fmla="*/ 49 w 127"/>
              <a:gd name="T15" fmla="*/ 13 h 130"/>
              <a:gd name="T16" fmla="*/ 49 w 127"/>
              <a:gd name="T17" fmla="*/ 52 h 130"/>
              <a:gd name="T18" fmla="*/ 10 w 127"/>
              <a:gd name="T19" fmla="*/ 106 h 130"/>
              <a:gd name="T20" fmla="*/ 21 w 127"/>
              <a:gd name="T21" fmla="*/ 130 h 130"/>
              <a:gd name="T22" fmla="*/ 106 w 127"/>
              <a:gd name="T23" fmla="*/ 130 h 130"/>
              <a:gd name="T24" fmla="*/ 118 w 127"/>
              <a:gd name="T25" fmla="*/ 106 h 130"/>
              <a:gd name="T26" fmla="*/ 98 w 127"/>
              <a:gd name="T27" fmla="*/ 124 h 130"/>
              <a:gd name="T28" fmla="*/ 30 w 127"/>
              <a:gd name="T29" fmla="*/ 124 h 130"/>
              <a:gd name="T30" fmla="*/ 21 w 127"/>
              <a:gd name="T31" fmla="*/ 105 h 130"/>
              <a:gd name="T32" fmla="*/ 38 w 127"/>
              <a:gd name="T33" fmla="*/ 81 h 130"/>
              <a:gd name="T34" fmla="*/ 90 w 127"/>
              <a:gd name="T35" fmla="*/ 81 h 130"/>
              <a:gd name="T36" fmla="*/ 107 w 127"/>
              <a:gd name="T37" fmla="*/ 105 h 130"/>
              <a:gd name="T38" fmla="*/ 98 w 127"/>
              <a:gd name="T39" fmla="*/ 124 h 130"/>
              <a:gd name="T40" fmla="*/ 80 w 127"/>
              <a:gd name="T41" fmla="*/ 89 h 130"/>
              <a:gd name="T42" fmla="*/ 48 w 127"/>
              <a:gd name="T43" fmla="*/ 89 h 130"/>
              <a:gd name="T44" fmla="*/ 37 w 127"/>
              <a:gd name="T45" fmla="*/ 104 h 130"/>
              <a:gd name="T46" fmla="*/ 43 w 127"/>
              <a:gd name="T47" fmla="*/ 116 h 130"/>
              <a:gd name="T48" fmla="*/ 85 w 127"/>
              <a:gd name="T49" fmla="*/ 116 h 130"/>
              <a:gd name="T50" fmla="*/ 91 w 127"/>
              <a:gd name="T51" fmla="*/ 104 h 130"/>
              <a:gd name="T52" fmla="*/ 80 w 127"/>
              <a:gd name="T53"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7" h="130">
                <a:moveTo>
                  <a:pt x="118" y="106"/>
                </a:moveTo>
                <a:cubicBezTo>
                  <a:pt x="105" y="87"/>
                  <a:pt x="80" y="55"/>
                  <a:pt x="78" y="52"/>
                </a:cubicBezTo>
                <a:cubicBezTo>
                  <a:pt x="78" y="13"/>
                  <a:pt x="78" y="13"/>
                  <a:pt x="78" y="13"/>
                </a:cubicBezTo>
                <a:cubicBezTo>
                  <a:pt x="81" y="12"/>
                  <a:pt x="83" y="9"/>
                  <a:pt x="83" y="6"/>
                </a:cubicBezTo>
                <a:cubicBezTo>
                  <a:pt x="83" y="3"/>
                  <a:pt x="80" y="0"/>
                  <a:pt x="77" y="0"/>
                </a:cubicBezTo>
                <a:cubicBezTo>
                  <a:pt x="51" y="0"/>
                  <a:pt x="51" y="0"/>
                  <a:pt x="51" y="0"/>
                </a:cubicBezTo>
                <a:cubicBezTo>
                  <a:pt x="47" y="0"/>
                  <a:pt x="44" y="3"/>
                  <a:pt x="44" y="6"/>
                </a:cubicBezTo>
                <a:cubicBezTo>
                  <a:pt x="44" y="9"/>
                  <a:pt x="46" y="12"/>
                  <a:pt x="49" y="13"/>
                </a:cubicBezTo>
                <a:cubicBezTo>
                  <a:pt x="49" y="52"/>
                  <a:pt x="49" y="52"/>
                  <a:pt x="49" y="52"/>
                </a:cubicBezTo>
                <a:cubicBezTo>
                  <a:pt x="48" y="55"/>
                  <a:pt x="23" y="87"/>
                  <a:pt x="10" y="106"/>
                </a:cubicBezTo>
                <a:cubicBezTo>
                  <a:pt x="0" y="121"/>
                  <a:pt x="10" y="130"/>
                  <a:pt x="21" y="130"/>
                </a:cubicBezTo>
                <a:cubicBezTo>
                  <a:pt x="106" y="130"/>
                  <a:pt x="106" y="130"/>
                  <a:pt x="106" y="130"/>
                </a:cubicBezTo>
                <a:cubicBezTo>
                  <a:pt x="118" y="130"/>
                  <a:pt x="127" y="121"/>
                  <a:pt x="118" y="106"/>
                </a:cubicBezTo>
                <a:close/>
                <a:moveTo>
                  <a:pt x="98" y="124"/>
                </a:moveTo>
                <a:cubicBezTo>
                  <a:pt x="30" y="124"/>
                  <a:pt x="30" y="124"/>
                  <a:pt x="30" y="124"/>
                </a:cubicBezTo>
                <a:cubicBezTo>
                  <a:pt x="21" y="124"/>
                  <a:pt x="13" y="117"/>
                  <a:pt x="21" y="105"/>
                </a:cubicBezTo>
                <a:cubicBezTo>
                  <a:pt x="25" y="98"/>
                  <a:pt x="32" y="89"/>
                  <a:pt x="38" y="81"/>
                </a:cubicBezTo>
                <a:cubicBezTo>
                  <a:pt x="90" y="81"/>
                  <a:pt x="90" y="81"/>
                  <a:pt x="90" y="81"/>
                </a:cubicBezTo>
                <a:cubicBezTo>
                  <a:pt x="96" y="89"/>
                  <a:pt x="102" y="98"/>
                  <a:pt x="107" y="105"/>
                </a:cubicBezTo>
                <a:cubicBezTo>
                  <a:pt x="115" y="117"/>
                  <a:pt x="107" y="124"/>
                  <a:pt x="98" y="124"/>
                </a:cubicBezTo>
                <a:close/>
                <a:moveTo>
                  <a:pt x="80" y="89"/>
                </a:moveTo>
                <a:cubicBezTo>
                  <a:pt x="48" y="89"/>
                  <a:pt x="48" y="89"/>
                  <a:pt x="48" y="89"/>
                </a:cubicBezTo>
                <a:cubicBezTo>
                  <a:pt x="44" y="94"/>
                  <a:pt x="40" y="100"/>
                  <a:pt x="37" y="104"/>
                </a:cubicBezTo>
                <a:cubicBezTo>
                  <a:pt x="32" y="111"/>
                  <a:pt x="37" y="116"/>
                  <a:pt x="43" y="116"/>
                </a:cubicBezTo>
                <a:cubicBezTo>
                  <a:pt x="85" y="116"/>
                  <a:pt x="85" y="116"/>
                  <a:pt x="85" y="116"/>
                </a:cubicBezTo>
                <a:cubicBezTo>
                  <a:pt x="91" y="116"/>
                  <a:pt x="95" y="111"/>
                  <a:pt x="91" y="104"/>
                </a:cubicBezTo>
                <a:cubicBezTo>
                  <a:pt x="88" y="100"/>
                  <a:pt x="84" y="94"/>
                  <a:pt x="80" y="8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9"/>
          <p:cNvSpPr>
            <a:spLocks noEditPoints="1"/>
          </p:cNvSpPr>
          <p:nvPr/>
        </p:nvSpPr>
        <p:spPr bwMode="auto">
          <a:xfrm>
            <a:off x="3142792" y="3569182"/>
            <a:ext cx="465138" cy="476250"/>
          </a:xfrm>
          <a:custGeom>
            <a:avLst/>
            <a:gdLst>
              <a:gd name="T0" fmla="*/ 105 w 129"/>
              <a:gd name="T1" fmla="*/ 89 h 130"/>
              <a:gd name="T2" fmla="*/ 97 w 129"/>
              <a:gd name="T3" fmla="*/ 89 h 130"/>
              <a:gd name="T4" fmla="*/ 80 w 129"/>
              <a:gd name="T5" fmla="*/ 73 h 130"/>
              <a:gd name="T6" fmla="*/ 80 w 129"/>
              <a:gd name="T7" fmla="*/ 68 h 130"/>
              <a:gd name="T8" fmla="*/ 88 w 129"/>
              <a:gd name="T9" fmla="*/ 53 h 130"/>
              <a:gd name="T10" fmla="*/ 90 w 129"/>
              <a:gd name="T11" fmla="*/ 51 h 130"/>
              <a:gd name="T12" fmla="*/ 91 w 129"/>
              <a:gd name="T13" fmla="*/ 39 h 130"/>
              <a:gd name="T14" fmla="*/ 90 w 129"/>
              <a:gd name="T15" fmla="*/ 37 h 130"/>
              <a:gd name="T16" fmla="*/ 90 w 129"/>
              <a:gd name="T17" fmla="*/ 23 h 130"/>
              <a:gd name="T18" fmla="*/ 85 w 129"/>
              <a:gd name="T19" fmla="*/ 7 h 130"/>
              <a:gd name="T20" fmla="*/ 72 w 129"/>
              <a:gd name="T21" fmla="*/ 1 h 130"/>
              <a:gd name="T22" fmla="*/ 55 w 129"/>
              <a:gd name="T23" fmla="*/ 1 h 130"/>
              <a:gd name="T24" fmla="*/ 42 w 129"/>
              <a:gd name="T25" fmla="*/ 10 h 130"/>
              <a:gd name="T26" fmla="*/ 38 w 129"/>
              <a:gd name="T27" fmla="*/ 23 h 130"/>
              <a:gd name="T28" fmla="*/ 38 w 129"/>
              <a:gd name="T29" fmla="*/ 37 h 130"/>
              <a:gd name="T30" fmla="*/ 37 w 129"/>
              <a:gd name="T31" fmla="*/ 40 h 130"/>
              <a:gd name="T32" fmla="*/ 39 w 129"/>
              <a:gd name="T33" fmla="*/ 52 h 130"/>
              <a:gd name="T34" fmla="*/ 41 w 129"/>
              <a:gd name="T35" fmla="*/ 55 h 130"/>
              <a:gd name="T36" fmla="*/ 48 w 129"/>
              <a:gd name="T37" fmla="*/ 68 h 130"/>
              <a:gd name="T38" fmla="*/ 48 w 129"/>
              <a:gd name="T39" fmla="*/ 73 h 130"/>
              <a:gd name="T40" fmla="*/ 32 w 129"/>
              <a:gd name="T41" fmla="*/ 89 h 130"/>
              <a:gd name="T42" fmla="*/ 24 w 129"/>
              <a:gd name="T43" fmla="*/ 89 h 130"/>
              <a:gd name="T44" fmla="*/ 0 w 129"/>
              <a:gd name="T45" fmla="*/ 113 h 130"/>
              <a:gd name="T46" fmla="*/ 0 w 129"/>
              <a:gd name="T47" fmla="*/ 122 h 130"/>
              <a:gd name="T48" fmla="*/ 8 w 129"/>
              <a:gd name="T49" fmla="*/ 130 h 130"/>
              <a:gd name="T50" fmla="*/ 121 w 129"/>
              <a:gd name="T51" fmla="*/ 130 h 130"/>
              <a:gd name="T52" fmla="*/ 129 w 129"/>
              <a:gd name="T53" fmla="*/ 122 h 130"/>
              <a:gd name="T54" fmla="*/ 129 w 129"/>
              <a:gd name="T55" fmla="*/ 113 h 130"/>
              <a:gd name="T56" fmla="*/ 105 w 129"/>
              <a:gd name="T57" fmla="*/ 89 h 130"/>
              <a:gd name="T58" fmla="*/ 105 w 129"/>
              <a:gd name="T59" fmla="*/ 89 h 130"/>
              <a:gd name="T60" fmla="*/ 105 w 129"/>
              <a:gd name="T61" fmla="*/ 8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9" h="130">
                <a:moveTo>
                  <a:pt x="105" y="89"/>
                </a:moveTo>
                <a:cubicBezTo>
                  <a:pt x="97" y="89"/>
                  <a:pt x="97" y="89"/>
                  <a:pt x="97" y="89"/>
                </a:cubicBezTo>
                <a:cubicBezTo>
                  <a:pt x="88" y="89"/>
                  <a:pt x="80" y="82"/>
                  <a:pt x="80" y="73"/>
                </a:cubicBezTo>
                <a:cubicBezTo>
                  <a:pt x="80" y="68"/>
                  <a:pt x="80" y="68"/>
                  <a:pt x="80" y="68"/>
                </a:cubicBezTo>
                <a:cubicBezTo>
                  <a:pt x="84" y="64"/>
                  <a:pt x="87" y="59"/>
                  <a:pt x="88" y="53"/>
                </a:cubicBezTo>
                <a:cubicBezTo>
                  <a:pt x="88" y="52"/>
                  <a:pt x="89" y="52"/>
                  <a:pt x="90" y="51"/>
                </a:cubicBezTo>
                <a:cubicBezTo>
                  <a:pt x="93" y="48"/>
                  <a:pt x="94" y="43"/>
                  <a:pt x="91" y="39"/>
                </a:cubicBezTo>
                <a:cubicBezTo>
                  <a:pt x="91" y="39"/>
                  <a:pt x="90" y="38"/>
                  <a:pt x="90" y="37"/>
                </a:cubicBezTo>
                <a:cubicBezTo>
                  <a:pt x="90" y="33"/>
                  <a:pt x="90" y="28"/>
                  <a:pt x="90" y="23"/>
                </a:cubicBezTo>
                <a:cubicBezTo>
                  <a:pt x="90" y="18"/>
                  <a:pt x="89" y="12"/>
                  <a:pt x="85" y="7"/>
                </a:cubicBezTo>
                <a:cubicBezTo>
                  <a:pt x="81" y="4"/>
                  <a:pt x="77" y="2"/>
                  <a:pt x="72" y="1"/>
                </a:cubicBezTo>
                <a:cubicBezTo>
                  <a:pt x="66" y="0"/>
                  <a:pt x="60" y="0"/>
                  <a:pt x="55" y="1"/>
                </a:cubicBezTo>
                <a:cubicBezTo>
                  <a:pt x="50" y="3"/>
                  <a:pt x="45" y="6"/>
                  <a:pt x="42" y="10"/>
                </a:cubicBezTo>
                <a:cubicBezTo>
                  <a:pt x="40" y="14"/>
                  <a:pt x="38" y="18"/>
                  <a:pt x="38" y="23"/>
                </a:cubicBezTo>
                <a:cubicBezTo>
                  <a:pt x="38" y="28"/>
                  <a:pt x="38" y="32"/>
                  <a:pt x="38" y="37"/>
                </a:cubicBezTo>
                <a:cubicBezTo>
                  <a:pt x="38" y="38"/>
                  <a:pt x="38" y="39"/>
                  <a:pt x="37" y="40"/>
                </a:cubicBezTo>
                <a:cubicBezTo>
                  <a:pt x="35" y="44"/>
                  <a:pt x="36" y="49"/>
                  <a:pt x="39" y="52"/>
                </a:cubicBezTo>
                <a:cubicBezTo>
                  <a:pt x="40" y="53"/>
                  <a:pt x="41" y="54"/>
                  <a:pt x="41" y="55"/>
                </a:cubicBezTo>
                <a:cubicBezTo>
                  <a:pt x="42" y="59"/>
                  <a:pt x="45" y="64"/>
                  <a:pt x="48" y="68"/>
                </a:cubicBezTo>
                <a:cubicBezTo>
                  <a:pt x="48" y="73"/>
                  <a:pt x="48" y="73"/>
                  <a:pt x="48" y="73"/>
                </a:cubicBezTo>
                <a:cubicBezTo>
                  <a:pt x="48" y="82"/>
                  <a:pt x="41" y="89"/>
                  <a:pt x="32" y="89"/>
                </a:cubicBezTo>
                <a:cubicBezTo>
                  <a:pt x="24" y="89"/>
                  <a:pt x="24" y="89"/>
                  <a:pt x="24" y="89"/>
                </a:cubicBezTo>
                <a:cubicBezTo>
                  <a:pt x="24" y="89"/>
                  <a:pt x="9" y="93"/>
                  <a:pt x="0" y="113"/>
                </a:cubicBezTo>
                <a:cubicBezTo>
                  <a:pt x="0" y="122"/>
                  <a:pt x="0" y="122"/>
                  <a:pt x="0" y="122"/>
                </a:cubicBezTo>
                <a:cubicBezTo>
                  <a:pt x="0" y="126"/>
                  <a:pt x="3" y="130"/>
                  <a:pt x="8" y="130"/>
                </a:cubicBezTo>
                <a:cubicBezTo>
                  <a:pt x="121" y="130"/>
                  <a:pt x="121" y="130"/>
                  <a:pt x="121" y="130"/>
                </a:cubicBezTo>
                <a:cubicBezTo>
                  <a:pt x="125" y="130"/>
                  <a:pt x="129" y="126"/>
                  <a:pt x="129" y="122"/>
                </a:cubicBezTo>
                <a:cubicBezTo>
                  <a:pt x="129" y="113"/>
                  <a:pt x="129" y="113"/>
                  <a:pt x="129" y="113"/>
                </a:cubicBezTo>
                <a:cubicBezTo>
                  <a:pt x="119" y="93"/>
                  <a:pt x="105" y="89"/>
                  <a:pt x="105" y="89"/>
                </a:cubicBezTo>
                <a:close/>
                <a:moveTo>
                  <a:pt x="105" y="89"/>
                </a:moveTo>
                <a:cubicBezTo>
                  <a:pt x="105" y="89"/>
                  <a:pt x="105" y="89"/>
                  <a:pt x="105" y="89"/>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91" name="Freeform 11"/>
          <p:cNvSpPr>
            <a:spLocks/>
          </p:cNvSpPr>
          <p:nvPr/>
        </p:nvSpPr>
        <p:spPr bwMode="auto">
          <a:xfrm>
            <a:off x="4035806" y="4511756"/>
            <a:ext cx="492873" cy="404860"/>
          </a:xfrm>
          <a:custGeom>
            <a:avLst/>
            <a:gdLst>
              <a:gd name="connsiteX0" fmla="*/ 63500 w 2667000"/>
              <a:gd name="connsiteY0" fmla="*/ 1381350 h 2190750"/>
              <a:gd name="connsiteX1" fmla="*/ 222018 w 2667000"/>
              <a:gd name="connsiteY1" fmla="*/ 1417577 h 2190750"/>
              <a:gd name="connsiteX2" fmla="*/ 1122426 w 2667000"/>
              <a:gd name="connsiteY2" fmla="*/ 1417577 h 2190750"/>
              <a:gd name="connsiteX3" fmla="*/ 1343024 w 2667000"/>
              <a:gd name="connsiteY3" fmla="*/ 1581987 h 2190750"/>
              <a:gd name="connsiteX4" fmla="*/ 1563506 w 2667000"/>
              <a:gd name="connsiteY4" fmla="*/ 1417577 h 2190750"/>
              <a:gd name="connsiteX5" fmla="*/ 2463912 w 2667000"/>
              <a:gd name="connsiteY5" fmla="*/ 1417577 h 2190750"/>
              <a:gd name="connsiteX6" fmla="*/ 2622550 w 2667000"/>
              <a:gd name="connsiteY6" fmla="*/ 1381542 h 2190750"/>
              <a:gd name="connsiteX7" fmla="*/ 2622550 w 2667000"/>
              <a:gd name="connsiteY7" fmla="*/ 1978661 h 2190750"/>
              <a:gd name="connsiteX8" fmla="*/ 2410244 w 2667000"/>
              <a:gd name="connsiteY8" fmla="*/ 2190750 h 2190750"/>
              <a:gd name="connsiteX9" fmla="*/ 275688 w 2667000"/>
              <a:gd name="connsiteY9" fmla="*/ 2190750 h 2190750"/>
              <a:gd name="connsiteX10" fmla="*/ 63500 w 2667000"/>
              <a:gd name="connsiteY10" fmla="*/ 1978661 h 2190750"/>
              <a:gd name="connsiteX11" fmla="*/ 1343024 w 2667000"/>
              <a:gd name="connsiteY11" fmla="*/ 1155700 h 2190750"/>
              <a:gd name="connsiteX12" fmla="*/ 1473820 w 2667000"/>
              <a:gd name="connsiteY12" fmla="*/ 1286088 h 2190750"/>
              <a:gd name="connsiteX13" fmla="*/ 1473820 w 2667000"/>
              <a:gd name="connsiteY13" fmla="*/ 1345363 h 2190750"/>
              <a:gd name="connsiteX14" fmla="*/ 1343024 w 2667000"/>
              <a:gd name="connsiteY14" fmla="*/ 1475895 h 2190750"/>
              <a:gd name="connsiteX15" fmla="*/ 1212466 w 2667000"/>
              <a:gd name="connsiteY15" fmla="*/ 1345363 h 2190750"/>
              <a:gd name="connsiteX16" fmla="*/ 1212466 w 2667000"/>
              <a:gd name="connsiteY16" fmla="*/ 1286088 h 2190750"/>
              <a:gd name="connsiteX17" fmla="*/ 1343024 w 2667000"/>
              <a:gd name="connsiteY17" fmla="*/ 1155700 h 2190750"/>
              <a:gd name="connsiteX18" fmla="*/ 1133626 w 2667000"/>
              <a:gd name="connsiteY18" fmla="*/ 203200 h 2190750"/>
              <a:gd name="connsiteX19" fmla="*/ 939800 w 2667000"/>
              <a:gd name="connsiteY19" fmla="*/ 342900 h 2190750"/>
              <a:gd name="connsiteX20" fmla="*/ 1735138 w 2667000"/>
              <a:gd name="connsiteY20" fmla="*/ 342900 h 2190750"/>
              <a:gd name="connsiteX21" fmla="*/ 1541348 w 2667000"/>
              <a:gd name="connsiteY21" fmla="*/ 203200 h 2190750"/>
              <a:gd name="connsiteX22" fmla="*/ 1129276 w 2667000"/>
              <a:gd name="connsiteY22" fmla="*/ 0 h 2190750"/>
              <a:gd name="connsiteX23" fmla="*/ 1537724 w 2667000"/>
              <a:gd name="connsiteY23" fmla="*/ 0 h 2190750"/>
              <a:gd name="connsiteX24" fmla="*/ 1936044 w 2667000"/>
              <a:gd name="connsiteY24" fmla="*/ 339833 h 2190750"/>
              <a:gd name="connsiteX25" fmla="*/ 2445862 w 2667000"/>
              <a:gd name="connsiteY25" fmla="*/ 339833 h 2190750"/>
              <a:gd name="connsiteX26" fmla="*/ 2667000 w 2667000"/>
              <a:gd name="connsiteY26" fmla="*/ 552163 h 2190750"/>
              <a:gd name="connsiteX27" fmla="*/ 2667000 w 2667000"/>
              <a:gd name="connsiteY27" fmla="*/ 1041969 h 2190750"/>
              <a:gd name="connsiteX28" fmla="*/ 2454752 w 2667000"/>
              <a:gd name="connsiteY28" fmla="*/ 1254125 h 2190750"/>
              <a:gd name="connsiteX29" fmla="*/ 1563900 w 2667000"/>
              <a:gd name="connsiteY29" fmla="*/ 1254125 h 2190750"/>
              <a:gd name="connsiteX30" fmla="*/ 1493150 w 2667000"/>
              <a:gd name="connsiteY30" fmla="*/ 1098462 h 2190750"/>
              <a:gd name="connsiteX31" fmla="*/ 1488952 w 2667000"/>
              <a:gd name="connsiteY31" fmla="*/ 1095095 h 2190750"/>
              <a:gd name="connsiteX32" fmla="*/ 1459936 w 2667000"/>
              <a:gd name="connsiteY32" fmla="*/ 1071696 h 2190750"/>
              <a:gd name="connsiteX33" fmla="*/ 1447958 w 2667000"/>
              <a:gd name="connsiteY33" fmla="*/ 1065368 h 2190750"/>
              <a:gd name="connsiteX34" fmla="*/ 1421660 w 2667000"/>
              <a:gd name="connsiteY34" fmla="*/ 1051607 h 2190750"/>
              <a:gd name="connsiteX35" fmla="*/ 1399064 w 2667000"/>
              <a:gd name="connsiteY35" fmla="*/ 1044582 h 2190750"/>
              <a:gd name="connsiteX36" fmla="*/ 1379432 w 2667000"/>
              <a:gd name="connsiteY36" fmla="*/ 1038601 h 2190750"/>
              <a:gd name="connsiteX37" fmla="*/ 1333500 w 2667000"/>
              <a:gd name="connsiteY37" fmla="*/ 1033956 h 2190750"/>
              <a:gd name="connsiteX38" fmla="*/ 1287568 w 2667000"/>
              <a:gd name="connsiteY38" fmla="*/ 1038601 h 2190750"/>
              <a:gd name="connsiteX39" fmla="*/ 1267812 w 2667000"/>
              <a:gd name="connsiteY39" fmla="*/ 1044582 h 2190750"/>
              <a:gd name="connsiteX40" fmla="*/ 1245094 w 2667000"/>
              <a:gd name="connsiteY40" fmla="*/ 1051607 h 2190750"/>
              <a:gd name="connsiteX41" fmla="*/ 1218918 w 2667000"/>
              <a:gd name="connsiteY41" fmla="*/ 1065368 h 2190750"/>
              <a:gd name="connsiteX42" fmla="*/ 1206940 w 2667000"/>
              <a:gd name="connsiteY42" fmla="*/ 1071696 h 2190750"/>
              <a:gd name="connsiteX43" fmla="*/ 1177678 w 2667000"/>
              <a:gd name="connsiteY43" fmla="*/ 1095095 h 2190750"/>
              <a:gd name="connsiteX44" fmla="*/ 1173728 w 2667000"/>
              <a:gd name="connsiteY44" fmla="*/ 1098462 h 2190750"/>
              <a:gd name="connsiteX45" fmla="*/ 1102978 w 2667000"/>
              <a:gd name="connsiteY45" fmla="*/ 1254125 h 2190750"/>
              <a:gd name="connsiteX46" fmla="*/ 212248 w 2667000"/>
              <a:gd name="connsiteY46" fmla="*/ 1254125 h 2190750"/>
              <a:gd name="connsiteX47" fmla="*/ 0 w 2667000"/>
              <a:gd name="connsiteY47" fmla="*/ 1041737 h 2190750"/>
              <a:gd name="connsiteX48" fmla="*/ 0 w 2667000"/>
              <a:gd name="connsiteY48" fmla="*/ 552163 h 2190750"/>
              <a:gd name="connsiteX49" fmla="*/ 221138 w 2667000"/>
              <a:gd name="connsiteY49" fmla="*/ 339833 h 2190750"/>
              <a:gd name="connsiteX50" fmla="*/ 730586 w 2667000"/>
              <a:gd name="connsiteY50" fmla="*/ 339833 h 2190750"/>
              <a:gd name="connsiteX51" fmla="*/ 1129276 w 2667000"/>
              <a:gd name="connsiteY51" fmla="*/ 0 h 2190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67000" h="2190750">
                <a:moveTo>
                  <a:pt x="63500" y="1381350"/>
                </a:moveTo>
                <a:cubicBezTo>
                  <a:pt x="111720" y="1404352"/>
                  <a:pt x="165270" y="1417577"/>
                  <a:pt x="222018" y="1417577"/>
                </a:cubicBezTo>
                <a:lnTo>
                  <a:pt x="1122426" y="1417577"/>
                </a:lnTo>
                <a:cubicBezTo>
                  <a:pt x="1151570" y="1512265"/>
                  <a:pt x="1238768" y="1581987"/>
                  <a:pt x="1343024" y="1581987"/>
                </a:cubicBezTo>
                <a:cubicBezTo>
                  <a:pt x="1447164" y="1581987"/>
                  <a:pt x="1534480" y="1512265"/>
                  <a:pt x="1563506" y="1417577"/>
                </a:cubicBezTo>
                <a:cubicBezTo>
                  <a:pt x="1563506" y="1417577"/>
                  <a:pt x="2463912" y="1417577"/>
                  <a:pt x="2463912" y="1417577"/>
                </a:cubicBezTo>
                <a:cubicBezTo>
                  <a:pt x="2520780" y="1417577"/>
                  <a:pt x="2574330" y="1404352"/>
                  <a:pt x="2622550" y="1381542"/>
                </a:cubicBezTo>
                <a:lnTo>
                  <a:pt x="2622550" y="1978661"/>
                </a:lnTo>
                <a:cubicBezTo>
                  <a:pt x="2622550" y="2095248"/>
                  <a:pt x="2527178" y="2190750"/>
                  <a:pt x="2410244" y="2190750"/>
                </a:cubicBezTo>
                <a:lnTo>
                  <a:pt x="275688" y="2190750"/>
                </a:lnTo>
                <a:cubicBezTo>
                  <a:pt x="158754" y="2190750"/>
                  <a:pt x="63500" y="2095248"/>
                  <a:pt x="63500" y="1978661"/>
                </a:cubicBezTo>
                <a:close/>
                <a:moveTo>
                  <a:pt x="1343024" y="1155700"/>
                </a:moveTo>
                <a:cubicBezTo>
                  <a:pt x="1415294" y="1155700"/>
                  <a:pt x="1473820" y="1213826"/>
                  <a:pt x="1473820" y="1286088"/>
                </a:cubicBezTo>
                <a:lnTo>
                  <a:pt x="1473820" y="1345363"/>
                </a:lnTo>
                <a:cubicBezTo>
                  <a:pt x="1473820" y="1417290"/>
                  <a:pt x="1415294" y="1475895"/>
                  <a:pt x="1343024" y="1475895"/>
                </a:cubicBezTo>
                <a:cubicBezTo>
                  <a:pt x="1270636" y="1475895"/>
                  <a:pt x="1212466" y="1417290"/>
                  <a:pt x="1212466" y="1345363"/>
                </a:cubicBezTo>
                <a:lnTo>
                  <a:pt x="1212466" y="1286088"/>
                </a:lnTo>
                <a:cubicBezTo>
                  <a:pt x="1212466" y="1213826"/>
                  <a:pt x="1270636" y="1155700"/>
                  <a:pt x="1343024" y="1155700"/>
                </a:cubicBezTo>
                <a:close/>
                <a:moveTo>
                  <a:pt x="1133626" y="203200"/>
                </a:moveTo>
                <a:cubicBezTo>
                  <a:pt x="1042974" y="203200"/>
                  <a:pt x="966900" y="262204"/>
                  <a:pt x="939800" y="342900"/>
                </a:cubicBezTo>
                <a:cubicBezTo>
                  <a:pt x="939800" y="342900"/>
                  <a:pt x="1735138" y="342900"/>
                  <a:pt x="1735138" y="342900"/>
                </a:cubicBezTo>
                <a:cubicBezTo>
                  <a:pt x="1708038" y="262204"/>
                  <a:pt x="1631928" y="203200"/>
                  <a:pt x="1541348" y="203200"/>
                </a:cubicBezTo>
                <a:close/>
                <a:moveTo>
                  <a:pt x="1129276" y="0"/>
                </a:moveTo>
                <a:lnTo>
                  <a:pt x="1537724" y="0"/>
                </a:lnTo>
                <a:cubicBezTo>
                  <a:pt x="1738612" y="0"/>
                  <a:pt x="1905546" y="147650"/>
                  <a:pt x="1936044" y="339833"/>
                </a:cubicBezTo>
                <a:lnTo>
                  <a:pt x="2445862" y="339833"/>
                </a:lnTo>
                <a:cubicBezTo>
                  <a:pt x="2567482" y="339833"/>
                  <a:pt x="2667000" y="435402"/>
                  <a:pt x="2667000" y="552163"/>
                </a:cubicBezTo>
                <a:lnTo>
                  <a:pt x="2667000" y="1041969"/>
                </a:lnTo>
                <a:cubicBezTo>
                  <a:pt x="2667000" y="1159079"/>
                  <a:pt x="2571804" y="1254125"/>
                  <a:pt x="2454752" y="1254125"/>
                </a:cubicBezTo>
                <a:lnTo>
                  <a:pt x="1563900" y="1254125"/>
                </a:lnTo>
                <a:cubicBezTo>
                  <a:pt x="1560812" y="1192928"/>
                  <a:pt x="1534636" y="1138293"/>
                  <a:pt x="1493150" y="1098462"/>
                </a:cubicBezTo>
                <a:cubicBezTo>
                  <a:pt x="1491792" y="1097127"/>
                  <a:pt x="1490310" y="1096314"/>
                  <a:pt x="1488952" y="1095095"/>
                </a:cubicBezTo>
                <a:cubicBezTo>
                  <a:pt x="1479938" y="1086734"/>
                  <a:pt x="1470308" y="1078722"/>
                  <a:pt x="1459936" y="1071696"/>
                </a:cubicBezTo>
                <a:cubicBezTo>
                  <a:pt x="1455984" y="1069374"/>
                  <a:pt x="1451910" y="1067632"/>
                  <a:pt x="1447958" y="1065368"/>
                </a:cubicBezTo>
                <a:cubicBezTo>
                  <a:pt x="1439440" y="1060374"/>
                  <a:pt x="1430920" y="1055439"/>
                  <a:pt x="1421660" y="1051607"/>
                </a:cubicBezTo>
                <a:cubicBezTo>
                  <a:pt x="1414250" y="1048472"/>
                  <a:pt x="1406596" y="1046614"/>
                  <a:pt x="1399064" y="1044582"/>
                </a:cubicBezTo>
                <a:cubicBezTo>
                  <a:pt x="1392272" y="1042491"/>
                  <a:pt x="1386100" y="1039937"/>
                  <a:pt x="1379432" y="1038601"/>
                </a:cubicBezTo>
                <a:cubicBezTo>
                  <a:pt x="1364616" y="1035466"/>
                  <a:pt x="1349304" y="1033956"/>
                  <a:pt x="1333500" y="1033956"/>
                </a:cubicBezTo>
                <a:cubicBezTo>
                  <a:pt x="1317820" y="1033956"/>
                  <a:pt x="1302384" y="1035466"/>
                  <a:pt x="1287568" y="1038601"/>
                </a:cubicBezTo>
                <a:cubicBezTo>
                  <a:pt x="1280900" y="1039937"/>
                  <a:pt x="1274604" y="1042491"/>
                  <a:pt x="1267812" y="1044582"/>
                </a:cubicBezTo>
                <a:cubicBezTo>
                  <a:pt x="1260404" y="1046614"/>
                  <a:pt x="1252378" y="1048472"/>
                  <a:pt x="1245094" y="1051607"/>
                </a:cubicBezTo>
                <a:cubicBezTo>
                  <a:pt x="1236080" y="1055207"/>
                  <a:pt x="1227438" y="1060374"/>
                  <a:pt x="1218918" y="1065368"/>
                </a:cubicBezTo>
                <a:cubicBezTo>
                  <a:pt x="1214966" y="1067632"/>
                  <a:pt x="1210646" y="1069374"/>
                  <a:pt x="1206940" y="1071696"/>
                </a:cubicBezTo>
                <a:cubicBezTo>
                  <a:pt x="1196570" y="1078722"/>
                  <a:pt x="1187062" y="1086734"/>
                  <a:pt x="1177678" y="1095095"/>
                </a:cubicBezTo>
                <a:cubicBezTo>
                  <a:pt x="1176320" y="1096314"/>
                  <a:pt x="1174838" y="1097127"/>
                  <a:pt x="1173728" y="1098462"/>
                </a:cubicBezTo>
                <a:cubicBezTo>
                  <a:pt x="1132364" y="1137944"/>
                  <a:pt x="1105940" y="1192928"/>
                  <a:pt x="1102978" y="1254125"/>
                </a:cubicBezTo>
                <a:lnTo>
                  <a:pt x="212248" y="1254125"/>
                </a:lnTo>
                <a:cubicBezTo>
                  <a:pt x="95198" y="1254125"/>
                  <a:pt x="0" y="1159079"/>
                  <a:pt x="0" y="1041737"/>
                </a:cubicBezTo>
                <a:lnTo>
                  <a:pt x="0" y="552163"/>
                </a:lnTo>
                <a:cubicBezTo>
                  <a:pt x="0" y="435402"/>
                  <a:pt x="99518" y="339833"/>
                  <a:pt x="221138" y="339833"/>
                </a:cubicBezTo>
                <a:lnTo>
                  <a:pt x="730586" y="339833"/>
                </a:lnTo>
                <a:cubicBezTo>
                  <a:pt x="761454" y="147650"/>
                  <a:pt x="928388" y="0"/>
                  <a:pt x="1129276" y="0"/>
                </a:cubicBezTo>
                <a:close/>
              </a:path>
            </a:pathLst>
          </a:custGeom>
          <a:solidFill>
            <a:schemeClr val="bg1"/>
          </a:solidFill>
          <a:ln>
            <a:noFill/>
          </a:ln>
        </p:spPr>
        <p:txBody>
          <a:bodyPr wrap="square" lIns="0" tIns="0" rIns="0" bIns="0">
            <a:noAutofit/>
          </a:bodyPr>
          <a:lstStyle/>
          <a:p>
            <a:endParaRPr lang="en-US"/>
          </a:p>
        </p:txBody>
      </p:sp>
      <p:sp>
        <p:nvSpPr>
          <p:cNvPr id="92" name="AutoShape 9"/>
          <p:cNvSpPr>
            <a:spLocks/>
          </p:cNvSpPr>
          <p:nvPr/>
        </p:nvSpPr>
        <p:spPr bwMode="auto">
          <a:xfrm>
            <a:off x="9454901" y="4434263"/>
            <a:ext cx="537240" cy="559834"/>
          </a:xfrm>
          <a:custGeom>
            <a:avLst/>
            <a:gdLst/>
            <a:ahLst/>
            <a:cxnLst/>
            <a:rect l="0" t="0" r="r" b="b"/>
            <a:pathLst>
              <a:path w="21600" h="21600">
                <a:moveTo>
                  <a:pt x="16886" y="15360"/>
                </a:moveTo>
                <a:cubicBezTo>
                  <a:pt x="16640" y="15125"/>
                  <a:pt x="16246" y="15125"/>
                  <a:pt x="16000" y="15360"/>
                </a:cubicBezTo>
                <a:cubicBezTo>
                  <a:pt x="15755" y="15595"/>
                  <a:pt x="15755" y="15973"/>
                  <a:pt x="16000" y="16209"/>
                </a:cubicBezTo>
                <a:lnTo>
                  <a:pt x="17552" y="17698"/>
                </a:lnTo>
                <a:cubicBezTo>
                  <a:pt x="17673" y="17813"/>
                  <a:pt x="17835" y="17871"/>
                  <a:pt x="17992" y="17871"/>
                </a:cubicBezTo>
                <a:cubicBezTo>
                  <a:pt x="18149" y="17871"/>
                  <a:pt x="18312" y="17813"/>
                  <a:pt x="18431" y="17698"/>
                </a:cubicBezTo>
                <a:cubicBezTo>
                  <a:pt x="18677" y="17462"/>
                  <a:pt x="18677" y="17085"/>
                  <a:pt x="18431" y="16849"/>
                </a:cubicBezTo>
                <a:cubicBezTo>
                  <a:pt x="18431" y="16849"/>
                  <a:pt x="16886" y="15360"/>
                  <a:pt x="16886" y="15360"/>
                </a:cubicBezTo>
                <a:close/>
                <a:moveTo>
                  <a:pt x="4715" y="5368"/>
                </a:moveTo>
                <a:cubicBezTo>
                  <a:pt x="4835" y="5484"/>
                  <a:pt x="4997" y="5542"/>
                  <a:pt x="5154" y="5542"/>
                </a:cubicBezTo>
                <a:cubicBezTo>
                  <a:pt x="5312" y="5542"/>
                  <a:pt x="5474" y="5484"/>
                  <a:pt x="5594" y="5368"/>
                </a:cubicBezTo>
                <a:cubicBezTo>
                  <a:pt x="5840" y="5133"/>
                  <a:pt x="5840" y="4756"/>
                  <a:pt x="5594" y="4520"/>
                </a:cubicBezTo>
                <a:lnTo>
                  <a:pt x="4043" y="3031"/>
                </a:lnTo>
                <a:cubicBezTo>
                  <a:pt x="3798" y="2796"/>
                  <a:pt x="3404" y="2796"/>
                  <a:pt x="3158" y="3031"/>
                </a:cubicBezTo>
                <a:cubicBezTo>
                  <a:pt x="2913" y="3266"/>
                  <a:pt x="2913" y="3644"/>
                  <a:pt x="3158" y="3880"/>
                </a:cubicBezTo>
                <a:cubicBezTo>
                  <a:pt x="3158" y="3880"/>
                  <a:pt x="4715" y="5368"/>
                  <a:pt x="4715" y="5368"/>
                </a:cubicBezTo>
                <a:close/>
                <a:moveTo>
                  <a:pt x="16445" y="5546"/>
                </a:moveTo>
                <a:cubicBezTo>
                  <a:pt x="16603" y="5546"/>
                  <a:pt x="16765" y="5489"/>
                  <a:pt x="16886" y="5373"/>
                </a:cubicBezTo>
                <a:lnTo>
                  <a:pt x="18436" y="3885"/>
                </a:lnTo>
                <a:cubicBezTo>
                  <a:pt x="18681" y="3649"/>
                  <a:pt x="18681" y="3271"/>
                  <a:pt x="18436" y="3035"/>
                </a:cubicBezTo>
                <a:cubicBezTo>
                  <a:pt x="18191" y="2800"/>
                  <a:pt x="17798" y="2800"/>
                  <a:pt x="17552" y="3035"/>
                </a:cubicBezTo>
                <a:lnTo>
                  <a:pt x="16000" y="4524"/>
                </a:lnTo>
                <a:cubicBezTo>
                  <a:pt x="15755" y="4760"/>
                  <a:pt x="15755" y="5138"/>
                  <a:pt x="16000" y="5373"/>
                </a:cubicBezTo>
                <a:cubicBezTo>
                  <a:pt x="16125" y="5489"/>
                  <a:pt x="16283" y="5546"/>
                  <a:pt x="16445" y="5546"/>
                </a:cubicBezTo>
                <a:cubicBezTo>
                  <a:pt x="16445" y="5546"/>
                  <a:pt x="16445" y="5546"/>
                  <a:pt x="16445" y="5546"/>
                </a:cubicBezTo>
                <a:close/>
                <a:moveTo>
                  <a:pt x="4715" y="15360"/>
                </a:moveTo>
                <a:lnTo>
                  <a:pt x="3164" y="16849"/>
                </a:lnTo>
                <a:cubicBezTo>
                  <a:pt x="2918" y="17085"/>
                  <a:pt x="2918" y="17462"/>
                  <a:pt x="3164" y="17698"/>
                </a:cubicBezTo>
                <a:cubicBezTo>
                  <a:pt x="3283" y="17813"/>
                  <a:pt x="3446" y="17871"/>
                  <a:pt x="3603" y="17871"/>
                </a:cubicBezTo>
                <a:cubicBezTo>
                  <a:pt x="3760" y="17871"/>
                  <a:pt x="3923" y="17813"/>
                  <a:pt x="4043" y="17698"/>
                </a:cubicBezTo>
                <a:lnTo>
                  <a:pt x="5594" y="16209"/>
                </a:lnTo>
                <a:cubicBezTo>
                  <a:pt x="5840" y="15973"/>
                  <a:pt x="5840" y="15595"/>
                  <a:pt x="5594" y="15360"/>
                </a:cubicBezTo>
                <a:cubicBezTo>
                  <a:pt x="5354" y="15125"/>
                  <a:pt x="4955" y="15125"/>
                  <a:pt x="4715" y="15360"/>
                </a:cubicBezTo>
                <a:cubicBezTo>
                  <a:pt x="4715" y="15360"/>
                  <a:pt x="4715" y="15360"/>
                  <a:pt x="4715" y="15360"/>
                </a:cubicBezTo>
                <a:close/>
                <a:moveTo>
                  <a:pt x="20974" y="9764"/>
                </a:moveTo>
                <a:lnTo>
                  <a:pt x="18784" y="9764"/>
                </a:lnTo>
                <a:cubicBezTo>
                  <a:pt x="18441" y="9764"/>
                  <a:pt x="18158" y="10031"/>
                  <a:pt x="18158" y="10365"/>
                </a:cubicBezTo>
                <a:cubicBezTo>
                  <a:pt x="18158" y="10694"/>
                  <a:pt x="18436" y="10964"/>
                  <a:pt x="18784" y="10964"/>
                </a:cubicBezTo>
                <a:lnTo>
                  <a:pt x="20974" y="10964"/>
                </a:lnTo>
                <a:cubicBezTo>
                  <a:pt x="21317" y="10964"/>
                  <a:pt x="21600" y="10698"/>
                  <a:pt x="21600" y="10365"/>
                </a:cubicBezTo>
                <a:cubicBezTo>
                  <a:pt x="21600" y="10036"/>
                  <a:pt x="21321" y="9764"/>
                  <a:pt x="20974" y="9764"/>
                </a:cubicBezTo>
                <a:cubicBezTo>
                  <a:pt x="20974" y="9764"/>
                  <a:pt x="20974" y="9764"/>
                  <a:pt x="20974" y="9764"/>
                </a:cubicBezTo>
                <a:close/>
                <a:moveTo>
                  <a:pt x="3441" y="10365"/>
                </a:moveTo>
                <a:cubicBezTo>
                  <a:pt x="3441" y="10036"/>
                  <a:pt x="3164" y="9764"/>
                  <a:pt x="2816" y="9764"/>
                </a:cubicBezTo>
                <a:lnTo>
                  <a:pt x="625" y="9764"/>
                </a:lnTo>
                <a:cubicBezTo>
                  <a:pt x="283" y="9764"/>
                  <a:pt x="0" y="10031"/>
                  <a:pt x="0" y="10365"/>
                </a:cubicBezTo>
                <a:cubicBezTo>
                  <a:pt x="0" y="10694"/>
                  <a:pt x="278" y="10964"/>
                  <a:pt x="625" y="10964"/>
                </a:cubicBezTo>
                <a:lnTo>
                  <a:pt x="2816" y="10964"/>
                </a:lnTo>
                <a:cubicBezTo>
                  <a:pt x="3164" y="10964"/>
                  <a:pt x="3441" y="10698"/>
                  <a:pt x="3441" y="10365"/>
                </a:cubicBezTo>
                <a:cubicBezTo>
                  <a:pt x="3441" y="10365"/>
                  <a:pt x="3441" y="10365"/>
                  <a:pt x="3441" y="10365"/>
                </a:cubicBezTo>
                <a:close/>
                <a:moveTo>
                  <a:pt x="10800" y="3302"/>
                </a:moveTo>
                <a:cubicBezTo>
                  <a:pt x="11143" y="3302"/>
                  <a:pt x="11425" y="3035"/>
                  <a:pt x="11425" y="2702"/>
                </a:cubicBezTo>
                <a:lnTo>
                  <a:pt x="11425" y="600"/>
                </a:lnTo>
                <a:cubicBezTo>
                  <a:pt x="11425" y="271"/>
                  <a:pt x="11147" y="0"/>
                  <a:pt x="10800" y="0"/>
                </a:cubicBezTo>
                <a:cubicBezTo>
                  <a:pt x="10453" y="0"/>
                  <a:pt x="10175" y="267"/>
                  <a:pt x="10175" y="600"/>
                </a:cubicBezTo>
                <a:lnTo>
                  <a:pt x="10175" y="2702"/>
                </a:lnTo>
                <a:cubicBezTo>
                  <a:pt x="10175" y="3035"/>
                  <a:pt x="10457" y="3302"/>
                  <a:pt x="10800" y="3302"/>
                </a:cubicBezTo>
                <a:cubicBezTo>
                  <a:pt x="10800" y="3302"/>
                  <a:pt x="10800" y="3302"/>
                  <a:pt x="10800" y="3302"/>
                </a:cubicBezTo>
                <a:close/>
                <a:moveTo>
                  <a:pt x="11425" y="7146"/>
                </a:moveTo>
                <a:cubicBezTo>
                  <a:pt x="11425" y="6817"/>
                  <a:pt x="11147" y="6547"/>
                  <a:pt x="10800" y="6547"/>
                </a:cubicBezTo>
                <a:cubicBezTo>
                  <a:pt x="8595" y="6547"/>
                  <a:pt x="6799" y="8266"/>
                  <a:pt x="6799" y="10386"/>
                </a:cubicBezTo>
                <a:cubicBezTo>
                  <a:pt x="6799" y="10715"/>
                  <a:pt x="7077" y="10987"/>
                  <a:pt x="7424" y="10987"/>
                </a:cubicBezTo>
                <a:cubicBezTo>
                  <a:pt x="7766" y="10987"/>
                  <a:pt x="8049" y="10720"/>
                  <a:pt x="8049" y="10386"/>
                </a:cubicBezTo>
                <a:cubicBezTo>
                  <a:pt x="8049" y="8929"/>
                  <a:pt x="9286" y="7747"/>
                  <a:pt x="10800" y="7747"/>
                </a:cubicBezTo>
                <a:cubicBezTo>
                  <a:pt x="11147" y="7747"/>
                  <a:pt x="11425" y="7480"/>
                  <a:pt x="11425" y="7146"/>
                </a:cubicBezTo>
                <a:cubicBezTo>
                  <a:pt x="11425" y="7146"/>
                  <a:pt x="11425" y="7146"/>
                  <a:pt x="11425" y="7146"/>
                </a:cubicBezTo>
                <a:close/>
                <a:moveTo>
                  <a:pt x="16343" y="10369"/>
                </a:moveTo>
                <a:cubicBezTo>
                  <a:pt x="16343" y="11804"/>
                  <a:pt x="15751" y="13106"/>
                  <a:pt x="14788" y="14062"/>
                </a:cubicBezTo>
                <a:cubicBezTo>
                  <a:pt x="14056" y="14791"/>
                  <a:pt x="13583" y="15719"/>
                  <a:pt x="13426" y="16711"/>
                </a:cubicBezTo>
                <a:cubicBezTo>
                  <a:pt x="13356" y="17138"/>
                  <a:pt x="12972" y="17453"/>
                  <a:pt x="12517" y="17453"/>
                </a:cubicBezTo>
                <a:lnTo>
                  <a:pt x="9077" y="17453"/>
                </a:lnTo>
                <a:cubicBezTo>
                  <a:pt x="8628" y="17453"/>
                  <a:pt x="8239" y="17142"/>
                  <a:pt x="8174" y="16716"/>
                </a:cubicBezTo>
                <a:cubicBezTo>
                  <a:pt x="8012" y="15724"/>
                  <a:pt x="7535" y="14782"/>
                  <a:pt x="6803" y="14058"/>
                </a:cubicBezTo>
                <a:cubicBezTo>
                  <a:pt x="5858" y="13115"/>
                  <a:pt x="5270" y="11836"/>
                  <a:pt x="5256" y="10426"/>
                </a:cubicBezTo>
                <a:cubicBezTo>
                  <a:pt x="5224" y="7467"/>
                  <a:pt x="7679" y="5071"/>
                  <a:pt x="10763" y="5049"/>
                </a:cubicBezTo>
                <a:cubicBezTo>
                  <a:pt x="13843" y="5026"/>
                  <a:pt x="16343" y="7418"/>
                  <a:pt x="16343" y="10369"/>
                </a:cubicBezTo>
                <a:cubicBezTo>
                  <a:pt x="16343" y="10369"/>
                  <a:pt x="16343" y="10369"/>
                  <a:pt x="16343" y="10369"/>
                </a:cubicBezTo>
                <a:close/>
                <a:moveTo>
                  <a:pt x="13366" y="18875"/>
                </a:moveTo>
                <a:lnTo>
                  <a:pt x="13366" y="19507"/>
                </a:lnTo>
                <a:cubicBezTo>
                  <a:pt x="13366" y="20009"/>
                  <a:pt x="12981" y="20427"/>
                  <a:pt x="12481" y="20498"/>
                </a:cubicBezTo>
                <a:lnTo>
                  <a:pt x="12319" y="21071"/>
                </a:lnTo>
                <a:cubicBezTo>
                  <a:pt x="12231" y="21382"/>
                  <a:pt x="11938" y="21600"/>
                  <a:pt x="11601" y="21600"/>
                </a:cubicBezTo>
                <a:lnTo>
                  <a:pt x="9994" y="21600"/>
                </a:lnTo>
                <a:cubicBezTo>
                  <a:pt x="9656" y="21600"/>
                  <a:pt x="9364" y="21382"/>
                  <a:pt x="9276" y="21071"/>
                </a:cubicBezTo>
                <a:lnTo>
                  <a:pt x="9119" y="20498"/>
                </a:lnTo>
                <a:cubicBezTo>
                  <a:pt x="8614" y="20422"/>
                  <a:pt x="8230" y="20009"/>
                  <a:pt x="8230" y="19502"/>
                </a:cubicBezTo>
                <a:lnTo>
                  <a:pt x="8230" y="18871"/>
                </a:lnTo>
                <a:cubicBezTo>
                  <a:pt x="8230" y="18534"/>
                  <a:pt x="8512" y="18263"/>
                  <a:pt x="8864" y="18263"/>
                </a:cubicBezTo>
                <a:lnTo>
                  <a:pt x="12731" y="18263"/>
                </a:lnTo>
                <a:cubicBezTo>
                  <a:pt x="13083" y="18267"/>
                  <a:pt x="13366" y="18538"/>
                  <a:pt x="13366" y="18875"/>
                </a:cubicBezTo>
                <a:cubicBezTo>
                  <a:pt x="13366" y="18875"/>
                  <a:pt x="13366" y="18875"/>
                  <a:pt x="13366" y="18875"/>
                </a:cubicBezTo>
                <a:close/>
                <a:moveTo>
                  <a:pt x="13366" y="18875"/>
                </a:moveTo>
              </a:path>
            </a:pathLst>
          </a:custGeom>
          <a:solidFill>
            <a:schemeClr val="bg1"/>
          </a:solidFill>
          <a:ln>
            <a:noFill/>
          </a:ln>
        </p:spPr>
        <p:txBody>
          <a:bodyPr lIns="0" tIns="0" rIns="0" bIns="0"/>
          <a:lstStyle/>
          <a:p>
            <a:endParaRPr lang="en-US"/>
          </a:p>
        </p:txBody>
      </p:sp>
      <p:sp>
        <p:nvSpPr>
          <p:cNvPr id="3" name="Picture Placeholder 2">
            <a:extLst>
              <a:ext uri="{FF2B5EF4-FFF2-40B4-BE49-F238E27FC236}">
                <a16:creationId xmlns:a16="http://schemas.microsoft.com/office/drawing/2014/main" id="{DCC69E2C-8402-4DFA-B41F-394FF4023196}"/>
              </a:ext>
            </a:extLst>
          </p:cNvPr>
          <p:cNvSpPr>
            <a:spLocks noGrp="1"/>
          </p:cNvSpPr>
          <p:nvPr>
            <p:ph type="pic" sz="quarter" idx="13"/>
          </p:nvPr>
        </p:nvSpPr>
        <p:spPr/>
      </p:sp>
    </p:spTree>
    <p:extLst>
      <p:ext uri="{BB962C8B-B14F-4D97-AF65-F5344CB8AC3E}">
        <p14:creationId xmlns:p14="http://schemas.microsoft.com/office/powerpoint/2010/main" val="194231721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6</a:t>
            </a:fld>
            <a:endParaRPr lang="en-US" dirty="0"/>
          </a:p>
        </p:txBody>
      </p:sp>
      <p:sp>
        <p:nvSpPr>
          <p:cNvPr id="6" name="Footer Placeholder 2"/>
          <p:cNvSpPr>
            <a:spLocks noGrp="1"/>
          </p:cNvSpPr>
          <p:nvPr>
            <p:ph type="ftr" sz="quarter" idx="10"/>
          </p:nvPr>
        </p:nvSpPr>
        <p:spPr/>
        <p:txBody>
          <a:bodyPr/>
          <a:lstStyle/>
          <a:p>
            <a:r>
              <a:rPr lang="en-US"/>
              <a:t>www.yourwebsite.com</a:t>
            </a:r>
            <a:endParaRPr lang="en-US" dirty="0"/>
          </a:p>
        </p:txBody>
      </p:sp>
      <p:sp>
        <p:nvSpPr>
          <p:cNvPr id="7" name="Title 6"/>
          <p:cNvSpPr>
            <a:spLocks noGrp="1"/>
          </p:cNvSpPr>
          <p:nvPr>
            <p:ph type="title"/>
          </p:nvPr>
        </p:nvSpPr>
        <p:spPr/>
        <p:txBody>
          <a:bodyPr/>
          <a:lstStyle/>
          <a:p>
            <a:r>
              <a:rPr lang="en-US" b="1" dirty="0">
                <a:solidFill>
                  <a:schemeClr val="tx1">
                    <a:lumMod val="95000"/>
                    <a:lumOff val="5000"/>
                  </a:schemeClr>
                </a:solidFill>
              </a:rPr>
              <a:t>Company</a:t>
            </a:r>
            <a:r>
              <a:rPr lang="en-US" dirty="0">
                <a:solidFill>
                  <a:schemeClr val="tx1">
                    <a:lumMod val="95000"/>
                    <a:lumOff val="5000"/>
                  </a:schemeClr>
                </a:solidFill>
              </a:rPr>
              <a:t> </a:t>
            </a:r>
            <a:r>
              <a:rPr lang="en-US" dirty="0">
                <a:solidFill>
                  <a:schemeClr val="accent6"/>
                </a:solidFill>
              </a:rPr>
              <a:t>Team Members</a:t>
            </a:r>
          </a:p>
        </p:txBody>
      </p:sp>
      <p:sp>
        <p:nvSpPr>
          <p:cNvPr id="9" name="Text Placeholder 8"/>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7" name="Rectangle 16"/>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3582359" y="1723583"/>
            <a:ext cx="2484110" cy="1980374"/>
          </a:xfrm>
          <a:prstGeom prst="rect">
            <a:avLst/>
          </a:prstGeom>
          <a:solidFill>
            <a:srgbClr val="A6CE3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8925538" y="1723583"/>
            <a:ext cx="2484110" cy="1980374"/>
          </a:xfrm>
          <a:prstGeom prst="rect">
            <a:avLst/>
          </a:prstGeom>
          <a:solidFill>
            <a:srgbClr val="E11B2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p:cNvSpPr/>
          <p:nvPr/>
        </p:nvSpPr>
        <p:spPr>
          <a:xfrm>
            <a:off x="910770" y="3891435"/>
            <a:ext cx="2484110" cy="1980374"/>
          </a:xfrm>
          <a:prstGeom prst="rect">
            <a:avLst/>
          </a:prstGeom>
          <a:solidFill>
            <a:srgbClr val="22C4C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6253949" y="3891435"/>
            <a:ext cx="2484110" cy="1980374"/>
          </a:xfrm>
          <a:prstGeom prst="rect">
            <a:avLst/>
          </a:prstGeom>
          <a:solidFill>
            <a:srgbClr val="FAA61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3" name="Group 52"/>
          <p:cNvGrpSpPr/>
          <p:nvPr/>
        </p:nvGrpSpPr>
        <p:grpSpPr>
          <a:xfrm>
            <a:off x="3764417" y="2095482"/>
            <a:ext cx="2119994" cy="1236577"/>
            <a:chOff x="13224781" y="1597740"/>
            <a:chExt cx="2119994" cy="1236577"/>
          </a:xfrm>
        </p:grpSpPr>
        <p:sp>
          <p:nvSpPr>
            <p:cNvPr id="70" name="TextBox 69"/>
            <p:cNvSpPr txBox="1"/>
            <p:nvPr/>
          </p:nvSpPr>
          <p:spPr>
            <a:xfrm>
              <a:off x="13506409" y="1597740"/>
              <a:ext cx="1556738" cy="477054"/>
            </a:xfrm>
            <a:prstGeom prst="rect">
              <a:avLst/>
            </a:prstGeom>
            <a:noFill/>
          </p:spPr>
          <p:txBody>
            <a:bodyPr wrap="square" rtlCol="0">
              <a:spAutoFit/>
            </a:bodyPr>
            <a:lstStyle/>
            <a:p>
              <a:pPr algn="ctr">
                <a:lnSpc>
                  <a:spcPts val="1500"/>
                </a:lnSpc>
              </a:pPr>
              <a:r>
                <a:rPr lang="en-US" sz="1000" b="1" dirty="0">
                  <a:solidFill>
                    <a:schemeClr val="bg1"/>
                  </a:solidFill>
                  <a:latin typeface="Roboto Slab" pitchFamily="2" charset="0"/>
                  <a:ea typeface="Roboto Slab" pitchFamily="2" charset="0"/>
                </a:rPr>
                <a:t>Vice President</a:t>
              </a:r>
            </a:p>
            <a:p>
              <a:pPr algn="ctr">
                <a:lnSpc>
                  <a:spcPts val="1500"/>
                </a:lnSpc>
              </a:pPr>
              <a:r>
                <a:rPr lang="en-US" sz="1500" dirty="0">
                  <a:solidFill>
                    <a:schemeClr val="bg1"/>
                  </a:solidFill>
                  <a:latin typeface="Roboto Slab" pitchFamily="2" charset="0"/>
                  <a:ea typeface="Roboto Slab" pitchFamily="2" charset="0"/>
                </a:rPr>
                <a:t>Dr. Jacky Chan</a:t>
              </a:r>
            </a:p>
          </p:txBody>
        </p:sp>
        <p:sp>
          <p:nvSpPr>
            <p:cNvPr id="71" name="Rectangle 70"/>
            <p:cNvSpPr/>
            <p:nvPr/>
          </p:nvSpPr>
          <p:spPr>
            <a:xfrm>
              <a:off x="13224781" y="2041451"/>
              <a:ext cx="2119994" cy="425758"/>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your project &amp;</a:t>
              </a:r>
            </a:p>
          </p:txBody>
        </p:sp>
        <p:grpSp>
          <p:nvGrpSpPr>
            <p:cNvPr id="73" name="Group 72"/>
            <p:cNvGrpSpPr/>
            <p:nvPr/>
          </p:nvGrpSpPr>
          <p:grpSpPr>
            <a:xfrm>
              <a:off x="13807895" y="2565827"/>
              <a:ext cx="953766" cy="268490"/>
              <a:chOff x="1324575" y="5760204"/>
              <a:chExt cx="1086520" cy="305861"/>
            </a:xfrm>
          </p:grpSpPr>
          <p:grpSp>
            <p:nvGrpSpPr>
              <p:cNvPr id="83" name="Group 82"/>
              <p:cNvGrpSpPr/>
              <p:nvPr/>
            </p:nvGrpSpPr>
            <p:grpSpPr>
              <a:xfrm>
                <a:off x="1324575" y="5760204"/>
                <a:ext cx="305861" cy="305861"/>
                <a:chOff x="1324575" y="5760204"/>
                <a:chExt cx="305861" cy="305861"/>
              </a:xfrm>
            </p:grpSpPr>
            <p:sp>
              <p:nvSpPr>
                <p:cNvPr id="99" name="Oval 98"/>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0" name="AutoShape 1"/>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accent3"/>
                </a:solidFill>
                <a:ln>
                  <a:noFill/>
                </a:ln>
                <a:extLst/>
              </p:spPr>
              <p:txBody>
                <a:bodyPr lIns="0" tIns="0" rIns="0" bIns="0"/>
                <a:lstStyle/>
                <a:p>
                  <a:endParaRPr lang="en-US"/>
                </a:p>
              </p:txBody>
            </p:sp>
          </p:grpSp>
          <p:grpSp>
            <p:nvGrpSpPr>
              <p:cNvPr id="93" name="Group 92"/>
              <p:cNvGrpSpPr/>
              <p:nvPr/>
            </p:nvGrpSpPr>
            <p:grpSpPr>
              <a:xfrm>
                <a:off x="1714904" y="5760204"/>
                <a:ext cx="305861" cy="305861"/>
                <a:chOff x="1684215" y="5760204"/>
                <a:chExt cx="305861" cy="305861"/>
              </a:xfrm>
            </p:grpSpPr>
            <p:sp>
              <p:nvSpPr>
                <p:cNvPr id="97" name="Oval 96"/>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8" name="AutoShape 21"/>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3"/>
                </a:solidFill>
                <a:ln>
                  <a:noFill/>
                </a:ln>
              </p:spPr>
              <p:txBody>
                <a:bodyPr lIns="0" tIns="0" rIns="0" bIns="0"/>
                <a:lstStyle/>
                <a:p>
                  <a:endParaRPr lang="en-US"/>
                </a:p>
              </p:txBody>
            </p:sp>
          </p:grpSp>
          <p:grpSp>
            <p:nvGrpSpPr>
              <p:cNvPr id="94" name="Group 93"/>
              <p:cNvGrpSpPr/>
              <p:nvPr/>
            </p:nvGrpSpPr>
            <p:grpSpPr>
              <a:xfrm>
                <a:off x="2105234" y="5760204"/>
                <a:ext cx="305861" cy="305861"/>
                <a:chOff x="2177216" y="5760204"/>
                <a:chExt cx="305861" cy="305861"/>
              </a:xfrm>
            </p:grpSpPr>
            <p:sp>
              <p:nvSpPr>
                <p:cNvPr id="95" name="Oval 94"/>
                <p:cNvSpPr/>
                <p:nvPr/>
              </p:nvSpPr>
              <p:spPr>
                <a:xfrm>
                  <a:off x="2177216"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6" name="AutoShape 18"/>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3"/>
                </a:solidFill>
                <a:ln>
                  <a:noFill/>
                </a:ln>
              </p:spPr>
              <p:txBody>
                <a:bodyPr lIns="0" tIns="0" rIns="0" bIns="0"/>
                <a:lstStyle/>
                <a:p>
                  <a:endParaRPr lang="en-US"/>
                </a:p>
              </p:txBody>
            </p:sp>
          </p:grpSp>
        </p:grpSp>
      </p:grpSp>
      <p:grpSp>
        <p:nvGrpSpPr>
          <p:cNvPr id="102" name="Group 101"/>
          <p:cNvGrpSpPr/>
          <p:nvPr/>
        </p:nvGrpSpPr>
        <p:grpSpPr>
          <a:xfrm>
            <a:off x="9107595" y="2095482"/>
            <a:ext cx="2119994" cy="1236577"/>
            <a:chOff x="13224781" y="1597740"/>
            <a:chExt cx="2119994" cy="1236577"/>
          </a:xfrm>
        </p:grpSpPr>
        <p:sp>
          <p:nvSpPr>
            <p:cNvPr id="103" name="TextBox 102"/>
            <p:cNvSpPr txBox="1"/>
            <p:nvPr/>
          </p:nvSpPr>
          <p:spPr>
            <a:xfrm>
              <a:off x="13506409" y="1597740"/>
              <a:ext cx="1556738" cy="477054"/>
            </a:xfrm>
            <a:prstGeom prst="rect">
              <a:avLst/>
            </a:prstGeom>
            <a:noFill/>
          </p:spPr>
          <p:txBody>
            <a:bodyPr wrap="square" rtlCol="0">
              <a:spAutoFit/>
            </a:bodyPr>
            <a:lstStyle/>
            <a:p>
              <a:pPr algn="ctr">
                <a:lnSpc>
                  <a:spcPts val="1500"/>
                </a:lnSpc>
              </a:pPr>
              <a:r>
                <a:rPr lang="en-US" sz="1000" b="1" dirty="0">
                  <a:solidFill>
                    <a:schemeClr val="bg1"/>
                  </a:solidFill>
                  <a:latin typeface="Roboto Slab" pitchFamily="2" charset="0"/>
                  <a:ea typeface="Roboto Slab" pitchFamily="2" charset="0"/>
                </a:rPr>
                <a:t>Vice President</a:t>
              </a:r>
            </a:p>
            <a:p>
              <a:pPr algn="ctr">
                <a:lnSpc>
                  <a:spcPts val="1500"/>
                </a:lnSpc>
              </a:pPr>
              <a:r>
                <a:rPr lang="en-US" sz="1500" dirty="0">
                  <a:solidFill>
                    <a:schemeClr val="bg1"/>
                  </a:solidFill>
                  <a:latin typeface="Roboto Slab" pitchFamily="2" charset="0"/>
                  <a:ea typeface="Roboto Slab" pitchFamily="2" charset="0"/>
                </a:rPr>
                <a:t>Dr. Jacky Chan</a:t>
              </a:r>
            </a:p>
          </p:txBody>
        </p:sp>
        <p:sp>
          <p:nvSpPr>
            <p:cNvPr id="104" name="Rectangle 103"/>
            <p:cNvSpPr/>
            <p:nvPr/>
          </p:nvSpPr>
          <p:spPr>
            <a:xfrm>
              <a:off x="13224781" y="2041451"/>
              <a:ext cx="2119994" cy="425758"/>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your project &amp;</a:t>
              </a:r>
            </a:p>
          </p:txBody>
        </p:sp>
        <p:grpSp>
          <p:nvGrpSpPr>
            <p:cNvPr id="105" name="Group 104"/>
            <p:cNvGrpSpPr/>
            <p:nvPr/>
          </p:nvGrpSpPr>
          <p:grpSpPr>
            <a:xfrm>
              <a:off x="13807895" y="2565827"/>
              <a:ext cx="953766" cy="268490"/>
              <a:chOff x="1324575" y="5760204"/>
              <a:chExt cx="1086520" cy="305861"/>
            </a:xfrm>
          </p:grpSpPr>
          <p:grpSp>
            <p:nvGrpSpPr>
              <p:cNvPr id="106" name="Group 105"/>
              <p:cNvGrpSpPr/>
              <p:nvPr/>
            </p:nvGrpSpPr>
            <p:grpSpPr>
              <a:xfrm>
                <a:off x="1324575" y="5760204"/>
                <a:ext cx="305861" cy="305861"/>
                <a:chOff x="1324575" y="5760204"/>
                <a:chExt cx="305861" cy="305861"/>
              </a:xfrm>
            </p:grpSpPr>
            <p:sp>
              <p:nvSpPr>
                <p:cNvPr id="113" name="Oval 112"/>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4" name="AutoShape 1"/>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accent1"/>
                </a:solidFill>
                <a:ln>
                  <a:noFill/>
                </a:ln>
                <a:extLst/>
              </p:spPr>
              <p:txBody>
                <a:bodyPr lIns="0" tIns="0" rIns="0" bIns="0"/>
                <a:lstStyle/>
                <a:p>
                  <a:endParaRPr lang="en-US"/>
                </a:p>
              </p:txBody>
            </p:sp>
          </p:grpSp>
          <p:grpSp>
            <p:nvGrpSpPr>
              <p:cNvPr id="107" name="Group 106"/>
              <p:cNvGrpSpPr/>
              <p:nvPr/>
            </p:nvGrpSpPr>
            <p:grpSpPr>
              <a:xfrm>
                <a:off x="1714904" y="5760204"/>
                <a:ext cx="305861" cy="305861"/>
                <a:chOff x="1684215" y="5760204"/>
                <a:chExt cx="305861" cy="305861"/>
              </a:xfrm>
            </p:grpSpPr>
            <p:sp>
              <p:nvSpPr>
                <p:cNvPr id="111" name="Oval 110"/>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 name="AutoShape 21"/>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1"/>
                </a:solidFill>
                <a:ln>
                  <a:noFill/>
                </a:ln>
              </p:spPr>
              <p:txBody>
                <a:bodyPr lIns="0" tIns="0" rIns="0" bIns="0"/>
                <a:lstStyle/>
                <a:p>
                  <a:endParaRPr lang="en-US"/>
                </a:p>
              </p:txBody>
            </p:sp>
          </p:grpSp>
          <p:grpSp>
            <p:nvGrpSpPr>
              <p:cNvPr id="108" name="Group 107"/>
              <p:cNvGrpSpPr/>
              <p:nvPr/>
            </p:nvGrpSpPr>
            <p:grpSpPr>
              <a:xfrm>
                <a:off x="2105234" y="5760204"/>
                <a:ext cx="305861" cy="305861"/>
                <a:chOff x="2177216" y="5760204"/>
                <a:chExt cx="305861" cy="305861"/>
              </a:xfrm>
            </p:grpSpPr>
            <p:sp>
              <p:nvSpPr>
                <p:cNvPr id="109" name="Oval 108"/>
                <p:cNvSpPr/>
                <p:nvPr/>
              </p:nvSpPr>
              <p:spPr>
                <a:xfrm>
                  <a:off x="2177216"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0" name="AutoShape 18"/>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1"/>
                </a:solidFill>
                <a:ln>
                  <a:noFill/>
                </a:ln>
              </p:spPr>
              <p:txBody>
                <a:bodyPr lIns="0" tIns="0" rIns="0" bIns="0"/>
                <a:lstStyle/>
                <a:p>
                  <a:endParaRPr lang="en-US"/>
                </a:p>
              </p:txBody>
            </p:sp>
          </p:grpSp>
        </p:grpSp>
      </p:grpSp>
      <p:grpSp>
        <p:nvGrpSpPr>
          <p:cNvPr id="115" name="Group 114"/>
          <p:cNvGrpSpPr/>
          <p:nvPr/>
        </p:nvGrpSpPr>
        <p:grpSpPr>
          <a:xfrm>
            <a:off x="6436006" y="4263333"/>
            <a:ext cx="2119994" cy="1236577"/>
            <a:chOff x="13224781" y="1597740"/>
            <a:chExt cx="2119994" cy="1236577"/>
          </a:xfrm>
        </p:grpSpPr>
        <p:sp>
          <p:nvSpPr>
            <p:cNvPr id="116" name="TextBox 115"/>
            <p:cNvSpPr txBox="1"/>
            <p:nvPr/>
          </p:nvSpPr>
          <p:spPr>
            <a:xfrm>
              <a:off x="13506409" y="1597740"/>
              <a:ext cx="1556738" cy="477054"/>
            </a:xfrm>
            <a:prstGeom prst="rect">
              <a:avLst/>
            </a:prstGeom>
            <a:noFill/>
          </p:spPr>
          <p:txBody>
            <a:bodyPr wrap="square" rtlCol="0">
              <a:spAutoFit/>
            </a:bodyPr>
            <a:lstStyle/>
            <a:p>
              <a:pPr algn="ctr">
                <a:lnSpc>
                  <a:spcPts val="1500"/>
                </a:lnSpc>
              </a:pPr>
              <a:r>
                <a:rPr lang="en-US" sz="1000" b="1" dirty="0">
                  <a:solidFill>
                    <a:schemeClr val="bg1"/>
                  </a:solidFill>
                  <a:latin typeface="Roboto Slab" pitchFamily="2" charset="0"/>
                  <a:ea typeface="Roboto Slab" pitchFamily="2" charset="0"/>
                </a:rPr>
                <a:t>Vice President</a:t>
              </a:r>
            </a:p>
            <a:p>
              <a:pPr algn="ctr">
                <a:lnSpc>
                  <a:spcPts val="1500"/>
                </a:lnSpc>
              </a:pPr>
              <a:r>
                <a:rPr lang="en-US" sz="1500" dirty="0">
                  <a:solidFill>
                    <a:schemeClr val="bg1"/>
                  </a:solidFill>
                  <a:latin typeface="Roboto Slab" pitchFamily="2" charset="0"/>
                  <a:ea typeface="Roboto Slab" pitchFamily="2" charset="0"/>
                </a:rPr>
                <a:t>Dr. Jacky Chan</a:t>
              </a:r>
            </a:p>
          </p:txBody>
        </p:sp>
        <p:sp>
          <p:nvSpPr>
            <p:cNvPr id="117" name="Rectangle 116"/>
            <p:cNvSpPr/>
            <p:nvPr/>
          </p:nvSpPr>
          <p:spPr>
            <a:xfrm>
              <a:off x="13224781" y="2041451"/>
              <a:ext cx="2119994" cy="425758"/>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your project &amp;</a:t>
              </a:r>
            </a:p>
          </p:txBody>
        </p:sp>
        <p:grpSp>
          <p:nvGrpSpPr>
            <p:cNvPr id="118" name="Group 117"/>
            <p:cNvGrpSpPr/>
            <p:nvPr/>
          </p:nvGrpSpPr>
          <p:grpSpPr>
            <a:xfrm>
              <a:off x="13807895" y="2565827"/>
              <a:ext cx="953766" cy="268490"/>
              <a:chOff x="1324575" y="5760204"/>
              <a:chExt cx="1086520" cy="305861"/>
            </a:xfrm>
          </p:grpSpPr>
          <p:grpSp>
            <p:nvGrpSpPr>
              <p:cNvPr id="119" name="Group 118"/>
              <p:cNvGrpSpPr/>
              <p:nvPr/>
            </p:nvGrpSpPr>
            <p:grpSpPr>
              <a:xfrm>
                <a:off x="1324575" y="5760204"/>
                <a:ext cx="305861" cy="305861"/>
                <a:chOff x="1324575" y="5760204"/>
                <a:chExt cx="305861" cy="305861"/>
              </a:xfrm>
            </p:grpSpPr>
            <p:sp>
              <p:nvSpPr>
                <p:cNvPr id="126" name="Oval 125"/>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7" name="AutoShape 1"/>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accent2"/>
                </a:solidFill>
                <a:ln>
                  <a:noFill/>
                </a:ln>
                <a:extLst/>
              </p:spPr>
              <p:txBody>
                <a:bodyPr lIns="0" tIns="0" rIns="0" bIns="0"/>
                <a:lstStyle/>
                <a:p>
                  <a:endParaRPr lang="en-US"/>
                </a:p>
              </p:txBody>
            </p:sp>
          </p:grpSp>
          <p:grpSp>
            <p:nvGrpSpPr>
              <p:cNvPr id="120" name="Group 119"/>
              <p:cNvGrpSpPr/>
              <p:nvPr/>
            </p:nvGrpSpPr>
            <p:grpSpPr>
              <a:xfrm>
                <a:off x="1714904" y="5760204"/>
                <a:ext cx="305861" cy="305861"/>
                <a:chOff x="1684215" y="5760204"/>
                <a:chExt cx="305861" cy="305861"/>
              </a:xfrm>
            </p:grpSpPr>
            <p:sp>
              <p:nvSpPr>
                <p:cNvPr id="124" name="Oval 123"/>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5" name="AutoShape 21"/>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2"/>
                </a:solidFill>
                <a:ln>
                  <a:noFill/>
                </a:ln>
              </p:spPr>
              <p:txBody>
                <a:bodyPr lIns="0" tIns="0" rIns="0" bIns="0"/>
                <a:lstStyle/>
                <a:p>
                  <a:endParaRPr lang="en-US"/>
                </a:p>
              </p:txBody>
            </p:sp>
          </p:grpSp>
          <p:grpSp>
            <p:nvGrpSpPr>
              <p:cNvPr id="121" name="Group 120"/>
              <p:cNvGrpSpPr/>
              <p:nvPr/>
            </p:nvGrpSpPr>
            <p:grpSpPr>
              <a:xfrm>
                <a:off x="2105234" y="5760204"/>
                <a:ext cx="305861" cy="305861"/>
                <a:chOff x="2177216" y="5760204"/>
                <a:chExt cx="305861" cy="305861"/>
              </a:xfrm>
            </p:grpSpPr>
            <p:sp>
              <p:nvSpPr>
                <p:cNvPr id="122" name="Oval 121"/>
                <p:cNvSpPr/>
                <p:nvPr/>
              </p:nvSpPr>
              <p:spPr>
                <a:xfrm>
                  <a:off x="2177216"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3" name="AutoShape 18"/>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2"/>
                </a:solidFill>
                <a:ln>
                  <a:noFill/>
                </a:ln>
              </p:spPr>
              <p:txBody>
                <a:bodyPr lIns="0" tIns="0" rIns="0" bIns="0"/>
                <a:lstStyle/>
                <a:p>
                  <a:endParaRPr lang="en-US"/>
                </a:p>
              </p:txBody>
            </p:sp>
          </p:grpSp>
        </p:grpSp>
      </p:grpSp>
      <p:grpSp>
        <p:nvGrpSpPr>
          <p:cNvPr id="128" name="Group 127"/>
          <p:cNvGrpSpPr/>
          <p:nvPr/>
        </p:nvGrpSpPr>
        <p:grpSpPr>
          <a:xfrm>
            <a:off x="1092827" y="4263333"/>
            <a:ext cx="2119994" cy="1236577"/>
            <a:chOff x="13224781" y="1597740"/>
            <a:chExt cx="2119994" cy="1236577"/>
          </a:xfrm>
        </p:grpSpPr>
        <p:sp>
          <p:nvSpPr>
            <p:cNvPr id="129" name="TextBox 128"/>
            <p:cNvSpPr txBox="1"/>
            <p:nvPr/>
          </p:nvSpPr>
          <p:spPr>
            <a:xfrm>
              <a:off x="13506409" y="1597740"/>
              <a:ext cx="1556738" cy="477054"/>
            </a:xfrm>
            <a:prstGeom prst="rect">
              <a:avLst/>
            </a:prstGeom>
            <a:noFill/>
          </p:spPr>
          <p:txBody>
            <a:bodyPr wrap="square" rtlCol="0">
              <a:spAutoFit/>
            </a:bodyPr>
            <a:lstStyle/>
            <a:p>
              <a:pPr algn="ctr">
                <a:lnSpc>
                  <a:spcPts val="1500"/>
                </a:lnSpc>
              </a:pPr>
              <a:r>
                <a:rPr lang="en-US" sz="1000" b="1" dirty="0">
                  <a:solidFill>
                    <a:schemeClr val="bg1"/>
                  </a:solidFill>
                  <a:latin typeface="Roboto Slab" pitchFamily="2" charset="0"/>
                  <a:ea typeface="Roboto Slab" pitchFamily="2" charset="0"/>
                </a:rPr>
                <a:t>Vice President</a:t>
              </a:r>
            </a:p>
            <a:p>
              <a:pPr algn="ctr">
                <a:lnSpc>
                  <a:spcPts val="1500"/>
                </a:lnSpc>
              </a:pPr>
              <a:r>
                <a:rPr lang="en-US" sz="1500" dirty="0">
                  <a:solidFill>
                    <a:schemeClr val="bg1"/>
                  </a:solidFill>
                  <a:latin typeface="Roboto Slab" pitchFamily="2" charset="0"/>
                  <a:ea typeface="Roboto Slab" pitchFamily="2" charset="0"/>
                </a:rPr>
                <a:t>Dr. Jacky Chan</a:t>
              </a:r>
            </a:p>
          </p:txBody>
        </p:sp>
        <p:sp>
          <p:nvSpPr>
            <p:cNvPr id="130" name="Rectangle 129"/>
            <p:cNvSpPr/>
            <p:nvPr/>
          </p:nvSpPr>
          <p:spPr>
            <a:xfrm>
              <a:off x="13224781" y="2041451"/>
              <a:ext cx="2119994" cy="425758"/>
            </a:xfrm>
            <a:prstGeom prst="rect">
              <a:avLst/>
            </a:prstGeom>
          </p:spPr>
          <p:txBody>
            <a:bodyPr wrap="square">
              <a:spAutoFit/>
            </a:bodyPr>
            <a:lstStyle/>
            <a:p>
              <a:pPr algn="ctr">
                <a:lnSpc>
                  <a:spcPts val="13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meant your project &amp;</a:t>
              </a:r>
            </a:p>
          </p:txBody>
        </p:sp>
        <p:grpSp>
          <p:nvGrpSpPr>
            <p:cNvPr id="131" name="Group 130"/>
            <p:cNvGrpSpPr/>
            <p:nvPr/>
          </p:nvGrpSpPr>
          <p:grpSpPr>
            <a:xfrm>
              <a:off x="13807895" y="2565827"/>
              <a:ext cx="953766" cy="268490"/>
              <a:chOff x="1324575" y="5760204"/>
              <a:chExt cx="1086520" cy="305861"/>
            </a:xfrm>
          </p:grpSpPr>
          <p:grpSp>
            <p:nvGrpSpPr>
              <p:cNvPr id="132" name="Group 131"/>
              <p:cNvGrpSpPr/>
              <p:nvPr/>
            </p:nvGrpSpPr>
            <p:grpSpPr>
              <a:xfrm>
                <a:off x="1324575" y="5760204"/>
                <a:ext cx="305861" cy="305861"/>
                <a:chOff x="1324575" y="5760204"/>
                <a:chExt cx="305861" cy="305861"/>
              </a:xfrm>
            </p:grpSpPr>
            <p:sp>
              <p:nvSpPr>
                <p:cNvPr id="139" name="Oval 138"/>
                <p:cNvSpPr/>
                <p:nvPr/>
              </p:nvSpPr>
              <p:spPr>
                <a:xfrm>
                  <a:off x="132457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0" name="AutoShape 1"/>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accent6"/>
                </a:solidFill>
                <a:ln>
                  <a:noFill/>
                </a:ln>
                <a:extLst/>
              </p:spPr>
              <p:txBody>
                <a:bodyPr lIns="0" tIns="0" rIns="0" bIns="0"/>
                <a:lstStyle/>
                <a:p>
                  <a:endParaRPr lang="en-US"/>
                </a:p>
              </p:txBody>
            </p:sp>
          </p:grpSp>
          <p:grpSp>
            <p:nvGrpSpPr>
              <p:cNvPr id="133" name="Group 132"/>
              <p:cNvGrpSpPr/>
              <p:nvPr/>
            </p:nvGrpSpPr>
            <p:grpSpPr>
              <a:xfrm>
                <a:off x="1714904" y="5760204"/>
                <a:ext cx="305861" cy="305861"/>
                <a:chOff x="1684215" y="5760204"/>
                <a:chExt cx="305861" cy="305861"/>
              </a:xfrm>
            </p:grpSpPr>
            <p:sp>
              <p:nvSpPr>
                <p:cNvPr id="137" name="Oval 136"/>
                <p:cNvSpPr/>
                <p:nvPr/>
              </p:nvSpPr>
              <p:spPr>
                <a:xfrm>
                  <a:off x="1684215"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8" name="AutoShape 21"/>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accent6"/>
                </a:solidFill>
                <a:ln>
                  <a:noFill/>
                </a:ln>
              </p:spPr>
              <p:txBody>
                <a:bodyPr lIns="0" tIns="0" rIns="0" bIns="0"/>
                <a:lstStyle/>
                <a:p>
                  <a:endParaRPr lang="en-US"/>
                </a:p>
              </p:txBody>
            </p:sp>
          </p:grpSp>
          <p:grpSp>
            <p:nvGrpSpPr>
              <p:cNvPr id="134" name="Group 133"/>
              <p:cNvGrpSpPr/>
              <p:nvPr/>
            </p:nvGrpSpPr>
            <p:grpSpPr>
              <a:xfrm>
                <a:off x="2105234" y="5760204"/>
                <a:ext cx="305861" cy="305861"/>
                <a:chOff x="2177216" y="5760204"/>
                <a:chExt cx="305861" cy="305861"/>
              </a:xfrm>
            </p:grpSpPr>
            <p:sp>
              <p:nvSpPr>
                <p:cNvPr id="135" name="Oval 134"/>
                <p:cNvSpPr/>
                <p:nvPr/>
              </p:nvSpPr>
              <p:spPr>
                <a:xfrm>
                  <a:off x="2177216" y="5760204"/>
                  <a:ext cx="305861" cy="3058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6" name="AutoShape 18"/>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accent6"/>
                </a:solidFill>
                <a:ln>
                  <a:noFill/>
                </a:ln>
              </p:spPr>
              <p:txBody>
                <a:bodyPr lIns="0" tIns="0" rIns="0" bIns="0"/>
                <a:lstStyle/>
                <a:p>
                  <a:endParaRPr lang="en-US"/>
                </a:p>
              </p:txBody>
            </p:sp>
          </p:grpSp>
        </p:grpSp>
      </p:grpSp>
      <p:sp>
        <p:nvSpPr>
          <p:cNvPr id="3" name="Picture Placeholder 2">
            <a:extLst>
              <a:ext uri="{FF2B5EF4-FFF2-40B4-BE49-F238E27FC236}">
                <a16:creationId xmlns:a16="http://schemas.microsoft.com/office/drawing/2014/main" id="{312793C2-FEFC-4802-9F5E-33D95AD43F45}"/>
              </a:ext>
            </a:extLst>
          </p:cNvPr>
          <p:cNvSpPr>
            <a:spLocks noGrp="1"/>
          </p:cNvSpPr>
          <p:nvPr>
            <p:ph type="pic" sz="quarter" idx="13"/>
          </p:nvPr>
        </p:nvSpPr>
        <p:spPr/>
      </p:sp>
      <p:sp>
        <p:nvSpPr>
          <p:cNvPr id="8" name="Picture Placeholder 7">
            <a:extLst>
              <a:ext uri="{FF2B5EF4-FFF2-40B4-BE49-F238E27FC236}">
                <a16:creationId xmlns:a16="http://schemas.microsoft.com/office/drawing/2014/main" id="{228E139E-7188-4B20-A0FD-0197D9926365}"/>
              </a:ext>
            </a:extLst>
          </p:cNvPr>
          <p:cNvSpPr>
            <a:spLocks noGrp="1"/>
          </p:cNvSpPr>
          <p:nvPr>
            <p:ph type="pic" sz="quarter" idx="14"/>
          </p:nvPr>
        </p:nvSpPr>
        <p:spPr/>
      </p:sp>
      <p:sp>
        <p:nvSpPr>
          <p:cNvPr id="11" name="Picture Placeholder 10">
            <a:extLst>
              <a:ext uri="{FF2B5EF4-FFF2-40B4-BE49-F238E27FC236}">
                <a16:creationId xmlns:a16="http://schemas.microsoft.com/office/drawing/2014/main" id="{E4774CD3-49DA-498B-BEC5-010AFDF1C3A2}"/>
              </a:ext>
            </a:extLst>
          </p:cNvPr>
          <p:cNvSpPr>
            <a:spLocks noGrp="1"/>
          </p:cNvSpPr>
          <p:nvPr>
            <p:ph type="pic" sz="quarter" idx="15"/>
          </p:nvPr>
        </p:nvSpPr>
        <p:spPr/>
      </p:sp>
      <p:sp>
        <p:nvSpPr>
          <p:cNvPr id="13" name="Picture Placeholder 12">
            <a:extLst>
              <a:ext uri="{FF2B5EF4-FFF2-40B4-BE49-F238E27FC236}">
                <a16:creationId xmlns:a16="http://schemas.microsoft.com/office/drawing/2014/main" id="{712E1382-A5FB-400E-97F5-57551413D132}"/>
              </a:ext>
            </a:extLst>
          </p:cNvPr>
          <p:cNvSpPr>
            <a:spLocks noGrp="1"/>
          </p:cNvSpPr>
          <p:nvPr>
            <p:ph type="pic" sz="quarter" idx="16"/>
          </p:nvPr>
        </p:nvSpPr>
        <p:spPr/>
      </p:sp>
    </p:spTree>
    <p:extLst>
      <p:ext uri="{BB962C8B-B14F-4D97-AF65-F5344CB8AC3E}">
        <p14:creationId xmlns:p14="http://schemas.microsoft.com/office/powerpoint/2010/main" val="21982976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7</a:t>
            </a:fld>
            <a:endParaRPr lang="en-US" dirty="0"/>
          </a:p>
        </p:txBody>
      </p:sp>
      <p:sp>
        <p:nvSpPr>
          <p:cNvPr id="6" name="Footer Placeholder 2"/>
          <p:cNvSpPr>
            <a:spLocks noGrp="1"/>
          </p:cNvSpPr>
          <p:nvPr>
            <p:ph type="ftr" sz="quarter" idx="10"/>
          </p:nvPr>
        </p:nvSpPr>
        <p:spPr/>
        <p:txBody>
          <a:bodyPr/>
          <a:lstStyle/>
          <a:p>
            <a:r>
              <a:rPr lang="en-US"/>
              <a:t>www.yourwebsite.com</a:t>
            </a:r>
            <a:endParaRPr lang="en-US" dirty="0"/>
          </a:p>
        </p:txBody>
      </p:sp>
      <p:sp>
        <p:nvSpPr>
          <p:cNvPr id="7" name="Title 6"/>
          <p:cNvSpPr>
            <a:spLocks noGrp="1"/>
          </p:cNvSpPr>
          <p:nvPr>
            <p:ph type="title"/>
          </p:nvPr>
        </p:nvSpPr>
        <p:spPr/>
        <p:txBody>
          <a:bodyPr/>
          <a:lstStyle/>
          <a:p>
            <a:r>
              <a:rPr lang="en-US" b="1" dirty="0">
                <a:solidFill>
                  <a:schemeClr val="tx1">
                    <a:lumMod val="95000"/>
                    <a:lumOff val="5000"/>
                  </a:schemeClr>
                </a:solidFill>
              </a:rPr>
              <a:t>Company</a:t>
            </a:r>
            <a:r>
              <a:rPr lang="en-US" dirty="0">
                <a:solidFill>
                  <a:schemeClr val="tx1">
                    <a:lumMod val="95000"/>
                    <a:lumOff val="5000"/>
                  </a:schemeClr>
                </a:solidFill>
              </a:rPr>
              <a:t> </a:t>
            </a:r>
            <a:r>
              <a:rPr lang="en-US" dirty="0">
                <a:solidFill>
                  <a:schemeClr val="accent6"/>
                </a:solidFill>
              </a:rPr>
              <a:t>Portfolio</a:t>
            </a:r>
          </a:p>
        </p:txBody>
      </p:sp>
      <p:sp>
        <p:nvSpPr>
          <p:cNvPr id="9" name="Text Placeholder 8"/>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7" name="Rectangle 16"/>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620417" y="1678751"/>
            <a:ext cx="1660357" cy="1582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p:cNvSpPr/>
          <p:nvPr/>
        </p:nvSpPr>
        <p:spPr>
          <a:xfrm>
            <a:off x="6184854" y="1678751"/>
            <a:ext cx="1660357" cy="1582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9749291" y="1678751"/>
            <a:ext cx="1660357" cy="1582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p:cNvSpPr/>
          <p:nvPr/>
        </p:nvSpPr>
        <p:spPr>
          <a:xfrm>
            <a:off x="838200" y="3382669"/>
            <a:ext cx="1660357" cy="1582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4402637" y="3382669"/>
            <a:ext cx="1660357" cy="1582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p:cNvSpPr/>
          <p:nvPr/>
        </p:nvSpPr>
        <p:spPr>
          <a:xfrm>
            <a:off x="7967074" y="3382669"/>
            <a:ext cx="1660357" cy="158205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a:cxnSpLocks/>
          </p:cNvCxnSpPr>
          <p:nvPr/>
        </p:nvCxnSpPr>
        <p:spPr>
          <a:xfrm>
            <a:off x="838200" y="5276786"/>
            <a:ext cx="10571449"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1" name="Rectangle 9"/>
          <p:cNvSpPr>
            <a:spLocks/>
          </p:cNvSpPr>
          <p:nvPr/>
        </p:nvSpPr>
        <p:spPr bwMode="auto">
          <a:xfrm>
            <a:off x="838199" y="5559817"/>
            <a:ext cx="10571450" cy="323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 meant to project an image of professionalism and lorem to</a:t>
            </a:r>
          </a:p>
        </p:txBody>
      </p:sp>
      <p:sp>
        <p:nvSpPr>
          <p:cNvPr id="141" name="Rectangle 9"/>
          <p:cNvSpPr>
            <a:spLocks/>
          </p:cNvSpPr>
          <p:nvPr/>
        </p:nvSpPr>
        <p:spPr bwMode="auto">
          <a:xfrm>
            <a:off x="2844004" y="1959608"/>
            <a:ext cx="1213182" cy="10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1" anchor="ct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142" name="Rectangle 9"/>
          <p:cNvSpPr>
            <a:spLocks/>
          </p:cNvSpPr>
          <p:nvPr/>
        </p:nvSpPr>
        <p:spPr bwMode="auto">
          <a:xfrm>
            <a:off x="6408441" y="1959608"/>
            <a:ext cx="1213182" cy="10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1" anchor="ct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143" name="Rectangle 9"/>
          <p:cNvSpPr>
            <a:spLocks/>
          </p:cNvSpPr>
          <p:nvPr/>
        </p:nvSpPr>
        <p:spPr bwMode="auto">
          <a:xfrm>
            <a:off x="9971888" y="1959608"/>
            <a:ext cx="1213182" cy="10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1" anchor="ct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144" name="Rectangle 9"/>
          <p:cNvSpPr>
            <a:spLocks/>
          </p:cNvSpPr>
          <p:nvPr/>
        </p:nvSpPr>
        <p:spPr bwMode="auto">
          <a:xfrm>
            <a:off x="8190659" y="3661572"/>
            <a:ext cx="1213182" cy="10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1" anchor="ct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145" name="Rectangle 9"/>
          <p:cNvSpPr>
            <a:spLocks/>
          </p:cNvSpPr>
          <p:nvPr/>
        </p:nvSpPr>
        <p:spPr bwMode="auto">
          <a:xfrm>
            <a:off x="4626222" y="3661572"/>
            <a:ext cx="1213182" cy="10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1" anchor="ct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146" name="Rectangle 9"/>
          <p:cNvSpPr>
            <a:spLocks/>
          </p:cNvSpPr>
          <p:nvPr/>
        </p:nvSpPr>
        <p:spPr bwMode="auto">
          <a:xfrm>
            <a:off x="1061787" y="3661572"/>
            <a:ext cx="1213182" cy="10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numCol="1" anchor="ctr"/>
          <a:lstStyle/>
          <a:p>
            <a:pPr algn="ctr">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3" name="Picture Placeholder 2">
            <a:extLst>
              <a:ext uri="{FF2B5EF4-FFF2-40B4-BE49-F238E27FC236}">
                <a16:creationId xmlns:a16="http://schemas.microsoft.com/office/drawing/2014/main" id="{B4A1803A-7739-4186-AD8F-FFF50EBF859E}"/>
              </a:ext>
            </a:extLst>
          </p:cNvPr>
          <p:cNvSpPr>
            <a:spLocks noGrp="1"/>
          </p:cNvSpPr>
          <p:nvPr>
            <p:ph type="pic" sz="quarter" idx="21"/>
          </p:nvPr>
        </p:nvSpPr>
        <p:spPr/>
      </p:sp>
      <p:sp>
        <p:nvSpPr>
          <p:cNvPr id="8" name="Picture Placeholder 7">
            <a:extLst>
              <a:ext uri="{FF2B5EF4-FFF2-40B4-BE49-F238E27FC236}">
                <a16:creationId xmlns:a16="http://schemas.microsoft.com/office/drawing/2014/main" id="{43A52471-85AB-4EF5-B206-91086A1E6CE8}"/>
              </a:ext>
            </a:extLst>
          </p:cNvPr>
          <p:cNvSpPr>
            <a:spLocks noGrp="1"/>
          </p:cNvSpPr>
          <p:nvPr>
            <p:ph type="pic" sz="quarter" idx="20"/>
          </p:nvPr>
        </p:nvSpPr>
        <p:spPr/>
      </p:sp>
      <p:sp>
        <p:nvSpPr>
          <p:cNvPr id="11" name="Picture Placeholder 10">
            <a:extLst>
              <a:ext uri="{FF2B5EF4-FFF2-40B4-BE49-F238E27FC236}">
                <a16:creationId xmlns:a16="http://schemas.microsoft.com/office/drawing/2014/main" id="{C4943E64-F02A-4622-9E9F-E9F7EF218EC3}"/>
              </a:ext>
            </a:extLst>
          </p:cNvPr>
          <p:cNvSpPr>
            <a:spLocks noGrp="1"/>
          </p:cNvSpPr>
          <p:nvPr>
            <p:ph type="pic" sz="quarter" idx="19"/>
          </p:nvPr>
        </p:nvSpPr>
        <p:spPr/>
      </p:sp>
      <p:sp>
        <p:nvSpPr>
          <p:cNvPr id="13" name="Picture Placeholder 12">
            <a:extLst>
              <a:ext uri="{FF2B5EF4-FFF2-40B4-BE49-F238E27FC236}">
                <a16:creationId xmlns:a16="http://schemas.microsoft.com/office/drawing/2014/main" id="{67B54AAC-08E7-45E4-9243-1430D09119DD}"/>
              </a:ext>
            </a:extLst>
          </p:cNvPr>
          <p:cNvSpPr>
            <a:spLocks noGrp="1"/>
          </p:cNvSpPr>
          <p:nvPr>
            <p:ph type="pic" sz="quarter" idx="18"/>
          </p:nvPr>
        </p:nvSpPr>
        <p:spPr/>
      </p:sp>
      <p:sp>
        <p:nvSpPr>
          <p:cNvPr id="15" name="Picture Placeholder 14">
            <a:extLst>
              <a:ext uri="{FF2B5EF4-FFF2-40B4-BE49-F238E27FC236}">
                <a16:creationId xmlns:a16="http://schemas.microsoft.com/office/drawing/2014/main" id="{8A6A4FEC-46A9-4870-81ED-899C0E8CF4A0}"/>
              </a:ext>
            </a:extLst>
          </p:cNvPr>
          <p:cNvSpPr>
            <a:spLocks noGrp="1"/>
          </p:cNvSpPr>
          <p:nvPr>
            <p:ph type="pic" sz="quarter" idx="17"/>
          </p:nvPr>
        </p:nvSpPr>
        <p:spPr/>
      </p:sp>
      <p:sp>
        <p:nvSpPr>
          <p:cNvPr id="18" name="Picture Placeholder 17">
            <a:extLst>
              <a:ext uri="{FF2B5EF4-FFF2-40B4-BE49-F238E27FC236}">
                <a16:creationId xmlns:a16="http://schemas.microsoft.com/office/drawing/2014/main" id="{72EB0C63-3364-49A8-90F5-3D968E0FA8C7}"/>
              </a:ext>
            </a:extLst>
          </p:cNvPr>
          <p:cNvSpPr>
            <a:spLocks noGrp="1"/>
          </p:cNvSpPr>
          <p:nvPr>
            <p:ph type="pic" sz="quarter" idx="16"/>
          </p:nvPr>
        </p:nvSpPr>
        <p:spPr/>
      </p:sp>
    </p:spTree>
    <p:extLst>
      <p:ext uri="{BB962C8B-B14F-4D97-AF65-F5344CB8AC3E}">
        <p14:creationId xmlns:p14="http://schemas.microsoft.com/office/powerpoint/2010/main" val="347458992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8</a:t>
            </a:fld>
            <a:endParaRPr lang="en-US" dirty="0"/>
          </a:p>
        </p:txBody>
      </p:sp>
      <p:sp>
        <p:nvSpPr>
          <p:cNvPr id="6" name="Footer Placeholder 2"/>
          <p:cNvSpPr>
            <a:spLocks noGrp="1"/>
          </p:cNvSpPr>
          <p:nvPr>
            <p:ph type="ftr" sz="quarter" idx="10"/>
          </p:nvPr>
        </p:nvSpPr>
        <p:spPr/>
        <p:txBody>
          <a:bodyPr/>
          <a:lstStyle/>
          <a:p>
            <a:r>
              <a:rPr lang="en-US"/>
              <a:t>www.yourwebsite.com</a:t>
            </a:r>
            <a:endParaRPr lang="en-US" dirty="0"/>
          </a:p>
        </p:txBody>
      </p:sp>
      <p:sp>
        <p:nvSpPr>
          <p:cNvPr id="7" name="Title 6"/>
          <p:cNvSpPr>
            <a:spLocks noGrp="1"/>
          </p:cNvSpPr>
          <p:nvPr>
            <p:ph type="title"/>
          </p:nvPr>
        </p:nvSpPr>
        <p:spPr/>
        <p:txBody>
          <a:bodyPr/>
          <a:lstStyle/>
          <a:p>
            <a:r>
              <a:rPr lang="en-US" b="1" dirty="0">
                <a:solidFill>
                  <a:schemeClr val="tx1">
                    <a:lumMod val="95000"/>
                    <a:lumOff val="5000"/>
                  </a:schemeClr>
                </a:solidFill>
              </a:rPr>
              <a:t>Company</a:t>
            </a:r>
            <a:r>
              <a:rPr lang="en-US" dirty="0">
                <a:solidFill>
                  <a:schemeClr val="tx1">
                    <a:lumMod val="95000"/>
                    <a:lumOff val="5000"/>
                  </a:schemeClr>
                </a:solidFill>
              </a:rPr>
              <a:t> </a:t>
            </a:r>
            <a:r>
              <a:rPr lang="en-US" dirty="0">
                <a:solidFill>
                  <a:schemeClr val="accent6"/>
                </a:solidFill>
              </a:rPr>
              <a:t>Portfolio</a:t>
            </a:r>
          </a:p>
        </p:txBody>
      </p:sp>
      <p:sp>
        <p:nvSpPr>
          <p:cNvPr id="9" name="Text Placeholder 8"/>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7" name="Rectangle 16"/>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Connector 18"/>
          <p:cNvCxnSpPr>
            <a:cxnSpLocks/>
          </p:cNvCxnSpPr>
          <p:nvPr/>
        </p:nvCxnSpPr>
        <p:spPr>
          <a:xfrm>
            <a:off x="838200" y="5276786"/>
            <a:ext cx="10571449" cy="0"/>
          </a:xfrm>
          <a:prstGeom prst="line">
            <a:avLst/>
          </a:prstGeom>
          <a:ln w="31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1" name="Rectangle 9"/>
          <p:cNvSpPr>
            <a:spLocks/>
          </p:cNvSpPr>
          <p:nvPr/>
        </p:nvSpPr>
        <p:spPr bwMode="auto">
          <a:xfrm>
            <a:off x="838199" y="5559817"/>
            <a:ext cx="10571450" cy="323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 and lorem to reliability. By using simple alignments are This letterhead design is meant to project an image of professionalism and lorem to</a:t>
            </a:r>
          </a:p>
        </p:txBody>
      </p:sp>
      <p:sp>
        <p:nvSpPr>
          <p:cNvPr id="113" name="Rectangle 112"/>
          <p:cNvSpPr/>
          <p:nvPr/>
        </p:nvSpPr>
        <p:spPr>
          <a:xfrm>
            <a:off x="838201" y="2886327"/>
            <a:ext cx="10571447" cy="847294"/>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66E6BB14-C70D-42B1-98BA-9C7DD29F20A9}"/>
              </a:ext>
            </a:extLst>
          </p:cNvPr>
          <p:cNvSpPr>
            <a:spLocks noGrp="1"/>
          </p:cNvSpPr>
          <p:nvPr>
            <p:ph type="pic" sz="quarter" idx="18"/>
          </p:nvPr>
        </p:nvSpPr>
        <p:spPr/>
      </p:sp>
      <p:sp>
        <p:nvSpPr>
          <p:cNvPr id="8" name="Picture Placeholder 7">
            <a:extLst>
              <a:ext uri="{FF2B5EF4-FFF2-40B4-BE49-F238E27FC236}">
                <a16:creationId xmlns:a16="http://schemas.microsoft.com/office/drawing/2014/main" id="{521F723D-8758-4A0A-8F5B-2D26EFD0619E}"/>
              </a:ext>
            </a:extLst>
          </p:cNvPr>
          <p:cNvSpPr>
            <a:spLocks noGrp="1"/>
          </p:cNvSpPr>
          <p:nvPr>
            <p:ph type="pic" sz="quarter" idx="24"/>
          </p:nvPr>
        </p:nvSpPr>
        <p:spPr/>
      </p:sp>
      <p:sp>
        <p:nvSpPr>
          <p:cNvPr id="11" name="Picture Placeholder 10">
            <a:extLst>
              <a:ext uri="{FF2B5EF4-FFF2-40B4-BE49-F238E27FC236}">
                <a16:creationId xmlns:a16="http://schemas.microsoft.com/office/drawing/2014/main" id="{2E14511F-3F37-4743-A79B-FDAAF35A1AE6}"/>
              </a:ext>
            </a:extLst>
          </p:cNvPr>
          <p:cNvSpPr>
            <a:spLocks noGrp="1"/>
          </p:cNvSpPr>
          <p:nvPr>
            <p:ph type="pic" sz="quarter" idx="25"/>
          </p:nvPr>
        </p:nvSpPr>
        <p:spPr/>
      </p:sp>
      <p:sp>
        <p:nvSpPr>
          <p:cNvPr id="13" name="Picture Placeholder 12">
            <a:extLst>
              <a:ext uri="{FF2B5EF4-FFF2-40B4-BE49-F238E27FC236}">
                <a16:creationId xmlns:a16="http://schemas.microsoft.com/office/drawing/2014/main" id="{B0889025-865A-4A65-82FB-409D3650031A}"/>
              </a:ext>
            </a:extLst>
          </p:cNvPr>
          <p:cNvSpPr>
            <a:spLocks noGrp="1"/>
          </p:cNvSpPr>
          <p:nvPr>
            <p:ph type="pic" sz="quarter" idx="22"/>
          </p:nvPr>
        </p:nvSpPr>
        <p:spPr/>
      </p:sp>
      <p:sp>
        <p:nvSpPr>
          <p:cNvPr id="15" name="Picture Placeholder 14">
            <a:extLst>
              <a:ext uri="{FF2B5EF4-FFF2-40B4-BE49-F238E27FC236}">
                <a16:creationId xmlns:a16="http://schemas.microsoft.com/office/drawing/2014/main" id="{B7695A66-EA56-4AD4-A681-D5F4A04EEF97}"/>
              </a:ext>
            </a:extLst>
          </p:cNvPr>
          <p:cNvSpPr>
            <a:spLocks noGrp="1"/>
          </p:cNvSpPr>
          <p:nvPr>
            <p:ph type="pic" sz="quarter" idx="23"/>
          </p:nvPr>
        </p:nvSpPr>
        <p:spPr/>
      </p:sp>
      <p:sp>
        <p:nvSpPr>
          <p:cNvPr id="18" name="Picture Placeholder 17">
            <a:extLst>
              <a:ext uri="{FF2B5EF4-FFF2-40B4-BE49-F238E27FC236}">
                <a16:creationId xmlns:a16="http://schemas.microsoft.com/office/drawing/2014/main" id="{198B1E5E-36B3-481F-A54F-687F7250A925}"/>
              </a:ext>
            </a:extLst>
          </p:cNvPr>
          <p:cNvSpPr>
            <a:spLocks noGrp="1"/>
          </p:cNvSpPr>
          <p:nvPr>
            <p:ph type="pic" sz="quarter" idx="26"/>
          </p:nvPr>
        </p:nvSpPr>
        <p:spPr/>
      </p:sp>
      <p:sp>
        <p:nvSpPr>
          <p:cNvPr id="21" name="Picture Placeholder 20">
            <a:extLst>
              <a:ext uri="{FF2B5EF4-FFF2-40B4-BE49-F238E27FC236}">
                <a16:creationId xmlns:a16="http://schemas.microsoft.com/office/drawing/2014/main" id="{20A026A5-7CD6-4C9E-BF19-4570417BFB5F}"/>
              </a:ext>
            </a:extLst>
          </p:cNvPr>
          <p:cNvSpPr>
            <a:spLocks noGrp="1"/>
          </p:cNvSpPr>
          <p:nvPr>
            <p:ph type="pic" sz="quarter" idx="29"/>
          </p:nvPr>
        </p:nvSpPr>
        <p:spPr/>
      </p:sp>
      <p:sp>
        <p:nvSpPr>
          <p:cNvPr id="23" name="Picture Placeholder 22">
            <a:extLst>
              <a:ext uri="{FF2B5EF4-FFF2-40B4-BE49-F238E27FC236}">
                <a16:creationId xmlns:a16="http://schemas.microsoft.com/office/drawing/2014/main" id="{58A4ED48-7061-4461-B274-0DD5A7FF0435}"/>
              </a:ext>
            </a:extLst>
          </p:cNvPr>
          <p:cNvSpPr>
            <a:spLocks noGrp="1"/>
          </p:cNvSpPr>
          <p:nvPr>
            <p:ph type="pic" sz="quarter" idx="28"/>
          </p:nvPr>
        </p:nvSpPr>
        <p:spPr/>
      </p:sp>
      <p:sp>
        <p:nvSpPr>
          <p:cNvPr id="25" name="Picture Placeholder 24">
            <a:extLst>
              <a:ext uri="{FF2B5EF4-FFF2-40B4-BE49-F238E27FC236}">
                <a16:creationId xmlns:a16="http://schemas.microsoft.com/office/drawing/2014/main" id="{29AE83D0-723E-4C0D-BFD8-6EEAB4416821}"/>
              </a:ext>
            </a:extLst>
          </p:cNvPr>
          <p:cNvSpPr>
            <a:spLocks noGrp="1"/>
          </p:cNvSpPr>
          <p:nvPr>
            <p:ph type="pic" sz="quarter" idx="20"/>
          </p:nvPr>
        </p:nvSpPr>
        <p:spPr/>
      </p:sp>
      <p:sp>
        <p:nvSpPr>
          <p:cNvPr id="27" name="Picture Placeholder 26">
            <a:extLst>
              <a:ext uri="{FF2B5EF4-FFF2-40B4-BE49-F238E27FC236}">
                <a16:creationId xmlns:a16="http://schemas.microsoft.com/office/drawing/2014/main" id="{6F6F9F1F-9879-46C6-AF89-DFFBFB8ED96D}"/>
              </a:ext>
            </a:extLst>
          </p:cNvPr>
          <p:cNvSpPr>
            <a:spLocks noGrp="1"/>
          </p:cNvSpPr>
          <p:nvPr>
            <p:ph type="pic" sz="quarter" idx="27"/>
          </p:nvPr>
        </p:nvSpPr>
        <p:spPr/>
      </p:sp>
      <p:sp>
        <p:nvSpPr>
          <p:cNvPr id="29" name="Picture Placeholder 28">
            <a:extLst>
              <a:ext uri="{FF2B5EF4-FFF2-40B4-BE49-F238E27FC236}">
                <a16:creationId xmlns:a16="http://schemas.microsoft.com/office/drawing/2014/main" id="{2F9A11A4-CBBD-429D-8DB2-D3A7859A78E0}"/>
              </a:ext>
            </a:extLst>
          </p:cNvPr>
          <p:cNvSpPr>
            <a:spLocks noGrp="1"/>
          </p:cNvSpPr>
          <p:nvPr>
            <p:ph type="pic" sz="quarter" idx="19"/>
          </p:nvPr>
        </p:nvSpPr>
        <p:spPr/>
      </p:sp>
      <p:sp>
        <p:nvSpPr>
          <p:cNvPr id="31" name="Picture Placeholder 30">
            <a:extLst>
              <a:ext uri="{FF2B5EF4-FFF2-40B4-BE49-F238E27FC236}">
                <a16:creationId xmlns:a16="http://schemas.microsoft.com/office/drawing/2014/main" id="{6D5FA3F9-13DF-473C-832D-D4E610194809}"/>
              </a:ext>
            </a:extLst>
          </p:cNvPr>
          <p:cNvSpPr>
            <a:spLocks noGrp="1"/>
          </p:cNvSpPr>
          <p:nvPr>
            <p:ph type="pic" sz="quarter" idx="21"/>
          </p:nvPr>
        </p:nvSpPr>
        <p:spPr/>
      </p:sp>
    </p:spTree>
    <p:extLst>
      <p:ext uri="{BB962C8B-B14F-4D97-AF65-F5344CB8AC3E}">
        <p14:creationId xmlns:p14="http://schemas.microsoft.com/office/powerpoint/2010/main" val="174476722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r>
              <a:rPr lang="en-US"/>
              <a:t>www.yourwebsite.com</a:t>
            </a:r>
            <a:endParaRPr lang="en-US" dirty="0"/>
          </a:p>
        </p:txBody>
      </p:sp>
      <p:sp>
        <p:nvSpPr>
          <p:cNvPr id="48" name="Rectangle 47"/>
          <p:cNvSpPr/>
          <p:nvPr/>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9"/>
          <p:cNvSpPr>
            <a:spLocks noGrp="1"/>
          </p:cNvSpPr>
          <p:nvPr>
            <p:ph type="sldNum" sz="quarter" idx="11"/>
          </p:nvPr>
        </p:nvSpPr>
        <p:spPr/>
        <p:txBody>
          <a:bodyPr/>
          <a:lstStyle>
            <a:lvl1pPr algn="ctr">
              <a:defRPr sz="1200">
                <a:solidFill>
                  <a:schemeClr val="bg1"/>
                </a:solidFill>
                <a:latin typeface="PT Sans" panose="020B0503020203020204" pitchFamily="34" charset="0"/>
                <a:ea typeface="PT Sans" panose="020B0503020203020204" pitchFamily="34" charset="0"/>
              </a:defRPr>
            </a:lvl1pPr>
          </a:lstStyle>
          <a:p>
            <a:fld id="{E72B8170-242D-42EF-8B64-B507C79780AD}" type="slidenum">
              <a:rPr lang="en-US" smtClean="0"/>
              <a:pPr/>
              <a:t>9</a:t>
            </a:fld>
            <a:endParaRPr lang="en-US" dirty="0"/>
          </a:p>
        </p:txBody>
      </p:sp>
      <p:sp>
        <p:nvSpPr>
          <p:cNvPr id="7" name="Title 6"/>
          <p:cNvSpPr>
            <a:spLocks noGrp="1"/>
          </p:cNvSpPr>
          <p:nvPr>
            <p:ph type="title"/>
          </p:nvPr>
        </p:nvSpPr>
        <p:spPr/>
        <p:txBody>
          <a:bodyPr/>
          <a:lstStyle/>
          <a:p>
            <a:r>
              <a:rPr lang="en-US" b="1" dirty="0">
                <a:solidFill>
                  <a:schemeClr val="tx1">
                    <a:lumMod val="95000"/>
                    <a:lumOff val="5000"/>
                  </a:schemeClr>
                </a:solidFill>
              </a:rPr>
              <a:t>Company</a:t>
            </a:r>
            <a:r>
              <a:rPr lang="en-US" dirty="0">
                <a:solidFill>
                  <a:schemeClr val="tx1">
                    <a:lumMod val="95000"/>
                    <a:lumOff val="5000"/>
                  </a:schemeClr>
                </a:solidFill>
              </a:rPr>
              <a:t> </a:t>
            </a:r>
            <a:r>
              <a:rPr lang="en-US" dirty="0">
                <a:solidFill>
                  <a:schemeClr val="accent6"/>
                </a:solidFill>
              </a:rPr>
              <a:t>Timeline</a:t>
            </a:r>
          </a:p>
        </p:txBody>
      </p:sp>
      <p:sp>
        <p:nvSpPr>
          <p:cNvPr id="9" name="Text Placeholder 8"/>
          <p:cNvSpPr>
            <a:spLocks noGrp="1"/>
          </p:cNvSpPr>
          <p:nvPr>
            <p:ph type="body" sz="quarter" idx="12"/>
          </p:nvPr>
        </p:nvSpPr>
        <p:spPr/>
        <p:txBody>
          <a:bodyPr/>
          <a:lstStyle/>
          <a:p>
            <a:r>
              <a:rPr lang="en-US" dirty="0">
                <a:solidFill>
                  <a:schemeClr val="tx1">
                    <a:lumMod val="50000"/>
                    <a:lumOff val="50000"/>
                  </a:schemeClr>
                </a:solidFill>
              </a:rPr>
              <a:t>Lorem ipsum your title here some text so dummy and your </a:t>
            </a:r>
            <a:r>
              <a:rPr lang="en-US" dirty="0" err="1">
                <a:solidFill>
                  <a:schemeClr val="tx1">
                    <a:lumMod val="50000"/>
                    <a:lumOff val="50000"/>
                  </a:schemeClr>
                </a:solidFill>
              </a:rPr>
              <a:t>powerpoint</a:t>
            </a:r>
            <a:r>
              <a:rPr lang="en-US" dirty="0">
                <a:solidFill>
                  <a:schemeClr val="tx1">
                    <a:lumMod val="50000"/>
                    <a:lumOff val="50000"/>
                  </a:schemeClr>
                </a:solidFill>
              </a:rPr>
              <a:t> presentation</a:t>
            </a:r>
          </a:p>
        </p:txBody>
      </p:sp>
      <p:sp>
        <p:nvSpPr>
          <p:cNvPr id="17" name="Rectangle 16"/>
          <p:cNvSpPr/>
          <p:nvPr/>
        </p:nvSpPr>
        <p:spPr>
          <a:xfrm>
            <a:off x="641054" y="495300"/>
            <a:ext cx="45719" cy="67142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p:cNvCxnSpPr/>
          <p:nvPr/>
        </p:nvCxnSpPr>
        <p:spPr>
          <a:xfrm>
            <a:off x="6095999" y="2362200"/>
            <a:ext cx="0" cy="449580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5448300" y="2362200"/>
            <a:ext cx="647700" cy="0"/>
          </a:xfrm>
          <a:prstGeom prst="straightConnector1">
            <a:avLst/>
          </a:prstGeom>
          <a:ln w="1905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cxnSpLocks/>
          </p:cNvCxnSpPr>
          <p:nvPr/>
        </p:nvCxnSpPr>
        <p:spPr>
          <a:xfrm>
            <a:off x="6096000" y="3219449"/>
            <a:ext cx="622300" cy="0"/>
          </a:xfrm>
          <a:prstGeom prst="straightConnector1">
            <a:avLst/>
          </a:prstGeom>
          <a:ln w="19050">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8" name="TextBox 37"/>
          <p:cNvSpPr txBox="1"/>
          <p:nvPr/>
        </p:nvSpPr>
        <p:spPr>
          <a:xfrm>
            <a:off x="5448878" y="1899377"/>
            <a:ext cx="646545" cy="323165"/>
          </a:xfrm>
          <a:prstGeom prst="rect">
            <a:avLst/>
          </a:prstGeom>
          <a:noFill/>
        </p:spPr>
        <p:txBody>
          <a:bodyPr wrap="square" rtlCol="0">
            <a:spAutoFit/>
          </a:bodyPr>
          <a:lstStyle/>
          <a:p>
            <a:pPr algn="ctr"/>
            <a:r>
              <a:rPr lang="en-US" sz="1500" dirty="0">
                <a:latin typeface="Roboto Slab" pitchFamily="2" charset="0"/>
                <a:ea typeface="Roboto Slab" pitchFamily="2" charset="0"/>
              </a:rPr>
              <a:t>2008</a:t>
            </a:r>
          </a:p>
        </p:txBody>
      </p:sp>
      <p:sp>
        <p:nvSpPr>
          <p:cNvPr id="56" name="TextBox 55"/>
          <p:cNvSpPr txBox="1"/>
          <p:nvPr/>
        </p:nvSpPr>
        <p:spPr>
          <a:xfrm>
            <a:off x="6097154" y="2756625"/>
            <a:ext cx="646545" cy="323165"/>
          </a:xfrm>
          <a:prstGeom prst="rect">
            <a:avLst/>
          </a:prstGeom>
          <a:noFill/>
        </p:spPr>
        <p:txBody>
          <a:bodyPr wrap="square" rtlCol="0">
            <a:spAutoFit/>
          </a:bodyPr>
          <a:lstStyle/>
          <a:p>
            <a:pPr algn="ctr"/>
            <a:r>
              <a:rPr lang="en-US" sz="1500" dirty="0">
                <a:latin typeface="Roboto Slab" pitchFamily="2" charset="0"/>
                <a:ea typeface="Roboto Slab" pitchFamily="2" charset="0"/>
              </a:rPr>
              <a:t>2012</a:t>
            </a:r>
          </a:p>
        </p:txBody>
      </p:sp>
      <p:sp>
        <p:nvSpPr>
          <p:cNvPr id="37" name="Rectangle 36"/>
          <p:cNvSpPr/>
          <p:nvPr/>
        </p:nvSpPr>
        <p:spPr>
          <a:xfrm>
            <a:off x="2131786" y="2360386"/>
            <a:ext cx="2850243" cy="2249714"/>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9"/>
          <p:cNvSpPr>
            <a:spLocks/>
          </p:cNvSpPr>
          <p:nvPr/>
        </p:nvSpPr>
        <p:spPr bwMode="auto">
          <a:xfrm>
            <a:off x="2131786" y="4845596"/>
            <a:ext cx="2850242" cy="5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61" name="Rectangle 60"/>
          <p:cNvSpPr/>
          <p:nvPr/>
        </p:nvSpPr>
        <p:spPr>
          <a:xfrm>
            <a:off x="7161892" y="3219449"/>
            <a:ext cx="2850243" cy="2249714"/>
          </a:xfrm>
          <a:prstGeom prst="rect">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9"/>
          <p:cNvSpPr>
            <a:spLocks/>
          </p:cNvSpPr>
          <p:nvPr/>
        </p:nvSpPr>
        <p:spPr bwMode="auto">
          <a:xfrm>
            <a:off x="7161892" y="5704659"/>
            <a:ext cx="2850242" cy="509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nSpc>
                <a:spcPts val="1500"/>
              </a:lnSpc>
            </a:pPr>
            <a:r>
              <a:rPr lang="en-US" sz="1000" dirty="0">
                <a:solidFill>
                  <a:schemeClr val="tx1">
                    <a:lumMod val="50000"/>
                    <a:lumOff val="50000"/>
                  </a:schemeClr>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a:t>
            </a:r>
          </a:p>
        </p:txBody>
      </p:sp>
      <p:sp>
        <p:nvSpPr>
          <p:cNvPr id="3" name="Picture Placeholder 2">
            <a:extLst>
              <a:ext uri="{FF2B5EF4-FFF2-40B4-BE49-F238E27FC236}">
                <a16:creationId xmlns:a16="http://schemas.microsoft.com/office/drawing/2014/main" id="{D480318A-BA2F-4632-82EF-E0C537D4D956}"/>
              </a:ext>
            </a:extLst>
          </p:cNvPr>
          <p:cNvSpPr>
            <a:spLocks noGrp="1"/>
          </p:cNvSpPr>
          <p:nvPr>
            <p:ph type="pic" sz="quarter" idx="19"/>
          </p:nvPr>
        </p:nvSpPr>
        <p:spPr/>
      </p:sp>
      <p:sp>
        <p:nvSpPr>
          <p:cNvPr id="8" name="Picture Placeholder 7">
            <a:extLst>
              <a:ext uri="{FF2B5EF4-FFF2-40B4-BE49-F238E27FC236}">
                <a16:creationId xmlns:a16="http://schemas.microsoft.com/office/drawing/2014/main" id="{4E52A217-71D2-4213-BD13-52E5933F7CC8}"/>
              </a:ext>
            </a:extLst>
          </p:cNvPr>
          <p:cNvSpPr>
            <a:spLocks noGrp="1"/>
          </p:cNvSpPr>
          <p:nvPr>
            <p:ph type="pic" sz="quarter" idx="20"/>
          </p:nvPr>
        </p:nvSpPr>
        <p:spPr/>
      </p:sp>
    </p:spTree>
    <p:extLst>
      <p:ext uri="{BB962C8B-B14F-4D97-AF65-F5344CB8AC3E}">
        <p14:creationId xmlns:p14="http://schemas.microsoft.com/office/powerpoint/2010/main" val="2361716947"/>
      </p:ext>
    </p:extLst>
  </p:cSld>
  <p:clrMapOvr>
    <a:masterClrMapping/>
  </p:clrMapOvr>
  <p:transition spd="slow">
    <p:comb/>
  </p:transition>
</p:sld>
</file>

<file path=ppt/theme/theme1.xml><?xml version="1.0" encoding="utf-8"?>
<a:theme xmlns:a="http://schemas.openxmlformats.org/drawingml/2006/main" name="Theme_Master">
  <a:themeElements>
    <a:clrScheme name="Custom 54">
      <a:dk1>
        <a:srgbClr val="000000"/>
      </a:dk1>
      <a:lt1>
        <a:srgbClr val="FFFFFF"/>
      </a:lt1>
      <a:dk2>
        <a:srgbClr val="44546A"/>
      </a:dk2>
      <a:lt2>
        <a:srgbClr val="E7E6E6"/>
      </a:lt2>
      <a:accent1>
        <a:srgbClr val="E11B22"/>
      </a:accent1>
      <a:accent2>
        <a:srgbClr val="FAA61A"/>
      </a:accent2>
      <a:accent3>
        <a:srgbClr val="A6CE39"/>
      </a:accent3>
      <a:accent4>
        <a:srgbClr val="722E79"/>
      </a:accent4>
      <a:accent5>
        <a:srgbClr val="00C0F3"/>
      </a:accent5>
      <a:accent6>
        <a:srgbClr val="22C4C0"/>
      </a:accent6>
      <a:hlink>
        <a:srgbClr val="0563C1"/>
      </a:hlink>
      <a:folHlink>
        <a:srgbClr val="722E79"/>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13905</TotalTime>
  <Words>781</Words>
  <Application>Microsoft Office PowerPoint</Application>
  <PresentationFormat>Widescreen</PresentationFormat>
  <Paragraphs>107</Paragraphs>
  <Slides>13</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Arial</vt:lpstr>
      <vt:lpstr>Calibri</vt:lpstr>
      <vt:lpstr>Montserrat-Regular</vt:lpstr>
      <vt:lpstr>Open Sans Condensed Light</vt:lpstr>
      <vt:lpstr>PT Sans</vt:lpstr>
      <vt:lpstr>Roboto Slab</vt:lpstr>
      <vt:lpstr>Theme_Master</vt:lpstr>
      <vt:lpstr>PowerPoint Presentation</vt:lpstr>
      <vt:lpstr>PowerPoint Presentation</vt:lpstr>
      <vt:lpstr>Company About Us</vt:lpstr>
      <vt:lpstr>Company Service</vt:lpstr>
      <vt:lpstr>Company Service</vt:lpstr>
      <vt:lpstr>Company Team Members</vt:lpstr>
      <vt:lpstr>Company Portfolio</vt:lpstr>
      <vt:lpstr>Company Portfolio</vt:lpstr>
      <vt:lpstr>Company Timeline</vt:lpstr>
      <vt:lpstr>PowerPoint Presentation</vt:lpstr>
      <vt:lpstr>Company Infographic</vt:lpstr>
      <vt:lpstr>Project Location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Suman Khan</cp:lastModifiedBy>
  <cp:revision>2298</cp:revision>
  <dcterms:created xsi:type="dcterms:W3CDTF">2016-12-30T12:29:18Z</dcterms:created>
  <dcterms:modified xsi:type="dcterms:W3CDTF">2017-11-11T22:14:29Z</dcterms:modified>
</cp:coreProperties>
</file>