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handoutMasterIdLst>
    <p:handoutMasterId r:id="rId23"/>
  </p:handoutMasterIdLst>
  <p:sldIdLst>
    <p:sldId id="331" r:id="rId2"/>
    <p:sldId id="345" r:id="rId3"/>
    <p:sldId id="346" r:id="rId4"/>
    <p:sldId id="343" r:id="rId5"/>
    <p:sldId id="315" r:id="rId6"/>
    <p:sldId id="332" r:id="rId7"/>
    <p:sldId id="311" r:id="rId8"/>
    <p:sldId id="334" r:id="rId9"/>
    <p:sldId id="312" r:id="rId10"/>
    <p:sldId id="301" r:id="rId11"/>
    <p:sldId id="336" r:id="rId12"/>
    <p:sldId id="303" r:id="rId13"/>
    <p:sldId id="337" r:id="rId14"/>
    <p:sldId id="304" r:id="rId15"/>
    <p:sldId id="305" r:id="rId16"/>
    <p:sldId id="347" r:id="rId17"/>
    <p:sldId id="340" r:id="rId18"/>
    <p:sldId id="306" r:id="rId19"/>
    <p:sldId id="341" r:id="rId20"/>
    <p:sldId id="32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4"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p:cViewPr varScale="1">
        <p:scale>
          <a:sx n="78" d="100"/>
          <a:sy n="78" d="100"/>
        </p:scale>
        <p:origin x="582" y="84"/>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8/17/2018</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8/17/2018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65D5E501-D009-4C2A-97A7-5F108F6BED5D}"/>
              </a:ext>
            </a:extLst>
          </p:cNvPr>
          <p:cNvSpPr>
            <a:spLocks noGrp="1"/>
          </p:cNvSpPr>
          <p:nvPr>
            <p:ph type="pic" sz="quarter" idx="13"/>
          </p:nvPr>
        </p:nvSpPr>
        <p:spPr>
          <a:xfrm>
            <a:off x="0" y="-1"/>
            <a:ext cx="4513943" cy="3744687"/>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C8C783A9-0CFB-4301-B506-59B438AE4786}"/>
              </a:ext>
            </a:extLst>
          </p:cNvPr>
          <p:cNvSpPr>
            <a:spLocks noGrp="1"/>
          </p:cNvSpPr>
          <p:nvPr>
            <p:ph type="pic" sz="quarter" idx="14"/>
          </p:nvPr>
        </p:nvSpPr>
        <p:spPr>
          <a:xfrm>
            <a:off x="4513943" y="3744686"/>
            <a:ext cx="4513943" cy="3113314"/>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43953986-5706-40DD-B886-D5916C991BC2}"/>
              </a:ext>
            </a:extLst>
          </p:cNvPr>
          <p:cNvSpPr>
            <a:spLocks noGrp="1"/>
          </p:cNvSpPr>
          <p:nvPr>
            <p:ph type="pic" sz="quarter" idx="15"/>
          </p:nvPr>
        </p:nvSpPr>
        <p:spPr>
          <a:xfrm>
            <a:off x="9027885" y="-1"/>
            <a:ext cx="3164114" cy="3744686"/>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524965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2">
            <a:extLst>
              <a:ext uri="{FF2B5EF4-FFF2-40B4-BE49-F238E27FC236}">
                <a16:creationId xmlns:a16="http://schemas.microsoft.com/office/drawing/2014/main" id="{BC093D78-5F24-442D-8224-B6FAA1A29AD3}"/>
              </a:ext>
            </a:extLst>
          </p:cNvPr>
          <p:cNvSpPr>
            <a:spLocks noGrp="1"/>
          </p:cNvSpPr>
          <p:nvPr>
            <p:ph type="pic" sz="quarter" idx="14"/>
          </p:nvPr>
        </p:nvSpPr>
        <p:spPr>
          <a:xfrm>
            <a:off x="3467099" y="2353152"/>
            <a:ext cx="3105151" cy="3638408"/>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BAF32641-E791-442A-8E42-872F21A29729}"/>
              </a:ext>
            </a:extLst>
          </p:cNvPr>
          <p:cNvSpPr>
            <a:spLocks noGrp="1"/>
          </p:cNvSpPr>
          <p:nvPr>
            <p:ph type="pic" sz="quarter" idx="15"/>
          </p:nvPr>
        </p:nvSpPr>
        <p:spPr>
          <a:xfrm>
            <a:off x="3467099" y="0"/>
            <a:ext cx="3105151" cy="2103215"/>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54030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2">
            <a:extLst>
              <a:ext uri="{FF2B5EF4-FFF2-40B4-BE49-F238E27FC236}">
                <a16:creationId xmlns:a16="http://schemas.microsoft.com/office/drawing/2014/main" id="{8A9C195B-3CD1-40E3-AC87-2E416981A7A1}"/>
              </a:ext>
            </a:extLst>
          </p:cNvPr>
          <p:cNvSpPr>
            <a:spLocks noGrp="1"/>
          </p:cNvSpPr>
          <p:nvPr>
            <p:ph type="pic" sz="quarter" idx="12"/>
          </p:nvPr>
        </p:nvSpPr>
        <p:spPr>
          <a:xfrm>
            <a:off x="0" y="3277485"/>
            <a:ext cx="3217164" cy="2361986"/>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C6D4AA74-3BFC-472B-899E-1785F171B75A}"/>
              </a:ext>
            </a:extLst>
          </p:cNvPr>
          <p:cNvSpPr>
            <a:spLocks noGrp="1"/>
          </p:cNvSpPr>
          <p:nvPr>
            <p:ph type="pic" sz="quarter" idx="13"/>
          </p:nvPr>
        </p:nvSpPr>
        <p:spPr>
          <a:xfrm>
            <a:off x="3467100" y="1218528"/>
            <a:ext cx="3217164" cy="442094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62871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E016D23-78B5-40F3-BEB7-E35CC396FCE2}"/>
              </a:ext>
            </a:extLst>
          </p:cNvPr>
          <p:cNvSpPr>
            <a:spLocks noGrp="1"/>
          </p:cNvSpPr>
          <p:nvPr>
            <p:ph type="pic" sz="quarter" idx="11"/>
          </p:nvPr>
        </p:nvSpPr>
        <p:spPr>
          <a:xfrm>
            <a:off x="1695451" y="2175397"/>
            <a:ext cx="2590800" cy="2339453"/>
          </a:xfrm>
          <a:prstGeom prst="rect">
            <a:avLst/>
          </a:prstGeom>
        </p:spPr>
        <p:txBody>
          <a:bodyPr anchor="ctr">
            <a:normAutofit/>
          </a:bodyPr>
          <a:lstStyle>
            <a:lvl1pPr marL="0" indent="0" algn="ctr">
              <a:buNone/>
              <a:defRPr sz="1200"/>
            </a:lvl1pPr>
          </a:lstStyle>
          <a:p>
            <a:endParaRPr lang="en-US" dirty="0"/>
          </a:p>
        </p:txBody>
      </p:sp>
      <p:sp>
        <p:nvSpPr>
          <p:cNvPr id="4" name="Picture Placeholder 2">
            <a:extLst>
              <a:ext uri="{FF2B5EF4-FFF2-40B4-BE49-F238E27FC236}">
                <a16:creationId xmlns:a16="http://schemas.microsoft.com/office/drawing/2014/main" id="{1A8334D0-5841-4D5F-8DF9-DC81B69A85C0}"/>
              </a:ext>
            </a:extLst>
          </p:cNvPr>
          <p:cNvSpPr>
            <a:spLocks noGrp="1"/>
          </p:cNvSpPr>
          <p:nvPr>
            <p:ph type="pic" sz="quarter" idx="12"/>
          </p:nvPr>
        </p:nvSpPr>
        <p:spPr>
          <a:xfrm>
            <a:off x="4800600" y="2175397"/>
            <a:ext cx="2590800" cy="2339453"/>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3B385992-4BEB-4857-B932-81B4E4720295}"/>
              </a:ext>
            </a:extLst>
          </p:cNvPr>
          <p:cNvSpPr>
            <a:spLocks noGrp="1"/>
          </p:cNvSpPr>
          <p:nvPr>
            <p:ph type="pic" sz="quarter" idx="13"/>
          </p:nvPr>
        </p:nvSpPr>
        <p:spPr>
          <a:xfrm>
            <a:off x="7905750" y="2175397"/>
            <a:ext cx="2590800" cy="2339453"/>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43266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F680BB56-9035-4D40-A9C7-7BBE270F4A15}"/>
              </a:ext>
            </a:extLst>
          </p:cNvPr>
          <p:cNvSpPr>
            <a:spLocks noGrp="1"/>
          </p:cNvSpPr>
          <p:nvPr>
            <p:ph type="pic" sz="quarter" idx="12" hasCustomPrompt="1"/>
          </p:nvPr>
        </p:nvSpPr>
        <p:spPr>
          <a:xfrm>
            <a:off x="2594223" y="2247900"/>
            <a:ext cx="2594223" cy="184784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4" name="Picture Placeholder 8">
            <a:extLst>
              <a:ext uri="{FF2B5EF4-FFF2-40B4-BE49-F238E27FC236}">
                <a16:creationId xmlns:a16="http://schemas.microsoft.com/office/drawing/2014/main" id="{DB4E3C52-79D0-4EA4-BC90-E62B0B2730F4}"/>
              </a:ext>
            </a:extLst>
          </p:cNvPr>
          <p:cNvSpPr>
            <a:spLocks noGrp="1"/>
          </p:cNvSpPr>
          <p:nvPr>
            <p:ph type="pic" sz="quarter" idx="13" hasCustomPrompt="1"/>
          </p:nvPr>
        </p:nvSpPr>
        <p:spPr>
          <a:xfrm>
            <a:off x="5188446" y="4095751"/>
            <a:ext cx="2594223" cy="184784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5" name="Picture Placeholder 8">
            <a:extLst>
              <a:ext uri="{FF2B5EF4-FFF2-40B4-BE49-F238E27FC236}">
                <a16:creationId xmlns:a16="http://schemas.microsoft.com/office/drawing/2014/main" id="{76B28C5F-A264-45AB-A01F-D5E3648D4AEB}"/>
              </a:ext>
            </a:extLst>
          </p:cNvPr>
          <p:cNvSpPr>
            <a:spLocks noGrp="1"/>
          </p:cNvSpPr>
          <p:nvPr>
            <p:ph type="pic" sz="quarter" idx="14" hasCustomPrompt="1"/>
          </p:nvPr>
        </p:nvSpPr>
        <p:spPr>
          <a:xfrm>
            <a:off x="7782669" y="2247900"/>
            <a:ext cx="2594223" cy="184784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94338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F8411277-1DB9-474D-80C7-4ED5DFFA207F}"/>
              </a:ext>
            </a:extLst>
          </p:cNvPr>
          <p:cNvSpPr>
            <a:spLocks noGrp="1"/>
          </p:cNvSpPr>
          <p:nvPr>
            <p:ph type="pic" sz="quarter" idx="21"/>
          </p:nvPr>
        </p:nvSpPr>
        <p:spPr>
          <a:xfrm>
            <a:off x="0" y="0"/>
            <a:ext cx="5391150" cy="428625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E32B9923-4BCE-4600-A6BD-077DDCF93FF7}"/>
              </a:ext>
            </a:extLst>
          </p:cNvPr>
          <p:cNvSpPr>
            <a:spLocks noGrp="1"/>
          </p:cNvSpPr>
          <p:nvPr>
            <p:ph type="pic" sz="quarter" idx="22"/>
          </p:nvPr>
        </p:nvSpPr>
        <p:spPr>
          <a:xfrm>
            <a:off x="5617440" y="1930400"/>
            <a:ext cx="2419351" cy="2355850"/>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D5D7D529-35FF-4D93-899D-015AB8741BDE}"/>
              </a:ext>
            </a:extLst>
          </p:cNvPr>
          <p:cNvSpPr>
            <a:spLocks noGrp="1"/>
          </p:cNvSpPr>
          <p:nvPr>
            <p:ph type="pic" sz="quarter" idx="23"/>
          </p:nvPr>
        </p:nvSpPr>
        <p:spPr>
          <a:xfrm>
            <a:off x="2971799" y="4512541"/>
            <a:ext cx="5064992" cy="2345459"/>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487698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E1269401-F0FF-4F2B-B1B0-AC85A9FDD395}"/>
              </a:ext>
            </a:extLst>
          </p:cNvPr>
          <p:cNvSpPr>
            <a:spLocks noGrp="1"/>
          </p:cNvSpPr>
          <p:nvPr>
            <p:ph type="pic" sz="quarter" idx="21"/>
          </p:nvPr>
        </p:nvSpPr>
        <p:spPr>
          <a:xfrm>
            <a:off x="0" y="0"/>
            <a:ext cx="4171950" cy="4383806"/>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8DA806DD-CAAD-456B-8A2D-898486598E4F}"/>
              </a:ext>
            </a:extLst>
          </p:cNvPr>
          <p:cNvSpPr>
            <a:spLocks noGrp="1"/>
          </p:cNvSpPr>
          <p:nvPr>
            <p:ph type="pic" sz="quarter" idx="22"/>
          </p:nvPr>
        </p:nvSpPr>
        <p:spPr>
          <a:xfrm>
            <a:off x="4398242" y="1237097"/>
            <a:ext cx="4171950" cy="4383806"/>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C2A88FAF-D4AE-454D-BCC8-DF5A35EF5409}"/>
              </a:ext>
            </a:extLst>
          </p:cNvPr>
          <p:cNvSpPr>
            <a:spLocks noGrp="1"/>
          </p:cNvSpPr>
          <p:nvPr>
            <p:ph type="pic" sz="quarter" idx="23"/>
          </p:nvPr>
        </p:nvSpPr>
        <p:spPr>
          <a:xfrm>
            <a:off x="1752600" y="4610097"/>
            <a:ext cx="2419350" cy="2247901"/>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698986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95ED08CB-7846-444A-BF1C-4714662B15A1}"/>
              </a:ext>
            </a:extLst>
          </p:cNvPr>
          <p:cNvSpPr>
            <a:spLocks noGrp="1"/>
          </p:cNvSpPr>
          <p:nvPr>
            <p:ph type="pic" sz="quarter" idx="20"/>
          </p:nvPr>
        </p:nvSpPr>
        <p:spPr>
          <a:xfrm>
            <a:off x="0" y="3200400"/>
            <a:ext cx="4775200" cy="36576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E4EB3E8F-C5D1-449F-8E24-E283FFF2EEAD}"/>
              </a:ext>
            </a:extLst>
          </p:cNvPr>
          <p:cNvSpPr>
            <a:spLocks noGrp="1"/>
          </p:cNvSpPr>
          <p:nvPr>
            <p:ph type="pic" sz="quarter" idx="21"/>
          </p:nvPr>
        </p:nvSpPr>
        <p:spPr>
          <a:xfrm>
            <a:off x="4775200" y="0"/>
            <a:ext cx="7416800" cy="32004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775449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98560948-D9BA-4F3A-9D7E-29D3511996D1}"/>
              </a:ext>
            </a:extLst>
          </p:cNvPr>
          <p:cNvSpPr>
            <a:spLocks noGrp="1"/>
          </p:cNvSpPr>
          <p:nvPr>
            <p:ph type="pic" sz="quarter" idx="19"/>
          </p:nvPr>
        </p:nvSpPr>
        <p:spPr>
          <a:xfrm>
            <a:off x="512042" y="514346"/>
            <a:ext cx="2764558" cy="3657603"/>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02CBD516-26CF-4530-B2EE-DF7B805752B4}"/>
              </a:ext>
            </a:extLst>
          </p:cNvPr>
          <p:cNvSpPr>
            <a:spLocks noGrp="1"/>
          </p:cNvSpPr>
          <p:nvPr>
            <p:ph type="pic" sz="quarter" idx="20"/>
          </p:nvPr>
        </p:nvSpPr>
        <p:spPr>
          <a:xfrm>
            <a:off x="3502892" y="2452831"/>
            <a:ext cx="4936258" cy="3890822"/>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360B0B73-5F73-46DC-80C9-D0D94F08E54C}"/>
              </a:ext>
            </a:extLst>
          </p:cNvPr>
          <p:cNvSpPr>
            <a:spLocks noGrp="1"/>
          </p:cNvSpPr>
          <p:nvPr>
            <p:ph type="pic" sz="quarter" idx="21"/>
          </p:nvPr>
        </p:nvSpPr>
        <p:spPr>
          <a:xfrm>
            <a:off x="5674592" y="514346"/>
            <a:ext cx="2764558" cy="171219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1880538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2">
            <a:extLst>
              <a:ext uri="{FF2B5EF4-FFF2-40B4-BE49-F238E27FC236}">
                <a16:creationId xmlns:a16="http://schemas.microsoft.com/office/drawing/2014/main" id="{773D27E7-02F7-4000-87F9-13AF0B97E86B}"/>
              </a:ext>
            </a:extLst>
          </p:cNvPr>
          <p:cNvSpPr>
            <a:spLocks noGrp="1"/>
          </p:cNvSpPr>
          <p:nvPr>
            <p:ph type="pic" sz="quarter" idx="21"/>
          </p:nvPr>
        </p:nvSpPr>
        <p:spPr>
          <a:xfrm>
            <a:off x="1790700" y="514346"/>
            <a:ext cx="8610600" cy="5829305"/>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E8209E71-AF0E-45FC-B798-69967BA78A05}"/>
              </a:ext>
            </a:extLst>
          </p:cNvPr>
          <p:cNvSpPr>
            <a:spLocks noGrp="1"/>
          </p:cNvSpPr>
          <p:nvPr>
            <p:ph type="pic" sz="quarter" idx="19"/>
          </p:nvPr>
        </p:nvSpPr>
        <p:spPr>
          <a:xfrm>
            <a:off x="514351" y="2162173"/>
            <a:ext cx="2552700" cy="253365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E0CE891A-60B6-43CB-8938-0971727A0B1F}"/>
              </a:ext>
            </a:extLst>
          </p:cNvPr>
          <p:cNvSpPr>
            <a:spLocks noGrp="1"/>
          </p:cNvSpPr>
          <p:nvPr>
            <p:ph type="pic" sz="quarter" idx="20"/>
          </p:nvPr>
        </p:nvSpPr>
        <p:spPr>
          <a:xfrm>
            <a:off x="9124950" y="2162173"/>
            <a:ext cx="2552700" cy="253365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157822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822503D4-401F-45AD-AA1E-5F4B5003A192}"/>
              </a:ext>
            </a:extLst>
          </p:cNvPr>
          <p:cNvSpPr>
            <a:spLocks noGrp="1"/>
          </p:cNvSpPr>
          <p:nvPr>
            <p:ph type="pic" sz="quarter" idx="15"/>
          </p:nvPr>
        </p:nvSpPr>
        <p:spPr>
          <a:xfrm>
            <a:off x="3352800" y="0"/>
            <a:ext cx="3585972" cy="3429000"/>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A9D11E85-3828-4876-9B38-49E399629E47}"/>
              </a:ext>
            </a:extLst>
          </p:cNvPr>
          <p:cNvSpPr>
            <a:spLocks noGrp="1"/>
          </p:cNvSpPr>
          <p:nvPr>
            <p:ph type="pic" sz="quarter" idx="16"/>
          </p:nvPr>
        </p:nvSpPr>
        <p:spPr>
          <a:xfrm>
            <a:off x="7205472" y="0"/>
            <a:ext cx="4986528" cy="3429000"/>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AC902014-86A7-4AB9-81EE-529B54D889BD}"/>
              </a:ext>
            </a:extLst>
          </p:cNvPr>
          <p:cNvSpPr>
            <a:spLocks noGrp="1"/>
          </p:cNvSpPr>
          <p:nvPr>
            <p:ph type="pic" sz="quarter" idx="17"/>
          </p:nvPr>
        </p:nvSpPr>
        <p:spPr>
          <a:xfrm>
            <a:off x="7205472" y="3695700"/>
            <a:ext cx="3367278" cy="22479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6176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F881E0D-DB97-4544-A951-D64BDCE43B52}"/>
              </a:ext>
            </a:extLst>
          </p:cNvPr>
          <p:cNvSpPr>
            <a:spLocks noGrp="1"/>
          </p:cNvSpPr>
          <p:nvPr>
            <p:ph type="pic" sz="quarter" idx="18"/>
          </p:nvPr>
        </p:nvSpPr>
        <p:spPr>
          <a:xfrm>
            <a:off x="514348" y="514348"/>
            <a:ext cx="5581652" cy="5829304"/>
          </a:xfrm>
          <a:prstGeom prst="rect">
            <a:avLst/>
          </a:prstGeom>
        </p:spPr>
        <p:txBody>
          <a:bodyPr anchor="ctr">
            <a:normAutofit/>
          </a:bodyPr>
          <a:lstStyle>
            <a:lvl1pPr marL="0" indent="0" algn="ctr">
              <a:buNone/>
              <a:defRPr sz="1200"/>
            </a:lvl1pPr>
          </a:lstStyle>
          <a:p>
            <a:endParaRPr lang="en-US" dirty="0"/>
          </a:p>
        </p:txBody>
      </p:sp>
      <p:sp>
        <p:nvSpPr>
          <p:cNvPr id="4" name="Picture Placeholder 2">
            <a:extLst>
              <a:ext uri="{FF2B5EF4-FFF2-40B4-BE49-F238E27FC236}">
                <a16:creationId xmlns:a16="http://schemas.microsoft.com/office/drawing/2014/main" id="{3FDE29CC-75A4-4221-8DD8-A1C2133429DA}"/>
              </a:ext>
            </a:extLst>
          </p:cNvPr>
          <p:cNvSpPr>
            <a:spLocks noGrp="1"/>
          </p:cNvSpPr>
          <p:nvPr>
            <p:ph type="pic" sz="quarter" idx="19"/>
          </p:nvPr>
        </p:nvSpPr>
        <p:spPr>
          <a:xfrm>
            <a:off x="4305300" y="1705819"/>
            <a:ext cx="3581395" cy="344636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3818547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8C9075DE-97C8-45F9-AD8E-D25A32481E03}"/>
              </a:ext>
            </a:extLst>
          </p:cNvPr>
          <p:cNvSpPr>
            <a:spLocks noGrp="1"/>
          </p:cNvSpPr>
          <p:nvPr>
            <p:ph type="pic" sz="quarter" idx="21" hasCustomPrompt="1"/>
          </p:nvPr>
        </p:nvSpPr>
        <p:spPr>
          <a:xfrm>
            <a:off x="5676900" y="348344"/>
            <a:ext cx="3569824" cy="3383869"/>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B5C6C841-DF73-4556-A822-01E814394A1F}"/>
              </a:ext>
            </a:extLst>
          </p:cNvPr>
          <p:cNvSpPr>
            <a:spLocks noGrp="1"/>
          </p:cNvSpPr>
          <p:nvPr>
            <p:ph type="pic" sz="quarter" idx="22" hasCustomPrompt="1"/>
          </p:nvPr>
        </p:nvSpPr>
        <p:spPr>
          <a:xfrm>
            <a:off x="5676900" y="4082145"/>
            <a:ext cx="3569824" cy="24259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8E5082BD-FDD4-4958-9379-FA51E44BB782}"/>
              </a:ext>
            </a:extLst>
          </p:cNvPr>
          <p:cNvSpPr>
            <a:spLocks noGrp="1"/>
          </p:cNvSpPr>
          <p:nvPr>
            <p:ph type="pic" sz="quarter" idx="23" hasCustomPrompt="1"/>
          </p:nvPr>
        </p:nvSpPr>
        <p:spPr>
          <a:xfrm>
            <a:off x="9596192" y="2857500"/>
            <a:ext cx="2247464" cy="365057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C1758E45-1D7D-4A0B-828C-41557CAC1774}"/>
              </a:ext>
            </a:extLst>
          </p:cNvPr>
          <p:cNvSpPr>
            <a:spLocks noGrp="1"/>
          </p:cNvSpPr>
          <p:nvPr>
            <p:ph type="pic" sz="quarter" idx="24" hasCustomPrompt="1"/>
          </p:nvPr>
        </p:nvSpPr>
        <p:spPr>
          <a:xfrm>
            <a:off x="9596192" y="348343"/>
            <a:ext cx="2247464" cy="215922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558755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4A510DE2-3981-4575-8D66-75F655204892}"/>
              </a:ext>
            </a:extLst>
          </p:cNvPr>
          <p:cNvSpPr>
            <a:spLocks noGrp="1"/>
          </p:cNvSpPr>
          <p:nvPr>
            <p:ph type="pic" sz="quarter" idx="21" hasCustomPrompt="1"/>
          </p:nvPr>
        </p:nvSpPr>
        <p:spPr>
          <a:xfrm>
            <a:off x="6572250" y="0"/>
            <a:ext cx="3638550" cy="284226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FEBB3E78-5340-46A9-AE2D-F7038974451E}"/>
              </a:ext>
            </a:extLst>
          </p:cNvPr>
          <p:cNvSpPr>
            <a:spLocks noGrp="1"/>
          </p:cNvSpPr>
          <p:nvPr>
            <p:ph type="pic" sz="quarter" idx="22" hasCustomPrompt="1"/>
          </p:nvPr>
        </p:nvSpPr>
        <p:spPr>
          <a:xfrm>
            <a:off x="6572250" y="3318509"/>
            <a:ext cx="3638550" cy="353949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657884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FCC640C7-FB18-41F8-BF8D-C40A7D4E8156}"/>
              </a:ext>
            </a:extLst>
          </p:cNvPr>
          <p:cNvSpPr>
            <a:spLocks noGrp="1"/>
          </p:cNvSpPr>
          <p:nvPr>
            <p:ph type="pic" sz="quarter" idx="21" hasCustomPrompt="1"/>
          </p:nvPr>
        </p:nvSpPr>
        <p:spPr>
          <a:xfrm>
            <a:off x="0" y="0"/>
            <a:ext cx="12192000"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584808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7F91B29B-EE37-430F-A34B-37093A698279}"/>
              </a:ext>
            </a:extLst>
          </p:cNvPr>
          <p:cNvSpPr>
            <a:spLocks noGrp="1"/>
          </p:cNvSpPr>
          <p:nvPr>
            <p:ph type="pic" sz="quarter" idx="21" hasCustomPrompt="1"/>
          </p:nvPr>
        </p:nvSpPr>
        <p:spPr>
          <a:xfrm>
            <a:off x="3777161" y="3503612"/>
            <a:ext cx="3771900" cy="335438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611914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9944AC03-F24B-40C3-A351-CE98FBA91CFD}"/>
              </a:ext>
            </a:extLst>
          </p:cNvPr>
          <p:cNvSpPr>
            <a:spLocks noGrp="1"/>
          </p:cNvSpPr>
          <p:nvPr>
            <p:ph type="pic" sz="quarter" idx="18" hasCustomPrompt="1"/>
          </p:nvPr>
        </p:nvSpPr>
        <p:spPr>
          <a:xfrm>
            <a:off x="1447800" y="3503612"/>
            <a:ext cx="2324100" cy="16764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0D9B06F4-E209-4FAD-B82D-9F10A0B2AB41}"/>
              </a:ext>
            </a:extLst>
          </p:cNvPr>
          <p:cNvSpPr>
            <a:spLocks noGrp="1"/>
          </p:cNvSpPr>
          <p:nvPr>
            <p:ph type="pic" sz="quarter" idx="19" hasCustomPrompt="1"/>
          </p:nvPr>
        </p:nvSpPr>
        <p:spPr>
          <a:xfrm>
            <a:off x="8420100" y="5181600"/>
            <a:ext cx="2324100" cy="16764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D85A19A8-A587-4A7D-B05E-86DB158E98B3}"/>
              </a:ext>
            </a:extLst>
          </p:cNvPr>
          <p:cNvSpPr>
            <a:spLocks noGrp="1"/>
          </p:cNvSpPr>
          <p:nvPr>
            <p:ph type="pic" sz="quarter" idx="17" hasCustomPrompt="1"/>
          </p:nvPr>
        </p:nvSpPr>
        <p:spPr>
          <a:xfrm>
            <a:off x="0" y="0"/>
            <a:ext cx="3771900" cy="35036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959F6435-862C-4A10-AC56-F9C531FC4835}"/>
              </a:ext>
            </a:extLst>
          </p:cNvPr>
          <p:cNvSpPr>
            <a:spLocks noGrp="1"/>
          </p:cNvSpPr>
          <p:nvPr>
            <p:ph type="pic" sz="quarter" idx="21" hasCustomPrompt="1"/>
          </p:nvPr>
        </p:nvSpPr>
        <p:spPr>
          <a:xfrm>
            <a:off x="3771900" y="1676400"/>
            <a:ext cx="4648200" cy="35036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5084770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E5D3826A-C1CC-417B-AC33-816F391B4A47}"/>
              </a:ext>
            </a:extLst>
          </p:cNvPr>
          <p:cNvSpPr>
            <a:spLocks noGrp="1"/>
          </p:cNvSpPr>
          <p:nvPr>
            <p:ph type="pic" sz="quarter" idx="15" hasCustomPrompt="1"/>
          </p:nvPr>
        </p:nvSpPr>
        <p:spPr>
          <a:xfrm>
            <a:off x="1466850" y="3810000"/>
            <a:ext cx="2495550" cy="24955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86AC4F06-5029-4EDA-BCB9-E485BF1CDB8A}"/>
              </a:ext>
            </a:extLst>
          </p:cNvPr>
          <p:cNvSpPr>
            <a:spLocks noGrp="1"/>
          </p:cNvSpPr>
          <p:nvPr>
            <p:ph type="pic" sz="quarter" idx="16" hasCustomPrompt="1"/>
          </p:nvPr>
        </p:nvSpPr>
        <p:spPr>
          <a:xfrm>
            <a:off x="8229600" y="3810000"/>
            <a:ext cx="2495550" cy="24955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7965220E-6FDE-490F-9644-4F9046DD34EC}"/>
              </a:ext>
            </a:extLst>
          </p:cNvPr>
          <p:cNvSpPr>
            <a:spLocks noGrp="1"/>
          </p:cNvSpPr>
          <p:nvPr>
            <p:ph type="pic" sz="quarter" idx="17" hasCustomPrompt="1"/>
          </p:nvPr>
        </p:nvSpPr>
        <p:spPr>
          <a:xfrm>
            <a:off x="1466850" y="552450"/>
            <a:ext cx="9258300" cy="24955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9573061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33857942-9434-4535-AA7C-6D3158009F23}"/>
              </a:ext>
            </a:extLst>
          </p:cNvPr>
          <p:cNvSpPr>
            <a:spLocks noGrp="1"/>
          </p:cNvSpPr>
          <p:nvPr>
            <p:ph type="pic" sz="quarter" idx="15" hasCustomPrompt="1"/>
          </p:nvPr>
        </p:nvSpPr>
        <p:spPr>
          <a:xfrm>
            <a:off x="1967911" y="2664917"/>
            <a:ext cx="2394539" cy="193732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98D821F5-A2EC-4366-AFDF-B435BD15F1D8}"/>
              </a:ext>
            </a:extLst>
          </p:cNvPr>
          <p:cNvSpPr>
            <a:spLocks noGrp="1"/>
          </p:cNvSpPr>
          <p:nvPr>
            <p:ph type="pic" sz="quarter" idx="16" hasCustomPrompt="1"/>
          </p:nvPr>
        </p:nvSpPr>
        <p:spPr>
          <a:xfrm>
            <a:off x="4898731" y="2664917"/>
            <a:ext cx="2394539" cy="193732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346C3684-D297-466C-9B4A-502C0E52D7FB}"/>
              </a:ext>
            </a:extLst>
          </p:cNvPr>
          <p:cNvSpPr>
            <a:spLocks noGrp="1"/>
          </p:cNvSpPr>
          <p:nvPr>
            <p:ph type="pic" sz="quarter" idx="17" hasCustomPrompt="1"/>
          </p:nvPr>
        </p:nvSpPr>
        <p:spPr>
          <a:xfrm>
            <a:off x="7829551" y="2664917"/>
            <a:ext cx="2394539" cy="193732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6498679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83CB0AA6-6AC8-4983-860D-865ADF0F8079}"/>
              </a:ext>
            </a:extLst>
          </p:cNvPr>
          <p:cNvSpPr>
            <a:spLocks noGrp="1"/>
          </p:cNvSpPr>
          <p:nvPr>
            <p:ph type="pic" sz="quarter" idx="15" hasCustomPrompt="1"/>
          </p:nvPr>
        </p:nvSpPr>
        <p:spPr>
          <a:xfrm>
            <a:off x="0" y="0"/>
            <a:ext cx="4410075"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498538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409986FC-0C2C-4760-8D4E-8BDFBD6B0CDF}"/>
              </a:ext>
            </a:extLst>
          </p:cNvPr>
          <p:cNvSpPr>
            <a:spLocks noGrp="1"/>
          </p:cNvSpPr>
          <p:nvPr>
            <p:ph type="pic" sz="quarter" idx="15" hasCustomPrompt="1"/>
          </p:nvPr>
        </p:nvSpPr>
        <p:spPr>
          <a:xfrm>
            <a:off x="2123347"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CD4556DF-920E-4A5E-8E66-6736DFB325F3}"/>
              </a:ext>
            </a:extLst>
          </p:cNvPr>
          <p:cNvSpPr>
            <a:spLocks noGrp="1"/>
          </p:cNvSpPr>
          <p:nvPr>
            <p:ph type="pic" sz="quarter" idx="16" hasCustomPrompt="1"/>
          </p:nvPr>
        </p:nvSpPr>
        <p:spPr>
          <a:xfrm>
            <a:off x="5133253"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7DA3F9FB-F49E-4E59-9217-2B66A0A3E36C}"/>
              </a:ext>
            </a:extLst>
          </p:cNvPr>
          <p:cNvSpPr>
            <a:spLocks noGrp="1"/>
          </p:cNvSpPr>
          <p:nvPr>
            <p:ph type="pic" sz="quarter" idx="17" hasCustomPrompt="1"/>
          </p:nvPr>
        </p:nvSpPr>
        <p:spPr>
          <a:xfrm>
            <a:off x="8143159"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07427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2">
            <a:extLst>
              <a:ext uri="{FF2B5EF4-FFF2-40B4-BE49-F238E27FC236}">
                <a16:creationId xmlns:a16="http://schemas.microsoft.com/office/drawing/2014/main" id="{DFDCF070-83D0-43BC-A760-48F50EB59856}"/>
              </a:ext>
            </a:extLst>
          </p:cNvPr>
          <p:cNvSpPr>
            <a:spLocks noGrp="1"/>
          </p:cNvSpPr>
          <p:nvPr>
            <p:ph type="pic" sz="quarter" idx="15"/>
          </p:nvPr>
        </p:nvSpPr>
        <p:spPr>
          <a:xfrm>
            <a:off x="0" y="0"/>
            <a:ext cx="4986528" cy="3429000"/>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57F0EF03-485D-40F3-BE57-C78F7BB5377C}"/>
              </a:ext>
            </a:extLst>
          </p:cNvPr>
          <p:cNvSpPr>
            <a:spLocks noGrp="1"/>
          </p:cNvSpPr>
          <p:nvPr>
            <p:ph type="pic" sz="quarter" idx="16"/>
          </p:nvPr>
        </p:nvSpPr>
        <p:spPr>
          <a:xfrm>
            <a:off x="2343150" y="3733800"/>
            <a:ext cx="2643378" cy="2457450"/>
          </a:xfrm>
          <a:prstGeom prst="rect">
            <a:avLst/>
          </a:prstGeom>
        </p:spPr>
        <p:txBody>
          <a:bodyPr anchor="ctr">
            <a:normAutofit/>
          </a:bodyPr>
          <a:lstStyle>
            <a:lvl1pPr marL="0" indent="0" algn="ctr">
              <a:buNone/>
              <a:defRPr sz="1200"/>
            </a:lvl1pPr>
          </a:lstStyle>
          <a:p>
            <a:endParaRPr lang="en-US" dirty="0"/>
          </a:p>
        </p:txBody>
      </p:sp>
      <p:sp>
        <p:nvSpPr>
          <p:cNvPr id="10" name="Picture Placeholder 2">
            <a:extLst>
              <a:ext uri="{FF2B5EF4-FFF2-40B4-BE49-F238E27FC236}">
                <a16:creationId xmlns:a16="http://schemas.microsoft.com/office/drawing/2014/main" id="{390BFF80-05ED-43C4-85A4-C3D9CD58CC2B}"/>
              </a:ext>
            </a:extLst>
          </p:cNvPr>
          <p:cNvSpPr>
            <a:spLocks noGrp="1"/>
          </p:cNvSpPr>
          <p:nvPr>
            <p:ph type="pic" sz="quarter" idx="17"/>
          </p:nvPr>
        </p:nvSpPr>
        <p:spPr>
          <a:xfrm>
            <a:off x="5291328" y="0"/>
            <a:ext cx="2957322" cy="245745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8217273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8EF49DD2-7884-41B3-9495-529119B3F02A}"/>
              </a:ext>
            </a:extLst>
          </p:cNvPr>
          <p:cNvSpPr>
            <a:spLocks noGrp="1"/>
          </p:cNvSpPr>
          <p:nvPr>
            <p:ph type="pic" sz="quarter" idx="15" hasCustomPrompt="1"/>
          </p:nvPr>
        </p:nvSpPr>
        <p:spPr>
          <a:xfrm>
            <a:off x="0" y="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A0542A22-830B-46BB-BFE5-F3524265B9C9}"/>
              </a:ext>
            </a:extLst>
          </p:cNvPr>
          <p:cNvSpPr>
            <a:spLocks noGrp="1"/>
          </p:cNvSpPr>
          <p:nvPr>
            <p:ph type="pic" sz="quarter" idx="16" hasCustomPrompt="1"/>
          </p:nvPr>
        </p:nvSpPr>
        <p:spPr>
          <a:xfrm>
            <a:off x="6096001" y="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8174FAF4-02CF-4669-8388-F5B806F30354}"/>
              </a:ext>
            </a:extLst>
          </p:cNvPr>
          <p:cNvSpPr>
            <a:spLocks noGrp="1"/>
          </p:cNvSpPr>
          <p:nvPr>
            <p:ph type="pic" sz="quarter" idx="17" hasCustomPrompt="1"/>
          </p:nvPr>
        </p:nvSpPr>
        <p:spPr>
          <a:xfrm>
            <a:off x="9144001" y="342900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2298C88C-474D-4B4F-9136-A83B4FBEF614}"/>
              </a:ext>
            </a:extLst>
          </p:cNvPr>
          <p:cNvSpPr>
            <a:spLocks noGrp="1"/>
          </p:cNvSpPr>
          <p:nvPr>
            <p:ph type="pic" sz="quarter" idx="18" hasCustomPrompt="1"/>
          </p:nvPr>
        </p:nvSpPr>
        <p:spPr>
          <a:xfrm>
            <a:off x="3048001" y="3429000"/>
            <a:ext cx="3047999"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89234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F97A72D2-C572-42A0-A8A2-DECEED44B4E1}"/>
              </a:ext>
            </a:extLst>
          </p:cNvPr>
          <p:cNvSpPr>
            <a:spLocks noGrp="1"/>
          </p:cNvSpPr>
          <p:nvPr>
            <p:ph type="pic" sz="quarter" idx="15" hasCustomPrompt="1"/>
          </p:nvPr>
        </p:nvSpPr>
        <p:spPr>
          <a:xfrm>
            <a:off x="4514850" y="0"/>
            <a:ext cx="4514850"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A976210D-D8B2-456E-AF28-F5108849F058}"/>
              </a:ext>
            </a:extLst>
          </p:cNvPr>
          <p:cNvSpPr>
            <a:spLocks noGrp="1"/>
          </p:cNvSpPr>
          <p:nvPr>
            <p:ph type="pic" sz="quarter" idx="16" hasCustomPrompt="1"/>
          </p:nvPr>
        </p:nvSpPr>
        <p:spPr>
          <a:xfrm>
            <a:off x="0" y="0"/>
            <a:ext cx="4514850"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338661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86085C14-8544-40D3-81A4-E602958CABEF}"/>
              </a:ext>
            </a:extLst>
          </p:cNvPr>
          <p:cNvSpPr>
            <a:spLocks noGrp="1"/>
          </p:cNvSpPr>
          <p:nvPr>
            <p:ph type="pic" sz="quarter" idx="15" hasCustomPrompt="1"/>
          </p:nvPr>
        </p:nvSpPr>
        <p:spPr>
          <a:xfrm>
            <a:off x="6096000" y="4850130"/>
            <a:ext cx="4114800" cy="200787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246139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08CB94FE-3C09-43B6-BDC4-63D7F4C4FD28}"/>
              </a:ext>
            </a:extLst>
          </p:cNvPr>
          <p:cNvSpPr>
            <a:spLocks noGrp="1"/>
          </p:cNvSpPr>
          <p:nvPr>
            <p:ph type="pic" sz="quarter" idx="15" hasCustomPrompt="1"/>
          </p:nvPr>
        </p:nvSpPr>
        <p:spPr>
          <a:xfrm>
            <a:off x="6096000" y="0"/>
            <a:ext cx="4114800" cy="398145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473645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08CB94FE-3C09-43B6-BDC4-63D7F4C4FD28}"/>
              </a:ext>
            </a:extLst>
          </p:cNvPr>
          <p:cNvSpPr>
            <a:spLocks noGrp="1"/>
          </p:cNvSpPr>
          <p:nvPr>
            <p:ph type="pic" sz="quarter" idx="15" hasCustomPrompt="1"/>
          </p:nvPr>
        </p:nvSpPr>
        <p:spPr>
          <a:xfrm>
            <a:off x="6667500" y="0"/>
            <a:ext cx="5524500" cy="6858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483719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F03A3BD3-A278-4BA7-95A9-02144EAB42A8}"/>
              </a:ext>
            </a:extLst>
          </p:cNvPr>
          <p:cNvSpPr>
            <a:spLocks noGrp="1"/>
          </p:cNvSpPr>
          <p:nvPr>
            <p:ph type="pic" sz="quarter" idx="15" hasCustomPrompt="1"/>
          </p:nvPr>
        </p:nvSpPr>
        <p:spPr>
          <a:xfrm>
            <a:off x="2933700" y="2024503"/>
            <a:ext cx="2952750" cy="280899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7659405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6564160A-8390-4797-BEF6-7EFB9E1140D0}"/>
              </a:ext>
            </a:extLst>
          </p:cNvPr>
          <p:cNvSpPr>
            <a:spLocks noGrp="1"/>
          </p:cNvSpPr>
          <p:nvPr>
            <p:ph type="pic" sz="quarter" idx="15" hasCustomPrompt="1"/>
          </p:nvPr>
        </p:nvSpPr>
        <p:spPr>
          <a:xfrm>
            <a:off x="2123348" y="1"/>
            <a:ext cx="24677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EF059355-C093-417A-BBC0-C83943557666}"/>
              </a:ext>
            </a:extLst>
          </p:cNvPr>
          <p:cNvSpPr>
            <a:spLocks noGrp="1"/>
          </p:cNvSpPr>
          <p:nvPr>
            <p:ph type="pic" sz="quarter" idx="16" hasCustomPrompt="1"/>
          </p:nvPr>
        </p:nvSpPr>
        <p:spPr>
          <a:xfrm>
            <a:off x="4591049" y="3428999"/>
            <a:ext cx="5477601"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28904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CDE3D733-D0B5-4FC1-A522-AE4BC3151B8D}"/>
              </a:ext>
            </a:extLst>
          </p:cNvPr>
          <p:cNvSpPr>
            <a:spLocks noGrp="1"/>
          </p:cNvSpPr>
          <p:nvPr>
            <p:ph type="pic" sz="quarter" idx="15" hasCustomPrompt="1"/>
          </p:nvPr>
        </p:nvSpPr>
        <p:spPr>
          <a:xfrm>
            <a:off x="0" y="0"/>
            <a:ext cx="3889828"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7273A85A-3D49-47B6-B1F5-BF23E3364937}"/>
              </a:ext>
            </a:extLst>
          </p:cNvPr>
          <p:cNvSpPr>
            <a:spLocks noGrp="1"/>
          </p:cNvSpPr>
          <p:nvPr>
            <p:ph type="pic" sz="quarter" idx="16" hasCustomPrompt="1"/>
          </p:nvPr>
        </p:nvSpPr>
        <p:spPr>
          <a:xfrm>
            <a:off x="4151086" y="0"/>
            <a:ext cx="3889828"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455922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F80A4F1B-FCCA-4F77-A6B4-AE74B22762A3}"/>
              </a:ext>
            </a:extLst>
          </p:cNvPr>
          <p:cNvSpPr>
            <a:spLocks noGrp="1"/>
          </p:cNvSpPr>
          <p:nvPr>
            <p:ph type="pic" sz="quarter" idx="15" hasCustomPrompt="1"/>
          </p:nvPr>
        </p:nvSpPr>
        <p:spPr>
          <a:xfrm>
            <a:off x="4410076" y="0"/>
            <a:ext cx="4410074" cy="496698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7197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E9249C5A-9395-4592-91E6-3DEB6D691CC6}"/>
              </a:ext>
            </a:extLst>
          </p:cNvPr>
          <p:cNvSpPr>
            <a:spLocks noGrp="1"/>
          </p:cNvSpPr>
          <p:nvPr>
            <p:ph type="pic" sz="quarter" idx="15" hasCustomPrompt="1"/>
          </p:nvPr>
        </p:nvSpPr>
        <p:spPr>
          <a:xfrm>
            <a:off x="5399314" y="0"/>
            <a:ext cx="5516337" cy="58293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84702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40A1B6D5-2A79-4F80-A1F2-C79F478597BB}"/>
              </a:ext>
            </a:extLst>
          </p:cNvPr>
          <p:cNvSpPr>
            <a:spLocks noGrp="1"/>
          </p:cNvSpPr>
          <p:nvPr>
            <p:ph type="pic" sz="quarter" idx="15"/>
          </p:nvPr>
        </p:nvSpPr>
        <p:spPr>
          <a:xfrm>
            <a:off x="1047750" y="981075"/>
            <a:ext cx="3486150" cy="348615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3772949A-F078-41B8-AA1D-D7D5639E5E60}"/>
              </a:ext>
            </a:extLst>
          </p:cNvPr>
          <p:cNvSpPr>
            <a:spLocks noGrp="1"/>
          </p:cNvSpPr>
          <p:nvPr>
            <p:ph type="pic" sz="quarter" idx="16"/>
          </p:nvPr>
        </p:nvSpPr>
        <p:spPr>
          <a:xfrm>
            <a:off x="5486400" y="2390775"/>
            <a:ext cx="3486150" cy="348615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045321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AA1C87B1-7EA5-42D5-A70B-771AEFE65F2E}"/>
              </a:ext>
            </a:extLst>
          </p:cNvPr>
          <p:cNvSpPr>
            <a:spLocks noGrp="1"/>
          </p:cNvSpPr>
          <p:nvPr>
            <p:ph type="pic" sz="quarter" idx="15" hasCustomPrompt="1"/>
          </p:nvPr>
        </p:nvSpPr>
        <p:spPr>
          <a:xfrm>
            <a:off x="1276351" y="0"/>
            <a:ext cx="5714999" cy="58293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082344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D874EAE7-26A3-475E-A62A-7682CAA73142}"/>
              </a:ext>
            </a:extLst>
          </p:cNvPr>
          <p:cNvSpPr>
            <a:spLocks noGrp="1"/>
          </p:cNvSpPr>
          <p:nvPr>
            <p:ph type="pic" sz="quarter" idx="15" hasCustomPrompt="1"/>
          </p:nvPr>
        </p:nvSpPr>
        <p:spPr>
          <a:xfrm>
            <a:off x="4942629" y="1600814"/>
            <a:ext cx="2734685" cy="293914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73D2AFDF-0AEA-43C3-9C81-19B58462E53B}"/>
              </a:ext>
            </a:extLst>
          </p:cNvPr>
          <p:cNvSpPr>
            <a:spLocks noGrp="1"/>
          </p:cNvSpPr>
          <p:nvPr>
            <p:ph type="pic" sz="quarter" idx="16" hasCustomPrompt="1"/>
          </p:nvPr>
        </p:nvSpPr>
        <p:spPr>
          <a:xfrm>
            <a:off x="8196839" y="1600814"/>
            <a:ext cx="2734685" cy="293914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6620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A27EAF6E-D388-48A1-BC78-39D4A0EFE61D}"/>
              </a:ext>
            </a:extLst>
          </p:cNvPr>
          <p:cNvSpPr>
            <a:spLocks noGrp="1"/>
          </p:cNvSpPr>
          <p:nvPr>
            <p:ph type="pic" sz="quarter" idx="16" hasCustomPrompt="1"/>
          </p:nvPr>
        </p:nvSpPr>
        <p:spPr>
          <a:xfrm>
            <a:off x="0" y="0"/>
            <a:ext cx="4514850" cy="34290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800159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BB62FB3F-E09A-4BE0-BA94-B6A868EE66FA}"/>
              </a:ext>
            </a:extLst>
          </p:cNvPr>
          <p:cNvSpPr>
            <a:spLocks noGrp="1"/>
          </p:cNvSpPr>
          <p:nvPr>
            <p:ph type="pic" sz="quarter" idx="15" hasCustomPrompt="1"/>
          </p:nvPr>
        </p:nvSpPr>
        <p:spPr>
          <a:xfrm>
            <a:off x="1609726" y="1609725"/>
            <a:ext cx="4090984" cy="363695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290457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66B2EFFC-198D-4D63-809B-0F28E698896E}"/>
              </a:ext>
            </a:extLst>
          </p:cNvPr>
          <p:cNvSpPr>
            <a:spLocks noGrp="1"/>
          </p:cNvSpPr>
          <p:nvPr>
            <p:ph type="pic" sz="quarter" idx="15" hasCustomPrompt="1"/>
          </p:nvPr>
        </p:nvSpPr>
        <p:spPr>
          <a:xfrm>
            <a:off x="1609726" y="1879600"/>
            <a:ext cx="8972550" cy="3097208"/>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6146896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6814F6DE-8CFA-4A5C-8339-878B78805DC9}"/>
              </a:ext>
            </a:extLst>
          </p:cNvPr>
          <p:cNvSpPr>
            <a:spLocks noGrp="1"/>
          </p:cNvSpPr>
          <p:nvPr>
            <p:ph type="pic" sz="quarter" idx="15" hasCustomPrompt="1"/>
          </p:nvPr>
        </p:nvSpPr>
        <p:spPr>
          <a:xfrm>
            <a:off x="3295649" y="-1592"/>
            <a:ext cx="5600703" cy="685959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019810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556C6996-2B1A-48DC-9ED7-B6168734F077}"/>
              </a:ext>
            </a:extLst>
          </p:cNvPr>
          <p:cNvSpPr>
            <a:spLocks noGrp="1"/>
          </p:cNvSpPr>
          <p:nvPr>
            <p:ph type="pic" sz="quarter" idx="14" hasCustomPrompt="1"/>
          </p:nvPr>
        </p:nvSpPr>
        <p:spPr>
          <a:xfrm>
            <a:off x="348343" y="348341"/>
            <a:ext cx="5747657" cy="6159725"/>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674708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556C6996-2B1A-48DC-9ED7-B6168734F077}"/>
              </a:ext>
            </a:extLst>
          </p:cNvPr>
          <p:cNvSpPr>
            <a:spLocks noGrp="1"/>
          </p:cNvSpPr>
          <p:nvPr>
            <p:ph type="pic" sz="quarter" idx="14" hasCustomPrompt="1"/>
          </p:nvPr>
        </p:nvSpPr>
        <p:spPr>
          <a:xfrm>
            <a:off x="2321072" y="1562100"/>
            <a:ext cx="3774928" cy="37338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9512440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7E45355D-582C-463F-A8C0-7184DDA8133A}"/>
              </a:ext>
            </a:extLst>
          </p:cNvPr>
          <p:cNvSpPr>
            <a:spLocks noGrp="1"/>
          </p:cNvSpPr>
          <p:nvPr>
            <p:ph type="pic" sz="quarter" idx="17" hasCustomPrompt="1"/>
          </p:nvPr>
        </p:nvSpPr>
        <p:spPr>
          <a:xfrm>
            <a:off x="348343" y="348341"/>
            <a:ext cx="3004457" cy="6159725"/>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65A3B316-A4FF-4599-A612-2F4A6759C5A2}"/>
              </a:ext>
            </a:extLst>
          </p:cNvPr>
          <p:cNvSpPr>
            <a:spLocks noGrp="1"/>
          </p:cNvSpPr>
          <p:nvPr>
            <p:ph type="pic" sz="quarter" idx="18" hasCustomPrompt="1"/>
          </p:nvPr>
        </p:nvSpPr>
        <p:spPr>
          <a:xfrm>
            <a:off x="3701143" y="348341"/>
            <a:ext cx="3004457" cy="6159725"/>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137365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0DC6C0E8-E946-407D-AC22-163395DB1610}"/>
              </a:ext>
            </a:extLst>
          </p:cNvPr>
          <p:cNvSpPr>
            <a:spLocks noGrp="1"/>
          </p:cNvSpPr>
          <p:nvPr>
            <p:ph type="pic" sz="quarter" idx="14" hasCustomPrompt="1"/>
          </p:nvPr>
        </p:nvSpPr>
        <p:spPr>
          <a:xfrm>
            <a:off x="4599235" y="1009650"/>
            <a:ext cx="2800350" cy="48387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10977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231C7C15-FFB4-4B37-AFA8-8B4E9562C3D3}"/>
              </a:ext>
            </a:extLst>
          </p:cNvPr>
          <p:cNvSpPr>
            <a:spLocks noGrp="1"/>
          </p:cNvSpPr>
          <p:nvPr>
            <p:ph type="pic" sz="quarter" idx="13"/>
          </p:nvPr>
        </p:nvSpPr>
        <p:spPr>
          <a:xfrm>
            <a:off x="0" y="3200405"/>
            <a:ext cx="4019550" cy="3657595"/>
          </a:xfrm>
          <a:prstGeom prst="rect">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BBC2CD36-CD27-4A13-9679-FA1119BAF528}"/>
              </a:ext>
            </a:extLst>
          </p:cNvPr>
          <p:cNvSpPr>
            <a:spLocks noGrp="1"/>
          </p:cNvSpPr>
          <p:nvPr>
            <p:ph type="pic" sz="quarter" idx="14"/>
          </p:nvPr>
        </p:nvSpPr>
        <p:spPr>
          <a:xfrm>
            <a:off x="7933555" y="3200399"/>
            <a:ext cx="4258445" cy="2787576"/>
          </a:xfrm>
          <a:prstGeom prst="rect">
            <a:avLst/>
          </a:prstGeom>
        </p:spPr>
        <p:txBody>
          <a:bodyPr anchor="ctr">
            <a:normAutofit/>
          </a:bodyPr>
          <a:lstStyle>
            <a:lvl1pPr marL="0" indent="0" algn="ctr">
              <a:buNone/>
              <a:defRPr sz="1200"/>
            </a:lvl1pPr>
          </a:lstStyle>
          <a:p>
            <a:endParaRPr lang="en-US" dirty="0"/>
          </a:p>
        </p:txBody>
      </p:sp>
      <p:sp>
        <p:nvSpPr>
          <p:cNvPr id="9" name="Picture Placeholder 2">
            <a:extLst>
              <a:ext uri="{FF2B5EF4-FFF2-40B4-BE49-F238E27FC236}">
                <a16:creationId xmlns:a16="http://schemas.microsoft.com/office/drawing/2014/main" id="{E9605085-DE56-4E2C-87CE-CE923515ADC2}"/>
              </a:ext>
            </a:extLst>
          </p:cNvPr>
          <p:cNvSpPr>
            <a:spLocks noGrp="1"/>
          </p:cNvSpPr>
          <p:nvPr>
            <p:ph type="pic" sz="quarter" idx="15"/>
          </p:nvPr>
        </p:nvSpPr>
        <p:spPr>
          <a:xfrm>
            <a:off x="4019550" y="0"/>
            <a:ext cx="5048250" cy="3200394"/>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3184290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4435C291-EA0E-4370-90EF-D4A4EC2D3F7D}"/>
              </a:ext>
            </a:extLst>
          </p:cNvPr>
          <p:cNvSpPr>
            <a:spLocks noGrp="1"/>
          </p:cNvSpPr>
          <p:nvPr>
            <p:ph type="pic" sz="quarter" idx="14" hasCustomPrompt="1"/>
          </p:nvPr>
        </p:nvSpPr>
        <p:spPr>
          <a:xfrm>
            <a:off x="3962400" y="2628900"/>
            <a:ext cx="6286500" cy="42291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600842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2D05CD5D-EE1D-4B2D-8D63-CD2544645AF1}"/>
              </a:ext>
            </a:extLst>
          </p:cNvPr>
          <p:cNvSpPr>
            <a:spLocks noGrp="1"/>
          </p:cNvSpPr>
          <p:nvPr>
            <p:ph type="pic" sz="quarter" idx="14" hasCustomPrompt="1"/>
          </p:nvPr>
        </p:nvSpPr>
        <p:spPr>
          <a:xfrm>
            <a:off x="1446439" y="348343"/>
            <a:ext cx="3099707" cy="389980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CC534F3C-6B38-4DB1-B0D2-552AF382B2B3}"/>
              </a:ext>
            </a:extLst>
          </p:cNvPr>
          <p:cNvSpPr>
            <a:spLocks noGrp="1"/>
          </p:cNvSpPr>
          <p:nvPr>
            <p:ph type="pic" sz="quarter" idx="15" hasCustomPrompt="1"/>
          </p:nvPr>
        </p:nvSpPr>
        <p:spPr>
          <a:xfrm>
            <a:off x="4546146" y="3009899"/>
            <a:ext cx="3099707" cy="34997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3BCFED02-5CB3-4F00-96B0-DAF74BF0C41F}"/>
              </a:ext>
            </a:extLst>
          </p:cNvPr>
          <p:cNvSpPr>
            <a:spLocks noGrp="1"/>
          </p:cNvSpPr>
          <p:nvPr>
            <p:ph type="pic" sz="quarter" idx="16" hasCustomPrompt="1"/>
          </p:nvPr>
        </p:nvSpPr>
        <p:spPr>
          <a:xfrm>
            <a:off x="7645853" y="348343"/>
            <a:ext cx="3099707" cy="389980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39612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7108B6F8-303B-4C6E-ADF2-F9122040C167}"/>
              </a:ext>
            </a:extLst>
          </p:cNvPr>
          <p:cNvSpPr>
            <a:spLocks noGrp="1"/>
          </p:cNvSpPr>
          <p:nvPr>
            <p:ph type="pic" sz="quarter" idx="13" hasCustomPrompt="1"/>
          </p:nvPr>
        </p:nvSpPr>
        <p:spPr>
          <a:xfrm>
            <a:off x="348342" y="348342"/>
            <a:ext cx="6395358"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30119D0B-1929-4C21-991E-B4976377C012}"/>
              </a:ext>
            </a:extLst>
          </p:cNvPr>
          <p:cNvSpPr>
            <a:spLocks noGrp="1"/>
          </p:cNvSpPr>
          <p:nvPr>
            <p:ph type="pic" sz="quarter" idx="14" hasCustomPrompt="1"/>
          </p:nvPr>
        </p:nvSpPr>
        <p:spPr>
          <a:xfrm>
            <a:off x="3219450" y="3428999"/>
            <a:ext cx="3524250"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7951117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BBBA8975-C039-42B7-8503-4DBB49F4F792}"/>
              </a:ext>
            </a:extLst>
          </p:cNvPr>
          <p:cNvSpPr>
            <a:spLocks noGrp="1"/>
          </p:cNvSpPr>
          <p:nvPr>
            <p:ph type="pic" sz="quarter" idx="13" hasCustomPrompt="1"/>
          </p:nvPr>
        </p:nvSpPr>
        <p:spPr>
          <a:xfrm>
            <a:off x="3025316" y="2590800"/>
            <a:ext cx="5238750" cy="4267200"/>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2256321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15702-C73D-4B91-8A17-BC1BBFF2EAF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821799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0" y="1588"/>
            <a:ext cx="12192000" cy="68564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2" y="348343"/>
            <a:ext cx="7081157" cy="616290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20450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3" y="349931"/>
            <a:ext cx="11495314" cy="61597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30645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8">
            <a:extLst>
              <a:ext uri="{FF2B5EF4-FFF2-40B4-BE49-F238E27FC236}">
                <a16:creationId xmlns:a16="http://schemas.microsoft.com/office/drawing/2014/main" id="{2785F6B4-228A-44FF-A35C-934D4D9365FD}"/>
              </a:ext>
            </a:extLst>
          </p:cNvPr>
          <p:cNvSpPr>
            <a:spLocks noGrp="1"/>
          </p:cNvSpPr>
          <p:nvPr>
            <p:ph type="pic" sz="quarter" idx="13" hasCustomPrompt="1"/>
          </p:nvPr>
        </p:nvSpPr>
        <p:spPr>
          <a:xfrm>
            <a:off x="348343" y="348343"/>
            <a:ext cx="3347358"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8F8D4600-1C17-4B7E-9C0F-502A0574EE31}"/>
              </a:ext>
            </a:extLst>
          </p:cNvPr>
          <p:cNvSpPr>
            <a:spLocks noGrp="1"/>
          </p:cNvSpPr>
          <p:nvPr>
            <p:ph type="pic" sz="quarter" idx="15" hasCustomPrompt="1"/>
          </p:nvPr>
        </p:nvSpPr>
        <p:spPr>
          <a:xfrm>
            <a:off x="8496299" y="348343"/>
            <a:ext cx="3347358" cy="308065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D03A3677-F110-4B14-9EFA-6A52BA2889AC}"/>
              </a:ext>
            </a:extLst>
          </p:cNvPr>
          <p:cNvSpPr>
            <a:spLocks noGrp="1"/>
          </p:cNvSpPr>
          <p:nvPr>
            <p:ph type="pic" sz="quarter" idx="17" hasCustomPrompt="1"/>
          </p:nvPr>
        </p:nvSpPr>
        <p:spPr>
          <a:xfrm>
            <a:off x="4044044" y="3777343"/>
            <a:ext cx="4103911" cy="2732314"/>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816790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5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6A9F0CEA-6968-42E0-941B-4317D4A8E8B2}"/>
              </a:ext>
            </a:extLst>
          </p:cNvPr>
          <p:cNvSpPr>
            <a:spLocks noGrp="1"/>
          </p:cNvSpPr>
          <p:nvPr>
            <p:ph type="pic" sz="quarter" idx="13"/>
          </p:nvPr>
        </p:nvSpPr>
        <p:spPr>
          <a:xfrm>
            <a:off x="0" y="0"/>
            <a:ext cx="3752850" cy="3657595"/>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FD14A023-7442-474D-BB6A-F317C81911ED}"/>
              </a:ext>
            </a:extLst>
          </p:cNvPr>
          <p:cNvSpPr>
            <a:spLocks noGrp="1"/>
          </p:cNvSpPr>
          <p:nvPr>
            <p:ph type="pic" sz="quarter" idx="14"/>
          </p:nvPr>
        </p:nvSpPr>
        <p:spPr>
          <a:xfrm>
            <a:off x="8439150" y="0"/>
            <a:ext cx="3752850" cy="3657595"/>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034588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48FBEFAA-B0D5-418C-96F7-B43C528081CF}"/>
              </a:ext>
            </a:extLst>
          </p:cNvPr>
          <p:cNvSpPr>
            <a:spLocks noGrp="1"/>
          </p:cNvSpPr>
          <p:nvPr>
            <p:ph type="pic" sz="quarter" idx="13"/>
          </p:nvPr>
        </p:nvSpPr>
        <p:spPr>
          <a:xfrm>
            <a:off x="0" y="514350"/>
            <a:ext cx="8610600" cy="58293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D1FDBCC8-7471-4480-BA8F-C030A2B2ECD3}"/>
              </a:ext>
            </a:extLst>
          </p:cNvPr>
          <p:cNvSpPr>
            <a:spLocks noGrp="1"/>
          </p:cNvSpPr>
          <p:nvPr>
            <p:ph type="pic" sz="quarter" idx="14"/>
          </p:nvPr>
        </p:nvSpPr>
        <p:spPr>
          <a:xfrm>
            <a:off x="9639300" y="2162175"/>
            <a:ext cx="2552700" cy="253365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489917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F499CEB1-B0F0-402D-9802-624B95760748}"/>
              </a:ext>
            </a:extLst>
          </p:cNvPr>
          <p:cNvSpPr>
            <a:spLocks noGrp="1"/>
          </p:cNvSpPr>
          <p:nvPr>
            <p:ph type="pic" sz="quarter" idx="13"/>
          </p:nvPr>
        </p:nvSpPr>
        <p:spPr>
          <a:xfrm>
            <a:off x="6096000" y="1657350"/>
            <a:ext cx="4457700" cy="35433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899686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EEAB9A9C-A615-4770-9243-0DCBA9478F63}"/>
              </a:ext>
            </a:extLst>
          </p:cNvPr>
          <p:cNvSpPr>
            <a:spLocks noGrp="1"/>
          </p:cNvSpPr>
          <p:nvPr>
            <p:ph type="pic" sz="quarter" idx="13"/>
          </p:nvPr>
        </p:nvSpPr>
        <p:spPr>
          <a:xfrm>
            <a:off x="1200150" y="1657350"/>
            <a:ext cx="4457700" cy="35433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7816916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33" r:id="rId2"/>
    <p:sldLayoutId id="2147483732" r:id="rId3"/>
    <p:sldLayoutId id="2147483731" r:id="rId4"/>
    <p:sldLayoutId id="2147483730" r:id="rId5"/>
    <p:sldLayoutId id="2147483729" r:id="rId6"/>
    <p:sldLayoutId id="2147483728" r:id="rId7"/>
    <p:sldLayoutId id="2147483727" r:id="rId8"/>
    <p:sldLayoutId id="2147483726" r:id="rId9"/>
    <p:sldLayoutId id="2147483725" r:id="rId10"/>
    <p:sldLayoutId id="2147483724" r:id="rId11"/>
    <p:sldLayoutId id="2147483723" r:id="rId12"/>
    <p:sldLayoutId id="2147483722" r:id="rId13"/>
    <p:sldLayoutId id="2147483721" r:id="rId14"/>
    <p:sldLayoutId id="2147483720" r:id="rId15"/>
    <p:sldLayoutId id="2147483719" r:id="rId16"/>
    <p:sldLayoutId id="2147483718" r:id="rId17"/>
    <p:sldLayoutId id="2147483717" r:id="rId18"/>
    <p:sldLayoutId id="2147483716" r:id="rId19"/>
    <p:sldLayoutId id="2147483715" r:id="rId20"/>
    <p:sldLayoutId id="2147483714" r:id="rId21"/>
    <p:sldLayoutId id="2147483713" r:id="rId22"/>
    <p:sldLayoutId id="2147483712" r:id="rId23"/>
    <p:sldLayoutId id="2147483711" r:id="rId24"/>
    <p:sldLayoutId id="2147483710" r:id="rId25"/>
    <p:sldLayoutId id="2147483709" r:id="rId26"/>
    <p:sldLayoutId id="2147483707" r:id="rId27"/>
    <p:sldLayoutId id="2147483705" r:id="rId28"/>
    <p:sldLayoutId id="2147483704" r:id="rId29"/>
    <p:sldLayoutId id="2147483703" r:id="rId30"/>
    <p:sldLayoutId id="2147483701" r:id="rId31"/>
    <p:sldLayoutId id="2147483700" r:id="rId32"/>
    <p:sldLayoutId id="2147483699" r:id="rId33"/>
    <p:sldLayoutId id="2147483706" r:id="rId34"/>
    <p:sldLayoutId id="2147483698" r:id="rId35"/>
    <p:sldLayoutId id="2147483697" r:id="rId36"/>
    <p:sldLayoutId id="2147483695" r:id="rId37"/>
    <p:sldLayoutId id="2147483694" r:id="rId38"/>
    <p:sldLayoutId id="2147483693" r:id="rId39"/>
    <p:sldLayoutId id="2147483692" r:id="rId40"/>
    <p:sldLayoutId id="2147483691" r:id="rId41"/>
    <p:sldLayoutId id="2147483690" r:id="rId42"/>
    <p:sldLayoutId id="2147483689" r:id="rId43"/>
    <p:sldLayoutId id="2147483687" r:id="rId44"/>
    <p:sldLayoutId id="2147483686" r:id="rId45"/>
    <p:sldLayoutId id="2147483685" r:id="rId46"/>
    <p:sldLayoutId id="2147483708" r:id="rId47"/>
    <p:sldLayoutId id="2147483702" r:id="rId48"/>
    <p:sldLayoutId id="2147483684" r:id="rId49"/>
    <p:sldLayoutId id="2147483683" r:id="rId50"/>
    <p:sldLayoutId id="2147483682" r:id="rId51"/>
    <p:sldLayoutId id="2147483681" r:id="rId52"/>
    <p:sldLayoutId id="2147483680" r:id="rId53"/>
    <p:sldLayoutId id="2147483677" r:id="rId54"/>
    <p:sldLayoutId id="2147483676" r:id="rId55"/>
    <p:sldLayoutId id="2147483688" r:id="rId56"/>
    <p:sldLayoutId id="2147483679" r:id="rId57"/>
    <p:sldLayoutId id="2147483696" r:id="rId58"/>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5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jpg"/><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4.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5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5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10.xml"/><Relationship Id="rId6" Type="http://schemas.openxmlformats.org/officeDocument/2006/relationships/image" Target="../media/image6.jpg"/><Relationship Id="rId5" Type="http://schemas.openxmlformats.org/officeDocument/2006/relationships/image" Target="../media/image1.jp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g"/><Relationship Id="rId1" Type="http://schemas.openxmlformats.org/officeDocument/2006/relationships/slideLayout" Target="../slideLayouts/slideLayout5.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078F4ECF-CBEA-4B0C-9788-E6B2E2212EB1}"/>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2487" b="12487"/>
          <a:stretch>
            <a:fillRect/>
          </a:stretch>
        </p:blipFill>
        <p:spPr/>
      </p:pic>
      <p:grpSp>
        <p:nvGrpSpPr>
          <p:cNvPr id="3" name="Group 2">
            <a:extLst>
              <a:ext uri="{FF2B5EF4-FFF2-40B4-BE49-F238E27FC236}">
                <a16:creationId xmlns:a16="http://schemas.microsoft.com/office/drawing/2014/main" id="{05E3CE0D-46F2-456B-ADEB-B11F3E69C7BE}"/>
              </a:ext>
            </a:extLst>
          </p:cNvPr>
          <p:cNvGrpSpPr/>
          <p:nvPr/>
        </p:nvGrpSpPr>
        <p:grpSpPr>
          <a:xfrm>
            <a:off x="3867150" y="1657350"/>
            <a:ext cx="4457700" cy="3543300"/>
            <a:chOff x="3867150" y="1657350"/>
            <a:chExt cx="4457700" cy="3543300"/>
          </a:xfrm>
        </p:grpSpPr>
        <p:sp>
          <p:nvSpPr>
            <p:cNvPr id="2" name="Rectangle 1">
              <a:extLst>
                <a:ext uri="{FF2B5EF4-FFF2-40B4-BE49-F238E27FC236}">
                  <a16:creationId xmlns:a16="http://schemas.microsoft.com/office/drawing/2014/main" id="{4B904199-1C0D-43FF-BA96-945DED9F6D78}"/>
                </a:ext>
              </a:extLst>
            </p:cNvPr>
            <p:cNvSpPr/>
            <p:nvPr/>
          </p:nvSpPr>
          <p:spPr>
            <a:xfrm>
              <a:off x="3867150" y="1657350"/>
              <a:ext cx="4457700" cy="3543300"/>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3E19C219-A490-47D8-98D5-ADB47B733CFC}"/>
                </a:ext>
              </a:extLst>
            </p:cNvPr>
            <p:cNvPicPr>
              <a:picLocks noChangeAspect="1"/>
            </p:cNvPicPr>
            <p:nvPr/>
          </p:nvPicPr>
          <p:blipFill>
            <a:blip r:embed="rId3">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716765" y="2352002"/>
              <a:ext cx="2758470" cy="2195284"/>
            </a:xfrm>
            <a:prstGeom prst="rect">
              <a:avLst/>
            </a:prstGeom>
          </p:spPr>
        </p:pic>
      </p:grpSp>
    </p:spTree>
    <p:extLst>
      <p:ext uri="{BB962C8B-B14F-4D97-AF65-F5344CB8AC3E}">
        <p14:creationId xmlns:p14="http://schemas.microsoft.com/office/powerpoint/2010/main" val="38626070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CFD275-F0B0-43F8-8248-9940E7D445BC}"/>
              </a:ext>
            </a:extLst>
          </p:cNvPr>
          <p:cNvGrpSpPr/>
          <p:nvPr/>
        </p:nvGrpSpPr>
        <p:grpSpPr>
          <a:xfrm>
            <a:off x="3495674" y="1425408"/>
            <a:ext cx="5200652" cy="4007184"/>
            <a:chOff x="5058499" y="559767"/>
            <a:chExt cx="5200652" cy="4007184"/>
          </a:xfrm>
        </p:grpSpPr>
        <p:sp>
          <p:nvSpPr>
            <p:cNvPr id="8" name="TextBox 7">
              <a:extLst>
                <a:ext uri="{FF2B5EF4-FFF2-40B4-BE49-F238E27FC236}">
                  <a16:creationId xmlns:a16="http://schemas.microsoft.com/office/drawing/2014/main" id="{E1338436-E6E2-4BDC-A61D-C1D2D8DC5D79}"/>
                </a:ext>
              </a:extLst>
            </p:cNvPr>
            <p:cNvSpPr txBox="1"/>
            <p:nvPr/>
          </p:nvSpPr>
          <p:spPr>
            <a:xfrm>
              <a:off x="5058499" y="559767"/>
              <a:ext cx="2724664" cy="1246495"/>
            </a:xfrm>
            <a:prstGeom prst="rect">
              <a:avLst/>
            </a:prstGeom>
            <a:noFill/>
          </p:spPr>
          <p:txBody>
            <a:bodyPr wrap="square" rtlCol="0">
              <a:spAutoFit/>
            </a:bodyPr>
            <a:lstStyle/>
            <a:p>
              <a:r>
                <a:rPr lang="en-US" sz="2500" b="1" dirty="0">
                  <a:latin typeface="Montserrat Bold"/>
                </a:rPr>
                <a:t>Lorem ipsum</a:t>
              </a:r>
            </a:p>
            <a:p>
              <a:r>
                <a:rPr lang="en-US" sz="2500" b="1" dirty="0">
                  <a:latin typeface="Montserrat Bold"/>
                </a:rPr>
                <a:t>Dolor </a:t>
              </a:r>
              <a:r>
                <a:rPr lang="en-US" sz="2500" b="1" dirty="0" err="1">
                  <a:latin typeface="Montserrat Bold"/>
                </a:rPr>
                <a:t>amet</a:t>
              </a:r>
              <a:endParaRPr lang="en-US" sz="2500" b="1" dirty="0">
                <a:latin typeface="Montserrat Bold"/>
              </a:endParaRPr>
            </a:p>
            <a:p>
              <a:r>
                <a:rPr lang="en-US" sz="2500" b="1" dirty="0">
                  <a:latin typeface="Montserrat Bold"/>
                </a:rPr>
                <a:t>Service</a:t>
              </a:r>
            </a:p>
          </p:txBody>
        </p:sp>
        <p:sp>
          <p:nvSpPr>
            <p:cNvPr id="9" name="TextBox 8">
              <a:extLst>
                <a:ext uri="{FF2B5EF4-FFF2-40B4-BE49-F238E27FC236}">
                  <a16:creationId xmlns:a16="http://schemas.microsoft.com/office/drawing/2014/main" id="{94D1328D-5591-4BBA-9FBE-8CDA5A2534A9}"/>
                </a:ext>
              </a:extLst>
            </p:cNvPr>
            <p:cNvSpPr txBox="1"/>
            <p:nvPr/>
          </p:nvSpPr>
          <p:spPr>
            <a:xfrm>
              <a:off x="5058499" y="2232338"/>
              <a:ext cx="5200652" cy="2334613"/>
            </a:xfrm>
            <a:prstGeom prst="rect">
              <a:avLst/>
            </a:prstGeom>
            <a:noFill/>
          </p:spPr>
          <p:txBody>
            <a:bodyPr wrap="square" numCol="1" spcCol="457200" rtlCol="0">
              <a:spAutoFit/>
            </a:bodyPr>
            <a:lstStyle/>
            <a:p>
              <a:pPr>
                <a:lnSpc>
                  <a:spcPts val="3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Signs first. Creped bring is Signs first creeping seed all saying above after Air</a:t>
              </a:r>
            </a:p>
            <a:p>
              <a:pPr>
                <a:lnSpc>
                  <a:spcPts val="3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saying fruitful were.</a:t>
              </a:r>
            </a:p>
          </p:txBody>
        </p:sp>
      </p:grpSp>
    </p:spTree>
    <p:extLst>
      <p:ext uri="{BB962C8B-B14F-4D97-AF65-F5344CB8AC3E}">
        <p14:creationId xmlns:p14="http://schemas.microsoft.com/office/powerpoint/2010/main" val="760319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D51C245-CFD8-436C-8375-A5EF0B316184}"/>
              </a:ext>
            </a:extLst>
          </p:cNvPr>
          <p:cNvSpPr/>
          <p:nvPr/>
        </p:nvSpPr>
        <p:spPr>
          <a:xfrm>
            <a:off x="0" y="1295400"/>
            <a:ext cx="4064000" cy="4267200"/>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8C013F8-19DD-4351-85AA-995FBEB66A5D}"/>
              </a:ext>
            </a:extLst>
          </p:cNvPr>
          <p:cNvSpPr/>
          <p:nvPr/>
        </p:nvSpPr>
        <p:spPr>
          <a:xfrm>
            <a:off x="4064000" y="1295400"/>
            <a:ext cx="4064000" cy="42672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DF833D7-FA2C-4EBD-A7F3-3EDD2A1E4994}"/>
              </a:ext>
            </a:extLst>
          </p:cNvPr>
          <p:cNvSpPr/>
          <p:nvPr/>
        </p:nvSpPr>
        <p:spPr>
          <a:xfrm>
            <a:off x="8128000" y="1295400"/>
            <a:ext cx="4064000" cy="4267200"/>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C49EF7A2-6973-4E30-8407-7D885D748B55}"/>
              </a:ext>
            </a:extLst>
          </p:cNvPr>
          <p:cNvGrpSpPr/>
          <p:nvPr/>
        </p:nvGrpSpPr>
        <p:grpSpPr>
          <a:xfrm>
            <a:off x="1674346" y="2489238"/>
            <a:ext cx="8843308" cy="1879524"/>
            <a:chOff x="1674346" y="3527448"/>
            <a:chExt cx="8843308" cy="1879524"/>
          </a:xfrm>
        </p:grpSpPr>
        <p:grpSp>
          <p:nvGrpSpPr>
            <p:cNvPr id="6" name="Group 5">
              <a:extLst>
                <a:ext uri="{FF2B5EF4-FFF2-40B4-BE49-F238E27FC236}">
                  <a16:creationId xmlns:a16="http://schemas.microsoft.com/office/drawing/2014/main" id="{1FB871A3-B551-4A18-B1AE-3F2009CDF4B6}"/>
                </a:ext>
              </a:extLst>
            </p:cNvPr>
            <p:cNvGrpSpPr/>
            <p:nvPr/>
          </p:nvGrpSpPr>
          <p:grpSpPr>
            <a:xfrm>
              <a:off x="1674346" y="3527448"/>
              <a:ext cx="2280631" cy="1879524"/>
              <a:chOff x="1986569" y="2040403"/>
              <a:chExt cx="2280631" cy="1879524"/>
            </a:xfrm>
          </p:grpSpPr>
          <p:sp>
            <p:nvSpPr>
              <p:cNvPr id="18" name="Freeform 33">
                <a:extLst>
                  <a:ext uri="{FF2B5EF4-FFF2-40B4-BE49-F238E27FC236}">
                    <a16:creationId xmlns:a16="http://schemas.microsoft.com/office/drawing/2014/main" id="{2F629738-DA95-4E13-A8C2-BAC1BC287F6B}"/>
                  </a:ext>
                </a:extLst>
              </p:cNvPr>
              <p:cNvSpPr>
                <a:spLocks noEditPoints="1"/>
              </p:cNvSpPr>
              <p:nvPr/>
            </p:nvSpPr>
            <p:spPr bwMode="auto">
              <a:xfrm>
                <a:off x="2050964" y="2040403"/>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9" name="Rectangle 18">
                <a:extLst>
                  <a:ext uri="{FF2B5EF4-FFF2-40B4-BE49-F238E27FC236}">
                    <a16:creationId xmlns:a16="http://schemas.microsoft.com/office/drawing/2014/main" id="{3F83C6C4-57E5-496B-9FE0-3C6F8259A4B3}"/>
                  </a:ext>
                </a:extLst>
              </p:cNvPr>
              <p:cNvSpPr/>
              <p:nvPr/>
            </p:nvSpPr>
            <p:spPr>
              <a:xfrm>
                <a:off x="1986569"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20" name="TextBox 19">
                <a:extLst>
                  <a:ext uri="{FF2B5EF4-FFF2-40B4-BE49-F238E27FC236}">
                    <a16:creationId xmlns:a16="http://schemas.microsoft.com/office/drawing/2014/main" id="{246C8C66-551C-4099-9548-4FC6E4A85E8E}"/>
                  </a:ext>
                </a:extLst>
              </p:cNvPr>
              <p:cNvSpPr txBox="1"/>
              <p:nvPr/>
            </p:nvSpPr>
            <p:spPr>
              <a:xfrm>
                <a:off x="1986569"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nvGrpSpPr>
            <p:cNvPr id="10" name="Group 9">
              <a:extLst>
                <a:ext uri="{FF2B5EF4-FFF2-40B4-BE49-F238E27FC236}">
                  <a16:creationId xmlns:a16="http://schemas.microsoft.com/office/drawing/2014/main" id="{9D5572BC-4620-41B5-9FF6-2AD6FD4C1238}"/>
                </a:ext>
              </a:extLst>
            </p:cNvPr>
            <p:cNvGrpSpPr/>
            <p:nvPr/>
          </p:nvGrpSpPr>
          <p:grpSpPr>
            <a:xfrm>
              <a:off x="4955684" y="3563564"/>
              <a:ext cx="2280631" cy="1807292"/>
              <a:chOff x="5644145" y="2112635"/>
              <a:chExt cx="2280631" cy="1807292"/>
            </a:xfrm>
          </p:grpSpPr>
          <p:sp>
            <p:nvSpPr>
              <p:cNvPr id="15" name="Freeform 34">
                <a:extLst>
                  <a:ext uri="{FF2B5EF4-FFF2-40B4-BE49-F238E27FC236}">
                    <a16:creationId xmlns:a16="http://schemas.microsoft.com/office/drawing/2014/main" id="{738A205B-F88C-42DD-8B55-17A914F3043C}"/>
                  </a:ext>
                </a:extLst>
              </p:cNvPr>
              <p:cNvSpPr>
                <a:spLocks noEditPoints="1"/>
              </p:cNvSpPr>
              <p:nvPr/>
            </p:nvSpPr>
            <p:spPr bwMode="auto">
              <a:xfrm>
                <a:off x="5708540" y="2112635"/>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6" name="Rectangle 15">
                <a:extLst>
                  <a:ext uri="{FF2B5EF4-FFF2-40B4-BE49-F238E27FC236}">
                    <a16:creationId xmlns:a16="http://schemas.microsoft.com/office/drawing/2014/main" id="{259D00C8-2F08-4AC3-85EF-B9B21B7DDA1C}"/>
                  </a:ext>
                </a:extLst>
              </p:cNvPr>
              <p:cNvSpPr/>
              <p:nvPr/>
            </p:nvSpPr>
            <p:spPr>
              <a:xfrm>
                <a:off x="5644145"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17" name="TextBox 16">
                <a:extLst>
                  <a:ext uri="{FF2B5EF4-FFF2-40B4-BE49-F238E27FC236}">
                    <a16:creationId xmlns:a16="http://schemas.microsoft.com/office/drawing/2014/main" id="{71E94492-1603-4FD0-8681-68ED8EFFD759}"/>
                  </a:ext>
                </a:extLst>
              </p:cNvPr>
              <p:cNvSpPr txBox="1"/>
              <p:nvPr/>
            </p:nvSpPr>
            <p:spPr>
              <a:xfrm>
                <a:off x="5644145"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nvGrpSpPr>
            <p:cNvPr id="11" name="Group 10">
              <a:extLst>
                <a:ext uri="{FF2B5EF4-FFF2-40B4-BE49-F238E27FC236}">
                  <a16:creationId xmlns:a16="http://schemas.microsoft.com/office/drawing/2014/main" id="{5434B3C9-DFF2-4ABC-B2DF-C3B56EE1EDCC}"/>
                </a:ext>
              </a:extLst>
            </p:cNvPr>
            <p:cNvGrpSpPr/>
            <p:nvPr/>
          </p:nvGrpSpPr>
          <p:grpSpPr>
            <a:xfrm>
              <a:off x="8237023" y="3529036"/>
              <a:ext cx="2280631" cy="1876349"/>
              <a:chOff x="9338234" y="2043578"/>
              <a:chExt cx="2280631" cy="1876349"/>
            </a:xfrm>
          </p:grpSpPr>
          <p:sp>
            <p:nvSpPr>
              <p:cNvPr id="12" name="Freeform 35">
                <a:extLst>
                  <a:ext uri="{FF2B5EF4-FFF2-40B4-BE49-F238E27FC236}">
                    <a16:creationId xmlns:a16="http://schemas.microsoft.com/office/drawing/2014/main" id="{DC1C33B9-8BF0-43F2-BD0B-7C2B8A9D8FCF}"/>
                  </a:ext>
                </a:extLst>
              </p:cNvPr>
              <p:cNvSpPr>
                <a:spLocks noEditPoints="1"/>
              </p:cNvSpPr>
              <p:nvPr/>
            </p:nvSpPr>
            <p:spPr bwMode="auto">
              <a:xfrm>
                <a:off x="9402629" y="2043578"/>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Rectangle 12">
                <a:extLst>
                  <a:ext uri="{FF2B5EF4-FFF2-40B4-BE49-F238E27FC236}">
                    <a16:creationId xmlns:a16="http://schemas.microsoft.com/office/drawing/2014/main" id="{894D1B14-FE1A-4F9F-B9A9-ABCBAC5F1CB3}"/>
                  </a:ext>
                </a:extLst>
              </p:cNvPr>
              <p:cNvSpPr/>
              <p:nvPr/>
            </p:nvSpPr>
            <p:spPr>
              <a:xfrm>
                <a:off x="9338234" y="2975111"/>
                <a:ext cx="1965603"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 Value</a:t>
                </a:r>
              </a:p>
            </p:txBody>
          </p:sp>
          <p:sp>
            <p:nvSpPr>
              <p:cNvPr id="14" name="TextBox 13">
                <a:extLst>
                  <a:ext uri="{FF2B5EF4-FFF2-40B4-BE49-F238E27FC236}">
                    <a16:creationId xmlns:a16="http://schemas.microsoft.com/office/drawing/2014/main" id="{5EB13AAD-5F28-4FFE-AB20-701F65763A9D}"/>
                  </a:ext>
                </a:extLst>
              </p:cNvPr>
              <p:cNvSpPr txBox="1"/>
              <p:nvPr/>
            </p:nvSpPr>
            <p:spPr>
              <a:xfrm>
                <a:off x="9338234" y="3348617"/>
                <a:ext cx="2280631" cy="571310"/>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spTree>
    <p:extLst>
      <p:ext uri="{BB962C8B-B14F-4D97-AF65-F5344CB8AC3E}">
        <p14:creationId xmlns:p14="http://schemas.microsoft.com/office/powerpoint/2010/main" val="4163232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22FD11A-DC3A-429E-A5A5-97131550C4F6}"/>
              </a:ext>
            </a:extLst>
          </p:cNvPr>
          <p:cNvSpPr txBox="1"/>
          <p:nvPr/>
        </p:nvSpPr>
        <p:spPr>
          <a:xfrm>
            <a:off x="5486400" y="1272629"/>
            <a:ext cx="1685469" cy="553998"/>
          </a:xfrm>
          <a:prstGeom prst="rect">
            <a:avLst/>
          </a:prstGeom>
          <a:noFill/>
        </p:spPr>
        <p:txBody>
          <a:bodyPr wrap="square" rtlCol="0">
            <a:spAutoFit/>
          </a:bodyPr>
          <a:lstStyle/>
          <a:p>
            <a:r>
              <a:rPr lang="en-US" sz="3000" dirty="0">
                <a:latin typeface="Montserrat "/>
              </a:rPr>
              <a:t>Service</a:t>
            </a:r>
          </a:p>
        </p:txBody>
      </p:sp>
      <p:grpSp>
        <p:nvGrpSpPr>
          <p:cNvPr id="3" name="Group 2">
            <a:extLst>
              <a:ext uri="{FF2B5EF4-FFF2-40B4-BE49-F238E27FC236}">
                <a16:creationId xmlns:a16="http://schemas.microsoft.com/office/drawing/2014/main" id="{D2402FA1-E0A3-43EA-B072-900A41A6C12A}"/>
              </a:ext>
            </a:extLst>
          </p:cNvPr>
          <p:cNvGrpSpPr/>
          <p:nvPr/>
        </p:nvGrpSpPr>
        <p:grpSpPr>
          <a:xfrm>
            <a:off x="9465795" y="3070520"/>
            <a:ext cx="1678455" cy="2136005"/>
            <a:chOff x="1674346" y="2489238"/>
            <a:chExt cx="1678455" cy="2136005"/>
          </a:xfrm>
        </p:grpSpPr>
        <p:sp>
          <p:nvSpPr>
            <p:cNvPr id="13" name="Freeform 33">
              <a:extLst>
                <a:ext uri="{FF2B5EF4-FFF2-40B4-BE49-F238E27FC236}">
                  <a16:creationId xmlns:a16="http://schemas.microsoft.com/office/drawing/2014/main" id="{3B11C3EC-E250-400F-BDCC-C8C7447CEFF3}"/>
                </a:ext>
              </a:extLst>
            </p:cNvPr>
            <p:cNvSpPr>
              <a:spLocks noEditPoints="1"/>
            </p:cNvSpPr>
            <p:nvPr/>
          </p:nvSpPr>
          <p:spPr bwMode="auto">
            <a:xfrm>
              <a:off x="1738741" y="2489238"/>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4" name="Rectangle 13">
              <a:extLst>
                <a:ext uri="{FF2B5EF4-FFF2-40B4-BE49-F238E27FC236}">
                  <a16:creationId xmlns:a16="http://schemas.microsoft.com/office/drawing/2014/main" id="{DA4C5544-1431-4B93-A6B2-260CDBE3A451}"/>
                </a:ext>
              </a:extLst>
            </p:cNvPr>
            <p:cNvSpPr/>
            <p:nvPr/>
          </p:nvSpPr>
          <p:spPr>
            <a:xfrm>
              <a:off x="1674346" y="3423946"/>
              <a:ext cx="1249060" cy="369332"/>
            </a:xfrm>
            <a:prstGeom prst="rect">
              <a:avLst/>
            </a:prstGeom>
          </p:spPr>
          <p:txBody>
            <a:bodyPr wrap="none">
              <a:spAutoFit/>
            </a:bodyPr>
            <a:lstStyle/>
            <a:p>
              <a:r>
                <a:rPr lang="en-US" dirty="0">
                  <a:latin typeface="Montserrat" panose="00000500000000000000" pitchFamily="50" charset="0"/>
                  <a:ea typeface="Open Sans Extrabold" panose="020B0906030804020204" pitchFamily="34" charset="0"/>
                  <a:cs typeface="Open Sans Extrabold" panose="020B0906030804020204" pitchFamily="34" charset="0"/>
                </a:rPr>
                <a:t>Quality is</a:t>
              </a:r>
            </a:p>
          </p:txBody>
        </p:sp>
        <p:sp>
          <p:nvSpPr>
            <p:cNvPr id="15" name="TextBox 14">
              <a:extLst>
                <a:ext uri="{FF2B5EF4-FFF2-40B4-BE49-F238E27FC236}">
                  <a16:creationId xmlns:a16="http://schemas.microsoft.com/office/drawing/2014/main" id="{9D86A2A1-630E-4D6A-8D0D-403B3D5DC17F}"/>
                </a:ext>
              </a:extLst>
            </p:cNvPr>
            <p:cNvSpPr txBox="1"/>
            <p:nvPr/>
          </p:nvSpPr>
          <p:spPr>
            <a:xfrm>
              <a:off x="1674347" y="3797452"/>
              <a:ext cx="1678454" cy="827791"/>
            </a:xfrm>
            <a:prstGeom prst="rect">
              <a:avLst/>
            </a:prstGeom>
            <a:noFill/>
          </p:spPr>
          <p:txBody>
            <a:bodyPr wrap="square" rtlCol="0">
              <a:spAutoFit/>
            </a:bodyPr>
            <a:lstStyle/>
            <a:p>
              <a:pPr>
                <a:lnSpc>
                  <a:spcPts val="2000"/>
                </a:lnSpc>
              </a:pPr>
              <a:r>
                <a:rPr lang="en-US" sz="1000" dirty="0">
                  <a:solidFill>
                    <a:schemeClr val="bg2"/>
                  </a:solidFill>
                  <a:latin typeface="Montserrat Light" panose="00000400000000000000" pitchFamily="50" charset="0"/>
                  <a:ea typeface="Open Sans" panose="020B0606030504020204" pitchFamily="34" charset="0"/>
                  <a:cs typeface="Open Sans" panose="020B0606030504020204" pitchFamily="34" charset="0"/>
                </a:rPr>
                <a:t>Contrary to popular belief, Lorem Ipsum is not simply.</a:t>
              </a:r>
            </a:p>
          </p:txBody>
        </p:sp>
      </p:grpSp>
      <p:grpSp>
        <p:nvGrpSpPr>
          <p:cNvPr id="16" name="Group 15">
            <a:extLst>
              <a:ext uri="{FF2B5EF4-FFF2-40B4-BE49-F238E27FC236}">
                <a16:creationId xmlns:a16="http://schemas.microsoft.com/office/drawing/2014/main" id="{567DDE17-EC70-4C17-9895-A223ED0C413E}"/>
              </a:ext>
            </a:extLst>
          </p:cNvPr>
          <p:cNvGrpSpPr/>
          <p:nvPr/>
        </p:nvGrpSpPr>
        <p:grpSpPr>
          <a:xfrm>
            <a:off x="1047750" y="5058764"/>
            <a:ext cx="2443981" cy="818161"/>
            <a:chOff x="1305059" y="4640596"/>
            <a:chExt cx="2443981" cy="818161"/>
          </a:xfrm>
        </p:grpSpPr>
        <p:sp>
          <p:nvSpPr>
            <p:cNvPr id="17" name="TextBox 16">
              <a:extLst>
                <a:ext uri="{FF2B5EF4-FFF2-40B4-BE49-F238E27FC236}">
                  <a16:creationId xmlns:a16="http://schemas.microsoft.com/office/drawing/2014/main" id="{AA44975B-1398-4EFE-85A2-F8AACC68D2AD}"/>
                </a:ext>
              </a:extLst>
            </p:cNvPr>
            <p:cNvSpPr txBox="1"/>
            <p:nvPr/>
          </p:nvSpPr>
          <p:spPr>
            <a:xfrm>
              <a:off x="1305059" y="4887447"/>
              <a:ext cx="2443981" cy="571310"/>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text of the printing and typesetting industry. lorem the</a:t>
              </a:r>
              <a:endParaRPr lang="en-US" sz="1000" i="1" spc="300" dirty="0">
                <a:latin typeface="Montserrat Light" panose="00000400000000000000" pitchFamily="50" charset="0"/>
                <a:ea typeface="PT Sans" panose="020B0503020203020204" pitchFamily="34" charset="0"/>
              </a:endParaRPr>
            </a:p>
          </p:txBody>
        </p:sp>
        <p:cxnSp>
          <p:nvCxnSpPr>
            <p:cNvPr id="18" name="Straight Connector 17">
              <a:extLst>
                <a:ext uri="{FF2B5EF4-FFF2-40B4-BE49-F238E27FC236}">
                  <a16:creationId xmlns:a16="http://schemas.microsoft.com/office/drawing/2014/main" id="{4BFC4BE4-D8B9-4E42-B894-9AA9CC04414F}"/>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35" name="Picture Placeholder 34">
            <a:extLst>
              <a:ext uri="{FF2B5EF4-FFF2-40B4-BE49-F238E27FC236}">
                <a16:creationId xmlns:a16="http://schemas.microsoft.com/office/drawing/2014/main" id="{A735891A-F628-46E0-8725-E4A62930F6C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28781" r="4552"/>
          <a:stretch/>
        </p:blipFill>
        <p:spPr>
          <a:xfrm>
            <a:off x="1047750" y="981075"/>
            <a:ext cx="3486150" cy="3486150"/>
          </a:xfrm>
        </p:spPr>
      </p:pic>
      <p:pic>
        <p:nvPicPr>
          <p:cNvPr id="44" name="Picture Placeholder 43">
            <a:extLst>
              <a:ext uri="{FF2B5EF4-FFF2-40B4-BE49-F238E27FC236}">
                <a16:creationId xmlns:a16="http://schemas.microsoft.com/office/drawing/2014/main" id="{12C3887A-085A-49E9-93BB-26E62DC4DA4F}"/>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r="32920"/>
          <a:stretch/>
        </p:blipFill>
        <p:spPr>
          <a:xfrm>
            <a:off x="5486400" y="2390775"/>
            <a:ext cx="3486150" cy="3486150"/>
          </a:xfrm>
        </p:spPr>
      </p:pic>
    </p:spTree>
    <p:extLst>
      <p:ext uri="{BB962C8B-B14F-4D97-AF65-F5344CB8AC3E}">
        <p14:creationId xmlns:p14="http://schemas.microsoft.com/office/powerpoint/2010/main" val="4025796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414E1EA-1FC7-47E4-A441-655A7E7B0838}"/>
              </a:ext>
            </a:extLst>
          </p:cNvPr>
          <p:cNvGrpSpPr/>
          <p:nvPr/>
        </p:nvGrpSpPr>
        <p:grpSpPr>
          <a:xfrm>
            <a:off x="1967910" y="1701228"/>
            <a:ext cx="8256180" cy="3455544"/>
            <a:chOff x="1967910" y="1415474"/>
            <a:chExt cx="8256180" cy="3455544"/>
          </a:xfrm>
        </p:grpSpPr>
        <p:sp>
          <p:nvSpPr>
            <p:cNvPr id="24" name="TextBox 23">
              <a:extLst>
                <a:ext uri="{FF2B5EF4-FFF2-40B4-BE49-F238E27FC236}">
                  <a16:creationId xmlns:a16="http://schemas.microsoft.com/office/drawing/2014/main" id="{75508476-305D-4494-BC25-976939D2086E}"/>
                </a:ext>
              </a:extLst>
            </p:cNvPr>
            <p:cNvSpPr txBox="1"/>
            <p:nvPr/>
          </p:nvSpPr>
          <p:spPr>
            <a:xfrm>
              <a:off x="4362450" y="1415474"/>
              <a:ext cx="3467100" cy="630942"/>
            </a:xfrm>
            <a:prstGeom prst="rect">
              <a:avLst/>
            </a:prstGeom>
            <a:noFill/>
          </p:spPr>
          <p:txBody>
            <a:bodyPr wrap="square" rtlCol="0">
              <a:spAutoFit/>
            </a:bodyPr>
            <a:lstStyle/>
            <a:p>
              <a:pPr algn="ctr"/>
              <a:r>
                <a:rPr lang="en-US" sz="3500" b="1" spc="600" dirty="0">
                  <a:latin typeface="Montserrat Thin" panose="00000300000000000000" pitchFamily="50" charset="0"/>
                </a:rPr>
                <a:t>SERVICE</a:t>
              </a:r>
            </a:p>
          </p:txBody>
        </p:sp>
        <p:grpSp>
          <p:nvGrpSpPr>
            <p:cNvPr id="14" name="Group 13">
              <a:extLst>
                <a:ext uri="{FF2B5EF4-FFF2-40B4-BE49-F238E27FC236}">
                  <a16:creationId xmlns:a16="http://schemas.microsoft.com/office/drawing/2014/main" id="{AFF6F7D6-544A-4DE1-9A21-6296AF1774D8}"/>
                </a:ext>
              </a:extLst>
            </p:cNvPr>
            <p:cNvGrpSpPr/>
            <p:nvPr/>
          </p:nvGrpSpPr>
          <p:grpSpPr>
            <a:xfrm>
              <a:off x="2119006" y="3280791"/>
              <a:ext cx="1827146" cy="1590227"/>
              <a:chOff x="1555206" y="3605802"/>
              <a:chExt cx="1827146" cy="1590227"/>
            </a:xfrm>
          </p:grpSpPr>
          <p:sp>
            <p:nvSpPr>
              <p:cNvPr id="15" name="TextBox 14">
                <a:extLst>
                  <a:ext uri="{FF2B5EF4-FFF2-40B4-BE49-F238E27FC236}">
                    <a16:creationId xmlns:a16="http://schemas.microsoft.com/office/drawing/2014/main" id="{C099040E-35B8-4E30-B7F4-8914D742F32E}"/>
                  </a:ext>
                </a:extLst>
              </p:cNvPr>
              <p:cNvSpPr txBox="1"/>
              <p:nvPr/>
            </p:nvSpPr>
            <p:spPr>
              <a:xfrm>
                <a:off x="1555206" y="3855277"/>
                <a:ext cx="1827146" cy="1340752"/>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sp>
            <p:nvSpPr>
              <p:cNvPr id="16" name="Isosceles Triangle 15">
                <a:extLst>
                  <a:ext uri="{FF2B5EF4-FFF2-40B4-BE49-F238E27FC236}">
                    <a16:creationId xmlns:a16="http://schemas.microsoft.com/office/drawing/2014/main" id="{59A6B3EC-6879-4805-A306-DE67A45F176F}"/>
                  </a:ext>
                </a:extLst>
              </p:cNvPr>
              <p:cNvSpPr/>
              <p:nvPr/>
            </p:nvSpPr>
            <p:spPr>
              <a:xfrm>
                <a:off x="1674020" y="3605802"/>
                <a:ext cx="209998" cy="1810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grpSp>
        <p:grpSp>
          <p:nvGrpSpPr>
            <p:cNvPr id="17" name="Group 16">
              <a:extLst>
                <a:ext uri="{FF2B5EF4-FFF2-40B4-BE49-F238E27FC236}">
                  <a16:creationId xmlns:a16="http://schemas.microsoft.com/office/drawing/2014/main" id="{9D761EC9-6A9C-442C-AE69-085866793F69}"/>
                </a:ext>
              </a:extLst>
            </p:cNvPr>
            <p:cNvGrpSpPr/>
            <p:nvPr/>
          </p:nvGrpSpPr>
          <p:grpSpPr>
            <a:xfrm>
              <a:off x="5182427" y="3280791"/>
              <a:ext cx="1827146" cy="1590227"/>
              <a:chOff x="1555206" y="3605802"/>
              <a:chExt cx="1827146" cy="1590227"/>
            </a:xfrm>
          </p:grpSpPr>
          <p:sp>
            <p:nvSpPr>
              <p:cNvPr id="19" name="TextBox 18">
                <a:extLst>
                  <a:ext uri="{FF2B5EF4-FFF2-40B4-BE49-F238E27FC236}">
                    <a16:creationId xmlns:a16="http://schemas.microsoft.com/office/drawing/2014/main" id="{8E4D1BFF-ABF8-4232-AC0F-79AAEDB31970}"/>
                  </a:ext>
                </a:extLst>
              </p:cNvPr>
              <p:cNvSpPr txBox="1"/>
              <p:nvPr/>
            </p:nvSpPr>
            <p:spPr>
              <a:xfrm>
                <a:off x="1555206" y="3855277"/>
                <a:ext cx="1827146" cy="1340752"/>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sp>
            <p:nvSpPr>
              <p:cNvPr id="20" name="Isosceles Triangle 19">
                <a:extLst>
                  <a:ext uri="{FF2B5EF4-FFF2-40B4-BE49-F238E27FC236}">
                    <a16:creationId xmlns:a16="http://schemas.microsoft.com/office/drawing/2014/main" id="{2FA9CF36-0BAB-418B-8B59-7221F7C36575}"/>
                  </a:ext>
                </a:extLst>
              </p:cNvPr>
              <p:cNvSpPr/>
              <p:nvPr/>
            </p:nvSpPr>
            <p:spPr>
              <a:xfrm>
                <a:off x="1674020" y="3605802"/>
                <a:ext cx="209998" cy="1810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grpSp>
        <p:grpSp>
          <p:nvGrpSpPr>
            <p:cNvPr id="31" name="Group 30">
              <a:extLst>
                <a:ext uri="{FF2B5EF4-FFF2-40B4-BE49-F238E27FC236}">
                  <a16:creationId xmlns:a16="http://schemas.microsoft.com/office/drawing/2014/main" id="{88230365-CA7B-4C4A-81CA-B10C89E7E533}"/>
                </a:ext>
              </a:extLst>
            </p:cNvPr>
            <p:cNvGrpSpPr/>
            <p:nvPr/>
          </p:nvGrpSpPr>
          <p:grpSpPr>
            <a:xfrm>
              <a:off x="8127034" y="3280791"/>
              <a:ext cx="1827146" cy="1590227"/>
              <a:chOff x="1555206" y="3605802"/>
              <a:chExt cx="1827146" cy="1590227"/>
            </a:xfrm>
          </p:grpSpPr>
          <p:sp>
            <p:nvSpPr>
              <p:cNvPr id="32" name="TextBox 31">
                <a:extLst>
                  <a:ext uri="{FF2B5EF4-FFF2-40B4-BE49-F238E27FC236}">
                    <a16:creationId xmlns:a16="http://schemas.microsoft.com/office/drawing/2014/main" id="{8C3C6C4F-A3D1-4B3D-8CBE-49DB7DB87256}"/>
                  </a:ext>
                </a:extLst>
              </p:cNvPr>
              <p:cNvSpPr txBox="1"/>
              <p:nvPr/>
            </p:nvSpPr>
            <p:spPr>
              <a:xfrm>
                <a:off x="1555206" y="3855277"/>
                <a:ext cx="1827146" cy="1340752"/>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sp>
            <p:nvSpPr>
              <p:cNvPr id="33" name="Isosceles Triangle 32">
                <a:extLst>
                  <a:ext uri="{FF2B5EF4-FFF2-40B4-BE49-F238E27FC236}">
                    <a16:creationId xmlns:a16="http://schemas.microsoft.com/office/drawing/2014/main" id="{EF156A20-56DF-4159-9A4D-96A6FCAC0C0B}"/>
                  </a:ext>
                </a:extLst>
              </p:cNvPr>
              <p:cNvSpPr/>
              <p:nvPr/>
            </p:nvSpPr>
            <p:spPr>
              <a:xfrm>
                <a:off x="1674020" y="3605802"/>
                <a:ext cx="209998" cy="18103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grpSp>
        <p:sp>
          <p:nvSpPr>
            <p:cNvPr id="34" name="TextBox 33">
              <a:extLst>
                <a:ext uri="{FF2B5EF4-FFF2-40B4-BE49-F238E27FC236}">
                  <a16:creationId xmlns:a16="http://schemas.microsoft.com/office/drawing/2014/main" id="{4789CA57-15C2-4C62-A399-DBFC095B0351}"/>
                </a:ext>
              </a:extLst>
            </p:cNvPr>
            <p:cNvSpPr txBox="1"/>
            <p:nvPr/>
          </p:nvSpPr>
          <p:spPr>
            <a:xfrm>
              <a:off x="1967910" y="2105026"/>
              <a:ext cx="8256180" cy="314830"/>
            </a:xfrm>
            <a:prstGeom prst="rect">
              <a:avLst/>
            </a:prstGeom>
            <a:noFill/>
          </p:spPr>
          <p:txBody>
            <a:bodyPr wrap="square" rtlCol="0">
              <a:spAutoFit/>
            </a:bodyPr>
            <a:lstStyle/>
            <a:p>
              <a:pPr algn="ct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grpSp>
    </p:spTree>
    <p:extLst>
      <p:ext uri="{BB962C8B-B14F-4D97-AF65-F5344CB8AC3E}">
        <p14:creationId xmlns:p14="http://schemas.microsoft.com/office/powerpoint/2010/main" val="3564828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7D132509-B708-490F-8E91-F8B555AADEF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21038" t="-5844" r="-21038" b="-5844"/>
          <a:stretch/>
        </p:blipFill>
        <p:spPr>
          <a:xfrm>
            <a:off x="0" y="0"/>
            <a:ext cx="4986528" cy="3429000"/>
          </a:xfrm>
        </p:spPr>
      </p:pic>
      <p:pic>
        <p:nvPicPr>
          <p:cNvPr id="9" name="Picture Placeholder 8">
            <a:extLst>
              <a:ext uri="{FF2B5EF4-FFF2-40B4-BE49-F238E27FC236}">
                <a16:creationId xmlns:a16="http://schemas.microsoft.com/office/drawing/2014/main" id="{EE9A5E3F-915E-4210-B651-C3727E404078}"/>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24870" t="2301" r="7767" b="3757"/>
          <a:stretch/>
        </p:blipFill>
        <p:spPr>
          <a:xfrm>
            <a:off x="2343150" y="3733800"/>
            <a:ext cx="2643378" cy="2457450"/>
          </a:xfrm>
        </p:spPr>
      </p:pic>
      <p:sp>
        <p:nvSpPr>
          <p:cNvPr id="14" name="Rectangle 13">
            <a:extLst>
              <a:ext uri="{FF2B5EF4-FFF2-40B4-BE49-F238E27FC236}">
                <a16:creationId xmlns:a16="http://schemas.microsoft.com/office/drawing/2014/main" id="{1A898F93-E48A-4640-8043-25D0D24B4098}"/>
              </a:ext>
            </a:extLst>
          </p:cNvPr>
          <p:cNvSpPr/>
          <p:nvPr/>
        </p:nvSpPr>
        <p:spPr>
          <a:xfrm>
            <a:off x="0" y="0"/>
            <a:ext cx="4986528" cy="3429000"/>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Placeholder 20">
            <a:extLst>
              <a:ext uri="{FF2B5EF4-FFF2-40B4-BE49-F238E27FC236}">
                <a16:creationId xmlns:a16="http://schemas.microsoft.com/office/drawing/2014/main" id="{2399E714-0156-4056-A996-4792C973CA62}"/>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7506" r="17506"/>
          <a:stretch>
            <a:fillRect/>
          </a:stretch>
        </p:blipFill>
        <p:spPr>
          <a:xfrm>
            <a:off x="5291328" y="0"/>
            <a:ext cx="2957322" cy="2457450"/>
          </a:xfrm>
        </p:spPr>
      </p:pic>
      <p:sp>
        <p:nvSpPr>
          <p:cNvPr id="28" name="Rectangle 27">
            <a:extLst>
              <a:ext uri="{FF2B5EF4-FFF2-40B4-BE49-F238E27FC236}">
                <a16:creationId xmlns:a16="http://schemas.microsoft.com/office/drawing/2014/main" id="{9EA12EF9-29BD-4F70-9703-22856DC19D56}"/>
              </a:ext>
            </a:extLst>
          </p:cNvPr>
          <p:cNvSpPr/>
          <p:nvPr/>
        </p:nvSpPr>
        <p:spPr>
          <a:xfrm>
            <a:off x="5291328" y="0"/>
            <a:ext cx="2957322" cy="245745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5AD1AABD-E3E3-4979-AB9E-C50396932A15}"/>
              </a:ext>
            </a:extLst>
          </p:cNvPr>
          <p:cNvGrpSpPr/>
          <p:nvPr/>
        </p:nvGrpSpPr>
        <p:grpSpPr>
          <a:xfrm>
            <a:off x="5899840" y="3017138"/>
            <a:ext cx="5098360" cy="2766825"/>
            <a:chOff x="6014140" y="3139477"/>
            <a:chExt cx="5098360" cy="2766825"/>
          </a:xfrm>
        </p:grpSpPr>
        <p:sp>
          <p:nvSpPr>
            <p:cNvPr id="30" name="TextBox 29">
              <a:extLst>
                <a:ext uri="{FF2B5EF4-FFF2-40B4-BE49-F238E27FC236}">
                  <a16:creationId xmlns:a16="http://schemas.microsoft.com/office/drawing/2014/main" id="{ED8A871E-7F4F-440A-9C05-30EA2E3CC46D}"/>
                </a:ext>
              </a:extLst>
            </p:cNvPr>
            <p:cNvSpPr txBox="1"/>
            <p:nvPr/>
          </p:nvSpPr>
          <p:spPr>
            <a:xfrm>
              <a:off x="6014140" y="3139477"/>
              <a:ext cx="3834710" cy="630942"/>
            </a:xfrm>
            <a:prstGeom prst="rect">
              <a:avLst/>
            </a:prstGeom>
            <a:noFill/>
          </p:spPr>
          <p:txBody>
            <a:bodyPr wrap="square" rtlCol="0">
              <a:spAutoFit/>
            </a:bodyPr>
            <a:lstStyle/>
            <a:p>
              <a:r>
                <a:rPr lang="en-US" sz="3500" b="1" dirty="0">
                  <a:solidFill>
                    <a:schemeClr val="accent2"/>
                  </a:solidFill>
                  <a:latin typeface="Montserrat Bold"/>
                </a:rPr>
                <a:t>WHO </a:t>
              </a:r>
              <a:r>
                <a:rPr lang="en-US" sz="3500" b="1" dirty="0">
                  <a:latin typeface="Montserrat Thin" panose="00000300000000000000" pitchFamily="50" charset="0"/>
                </a:rPr>
                <a:t>WE ARE</a:t>
              </a:r>
            </a:p>
          </p:txBody>
        </p:sp>
        <p:sp>
          <p:nvSpPr>
            <p:cNvPr id="32" name="TextBox 31">
              <a:extLst>
                <a:ext uri="{FF2B5EF4-FFF2-40B4-BE49-F238E27FC236}">
                  <a16:creationId xmlns:a16="http://schemas.microsoft.com/office/drawing/2014/main" id="{E46E825A-A4FF-4ADA-A9FC-584394F8954F}"/>
                </a:ext>
              </a:extLst>
            </p:cNvPr>
            <p:cNvSpPr txBox="1"/>
            <p:nvPr/>
          </p:nvSpPr>
          <p:spPr>
            <a:xfrm>
              <a:off x="6014140" y="3879465"/>
              <a:ext cx="5098360" cy="2026837"/>
            </a:xfrm>
            <a:prstGeom prst="rect">
              <a:avLst/>
            </a:prstGeom>
            <a:noFill/>
          </p:spPr>
          <p:txBody>
            <a:bodyPr wrap="square" numCol="1" spcCol="457200" rtlCol="0">
              <a:spAutoFit/>
            </a:bodyPr>
            <a:lstStyle/>
            <a:p>
              <a:pPr>
                <a:lnSpc>
                  <a:spcPts val="22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a:t>
              </a:r>
            </a:p>
            <a:p>
              <a:pPr>
                <a:lnSpc>
                  <a:spcPts val="2200"/>
                </a:lnSpc>
              </a:pPr>
              <a:endParaRPr lang="en-US" sz="1000" dirty="0">
                <a:solidFill>
                  <a:schemeClr val="tx1">
                    <a:lumMod val="50000"/>
                    <a:lumOff val="50000"/>
                  </a:schemeClr>
                </a:solidFill>
                <a:latin typeface="Montserrat Light" panose="00000400000000000000" pitchFamily="50" charset="0"/>
                <a:ea typeface="Montserrat" charset="0"/>
                <a:cs typeface="Montserrat" charset="0"/>
              </a:endParaRPr>
            </a:p>
            <a:p>
              <a:pPr>
                <a:lnSpc>
                  <a:spcPts val="22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Signs first. Creped bring is Signs first creeping seed all saying above after Air</a:t>
              </a:r>
            </a:p>
            <a:p>
              <a:pPr>
                <a:lnSpc>
                  <a:spcPts val="22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is saying fruitful were.</a:t>
              </a:r>
            </a:p>
          </p:txBody>
        </p:sp>
      </p:grpSp>
    </p:spTree>
    <p:extLst>
      <p:ext uri="{BB962C8B-B14F-4D97-AF65-F5344CB8AC3E}">
        <p14:creationId xmlns:p14="http://schemas.microsoft.com/office/powerpoint/2010/main" val="3530763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5CFAC076-FBB8-444D-B596-126E4519048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5135" r="15135"/>
          <a:stretch>
            <a:fillRect/>
          </a:stretch>
        </p:blipFill>
        <p:spPr/>
      </p:pic>
      <p:pic>
        <p:nvPicPr>
          <p:cNvPr id="3" name="Picture Placeholder 2">
            <a:extLst>
              <a:ext uri="{FF2B5EF4-FFF2-40B4-BE49-F238E27FC236}">
                <a16:creationId xmlns:a16="http://schemas.microsoft.com/office/drawing/2014/main" id="{BA72249A-D77A-4683-8107-50991397BB29}"/>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71" r="71"/>
          <a:stretch>
            <a:fillRect/>
          </a:stretch>
        </p:blipFill>
        <p:spPr/>
      </p:pic>
      <p:pic>
        <p:nvPicPr>
          <p:cNvPr id="21" name="Picture Placeholder 20">
            <a:extLst>
              <a:ext uri="{FF2B5EF4-FFF2-40B4-BE49-F238E27FC236}">
                <a16:creationId xmlns:a16="http://schemas.microsoft.com/office/drawing/2014/main" id="{19AE222C-CEAC-48D1-8BA7-DD61481C0AB7}"/>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528" r="1528"/>
          <a:stretch>
            <a:fillRect/>
          </a:stretch>
        </p:blipFill>
        <p:spPr/>
      </p:pic>
      <p:grpSp>
        <p:nvGrpSpPr>
          <p:cNvPr id="17" name="Group 16">
            <a:extLst>
              <a:ext uri="{FF2B5EF4-FFF2-40B4-BE49-F238E27FC236}">
                <a16:creationId xmlns:a16="http://schemas.microsoft.com/office/drawing/2014/main" id="{3B6305A4-C4A5-4C2D-927A-35ED2EB0BA93}"/>
              </a:ext>
            </a:extLst>
          </p:cNvPr>
          <p:cNvGrpSpPr/>
          <p:nvPr/>
        </p:nvGrpSpPr>
        <p:grpSpPr>
          <a:xfrm>
            <a:off x="1619250" y="4157165"/>
            <a:ext cx="4650921" cy="1786435"/>
            <a:chOff x="6461579" y="3139477"/>
            <a:chExt cx="4650921" cy="1786435"/>
          </a:xfrm>
        </p:grpSpPr>
        <p:sp>
          <p:nvSpPr>
            <p:cNvPr id="19" name="TextBox 18">
              <a:extLst>
                <a:ext uri="{FF2B5EF4-FFF2-40B4-BE49-F238E27FC236}">
                  <a16:creationId xmlns:a16="http://schemas.microsoft.com/office/drawing/2014/main" id="{637AC3A9-404A-44A9-A7B3-C022BE238FA5}"/>
                </a:ext>
              </a:extLst>
            </p:cNvPr>
            <p:cNvSpPr txBox="1"/>
            <p:nvPr/>
          </p:nvSpPr>
          <p:spPr>
            <a:xfrm>
              <a:off x="7277790" y="3139477"/>
              <a:ext cx="3834710" cy="630942"/>
            </a:xfrm>
            <a:prstGeom prst="rect">
              <a:avLst/>
            </a:prstGeom>
            <a:noFill/>
          </p:spPr>
          <p:txBody>
            <a:bodyPr wrap="square" rtlCol="0">
              <a:spAutoFit/>
            </a:bodyPr>
            <a:lstStyle/>
            <a:p>
              <a:pPr algn="r"/>
              <a:r>
                <a:rPr lang="en-US" sz="3500" b="1" dirty="0">
                  <a:solidFill>
                    <a:schemeClr val="accent2"/>
                  </a:solidFill>
                  <a:latin typeface="Montserrat Bold"/>
                </a:rPr>
                <a:t>WHO </a:t>
              </a:r>
              <a:r>
                <a:rPr lang="en-US" sz="3500" b="1" dirty="0">
                  <a:latin typeface="Montserrat Thin" panose="00000300000000000000" pitchFamily="50" charset="0"/>
                </a:rPr>
                <a:t>WE ARE</a:t>
              </a:r>
            </a:p>
          </p:txBody>
        </p:sp>
        <p:sp>
          <p:nvSpPr>
            <p:cNvPr id="20" name="TextBox 19">
              <a:extLst>
                <a:ext uri="{FF2B5EF4-FFF2-40B4-BE49-F238E27FC236}">
                  <a16:creationId xmlns:a16="http://schemas.microsoft.com/office/drawing/2014/main" id="{7DFFD8BC-02DC-4B78-B26E-746D9958AEC5}"/>
                </a:ext>
              </a:extLst>
            </p:cNvPr>
            <p:cNvSpPr txBox="1"/>
            <p:nvPr/>
          </p:nvSpPr>
          <p:spPr>
            <a:xfrm>
              <a:off x="6461579" y="4027589"/>
              <a:ext cx="4650921" cy="898323"/>
            </a:xfrm>
            <a:prstGeom prst="rect">
              <a:avLst/>
            </a:prstGeom>
            <a:noFill/>
          </p:spPr>
          <p:txBody>
            <a:bodyPr wrap="square" numCol="1" spcCol="457200" rtlCol="0">
              <a:spAutoFit/>
            </a:bodyPr>
            <a:lstStyle/>
            <a:p>
              <a:pPr algn="r">
                <a:lnSpc>
                  <a:spcPts val="22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air bring is Signs first creeping seed all saying above after be and female behold there. Also he his male air bring all saying fruitful were.</a:t>
              </a:r>
            </a:p>
          </p:txBody>
        </p:sp>
      </p:grpSp>
    </p:spTree>
    <p:extLst>
      <p:ext uri="{BB962C8B-B14F-4D97-AF65-F5344CB8AC3E}">
        <p14:creationId xmlns:p14="http://schemas.microsoft.com/office/powerpoint/2010/main" val="1065083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F5A174D-01DA-4A7A-8119-1D7514A02506}"/>
              </a:ext>
            </a:extLst>
          </p:cNvPr>
          <p:cNvSpPr txBox="1"/>
          <p:nvPr/>
        </p:nvSpPr>
        <p:spPr>
          <a:xfrm>
            <a:off x="4362450" y="450918"/>
            <a:ext cx="3467100" cy="630942"/>
          </a:xfrm>
          <a:prstGeom prst="rect">
            <a:avLst/>
          </a:prstGeom>
          <a:noFill/>
        </p:spPr>
        <p:txBody>
          <a:bodyPr wrap="square" rtlCol="0">
            <a:spAutoFit/>
          </a:bodyPr>
          <a:lstStyle/>
          <a:p>
            <a:pPr algn="ctr"/>
            <a:r>
              <a:rPr lang="en-US" sz="3500" b="1" spc="600" dirty="0">
                <a:latin typeface="Montserrat Thin" panose="00000300000000000000" pitchFamily="50" charset="0"/>
              </a:rPr>
              <a:t>Team</a:t>
            </a:r>
          </a:p>
        </p:txBody>
      </p:sp>
      <p:sp>
        <p:nvSpPr>
          <p:cNvPr id="15" name="TextBox 14">
            <a:extLst>
              <a:ext uri="{FF2B5EF4-FFF2-40B4-BE49-F238E27FC236}">
                <a16:creationId xmlns:a16="http://schemas.microsoft.com/office/drawing/2014/main" id="{068157F0-F5CD-4863-A39D-00C63027913D}"/>
              </a:ext>
            </a:extLst>
          </p:cNvPr>
          <p:cNvSpPr txBox="1"/>
          <p:nvPr/>
        </p:nvSpPr>
        <p:spPr>
          <a:xfrm>
            <a:off x="1967910" y="1140470"/>
            <a:ext cx="8256180" cy="314830"/>
          </a:xfrm>
          <a:prstGeom prst="rect">
            <a:avLst/>
          </a:prstGeom>
          <a:noFill/>
        </p:spPr>
        <p:txBody>
          <a:bodyPr wrap="square" rtlCol="0">
            <a:spAutoFit/>
          </a:bodyPr>
          <a:lstStyle/>
          <a:p>
            <a:pPr algn="ct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sp>
        <p:nvSpPr>
          <p:cNvPr id="20" name="TextBox 19">
            <a:extLst>
              <a:ext uri="{FF2B5EF4-FFF2-40B4-BE49-F238E27FC236}">
                <a16:creationId xmlns:a16="http://schemas.microsoft.com/office/drawing/2014/main" id="{8BA80DC7-D9D2-4593-A2B4-9EC5D46DDC32}"/>
              </a:ext>
            </a:extLst>
          </p:cNvPr>
          <p:cNvSpPr txBox="1"/>
          <p:nvPr/>
        </p:nvSpPr>
        <p:spPr>
          <a:xfrm>
            <a:off x="3076161" y="4477539"/>
            <a:ext cx="1630347" cy="1084271"/>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21" name="TextBox 20">
            <a:extLst>
              <a:ext uri="{FF2B5EF4-FFF2-40B4-BE49-F238E27FC236}">
                <a16:creationId xmlns:a16="http://schemas.microsoft.com/office/drawing/2014/main" id="{CC40A3A8-D1DA-4360-B6C1-63B3D082B719}"/>
              </a:ext>
            </a:extLst>
          </p:cNvPr>
          <p:cNvSpPr txBox="1"/>
          <p:nvPr/>
        </p:nvSpPr>
        <p:spPr>
          <a:xfrm>
            <a:off x="8264606" y="4477539"/>
            <a:ext cx="1630347" cy="1084271"/>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seed all</a:t>
            </a:r>
          </a:p>
        </p:txBody>
      </p:sp>
      <p:sp>
        <p:nvSpPr>
          <p:cNvPr id="22" name="TextBox 21">
            <a:extLst>
              <a:ext uri="{FF2B5EF4-FFF2-40B4-BE49-F238E27FC236}">
                <a16:creationId xmlns:a16="http://schemas.microsoft.com/office/drawing/2014/main" id="{54971D1C-66AC-4CAC-85EA-768EDC6486BA}"/>
              </a:ext>
            </a:extLst>
          </p:cNvPr>
          <p:cNvSpPr txBox="1"/>
          <p:nvPr/>
        </p:nvSpPr>
        <p:spPr>
          <a:xfrm>
            <a:off x="5670384" y="2631168"/>
            <a:ext cx="1630347" cy="1084271"/>
          </a:xfrm>
          <a:prstGeom prst="rect">
            <a:avLst/>
          </a:prstGeom>
          <a:noFill/>
        </p:spPr>
        <p:txBody>
          <a:bodyPr wrap="square" numCol="1" spcCol="457200" rtlCol="0">
            <a:spAutoFit/>
          </a:bodyPr>
          <a:lstStyle/>
          <a:p>
            <a:pPr>
              <a:lnSpc>
                <a:spcPts val="2000"/>
              </a:lnSpc>
            </a:pPr>
            <a:r>
              <a:rPr lang="en-US" sz="1000" dirty="0">
                <a:latin typeface="Montserrat Light" panose="00000400000000000000" pitchFamily="50" charset="0"/>
                <a:ea typeface="Montserrat" charset="0"/>
                <a:cs typeface="Montserrat" charset="0"/>
              </a:rPr>
              <a:t>Were hath waters divided fill may days behold Were hath seed all</a:t>
            </a:r>
          </a:p>
        </p:txBody>
      </p:sp>
      <p:pic>
        <p:nvPicPr>
          <p:cNvPr id="6" name="Picture Placeholder 5">
            <a:extLst>
              <a:ext uri="{FF2B5EF4-FFF2-40B4-BE49-F238E27FC236}">
                <a16:creationId xmlns:a16="http://schemas.microsoft.com/office/drawing/2014/main" id="{B6FD771C-6622-4BF2-81E7-B390627B7D33}"/>
              </a:ext>
            </a:extLst>
          </p:cNvPr>
          <p:cNvPicPr>
            <a:picLocks noGrp="1" noChangeAspect="1"/>
          </p:cNvPicPr>
          <p:nvPr>
            <p:ph type="pic" sz="quarter" idx="12"/>
          </p:nvPr>
        </p:nvPicPr>
        <p:blipFill rotWithShape="1">
          <a:blip r:embed="rId2">
            <a:grayscl/>
            <a:extLst>
              <a:ext uri="{28A0092B-C50C-407E-A947-70E740481C1C}">
                <a14:useLocalDpi xmlns:a14="http://schemas.microsoft.com/office/drawing/2010/main" val="0"/>
              </a:ext>
            </a:extLst>
          </a:blip>
          <a:srcRect l="20583" t="5676" r="20583" b="31441"/>
          <a:stretch/>
        </p:blipFill>
        <p:spPr>
          <a:xfrm>
            <a:off x="2594223" y="2247900"/>
            <a:ext cx="2594223" cy="1847849"/>
          </a:xfrm>
        </p:spPr>
      </p:pic>
      <p:pic>
        <p:nvPicPr>
          <p:cNvPr id="8" name="Picture Placeholder 7">
            <a:extLst>
              <a:ext uri="{FF2B5EF4-FFF2-40B4-BE49-F238E27FC236}">
                <a16:creationId xmlns:a16="http://schemas.microsoft.com/office/drawing/2014/main" id="{C398EB49-CCBC-4184-90AA-1E6555E345E8}"/>
              </a:ext>
            </a:extLst>
          </p:cNvPr>
          <p:cNvPicPr>
            <a:picLocks noGrp="1" noChangeAspect="1"/>
          </p:cNvPicPr>
          <p:nvPr>
            <p:ph type="pic" sz="quarter" idx="13"/>
          </p:nvPr>
        </p:nvPicPr>
        <p:blipFill>
          <a:blip r:embed="rId3">
            <a:grayscl/>
            <a:extLst>
              <a:ext uri="{28A0092B-C50C-407E-A947-70E740481C1C}">
                <a14:useLocalDpi xmlns:a14="http://schemas.microsoft.com/office/drawing/2010/main" val="0"/>
              </a:ext>
            </a:extLst>
          </a:blip>
          <a:srcRect l="3207" r="3207"/>
          <a:stretch>
            <a:fillRect/>
          </a:stretch>
        </p:blipFill>
        <p:spPr/>
      </p:pic>
      <p:pic>
        <p:nvPicPr>
          <p:cNvPr id="34" name="Picture Placeholder 33">
            <a:extLst>
              <a:ext uri="{FF2B5EF4-FFF2-40B4-BE49-F238E27FC236}">
                <a16:creationId xmlns:a16="http://schemas.microsoft.com/office/drawing/2014/main" id="{F1A992E1-D477-4A49-9989-2B8338659C64}"/>
              </a:ext>
            </a:extLst>
          </p:cNvPr>
          <p:cNvPicPr>
            <a:picLocks noGrp="1" noChangeAspect="1"/>
          </p:cNvPicPr>
          <p:nvPr>
            <p:ph type="pic" sz="quarter" idx="14"/>
          </p:nvPr>
        </p:nvPicPr>
        <p:blipFill rotWithShape="1">
          <a:blip r:embed="rId4">
            <a:grayscl/>
            <a:extLst>
              <a:ext uri="{28A0092B-C50C-407E-A947-70E740481C1C}">
                <a14:useLocalDpi xmlns:a14="http://schemas.microsoft.com/office/drawing/2010/main" val="0"/>
              </a:ext>
            </a:extLst>
          </a:blip>
          <a:srcRect l="15823" t="3478" r="23839" b="32174"/>
          <a:stretch/>
        </p:blipFill>
        <p:spPr>
          <a:xfrm>
            <a:off x="7782669" y="2247900"/>
            <a:ext cx="2594223" cy="1847849"/>
          </a:xfrm>
        </p:spPr>
      </p:pic>
    </p:spTree>
    <p:extLst>
      <p:ext uri="{BB962C8B-B14F-4D97-AF65-F5344CB8AC3E}">
        <p14:creationId xmlns:p14="http://schemas.microsoft.com/office/powerpoint/2010/main" val="579636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F5A174D-01DA-4A7A-8119-1D7514A02506}"/>
              </a:ext>
            </a:extLst>
          </p:cNvPr>
          <p:cNvSpPr txBox="1"/>
          <p:nvPr/>
        </p:nvSpPr>
        <p:spPr>
          <a:xfrm>
            <a:off x="4362450" y="450918"/>
            <a:ext cx="3467100" cy="630942"/>
          </a:xfrm>
          <a:prstGeom prst="rect">
            <a:avLst/>
          </a:prstGeom>
          <a:noFill/>
        </p:spPr>
        <p:txBody>
          <a:bodyPr wrap="square" rtlCol="0">
            <a:spAutoFit/>
          </a:bodyPr>
          <a:lstStyle/>
          <a:p>
            <a:pPr algn="ctr"/>
            <a:r>
              <a:rPr lang="en-US" sz="3500" b="1" spc="600" dirty="0">
                <a:latin typeface="Montserrat Thin" panose="00000300000000000000" pitchFamily="50" charset="0"/>
              </a:rPr>
              <a:t>Team</a:t>
            </a:r>
          </a:p>
        </p:txBody>
      </p:sp>
      <p:sp>
        <p:nvSpPr>
          <p:cNvPr id="15" name="TextBox 14">
            <a:extLst>
              <a:ext uri="{FF2B5EF4-FFF2-40B4-BE49-F238E27FC236}">
                <a16:creationId xmlns:a16="http://schemas.microsoft.com/office/drawing/2014/main" id="{068157F0-F5CD-4863-A39D-00C63027913D}"/>
              </a:ext>
            </a:extLst>
          </p:cNvPr>
          <p:cNvSpPr txBox="1"/>
          <p:nvPr/>
        </p:nvSpPr>
        <p:spPr>
          <a:xfrm>
            <a:off x="1967910" y="1140470"/>
            <a:ext cx="8256180" cy="314830"/>
          </a:xfrm>
          <a:prstGeom prst="rect">
            <a:avLst/>
          </a:prstGeom>
          <a:noFill/>
        </p:spPr>
        <p:txBody>
          <a:bodyPr wrap="square" rtlCol="0">
            <a:spAutoFit/>
          </a:bodyPr>
          <a:lstStyle/>
          <a:p>
            <a:pPr algn="ct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pic>
        <p:nvPicPr>
          <p:cNvPr id="23" name="Picture Placeholder 22">
            <a:extLst>
              <a:ext uri="{FF2B5EF4-FFF2-40B4-BE49-F238E27FC236}">
                <a16:creationId xmlns:a16="http://schemas.microsoft.com/office/drawing/2014/main" id="{EE214F8E-253F-4023-A4B3-4EDEF6E0AF86}"/>
              </a:ext>
            </a:extLst>
          </p:cNvPr>
          <p:cNvPicPr>
            <a:picLocks noGrp="1" noChangeAspect="1"/>
          </p:cNvPicPr>
          <p:nvPr>
            <p:ph type="pic" sz="quarter" idx="11"/>
          </p:nvPr>
        </p:nvPicPr>
        <p:blipFill rotWithShape="1">
          <a:blip r:embed="rId2">
            <a:grayscl/>
            <a:extLst>
              <a:ext uri="{28A0092B-C50C-407E-A947-70E740481C1C}">
                <a14:useLocalDpi xmlns:a14="http://schemas.microsoft.com/office/drawing/2010/main" val="0"/>
              </a:ext>
            </a:extLst>
          </a:blip>
          <a:srcRect l="18850" t="5262" r="19540" b="11248"/>
          <a:stretch/>
        </p:blipFill>
        <p:spPr>
          <a:xfrm>
            <a:off x="1695451" y="2175397"/>
            <a:ext cx="2590800" cy="2339453"/>
          </a:xfrm>
        </p:spPr>
      </p:pic>
      <p:pic>
        <p:nvPicPr>
          <p:cNvPr id="25" name="Picture Placeholder 24">
            <a:extLst>
              <a:ext uri="{FF2B5EF4-FFF2-40B4-BE49-F238E27FC236}">
                <a16:creationId xmlns:a16="http://schemas.microsoft.com/office/drawing/2014/main" id="{4BD41C1C-6A94-487A-BBC3-0EA7FCB6A24B}"/>
              </a:ext>
            </a:extLst>
          </p:cNvPr>
          <p:cNvPicPr>
            <a:picLocks noGrp="1" noChangeAspect="1"/>
          </p:cNvPicPr>
          <p:nvPr>
            <p:ph type="pic" sz="quarter" idx="12"/>
          </p:nvPr>
        </p:nvPicPr>
        <p:blipFill rotWithShape="1">
          <a:blip r:embed="rId3">
            <a:grayscl/>
            <a:extLst>
              <a:ext uri="{28A0092B-C50C-407E-A947-70E740481C1C}">
                <a14:useLocalDpi xmlns:a14="http://schemas.microsoft.com/office/drawing/2010/main" val="0"/>
              </a:ext>
            </a:extLst>
          </a:blip>
          <a:srcRect l="26065" t="3656" r="14761" b="16176"/>
          <a:stretch/>
        </p:blipFill>
        <p:spPr>
          <a:xfrm>
            <a:off x="4800600" y="2175397"/>
            <a:ext cx="2590800" cy="2339453"/>
          </a:xfrm>
        </p:spPr>
      </p:pic>
      <p:pic>
        <p:nvPicPr>
          <p:cNvPr id="27" name="Picture Placeholder 26">
            <a:extLst>
              <a:ext uri="{FF2B5EF4-FFF2-40B4-BE49-F238E27FC236}">
                <a16:creationId xmlns:a16="http://schemas.microsoft.com/office/drawing/2014/main" id="{AE01CD72-4BEC-442D-B892-E8AF92506A55}"/>
              </a:ext>
            </a:extLst>
          </p:cNvPr>
          <p:cNvPicPr>
            <a:picLocks noGrp="1" noChangeAspect="1"/>
          </p:cNvPicPr>
          <p:nvPr>
            <p:ph type="pic" sz="quarter" idx="13"/>
          </p:nvPr>
        </p:nvPicPr>
        <p:blipFill rotWithShape="1">
          <a:blip r:embed="rId4">
            <a:grayscl/>
            <a:extLst>
              <a:ext uri="{28A0092B-C50C-407E-A947-70E740481C1C}">
                <a14:useLocalDpi xmlns:a14="http://schemas.microsoft.com/office/drawing/2010/main" val="0"/>
              </a:ext>
            </a:extLst>
          </a:blip>
          <a:srcRect l="19199" t="4426" r="24448" b="19328"/>
          <a:stretch/>
        </p:blipFill>
        <p:spPr>
          <a:xfrm>
            <a:off x="7905750" y="2175397"/>
            <a:ext cx="2590800" cy="2339453"/>
          </a:xfrm>
        </p:spPr>
      </p:pic>
      <p:sp>
        <p:nvSpPr>
          <p:cNvPr id="29" name="TextBox 28">
            <a:extLst>
              <a:ext uri="{FF2B5EF4-FFF2-40B4-BE49-F238E27FC236}">
                <a16:creationId xmlns:a16="http://schemas.microsoft.com/office/drawing/2014/main" id="{8F84F77F-C5DD-440D-8BEC-3BF991C5EB97}"/>
              </a:ext>
            </a:extLst>
          </p:cNvPr>
          <p:cNvSpPr txBox="1"/>
          <p:nvPr/>
        </p:nvSpPr>
        <p:spPr>
          <a:xfrm>
            <a:off x="22842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JOHN DEO</a:t>
            </a:r>
          </a:p>
        </p:txBody>
      </p:sp>
      <p:grpSp>
        <p:nvGrpSpPr>
          <p:cNvPr id="30" name="Group 29">
            <a:extLst>
              <a:ext uri="{FF2B5EF4-FFF2-40B4-BE49-F238E27FC236}">
                <a16:creationId xmlns:a16="http://schemas.microsoft.com/office/drawing/2014/main" id="{03E68632-02FB-4252-B85E-A3217A99C406}"/>
              </a:ext>
            </a:extLst>
          </p:cNvPr>
          <p:cNvGrpSpPr/>
          <p:nvPr/>
        </p:nvGrpSpPr>
        <p:grpSpPr>
          <a:xfrm>
            <a:off x="2280652" y="5375202"/>
            <a:ext cx="1420398" cy="323165"/>
            <a:chOff x="1144779" y="5797835"/>
            <a:chExt cx="1420398" cy="323165"/>
          </a:xfrm>
        </p:grpSpPr>
        <p:sp>
          <p:nvSpPr>
            <p:cNvPr id="31" name="Rectangle 30">
              <a:extLst>
                <a:ext uri="{FF2B5EF4-FFF2-40B4-BE49-F238E27FC236}">
                  <a16:creationId xmlns:a16="http://schemas.microsoft.com/office/drawing/2014/main" id="{3D77C316-A6A6-433A-9201-D2C06E00683C}"/>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2" name="Rectangle 31">
              <a:extLst>
                <a:ext uri="{FF2B5EF4-FFF2-40B4-BE49-F238E27FC236}">
                  <a16:creationId xmlns:a16="http://schemas.microsoft.com/office/drawing/2014/main" id="{56A8D151-88A5-4A79-8F51-E61C3D0B5BD9}"/>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3" name="Rectangle 32">
              <a:extLst>
                <a:ext uri="{FF2B5EF4-FFF2-40B4-BE49-F238E27FC236}">
                  <a16:creationId xmlns:a16="http://schemas.microsoft.com/office/drawing/2014/main" id="{36FF73E5-A4A3-47E5-B46C-DB2FFBC6A489}"/>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35" name="Rectangle 34">
              <a:extLst>
                <a:ext uri="{FF2B5EF4-FFF2-40B4-BE49-F238E27FC236}">
                  <a16:creationId xmlns:a16="http://schemas.microsoft.com/office/drawing/2014/main" id="{9EE64DB9-2987-48B5-8CA4-1C45E887A0AC}"/>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36" name="TextBox 35">
            <a:extLst>
              <a:ext uri="{FF2B5EF4-FFF2-40B4-BE49-F238E27FC236}">
                <a16:creationId xmlns:a16="http://schemas.microsoft.com/office/drawing/2014/main" id="{A1FD1507-4313-4AFD-AAAB-A0C694ED3EAE}"/>
              </a:ext>
            </a:extLst>
          </p:cNvPr>
          <p:cNvSpPr txBox="1"/>
          <p:nvPr/>
        </p:nvSpPr>
        <p:spPr>
          <a:xfrm>
            <a:off x="25499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
        <p:nvSpPr>
          <p:cNvPr id="37" name="TextBox 36">
            <a:extLst>
              <a:ext uri="{FF2B5EF4-FFF2-40B4-BE49-F238E27FC236}">
                <a16:creationId xmlns:a16="http://schemas.microsoft.com/office/drawing/2014/main" id="{0530F947-25B2-4B1B-B61C-6E9BB4FBBF63}"/>
              </a:ext>
            </a:extLst>
          </p:cNvPr>
          <p:cNvSpPr txBox="1"/>
          <p:nvPr/>
        </p:nvSpPr>
        <p:spPr>
          <a:xfrm>
            <a:off x="5389439"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DR. JACKY</a:t>
            </a:r>
          </a:p>
        </p:txBody>
      </p:sp>
      <p:grpSp>
        <p:nvGrpSpPr>
          <p:cNvPr id="38" name="Group 37">
            <a:extLst>
              <a:ext uri="{FF2B5EF4-FFF2-40B4-BE49-F238E27FC236}">
                <a16:creationId xmlns:a16="http://schemas.microsoft.com/office/drawing/2014/main" id="{837A6992-DF00-41BD-A448-5D040E2399B0}"/>
              </a:ext>
            </a:extLst>
          </p:cNvPr>
          <p:cNvGrpSpPr/>
          <p:nvPr/>
        </p:nvGrpSpPr>
        <p:grpSpPr>
          <a:xfrm>
            <a:off x="5385801" y="5375202"/>
            <a:ext cx="1420398" cy="323165"/>
            <a:chOff x="1144779" y="5797835"/>
            <a:chExt cx="1420398" cy="323165"/>
          </a:xfrm>
        </p:grpSpPr>
        <p:sp>
          <p:nvSpPr>
            <p:cNvPr id="39" name="Rectangle 38">
              <a:extLst>
                <a:ext uri="{FF2B5EF4-FFF2-40B4-BE49-F238E27FC236}">
                  <a16:creationId xmlns:a16="http://schemas.microsoft.com/office/drawing/2014/main" id="{F99F63D1-C9F4-44C5-8F87-EEBEDFFB8EE0}"/>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0" name="Rectangle 39">
              <a:extLst>
                <a:ext uri="{FF2B5EF4-FFF2-40B4-BE49-F238E27FC236}">
                  <a16:creationId xmlns:a16="http://schemas.microsoft.com/office/drawing/2014/main" id="{670F1D16-36F3-49EF-9036-9BBBA7161127}"/>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1" name="Rectangle 40">
              <a:extLst>
                <a:ext uri="{FF2B5EF4-FFF2-40B4-BE49-F238E27FC236}">
                  <a16:creationId xmlns:a16="http://schemas.microsoft.com/office/drawing/2014/main" id="{2E9F127F-C455-4803-8853-C7A51E9A1113}"/>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2" name="Rectangle 41">
              <a:extLst>
                <a:ext uri="{FF2B5EF4-FFF2-40B4-BE49-F238E27FC236}">
                  <a16:creationId xmlns:a16="http://schemas.microsoft.com/office/drawing/2014/main" id="{3E75AFF5-CABA-499D-A393-7D640B912589}"/>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43" name="TextBox 42">
            <a:extLst>
              <a:ext uri="{FF2B5EF4-FFF2-40B4-BE49-F238E27FC236}">
                <a16:creationId xmlns:a16="http://schemas.microsoft.com/office/drawing/2014/main" id="{1B25EF5D-B2FD-4711-A1C6-BC2980D85F0C}"/>
              </a:ext>
            </a:extLst>
          </p:cNvPr>
          <p:cNvSpPr txBox="1"/>
          <p:nvPr/>
        </p:nvSpPr>
        <p:spPr>
          <a:xfrm>
            <a:off x="5655139"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
        <p:nvSpPr>
          <p:cNvPr id="44" name="TextBox 43">
            <a:extLst>
              <a:ext uri="{FF2B5EF4-FFF2-40B4-BE49-F238E27FC236}">
                <a16:creationId xmlns:a16="http://schemas.microsoft.com/office/drawing/2014/main" id="{96179FB8-0D2F-4888-90F5-84F3031AFFF2}"/>
              </a:ext>
            </a:extLst>
          </p:cNvPr>
          <p:cNvSpPr txBox="1"/>
          <p:nvPr/>
        </p:nvSpPr>
        <p:spPr>
          <a:xfrm>
            <a:off x="8494590" y="4843051"/>
            <a:ext cx="1416760" cy="323165"/>
          </a:xfrm>
          <a:prstGeom prst="rect">
            <a:avLst/>
          </a:prstGeom>
          <a:noFill/>
        </p:spPr>
        <p:txBody>
          <a:bodyPr wrap="square" rtlCol="0">
            <a:spAutoFit/>
          </a:bodyPr>
          <a:lstStyle/>
          <a:p>
            <a:pPr algn="ctr"/>
            <a:r>
              <a:rPr lang="en-US" sz="1500" b="1" dirty="0">
                <a:latin typeface="Montserrat" charset="0"/>
                <a:ea typeface="Montserrat" charset="0"/>
                <a:cs typeface="Montserrat" charset="0"/>
              </a:rPr>
              <a:t>JHON HARY</a:t>
            </a:r>
          </a:p>
        </p:txBody>
      </p:sp>
      <p:grpSp>
        <p:nvGrpSpPr>
          <p:cNvPr id="45" name="Group 44">
            <a:extLst>
              <a:ext uri="{FF2B5EF4-FFF2-40B4-BE49-F238E27FC236}">
                <a16:creationId xmlns:a16="http://schemas.microsoft.com/office/drawing/2014/main" id="{5D60BF53-8D1F-4E91-BC0B-C57759831D59}"/>
              </a:ext>
            </a:extLst>
          </p:cNvPr>
          <p:cNvGrpSpPr/>
          <p:nvPr/>
        </p:nvGrpSpPr>
        <p:grpSpPr>
          <a:xfrm>
            <a:off x="8490952" y="5375202"/>
            <a:ext cx="1420398" cy="323165"/>
            <a:chOff x="1144779" y="5797835"/>
            <a:chExt cx="1420398" cy="323165"/>
          </a:xfrm>
        </p:grpSpPr>
        <p:sp>
          <p:nvSpPr>
            <p:cNvPr id="46" name="Rectangle 45">
              <a:extLst>
                <a:ext uri="{FF2B5EF4-FFF2-40B4-BE49-F238E27FC236}">
                  <a16:creationId xmlns:a16="http://schemas.microsoft.com/office/drawing/2014/main" id="{DB6DB0F9-4375-45C6-A9EA-402D2B4EC12D}"/>
                </a:ext>
              </a:extLst>
            </p:cNvPr>
            <p:cNvSpPr/>
            <p:nvPr/>
          </p:nvSpPr>
          <p:spPr>
            <a:xfrm>
              <a:off x="1144779"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7" name="Rectangle 46">
              <a:extLst>
                <a:ext uri="{FF2B5EF4-FFF2-40B4-BE49-F238E27FC236}">
                  <a16:creationId xmlns:a16="http://schemas.microsoft.com/office/drawing/2014/main" id="{9554991E-C874-47DB-849F-33394C46B939}"/>
                </a:ext>
              </a:extLst>
            </p:cNvPr>
            <p:cNvSpPr/>
            <p:nvPr/>
          </p:nvSpPr>
          <p:spPr>
            <a:xfrm>
              <a:off x="1501653"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8" name="Rectangle 47">
              <a:extLst>
                <a:ext uri="{FF2B5EF4-FFF2-40B4-BE49-F238E27FC236}">
                  <a16:creationId xmlns:a16="http://schemas.microsoft.com/office/drawing/2014/main" id="{F5C2F443-F3E2-4397-A898-B3A63086DE64}"/>
                </a:ext>
              </a:extLst>
            </p:cNvPr>
            <p:cNvSpPr/>
            <p:nvPr/>
          </p:nvSpPr>
          <p:spPr>
            <a:xfrm>
              <a:off x="1858527"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sp>
          <p:nvSpPr>
            <p:cNvPr id="49" name="Rectangle 48">
              <a:extLst>
                <a:ext uri="{FF2B5EF4-FFF2-40B4-BE49-F238E27FC236}">
                  <a16:creationId xmlns:a16="http://schemas.microsoft.com/office/drawing/2014/main" id="{8B81E474-F3A4-4AE3-BC36-BC9B85C61704}"/>
                </a:ext>
              </a:extLst>
            </p:cNvPr>
            <p:cNvSpPr/>
            <p:nvPr/>
          </p:nvSpPr>
          <p:spPr>
            <a:xfrm>
              <a:off x="2215402" y="5797835"/>
              <a:ext cx="349775" cy="323165"/>
            </a:xfrm>
            <a:prstGeom prst="rect">
              <a:avLst/>
            </a:prstGeom>
          </p:spPr>
          <p:txBody>
            <a:bodyPr wrap="none" anchor="ctr">
              <a:spAutoFit/>
            </a:bodyPr>
            <a:lstStyle/>
            <a:p>
              <a:pPr algn="ctr"/>
              <a:r>
                <a:rPr lang="en-US" sz="1500" dirty="0">
                  <a:ln>
                    <a:solidFill>
                      <a:schemeClr val="bg1">
                        <a:lumMod val="75000"/>
                      </a:schemeClr>
                    </a:solidFill>
                  </a:ln>
                  <a:noFill/>
                  <a:latin typeface="FontAwesome" charset="0"/>
                </a:rPr>
                <a:t></a:t>
              </a:r>
              <a:endParaRPr lang="en-US" sz="1500" dirty="0">
                <a:ln>
                  <a:solidFill>
                    <a:schemeClr val="bg1">
                      <a:lumMod val="75000"/>
                    </a:schemeClr>
                  </a:solidFill>
                </a:ln>
                <a:noFill/>
              </a:endParaRPr>
            </a:p>
          </p:txBody>
        </p:sp>
      </p:grpSp>
      <p:sp>
        <p:nvSpPr>
          <p:cNvPr id="50" name="TextBox 49">
            <a:extLst>
              <a:ext uri="{FF2B5EF4-FFF2-40B4-BE49-F238E27FC236}">
                <a16:creationId xmlns:a16="http://schemas.microsoft.com/office/drawing/2014/main" id="{CD534946-6892-4AAA-BE3A-E8EA349B2FBF}"/>
              </a:ext>
            </a:extLst>
          </p:cNvPr>
          <p:cNvSpPr txBox="1"/>
          <p:nvPr/>
        </p:nvSpPr>
        <p:spPr>
          <a:xfrm>
            <a:off x="8760290" y="5119990"/>
            <a:ext cx="885360" cy="215444"/>
          </a:xfrm>
          <a:prstGeom prst="rect">
            <a:avLst/>
          </a:prstGeom>
          <a:noFill/>
        </p:spPr>
        <p:txBody>
          <a:bodyPr wrap="square" rtlCol="0">
            <a:spAutoFit/>
          </a:bodyPr>
          <a:lstStyle/>
          <a:p>
            <a:pPr algn="ctr"/>
            <a:r>
              <a:rPr lang="en-US" sz="800" dirty="0">
                <a:solidFill>
                  <a:schemeClr val="bg2"/>
                </a:solidFill>
                <a:latin typeface="Montserrat Light" panose="00000400000000000000" pitchFamily="50" charset="0"/>
                <a:ea typeface="Montserrat" charset="0"/>
                <a:cs typeface="Montserrat" charset="0"/>
              </a:rPr>
              <a:t>Lorem Ipsum</a:t>
            </a:r>
          </a:p>
        </p:txBody>
      </p:sp>
    </p:spTree>
    <p:extLst>
      <p:ext uri="{BB962C8B-B14F-4D97-AF65-F5344CB8AC3E}">
        <p14:creationId xmlns:p14="http://schemas.microsoft.com/office/powerpoint/2010/main" val="3565611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C60C0D2-9250-49F7-BC69-3348AC1C10A0}"/>
              </a:ext>
            </a:extLst>
          </p:cNvPr>
          <p:cNvGrpSpPr/>
          <p:nvPr/>
        </p:nvGrpSpPr>
        <p:grpSpPr>
          <a:xfrm>
            <a:off x="7450837" y="2103215"/>
            <a:ext cx="3834472" cy="3536256"/>
            <a:chOff x="6955537" y="1660872"/>
            <a:chExt cx="3834472" cy="3536256"/>
          </a:xfrm>
        </p:grpSpPr>
        <p:sp>
          <p:nvSpPr>
            <p:cNvPr id="14" name="TextBox 13">
              <a:extLst>
                <a:ext uri="{FF2B5EF4-FFF2-40B4-BE49-F238E27FC236}">
                  <a16:creationId xmlns:a16="http://schemas.microsoft.com/office/drawing/2014/main" id="{F3927995-F2AB-4F2A-87FF-293AF98FDFE7}"/>
                </a:ext>
              </a:extLst>
            </p:cNvPr>
            <p:cNvSpPr txBox="1"/>
            <p:nvPr/>
          </p:nvSpPr>
          <p:spPr>
            <a:xfrm>
              <a:off x="6955537" y="1660872"/>
              <a:ext cx="3834472" cy="1938992"/>
            </a:xfrm>
            <a:prstGeom prst="rect">
              <a:avLst/>
            </a:prstGeom>
            <a:noFill/>
          </p:spPr>
          <p:txBody>
            <a:bodyPr wrap="square" rtlCol="0">
              <a:spAutoFit/>
            </a:bodyPr>
            <a:lstStyle/>
            <a:p>
              <a:r>
                <a:rPr lang="en-US" sz="4000" b="1" dirty="0">
                  <a:solidFill>
                    <a:schemeClr val="tx1">
                      <a:lumMod val="50000"/>
                      <a:lumOff val="50000"/>
                    </a:schemeClr>
                  </a:solidFill>
                  <a:latin typeface="Montserrat Thin" panose="00000300000000000000" pitchFamily="50" charset="0"/>
                </a:rPr>
                <a:t>STORY</a:t>
              </a:r>
            </a:p>
            <a:p>
              <a:r>
                <a:rPr lang="en-US" sz="4000" b="1" dirty="0">
                  <a:latin typeface="Montserrat Bold"/>
                </a:rPr>
                <a:t>ABOUT WHO</a:t>
              </a:r>
            </a:p>
            <a:p>
              <a:r>
                <a:rPr lang="en-US" sz="4000" b="1" dirty="0">
                  <a:latin typeface="Montserrat Thin" panose="00000300000000000000" pitchFamily="50" charset="0"/>
                </a:rPr>
                <a:t>WE ARE</a:t>
              </a:r>
            </a:p>
          </p:txBody>
        </p:sp>
        <p:sp>
          <p:nvSpPr>
            <p:cNvPr id="16" name="TextBox 15">
              <a:extLst>
                <a:ext uri="{FF2B5EF4-FFF2-40B4-BE49-F238E27FC236}">
                  <a16:creationId xmlns:a16="http://schemas.microsoft.com/office/drawing/2014/main" id="{91C08E87-8235-416E-8946-702B6DFE88A5}"/>
                </a:ext>
              </a:extLst>
            </p:cNvPr>
            <p:cNvSpPr txBox="1"/>
            <p:nvPr/>
          </p:nvSpPr>
          <p:spPr>
            <a:xfrm>
              <a:off x="6955537" y="4369337"/>
              <a:ext cx="3415130"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grpSp>
      <p:pic>
        <p:nvPicPr>
          <p:cNvPr id="22" name="Picture Placeholder 21">
            <a:extLst>
              <a:ext uri="{FF2B5EF4-FFF2-40B4-BE49-F238E27FC236}">
                <a16:creationId xmlns:a16="http://schemas.microsoft.com/office/drawing/2014/main" id="{0456C186-664D-4A8E-805E-20C0C149BCA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5727" r="25727"/>
          <a:stretch>
            <a:fillRect/>
          </a:stretch>
        </p:blipFill>
        <p:spPr/>
      </p:pic>
      <p:pic>
        <p:nvPicPr>
          <p:cNvPr id="28" name="Picture Placeholder 27">
            <a:extLst>
              <a:ext uri="{FF2B5EF4-FFF2-40B4-BE49-F238E27FC236}">
                <a16:creationId xmlns:a16="http://schemas.microsoft.com/office/drawing/2014/main" id="{B42AE77D-E740-4C05-94DD-51906942DA26}"/>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4562" r="4562"/>
          <a:stretch>
            <a:fillRect/>
          </a:stretch>
        </p:blipFill>
        <p:spPr/>
      </p:pic>
    </p:spTree>
    <p:extLst>
      <p:ext uri="{BB962C8B-B14F-4D97-AF65-F5344CB8AC3E}">
        <p14:creationId xmlns:p14="http://schemas.microsoft.com/office/powerpoint/2010/main" val="3062360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C60C0D2-9250-49F7-BC69-3348AC1C10A0}"/>
              </a:ext>
            </a:extLst>
          </p:cNvPr>
          <p:cNvGrpSpPr/>
          <p:nvPr/>
        </p:nvGrpSpPr>
        <p:grpSpPr>
          <a:xfrm>
            <a:off x="7279387" y="1918047"/>
            <a:ext cx="3834472" cy="3021906"/>
            <a:chOff x="6955537" y="1660872"/>
            <a:chExt cx="3834472" cy="3021906"/>
          </a:xfrm>
        </p:grpSpPr>
        <p:sp>
          <p:nvSpPr>
            <p:cNvPr id="14" name="TextBox 13">
              <a:extLst>
                <a:ext uri="{FF2B5EF4-FFF2-40B4-BE49-F238E27FC236}">
                  <a16:creationId xmlns:a16="http://schemas.microsoft.com/office/drawing/2014/main" id="{F3927995-F2AB-4F2A-87FF-293AF98FDFE7}"/>
                </a:ext>
              </a:extLst>
            </p:cNvPr>
            <p:cNvSpPr txBox="1"/>
            <p:nvPr/>
          </p:nvSpPr>
          <p:spPr>
            <a:xfrm>
              <a:off x="6955537" y="1660872"/>
              <a:ext cx="3834472" cy="1938992"/>
            </a:xfrm>
            <a:prstGeom prst="rect">
              <a:avLst/>
            </a:prstGeom>
            <a:noFill/>
          </p:spPr>
          <p:txBody>
            <a:bodyPr wrap="square" rtlCol="0">
              <a:spAutoFit/>
            </a:bodyPr>
            <a:lstStyle/>
            <a:p>
              <a:r>
                <a:rPr lang="en-US" sz="4000" b="1" dirty="0">
                  <a:solidFill>
                    <a:schemeClr val="tx1">
                      <a:lumMod val="50000"/>
                      <a:lumOff val="50000"/>
                    </a:schemeClr>
                  </a:solidFill>
                  <a:latin typeface="Montserrat Thin" panose="00000300000000000000" pitchFamily="50" charset="0"/>
                </a:rPr>
                <a:t>STORY</a:t>
              </a:r>
            </a:p>
            <a:p>
              <a:r>
                <a:rPr lang="en-US" sz="4000" b="1" dirty="0">
                  <a:latin typeface="Montserrat Bold"/>
                </a:rPr>
                <a:t>ABOUT WHO</a:t>
              </a:r>
            </a:p>
            <a:p>
              <a:r>
                <a:rPr lang="en-US" sz="4000" b="1" dirty="0">
                  <a:latin typeface="Montserrat Thin" panose="00000300000000000000" pitchFamily="50" charset="0"/>
                </a:rPr>
                <a:t>WE ARE</a:t>
              </a:r>
            </a:p>
          </p:txBody>
        </p:sp>
        <p:sp>
          <p:nvSpPr>
            <p:cNvPr id="16" name="TextBox 15">
              <a:extLst>
                <a:ext uri="{FF2B5EF4-FFF2-40B4-BE49-F238E27FC236}">
                  <a16:creationId xmlns:a16="http://schemas.microsoft.com/office/drawing/2014/main" id="{91C08E87-8235-416E-8946-702B6DFE88A5}"/>
                </a:ext>
              </a:extLst>
            </p:cNvPr>
            <p:cNvSpPr txBox="1"/>
            <p:nvPr/>
          </p:nvSpPr>
          <p:spPr>
            <a:xfrm>
              <a:off x="6955537" y="3854987"/>
              <a:ext cx="3415130"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 text of the printing and typesetting industry. lorem the industry's standard dummy text ever</a:t>
              </a:r>
              <a:endParaRPr lang="en-US" sz="1000" i="1" spc="300" dirty="0">
                <a:latin typeface="Montserrat Light" panose="00000400000000000000" pitchFamily="50" charset="0"/>
                <a:ea typeface="PT Sans" panose="020B0503020203020204" pitchFamily="34" charset="0"/>
              </a:endParaRPr>
            </a:p>
          </p:txBody>
        </p:sp>
      </p:grpSp>
      <p:grpSp>
        <p:nvGrpSpPr>
          <p:cNvPr id="35" name="Group 34">
            <a:extLst>
              <a:ext uri="{FF2B5EF4-FFF2-40B4-BE49-F238E27FC236}">
                <a16:creationId xmlns:a16="http://schemas.microsoft.com/office/drawing/2014/main" id="{5D67CAAE-CAE8-4E8C-8601-E5AA702EDA98}"/>
              </a:ext>
            </a:extLst>
          </p:cNvPr>
          <p:cNvGrpSpPr/>
          <p:nvPr/>
        </p:nvGrpSpPr>
        <p:grpSpPr>
          <a:xfrm rot="16200000">
            <a:off x="684573" y="4360489"/>
            <a:ext cx="2443981" cy="818161"/>
            <a:chOff x="1305059" y="4640596"/>
            <a:chExt cx="2443981" cy="818161"/>
          </a:xfrm>
        </p:grpSpPr>
        <p:sp>
          <p:nvSpPr>
            <p:cNvPr id="36" name="TextBox 35">
              <a:extLst>
                <a:ext uri="{FF2B5EF4-FFF2-40B4-BE49-F238E27FC236}">
                  <a16:creationId xmlns:a16="http://schemas.microsoft.com/office/drawing/2014/main" id="{BA68371C-8940-4E26-863E-4CBB87906233}"/>
                </a:ext>
              </a:extLst>
            </p:cNvPr>
            <p:cNvSpPr txBox="1"/>
            <p:nvPr/>
          </p:nvSpPr>
          <p:spPr>
            <a:xfrm>
              <a:off x="1305059" y="4887447"/>
              <a:ext cx="2443981" cy="571310"/>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text of the printing and typesetting industry. lorem the</a:t>
              </a:r>
              <a:endParaRPr lang="en-US" sz="1000" i="1" spc="300" dirty="0">
                <a:latin typeface="Montserrat Light" panose="00000400000000000000" pitchFamily="50" charset="0"/>
                <a:ea typeface="PT Sans" panose="020B0503020203020204" pitchFamily="34" charset="0"/>
              </a:endParaRPr>
            </a:p>
          </p:txBody>
        </p:sp>
        <p:cxnSp>
          <p:nvCxnSpPr>
            <p:cNvPr id="37" name="Straight Connector 36">
              <a:extLst>
                <a:ext uri="{FF2B5EF4-FFF2-40B4-BE49-F238E27FC236}">
                  <a16:creationId xmlns:a16="http://schemas.microsoft.com/office/drawing/2014/main" id="{C20D0C79-F1B5-4389-8144-5F516EC70CE0}"/>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41" name="Picture Placeholder 40">
            <a:extLst>
              <a:ext uri="{FF2B5EF4-FFF2-40B4-BE49-F238E27FC236}">
                <a16:creationId xmlns:a16="http://schemas.microsoft.com/office/drawing/2014/main" id="{F8C63EA1-B2EB-4EF3-AF06-8D7B92CABCD3}"/>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39354" r="3752"/>
          <a:stretch/>
        </p:blipFill>
        <p:spPr>
          <a:xfrm>
            <a:off x="3467099" y="2353152"/>
            <a:ext cx="3105151" cy="3638408"/>
          </a:xfrm>
        </p:spPr>
      </p:pic>
      <p:pic>
        <p:nvPicPr>
          <p:cNvPr id="45" name="Picture Placeholder 44">
            <a:extLst>
              <a:ext uri="{FF2B5EF4-FFF2-40B4-BE49-F238E27FC236}">
                <a16:creationId xmlns:a16="http://schemas.microsoft.com/office/drawing/2014/main" id="{5DEF89D8-C5EA-44BC-82D1-C272369D838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487" r="487"/>
          <a:stretch>
            <a:fillRect/>
          </a:stretch>
        </p:blipFill>
        <p:spPr/>
      </p:pic>
    </p:spTree>
    <p:extLst>
      <p:ext uri="{BB962C8B-B14F-4D97-AF65-F5344CB8AC3E}">
        <p14:creationId xmlns:p14="http://schemas.microsoft.com/office/powerpoint/2010/main" val="3976449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534551E-AC34-447A-A762-FADEFC33E0E8}"/>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9807" b="9807"/>
          <a:stretch>
            <a:fillRect/>
          </a:stretch>
        </p:blipFill>
        <p:spPr/>
      </p:pic>
      <p:grpSp>
        <p:nvGrpSpPr>
          <p:cNvPr id="3" name="Group 2">
            <a:extLst>
              <a:ext uri="{FF2B5EF4-FFF2-40B4-BE49-F238E27FC236}">
                <a16:creationId xmlns:a16="http://schemas.microsoft.com/office/drawing/2014/main" id="{05E3CE0D-46F2-456B-ADEB-B11F3E69C7BE}"/>
              </a:ext>
            </a:extLst>
          </p:cNvPr>
          <p:cNvGrpSpPr/>
          <p:nvPr/>
        </p:nvGrpSpPr>
        <p:grpSpPr>
          <a:xfrm>
            <a:off x="3867150" y="1657350"/>
            <a:ext cx="4457700" cy="3543300"/>
            <a:chOff x="3867150" y="1657350"/>
            <a:chExt cx="4457700" cy="3543300"/>
          </a:xfrm>
        </p:grpSpPr>
        <p:sp>
          <p:nvSpPr>
            <p:cNvPr id="2" name="Rectangle 1">
              <a:extLst>
                <a:ext uri="{FF2B5EF4-FFF2-40B4-BE49-F238E27FC236}">
                  <a16:creationId xmlns:a16="http://schemas.microsoft.com/office/drawing/2014/main" id="{4B904199-1C0D-43FF-BA96-945DED9F6D78}"/>
                </a:ext>
              </a:extLst>
            </p:cNvPr>
            <p:cNvSpPr/>
            <p:nvPr/>
          </p:nvSpPr>
          <p:spPr>
            <a:xfrm>
              <a:off x="3867150" y="1657350"/>
              <a:ext cx="4457700" cy="3543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3E19C219-A490-47D8-98D5-ADB47B733CFC}"/>
                </a:ext>
              </a:extLst>
            </p:cNvPr>
            <p:cNvPicPr>
              <a:picLocks noChangeAspect="1"/>
            </p:cNvPicPr>
            <p:nvPr/>
          </p:nvPicPr>
          <p:blipFill>
            <a:blip r:embed="rId3">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716765" y="2352002"/>
              <a:ext cx="2758470" cy="2195284"/>
            </a:xfrm>
            <a:prstGeom prst="rect">
              <a:avLst/>
            </a:prstGeom>
          </p:spPr>
        </p:pic>
      </p:grpSp>
    </p:spTree>
    <p:extLst>
      <p:ext uri="{BB962C8B-B14F-4D97-AF65-F5344CB8AC3E}">
        <p14:creationId xmlns:p14="http://schemas.microsoft.com/office/powerpoint/2010/main" val="25164228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00FA7BF-E5F2-4A0F-B839-1062CCA66F1D}"/>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2460" r="2941" b="9519"/>
          <a:stretch/>
        </p:blipFill>
        <p:spPr>
          <a:xfrm>
            <a:off x="348343" y="349931"/>
            <a:ext cx="11495314" cy="6159726"/>
          </a:xfrm>
        </p:spPr>
      </p:pic>
      <p:grpSp>
        <p:nvGrpSpPr>
          <p:cNvPr id="8" name="Group 7">
            <a:extLst>
              <a:ext uri="{FF2B5EF4-FFF2-40B4-BE49-F238E27FC236}">
                <a16:creationId xmlns:a16="http://schemas.microsoft.com/office/drawing/2014/main" id="{5E99F72F-C9C3-4068-8413-E9DACB111DF4}"/>
              </a:ext>
            </a:extLst>
          </p:cNvPr>
          <p:cNvGrpSpPr/>
          <p:nvPr/>
        </p:nvGrpSpPr>
        <p:grpSpPr>
          <a:xfrm rot="5400000">
            <a:off x="2939133" y="1333501"/>
            <a:ext cx="1398835" cy="4191000"/>
            <a:chOff x="8021945" y="1352550"/>
            <a:chExt cx="1398835" cy="4191000"/>
          </a:xfrm>
        </p:grpSpPr>
        <p:sp>
          <p:nvSpPr>
            <p:cNvPr id="9" name="TextBox 8">
              <a:extLst>
                <a:ext uri="{FF2B5EF4-FFF2-40B4-BE49-F238E27FC236}">
                  <a16:creationId xmlns:a16="http://schemas.microsoft.com/office/drawing/2014/main" id="{EB417A5D-B9F9-4D3F-86FB-387F0AFD27AA}"/>
                </a:ext>
              </a:extLst>
            </p:cNvPr>
            <p:cNvSpPr txBox="1"/>
            <p:nvPr/>
          </p:nvSpPr>
          <p:spPr>
            <a:xfrm rot="16200000">
              <a:off x="7673017" y="3776737"/>
              <a:ext cx="3264693" cy="230832"/>
            </a:xfrm>
            <a:prstGeom prst="rect">
              <a:avLst/>
            </a:prstGeom>
            <a:noFill/>
          </p:spPr>
          <p:txBody>
            <a:bodyPr wrap="square" rtlCol="0">
              <a:spAutoFit/>
            </a:bodyPr>
            <a:lstStyle/>
            <a:p>
              <a:r>
                <a:rPr lang="en-US" sz="900" b="1" spc="300" dirty="0">
                  <a:solidFill>
                    <a:schemeClr val="tx1">
                      <a:lumMod val="50000"/>
                      <a:lumOff val="50000"/>
                    </a:schemeClr>
                  </a:solidFill>
                  <a:latin typeface="Montserrat "/>
                </a:rPr>
                <a:t>CREATIVE PRESENTATION</a:t>
              </a:r>
            </a:p>
          </p:txBody>
        </p:sp>
        <p:sp>
          <p:nvSpPr>
            <p:cNvPr id="10" name="TextBox 9">
              <a:extLst>
                <a:ext uri="{FF2B5EF4-FFF2-40B4-BE49-F238E27FC236}">
                  <a16:creationId xmlns:a16="http://schemas.microsoft.com/office/drawing/2014/main" id="{8B73565D-B032-4D7D-B962-226567B087AD}"/>
                </a:ext>
              </a:extLst>
            </p:cNvPr>
            <p:cNvSpPr txBox="1"/>
            <p:nvPr/>
          </p:nvSpPr>
          <p:spPr>
            <a:xfrm rot="16200000">
              <a:off x="6472749" y="2901746"/>
              <a:ext cx="4191000" cy="1092607"/>
            </a:xfrm>
            <a:prstGeom prst="rect">
              <a:avLst/>
            </a:prstGeom>
            <a:noFill/>
          </p:spPr>
          <p:txBody>
            <a:bodyPr wrap="square" rtlCol="0">
              <a:spAutoFit/>
            </a:bodyPr>
            <a:lstStyle/>
            <a:p>
              <a:r>
                <a:rPr lang="en-US" sz="6500" b="1" dirty="0">
                  <a:latin typeface="Montserrat "/>
                </a:rPr>
                <a:t>THE END</a:t>
              </a:r>
            </a:p>
          </p:txBody>
        </p:sp>
      </p:grpSp>
    </p:spTree>
    <p:extLst>
      <p:ext uri="{BB962C8B-B14F-4D97-AF65-F5344CB8AC3E}">
        <p14:creationId xmlns:p14="http://schemas.microsoft.com/office/powerpoint/2010/main" val="1433300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0C3F20E-6670-4E3D-8C60-A01A22892C8E}"/>
              </a:ext>
            </a:extLst>
          </p:cNvPr>
          <p:cNvPicPr>
            <a:picLocks noGrp="1" noChangeAspect="1"/>
          </p:cNvPicPr>
          <p:nvPr>
            <p:ph type="pic" sz="quarter" idx="12"/>
          </p:nvPr>
        </p:nvPicPr>
        <p:blipFill>
          <a:blip r:embed="rId2">
            <a:grayscl/>
            <a:extLst>
              <a:ext uri="{28A0092B-C50C-407E-A947-70E740481C1C}">
                <a14:useLocalDpi xmlns:a14="http://schemas.microsoft.com/office/drawing/2010/main" val="0"/>
              </a:ext>
            </a:extLst>
          </a:blip>
          <a:srcRect t="9807" b="9807"/>
          <a:stretch>
            <a:fillRect/>
          </a:stretch>
        </p:blipFill>
        <p:spPr/>
      </p:pic>
      <p:grpSp>
        <p:nvGrpSpPr>
          <p:cNvPr id="3" name="Group 2">
            <a:extLst>
              <a:ext uri="{FF2B5EF4-FFF2-40B4-BE49-F238E27FC236}">
                <a16:creationId xmlns:a16="http://schemas.microsoft.com/office/drawing/2014/main" id="{05E3CE0D-46F2-456B-ADEB-B11F3E69C7BE}"/>
              </a:ext>
            </a:extLst>
          </p:cNvPr>
          <p:cNvGrpSpPr/>
          <p:nvPr/>
        </p:nvGrpSpPr>
        <p:grpSpPr>
          <a:xfrm>
            <a:off x="3867150" y="1657350"/>
            <a:ext cx="4457700" cy="3543300"/>
            <a:chOff x="3867150" y="1657350"/>
            <a:chExt cx="4457700" cy="3543300"/>
          </a:xfrm>
        </p:grpSpPr>
        <p:sp>
          <p:nvSpPr>
            <p:cNvPr id="2" name="Rectangle 1">
              <a:extLst>
                <a:ext uri="{FF2B5EF4-FFF2-40B4-BE49-F238E27FC236}">
                  <a16:creationId xmlns:a16="http://schemas.microsoft.com/office/drawing/2014/main" id="{4B904199-1C0D-43FF-BA96-945DED9F6D78}"/>
                </a:ext>
              </a:extLst>
            </p:cNvPr>
            <p:cNvSpPr/>
            <p:nvPr/>
          </p:nvSpPr>
          <p:spPr>
            <a:xfrm>
              <a:off x="3867150" y="1657350"/>
              <a:ext cx="4457700" cy="3543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3E19C219-A490-47D8-98D5-ADB47B733CFC}"/>
                </a:ext>
              </a:extLst>
            </p:cNvPr>
            <p:cNvPicPr>
              <a:picLocks noChangeAspect="1"/>
            </p:cNvPicPr>
            <p:nvPr/>
          </p:nvPicPr>
          <p:blipFill>
            <a:blip r:embed="rId3">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716765" y="2352002"/>
              <a:ext cx="2758470" cy="2195284"/>
            </a:xfrm>
            <a:prstGeom prst="rect">
              <a:avLst/>
            </a:prstGeom>
          </p:spPr>
        </p:pic>
      </p:grpSp>
    </p:spTree>
    <p:extLst>
      <p:ext uri="{BB962C8B-B14F-4D97-AF65-F5344CB8AC3E}">
        <p14:creationId xmlns:p14="http://schemas.microsoft.com/office/powerpoint/2010/main" val="3204526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7E4E758B-3939-4C86-904D-AC0AA3EEF7A4}"/>
              </a:ext>
            </a:extLst>
          </p:cNvPr>
          <p:cNvSpPr/>
          <p:nvPr/>
        </p:nvSpPr>
        <p:spPr>
          <a:xfrm>
            <a:off x="4513942" y="1"/>
            <a:ext cx="4513942" cy="3744684"/>
          </a:xfrm>
          <a:prstGeom prst="rect">
            <a:avLst/>
          </a:prstGeom>
          <a:solidFill>
            <a:schemeClr val="tx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19DDC07A-8A0E-403F-BF6F-A82B304E6C05}"/>
              </a:ext>
            </a:extLst>
          </p:cNvPr>
          <p:cNvSpPr/>
          <p:nvPr/>
        </p:nvSpPr>
        <p:spPr>
          <a:xfrm>
            <a:off x="1" y="-1"/>
            <a:ext cx="4513942" cy="3744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1C94ABC1-91A9-4A9F-9A57-2457B9D590CC}"/>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r="9612"/>
          <a:stretch/>
        </p:blipFill>
        <p:spPr>
          <a:xfrm>
            <a:off x="0" y="-1"/>
            <a:ext cx="4513943" cy="3744687"/>
          </a:xfrm>
        </p:spPr>
      </p:pic>
      <p:pic>
        <p:nvPicPr>
          <p:cNvPr id="25" name="Picture 24">
            <a:extLst>
              <a:ext uri="{FF2B5EF4-FFF2-40B4-BE49-F238E27FC236}">
                <a16:creationId xmlns:a16="http://schemas.microsoft.com/office/drawing/2014/main" id="{3211658B-860D-4287-AFEC-80E481A06E6A}"/>
              </a:ext>
            </a:extLst>
          </p:cNvPr>
          <p:cNvPicPr>
            <a:picLocks noChangeAspect="1"/>
          </p:cNvPicPr>
          <p:nvPr/>
        </p:nvPicPr>
        <p:blipFill>
          <a:blip r:embed="rId3">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391679" y="774700"/>
            <a:ext cx="2758470" cy="2195284"/>
          </a:xfrm>
          <a:prstGeom prst="rect">
            <a:avLst/>
          </a:prstGeom>
        </p:spPr>
      </p:pic>
      <p:sp>
        <p:nvSpPr>
          <p:cNvPr id="26" name="Rectangle 25">
            <a:extLst>
              <a:ext uri="{FF2B5EF4-FFF2-40B4-BE49-F238E27FC236}">
                <a16:creationId xmlns:a16="http://schemas.microsoft.com/office/drawing/2014/main" id="{4DF6B881-ACDF-4B74-AA5E-3893CB3490F7}"/>
              </a:ext>
            </a:extLst>
          </p:cNvPr>
          <p:cNvSpPr/>
          <p:nvPr/>
        </p:nvSpPr>
        <p:spPr>
          <a:xfrm>
            <a:off x="1" y="1"/>
            <a:ext cx="4513942" cy="3744684"/>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Picture Placeholder 74">
            <a:extLst>
              <a:ext uri="{FF2B5EF4-FFF2-40B4-BE49-F238E27FC236}">
                <a16:creationId xmlns:a16="http://schemas.microsoft.com/office/drawing/2014/main" id="{5363AD9F-1D39-4906-AD9B-0607E9E6FBE9}"/>
              </a:ext>
            </a:extLst>
          </p:cNvPr>
          <p:cNvPicPr>
            <a:picLocks noGrp="1" noChangeAspect="1"/>
          </p:cNvPicPr>
          <p:nvPr>
            <p:ph type="pic" sz="quarter" idx="14"/>
          </p:nvPr>
        </p:nvPicPr>
        <p:blipFill>
          <a:blip r:embed="rId5">
            <a:grayscl/>
            <a:extLst>
              <a:ext uri="{28A0092B-C50C-407E-A947-70E740481C1C}">
                <a14:useLocalDpi xmlns:a14="http://schemas.microsoft.com/office/drawing/2010/main" val="0"/>
              </a:ext>
            </a:extLst>
          </a:blip>
          <a:srcRect t="1733" b="1733"/>
          <a:stretch>
            <a:fillRect/>
          </a:stretch>
        </p:blipFill>
        <p:spPr>
          <a:xfrm>
            <a:off x="4513943" y="3744686"/>
            <a:ext cx="4513943" cy="3113314"/>
          </a:xfrm>
        </p:spPr>
      </p:pic>
      <p:sp>
        <p:nvSpPr>
          <p:cNvPr id="76" name="TextBox 75">
            <a:extLst>
              <a:ext uri="{FF2B5EF4-FFF2-40B4-BE49-F238E27FC236}">
                <a16:creationId xmlns:a16="http://schemas.microsoft.com/office/drawing/2014/main" id="{B981E78D-31BF-4B79-9466-A0B2580996D3}"/>
              </a:ext>
            </a:extLst>
          </p:cNvPr>
          <p:cNvSpPr txBox="1"/>
          <p:nvPr/>
        </p:nvSpPr>
        <p:spPr>
          <a:xfrm rot="16200000">
            <a:off x="9980497" y="5139760"/>
            <a:ext cx="1258894" cy="323165"/>
          </a:xfrm>
          <a:prstGeom prst="rect">
            <a:avLst/>
          </a:prstGeom>
          <a:noFill/>
        </p:spPr>
        <p:txBody>
          <a:bodyPr wrap="square" rtlCol="0">
            <a:spAutoFit/>
          </a:bodyPr>
          <a:lstStyle/>
          <a:p>
            <a:pPr algn="ctr"/>
            <a:r>
              <a:rPr lang="en-US" sz="1500" spc="500" dirty="0">
                <a:latin typeface="Montserrat "/>
              </a:rPr>
              <a:t>2018</a:t>
            </a:r>
          </a:p>
        </p:txBody>
      </p:sp>
      <p:sp>
        <p:nvSpPr>
          <p:cNvPr id="83" name="Rectangle 82">
            <a:extLst>
              <a:ext uri="{FF2B5EF4-FFF2-40B4-BE49-F238E27FC236}">
                <a16:creationId xmlns:a16="http://schemas.microsoft.com/office/drawing/2014/main" id="{960475F9-08EC-4CCD-ACBC-5BACDBEA8953}"/>
              </a:ext>
            </a:extLst>
          </p:cNvPr>
          <p:cNvSpPr/>
          <p:nvPr/>
        </p:nvSpPr>
        <p:spPr>
          <a:xfrm>
            <a:off x="10116457" y="4671890"/>
            <a:ext cx="986970" cy="12589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 name="Group 87">
            <a:extLst>
              <a:ext uri="{FF2B5EF4-FFF2-40B4-BE49-F238E27FC236}">
                <a16:creationId xmlns:a16="http://schemas.microsoft.com/office/drawing/2014/main" id="{A169C0D8-2C6B-4E6A-AFC6-9F18D4D7C15C}"/>
              </a:ext>
            </a:extLst>
          </p:cNvPr>
          <p:cNvGrpSpPr/>
          <p:nvPr/>
        </p:nvGrpSpPr>
        <p:grpSpPr>
          <a:xfrm>
            <a:off x="1088573" y="4764019"/>
            <a:ext cx="2443981" cy="1074642"/>
            <a:chOff x="1305059" y="4640596"/>
            <a:chExt cx="2443981" cy="1074642"/>
          </a:xfrm>
        </p:grpSpPr>
        <p:sp>
          <p:nvSpPr>
            <p:cNvPr id="77" name="TextBox 76">
              <a:extLst>
                <a:ext uri="{FF2B5EF4-FFF2-40B4-BE49-F238E27FC236}">
                  <a16:creationId xmlns:a16="http://schemas.microsoft.com/office/drawing/2014/main" id="{672A9F81-E53C-4372-96BD-6FDD7240C5FF}"/>
                </a:ext>
              </a:extLst>
            </p:cNvPr>
            <p:cNvSpPr txBox="1"/>
            <p:nvPr/>
          </p:nvSpPr>
          <p:spPr>
            <a:xfrm>
              <a:off x="1305059" y="4887447"/>
              <a:ext cx="2443981"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a:t>
              </a:r>
            </a:p>
            <a:p>
              <a:pPr>
                <a:lnSpc>
                  <a:spcPts val="2000"/>
                </a:lnSpc>
              </a:pPr>
              <a:r>
                <a:rPr lang="en-US" sz="1000" i="1" dirty="0">
                  <a:latin typeface="Montserrat Light" panose="00000400000000000000" pitchFamily="50" charset="0"/>
                  <a:ea typeface="PT Sans" panose="020B0503020203020204" pitchFamily="34" charset="0"/>
                </a:rPr>
                <a:t>text of the printing and typesetting industry. lorem the</a:t>
              </a:r>
              <a:endParaRPr lang="en-US" sz="1000" i="1" spc="300" dirty="0">
                <a:latin typeface="Montserrat Light" panose="00000400000000000000" pitchFamily="50" charset="0"/>
                <a:ea typeface="PT Sans" panose="020B0503020203020204" pitchFamily="34" charset="0"/>
              </a:endParaRPr>
            </a:p>
          </p:txBody>
        </p:sp>
        <p:cxnSp>
          <p:nvCxnSpPr>
            <p:cNvPr id="86" name="Straight Connector 85">
              <a:extLst>
                <a:ext uri="{FF2B5EF4-FFF2-40B4-BE49-F238E27FC236}">
                  <a16:creationId xmlns:a16="http://schemas.microsoft.com/office/drawing/2014/main" id="{7FA5CEF2-C191-4EDF-BE4C-DA3A3AEB9C3A}"/>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2" name="Group 91">
            <a:extLst>
              <a:ext uri="{FF2B5EF4-FFF2-40B4-BE49-F238E27FC236}">
                <a16:creationId xmlns:a16="http://schemas.microsoft.com/office/drawing/2014/main" id="{7804C86F-F201-4D54-8FBD-6E239B8C60FB}"/>
              </a:ext>
            </a:extLst>
          </p:cNvPr>
          <p:cNvGrpSpPr/>
          <p:nvPr/>
        </p:nvGrpSpPr>
        <p:grpSpPr>
          <a:xfrm>
            <a:off x="5548922" y="4764019"/>
            <a:ext cx="2443981" cy="1074642"/>
            <a:chOff x="1305059" y="4640596"/>
            <a:chExt cx="2443981" cy="1074642"/>
          </a:xfrm>
        </p:grpSpPr>
        <p:sp>
          <p:nvSpPr>
            <p:cNvPr id="93" name="TextBox 92">
              <a:extLst>
                <a:ext uri="{FF2B5EF4-FFF2-40B4-BE49-F238E27FC236}">
                  <a16:creationId xmlns:a16="http://schemas.microsoft.com/office/drawing/2014/main" id="{3C2CB0C2-2DFD-43D4-9374-68D0218FC798}"/>
                </a:ext>
              </a:extLst>
            </p:cNvPr>
            <p:cNvSpPr txBox="1"/>
            <p:nvPr/>
          </p:nvSpPr>
          <p:spPr>
            <a:xfrm>
              <a:off x="1305059" y="4887447"/>
              <a:ext cx="2443981" cy="827791"/>
            </a:xfrm>
            <a:prstGeom prst="rect">
              <a:avLst/>
            </a:prstGeom>
            <a:noFill/>
          </p:spPr>
          <p:txBody>
            <a:bodyPr wrap="square" rtlCol="0">
              <a:spAutoFit/>
            </a:bodyPr>
            <a:lstStyle/>
            <a:p>
              <a:pPr>
                <a:lnSpc>
                  <a:spcPts val="2000"/>
                </a:lnSpc>
              </a:pPr>
              <a:r>
                <a:rPr lang="en-US" sz="1000" i="1" dirty="0">
                  <a:solidFill>
                    <a:schemeClr val="bg1"/>
                  </a:solidFill>
                  <a:latin typeface="Montserrat Light" panose="00000400000000000000" pitchFamily="50" charset="0"/>
                  <a:ea typeface="PT Sans" panose="020B0503020203020204" pitchFamily="34" charset="0"/>
                </a:rPr>
                <a:t>lorem ipsum is simply dummy</a:t>
              </a:r>
            </a:p>
            <a:p>
              <a:pPr>
                <a:lnSpc>
                  <a:spcPts val="2000"/>
                </a:lnSpc>
              </a:pPr>
              <a:r>
                <a:rPr lang="en-US" sz="1000" i="1" dirty="0">
                  <a:solidFill>
                    <a:schemeClr val="bg1"/>
                  </a:solidFill>
                  <a:latin typeface="Montserrat Light" panose="00000400000000000000" pitchFamily="50" charset="0"/>
                  <a:ea typeface="PT Sans" panose="020B0503020203020204" pitchFamily="34" charset="0"/>
                </a:rPr>
                <a:t>text of the printing and typesetting industry. lorem the</a:t>
              </a:r>
              <a:endParaRPr lang="en-US" sz="1000" i="1" spc="300" dirty="0">
                <a:solidFill>
                  <a:schemeClr val="bg1"/>
                </a:solidFill>
                <a:latin typeface="Montserrat Light" panose="00000400000000000000" pitchFamily="50" charset="0"/>
                <a:ea typeface="PT Sans" panose="020B0503020203020204" pitchFamily="34" charset="0"/>
              </a:endParaRPr>
            </a:p>
          </p:txBody>
        </p:sp>
        <p:cxnSp>
          <p:nvCxnSpPr>
            <p:cNvPr id="94" name="Straight Connector 93">
              <a:extLst>
                <a:ext uri="{FF2B5EF4-FFF2-40B4-BE49-F238E27FC236}">
                  <a16:creationId xmlns:a16="http://schemas.microsoft.com/office/drawing/2014/main" id="{051BD376-759F-4376-9317-2621D1F82FA3}"/>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02" name="Picture Placeholder 101">
            <a:extLst>
              <a:ext uri="{FF2B5EF4-FFF2-40B4-BE49-F238E27FC236}">
                <a16:creationId xmlns:a16="http://schemas.microsoft.com/office/drawing/2014/main" id="{A21D5B03-DD15-4FFD-A7E5-0F0A65137F48}"/>
              </a:ext>
            </a:extLst>
          </p:cNvPr>
          <p:cNvPicPr>
            <a:picLocks noGrp="1" noChangeAspect="1"/>
          </p:cNvPicPr>
          <p:nvPr>
            <p:ph type="pic" sz="quarter" idx="15"/>
          </p:nvPr>
        </p:nvPicPr>
        <p:blipFill>
          <a:blip r:embed="rId6">
            <a:extLst>
              <a:ext uri="{28A0092B-C50C-407E-A947-70E740481C1C}">
                <a14:useLocalDpi xmlns:a14="http://schemas.microsoft.com/office/drawing/2010/main" val="0"/>
              </a:ext>
            </a:extLst>
          </a:blip>
          <a:srcRect t="10545" b="10545"/>
          <a:stretch>
            <a:fillRect/>
          </a:stretch>
        </p:blipFill>
        <p:spPr/>
      </p:pic>
    </p:spTree>
    <p:extLst>
      <p:ext uri="{BB962C8B-B14F-4D97-AF65-F5344CB8AC3E}">
        <p14:creationId xmlns:p14="http://schemas.microsoft.com/office/powerpoint/2010/main" val="3646909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E19BF235-E224-49EA-BE99-3645A41DAB7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9448" r="9448"/>
          <a:stretch>
            <a:fillRect/>
          </a:stretch>
        </p:blipFill>
        <p:spPr/>
      </p:pic>
      <p:sp>
        <p:nvSpPr>
          <p:cNvPr id="7" name="Rectangle 6">
            <a:extLst>
              <a:ext uri="{FF2B5EF4-FFF2-40B4-BE49-F238E27FC236}">
                <a16:creationId xmlns:a16="http://schemas.microsoft.com/office/drawing/2014/main" id="{0E5E780E-6FBE-49F6-B817-4916FA2CFF97}"/>
              </a:ext>
            </a:extLst>
          </p:cNvPr>
          <p:cNvSpPr/>
          <p:nvPr/>
        </p:nvSpPr>
        <p:spPr>
          <a:xfrm>
            <a:off x="1200150" y="1657350"/>
            <a:ext cx="4457700" cy="35433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062808E2-A066-4318-BA2F-C63006BA476B}"/>
              </a:ext>
            </a:extLst>
          </p:cNvPr>
          <p:cNvGrpSpPr/>
          <p:nvPr/>
        </p:nvGrpSpPr>
        <p:grpSpPr>
          <a:xfrm>
            <a:off x="6534152" y="1657350"/>
            <a:ext cx="3214189" cy="1555665"/>
            <a:chOff x="1662611" y="1976313"/>
            <a:chExt cx="3214189" cy="1555665"/>
          </a:xfrm>
        </p:grpSpPr>
        <p:sp>
          <p:nvSpPr>
            <p:cNvPr id="9" name="TextBox 8">
              <a:extLst>
                <a:ext uri="{FF2B5EF4-FFF2-40B4-BE49-F238E27FC236}">
                  <a16:creationId xmlns:a16="http://schemas.microsoft.com/office/drawing/2014/main" id="{2DEE6FA6-DEF3-49A6-B876-D8B891E1A34F}"/>
                </a:ext>
              </a:extLst>
            </p:cNvPr>
            <p:cNvSpPr txBox="1"/>
            <p:nvPr/>
          </p:nvSpPr>
          <p:spPr>
            <a:xfrm>
              <a:off x="1662611" y="1976313"/>
              <a:ext cx="2471239" cy="553998"/>
            </a:xfrm>
            <a:prstGeom prst="rect">
              <a:avLst/>
            </a:prstGeom>
            <a:noFill/>
          </p:spPr>
          <p:txBody>
            <a:bodyPr wrap="square" rtlCol="0">
              <a:spAutoFit/>
            </a:bodyPr>
            <a:lstStyle/>
            <a:p>
              <a:r>
                <a:rPr lang="en-US" sz="3000" b="1" dirty="0">
                  <a:latin typeface="Montserrat Thin" panose="00000300000000000000" pitchFamily="50" charset="0"/>
                </a:rPr>
                <a:t>WELCOME</a:t>
              </a:r>
            </a:p>
          </p:txBody>
        </p:sp>
        <p:sp>
          <p:nvSpPr>
            <p:cNvPr id="10" name="TextBox 9">
              <a:extLst>
                <a:ext uri="{FF2B5EF4-FFF2-40B4-BE49-F238E27FC236}">
                  <a16:creationId xmlns:a16="http://schemas.microsoft.com/office/drawing/2014/main" id="{B63B4441-1CBA-4922-B07C-1CD746D38840}"/>
                </a:ext>
              </a:extLst>
            </p:cNvPr>
            <p:cNvSpPr txBox="1"/>
            <p:nvPr/>
          </p:nvSpPr>
          <p:spPr>
            <a:xfrm>
              <a:off x="1662611" y="2704187"/>
              <a:ext cx="3214189"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grpSp>
    </p:spTree>
    <p:extLst>
      <p:ext uri="{BB962C8B-B14F-4D97-AF65-F5344CB8AC3E}">
        <p14:creationId xmlns:p14="http://schemas.microsoft.com/office/powerpoint/2010/main" val="3621022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C828549-F9D1-4BCE-9739-A8CBD775DC4A}"/>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0685" r="10685"/>
          <a:stretch>
            <a:fillRect/>
          </a:stretch>
        </p:blipFill>
        <p:spPr/>
      </p:pic>
      <p:grpSp>
        <p:nvGrpSpPr>
          <p:cNvPr id="9" name="Group 8">
            <a:extLst>
              <a:ext uri="{FF2B5EF4-FFF2-40B4-BE49-F238E27FC236}">
                <a16:creationId xmlns:a16="http://schemas.microsoft.com/office/drawing/2014/main" id="{85D7FF7A-64F1-4959-A92F-E49D6242DC93}"/>
              </a:ext>
            </a:extLst>
          </p:cNvPr>
          <p:cNvGrpSpPr/>
          <p:nvPr/>
        </p:nvGrpSpPr>
        <p:grpSpPr>
          <a:xfrm>
            <a:off x="1638300" y="3644985"/>
            <a:ext cx="3214189" cy="1555665"/>
            <a:chOff x="1662611" y="1976313"/>
            <a:chExt cx="3214189" cy="1555665"/>
          </a:xfrm>
        </p:grpSpPr>
        <p:sp>
          <p:nvSpPr>
            <p:cNvPr id="10" name="TextBox 9">
              <a:extLst>
                <a:ext uri="{FF2B5EF4-FFF2-40B4-BE49-F238E27FC236}">
                  <a16:creationId xmlns:a16="http://schemas.microsoft.com/office/drawing/2014/main" id="{AF24FA0D-5D2E-4583-932E-30D37C4666F1}"/>
                </a:ext>
              </a:extLst>
            </p:cNvPr>
            <p:cNvSpPr txBox="1"/>
            <p:nvPr/>
          </p:nvSpPr>
          <p:spPr>
            <a:xfrm>
              <a:off x="2405561" y="1976313"/>
              <a:ext cx="2471239" cy="553998"/>
            </a:xfrm>
            <a:prstGeom prst="rect">
              <a:avLst/>
            </a:prstGeom>
            <a:noFill/>
          </p:spPr>
          <p:txBody>
            <a:bodyPr wrap="square" rtlCol="0">
              <a:spAutoFit/>
            </a:bodyPr>
            <a:lstStyle/>
            <a:p>
              <a:pPr algn="r"/>
              <a:r>
                <a:rPr lang="en-US" sz="3000" b="1" dirty="0">
                  <a:latin typeface="Montserrat Thin" panose="00000300000000000000" pitchFamily="50" charset="0"/>
                </a:rPr>
                <a:t>WELCOME</a:t>
              </a:r>
            </a:p>
          </p:txBody>
        </p:sp>
        <p:sp>
          <p:nvSpPr>
            <p:cNvPr id="11" name="TextBox 10">
              <a:extLst>
                <a:ext uri="{FF2B5EF4-FFF2-40B4-BE49-F238E27FC236}">
                  <a16:creationId xmlns:a16="http://schemas.microsoft.com/office/drawing/2014/main" id="{83FFC9F4-2C94-48DD-A163-CAB6E03DD752}"/>
                </a:ext>
              </a:extLst>
            </p:cNvPr>
            <p:cNvSpPr txBox="1"/>
            <p:nvPr/>
          </p:nvSpPr>
          <p:spPr>
            <a:xfrm>
              <a:off x="1662611" y="2704187"/>
              <a:ext cx="3214189" cy="827791"/>
            </a:xfrm>
            <a:prstGeom prst="rect">
              <a:avLst/>
            </a:prstGeom>
            <a:noFill/>
          </p:spPr>
          <p:txBody>
            <a:bodyPr wrap="square" rtlCol="0">
              <a:spAutoFit/>
            </a:bodyPr>
            <a:lstStyle/>
            <a:p>
              <a:pPr algn="r">
                <a:lnSpc>
                  <a:spcPts val="2000"/>
                </a:lnSpc>
              </a:pPr>
              <a:r>
                <a:rPr lang="en-US" sz="1000" i="1" dirty="0">
                  <a:latin typeface="Montserrat Light" panose="00000400000000000000" pitchFamily="50" charset="0"/>
                </a:rPr>
                <a:t>lorem ipsum is simply dummy text of the printing and typesetting industry. lorem ipsum the industry's standard</a:t>
              </a:r>
              <a:endParaRPr lang="en-US" sz="1000" i="1" spc="300" dirty="0">
                <a:latin typeface="Montserrat Light" panose="00000400000000000000" pitchFamily="50" charset="0"/>
              </a:endParaRPr>
            </a:p>
          </p:txBody>
        </p:sp>
      </p:grpSp>
    </p:spTree>
    <p:extLst>
      <p:ext uri="{BB962C8B-B14F-4D97-AF65-F5344CB8AC3E}">
        <p14:creationId xmlns:p14="http://schemas.microsoft.com/office/powerpoint/2010/main" val="1111672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734FCCB-E35D-4E9D-B240-DAF6273F2DA4}"/>
              </a:ext>
            </a:extLst>
          </p:cNvPr>
          <p:cNvSpPr/>
          <p:nvPr/>
        </p:nvSpPr>
        <p:spPr>
          <a:xfrm>
            <a:off x="8610600" y="514347"/>
            <a:ext cx="1028698" cy="5829306"/>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7A64FB85-F8FF-466B-9259-9B50A852FF5E}"/>
              </a:ext>
            </a:extLst>
          </p:cNvPr>
          <p:cNvGrpSpPr/>
          <p:nvPr/>
        </p:nvGrpSpPr>
        <p:grpSpPr>
          <a:xfrm>
            <a:off x="3950558" y="1956735"/>
            <a:ext cx="4290884" cy="2944525"/>
            <a:chOff x="3950559" y="1713936"/>
            <a:chExt cx="4290884" cy="2944525"/>
          </a:xfrm>
        </p:grpSpPr>
        <p:sp>
          <p:nvSpPr>
            <p:cNvPr id="20" name="TextBox 19">
              <a:extLst>
                <a:ext uri="{FF2B5EF4-FFF2-40B4-BE49-F238E27FC236}">
                  <a16:creationId xmlns:a16="http://schemas.microsoft.com/office/drawing/2014/main" id="{04001B2D-2172-4BB6-BC62-79EB5632EA42}"/>
                </a:ext>
              </a:extLst>
            </p:cNvPr>
            <p:cNvSpPr txBox="1"/>
            <p:nvPr/>
          </p:nvSpPr>
          <p:spPr>
            <a:xfrm>
              <a:off x="4209143" y="1713936"/>
              <a:ext cx="3773714" cy="1015663"/>
            </a:xfrm>
            <a:prstGeom prst="rect">
              <a:avLst/>
            </a:prstGeom>
            <a:noFill/>
          </p:spPr>
          <p:txBody>
            <a:bodyPr wrap="square" rtlCol="0" anchor="ctr">
              <a:spAutoFit/>
            </a:bodyPr>
            <a:lstStyle/>
            <a:p>
              <a:pPr algn="ctr"/>
              <a:r>
                <a:rPr lang="en-US" sz="6000" b="1" spc="-100" dirty="0">
                  <a:solidFill>
                    <a:schemeClr val="bg1"/>
                  </a:solidFill>
                  <a:latin typeface="Montserrat Thin" panose="00000300000000000000" pitchFamily="50" charset="0"/>
                  <a:ea typeface="Montserrat Black" charset="0"/>
                  <a:cs typeface="Montserrat Black" charset="0"/>
                </a:rPr>
                <a:t>MINIMAL</a:t>
              </a:r>
              <a:endParaRPr lang="en-US" sz="6000" b="1" spc="-100" dirty="0">
                <a:solidFill>
                  <a:schemeClr val="bg1"/>
                </a:solidFill>
                <a:latin typeface="Montserrat Thin" panose="00000300000000000000" pitchFamily="50" charset="0"/>
                <a:ea typeface="Montserrat Hairline" charset="0"/>
                <a:cs typeface="Montserrat Hairline" charset="0"/>
              </a:endParaRPr>
            </a:p>
          </p:txBody>
        </p:sp>
        <p:sp>
          <p:nvSpPr>
            <p:cNvPr id="21" name="TextBox 20">
              <a:extLst>
                <a:ext uri="{FF2B5EF4-FFF2-40B4-BE49-F238E27FC236}">
                  <a16:creationId xmlns:a16="http://schemas.microsoft.com/office/drawing/2014/main" id="{F0D3F02C-1FE0-40B3-90B3-2BA3A94D64B3}"/>
                </a:ext>
              </a:extLst>
            </p:cNvPr>
            <p:cNvSpPr txBox="1"/>
            <p:nvPr/>
          </p:nvSpPr>
          <p:spPr>
            <a:xfrm>
              <a:off x="4998720" y="2679931"/>
              <a:ext cx="2240280" cy="323165"/>
            </a:xfrm>
            <a:prstGeom prst="rect">
              <a:avLst/>
            </a:prstGeom>
            <a:noFill/>
          </p:spPr>
          <p:txBody>
            <a:bodyPr wrap="square" rtlCol="0" anchor="ctr">
              <a:spAutoFit/>
            </a:bodyPr>
            <a:lstStyle/>
            <a:p>
              <a:pPr algn="ctr"/>
              <a:r>
                <a:rPr lang="en-US" sz="1500" spc="500" dirty="0">
                  <a:solidFill>
                    <a:schemeClr val="bg1"/>
                  </a:solidFill>
                  <a:latin typeface="Montserrat" charset="0"/>
                  <a:ea typeface="Montserrat" charset="0"/>
                  <a:cs typeface="Montserrat" charset="0"/>
                </a:rPr>
                <a:t>POWERPOINT</a:t>
              </a:r>
            </a:p>
          </p:txBody>
        </p:sp>
        <p:grpSp>
          <p:nvGrpSpPr>
            <p:cNvPr id="7" name="Group 6">
              <a:extLst>
                <a:ext uri="{FF2B5EF4-FFF2-40B4-BE49-F238E27FC236}">
                  <a16:creationId xmlns:a16="http://schemas.microsoft.com/office/drawing/2014/main" id="{B283040E-3B0D-4ED3-8BE4-DA820408FA9D}"/>
                </a:ext>
              </a:extLst>
            </p:cNvPr>
            <p:cNvGrpSpPr/>
            <p:nvPr/>
          </p:nvGrpSpPr>
          <p:grpSpPr>
            <a:xfrm>
              <a:off x="3950559" y="2868408"/>
              <a:ext cx="4290883" cy="0"/>
              <a:chOff x="3884139" y="2868408"/>
              <a:chExt cx="4290883" cy="0"/>
            </a:xfrm>
          </p:grpSpPr>
          <p:cxnSp>
            <p:nvCxnSpPr>
              <p:cNvPr id="24" name="Straight Connector 23">
                <a:extLst>
                  <a:ext uri="{FF2B5EF4-FFF2-40B4-BE49-F238E27FC236}">
                    <a16:creationId xmlns:a16="http://schemas.microsoft.com/office/drawing/2014/main" id="{E5A860DB-4EDB-46EE-86FB-CA3289FA1731}"/>
                  </a:ext>
                </a:extLst>
              </p:cNvPr>
              <p:cNvCxnSpPr>
                <a:cxnSpLocks/>
              </p:cNvCxnSpPr>
              <p:nvPr/>
            </p:nvCxnSpPr>
            <p:spPr>
              <a:xfrm flipH="1">
                <a:off x="3884139" y="2868408"/>
                <a:ext cx="93808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DFB7D8A-8288-4B6A-9229-1A1EB9802FB2}"/>
                  </a:ext>
                </a:extLst>
              </p:cNvPr>
              <p:cNvCxnSpPr>
                <a:cxnSpLocks/>
              </p:cNvCxnSpPr>
              <p:nvPr/>
            </p:nvCxnSpPr>
            <p:spPr>
              <a:xfrm flipH="1">
                <a:off x="7236939" y="2868408"/>
                <a:ext cx="93808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14D7A020-E298-4B2C-B931-D34630DCF587}"/>
                </a:ext>
              </a:extLst>
            </p:cNvPr>
            <p:cNvSpPr txBox="1"/>
            <p:nvPr/>
          </p:nvSpPr>
          <p:spPr>
            <a:xfrm>
              <a:off x="3996277" y="3320722"/>
              <a:ext cx="4245166" cy="1337739"/>
            </a:xfrm>
            <a:prstGeom prst="rect">
              <a:avLst/>
            </a:prstGeom>
            <a:noFill/>
          </p:spPr>
          <p:txBody>
            <a:bodyPr wrap="square" rtlCol="0">
              <a:spAutoFit/>
            </a:bodyPr>
            <a:lstStyle/>
            <a:p>
              <a:pPr algn="ctr">
                <a:lnSpc>
                  <a:spcPts val="2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pic>
        <p:nvPicPr>
          <p:cNvPr id="16" name="Picture Placeholder 15">
            <a:extLst>
              <a:ext uri="{FF2B5EF4-FFF2-40B4-BE49-F238E27FC236}">
                <a16:creationId xmlns:a16="http://schemas.microsoft.com/office/drawing/2014/main" id="{3F1DCF64-C872-4FE4-B288-8BBA10B57E6E}"/>
              </a:ext>
            </a:extLst>
          </p:cNvPr>
          <p:cNvPicPr>
            <a:picLocks noGrp="1" noChangeAspect="1"/>
          </p:cNvPicPr>
          <p:nvPr>
            <p:ph type="pic" sz="quarter" idx="13"/>
          </p:nvPr>
        </p:nvPicPr>
        <p:blipFill>
          <a:blip r:embed="rId2">
            <a:grayscl/>
            <a:extLst>
              <a:ext uri="{28A0092B-C50C-407E-A947-70E740481C1C}">
                <a14:useLocalDpi xmlns:a14="http://schemas.microsoft.com/office/drawing/2010/main" val="0"/>
              </a:ext>
            </a:extLst>
          </a:blip>
          <a:srcRect l="763" r="763"/>
          <a:stretch>
            <a:fillRect/>
          </a:stretch>
        </p:blipFill>
        <p:spPr/>
      </p:pic>
      <p:pic>
        <p:nvPicPr>
          <p:cNvPr id="22" name="Picture Placeholder 21">
            <a:extLst>
              <a:ext uri="{FF2B5EF4-FFF2-40B4-BE49-F238E27FC236}">
                <a16:creationId xmlns:a16="http://schemas.microsoft.com/office/drawing/2014/main" id="{8F9831B9-3B80-4AC8-8438-A02F7C50BA28}"/>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7068" r="5764"/>
          <a:stretch/>
        </p:blipFill>
        <p:spPr>
          <a:xfrm>
            <a:off x="9639300" y="2162175"/>
            <a:ext cx="2552700" cy="2533650"/>
          </a:xfrm>
        </p:spPr>
      </p:pic>
      <p:sp>
        <p:nvSpPr>
          <p:cNvPr id="30" name="Rectangle 29">
            <a:extLst>
              <a:ext uri="{FF2B5EF4-FFF2-40B4-BE49-F238E27FC236}">
                <a16:creationId xmlns:a16="http://schemas.microsoft.com/office/drawing/2014/main" id="{CB43A5F6-AE36-41C7-972B-21AB93819028}"/>
              </a:ext>
            </a:extLst>
          </p:cNvPr>
          <p:cNvSpPr/>
          <p:nvPr/>
        </p:nvSpPr>
        <p:spPr>
          <a:xfrm>
            <a:off x="0" y="514347"/>
            <a:ext cx="8610598" cy="5829306"/>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66726C38-5768-4868-9580-F3AEDB258DFA}"/>
              </a:ext>
            </a:extLst>
          </p:cNvPr>
          <p:cNvSpPr txBox="1"/>
          <p:nvPr/>
        </p:nvSpPr>
        <p:spPr>
          <a:xfrm rot="16200000">
            <a:off x="8004809" y="3267418"/>
            <a:ext cx="2240280" cy="323165"/>
          </a:xfrm>
          <a:prstGeom prst="rect">
            <a:avLst/>
          </a:prstGeom>
          <a:noFill/>
        </p:spPr>
        <p:txBody>
          <a:bodyPr wrap="square" rtlCol="0" anchor="ctr">
            <a:spAutoFit/>
          </a:bodyPr>
          <a:lstStyle/>
          <a:p>
            <a:pPr algn="ctr"/>
            <a:r>
              <a:rPr lang="en-US" sz="1500" spc="500" dirty="0">
                <a:solidFill>
                  <a:schemeClr val="bg1"/>
                </a:solidFill>
                <a:latin typeface="Montserrat" charset="0"/>
                <a:ea typeface="Montserrat" charset="0"/>
                <a:cs typeface="Montserrat" charset="0"/>
              </a:rPr>
              <a:t>POWERPOINT</a:t>
            </a:r>
          </a:p>
        </p:txBody>
      </p:sp>
      <p:sp>
        <p:nvSpPr>
          <p:cNvPr id="32" name="TextBox 31">
            <a:extLst>
              <a:ext uri="{FF2B5EF4-FFF2-40B4-BE49-F238E27FC236}">
                <a16:creationId xmlns:a16="http://schemas.microsoft.com/office/drawing/2014/main" id="{F530AFEA-F015-4439-A1C2-64AC474A6001}"/>
              </a:ext>
            </a:extLst>
          </p:cNvPr>
          <p:cNvSpPr txBox="1"/>
          <p:nvPr/>
        </p:nvSpPr>
        <p:spPr>
          <a:xfrm>
            <a:off x="2187563" y="2755841"/>
            <a:ext cx="4245166" cy="1337739"/>
          </a:xfrm>
          <a:prstGeom prst="rect">
            <a:avLst/>
          </a:prstGeom>
          <a:noFill/>
        </p:spPr>
        <p:txBody>
          <a:bodyPr wrap="square" rtlCol="0">
            <a:spAutoFit/>
          </a:bodyPr>
          <a:lstStyle/>
          <a:p>
            <a:pPr algn="r">
              <a:lnSpc>
                <a:spcPts val="2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4099685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782399D-8B67-45B3-BB4B-C01F06C70870}"/>
              </a:ext>
            </a:extLst>
          </p:cNvPr>
          <p:cNvSpPr/>
          <p:nvPr/>
        </p:nvSpPr>
        <p:spPr>
          <a:xfrm>
            <a:off x="4219575" y="3657595"/>
            <a:ext cx="3752850" cy="3200405"/>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8C2D4426-C304-4C2F-A713-23C27616A799}"/>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4716765" y="731158"/>
            <a:ext cx="2758470" cy="2195284"/>
          </a:xfrm>
          <a:prstGeom prst="rect">
            <a:avLst/>
          </a:prstGeom>
        </p:spPr>
      </p:pic>
      <p:grpSp>
        <p:nvGrpSpPr>
          <p:cNvPr id="13" name="Group 12">
            <a:extLst>
              <a:ext uri="{FF2B5EF4-FFF2-40B4-BE49-F238E27FC236}">
                <a16:creationId xmlns:a16="http://schemas.microsoft.com/office/drawing/2014/main" id="{E58316A2-0EA6-4CA5-A4E2-0205670976C0}"/>
              </a:ext>
            </a:extLst>
          </p:cNvPr>
          <p:cNvGrpSpPr/>
          <p:nvPr/>
        </p:nvGrpSpPr>
        <p:grpSpPr>
          <a:xfrm>
            <a:off x="1308869" y="4720479"/>
            <a:ext cx="2443981" cy="1074642"/>
            <a:chOff x="1305059" y="4640596"/>
            <a:chExt cx="2443981" cy="1074642"/>
          </a:xfrm>
        </p:grpSpPr>
        <p:sp>
          <p:nvSpPr>
            <p:cNvPr id="14" name="TextBox 13">
              <a:extLst>
                <a:ext uri="{FF2B5EF4-FFF2-40B4-BE49-F238E27FC236}">
                  <a16:creationId xmlns:a16="http://schemas.microsoft.com/office/drawing/2014/main" id="{43462802-B983-4E55-92FC-F6A29584CBBB}"/>
                </a:ext>
              </a:extLst>
            </p:cNvPr>
            <p:cNvSpPr txBox="1"/>
            <p:nvPr/>
          </p:nvSpPr>
          <p:spPr>
            <a:xfrm>
              <a:off x="1305059" y="4887447"/>
              <a:ext cx="2443981"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a:t>
              </a:r>
            </a:p>
            <a:p>
              <a:pPr>
                <a:lnSpc>
                  <a:spcPts val="2000"/>
                </a:lnSpc>
              </a:pPr>
              <a:r>
                <a:rPr lang="en-US" sz="1000" i="1" dirty="0">
                  <a:latin typeface="Montserrat Light" panose="00000400000000000000" pitchFamily="50" charset="0"/>
                  <a:ea typeface="PT Sans" panose="020B0503020203020204" pitchFamily="34" charset="0"/>
                </a:rPr>
                <a:t>text of the printing and typesetting industry. lorem the</a:t>
              </a:r>
              <a:endParaRPr lang="en-US" sz="1000" i="1" spc="300" dirty="0">
                <a:latin typeface="Montserrat Light" panose="00000400000000000000" pitchFamily="50" charset="0"/>
                <a:ea typeface="PT Sans" panose="020B0503020203020204" pitchFamily="34" charset="0"/>
              </a:endParaRPr>
            </a:p>
          </p:txBody>
        </p:sp>
        <p:cxnSp>
          <p:nvCxnSpPr>
            <p:cNvPr id="15" name="Straight Connector 14">
              <a:extLst>
                <a:ext uri="{FF2B5EF4-FFF2-40B4-BE49-F238E27FC236}">
                  <a16:creationId xmlns:a16="http://schemas.microsoft.com/office/drawing/2014/main" id="{9E95A655-A6A4-4C9D-A62C-A4DA71A7EC03}"/>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27E06648-B2ED-41B9-9BB8-AD74FFD665A6}"/>
              </a:ext>
            </a:extLst>
          </p:cNvPr>
          <p:cNvGrpSpPr/>
          <p:nvPr/>
        </p:nvGrpSpPr>
        <p:grpSpPr>
          <a:xfrm>
            <a:off x="8439150" y="4720479"/>
            <a:ext cx="2443981" cy="1074642"/>
            <a:chOff x="1305059" y="4640596"/>
            <a:chExt cx="2443981" cy="1074642"/>
          </a:xfrm>
        </p:grpSpPr>
        <p:sp>
          <p:nvSpPr>
            <p:cNvPr id="17" name="TextBox 16">
              <a:extLst>
                <a:ext uri="{FF2B5EF4-FFF2-40B4-BE49-F238E27FC236}">
                  <a16:creationId xmlns:a16="http://schemas.microsoft.com/office/drawing/2014/main" id="{134FBF8E-B355-41AA-8507-69FE6B311AC2}"/>
                </a:ext>
              </a:extLst>
            </p:cNvPr>
            <p:cNvSpPr txBox="1"/>
            <p:nvPr/>
          </p:nvSpPr>
          <p:spPr>
            <a:xfrm>
              <a:off x="1305059" y="4887447"/>
              <a:ext cx="2443981"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a:t>
              </a:r>
            </a:p>
            <a:p>
              <a:pPr>
                <a:lnSpc>
                  <a:spcPts val="2000"/>
                </a:lnSpc>
              </a:pPr>
              <a:r>
                <a:rPr lang="en-US" sz="1000" i="1" dirty="0">
                  <a:latin typeface="Montserrat Light" panose="00000400000000000000" pitchFamily="50" charset="0"/>
                  <a:ea typeface="PT Sans" panose="020B0503020203020204" pitchFamily="34" charset="0"/>
                </a:rPr>
                <a:t>text of the printing and typesetting industry. lorem the</a:t>
              </a:r>
              <a:endParaRPr lang="en-US" sz="1000" i="1" spc="300" dirty="0">
                <a:latin typeface="Montserrat Light" panose="00000400000000000000" pitchFamily="50" charset="0"/>
                <a:ea typeface="PT Sans" panose="020B0503020203020204" pitchFamily="34" charset="0"/>
              </a:endParaRPr>
            </a:p>
          </p:txBody>
        </p:sp>
        <p:cxnSp>
          <p:nvCxnSpPr>
            <p:cNvPr id="18" name="Straight Connector 17">
              <a:extLst>
                <a:ext uri="{FF2B5EF4-FFF2-40B4-BE49-F238E27FC236}">
                  <a16:creationId xmlns:a16="http://schemas.microsoft.com/office/drawing/2014/main" id="{72465246-4E3D-450C-8D54-1A477E6609A2}"/>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DD74A4FA-C484-4031-9FE3-4650B02F1B6E}"/>
              </a:ext>
            </a:extLst>
          </p:cNvPr>
          <p:cNvSpPr txBox="1"/>
          <p:nvPr/>
        </p:nvSpPr>
        <p:spPr>
          <a:xfrm>
            <a:off x="5357813" y="4980798"/>
            <a:ext cx="1476375" cy="553998"/>
          </a:xfrm>
          <a:prstGeom prst="rect">
            <a:avLst/>
          </a:prstGeom>
          <a:noFill/>
        </p:spPr>
        <p:txBody>
          <a:bodyPr wrap="square" rtlCol="0">
            <a:spAutoFit/>
          </a:bodyPr>
          <a:lstStyle/>
          <a:p>
            <a:pPr algn="ctr"/>
            <a:r>
              <a:rPr lang="en-US" sz="3000" dirty="0">
                <a:solidFill>
                  <a:schemeClr val="bg1"/>
                </a:solidFill>
                <a:latin typeface="Montserrat "/>
              </a:rPr>
              <a:t>About</a:t>
            </a:r>
          </a:p>
        </p:txBody>
      </p:sp>
      <p:pic>
        <p:nvPicPr>
          <p:cNvPr id="24" name="Picture Placeholder 23">
            <a:extLst>
              <a:ext uri="{FF2B5EF4-FFF2-40B4-BE49-F238E27FC236}">
                <a16:creationId xmlns:a16="http://schemas.microsoft.com/office/drawing/2014/main" id="{3F125B55-3D3D-41D0-8BC2-139DBA6FD521}"/>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l="27727" r="3871"/>
          <a:stretch/>
        </p:blipFill>
        <p:spPr>
          <a:xfrm>
            <a:off x="8439150" y="0"/>
            <a:ext cx="3752850" cy="3657595"/>
          </a:xfrm>
        </p:spPr>
      </p:pic>
      <p:pic>
        <p:nvPicPr>
          <p:cNvPr id="32" name="Picture Placeholder 31">
            <a:extLst>
              <a:ext uri="{FF2B5EF4-FFF2-40B4-BE49-F238E27FC236}">
                <a16:creationId xmlns:a16="http://schemas.microsoft.com/office/drawing/2014/main" id="{312F34B6-6EB0-4D4E-AC6D-51DA86B1DA06}"/>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22297" r="22297"/>
          <a:stretch>
            <a:fillRect/>
          </a:stretch>
        </p:blipFill>
        <p:spPr/>
      </p:pic>
      <p:sp>
        <p:nvSpPr>
          <p:cNvPr id="33" name="Rectangle 32">
            <a:extLst>
              <a:ext uri="{FF2B5EF4-FFF2-40B4-BE49-F238E27FC236}">
                <a16:creationId xmlns:a16="http://schemas.microsoft.com/office/drawing/2014/main" id="{E1B04A5D-5D46-472E-B4B0-EC6A2AD1F48E}"/>
              </a:ext>
            </a:extLst>
          </p:cNvPr>
          <p:cNvSpPr/>
          <p:nvPr/>
        </p:nvSpPr>
        <p:spPr>
          <a:xfrm>
            <a:off x="0" y="0"/>
            <a:ext cx="3752850" cy="3657594"/>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19675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a:extLst>
              <a:ext uri="{FF2B5EF4-FFF2-40B4-BE49-F238E27FC236}">
                <a16:creationId xmlns:a16="http://schemas.microsoft.com/office/drawing/2014/main" id="{77632ED9-5C50-4967-B764-74DB3B880E26}"/>
              </a:ext>
            </a:extLst>
          </p:cNvPr>
          <p:cNvSpPr txBox="1"/>
          <p:nvPr/>
        </p:nvSpPr>
        <p:spPr>
          <a:xfrm>
            <a:off x="4756919" y="3873205"/>
            <a:ext cx="1476375" cy="553998"/>
          </a:xfrm>
          <a:prstGeom prst="rect">
            <a:avLst/>
          </a:prstGeom>
          <a:noFill/>
        </p:spPr>
        <p:txBody>
          <a:bodyPr wrap="square" rtlCol="0">
            <a:spAutoFit/>
          </a:bodyPr>
          <a:lstStyle/>
          <a:p>
            <a:r>
              <a:rPr lang="en-US" sz="3000" dirty="0">
                <a:latin typeface="Montserrat "/>
              </a:rPr>
              <a:t>About</a:t>
            </a:r>
          </a:p>
        </p:txBody>
      </p:sp>
      <p:grpSp>
        <p:nvGrpSpPr>
          <p:cNvPr id="22" name="Group 21">
            <a:extLst>
              <a:ext uri="{FF2B5EF4-FFF2-40B4-BE49-F238E27FC236}">
                <a16:creationId xmlns:a16="http://schemas.microsoft.com/office/drawing/2014/main" id="{D7CBFB7C-317A-432F-BB9F-F1D6CC919EEE}"/>
              </a:ext>
            </a:extLst>
          </p:cNvPr>
          <p:cNvGrpSpPr/>
          <p:nvPr/>
        </p:nvGrpSpPr>
        <p:grpSpPr>
          <a:xfrm>
            <a:off x="4754562" y="4913352"/>
            <a:ext cx="2443981" cy="1074642"/>
            <a:chOff x="1305059" y="4640596"/>
            <a:chExt cx="2443981" cy="1074642"/>
          </a:xfrm>
        </p:grpSpPr>
        <p:sp>
          <p:nvSpPr>
            <p:cNvPr id="23" name="TextBox 22">
              <a:extLst>
                <a:ext uri="{FF2B5EF4-FFF2-40B4-BE49-F238E27FC236}">
                  <a16:creationId xmlns:a16="http://schemas.microsoft.com/office/drawing/2014/main" id="{CAD59836-37EB-40E6-8E2D-AA08C3A1E526}"/>
                </a:ext>
              </a:extLst>
            </p:cNvPr>
            <p:cNvSpPr txBox="1"/>
            <p:nvPr/>
          </p:nvSpPr>
          <p:spPr>
            <a:xfrm>
              <a:off x="1305059" y="4887447"/>
              <a:ext cx="2443981"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a:t>
              </a:r>
            </a:p>
            <a:p>
              <a:pPr>
                <a:lnSpc>
                  <a:spcPts val="2000"/>
                </a:lnSpc>
              </a:pPr>
              <a:r>
                <a:rPr lang="en-US" sz="1000" i="1" dirty="0">
                  <a:latin typeface="Montserrat Light" panose="00000400000000000000" pitchFamily="50" charset="0"/>
                  <a:ea typeface="PT Sans" panose="020B0503020203020204" pitchFamily="34" charset="0"/>
                </a:rPr>
                <a:t>text of the printing and typesetting industry. lorem the</a:t>
              </a:r>
              <a:endParaRPr lang="en-US" sz="1000" i="1" spc="300" dirty="0">
                <a:latin typeface="Montserrat Light" panose="00000400000000000000" pitchFamily="50" charset="0"/>
                <a:ea typeface="PT Sans" panose="020B0503020203020204" pitchFamily="34" charset="0"/>
              </a:endParaRPr>
            </a:p>
          </p:txBody>
        </p:sp>
        <p:cxnSp>
          <p:nvCxnSpPr>
            <p:cNvPr id="24" name="Straight Connector 23">
              <a:extLst>
                <a:ext uri="{FF2B5EF4-FFF2-40B4-BE49-F238E27FC236}">
                  <a16:creationId xmlns:a16="http://schemas.microsoft.com/office/drawing/2014/main" id="{055B8735-6821-48A0-B373-A439ADCE9F88}"/>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31" name="Picture Placeholder 30">
            <a:extLst>
              <a:ext uri="{FF2B5EF4-FFF2-40B4-BE49-F238E27FC236}">
                <a16:creationId xmlns:a16="http://schemas.microsoft.com/office/drawing/2014/main" id="{7C6F11FC-4211-411F-A494-66A82AE8048A}"/>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402" r="25880"/>
          <a:stretch/>
        </p:blipFill>
        <p:spPr>
          <a:xfrm>
            <a:off x="0" y="3200405"/>
            <a:ext cx="4019550" cy="3657595"/>
          </a:xfrm>
        </p:spPr>
      </p:pic>
      <p:pic>
        <p:nvPicPr>
          <p:cNvPr id="39" name="Picture Placeholder 38">
            <a:extLst>
              <a:ext uri="{FF2B5EF4-FFF2-40B4-BE49-F238E27FC236}">
                <a16:creationId xmlns:a16="http://schemas.microsoft.com/office/drawing/2014/main" id="{B81EED30-A351-48FB-9A0F-D0F78DC3EBC4}"/>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895" b="895"/>
          <a:stretch>
            <a:fillRect/>
          </a:stretch>
        </p:blipFill>
        <p:spPr/>
      </p:pic>
      <p:pic>
        <p:nvPicPr>
          <p:cNvPr id="43" name="Picture Placeholder 42">
            <a:extLst>
              <a:ext uri="{FF2B5EF4-FFF2-40B4-BE49-F238E27FC236}">
                <a16:creationId xmlns:a16="http://schemas.microsoft.com/office/drawing/2014/main" id="{7165C73F-E20D-42D5-A2D4-BD54C06E35CA}"/>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453" b="2453"/>
          <a:stretch>
            <a:fillRect/>
          </a:stretch>
        </p:blipFill>
        <p:spPr/>
      </p:pic>
      <p:grpSp>
        <p:nvGrpSpPr>
          <p:cNvPr id="44" name="Group 43">
            <a:extLst>
              <a:ext uri="{FF2B5EF4-FFF2-40B4-BE49-F238E27FC236}">
                <a16:creationId xmlns:a16="http://schemas.microsoft.com/office/drawing/2014/main" id="{876656A0-266D-49C0-A115-684321E1FB2B}"/>
              </a:ext>
            </a:extLst>
          </p:cNvPr>
          <p:cNvGrpSpPr/>
          <p:nvPr/>
        </p:nvGrpSpPr>
        <p:grpSpPr>
          <a:xfrm>
            <a:off x="10136415" y="970747"/>
            <a:ext cx="986970" cy="1258900"/>
            <a:chOff x="10116457" y="4671890"/>
            <a:chExt cx="986970" cy="1258900"/>
          </a:xfrm>
        </p:grpSpPr>
        <p:sp>
          <p:nvSpPr>
            <p:cNvPr id="74" name="TextBox 73">
              <a:extLst>
                <a:ext uri="{FF2B5EF4-FFF2-40B4-BE49-F238E27FC236}">
                  <a16:creationId xmlns:a16="http://schemas.microsoft.com/office/drawing/2014/main" id="{B5E004FA-9676-476A-A685-AA2037F3D734}"/>
                </a:ext>
              </a:extLst>
            </p:cNvPr>
            <p:cNvSpPr txBox="1"/>
            <p:nvPr/>
          </p:nvSpPr>
          <p:spPr>
            <a:xfrm rot="16200000">
              <a:off x="9980497" y="5139760"/>
              <a:ext cx="1258894" cy="323165"/>
            </a:xfrm>
            <a:prstGeom prst="rect">
              <a:avLst/>
            </a:prstGeom>
            <a:noFill/>
          </p:spPr>
          <p:txBody>
            <a:bodyPr wrap="square" rtlCol="0">
              <a:spAutoFit/>
            </a:bodyPr>
            <a:lstStyle/>
            <a:p>
              <a:pPr algn="ctr"/>
              <a:r>
                <a:rPr lang="en-US" sz="1500" spc="500" dirty="0">
                  <a:latin typeface="Montserrat "/>
                </a:rPr>
                <a:t>2018</a:t>
              </a:r>
            </a:p>
          </p:txBody>
        </p:sp>
        <p:sp>
          <p:nvSpPr>
            <p:cNvPr id="75" name="Rectangle 74">
              <a:extLst>
                <a:ext uri="{FF2B5EF4-FFF2-40B4-BE49-F238E27FC236}">
                  <a16:creationId xmlns:a16="http://schemas.microsoft.com/office/drawing/2014/main" id="{28301EC0-F343-4B20-91F9-30D842657905}"/>
                </a:ext>
              </a:extLst>
            </p:cNvPr>
            <p:cNvSpPr/>
            <p:nvPr/>
          </p:nvSpPr>
          <p:spPr>
            <a:xfrm>
              <a:off x="10116457" y="4671890"/>
              <a:ext cx="986970" cy="12589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75">
            <a:extLst>
              <a:ext uri="{FF2B5EF4-FFF2-40B4-BE49-F238E27FC236}">
                <a16:creationId xmlns:a16="http://schemas.microsoft.com/office/drawing/2014/main" id="{7AF9CF79-64F4-4251-AA47-E57B70A94D74}"/>
              </a:ext>
            </a:extLst>
          </p:cNvPr>
          <p:cNvGrpSpPr/>
          <p:nvPr/>
        </p:nvGrpSpPr>
        <p:grpSpPr>
          <a:xfrm>
            <a:off x="787784" y="1062876"/>
            <a:ext cx="2443981" cy="1074642"/>
            <a:chOff x="1305059" y="4640596"/>
            <a:chExt cx="2443981" cy="1074642"/>
          </a:xfrm>
        </p:grpSpPr>
        <p:sp>
          <p:nvSpPr>
            <p:cNvPr id="77" name="TextBox 76">
              <a:extLst>
                <a:ext uri="{FF2B5EF4-FFF2-40B4-BE49-F238E27FC236}">
                  <a16:creationId xmlns:a16="http://schemas.microsoft.com/office/drawing/2014/main" id="{22F0D774-A922-4BD8-9D1F-8CD68FDF88AA}"/>
                </a:ext>
              </a:extLst>
            </p:cNvPr>
            <p:cNvSpPr txBox="1"/>
            <p:nvPr/>
          </p:nvSpPr>
          <p:spPr>
            <a:xfrm>
              <a:off x="1305059" y="4887447"/>
              <a:ext cx="2443981" cy="827791"/>
            </a:xfrm>
            <a:prstGeom prst="rect">
              <a:avLst/>
            </a:prstGeom>
            <a:noFill/>
          </p:spPr>
          <p:txBody>
            <a:bodyPr wrap="square" rtlCol="0">
              <a:spAutoFit/>
            </a:bodyPr>
            <a:lstStyle/>
            <a:p>
              <a:pPr>
                <a:lnSpc>
                  <a:spcPts val="2000"/>
                </a:lnSpc>
              </a:pPr>
              <a:r>
                <a:rPr lang="en-US" sz="1000" i="1" dirty="0">
                  <a:latin typeface="Montserrat Light" panose="00000400000000000000" pitchFamily="50" charset="0"/>
                  <a:ea typeface="PT Sans" panose="020B0503020203020204" pitchFamily="34" charset="0"/>
                </a:rPr>
                <a:t>lorem ipsum is simply dummy</a:t>
              </a:r>
            </a:p>
            <a:p>
              <a:pPr>
                <a:lnSpc>
                  <a:spcPts val="2000"/>
                </a:lnSpc>
              </a:pPr>
              <a:r>
                <a:rPr lang="en-US" sz="1000" i="1" dirty="0">
                  <a:latin typeface="Montserrat Light" panose="00000400000000000000" pitchFamily="50" charset="0"/>
                  <a:ea typeface="PT Sans" panose="020B0503020203020204" pitchFamily="34" charset="0"/>
                </a:rPr>
                <a:t>text of the printing and typesetting industry. lorem the</a:t>
              </a:r>
              <a:endParaRPr lang="en-US" sz="1000" i="1" spc="300" dirty="0">
                <a:latin typeface="Montserrat Light" panose="00000400000000000000" pitchFamily="50" charset="0"/>
                <a:ea typeface="PT Sans" panose="020B0503020203020204" pitchFamily="34" charset="0"/>
              </a:endParaRPr>
            </a:p>
          </p:txBody>
        </p:sp>
        <p:cxnSp>
          <p:nvCxnSpPr>
            <p:cNvPr id="78" name="Straight Connector 77">
              <a:extLst>
                <a:ext uri="{FF2B5EF4-FFF2-40B4-BE49-F238E27FC236}">
                  <a16:creationId xmlns:a16="http://schemas.microsoft.com/office/drawing/2014/main" id="{4443D87D-4A97-47C7-B4B4-062C8FD231D8}"/>
                </a:ext>
              </a:extLst>
            </p:cNvPr>
            <p:cNvCxnSpPr/>
            <p:nvPr/>
          </p:nvCxnSpPr>
          <p:spPr>
            <a:xfrm>
              <a:off x="1409700" y="4640596"/>
              <a:ext cx="5715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0114583"/>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14409</TotalTime>
  <Words>521</Words>
  <Application>Microsoft Office PowerPoint</Application>
  <PresentationFormat>Widescreen</PresentationFormat>
  <Paragraphs>88</Paragraphs>
  <Slides>20</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20</vt:i4>
      </vt:variant>
    </vt:vector>
  </HeadingPairs>
  <TitlesOfParts>
    <vt:vector size="35" baseType="lpstr">
      <vt:lpstr>Arial</vt:lpstr>
      <vt:lpstr>Calibri</vt:lpstr>
      <vt:lpstr>FontAwesome</vt:lpstr>
      <vt:lpstr>Montserrat</vt:lpstr>
      <vt:lpstr>Montserrat </vt:lpstr>
      <vt:lpstr>Montserrat Black</vt:lpstr>
      <vt:lpstr>Montserrat Bold</vt:lpstr>
      <vt:lpstr>Montserrat Hairline</vt:lpstr>
      <vt:lpstr>Montserrat Light</vt:lpstr>
      <vt:lpstr>Montserrat Thin</vt:lpstr>
      <vt:lpstr>Open Sans</vt:lpstr>
      <vt:lpstr>Open Sans Extrabold</vt:lpstr>
      <vt:lpstr>PT Sans</vt:lpstr>
      <vt:lpstr>Roboto Slab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 src</cp:lastModifiedBy>
  <cp:revision>2325</cp:revision>
  <dcterms:created xsi:type="dcterms:W3CDTF">2017-09-28T05:04:55Z</dcterms:created>
  <dcterms:modified xsi:type="dcterms:W3CDTF">2018-08-17T10:45:06Z</dcterms:modified>
</cp:coreProperties>
</file>