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58" r:id="rId4"/>
    <p:sldId id="259" r:id="rId5"/>
    <p:sldId id="261" r:id="rId6"/>
    <p:sldId id="260" r:id="rId7"/>
    <p:sldId id="263" r:id="rId8"/>
    <p:sldId id="264" r:id="rId9"/>
    <p:sldId id="265" r:id="rId10"/>
    <p:sldId id="26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E11B22"/>
    <a:srgbClr val="A6CE39"/>
    <a:srgbClr val="222A35"/>
    <a:srgbClr val="722E79"/>
    <a:srgbClr val="E6E6E6"/>
    <a:srgbClr val="F2F2F2"/>
    <a:srgbClr val="D9D9D9"/>
    <a:srgbClr val="BFBFBF"/>
    <a:srgbClr val="00C0F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132" autoAdjust="0"/>
    <p:restoredTop sz="92083" autoAdjust="0"/>
  </p:normalViewPr>
  <p:slideViewPr>
    <p:cSldViewPr snapToGrid="0" snapToObjects="1">
      <p:cViewPr varScale="1">
        <p:scale>
          <a:sx n="66" d="100"/>
          <a:sy n="66" d="100"/>
        </p:scale>
        <p:origin x="810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6" d="100"/>
          <a:sy n="56" d="100"/>
        </p:scale>
        <p:origin x="2772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tx1">
                  <a:lumMod val="50000"/>
                  <a:lumOff val="50000"/>
                </a:schemeClr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A438-4731-97DA-0950213DB7E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tx1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A438-4731-97DA-0950213DB7E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bg1">
                  <a:lumMod val="65000"/>
                </a:schemeClr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A438-4731-97DA-0950213DB7E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08729400"/>
        <c:axId val="508730712"/>
      </c:lineChart>
      <c:catAx>
        <c:axId val="50872940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Raleway" panose="020B0503030101060003" pitchFamily="34" charset="0"/>
                <a:ea typeface="+mn-ea"/>
                <a:cs typeface="+mn-cs"/>
              </a:defRPr>
            </a:pPr>
            <a:endParaRPr lang="en-US"/>
          </a:p>
        </c:txPr>
        <c:crossAx val="508730712"/>
        <c:crosses val="autoZero"/>
        <c:auto val="1"/>
        <c:lblAlgn val="ctr"/>
        <c:lblOffset val="100"/>
        <c:noMultiLvlLbl val="0"/>
      </c:catAx>
      <c:valAx>
        <c:axId val="508730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Raleway" panose="020B0503030101060003" pitchFamily="34" charset="0"/>
                <a:ea typeface="+mn-ea"/>
                <a:cs typeface="+mn-cs"/>
              </a:defRPr>
            </a:pPr>
            <a:endParaRPr lang="en-US"/>
          </a:p>
        </c:txPr>
        <c:crossAx val="50872940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915755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36340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734017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811073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90744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018453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485644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714514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1465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4379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latin typeface="Raleway" panose="020B0503030101060003" pitchFamily="34" charset="0"/>
              </a:defRPr>
            </a:lvl1pPr>
          </a:lstStyle>
          <a:p>
            <a:pPr lvl="0"/>
            <a:r>
              <a:rPr lang="en-US" dirty="0">
                <a:latin typeface="Raleway" panose="020B0503030101060003" pitchFamily="34" charset="0"/>
              </a:rPr>
              <a:t>Lorem ipsum your title here some text so dummy and your </a:t>
            </a:r>
            <a:r>
              <a:rPr lang="en-US" dirty="0" err="1">
                <a:latin typeface="Raleway" panose="020B0503030101060003" pitchFamily="34" charset="0"/>
              </a:rPr>
              <a:t>powerpoint</a:t>
            </a:r>
            <a:r>
              <a:rPr lang="en-US" dirty="0">
                <a:latin typeface="Raleway" panose="020B0503030101060003" pitchFamily="34" charset="0"/>
              </a:rPr>
              <a:t> presentation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52050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latin typeface="Raleway" panose="020B0503030101060003" pitchFamily="34" charset="0"/>
              </a:defRPr>
            </a:lvl1pPr>
          </a:lstStyle>
          <a:p>
            <a:pPr lvl="0"/>
            <a:r>
              <a:rPr lang="en-US" dirty="0">
                <a:latin typeface="Raleway" panose="020B0503030101060003" pitchFamily="34" charset="0"/>
              </a:rPr>
              <a:t>Lorem ipsum your title here some text so dummy and your </a:t>
            </a:r>
            <a:r>
              <a:rPr lang="en-US" dirty="0" err="1">
                <a:latin typeface="Raleway" panose="020B0503030101060003" pitchFamily="34" charset="0"/>
              </a:rPr>
              <a:t>powerpoint</a:t>
            </a:r>
            <a:r>
              <a:rPr lang="en-US" dirty="0">
                <a:latin typeface="Raleway" panose="020B0503030101060003" pitchFamily="34" charset="0"/>
              </a:rPr>
              <a:t> presentation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3530991" y="2109949"/>
            <a:ext cx="3498195" cy="1815169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35808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/>
          <p:cNvSpPr>
            <a:spLocks noGrp="1"/>
          </p:cNvSpPr>
          <p:nvPr>
            <p:ph type="pic" sz="quarter" idx="13" hasCustomPrompt="1"/>
          </p:nvPr>
        </p:nvSpPr>
        <p:spPr>
          <a:xfrm>
            <a:off x="3902076" y="2958306"/>
            <a:ext cx="2439988" cy="2436812"/>
          </a:xfrm>
          <a:custGeom>
            <a:avLst/>
            <a:gdLst>
              <a:gd name="connsiteX0" fmla="*/ 1217613 w 2439988"/>
              <a:gd name="connsiteY0" fmla="*/ 0 h 2436812"/>
              <a:gd name="connsiteX1" fmla="*/ 2439988 w 2439988"/>
              <a:gd name="connsiteY1" fmla="*/ 1217612 h 2436812"/>
              <a:gd name="connsiteX2" fmla="*/ 1217613 w 2439988"/>
              <a:gd name="connsiteY2" fmla="*/ 2436812 h 2436812"/>
              <a:gd name="connsiteX3" fmla="*/ 0 w 2439988"/>
              <a:gd name="connsiteY3" fmla="*/ 1217612 h 24368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9988" h="2436812">
                <a:moveTo>
                  <a:pt x="1217613" y="0"/>
                </a:moveTo>
                <a:lnTo>
                  <a:pt x="2439988" y="1217612"/>
                </a:lnTo>
                <a:lnTo>
                  <a:pt x="1217613" y="2436812"/>
                </a:lnTo>
                <a:lnTo>
                  <a:pt x="0" y="121761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4" hasCustomPrompt="1"/>
          </p:nvPr>
        </p:nvSpPr>
        <p:spPr>
          <a:xfrm>
            <a:off x="2235201" y="1997868"/>
            <a:ext cx="2439988" cy="2436812"/>
          </a:xfrm>
          <a:custGeom>
            <a:avLst/>
            <a:gdLst>
              <a:gd name="connsiteX0" fmla="*/ 1217613 w 2439988"/>
              <a:gd name="connsiteY0" fmla="*/ 0 h 2436812"/>
              <a:gd name="connsiteX1" fmla="*/ 2439988 w 2439988"/>
              <a:gd name="connsiteY1" fmla="*/ 1217612 h 2436812"/>
              <a:gd name="connsiteX2" fmla="*/ 1217613 w 2439988"/>
              <a:gd name="connsiteY2" fmla="*/ 2436812 h 2436812"/>
              <a:gd name="connsiteX3" fmla="*/ 0 w 2439988"/>
              <a:gd name="connsiteY3" fmla="*/ 1217612 h 24368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9988" h="2436812">
                <a:moveTo>
                  <a:pt x="1217613" y="0"/>
                </a:moveTo>
                <a:lnTo>
                  <a:pt x="2439988" y="1217612"/>
                </a:lnTo>
                <a:lnTo>
                  <a:pt x="1217613" y="2436812"/>
                </a:lnTo>
                <a:lnTo>
                  <a:pt x="0" y="121761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5" hasCustomPrompt="1"/>
          </p:nvPr>
        </p:nvSpPr>
        <p:spPr>
          <a:xfrm>
            <a:off x="920751" y="3310731"/>
            <a:ext cx="2439988" cy="2436812"/>
          </a:xfrm>
          <a:custGeom>
            <a:avLst/>
            <a:gdLst>
              <a:gd name="connsiteX0" fmla="*/ 1217613 w 2439988"/>
              <a:gd name="connsiteY0" fmla="*/ 0 h 2436812"/>
              <a:gd name="connsiteX1" fmla="*/ 2439988 w 2439988"/>
              <a:gd name="connsiteY1" fmla="*/ 1217612 h 2436812"/>
              <a:gd name="connsiteX2" fmla="*/ 1217613 w 2439988"/>
              <a:gd name="connsiteY2" fmla="*/ 2436812 h 2436812"/>
              <a:gd name="connsiteX3" fmla="*/ 0 w 2439988"/>
              <a:gd name="connsiteY3" fmla="*/ 1217612 h 24368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9988" h="2436812">
                <a:moveTo>
                  <a:pt x="1217613" y="0"/>
                </a:moveTo>
                <a:lnTo>
                  <a:pt x="2439988" y="1217612"/>
                </a:lnTo>
                <a:lnTo>
                  <a:pt x="1217613" y="2436812"/>
                </a:lnTo>
                <a:lnTo>
                  <a:pt x="0" y="121761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latin typeface="Raleway" panose="020B0503030101060003" pitchFamily="34" charset="0"/>
              </a:defRPr>
            </a:lvl1pPr>
          </a:lstStyle>
          <a:p>
            <a:pPr lvl="0"/>
            <a:r>
              <a:rPr lang="en-US" dirty="0">
                <a:latin typeface="Raleway" panose="020B0503030101060003" pitchFamily="34" charset="0"/>
              </a:rPr>
              <a:t>Lorem ipsum your title here some text so dummy and your </a:t>
            </a:r>
            <a:r>
              <a:rPr lang="en-US" dirty="0" err="1">
                <a:latin typeface="Raleway" panose="020B0503030101060003" pitchFamily="34" charset="0"/>
              </a:rPr>
              <a:t>powerpoint</a:t>
            </a:r>
            <a:r>
              <a:rPr lang="en-US" dirty="0">
                <a:latin typeface="Raleway" panose="020B0503030101060003" pitchFamily="34" charset="0"/>
              </a:rPr>
              <a:t> presentation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99576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2387037" y="2334129"/>
            <a:ext cx="1115568" cy="1115568"/>
          </a:xfrm>
          <a:prstGeom prst="ellipse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18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5540545" y="2334129"/>
            <a:ext cx="1115568" cy="1115568"/>
          </a:xfrm>
          <a:prstGeom prst="ellipse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19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8694053" y="2334129"/>
            <a:ext cx="1115568" cy="1115568"/>
          </a:xfrm>
          <a:prstGeom prst="ellipse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latin typeface="Raleway" panose="020B0503030101060003" pitchFamily="34" charset="0"/>
              </a:defRPr>
            </a:lvl1pPr>
          </a:lstStyle>
          <a:p>
            <a:pPr lvl="0"/>
            <a:r>
              <a:rPr lang="en-US" dirty="0">
                <a:latin typeface="Raleway" panose="020B0503030101060003" pitchFamily="34" charset="0"/>
              </a:rPr>
              <a:t>Lorem ipsum your title here some text so dummy and your </a:t>
            </a:r>
            <a:r>
              <a:rPr lang="en-US" dirty="0" err="1">
                <a:latin typeface="Raleway" panose="020B0503030101060003" pitchFamily="34" charset="0"/>
              </a:rPr>
              <a:t>powerpoint</a:t>
            </a:r>
            <a:r>
              <a:rPr lang="en-US" dirty="0">
                <a:latin typeface="Raleway" panose="020B0503030101060003" pitchFamily="34" charset="0"/>
              </a:rPr>
              <a:t> presentation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33033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0" y="1929172"/>
            <a:ext cx="2153098" cy="1695450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21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0" y="3747774"/>
            <a:ext cx="2153098" cy="1695450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22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10038902" y="3747774"/>
            <a:ext cx="2153098" cy="1695450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23" name="Picture Placeholder 2"/>
          <p:cNvSpPr>
            <a:spLocks noGrp="1"/>
          </p:cNvSpPr>
          <p:nvPr>
            <p:ph type="pic" sz="quarter" idx="16" hasCustomPrompt="1"/>
          </p:nvPr>
        </p:nvSpPr>
        <p:spPr>
          <a:xfrm>
            <a:off x="10038902" y="1929172"/>
            <a:ext cx="2153098" cy="1695450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24" name="Picture Placeholder 2"/>
          <p:cNvSpPr>
            <a:spLocks noGrp="1"/>
          </p:cNvSpPr>
          <p:nvPr>
            <p:ph type="pic" sz="quarter" idx="17" hasCustomPrompt="1"/>
          </p:nvPr>
        </p:nvSpPr>
        <p:spPr>
          <a:xfrm>
            <a:off x="4105050" y="1929172"/>
            <a:ext cx="3981899" cy="1695450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25" name="Picture Placeholder 2"/>
          <p:cNvSpPr>
            <a:spLocks noGrp="1"/>
          </p:cNvSpPr>
          <p:nvPr>
            <p:ph type="pic" sz="quarter" idx="18" hasCustomPrompt="1"/>
          </p:nvPr>
        </p:nvSpPr>
        <p:spPr>
          <a:xfrm>
            <a:off x="4105050" y="3747774"/>
            <a:ext cx="3981899" cy="1695450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latin typeface="Raleway" panose="020B0503030101060003" pitchFamily="34" charset="0"/>
              </a:defRPr>
            </a:lvl1pPr>
          </a:lstStyle>
          <a:p>
            <a:pPr lvl="0"/>
            <a:r>
              <a:rPr lang="en-US" dirty="0">
                <a:latin typeface="Raleway" panose="020B0503030101060003" pitchFamily="34" charset="0"/>
              </a:rPr>
              <a:t>Lorem ipsum your title here some text so dummy and your </a:t>
            </a:r>
            <a:r>
              <a:rPr lang="en-US" dirty="0" err="1">
                <a:latin typeface="Raleway" panose="020B0503030101060003" pitchFamily="34" charset="0"/>
              </a:rPr>
              <a:t>powerpoint</a:t>
            </a:r>
            <a:r>
              <a:rPr lang="en-US" dirty="0">
                <a:latin typeface="Raleway" panose="020B0503030101060003" pitchFamily="34" charset="0"/>
              </a:rPr>
              <a:t> presentation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63616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icture Placeholder 2"/>
          <p:cNvSpPr>
            <a:spLocks noGrp="1"/>
          </p:cNvSpPr>
          <p:nvPr>
            <p:ph type="pic" sz="quarter" idx="18" hasCustomPrompt="1"/>
          </p:nvPr>
        </p:nvSpPr>
        <p:spPr>
          <a:xfrm>
            <a:off x="838201" y="1770744"/>
            <a:ext cx="3820886" cy="3120570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latin typeface="Raleway" panose="020B0503030101060003" pitchFamily="34" charset="0"/>
              </a:defRPr>
            </a:lvl1pPr>
          </a:lstStyle>
          <a:p>
            <a:pPr lvl="0"/>
            <a:r>
              <a:rPr lang="en-US" dirty="0">
                <a:latin typeface="Raleway" panose="020B0503030101060003" pitchFamily="34" charset="0"/>
              </a:rPr>
              <a:t>Lorem ipsum your title here some text so dummy and your </a:t>
            </a:r>
            <a:r>
              <a:rPr lang="en-US" dirty="0" err="1">
                <a:latin typeface="Raleway" panose="020B0503030101060003" pitchFamily="34" charset="0"/>
              </a:rPr>
              <a:t>powerpoint</a:t>
            </a:r>
            <a:r>
              <a:rPr lang="en-US" dirty="0">
                <a:latin typeface="Raleway" panose="020B0503030101060003" pitchFamily="34" charset="0"/>
              </a:rPr>
              <a:t> presentation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32178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icture Placeholder 2"/>
          <p:cNvSpPr>
            <a:spLocks noGrp="1"/>
          </p:cNvSpPr>
          <p:nvPr>
            <p:ph type="pic" sz="quarter" idx="18" hasCustomPrompt="1"/>
          </p:nvPr>
        </p:nvSpPr>
        <p:spPr>
          <a:xfrm>
            <a:off x="838199" y="1899376"/>
            <a:ext cx="10571450" cy="2444023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>
                <a:latin typeface="Raleway" panose="020B0503030101060003" pitchFamily="34" charset="0"/>
              </a:defRPr>
            </a:lvl1pPr>
          </a:lstStyle>
          <a:p>
            <a:r>
              <a:rPr lang="en-US" dirty="0">
                <a:latin typeface="Raleway" panose="020B0503030101060003" pitchFamily="34" charset="0"/>
              </a:rPr>
              <a:t>picture</a:t>
            </a:r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latin typeface="Raleway" panose="020B0503030101060003" pitchFamily="34" charset="0"/>
              </a:defRPr>
            </a:lvl1pPr>
          </a:lstStyle>
          <a:p>
            <a:pPr lvl="0"/>
            <a:r>
              <a:rPr lang="en-US" dirty="0">
                <a:latin typeface="Raleway" panose="020B0503030101060003" pitchFamily="34" charset="0"/>
              </a:rPr>
              <a:t>Lorem ipsum your title here some text so dummy and your </a:t>
            </a:r>
            <a:r>
              <a:rPr lang="en-US" dirty="0" err="1">
                <a:latin typeface="Raleway" panose="020B0503030101060003" pitchFamily="34" charset="0"/>
              </a:rPr>
              <a:t>powerpoint</a:t>
            </a:r>
            <a:r>
              <a:rPr lang="en-US" dirty="0">
                <a:latin typeface="Raleway" panose="020B0503030101060003" pitchFamily="34" charset="0"/>
              </a:rPr>
              <a:t> presentation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50185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latin typeface="Raleway" panose="020B0503030101060003" pitchFamily="34" charset="0"/>
              </a:defRPr>
            </a:lvl1pPr>
          </a:lstStyle>
          <a:p>
            <a:pPr lvl="0"/>
            <a:r>
              <a:rPr lang="en-US" dirty="0">
                <a:latin typeface="Raleway" panose="020B0503030101060003" pitchFamily="34" charset="0"/>
              </a:rPr>
              <a:t>Lorem ipsum your title here some text so dummy and your </a:t>
            </a:r>
            <a:r>
              <a:rPr lang="en-US" dirty="0" err="1">
                <a:latin typeface="Raleway" panose="020B0503030101060003" pitchFamily="34" charset="0"/>
              </a:rPr>
              <a:t>powerpoint</a:t>
            </a:r>
            <a:r>
              <a:rPr lang="en-US" dirty="0">
                <a:latin typeface="Raleway" panose="020B0503030101060003" pitchFamily="34" charset="0"/>
              </a:rPr>
              <a:t> presentation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46549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016343" y="6388034"/>
            <a:ext cx="337457" cy="301756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838200" y="6357309"/>
            <a:ext cx="16872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</a:defRPr>
            </a:lvl1pPr>
          </a:lstStyle>
          <a:p>
            <a:r>
              <a:rPr lang="en-US" dirty="0"/>
              <a:t>www.yourwebsite.com</a:t>
            </a: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0960494" y="6356350"/>
            <a:ext cx="44915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bg1"/>
                </a:solidFill>
                <a:latin typeface="Raleway" panose="020B0503030101060003" pitchFamily="34" charset="0"/>
                <a:ea typeface="Roboto Slab" pitchFamily="2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335823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9" r:id="rId2"/>
    <p:sldLayoutId id="2147483723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28" r:id="rId9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>
          <a:solidFill>
            <a:schemeClr val="tx1"/>
          </a:solidFill>
          <a:latin typeface="Raleway" panose="020B0503030101060003" pitchFamily="34" charset="0"/>
          <a:ea typeface="Roboto Slab" pitchFamily="2" charset="0"/>
          <a:cs typeface="Open Sans Condensed Light" panose="020B03060305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1</a:t>
            </a:fld>
            <a:endParaRPr lang="en-US" dirty="0">
              <a:latin typeface="Raleway" panose="020B0503030101060003" pitchFamily="34" charset="0"/>
            </a:endParaRPr>
          </a:p>
        </p:txBody>
      </p:sp>
      <p:sp>
        <p:nvSpPr>
          <p:cNvPr id="59" name="Rectangle 58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2" name="Group 21"/>
          <p:cNvGrpSpPr/>
          <p:nvPr/>
        </p:nvGrpSpPr>
        <p:grpSpPr>
          <a:xfrm>
            <a:off x="1533378" y="2282109"/>
            <a:ext cx="9125244" cy="2293783"/>
            <a:chOff x="1533378" y="2833005"/>
            <a:chExt cx="9125244" cy="2293783"/>
          </a:xfrm>
        </p:grpSpPr>
        <p:grpSp>
          <p:nvGrpSpPr>
            <p:cNvPr id="14" name="Group 13"/>
            <p:cNvGrpSpPr/>
            <p:nvPr/>
          </p:nvGrpSpPr>
          <p:grpSpPr>
            <a:xfrm>
              <a:off x="2921000" y="4287937"/>
              <a:ext cx="6350000" cy="838851"/>
              <a:chOff x="2921000" y="4007074"/>
              <a:chExt cx="6350000" cy="838851"/>
            </a:xfrm>
          </p:grpSpPr>
          <p:sp>
            <p:nvSpPr>
              <p:cNvPr id="17" name="Rectangle 2"/>
              <p:cNvSpPr>
                <a:spLocks/>
              </p:cNvSpPr>
              <p:nvPr/>
            </p:nvSpPr>
            <p:spPr bwMode="auto">
              <a:xfrm>
                <a:off x="4846076" y="4007074"/>
                <a:ext cx="2499848" cy="30135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/>
                <a:r>
                  <a:rPr lang="en-US" sz="2400" b="1" kern="100" spc="200" dirty="0">
                    <a:solidFill>
                      <a:schemeClr val="tx1">
                        <a:lumMod val="95000"/>
                        <a:lumOff val="5000"/>
                      </a:schemeClr>
                    </a:solidFill>
                    <a:latin typeface="Raleway" panose="020B0503030101060003" pitchFamily="34" charset="0"/>
                    <a:ea typeface="Lato Black" charset="0"/>
                    <a:cs typeface="Lato Black" charset="0"/>
                    <a:sym typeface="Montserrat-Bold" charset="0"/>
                  </a:rPr>
                  <a:t>WELCOME</a:t>
                </a:r>
              </a:p>
            </p:txBody>
          </p:sp>
          <p:sp>
            <p:nvSpPr>
              <p:cNvPr id="18" name="Rectangle 4"/>
              <p:cNvSpPr>
                <a:spLocks/>
              </p:cNvSpPr>
              <p:nvPr/>
            </p:nvSpPr>
            <p:spPr bwMode="auto">
              <a:xfrm>
                <a:off x="2921000" y="4500084"/>
                <a:ext cx="6350000" cy="34584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7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Lato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 By using simple alignments we have created a very much</a:t>
                </a:r>
              </a:p>
            </p:txBody>
          </p:sp>
        </p:grpSp>
        <p:grpSp>
          <p:nvGrpSpPr>
            <p:cNvPr id="21" name="Group 20"/>
            <p:cNvGrpSpPr/>
            <p:nvPr/>
          </p:nvGrpSpPr>
          <p:grpSpPr>
            <a:xfrm>
              <a:off x="1533378" y="2833005"/>
              <a:ext cx="9125244" cy="1191990"/>
              <a:chOff x="1533378" y="2253727"/>
              <a:chExt cx="9125244" cy="1191990"/>
            </a:xfrm>
          </p:grpSpPr>
          <p:cxnSp>
            <p:nvCxnSpPr>
              <p:cNvPr id="35" name="Straight Connector 34"/>
              <p:cNvCxnSpPr>
                <a:cxnSpLocks/>
              </p:cNvCxnSpPr>
              <p:nvPr/>
            </p:nvCxnSpPr>
            <p:spPr>
              <a:xfrm>
                <a:off x="1533378" y="2849722"/>
                <a:ext cx="3652911" cy="0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pic>
            <p:nvPicPr>
              <p:cNvPr id="2" name="Picture 1"/>
              <p:cNvPicPr>
                <a:picLocks noChangeAspect="1"/>
              </p:cNvPicPr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5495778" y="2253727"/>
                <a:ext cx="1200444" cy="1191990"/>
              </a:xfrm>
              <a:prstGeom prst="rect">
                <a:avLst/>
              </a:prstGeom>
            </p:spPr>
          </p:pic>
          <p:cxnSp>
            <p:nvCxnSpPr>
              <p:cNvPr id="37" name="Straight Connector 36"/>
              <p:cNvCxnSpPr>
                <a:cxnSpLocks/>
              </p:cNvCxnSpPr>
              <p:nvPr/>
            </p:nvCxnSpPr>
            <p:spPr>
              <a:xfrm>
                <a:off x="7005711" y="2849722"/>
                <a:ext cx="3652911" cy="0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allOver"/>
      </p:transition>
    </mc:Choice>
    <mc:Fallback xmlns=""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10</a:t>
            </a:fld>
            <a:endParaRPr lang="en-US" dirty="0">
              <a:latin typeface="Raleway" panose="020B0503030101060003" pitchFamily="34" charset="0"/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1533378" y="2282109"/>
            <a:ext cx="9125244" cy="2293783"/>
            <a:chOff x="1533378" y="2833005"/>
            <a:chExt cx="9125244" cy="2293783"/>
          </a:xfrm>
        </p:grpSpPr>
        <p:grpSp>
          <p:nvGrpSpPr>
            <p:cNvPr id="21" name="Group 20"/>
            <p:cNvGrpSpPr/>
            <p:nvPr/>
          </p:nvGrpSpPr>
          <p:grpSpPr>
            <a:xfrm>
              <a:off x="2921000" y="4287937"/>
              <a:ext cx="6350000" cy="838851"/>
              <a:chOff x="2921000" y="4007074"/>
              <a:chExt cx="6350000" cy="838851"/>
            </a:xfrm>
          </p:grpSpPr>
          <p:sp>
            <p:nvSpPr>
              <p:cNvPr id="26" name="Rectangle 2"/>
              <p:cNvSpPr>
                <a:spLocks/>
              </p:cNvSpPr>
              <p:nvPr/>
            </p:nvSpPr>
            <p:spPr bwMode="auto">
              <a:xfrm>
                <a:off x="4846076" y="4007074"/>
                <a:ext cx="2499848" cy="30135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/>
                <a:r>
                  <a:rPr lang="en-US" sz="2400" b="1" kern="100" spc="200" dirty="0">
                    <a:solidFill>
                      <a:schemeClr val="tx1">
                        <a:lumMod val="95000"/>
                        <a:lumOff val="5000"/>
                      </a:schemeClr>
                    </a:solidFill>
                    <a:latin typeface="Raleway" panose="020B0503030101060003" pitchFamily="34" charset="0"/>
                    <a:ea typeface="Lato Black" charset="0"/>
                    <a:cs typeface="Lato Black" charset="0"/>
                    <a:sym typeface="Montserrat-Bold" charset="0"/>
                  </a:rPr>
                  <a:t>THE END</a:t>
                </a:r>
              </a:p>
            </p:txBody>
          </p:sp>
          <p:sp>
            <p:nvSpPr>
              <p:cNvPr id="27" name="Rectangle 4"/>
              <p:cNvSpPr>
                <a:spLocks/>
              </p:cNvSpPr>
              <p:nvPr/>
            </p:nvSpPr>
            <p:spPr bwMode="auto">
              <a:xfrm>
                <a:off x="2921000" y="4500084"/>
                <a:ext cx="6350000" cy="34584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7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Lato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 By using simple alignments we have created a very much</a:t>
                </a:r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>
              <a:off x="1533378" y="2833005"/>
              <a:ext cx="9125244" cy="1191990"/>
              <a:chOff x="1533378" y="2253727"/>
              <a:chExt cx="9125244" cy="1191990"/>
            </a:xfrm>
          </p:grpSpPr>
          <p:cxnSp>
            <p:nvCxnSpPr>
              <p:cNvPr id="23" name="Straight Connector 22"/>
              <p:cNvCxnSpPr>
                <a:cxnSpLocks/>
              </p:cNvCxnSpPr>
              <p:nvPr/>
            </p:nvCxnSpPr>
            <p:spPr>
              <a:xfrm>
                <a:off x="1533378" y="2849722"/>
                <a:ext cx="3652911" cy="0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pic>
            <p:nvPicPr>
              <p:cNvPr id="24" name="Picture 23"/>
              <p:cNvPicPr>
                <a:picLocks noChangeAspect="1"/>
              </p:cNvPicPr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5495778" y="2253727"/>
                <a:ext cx="1200444" cy="1191990"/>
              </a:xfrm>
              <a:prstGeom prst="rect">
                <a:avLst/>
              </a:prstGeom>
            </p:spPr>
          </p:pic>
          <p:cxnSp>
            <p:nvCxnSpPr>
              <p:cNvPr id="25" name="Straight Connector 24"/>
              <p:cNvCxnSpPr>
                <a:cxnSpLocks/>
              </p:cNvCxnSpPr>
              <p:nvPr/>
            </p:nvCxnSpPr>
            <p:spPr>
              <a:xfrm>
                <a:off x="7005711" y="2849722"/>
                <a:ext cx="3652911" cy="0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312780352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2</a:t>
            </a:fld>
            <a:endParaRPr lang="en-US" dirty="0">
              <a:latin typeface="Raleway" panose="020B0503030101060003" pitchFamily="34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About Us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grpSp>
        <p:nvGrpSpPr>
          <p:cNvPr id="45" name="Group 44"/>
          <p:cNvGrpSpPr/>
          <p:nvPr/>
        </p:nvGrpSpPr>
        <p:grpSpPr>
          <a:xfrm>
            <a:off x="838200" y="2200456"/>
            <a:ext cx="1660738" cy="1724662"/>
            <a:chOff x="5889172" y="1888336"/>
            <a:chExt cx="3585312" cy="3723320"/>
          </a:xfrm>
        </p:grpSpPr>
        <p:grpSp>
          <p:nvGrpSpPr>
            <p:cNvPr id="13" name="Group 12"/>
            <p:cNvGrpSpPr/>
            <p:nvPr/>
          </p:nvGrpSpPr>
          <p:grpSpPr>
            <a:xfrm>
              <a:off x="5889172" y="1888336"/>
              <a:ext cx="3585312" cy="3048559"/>
              <a:chOff x="3474890" y="1360144"/>
              <a:chExt cx="3585312" cy="3048559"/>
            </a:xfrm>
          </p:grpSpPr>
          <p:sp>
            <p:nvSpPr>
              <p:cNvPr id="7" name="Teardrop 6"/>
              <p:cNvSpPr/>
              <p:nvPr/>
            </p:nvSpPr>
            <p:spPr>
              <a:xfrm rot="8100000">
                <a:off x="4795834" y="2527341"/>
                <a:ext cx="943429" cy="943428"/>
              </a:xfrm>
              <a:prstGeom prst="teardrop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20" name="Teardrop 19"/>
              <p:cNvSpPr/>
              <p:nvPr/>
            </p:nvSpPr>
            <p:spPr>
              <a:xfrm rot="2700000">
                <a:off x="3474892" y="2923619"/>
                <a:ext cx="1485082" cy="1485086"/>
              </a:xfrm>
              <a:prstGeom prst="teardrop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21" name="Teardrop 20"/>
              <p:cNvSpPr/>
              <p:nvPr/>
            </p:nvSpPr>
            <p:spPr>
              <a:xfrm rot="13500000">
                <a:off x="5575118" y="2923619"/>
                <a:ext cx="1485082" cy="1485086"/>
              </a:xfrm>
              <a:prstGeom prst="teardrop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22" name="Teardrop 21"/>
              <p:cNvSpPr/>
              <p:nvPr/>
            </p:nvSpPr>
            <p:spPr>
              <a:xfrm rot="9866795">
                <a:off x="5661806" y="1959563"/>
                <a:ext cx="943429" cy="943429"/>
              </a:xfrm>
              <a:prstGeom prst="teardrop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Teardrop 22"/>
              <p:cNvSpPr/>
              <p:nvPr/>
            </p:nvSpPr>
            <p:spPr>
              <a:xfrm rot="6347604">
                <a:off x="3937397" y="1959562"/>
                <a:ext cx="943429" cy="943429"/>
              </a:xfrm>
              <a:prstGeom prst="teardrop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Teardrop 23"/>
              <p:cNvSpPr/>
              <p:nvPr/>
            </p:nvSpPr>
            <p:spPr>
              <a:xfrm rot="8100000">
                <a:off x="4795834" y="1360144"/>
                <a:ext cx="943429" cy="943430"/>
              </a:xfrm>
              <a:prstGeom prst="teardrop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cxnSp>
          <p:nvCxnSpPr>
            <p:cNvPr id="43" name="Straight Connector 42"/>
            <p:cNvCxnSpPr>
              <a:cxnSpLocks/>
            </p:cNvCxnSpPr>
            <p:nvPr/>
          </p:nvCxnSpPr>
          <p:spPr>
            <a:xfrm>
              <a:off x="7681830" y="4178933"/>
              <a:ext cx="0" cy="1432723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6" name="TextBox 45"/>
          <p:cNvSpPr txBox="1"/>
          <p:nvPr/>
        </p:nvSpPr>
        <p:spPr>
          <a:xfrm>
            <a:off x="838200" y="4124873"/>
            <a:ext cx="2456613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7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rPr>
              <a:t>AWESOME</a:t>
            </a:r>
          </a:p>
          <a:p>
            <a:r>
              <a:rPr lang="en-US" sz="2800" b="1" spc="200" dirty="0">
                <a:latin typeface="Raleway" panose="020B0503030101060003" pitchFamily="34" charset="0"/>
              </a:rPr>
              <a:t>HEADING</a:t>
            </a:r>
          </a:p>
        </p:txBody>
      </p:sp>
      <p:sp>
        <p:nvSpPr>
          <p:cNvPr id="48" name="Rectangle 4"/>
          <p:cNvSpPr>
            <a:spLocks/>
          </p:cNvSpPr>
          <p:nvPr/>
        </p:nvSpPr>
        <p:spPr bwMode="auto">
          <a:xfrm>
            <a:off x="914400" y="4930807"/>
            <a:ext cx="5660571" cy="57193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7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Lato" charset="0"/>
                <a:cs typeface="Lato" charset="0"/>
                <a:sym typeface="Montserrat-Regular" charset="0"/>
              </a:rPr>
              <a:t>This letterhead design is meant to project an image of professionalism and reliability. By using simple alignments we have created a very much</a:t>
            </a:r>
          </a:p>
        </p:txBody>
      </p:sp>
      <p:grpSp>
        <p:nvGrpSpPr>
          <p:cNvPr id="70" name="Group 69"/>
          <p:cNvGrpSpPr/>
          <p:nvPr/>
        </p:nvGrpSpPr>
        <p:grpSpPr>
          <a:xfrm>
            <a:off x="7693017" y="2109949"/>
            <a:ext cx="3716632" cy="571937"/>
            <a:chOff x="7693017" y="1998532"/>
            <a:chExt cx="3716632" cy="571937"/>
          </a:xfrm>
        </p:grpSpPr>
        <p:grpSp>
          <p:nvGrpSpPr>
            <p:cNvPr id="52" name="Group 51"/>
            <p:cNvGrpSpPr/>
            <p:nvPr/>
          </p:nvGrpSpPr>
          <p:grpSpPr>
            <a:xfrm>
              <a:off x="7693017" y="1998532"/>
              <a:ext cx="402002" cy="402002"/>
              <a:chOff x="8621485" y="2322285"/>
              <a:chExt cx="402002" cy="402002"/>
            </a:xfrm>
          </p:grpSpPr>
          <p:sp>
            <p:nvSpPr>
              <p:cNvPr id="49" name="Oval 48"/>
              <p:cNvSpPr/>
              <p:nvPr/>
            </p:nvSpPr>
            <p:spPr>
              <a:xfrm>
                <a:off x="8621485" y="2322285"/>
                <a:ext cx="402002" cy="402002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" name="TextBox 50"/>
              <p:cNvSpPr txBox="1"/>
              <p:nvPr/>
            </p:nvSpPr>
            <p:spPr>
              <a:xfrm>
                <a:off x="8621486" y="2361704"/>
                <a:ext cx="402001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1</a:t>
                </a:r>
              </a:p>
            </p:txBody>
          </p:sp>
        </p:grpSp>
        <p:sp>
          <p:nvSpPr>
            <p:cNvPr id="64" name="Rectangle 4"/>
            <p:cNvSpPr>
              <a:spLocks/>
            </p:cNvSpPr>
            <p:nvPr/>
          </p:nvSpPr>
          <p:spPr bwMode="auto">
            <a:xfrm>
              <a:off x="8328497" y="1998532"/>
              <a:ext cx="3081152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aleway" panose="020B0503030101060003" pitchFamily="34" charset="0"/>
                  <a:ea typeface="Lato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</p:grpSp>
      <p:grpSp>
        <p:nvGrpSpPr>
          <p:cNvPr id="69" name="Group 68"/>
          <p:cNvGrpSpPr/>
          <p:nvPr/>
        </p:nvGrpSpPr>
        <p:grpSpPr>
          <a:xfrm>
            <a:off x="7693017" y="3050235"/>
            <a:ext cx="3716632" cy="571937"/>
            <a:chOff x="7693017" y="2995463"/>
            <a:chExt cx="3716632" cy="571937"/>
          </a:xfrm>
        </p:grpSpPr>
        <p:grpSp>
          <p:nvGrpSpPr>
            <p:cNvPr id="54" name="Group 53"/>
            <p:cNvGrpSpPr/>
            <p:nvPr/>
          </p:nvGrpSpPr>
          <p:grpSpPr>
            <a:xfrm>
              <a:off x="7693017" y="2995463"/>
              <a:ext cx="402002" cy="402002"/>
              <a:chOff x="8621485" y="2322285"/>
              <a:chExt cx="402002" cy="402002"/>
            </a:xfrm>
          </p:grpSpPr>
          <p:sp>
            <p:nvSpPr>
              <p:cNvPr id="55" name="Oval 54"/>
              <p:cNvSpPr/>
              <p:nvPr/>
            </p:nvSpPr>
            <p:spPr>
              <a:xfrm>
                <a:off x="8621485" y="2322285"/>
                <a:ext cx="402002" cy="402002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TextBox 55"/>
              <p:cNvSpPr txBox="1"/>
              <p:nvPr/>
            </p:nvSpPr>
            <p:spPr>
              <a:xfrm>
                <a:off x="8621486" y="2361704"/>
                <a:ext cx="402001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2</a:t>
                </a:r>
              </a:p>
            </p:txBody>
          </p:sp>
        </p:grpSp>
        <p:sp>
          <p:nvSpPr>
            <p:cNvPr id="65" name="Rectangle 4"/>
            <p:cNvSpPr>
              <a:spLocks/>
            </p:cNvSpPr>
            <p:nvPr/>
          </p:nvSpPr>
          <p:spPr bwMode="auto">
            <a:xfrm>
              <a:off x="8328497" y="2995463"/>
              <a:ext cx="3081152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aleway" panose="020B0503030101060003" pitchFamily="34" charset="0"/>
                  <a:ea typeface="Lato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7693017" y="3990521"/>
            <a:ext cx="3716632" cy="571937"/>
            <a:chOff x="7693017" y="3992394"/>
            <a:chExt cx="3716632" cy="571937"/>
          </a:xfrm>
        </p:grpSpPr>
        <p:grpSp>
          <p:nvGrpSpPr>
            <p:cNvPr id="57" name="Group 56"/>
            <p:cNvGrpSpPr/>
            <p:nvPr/>
          </p:nvGrpSpPr>
          <p:grpSpPr>
            <a:xfrm>
              <a:off x="7693017" y="3992394"/>
              <a:ext cx="402002" cy="402002"/>
              <a:chOff x="8621485" y="2322285"/>
              <a:chExt cx="402002" cy="402002"/>
            </a:xfrm>
          </p:grpSpPr>
          <p:sp>
            <p:nvSpPr>
              <p:cNvPr id="58" name="Oval 57"/>
              <p:cNvSpPr/>
              <p:nvPr/>
            </p:nvSpPr>
            <p:spPr>
              <a:xfrm>
                <a:off x="8621485" y="2322285"/>
                <a:ext cx="402002" cy="402002"/>
              </a:xfrm>
              <a:prstGeom prst="ellipse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" name="TextBox 59"/>
              <p:cNvSpPr txBox="1"/>
              <p:nvPr/>
            </p:nvSpPr>
            <p:spPr>
              <a:xfrm>
                <a:off x="8621486" y="2361704"/>
                <a:ext cx="402001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3</a:t>
                </a:r>
              </a:p>
            </p:txBody>
          </p:sp>
        </p:grpSp>
        <p:sp>
          <p:nvSpPr>
            <p:cNvPr id="66" name="Rectangle 4"/>
            <p:cNvSpPr>
              <a:spLocks/>
            </p:cNvSpPr>
            <p:nvPr/>
          </p:nvSpPr>
          <p:spPr bwMode="auto">
            <a:xfrm>
              <a:off x="8328497" y="3992394"/>
              <a:ext cx="3081152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aleway" panose="020B0503030101060003" pitchFamily="34" charset="0"/>
                  <a:ea typeface="Lato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7693017" y="4930806"/>
            <a:ext cx="3716632" cy="571937"/>
            <a:chOff x="7693017" y="4989324"/>
            <a:chExt cx="3716632" cy="571937"/>
          </a:xfrm>
        </p:grpSpPr>
        <p:grpSp>
          <p:nvGrpSpPr>
            <p:cNvPr id="61" name="Group 60"/>
            <p:cNvGrpSpPr/>
            <p:nvPr/>
          </p:nvGrpSpPr>
          <p:grpSpPr>
            <a:xfrm>
              <a:off x="7693017" y="4989324"/>
              <a:ext cx="402002" cy="402002"/>
              <a:chOff x="8621485" y="2322285"/>
              <a:chExt cx="402002" cy="402002"/>
            </a:xfrm>
          </p:grpSpPr>
          <p:sp>
            <p:nvSpPr>
              <p:cNvPr id="62" name="Oval 61"/>
              <p:cNvSpPr/>
              <p:nvPr/>
            </p:nvSpPr>
            <p:spPr>
              <a:xfrm>
                <a:off x="8621485" y="2322285"/>
                <a:ext cx="402002" cy="40200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3" name="TextBox 62"/>
              <p:cNvSpPr txBox="1"/>
              <p:nvPr/>
            </p:nvSpPr>
            <p:spPr>
              <a:xfrm>
                <a:off x="8621486" y="2361704"/>
                <a:ext cx="402001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4</a:t>
                </a:r>
              </a:p>
            </p:txBody>
          </p:sp>
        </p:grpSp>
        <p:sp>
          <p:nvSpPr>
            <p:cNvPr id="67" name="Rectangle 4"/>
            <p:cNvSpPr>
              <a:spLocks/>
            </p:cNvSpPr>
            <p:nvPr/>
          </p:nvSpPr>
          <p:spPr bwMode="auto">
            <a:xfrm>
              <a:off x="8328497" y="4989324"/>
              <a:ext cx="3081152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aleway" panose="020B0503030101060003" pitchFamily="34" charset="0"/>
                  <a:ea typeface="Lato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</p:grp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08533D58-EA2C-4CE1-9B7E-3F1CC5821E7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34207681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3</a:t>
            </a:fld>
            <a:endParaRPr lang="en-US" dirty="0">
              <a:latin typeface="Raleway" panose="020B0503030101060003" pitchFamily="34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Service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grpSp>
        <p:nvGrpSpPr>
          <p:cNvPr id="18" name="Group 17"/>
          <p:cNvGrpSpPr/>
          <p:nvPr/>
        </p:nvGrpSpPr>
        <p:grpSpPr>
          <a:xfrm>
            <a:off x="838200" y="2053117"/>
            <a:ext cx="10571449" cy="3266162"/>
            <a:chOff x="838200" y="1899377"/>
            <a:chExt cx="10571449" cy="3266162"/>
          </a:xfrm>
        </p:grpSpPr>
        <p:sp>
          <p:nvSpPr>
            <p:cNvPr id="9" name="Teardrop 8"/>
            <p:cNvSpPr/>
            <p:nvPr/>
          </p:nvSpPr>
          <p:spPr>
            <a:xfrm rot="5400000">
              <a:off x="4792731" y="2229187"/>
              <a:ext cx="1238648" cy="1238648"/>
            </a:xfrm>
            <a:prstGeom prst="teardrop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Teardrop 40"/>
            <p:cNvSpPr/>
            <p:nvPr/>
          </p:nvSpPr>
          <p:spPr>
            <a:xfrm rot="10800000">
              <a:off x="6160623" y="1899377"/>
              <a:ext cx="1568458" cy="1568458"/>
            </a:xfrm>
            <a:prstGeom prst="teardrop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Teardrop 41"/>
            <p:cNvSpPr/>
            <p:nvPr/>
          </p:nvSpPr>
          <p:spPr>
            <a:xfrm rot="16200000">
              <a:off x="6160623" y="3597081"/>
              <a:ext cx="1568458" cy="1568458"/>
            </a:xfrm>
            <a:prstGeom prst="teardrop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Teardrop 43"/>
            <p:cNvSpPr/>
            <p:nvPr/>
          </p:nvSpPr>
          <p:spPr>
            <a:xfrm>
              <a:off x="4462919" y="3597081"/>
              <a:ext cx="1568458" cy="1568458"/>
            </a:xfrm>
            <a:prstGeom prst="teardrop">
              <a:avLst/>
            </a:pr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84" name="Group 83"/>
            <p:cNvGrpSpPr/>
            <p:nvPr/>
          </p:nvGrpSpPr>
          <p:grpSpPr>
            <a:xfrm>
              <a:off x="5061411" y="4143185"/>
              <a:ext cx="371475" cy="476250"/>
              <a:chOff x="2522538" y="3189288"/>
              <a:chExt cx="371475" cy="476250"/>
            </a:xfrm>
            <a:solidFill>
              <a:schemeClr val="bg1"/>
            </a:solidFill>
          </p:grpSpPr>
          <p:sp>
            <p:nvSpPr>
              <p:cNvPr id="87" name="Freeform 5"/>
              <p:cNvSpPr>
                <a:spLocks noEditPoints="1"/>
              </p:cNvSpPr>
              <p:nvPr/>
            </p:nvSpPr>
            <p:spPr bwMode="auto">
              <a:xfrm>
                <a:off x="2613025" y="3189288"/>
                <a:ext cx="192088" cy="238125"/>
              </a:xfrm>
              <a:custGeom>
                <a:avLst/>
                <a:gdLst>
                  <a:gd name="T0" fmla="*/ 2 w 53"/>
                  <a:gd name="T1" fmla="*/ 65 h 65"/>
                  <a:gd name="T2" fmla="*/ 5 w 53"/>
                  <a:gd name="T3" fmla="*/ 62 h 65"/>
                  <a:gd name="T4" fmla="*/ 5 w 53"/>
                  <a:gd name="T5" fmla="*/ 27 h 65"/>
                  <a:gd name="T6" fmla="*/ 26 w 53"/>
                  <a:gd name="T7" fmla="*/ 6 h 65"/>
                  <a:gd name="T8" fmla="*/ 48 w 53"/>
                  <a:gd name="T9" fmla="*/ 27 h 65"/>
                  <a:gd name="T10" fmla="*/ 48 w 53"/>
                  <a:gd name="T11" fmla="*/ 62 h 65"/>
                  <a:gd name="T12" fmla="*/ 50 w 53"/>
                  <a:gd name="T13" fmla="*/ 65 h 65"/>
                  <a:gd name="T14" fmla="*/ 53 w 53"/>
                  <a:gd name="T15" fmla="*/ 62 h 65"/>
                  <a:gd name="T16" fmla="*/ 53 w 53"/>
                  <a:gd name="T17" fmla="*/ 27 h 65"/>
                  <a:gd name="T18" fmla="*/ 26 w 53"/>
                  <a:gd name="T19" fmla="*/ 0 h 65"/>
                  <a:gd name="T20" fmla="*/ 0 w 53"/>
                  <a:gd name="T21" fmla="*/ 27 h 65"/>
                  <a:gd name="T22" fmla="*/ 0 w 53"/>
                  <a:gd name="T23" fmla="*/ 62 h 65"/>
                  <a:gd name="T24" fmla="*/ 2 w 53"/>
                  <a:gd name="T25" fmla="*/ 65 h 65"/>
                  <a:gd name="T26" fmla="*/ 2 w 53"/>
                  <a:gd name="T27" fmla="*/ 65 h 65"/>
                  <a:gd name="T28" fmla="*/ 2 w 53"/>
                  <a:gd name="T29" fmla="*/ 65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53" h="65">
                    <a:moveTo>
                      <a:pt x="2" y="65"/>
                    </a:moveTo>
                    <a:cubicBezTo>
                      <a:pt x="4" y="65"/>
                      <a:pt x="5" y="63"/>
                      <a:pt x="5" y="62"/>
                    </a:cubicBezTo>
                    <a:cubicBezTo>
                      <a:pt x="5" y="27"/>
                      <a:pt x="5" y="27"/>
                      <a:pt x="5" y="27"/>
                    </a:cubicBezTo>
                    <a:cubicBezTo>
                      <a:pt x="5" y="15"/>
                      <a:pt x="15" y="6"/>
                      <a:pt x="26" y="6"/>
                    </a:cubicBezTo>
                    <a:cubicBezTo>
                      <a:pt x="38" y="6"/>
                      <a:pt x="48" y="15"/>
                      <a:pt x="48" y="27"/>
                    </a:cubicBezTo>
                    <a:cubicBezTo>
                      <a:pt x="48" y="62"/>
                      <a:pt x="48" y="62"/>
                      <a:pt x="48" y="62"/>
                    </a:cubicBezTo>
                    <a:cubicBezTo>
                      <a:pt x="48" y="63"/>
                      <a:pt x="49" y="65"/>
                      <a:pt x="50" y="65"/>
                    </a:cubicBezTo>
                    <a:cubicBezTo>
                      <a:pt x="52" y="65"/>
                      <a:pt x="53" y="63"/>
                      <a:pt x="53" y="62"/>
                    </a:cubicBezTo>
                    <a:cubicBezTo>
                      <a:pt x="53" y="27"/>
                      <a:pt x="53" y="27"/>
                      <a:pt x="53" y="27"/>
                    </a:cubicBezTo>
                    <a:cubicBezTo>
                      <a:pt x="53" y="12"/>
                      <a:pt x="41" y="0"/>
                      <a:pt x="26" y="0"/>
                    </a:cubicBezTo>
                    <a:cubicBezTo>
                      <a:pt x="12" y="0"/>
                      <a:pt x="0" y="12"/>
                      <a:pt x="0" y="27"/>
                    </a:cubicBezTo>
                    <a:cubicBezTo>
                      <a:pt x="0" y="62"/>
                      <a:pt x="0" y="62"/>
                      <a:pt x="0" y="62"/>
                    </a:cubicBezTo>
                    <a:cubicBezTo>
                      <a:pt x="0" y="64"/>
                      <a:pt x="1" y="65"/>
                      <a:pt x="2" y="65"/>
                    </a:cubicBezTo>
                    <a:close/>
                    <a:moveTo>
                      <a:pt x="2" y="65"/>
                    </a:moveTo>
                    <a:cubicBezTo>
                      <a:pt x="2" y="65"/>
                      <a:pt x="2" y="65"/>
                      <a:pt x="2" y="65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6"/>
              <p:cNvSpPr>
                <a:spLocks noEditPoints="1"/>
              </p:cNvSpPr>
              <p:nvPr/>
            </p:nvSpPr>
            <p:spPr bwMode="auto">
              <a:xfrm>
                <a:off x="2522538" y="3332163"/>
                <a:ext cx="371475" cy="333375"/>
              </a:xfrm>
              <a:custGeom>
                <a:avLst/>
                <a:gdLst>
                  <a:gd name="T0" fmla="*/ 102 w 103"/>
                  <a:gd name="T1" fmla="*/ 79 h 91"/>
                  <a:gd name="T2" fmla="*/ 95 w 103"/>
                  <a:gd name="T3" fmla="*/ 0 h 91"/>
                  <a:gd name="T4" fmla="*/ 83 w 103"/>
                  <a:gd name="T5" fmla="*/ 0 h 91"/>
                  <a:gd name="T6" fmla="*/ 83 w 103"/>
                  <a:gd name="T7" fmla="*/ 25 h 91"/>
                  <a:gd name="T8" fmla="*/ 75 w 103"/>
                  <a:gd name="T9" fmla="*/ 34 h 91"/>
                  <a:gd name="T10" fmla="*/ 67 w 103"/>
                  <a:gd name="T11" fmla="*/ 25 h 91"/>
                  <a:gd name="T12" fmla="*/ 67 w 103"/>
                  <a:gd name="T13" fmla="*/ 0 h 91"/>
                  <a:gd name="T14" fmla="*/ 35 w 103"/>
                  <a:gd name="T15" fmla="*/ 0 h 91"/>
                  <a:gd name="T16" fmla="*/ 35 w 103"/>
                  <a:gd name="T17" fmla="*/ 25 h 91"/>
                  <a:gd name="T18" fmla="*/ 28 w 103"/>
                  <a:gd name="T19" fmla="*/ 34 h 91"/>
                  <a:gd name="T20" fmla="*/ 19 w 103"/>
                  <a:gd name="T21" fmla="*/ 26 h 91"/>
                  <a:gd name="T22" fmla="*/ 19 w 103"/>
                  <a:gd name="T23" fmla="*/ 0 h 91"/>
                  <a:gd name="T24" fmla="*/ 8 w 103"/>
                  <a:gd name="T25" fmla="*/ 0 h 91"/>
                  <a:gd name="T26" fmla="*/ 1 w 103"/>
                  <a:gd name="T27" fmla="*/ 79 h 91"/>
                  <a:gd name="T28" fmla="*/ 11 w 103"/>
                  <a:gd name="T29" fmla="*/ 91 h 91"/>
                  <a:gd name="T30" fmla="*/ 92 w 103"/>
                  <a:gd name="T31" fmla="*/ 91 h 91"/>
                  <a:gd name="T32" fmla="*/ 102 w 103"/>
                  <a:gd name="T33" fmla="*/ 79 h 91"/>
                  <a:gd name="T34" fmla="*/ 51 w 103"/>
                  <a:gd name="T35" fmla="*/ 83 h 91"/>
                  <a:gd name="T36" fmla="*/ 29 w 103"/>
                  <a:gd name="T37" fmla="*/ 60 h 91"/>
                  <a:gd name="T38" fmla="*/ 51 w 103"/>
                  <a:gd name="T39" fmla="*/ 37 h 91"/>
                  <a:gd name="T40" fmla="*/ 74 w 103"/>
                  <a:gd name="T41" fmla="*/ 60 h 91"/>
                  <a:gd name="T42" fmla="*/ 51 w 103"/>
                  <a:gd name="T43" fmla="*/ 83 h 91"/>
                  <a:gd name="T44" fmla="*/ 51 w 103"/>
                  <a:gd name="T45" fmla="*/ 83 h 91"/>
                  <a:gd name="T46" fmla="*/ 51 w 103"/>
                  <a:gd name="T47" fmla="*/ 83 h 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103" h="91">
                    <a:moveTo>
                      <a:pt x="102" y="79"/>
                    </a:moveTo>
                    <a:cubicBezTo>
                      <a:pt x="95" y="0"/>
                      <a:pt x="95" y="0"/>
                      <a:pt x="95" y="0"/>
                    </a:cubicBezTo>
                    <a:cubicBezTo>
                      <a:pt x="83" y="0"/>
                      <a:pt x="83" y="0"/>
                      <a:pt x="83" y="0"/>
                    </a:cubicBezTo>
                    <a:cubicBezTo>
                      <a:pt x="83" y="25"/>
                      <a:pt x="83" y="25"/>
                      <a:pt x="83" y="25"/>
                    </a:cubicBezTo>
                    <a:cubicBezTo>
                      <a:pt x="83" y="30"/>
                      <a:pt x="80" y="34"/>
                      <a:pt x="75" y="34"/>
                    </a:cubicBezTo>
                    <a:cubicBezTo>
                      <a:pt x="71" y="34"/>
                      <a:pt x="67" y="30"/>
                      <a:pt x="67" y="25"/>
                    </a:cubicBezTo>
                    <a:cubicBezTo>
                      <a:pt x="67" y="0"/>
                      <a:pt x="67" y="0"/>
                      <a:pt x="6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35" y="25"/>
                      <a:pt x="35" y="25"/>
                      <a:pt x="35" y="25"/>
                    </a:cubicBezTo>
                    <a:cubicBezTo>
                      <a:pt x="35" y="30"/>
                      <a:pt x="32" y="33"/>
                      <a:pt x="28" y="34"/>
                    </a:cubicBezTo>
                    <a:cubicBezTo>
                      <a:pt x="23" y="34"/>
                      <a:pt x="19" y="30"/>
                      <a:pt x="19" y="26"/>
                    </a:cubicBezTo>
                    <a:cubicBezTo>
                      <a:pt x="19" y="0"/>
                      <a:pt x="19" y="0"/>
                      <a:pt x="19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1" y="79"/>
                      <a:pt x="1" y="79"/>
                      <a:pt x="1" y="79"/>
                    </a:cubicBezTo>
                    <a:cubicBezTo>
                      <a:pt x="0" y="85"/>
                      <a:pt x="5" y="91"/>
                      <a:pt x="11" y="91"/>
                    </a:cubicBezTo>
                    <a:cubicBezTo>
                      <a:pt x="92" y="91"/>
                      <a:pt x="92" y="91"/>
                      <a:pt x="92" y="91"/>
                    </a:cubicBezTo>
                    <a:cubicBezTo>
                      <a:pt x="98" y="91"/>
                      <a:pt x="103" y="85"/>
                      <a:pt x="102" y="79"/>
                    </a:cubicBezTo>
                    <a:close/>
                    <a:moveTo>
                      <a:pt x="51" y="83"/>
                    </a:moveTo>
                    <a:cubicBezTo>
                      <a:pt x="39" y="83"/>
                      <a:pt x="29" y="73"/>
                      <a:pt x="29" y="60"/>
                    </a:cubicBezTo>
                    <a:cubicBezTo>
                      <a:pt x="29" y="48"/>
                      <a:pt x="39" y="37"/>
                      <a:pt x="51" y="37"/>
                    </a:cubicBezTo>
                    <a:cubicBezTo>
                      <a:pt x="64" y="37"/>
                      <a:pt x="74" y="48"/>
                      <a:pt x="74" y="60"/>
                    </a:cubicBezTo>
                    <a:cubicBezTo>
                      <a:pt x="74" y="73"/>
                      <a:pt x="64" y="83"/>
                      <a:pt x="51" y="83"/>
                    </a:cubicBezTo>
                    <a:close/>
                    <a:moveTo>
                      <a:pt x="51" y="83"/>
                    </a:moveTo>
                    <a:cubicBezTo>
                      <a:pt x="51" y="83"/>
                      <a:pt x="51" y="83"/>
                      <a:pt x="51" y="83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7"/>
              <p:cNvSpPr>
                <a:spLocks noEditPoints="1"/>
              </p:cNvSpPr>
              <p:nvPr/>
            </p:nvSpPr>
            <p:spPr bwMode="auto">
              <a:xfrm>
                <a:off x="2646363" y="3489326"/>
                <a:ext cx="125413" cy="128588"/>
              </a:xfrm>
              <a:custGeom>
                <a:avLst/>
                <a:gdLst>
                  <a:gd name="T0" fmla="*/ 17 w 35"/>
                  <a:gd name="T1" fmla="*/ 0 h 35"/>
                  <a:gd name="T2" fmla="*/ 0 w 35"/>
                  <a:gd name="T3" fmla="*/ 17 h 35"/>
                  <a:gd name="T4" fmla="*/ 17 w 35"/>
                  <a:gd name="T5" fmla="*/ 35 h 35"/>
                  <a:gd name="T6" fmla="*/ 35 w 35"/>
                  <a:gd name="T7" fmla="*/ 17 h 35"/>
                  <a:gd name="T8" fmla="*/ 17 w 35"/>
                  <a:gd name="T9" fmla="*/ 0 h 35"/>
                  <a:gd name="T10" fmla="*/ 19 w 35"/>
                  <a:gd name="T11" fmla="*/ 26 h 35"/>
                  <a:gd name="T12" fmla="*/ 19 w 35"/>
                  <a:gd name="T13" fmla="*/ 27 h 35"/>
                  <a:gd name="T14" fmla="*/ 17 w 35"/>
                  <a:gd name="T15" fmla="*/ 29 h 35"/>
                  <a:gd name="T16" fmla="*/ 16 w 35"/>
                  <a:gd name="T17" fmla="*/ 27 h 35"/>
                  <a:gd name="T18" fmla="*/ 16 w 35"/>
                  <a:gd name="T19" fmla="*/ 26 h 35"/>
                  <a:gd name="T20" fmla="*/ 14 w 35"/>
                  <a:gd name="T21" fmla="*/ 25 h 35"/>
                  <a:gd name="T22" fmla="*/ 14 w 35"/>
                  <a:gd name="T23" fmla="*/ 23 h 35"/>
                  <a:gd name="T24" fmla="*/ 16 w 35"/>
                  <a:gd name="T25" fmla="*/ 23 h 35"/>
                  <a:gd name="T26" fmla="*/ 17 w 35"/>
                  <a:gd name="T27" fmla="*/ 24 h 35"/>
                  <a:gd name="T28" fmla="*/ 18 w 35"/>
                  <a:gd name="T29" fmla="*/ 24 h 35"/>
                  <a:gd name="T30" fmla="*/ 20 w 35"/>
                  <a:gd name="T31" fmla="*/ 21 h 35"/>
                  <a:gd name="T32" fmla="*/ 17 w 35"/>
                  <a:gd name="T33" fmla="*/ 19 h 35"/>
                  <a:gd name="T34" fmla="*/ 17 w 35"/>
                  <a:gd name="T35" fmla="*/ 19 h 35"/>
                  <a:gd name="T36" fmla="*/ 12 w 35"/>
                  <a:gd name="T37" fmla="*/ 14 h 35"/>
                  <a:gd name="T38" fmla="*/ 16 w 35"/>
                  <a:gd name="T39" fmla="*/ 8 h 35"/>
                  <a:gd name="T40" fmla="*/ 16 w 35"/>
                  <a:gd name="T41" fmla="*/ 7 h 35"/>
                  <a:gd name="T42" fmla="*/ 17 w 35"/>
                  <a:gd name="T43" fmla="*/ 6 h 35"/>
                  <a:gd name="T44" fmla="*/ 19 w 35"/>
                  <a:gd name="T45" fmla="*/ 7 h 35"/>
                  <a:gd name="T46" fmla="*/ 19 w 35"/>
                  <a:gd name="T47" fmla="*/ 8 h 35"/>
                  <a:gd name="T48" fmla="*/ 21 w 35"/>
                  <a:gd name="T49" fmla="*/ 10 h 35"/>
                  <a:gd name="T50" fmla="*/ 21 w 35"/>
                  <a:gd name="T51" fmla="*/ 12 h 35"/>
                  <a:gd name="T52" fmla="*/ 19 w 35"/>
                  <a:gd name="T53" fmla="*/ 12 h 35"/>
                  <a:gd name="T54" fmla="*/ 18 w 35"/>
                  <a:gd name="T55" fmla="*/ 11 h 35"/>
                  <a:gd name="T56" fmla="*/ 17 w 35"/>
                  <a:gd name="T57" fmla="*/ 11 h 35"/>
                  <a:gd name="T58" fmla="*/ 15 w 35"/>
                  <a:gd name="T59" fmla="*/ 14 h 35"/>
                  <a:gd name="T60" fmla="*/ 17 w 35"/>
                  <a:gd name="T61" fmla="*/ 16 h 35"/>
                  <a:gd name="T62" fmla="*/ 18 w 35"/>
                  <a:gd name="T63" fmla="*/ 16 h 35"/>
                  <a:gd name="T64" fmla="*/ 23 w 35"/>
                  <a:gd name="T65" fmla="*/ 21 h 35"/>
                  <a:gd name="T66" fmla="*/ 19 w 35"/>
                  <a:gd name="T67" fmla="*/ 26 h 35"/>
                  <a:gd name="T68" fmla="*/ 19 w 35"/>
                  <a:gd name="T69" fmla="*/ 26 h 35"/>
                  <a:gd name="T70" fmla="*/ 19 w 35"/>
                  <a:gd name="T71" fmla="*/ 2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35" h="35">
                    <a:moveTo>
                      <a:pt x="17" y="0"/>
                    </a:moveTo>
                    <a:cubicBezTo>
                      <a:pt x="8" y="0"/>
                      <a:pt x="0" y="8"/>
                      <a:pt x="0" y="17"/>
                    </a:cubicBezTo>
                    <a:cubicBezTo>
                      <a:pt x="0" y="27"/>
                      <a:pt x="8" y="35"/>
                      <a:pt x="17" y="35"/>
                    </a:cubicBezTo>
                    <a:cubicBezTo>
                      <a:pt x="27" y="35"/>
                      <a:pt x="35" y="27"/>
                      <a:pt x="35" y="17"/>
                    </a:cubicBezTo>
                    <a:cubicBezTo>
                      <a:pt x="35" y="8"/>
                      <a:pt x="27" y="0"/>
                      <a:pt x="17" y="0"/>
                    </a:cubicBezTo>
                    <a:close/>
                    <a:moveTo>
                      <a:pt x="19" y="26"/>
                    </a:moveTo>
                    <a:cubicBezTo>
                      <a:pt x="19" y="27"/>
                      <a:pt x="19" y="27"/>
                      <a:pt x="19" y="27"/>
                    </a:cubicBezTo>
                    <a:cubicBezTo>
                      <a:pt x="19" y="28"/>
                      <a:pt x="18" y="29"/>
                      <a:pt x="17" y="29"/>
                    </a:cubicBezTo>
                    <a:cubicBezTo>
                      <a:pt x="17" y="29"/>
                      <a:pt x="16" y="28"/>
                      <a:pt x="16" y="27"/>
                    </a:cubicBezTo>
                    <a:cubicBezTo>
                      <a:pt x="16" y="26"/>
                      <a:pt x="16" y="26"/>
                      <a:pt x="16" y="26"/>
                    </a:cubicBezTo>
                    <a:cubicBezTo>
                      <a:pt x="15" y="26"/>
                      <a:pt x="14" y="26"/>
                      <a:pt x="14" y="25"/>
                    </a:cubicBezTo>
                    <a:cubicBezTo>
                      <a:pt x="13" y="24"/>
                      <a:pt x="13" y="23"/>
                      <a:pt x="14" y="23"/>
                    </a:cubicBezTo>
                    <a:cubicBezTo>
                      <a:pt x="14" y="22"/>
                      <a:pt x="15" y="22"/>
                      <a:pt x="16" y="23"/>
                    </a:cubicBezTo>
                    <a:cubicBezTo>
                      <a:pt x="16" y="23"/>
                      <a:pt x="17" y="23"/>
                      <a:pt x="17" y="24"/>
                    </a:cubicBezTo>
                    <a:cubicBezTo>
                      <a:pt x="18" y="24"/>
                      <a:pt x="18" y="24"/>
                      <a:pt x="18" y="24"/>
                    </a:cubicBezTo>
                    <a:cubicBezTo>
                      <a:pt x="19" y="23"/>
                      <a:pt x="20" y="22"/>
                      <a:pt x="20" y="21"/>
                    </a:cubicBezTo>
                    <a:cubicBezTo>
                      <a:pt x="20" y="20"/>
                      <a:pt x="19" y="19"/>
                      <a:pt x="17" y="19"/>
                    </a:cubicBezTo>
                    <a:cubicBezTo>
                      <a:pt x="17" y="19"/>
                      <a:pt x="17" y="19"/>
                      <a:pt x="17" y="19"/>
                    </a:cubicBezTo>
                    <a:cubicBezTo>
                      <a:pt x="14" y="19"/>
                      <a:pt x="12" y="16"/>
                      <a:pt x="12" y="14"/>
                    </a:cubicBezTo>
                    <a:cubicBezTo>
                      <a:pt x="12" y="11"/>
                      <a:pt x="14" y="9"/>
                      <a:pt x="16" y="8"/>
                    </a:cubicBezTo>
                    <a:cubicBezTo>
                      <a:pt x="16" y="7"/>
                      <a:pt x="16" y="7"/>
                      <a:pt x="16" y="7"/>
                    </a:cubicBezTo>
                    <a:cubicBezTo>
                      <a:pt x="16" y="6"/>
                      <a:pt x="17" y="6"/>
                      <a:pt x="17" y="6"/>
                    </a:cubicBezTo>
                    <a:cubicBezTo>
                      <a:pt x="18" y="6"/>
                      <a:pt x="19" y="6"/>
                      <a:pt x="19" y="7"/>
                    </a:cubicBezTo>
                    <a:cubicBezTo>
                      <a:pt x="19" y="8"/>
                      <a:pt x="19" y="8"/>
                      <a:pt x="19" y="8"/>
                    </a:cubicBezTo>
                    <a:cubicBezTo>
                      <a:pt x="20" y="9"/>
                      <a:pt x="21" y="9"/>
                      <a:pt x="21" y="10"/>
                    </a:cubicBezTo>
                    <a:cubicBezTo>
                      <a:pt x="22" y="10"/>
                      <a:pt x="22" y="11"/>
                      <a:pt x="21" y="12"/>
                    </a:cubicBezTo>
                    <a:cubicBezTo>
                      <a:pt x="21" y="13"/>
                      <a:pt x="20" y="13"/>
                      <a:pt x="19" y="12"/>
                    </a:cubicBezTo>
                    <a:cubicBezTo>
                      <a:pt x="19" y="12"/>
                      <a:pt x="18" y="11"/>
                      <a:pt x="18" y="11"/>
                    </a:cubicBezTo>
                    <a:cubicBezTo>
                      <a:pt x="17" y="11"/>
                      <a:pt x="17" y="11"/>
                      <a:pt x="17" y="11"/>
                    </a:cubicBezTo>
                    <a:cubicBezTo>
                      <a:pt x="16" y="11"/>
                      <a:pt x="15" y="12"/>
                      <a:pt x="15" y="14"/>
                    </a:cubicBezTo>
                    <a:cubicBezTo>
                      <a:pt x="15" y="15"/>
                      <a:pt x="16" y="16"/>
                      <a:pt x="17" y="16"/>
                    </a:cubicBezTo>
                    <a:cubicBezTo>
                      <a:pt x="18" y="16"/>
                      <a:pt x="18" y="16"/>
                      <a:pt x="18" y="16"/>
                    </a:cubicBezTo>
                    <a:cubicBezTo>
                      <a:pt x="20" y="16"/>
                      <a:pt x="23" y="18"/>
                      <a:pt x="23" y="21"/>
                    </a:cubicBezTo>
                    <a:cubicBezTo>
                      <a:pt x="23" y="24"/>
                      <a:pt x="21" y="26"/>
                      <a:pt x="19" y="26"/>
                    </a:cubicBezTo>
                    <a:close/>
                    <a:moveTo>
                      <a:pt x="19" y="26"/>
                    </a:moveTo>
                    <a:cubicBezTo>
                      <a:pt x="19" y="26"/>
                      <a:pt x="19" y="26"/>
                      <a:pt x="19" y="26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81" name="Freeform 8"/>
            <p:cNvSpPr>
              <a:spLocks noEditPoints="1"/>
            </p:cNvSpPr>
            <p:nvPr/>
          </p:nvSpPr>
          <p:spPr bwMode="auto">
            <a:xfrm>
              <a:off x="5177105" y="2628642"/>
              <a:ext cx="469900" cy="439738"/>
            </a:xfrm>
            <a:custGeom>
              <a:avLst/>
              <a:gdLst>
                <a:gd name="T0" fmla="*/ 129 w 130"/>
                <a:gd name="T1" fmla="*/ 35 h 120"/>
                <a:gd name="T2" fmla="*/ 94 w 130"/>
                <a:gd name="T3" fmla="*/ 0 h 120"/>
                <a:gd name="T4" fmla="*/ 64 w 130"/>
                <a:gd name="T5" fmla="*/ 17 h 120"/>
                <a:gd name="T6" fmla="*/ 35 w 130"/>
                <a:gd name="T7" fmla="*/ 0 h 120"/>
                <a:gd name="T8" fmla="*/ 0 w 130"/>
                <a:gd name="T9" fmla="*/ 35 h 120"/>
                <a:gd name="T10" fmla="*/ 2 w 130"/>
                <a:gd name="T11" fmla="*/ 49 h 120"/>
                <a:gd name="T12" fmla="*/ 19 w 130"/>
                <a:gd name="T13" fmla="*/ 79 h 120"/>
                <a:gd name="T14" fmla="*/ 64 w 130"/>
                <a:gd name="T15" fmla="*/ 120 h 120"/>
                <a:gd name="T16" fmla="*/ 110 w 130"/>
                <a:gd name="T17" fmla="*/ 79 h 120"/>
                <a:gd name="T18" fmla="*/ 128 w 130"/>
                <a:gd name="T19" fmla="*/ 49 h 120"/>
                <a:gd name="T20" fmla="*/ 129 w 130"/>
                <a:gd name="T21" fmla="*/ 35 h 120"/>
                <a:gd name="T22" fmla="*/ 123 w 130"/>
                <a:gd name="T23" fmla="*/ 48 h 120"/>
                <a:gd name="T24" fmla="*/ 107 w 130"/>
                <a:gd name="T25" fmla="*/ 75 h 120"/>
                <a:gd name="T26" fmla="*/ 64 w 130"/>
                <a:gd name="T27" fmla="*/ 113 h 120"/>
                <a:gd name="T28" fmla="*/ 23 w 130"/>
                <a:gd name="T29" fmla="*/ 75 h 120"/>
                <a:gd name="T30" fmla="*/ 6 w 130"/>
                <a:gd name="T31" fmla="*/ 48 h 120"/>
                <a:gd name="T32" fmla="*/ 5 w 130"/>
                <a:gd name="T33" fmla="*/ 36 h 120"/>
                <a:gd name="T34" fmla="*/ 5 w 130"/>
                <a:gd name="T35" fmla="*/ 36 h 120"/>
                <a:gd name="T36" fmla="*/ 35 w 130"/>
                <a:gd name="T37" fmla="*/ 5 h 120"/>
                <a:gd name="T38" fmla="*/ 62 w 130"/>
                <a:gd name="T39" fmla="*/ 23 h 120"/>
                <a:gd name="T40" fmla="*/ 64 w 130"/>
                <a:gd name="T41" fmla="*/ 29 h 120"/>
                <a:gd name="T42" fmla="*/ 67 w 130"/>
                <a:gd name="T43" fmla="*/ 23 h 120"/>
                <a:gd name="T44" fmla="*/ 94 w 130"/>
                <a:gd name="T45" fmla="*/ 5 h 120"/>
                <a:gd name="T46" fmla="*/ 124 w 130"/>
                <a:gd name="T47" fmla="*/ 36 h 120"/>
                <a:gd name="T48" fmla="*/ 123 w 130"/>
                <a:gd name="T49" fmla="*/ 48 h 120"/>
                <a:gd name="T50" fmla="*/ 123 w 130"/>
                <a:gd name="T51" fmla="*/ 48 h 120"/>
                <a:gd name="T52" fmla="*/ 123 w 130"/>
                <a:gd name="T53" fmla="*/ 48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30" h="120">
                  <a:moveTo>
                    <a:pt x="129" y="35"/>
                  </a:moveTo>
                  <a:cubicBezTo>
                    <a:pt x="127" y="15"/>
                    <a:pt x="113" y="0"/>
                    <a:pt x="94" y="0"/>
                  </a:cubicBezTo>
                  <a:cubicBezTo>
                    <a:pt x="82" y="0"/>
                    <a:pt x="71" y="6"/>
                    <a:pt x="64" y="17"/>
                  </a:cubicBezTo>
                  <a:cubicBezTo>
                    <a:pt x="58" y="6"/>
                    <a:pt x="47" y="0"/>
                    <a:pt x="35" y="0"/>
                  </a:cubicBezTo>
                  <a:cubicBezTo>
                    <a:pt x="17" y="0"/>
                    <a:pt x="2" y="15"/>
                    <a:pt x="0" y="35"/>
                  </a:cubicBezTo>
                  <a:cubicBezTo>
                    <a:pt x="0" y="36"/>
                    <a:pt x="0" y="41"/>
                    <a:pt x="2" y="49"/>
                  </a:cubicBezTo>
                  <a:cubicBezTo>
                    <a:pt x="4" y="60"/>
                    <a:pt x="10" y="71"/>
                    <a:pt x="19" y="79"/>
                  </a:cubicBezTo>
                  <a:cubicBezTo>
                    <a:pt x="64" y="120"/>
                    <a:pt x="64" y="120"/>
                    <a:pt x="64" y="120"/>
                  </a:cubicBezTo>
                  <a:cubicBezTo>
                    <a:pt x="110" y="79"/>
                    <a:pt x="110" y="79"/>
                    <a:pt x="110" y="79"/>
                  </a:cubicBezTo>
                  <a:cubicBezTo>
                    <a:pt x="119" y="71"/>
                    <a:pt x="126" y="60"/>
                    <a:pt x="128" y="49"/>
                  </a:cubicBezTo>
                  <a:cubicBezTo>
                    <a:pt x="130" y="41"/>
                    <a:pt x="129" y="36"/>
                    <a:pt x="129" y="35"/>
                  </a:cubicBezTo>
                  <a:close/>
                  <a:moveTo>
                    <a:pt x="123" y="48"/>
                  </a:moveTo>
                  <a:cubicBezTo>
                    <a:pt x="121" y="58"/>
                    <a:pt x="115" y="68"/>
                    <a:pt x="107" y="75"/>
                  </a:cubicBezTo>
                  <a:cubicBezTo>
                    <a:pt x="64" y="113"/>
                    <a:pt x="64" y="113"/>
                    <a:pt x="64" y="113"/>
                  </a:cubicBezTo>
                  <a:cubicBezTo>
                    <a:pt x="23" y="75"/>
                    <a:pt x="23" y="75"/>
                    <a:pt x="23" y="75"/>
                  </a:cubicBezTo>
                  <a:cubicBezTo>
                    <a:pt x="14" y="68"/>
                    <a:pt x="9" y="58"/>
                    <a:pt x="6" y="48"/>
                  </a:cubicBezTo>
                  <a:cubicBezTo>
                    <a:pt x="5" y="40"/>
                    <a:pt x="5" y="36"/>
                    <a:pt x="5" y="36"/>
                  </a:cubicBezTo>
                  <a:cubicBezTo>
                    <a:pt x="5" y="36"/>
                    <a:pt x="5" y="36"/>
                    <a:pt x="5" y="36"/>
                  </a:cubicBezTo>
                  <a:cubicBezTo>
                    <a:pt x="7" y="18"/>
                    <a:pt x="20" y="5"/>
                    <a:pt x="35" y="5"/>
                  </a:cubicBezTo>
                  <a:cubicBezTo>
                    <a:pt x="47" y="5"/>
                    <a:pt x="57" y="12"/>
                    <a:pt x="62" y="23"/>
                  </a:cubicBezTo>
                  <a:cubicBezTo>
                    <a:pt x="64" y="29"/>
                    <a:pt x="64" y="29"/>
                    <a:pt x="64" y="29"/>
                  </a:cubicBezTo>
                  <a:cubicBezTo>
                    <a:pt x="67" y="23"/>
                    <a:pt x="67" y="23"/>
                    <a:pt x="67" y="23"/>
                  </a:cubicBezTo>
                  <a:cubicBezTo>
                    <a:pt x="72" y="12"/>
                    <a:pt x="82" y="5"/>
                    <a:pt x="94" y="5"/>
                  </a:cubicBezTo>
                  <a:cubicBezTo>
                    <a:pt x="110" y="5"/>
                    <a:pt x="123" y="18"/>
                    <a:pt x="124" y="36"/>
                  </a:cubicBezTo>
                  <a:cubicBezTo>
                    <a:pt x="124" y="36"/>
                    <a:pt x="125" y="40"/>
                    <a:pt x="123" y="48"/>
                  </a:cubicBezTo>
                  <a:close/>
                  <a:moveTo>
                    <a:pt x="123" y="48"/>
                  </a:moveTo>
                  <a:cubicBezTo>
                    <a:pt x="123" y="48"/>
                    <a:pt x="123" y="48"/>
                    <a:pt x="123" y="48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9"/>
            <p:cNvSpPr>
              <a:spLocks noEditPoints="1"/>
            </p:cNvSpPr>
            <p:nvPr/>
          </p:nvSpPr>
          <p:spPr bwMode="auto">
            <a:xfrm>
              <a:off x="6712283" y="2445481"/>
              <a:ext cx="465138" cy="476250"/>
            </a:xfrm>
            <a:custGeom>
              <a:avLst/>
              <a:gdLst>
                <a:gd name="T0" fmla="*/ 105 w 129"/>
                <a:gd name="T1" fmla="*/ 89 h 130"/>
                <a:gd name="T2" fmla="*/ 97 w 129"/>
                <a:gd name="T3" fmla="*/ 89 h 130"/>
                <a:gd name="T4" fmla="*/ 80 w 129"/>
                <a:gd name="T5" fmla="*/ 73 h 130"/>
                <a:gd name="T6" fmla="*/ 80 w 129"/>
                <a:gd name="T7" fmla="*/ 68 h 130"/>
                <a:gd name="T8" fmla="*/ 88 w 129"/>
                <a:gd name="T9" fmla="*/ 53 h 130"/>
                <a:gd name="T10" fmla="*/ 90 w 129"/>
                <a:gd name="T11" fmla="*/ 51 h 130"/>
                <a:gd name="T12" fmla="*/ 91 w 129"/>
                <a:gd name="T13" fmla="*/ 39 h 130"/>
                <a:gd name="T14" fmla="*/ 90 w 129"/>
                <a:gd name="T15" fmla="*/ 37 h 130"/>
                <a:gd name="T16" fmla="*/ 90 w 129"/>
                <a:gd name="T17" fmla="*/ 23 h 130"/>
                <a:gd name="T18" fmla="*/ 85 w 129"/>
                <a:gd name="T19" fmla="*/ 7 h 130"/>
                <a:gd name="T20" fmla="*/ 72 w 129"/>
                <a:gd name="T21" fmla="*/ 1 h 130"/>
                <a:gd name="T22" fmla="*/ 55 w 129"/>
                <a:gd name="T23" fmla="*/ 1 h 130"/>
                <a:gd name="T24" fmla="*/ 42 w 129"/>
                <a:gd name="T25" fmla="*/ 10 h 130"/>
                <a:gd name="T26" fmla="*/ 38 w 129"/>
                <a:gd name="T27" fmla="*/ 23 h 130"/>
                <a:gd name="T28" fmla="*/ 38 w 129"/>
                <a:gd name="T29" fmla="*/ 37 h 130"/>
                <a:gd name="T30" fmla="*/ 37 w 129"/>
                <a:gd name="T31" fmla="*/ 40 h 130"/>
                <a:gd name="T32" fmla="*/ 39 w 129"/>
                <a:gd name="T33" fmla="*/ 52 h 130"/>
                <a:gd name="T34" fmla="*/ 41 w 129"/>
                <a:gd name="T35" fmla="*/ 55 h 130"/>
                <a:gd name="T36" fmla="*/ 48 w 129"/>
                <a:gd name="T37" fmla="*/ 68 h 130"/>
                <a:gd name="T38" fmla="*/ 48 w 129"/>
                <a:gd name="T39" fmla="*/ 73 h 130"/>
                <a:gd name="T40" fmla="*/ 32 w 129"/>
                <a:gd name="T41" fmla="*/ 89 h 130"/>
                <a:gd name="T42" fmla="*/ 24 w 129"/>
                <a:gd name="T43" fmla="*/ 89 h 130"/>
                <a:gd name="T44" fmla="*/ 0 w 129"/>
                <a:gd name="T45" fmla="*/ 113 h 130"/>
                <a:gd name="T46" fmla="*/ 0 w 129"/>
                <a:gd name="T47" fmla="*/ 122 h 130"/>
                <a:gd name="T48" fmla="*/ 8 w 129"/>
                <a:gd name="T49" fmla="*/ 130 h 130"/>
                <a:gd name="T50" fmla="*/ 121 w 129"/>
                <a:gd name="T51" fmla="*/ 130 h 130"/>
                <a:gd name="T52" fmla="*/ 129 w 129"/>
                <a:gd name="T53" fmla="*/ 122 h 130"/>
                <a:gd name="T54" fmla="*/ 129 w 129"/>
                <a:gd name="T55" fmla="*/ 113 h 130"/>
                <a:gd name="T56" fmla="*/ 105 w 129"/>
                <a:gd name="T57" fmla="*/ 89 h 130"/>
                <a:gd name="T58" fmla="*/ 105 w 129"/>
                <a:gd name="T59" fmla="*/ 89 h 130"/>
                <a:gd name="T60" fmla="*/ 105 w 129"/>
                <a:gd name="T61" fmla="*/ 89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29" h="130">
                  <a:moveTo>
                    <a:pt x="105" y="89"/>
                  </a:moveTo>
                  <a:cubicBezTo>
                    <a:pt x="97" y="89"/>
                    <a:pt x="97" y="89"/>
                    <a:pt x="97" y="89"/>
                  </a:cubicBezTo>
                  <a:cubicBezTo>
                    <a:pt x="88" y="89"/>
                    <a:pt x="80" y="82"/>
                    <a:pt x="80" y="73"/>
                  </a:cubicBezTo>
                  <a:cubicBezTo>
                    <a:pt x="80" y="68"/>
                    <a:pt x="80" y="68"/>
                    <a:pt x="80" y="68"/>
                  </a:cubicBezTo>
                  <a:cubicBezTo>
                    <a:pt x="84" y="64"/>
                    <a:pt x="87" y="59"/>
                    <a:pt x="88" y="53"/>
                  </a:cubicBezTo>
                  <a:cubicBezTo>
                    <a:pt x="88" y="52"/>
                    <a:pt x="89" y="52"/>
                    <a:pt x="90" y="51"/>
                  </a:cubicBezTo>
                  <a:cubicBezTo>
                    <a:pt x="93" y="48"/>
                    <a:pt x="94" y="43"/>
                    <a:pt x="91" y="39"/>
                  </a:cubicBezTo>
                  <a:cubicBezTo>
                    <a:pt x="91" y="39"/>
                    <a:pt x="90" y="38"/>
                    <a:pt x="90" y="37"/>
                  </a:cubicBezTo>
                  <a:cubicBezTo>
                    <a:pt x="90" y="33"/>
                    <a:pt x="90" y="28"/>
                    <a:pt x="90" y="23"/>
                  </a:cubicBezTo>
                  <a:cubicBezTo>
                    <a:pt x="90" y="18"/>
                    <a:pt x="89" y="12"/>
                    <a:pt x="85" y="7"/>
                  </a:cubicBezTo>
                  <a:cubicBezTo>
                    <a:pt x="81" y="4"/>
                    <a:pt x="77" y="2"/>
                    <a:pt x="72" y="1"/>
                  </a:cubicBezTo>
                  <a:cubicBezTo>
                    <a:pt x="66" y="0"/>
                    <a:pt x="60" y="0"/>
                    <a:pt x="55" y="1"/>
                  </a:cubicBezTo>
                  <a:cubicBezTo>
                    <a:pt x="50" y="3"/>
                    <a:pt x="45" y="6"/>
                    <a:pt x="42" y="10"/>
                  </a:cubicBezTo>
                  <a:cubicBezTo>
                    <a:pt x="40" y="14"/>
                    <a:pt x="38" y="18"/>
                    <a:pt x="38" y="23"/>
                  </a:cubicBezTo>
                  <a:cubicBezTo>
                    <a:pt x="38" y="28"/>
                    <a:pt x="38" y="32"/>
                    <a:pt x="38" y="37"/>
                  </a:cubicBezTo>
                  <a:cubicBezTo>
                    <a:pt x="38" y="38"/>
                    <a:pt x="38" y="39"/>
                    <a:pt x="37" y="40"/>
                  </a:cubicBezTo>
                  <a:cubicBezTo>
                    <a:pt x="35" y="44"/>
                    <a:pt x="36" y="49"/>
                    <a:pt x="39" y="52"/>
                  </a:cubicBezTo>
                  <a:cubicBezTo>
                    <a:pt x="40" y="53"/>
                    <a:pt x="41" y="54"/>
                    <a:pt x="41" y="55"/>
                  </a:cubicBezTo>
                  <a:cubicBezTo>
                    <a:pt x="42" y="59"/>
                    <a:pt x="45" y="64"/>
                    <a:pt x="48" y="68"/>
                  </a:cubicBezTo>
                  <a:cubicBezTo>
                    <a:pt x="48" y="73"/>
                    <a:pt x="48" y="73"/>
                    <a:pt x="48" y="73"/>
                  </a:cubicBezTo>
                  <a:cubicBezTo>
                    <a:pt x="48" y="82"/>
                    <a:pt x="41" y="89"/>
                    <a:pt x="32" y="89"/>
                  </a:cubicBezTo>
                  <a:cubicBezTo>
                    <a:pt x="24" y="89"/>
                    <a:pt x="24" y="89"/>
                    <a:pt x="24" y="89"/>
                  </a:cubicBezTo>
                  <a:cubicBezTo>
                    <a:pt x="24" y="89"/>
                    <a:pt x="9" y="93"/>
                    <a:pt x="0" y="113"/>
                  </a:cubicBezTo>
                  <a:cubicBezTo>
                    <a:pt x="0" y="122"/>
                    <a:pt x="0" y="122"/>
                    <a:pt x="0" y="122"/>
                  </a:cubicBezTo>
                  <a:cubicBezTo>
                    <a:pt x="0" y="126"/>
                    <a:pt x="3" y="130"/>
                    <a:pt x="8" y="130"/>
                  </a:cubicBezTo>
                  <a:cubicBezTo>
                    <a:pt x="121" y="130"/>
                    <a:pt x="121" y="130"/>
                    <a:pt x="121" y="130"/>
                  </a:cubicBezTo>
                  <a:cubicBezTo>
                    <a:pt x="125" y="130"/>
                    <a:pt x="129" y="126"/>
                    <a:pt x="129" y="122"/>
                  </a:cubicBezTo>
                  <a:cubicBezTo>
                    <a:pt x="129" y="113"/>
                    <a:pt x="129" y="113"/>
                    <a:pt x="129" y="113"/>
                  </a:cubicBezTo>
                  <a:cubicBezTo>
                    <a:pt x="119" y="93"/>
                    <a:pt x="105" y="89"/>
                    <a:pt x="105" y="89"/>
                  </a:cubicBezTo>
                  <a:close/>
                  <a:moveTo>
                    <a:pt x="105" y="89"/>
                  </a:moveTo>
                  <a:cubicBezTo>
                    <a:pt x="105" y="89"/>
                    <a:pt x="105" y="89"/>
                    <a:pt x="105" y="89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75" name="Freeform 10"/>
            <p:cNvSpPr>
              <a:spLocks noEditPoints="1"/>
            </p:cNvSpPr>
            <p:nvPr/>
          </p:nvSpPr>
          <p:spPr bwMode="auto">
            <a:xfrm>
              <a:off x="6715458" y="4143184"/>
              <a:ext cx="458788" cy="476250"/>
            </a:xfrm>
            <a:custGeom>
              <a:avLst/>
              <a:gdLst>
                <a:gd name="T0" fmla="*/ 118 w 127"/>
                <a:gd name="T1" fmla="*/ 106 h 130"/>
                <a:gd name="T2" fmla="*/ 78 w 127"/>
                <a:gd name="T3" fmla="*/ 52 h 130"/>
                <a:gd name="T4" fmla="*/ 78 w 127"/>
                <a:gd name="T5" fmla="*/ 13 h 130"/>
                <a:gd name="T6" fmla="*/ 83 w 127"/>
                <a:gd name="T7" fmla="*/ 6 h 130"/>
                <a:gd name="T8" fmla="*/ 77 w 127"/>
                <a:gd name="T9" fmla="*/ 0 h 130"/>
                <a:gd name="T10" fmla="*/ 51 w 127"/>
                <a:gd name="T11" fmla="*/ 0 h 130"/>
                <a:gd name="T12" fmla="*/ 44 w 127"/>
                <a:gd name="T13" fmla="*/ 6 h 130"/>
                <a:gd name="T14" fmla="*/ 49 w 127"/>
                <a:gd name="T15" fmla="*/ 13 h 130"/>
                <a:gd name="T16" fmla="*/ 49 w 127"/>
                <a:gd name="T17" fmla="*/ 52 h 130"/>
                <a:gd name="T18" fmla="*/ 10 w 127"/>
                <a:gd name="T19" fmla="*/ 106 h 130"/>
                <a:gd name="T20" fmla="*/ 21 w 127"/>
                <a:gd name="T21" fmla="*/ 130 h 130"/>
                <a:gd name="T22" fmla="*/ 106 w 127"/>
                <a:gd name="T23" fmla="*/ 130 h 130"/>
                <a:gd name="T24" fmla="*/ 118 w 127"/>
                <a:gd name="T25" fmla="*/ 106 h 130"/>
                <a:gd name="T26" fmla="*/ 98 w 127"/>
                <a:gd name="T27" fmla="*/ 124 h 130"/>
                <a:gd name="T28" fmla="*/ 30 w 127"/>
                <a:gd name="T29" fmla="*/ 124 h 130"/>
                <a:gd name="T30" fmla="*/ 21 w 127"/>
                <a:gd name="T31" fmla="*/ 105 h 130"/>
                <a:gd name="T32" fmla="*/ 38 w 127"/>
                <a:gd name="T33" fmla="*/ 81 h 130"/>
                <a:gd name="T34" fmla="*/ 90 w 127"/>
                <a:gd name="T35" fmla="*/ 81 h 130"/>
                <a:gd name="T36" fmla="*/ 107 w 127"/>
                <a:gd name="T37" fmla="*/ 105 h 130"/>
                <a:gd name="T38" fmla="*/ 98 w 127"/>
                <a:gd name="T39" fmla="*/ 124 h 130"/>
                <a:gd name="T40" fmla="*/ 80 w 127"/>
                <a:gd name="T41" fmla="*/ 89 h 130"/>
                <a:gd name="T42" fmla="*/ 48 w 127"/>
                <a:gd name="T43" fmla="*/ 89 h 130"/>
                <a:gd name="T44" fmla="*/ 37 w 127"/>
                <a:gd name="T45" fmla="*/ 104 h 130"/>
                <a:gd name="T46" fmla="*/ 43 w 127"/>
                <a:gd name="T47" fmla="*/ 116 h 130"/>
                <a:gd name="T48" fmla="*/ 85 w 127"/>
                <a:gd name="T49" fmla="*/ 116 h 130"/>
                <a:gd name="T50" fmla="*/ 91 w 127"/>
                <a:gd name="T51" fmla="*/ 104 h 130"/>
                <a:gd name="T52" fmla="*/ 80 w 127"/>
                <a:gd name="T53" fmla="*/ 89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7" h="130">
                  <a:moveTo>
                    <a:pt x="118" y="106"/>
                  </a:moveTo>
                  <a:cubicBezTo>
                    <a:pt x="105" y="87"/>
                    <a:pt x="80" y="55"/>
                    <a:pt x="78" y="52"/>
                  </a:cubicBezTo>
                  <a:cubicBezTo>
                    <a:pt x="78" y="13"/>
                    <a:pt x="78" y="13"/>
                    <a:pt x="78" y="13"/>
                  </a:cubicBezTo>
                  <a:cubicBezTo>
                    <a:pt x="81" y="12"/>
                    <a:pt x="83" y="9"/>
                    <a:pt x="83" y="6"/>
                  </a:cubicBezTo>
                  <a:cubicBezTo>
                    <a:pt x="83" y="3"/>
                    <a:pt x="80" y="0"/>
                    <a:pt x="77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47" y="0"/>
                    <a:pt x="44" y="3"/>
                    <a:pt x="44" y="6"/>
                  </a:cubicBezTo>
                  <a:cubicBezTo>
                    <a:pt x="44" y="9"/>
                    <a:pt x="46" y="12"/>
                    <a:pt x="49" y="13"/>
                  </a:cubicBezTo>
                  <a:cubicBezTo>
                    <a:pt x="49" y="52"/>
                    <a:pt x="49" y="52"/>
                    <a:pt x="49" y="52"/>
                  </a:cubicBezTo>
                  <a:cubicBezTo>
                    <a:pt x="48" y="55"/>
                    <a:pt x="23" y="87"/>
                    <a:pt x="10" y="106"/>
                  </a:cubicBezTo>
                  <a:cubicBezTo>
                    <a:pt x="0" y="121"/>
                    <a:pt x="10" y="130"/>
                    <a:pt x="21" y="130"/>
                  </a:cubicBezTo>
                  <a:cubicBezTo>
                    <a:pt x="106" y="130"/>
                    <a:pt x="106" y="130"/>
                    <a:pt x="106" y="130"/>
                  </a:cubicBezTo>
                  <a:cubicBezTo>
                    <a:pt x="118" y="130"/>
                    <a:pt x="127" y="121"/>
                    <a:pt x="118" y="106"/>
                  </a:cubicBezTo>
                  <a:close/>
                  <a:moveTo>
                    <a:pt x="98" y="124"/>
                  </a:moveTo>
                  <a:cubicBezTo>
                    <a:pt x="30" y="124"/>
                    <a:pt x="30" y="124"/>
                    <a:pt x="30" y="124"/>
                  </a:cubicBezTo>
                  <a:cubicBezTo>
                    <a:pt x="21" y="124"/>
                    <a:pt x="13" y="117"/>
                    <a:pt x="21" y="105"/>
                  </a:cubicBezTo>
                  <a:cubicBezTo>
                    <a:pt x="25" y="98"/>
                    <a:pt x="32" y="89"/>
                    <a:pt x="38" y="81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6" y="89"/>
                    <a:pt x="102" y="98"/>
                    <a:pt x="107" y="105"/>
                  </a:cubicBezTo>
                  <a:cubicBezTo>
                    <a:pt x="115" y="117"/>
                    <a:pt x="107" y="124"/>
                    <a:pt x="98" y="124"/>
                  </a:cubicBezTo>
                  <a:close/>
                  <a:moveTo>
                    <a:pt x="80" y="89"/>
                  </a:moveTo>
                  <a:cubicBezTo>
                    <a:pt x="48" y="89"/>
                    <a:pt x="48" y="89"/>
                    <a:pt x="48" y="89"/>
                  </a:cubicBezTo>
                  <a:cubicBezTo>
                    <a:pt x="44" y="94"/>
                    <a:pt x="40" y="100"/>
                    <a:pt x="37" y="104"/>
                  </a:cubicBezTo>
                  <a:cubicBezTo>
                    <a:pt x="32" y="111"/>
                    <a:pt x="37" y="116"/>
                    <a:pt x="43" y="116"/>
                  </a:cubicBezTo>
                  <a:cubicBezTo>
                    <a:pt x="85" y="116"/>
                    <a:pt x="85" y="116"/>
                    <a:pt x="85" y="116"/>
                  </a:cubicBezTo>
                  <a:cubicBezTo>
                    <a:pt x="91" y="116"/>
                    <a:pt x="95" y="111"/>
                    <a:pt x="91" y="104"/>
                  </a:cubicBezTo>
                  <a:cubicBezTo>
                    <a:pt x="88" y="100"/>
                    <a:pt x="84" y="94"/>
                    <a:pt x="80" y="89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5" name="Group 14"/>
            <p:cNvGrpSpPr/>
            <p:nvPr/>
          </p:nvGrpSpPr>
          <p:grpSpPr>
            <a:xfrm>
              <a:off x="7976382" y="2086012"/>
              <a:ext cx="3433267" cy="1195188"/>
              <a:chOff x="7976382" y="1873192"/>
              <a:chExt cx="3433267" cy="1195188"/>
            </a:xfrm>
          </p:grpSpPr>
          <p:sp>
            <p:nvSpPr>
              <p:cNvPr id="90" name="Rectangle 4"/>
              <p:cNvSpPr>
                <a:spLocks/>
              </p:cNvSpPr>
              <p:nvPr/>
            </p:nvSpPr>
            <p:spPr bwMode="auto">
              <a:xfrm>
                <a:off x="8103919" y="2496443"/>
                <a:ext cx="3305730" cy="57193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7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Lato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 By using simple alignments we have created a</a:t>
                </a:r>
              </a:p>
            </p:txBody>
          </p:sp>
          <p:sp>
            <p:nvSpPr>
              <p:cNvPr id="14" name="TextBox 13"/>
              <p:cNvSpPr txBox="1"/>
              <p:nvPr/>
            </p:nvSpPr>
            <p:spPr>
              <a:xfrm>
                <a:off x="7976382" y="1873192"/>
                <a:ext cx="926318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000" b="1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</a:rPr>
                  <a:t>65%</a:t>
                </a:r>
              </a:p>
            </p:txBody>
          </p:sp>
        </p:grpSp>
        <p:grpSp>
          <p:nvGrpSpPr>
            <p:cNvPr id="91" name="Group 90"/>
            <p:cNvGrpSpPr/>
            <p:nvPr/>
          </p:nvGrpSpPr>
          <p:grpSpPr>
            <a:xfrm>
              <a:off x="7976382" y="3783715"/>
              <a:ext cx="3433267" cy="1195188"/>
              <a:chOff x="7976382" y="1873192"/>
              <a:chExt cx="3433267" cy="1195188"/>
            </a:xfrm>
          </p:grpSpPr>
          <p:sp>
            <p:nvSpPr>
              <p:cNvPr id="92" name="Rectangle 4"/>
              <p:cNvSpPr>
                <a:spLocks/>
              </p:cNvSpPr>
              <p:nvPr/>
            </p:nvSpPr>
            <p:spPr bwMode="auto">
              <a:xfrm>
                <a:off x="8103919" y="2496443"/>
                <a:ext cx="3305730" cy="57193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7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Lato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 By using simple alignments we have created a</a:t>
                </a:r>
              </a:p>
            </p:txBody>
          </p:sp>
          <p:sp>
            <p:nvSpPr>
              <p:cNvPr id="93" name="TextBox 92"/>
              <p:cNvSpPr txBox="1"/>
              <p:nvPr/>
            </p:nvSpPr>
            <p:spPr>
              <a:xfrm>
                <a:off x="7976382" y="1873192"/>
                <a:ext cx="926318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000" b="1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</a:rPr>
                  <a:t>85%</a:t>
                </a:r>
              </a:p>
            </p:txBody>
          </p:sp>
        </p:grpSp>
        <p:grpSp>
          <p:nvGrpSpPr>
            <p:cNvPr id="16" name="Group 15"/>
            <p:cNvGrpSpPr/>
            <p:nvPr/>
          </p:nvGrpSpPr>
          <p:grpSpPr>
            <a:xfrm>
              <a:off x="838200" y="3783716"/>
              <a:ext cx="3305730" cy="1195188"/>
              <a:chOff x="936389" y="3783715"/>
              <a:chExt cx="3305730" cy="1195188"/>
            </a:xfrm>
          </p:grpSpPr>
          <p:sp>
            <p:nvSpPr>
              <p:cNvPr id="95" name="Rectangle 4"/>
              <p:cNvSpPr>
                <a:spLocks/>
              </p:cNvSpPr>
              <p:nvPr/>
            </p:nvSpPr>
            <p:spPr bwMode="auto">
              <a:xfrm>
                <a:off x="936389" y="4406966"/>
                <a:ext cx="3305730" cy="57193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r">
                  <a:lnSpc>
                    <a:spcPts val="17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Lato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 By using simple alignments we have created a</a:t>
                </a:r>
              </a:p>
            </p:txBody>
          </p:sp>
          <p:sp>
            <p:nvSpPr>
              <p:cNvPr id="96" name="TextBox 95"/>
              <p:cNvSpPr txBox="1"/>
              <p:nvPr/>
            </p:nvSpPr>
            <p:spPr>
              <a:xfrm>
                <a:off x="3315801" y="3783715"/>
                <a:ext cx="926318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000" b="1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</a:rPr>
                  <a:t>25%</a:t>
                </a:r>
              </a:p>
            </p:txBody>
          </p:sp>
        </p:grpSp>
        <p:grpSp>
          <p:nvGrpSpPr>
            <p:cNvPr id="97" name="Group 96"/>
            <p:cNvGrpSpPr/>
            <p:nvPr/>
          </p:nvGrpSpPr>
          <p:grpSpPr>
            <a:xfrm>
              <a:off x="838200" y="2250917"/>
              <a:ext cx="3305730" cy="1195188"/>
              <a:chOff x="936389" y="3783715"/>
              <a:chExt cx="3305730" cy="1195188"/>
            </a:xfrm>
          </p:grpSpPr>
          <p:sp>
            <p:nvSpPr>
              <p:cNvPr id="98" name="Rectangle 4"/>
              <p:cNvSpPr>
                <a:spLocks/>
              </p:cNvSpPr>
              <p:nvPr/>
            </p:nvSpPr>
            <p:spPr bwMode="auto">
              <a:xfrm>
                <a:off x="936389" y="4406966"/>
                <a:ext cx="3305730" cy="57193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r">
                  <a:lnSpc>
                    <a:spcPts val="17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Lato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 By using simple alignments we have created a</a:t>
                </a:r>
              </a:p>
            </p:txBody>
          </p:sp>
          <p:sp>
            <p:nvSpPr>
              <p:cNvPr id="99" name="TextBox 98"/>
              <p:cNvSpPr txBox="1"/>
              <p:nvPr/>
            </p:nvSpPr>
            <p:spPr>
              <a:xfrm>
                <a:off x="3315801" y="3783715"/>
                <a:ext cx="926318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000" b="1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</a:rPr>
                  <a:t>95%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05752660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6000">
        <p15:prstTrans prst="curtains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4</a:t>
            </a:fld>
            <a:endParaRPr lang="en-US" dirty="0">
              <a:latin typeface="Raleway" panose="020B0503030101060003" pitchFamily="34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Team Members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sp>
        <p:nvSpPr>
          <p:cNvPr id="20" name="Freeform 8"/>
          <p:cNvSpPr>
            <a:spLocks/>
          </p:cNvSpPr>
          <p:nvPr/>
        </p:nvSpPr>
        <p:spPr bwMode="auto">
          <a:xfrm>
            <a:off x="-1236662" y="2253456"/>
            <a:ext cx="2439988" cy="2436812"/>
          </a:xfrm>
          <a:custGeom>
            <a:avLst/>
            <a:gdLst>
              <a:gd name="T0" fmla="*/ 768 w 1537"/>
              <a:gd name="T1" fmla="*/ 1535 h 1535"/>
              <a:gd name="T2" fmla="*/ 0 w 1537"/>
              <a:gd name="T3" fmla="*/ 768 h 1535"/>
              <a:gd name="T4" fmla="*/ 768 w 1537"/>
              <a:gd name="T5" fmla="*/ 0 h 1535"/>
              <a:gd name="T6" fmla="*/ 1537 w 1537"/>
              <a:gd name="T7" fmla="*/ 768 h 1535"/>
              <a:gd name="T8" fmla="*/ 768 w 1537"/>
              <a:gd name="T9" fmla="*/ 1535 h 15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37" h="1535">
                <a:moveTo>
                  <a:pt x="768" y="1535"/>
                </a:moveTo>
                <a:lnTo>
                  <a:pt x="0" y="768"/>
                </a:lnTo>
                <a:lnTo>
                  <a:pt x="768" y="0"/>
                </a:lnTo>
                <a:lnTo>
                  <a:pt x="1537" y="768"/>
                </a:lnTo>
                <a:lnTo>
                  <a:pt x="768" y="153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9"/>
          <p:cNvSpPr>
            <a:spLocks/>
          </p:cNvSpPr>
          <p:nvPr/>
        </p:nvSpPr>
        <p:spPr bwMode="auto">
          <a:xfrm>
            <a:off x="3259138" y="4267993"/>
            <a:ext cx="1101725" cy="1100137"/>
          </a:xfrm>
          <a:custGeom>
            <a:avLst/>
            <a:gdLst>
              <a:gd name="T0" fmla="*/ 347 w 694"/>
              <a:gd name="T1" fmla="*/ 693 h 693"/>
              <a:gd name="T2" fmla="*/ 0 w 694"/>
              <a:gd name="T3" fmla="*/ 346 h 693"/>
              <a:gd name="T4" fmla="*/ 347 w 694"/>
              <a:gd name="T5" fmla="*/ 0 h 693"/>
              <a:gd name="T6" fmla="*/ 694 w 694"/>
              <a:gd name="T7" fmla="*/ 346 h 693"/>
              <a:gd name="T8" fmla="*/ 347 w 694"/>
              <a:gd name="T9" fmla="*/ 693 h 6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94" h="693">
                <a:moveTo>
                  <a:pt x="347" y="693"/>
                </a:moveTo>
                <a:lnTo>
                  <a:pt x="0" y="346"/>
                </a:lnTo>
                <a:lnTo>
                  <a:pt x="347" y="0"/>
                </a:lnTo>
                <a:lnTo>
                  <a:pt x="694" y="346"/>
                </a:lnTo>
                <a:lnTo>
                  <a:pt x="347" y="693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10"/>
          <p:cNvSpPr>
            <a:spLocks/>
          </p:cNvSpPr>
          <p:nvPr/>
        </p:nvSpPr>
        <p:spPr bwMode="auto">
          <a:xfrm>
            <a:off x="685801" y="1866106"/>
            <a:ext cx="1812925" cy="1811337"/>
          </a:xfrm>
          <a:custGeom>
            <a:avLst/>
            <a:gdLst>
              <a:gd name="T0" fmla="*/ 571 w 1142"/>
              <a:gd name="T1" fmla="*/ 1141 h 1141"/>
              <a:gd name="T2" fmla="*/ 0 w 1142"/>
              <a:gd name="T3" fmla="*/ 570 h 1141"/>
              <a:gd name="T4" fmla="*/ 571 w 1142"/>
              <a:gd name="T5" fmla="*/ 0 h 1141"/>
              <a:gd name="T6" fmla="*/ 1142 w 1142"/>
              <a:gd name="T7" fmla="*/ 570 h 1141"/>
              <a:gd name="T8" fmla="*/ 571 w 1142"/>
              <a:gd name="T9" fmla="*/ 1141 h 11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42" h="1141">
                <a:moveTo>
                  <a:pt x="571" y="1141"/>
                </a:moveTo>
                <a:lnTo>
                  <a:pt x="0" y="570"/>
                </a:lnTo>
                <a:lnTo>
                  <a:pt x="571" y="0"/>
                </a:lnTo>
                <a:lnTo>
                  <a:pt x="1142" y="570"/>
                </a:lnTo>
                <a:lnTo>
                  <a:pt x="571" y="1141"/>
                </a:ln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TextBox 61"/>
          <p:cNvSpPr txBox="1"/>
          <p:nvPr/>
        </p:nvSpPr>
        <p:spPr>
          <a:xfrm>
            <a:off x="7108371" y="1866106"/>
            <a:ext cx="2456613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7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rPr>
              <a:t>AWESOME</a:t>
            </a:r>
          </a:p>
          <a:p>
            <a:r>
              <a:rPr lang="en-US" sz="2800" b="1" spc="200" dirty="0">
                <a:latin typeface="Raleway" panose="020B0503030101060003" pitchFamily="34" charset="0"/>
              </a:rPr>
              <a:t>HEADING</a:t>
            </a:r>
          </a:p>
        </p:txBody>
      </p:sp>
      <p:sp>
        <p:nvSpPr>
          <p:cNvPr id="63" name="Rectangle 4"/>
          <p:cNvSpPr>
            <a:spLocks/>
          </p:cNvSpPr>
          <p:nvPr/>
        </p:nvSpPr>
        <p:spPr bwMode="auto">
          <a:xfrm>
            <a:off x="7184572" y="2744838"/>
            <a:ext cx="4225078" cy="57193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7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Lato" charset="0"/>
                <a:cs typeface="Lato" charset="0"/>
                <a:sym typeface="Montserrat-Regular" charset="0"/>
              </a:rPr>
              <a:t>This letterhead design is meant to project an image of professionalism and reliability. By using simple alignments we have created a very much</a:t>
            </a:r>
          </a:p>
        </p:txBody>
      </p:sp>
      <p:grpSp>
        <p:nvGrpSpPr>
          <p:cNvPr id="46" name="Group 45"/>
          <p:cNvGrpSpPr/>
          <p:nvPr/>
        </p:nvGrpSpPr>
        <p:grpSpPr>
          <a:xfrm>
            <a:off x="7184572" y="4036391"/>
            <a:ext cx="3716632" cy="402002"/>
            <a:chOff x="7184572" y="3807791"/>
            <a:chExt cx="3716632" cy="402002"/>
          </a:xfrm>
        </p:grpSpPr>
        <p:grpSp>
          <p:nvGrpSpPr>
            <p:cNvPr id="65" name="Group 64"/>
            <p:cNvGrpSpPr/>
            <p:nvPr/>
          </p:nvGrpSpPr>
          <p:grpSpPr>
            <a:xfrm>
              <a:off x="7184572" y="3807791"/>
              <a:ext cx="402002" cy="402002"/>
              <a:chOff x="8621485" y="2322285"/>
              <a:chExt cx="402002" cy="402002"/>
            </a:xfrm>
          </p:grpSpPr>
          <p:sp>
            <p:nvSpPr>
              <p:cNvPr id="67" name="Oval 66"/>
              <p:cNvSpPr/>
              <p:nvPr/>
            </p:nvSpPr>
            <p:spPr>
              <a:xfrm>
                <a:off x="8621485" y="2322285"/>
                <a:ext cx="402002" cy="402002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TextBox 67"/>
              <p:cNvSpPr txBox="1"/>
              <p:nvPr/>
            </p:nvSpPr>
            <p:spPr>
              <a:xfrm>
                <a:off x="8621486" y="2361704"/>
                <a:ext cx="402001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1</a:t>
                </a:r>
              </a:p>
            </p:txBody>
          </p:sp>
        </p:grpSp>
        <p:sp>
          <p:nvSpPr>
            <p:cNvPr id="66" name="Rectangle 4"/>
            <p:cNvSpPr>
              <a:spLocks/>
            </p:cNvSpPr>
            <p:nvPr/>
          </p:nvSpPr>
          <p:spPr bwMode="auto">
            <a:xfrm>
              <a:off x="7820052" y="3807791"/>
              <a:ext cx="3081152" cy="40200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aleway" panose="020B0503030101060003" pitchFamily="34" charset="0"/>
                  <a:ea typeface="Lato" charset="0"/>
                  <a:cs typeface="Lato" charset="0"/>
                  <a:sym typeface="Montserrat-Regular" charset="0"/>
                </a:rPr>
                <a:t>This letterhead design is meant to project an image of professionalism and reliability. By</a:t>
              </a:r>
            </a:p>
          </p:txBody>
        </p:sp>
      </p:grpSp>
      <p:grpSp>
        <p:nvGrpSpPr>
          <p:cNvPr id="82" name="Group 81"/>
          <p:cNvGrpSpPr/>
          <p:nvPr/>
        </p:nvGrpSpPr>
        <p:grpSpPr>
          <a:xfrm>
            <a:off x="7184572" y="4690966"/>
            <a:ext cx="3716632" cy="402002"/>
            <a:chOff x="7184572" y="3807791"/>
            <a:chExt cx="3716632" cy="402002"/>
          </a:xfrm>
        </p:grpSpPr>
        <p:grpSp>
          <p:nvGrpSpPr>
            <p:cNvPr id="83" name="Group 82"/>
            <p:cNvGrpSpPr/>
            <p:nvPr/>
          </p:nvGrpSpPr>
          <p:grpSpPr>
            <a:xfrm>
              <a:off x="7184572" y="3807791"/>
              <a:ext cx="402002" cy="402002"/>
              <a:chOff x="8621485" y="2322285"/>
              <a:chExt cx="402002" cy="402002"/>
            </a:xfrm>
          </p:grpSpPr>
          <p:sp>
            <p:nvSpPr>
              <p:cNvPr id="86" name="Oval 85"/>
              <p:cNvSpPr/>
              <p:nvPr/>
            </p:nvSpPr>
            <p:spPr>
              <a:xfrm>
                <a:off x="8621485" y="2322285"/>
                <a:ext cx="402002" cy="402002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" name="TextBox 93"/>
              <p:cNvSpPr txBox="1"/>
              <p:nvPr/>
            </p:nvSpPr>
            <p:spPr>
              <a:xfrm>
                <a:off x="8621486" y="2361704"/>
                <a:ext cx="402001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2</a:t>
                </a:r>
              </a:p>
            </p:txBody>
          </p:sp>
        </p:grpSp>
        <p:sp>
          <p:nvSpPr>
            <p:cNvPr id="85" name="Rectangle 4"/>
            <p:cNvSpPr>
              <a:spLocks/>
            </p:cNvSpPr>
            <p:nvPr/>
          </p:nvSpPr>
          <p:spPr bwMode="auto">
            <a:xfrm>
              <a:off x="7820052" y="3807791"/>
              <a:ext cx="3081152" cy="40200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aleway" panose="020B0503030101060003" pitchFamily="34" charset="0"/>
                  <a:ea typeface="Lato" charset="0"/>
                  <a:cs typeface="Lato" charset="0"/>
                  <a:sym typeface="Montserrat-Regular" charset="0"/>
                </a:rPr>
                <a:t>This letterhead design is meant to project an image of professionalism and reliability. By</a:t>
              </a:r>
            </a:p>
          </p:txBody>
        </p:sp>
      </p:grpSp>
      <p:grpSp>
        <p:nvGrpSpPr>
          <p:cNvPr id="100" name="Group 99"/>
          <p:cNvGrpSpPr/>
          <p:nvPr/>
        </p:nvGrpSpPr>
        <p:grpSpPr>
          <a:xfrm>
            <a:off x="7184572" y="5345541"/>
            <a:ext cx="3716632" cy="402002"/>
            <a:chOff x="7184572" y="3807791"/>
            <a:chExt cx="3716632" cy="402002"/>
          </a:xfrm>
        </p:grpSpPr>
        <p:grpSp>
          <p:nvGrpSpPr>
            <p:cNvPr id="101" name="Group 100"/>
            <p:cNvGrpSpPr/>
            <p:nvPr/>
          </p:nvGrpSpPr>
          <p:grpSpPr>
            <a:xfrm>
              <a:off x="7184572" y="3807791"/>
              <a:ext cx="402002" cy="402002"/>
              <a:chOff x="8621485" y="2322285"/>
              <a:chExt cx="402002" cy="402002"/>
            </a:xfrm>
          </p:grpSpPr>
          <p:sp>
            <p:nvSpPr>
              <p:cNvPr id="103" name="Oval 102"/>
              <p:cNvSpPr/>
              <p:nvPr/>
            </p:nvSpPr>
            <p:spPr>
              <a:xfrm>
                <a:off x="8621485" y="2322285"/>
                <a:ext cx="402002" cy="402002"/>
              </a:xfrm>
              <a:prstGeom prst="ellipse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" name="TextBox 103"/>
              <p:cNvSpPr txBox="1"/>
              <p:nvPr/>
            </p:nvSpPr>
            <p:spPr>
              <a:xfrm>
                <a:off x="8621486" y="2361704"/>
                <a:ext cx="402001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3</a:t>
                </a:r>
              </a:p>
            </p:txBody>
          </p:sp>
        </p:grpSp>
        <p:sp>
          <p:nvSpPr>
            <p:cNvPr id="102" name="Rectangle 4"/>
            <p:cNvSpPr>
              <a:spLocks/>
            </p:cNvSpPr>
            <p:nvPr/>
          </p:nvSpPr>
          <p:spPr bwMode="auto">
            <a:xfrm>
              <a:off x="7820052" y="3807791"/>
              <a:ext cx="3081152" cy="40200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aleway" panose="020B0503030101060003" pitchFamily="34" charset="0"/>
                  <a:ea typeface="Lato" charset="0"/>
                  <a:cs typeface="Lato" charset="0"/>
                  <a:sym typeface="Montserrat-Regular" charset="0"/>
                </a:rPr>
                <a:t>This letterhead design is meant to project an image of professionalism and reliability. By</a:t>
              </a:r>
            </a:p>
          </p:txBody>
        </p:sp>
      </p:grp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26ECCC87-9353-41A0-B84D-85F0427F9363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FDE4F773-4F6A-4EE0-BBF1-BA22208703B5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313AD3DF-6A20-49B4-BF94-1F6A3175BBE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51872345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wind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5</a:t>
            </a:fld>
            <a:endParaRPr lang="en-US" dirty="0">
              <a:latin typeface="Raleway" panose="020B0503030101060003" pitchFamily="34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Team Members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sp>
        <p:nvSpPr>
          <p:cNvPr id="12" name="Oval 11"/>
          <p:cNvSpPr/>
          <p:nvPr/>
        </p:nvSpPr>
        <p:spPr>
          <a:xfrm>
            <a:off x="2130321" y="2077412"/>
            <a:ext cx="1624342" cy="1624342"/>
          </a:xfrm>
          <a:prstGeom prst="ellipse">
            <a:avLst/>
          </a:prstGeom>
          <a:noFill/>
          <a:ln w="762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2297942" y="2245035"/>
            <a:ext cx="1289100" cy="1289096"/>
          </a:xfrm>
          <a:prstGeom prst="ellipse">
            <a:avLst/>
          </a:prstGeom>
          <a:noFill/>
          <a:ln w="952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Oval 40"/>
          <p:cNvSpPr/>
          <p:nvPr/>
        </p:nvSpPr>
        <p:spPr>
          <a:xfrm>
            <a:off x="5283829" y="2077412"/>
            <a:ext cx="1624342" cy="1624342"/>
          </a:xfrm>
          <a:prstGeom prst="ellipse">
            <a:avLst/>
          </a:prstGeom>
          <a:noFill/>
          <a:ln w="762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Oval 41"/>
          <p:cNvSpPr/>
          <p:nvPr/>
        </p:nvSpPr>
        <p:spPr>
          <a:xfrm>
            <a:off x="5451450" y="2245035"/>
            <a:ext cx="1289100" cy="1289096"/>
          </a:xfrm>
          <a:prstGeom prst="ellipse">
            <a:avLst/>
          </a:prstGeom>
          <a:noFill/>
          <a:ln w="952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Oval 43"/>
          <p:cNvSpPr/>
          <p:nvPr/>
        </p:nvSpPr>
        <p:spPr>
          <a:xfrm>
            <a:off x="8437337" y="2077412"/>
            <a:ext cx="1624342" cy="1624342"/>
          </a:xfrm>
          <a:prstGeom prst="ellipse">
            <a:avLst/>
          </a:prstGeom>
          <a:noFill/>
          <a:ln w="762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/>
          <p:cNvSpPr/>
          <p:nvPr/>
        </p:nvSpPr>
        <p:spPr>
          <a:xfrm>
            <a:off x="8604958" y="2245035"/>
            <a:ext cx="1289100" cy="1289096"/>
          </a:xfrm>
          <a:prstGeom prst="ellipse">
            <a:avLst/>
          </a:prstGeom>
          <a:noFill/>
          <a:ln w="9525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/>
          <p:cNvGrpSpPr/>
          <p:nvPr/>
        </p:nvGrpSpPr>
        <p:grpSpPr>
          <a:xfrm>
            <a:off x="1989778" y="4068323"/>
            <a:ext cx="1905427" cy="1467914"/>
            <a:chOff x="1989778" y="4057911"/>
            <a:chExt cx="1905427" cy="1467914"/>
          </a:xfrm>
        </p:grpSpPr>
        <p:grpSp>
          <p:nvGrpSpPr>
            <p:cNvPr id="51" name="Group 50"/>
            <p:cNvGrpSpPr/>
            <p:nvPr/>
          </p:nvGrpSpPr>
          <p:grpSpPr>
            <a:xfrm>
              <a:off x="1989778" y="4057911"/>
              <a:ext cx="1905427" cy="1033896"/>
              <a:chOff x="5143287" y="4402038"/>
              <a:chExt cx="1905427" cy="1033896"/>
            </a:xfrm>
          </p:grpSpPr>
          <p:sp>
            <p:nvSpPr>
              <p:cNvPr id="70" name="TextBox 69"/>
              <p:cNvSpPr txBox="1"/>
              <p:nvPr/>
            </p:nvSpPr>
            <p:spPr>
              <a:xfrm>
                <a:off x="5501241" y="4402038"/>
                <a:ext cx="1189518" cy="36099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2300"/>
                  </a:lnSpc>
                </a:pPr>
                <a:r>
                  <a:rPr lang="en-US" sz="1500" b="1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</a:rPr>
                  <a:t>JOHN DEO</a:t>
                </a:r>
                <a:endParaRPr lang="en-US" sz="2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aleway" panose="020B0503030101060003" pitchFamily="34" charset="0"/>
                  <a:ea typeface="Roboto Slab" pitchFamily="2" charset="0"/>
                </a:endParaRPr>
              </a:p>
            </p:txBody>
          </p:sp>
          <p:sp>
            <p:nvSpPr>
              <p:cNvPr id="71" name="Rectangle 70"/>
              <p:cNvSpPr/>
              <p:nvPr/>
            </p:nvSpPr>
            <p:spPr>
              <a:xfrm>
                <a:off x="5143287" y="4780883"/>
                <a:ext cx="1905427" cy="655051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5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meant  your project Lorem </a:t>
                </a:r>
                <a:r>
                  <a:rPr lang="en-US" sz="11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lorem</a:t>
                </a: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 ipsum text see.</a:t>
                </a:r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2396680" y="5229363"/>
              <a:ext cx="1091624" cy="296462"/>
              <a:chOff x="1515100" y="5516154"/>
              <a:chExt cx="1324077" cy="359591"/>
            </a:xfrm>
          </p:grpSpPr>
          <p:sp>
            <p:nvSpPr>
              <p:cNvPr id="53" name="Rectangle 52"/>
              <p:cNvSpPr/>
              <p:nvPr/>
            </p:nvSpPr>
            <p:spPr>
              <a:xfrm>
                <a:off x="1515100" y="5516154"/>
                <a:ext cx="1324077" cy="359591"/>
              </a:xfrm>
              <a:prstGeom prst="rect">
                <a:avLst/>
              </a:prstGeom>
              <a:noFill/>
              <a:ln w="3175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grpSp>
            <p:nvGrpSpPr>
              <p:cNvPr id="54" name="Group 53"/>
              <p:cNvGrpSpPr/>
              <p:nvPr/>
            </p:nvGrpSpPr>
            <p:grpSpPr>
              <a:xfrm>
                <a:off x="1747552" y="5584029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55" name="Group 54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64" name="Oval 63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69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6" name="Group 55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60" name="Oval 59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61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7" name="Group 56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58" name="Oval 57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59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72" name="Group 71"/>
          <p:cNvGrpSpPr/>
          <p:nvPr/>
        </p:nvGrpSpPr>
        <p:grpSpPr>
          <a:xfrm>
            <a:off x="5143286" y="4068323"/>
            <a:ext cx="1905427" cy="1467914"/>
            <a:chOff x="1989778" y="4057911"/>
            <a:chExt cx="1905427" cy="1467914"/>
          </a:xfrm>
        </p:grpSpPr>
        <p:grpSp>
          <p:nvGrpSpPr>
            <p:cNvPr id="73" name="Group 72"/>
            <p:cNvGrpSpPr/>
            <p:nvPr/>
          </p:nvGrpSpPr>
          <p:grpSpPr>
            <a:xfrm>
              <a:off x="1989778" y="4057911"/>
              <a:ext cx="1905427" cy="1033896"/>
              <a:chOff x="5143287" y="4402038"/>
              <a:chExt cx="1905427" cy="1033896"/>
            </a:xfrm>
          </p:grpSpPr>
          <p:sp>
            <p:nvSpPr>
              <p:cNvPr id="90" name="TextBox 89"/>
              <p:cNvSpPr txBox="1"/>
              <p:nvPr/>
            </p:nvSpPr>
            <p:spPr>
              <a:xfrm>
                <a:off x="5501241" y="4402038"/>
                <a:ext cx="1189518" cy="36099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2300"/>
                  </a:lnSpc>
                </a:pPr>
                <a:r>
                  <a:rPr lang="en-US" sz="1500" b="1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</a:rPr>
                  <a:t>JOHN DEO</a:t>
                </a:r>
                <a:endParaRPr lang="en-US" sz="2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aleway" panose="020B0503030101060003" pitchFamily="34" charset="0"/>
                  <a:ea typeface="Roboto Slab" pitchFamily="2" charset="0"/>
                </a:endParaRPr>
              </a:p>
            </p:txBody>
          </p:sp>
          <p:sp>
            <p:nvSpPr>
              <p:cNvPr id="91" name="Rectangle 90"/>
              <p:cNvSpPr/>
              <p:nvPr/>
            </p:nvSpPr>
            <p:spPr>
              <a:xfrm>
                <a:off x="5143287" y="4780883"/>
                <a:ext cx="1905427" cy="655051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5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meant  your project Lorem </a:t>
                </a:r>
                <a:r>
                  <a:rPr lang="en-US" sz="11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lorem</a:t>
                </a: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 ipsum text see.</a:t>
                </a:r>
              </a:p>
            </p:txBody>
          </p:sp>
        </p:grpSp>
        <p:grpSp>
          <p:nvGrpSpPr>
            <p:cNvPr id="74" name="Group 73"/>
            <p:cNvGrpSpPr/>
            <p:nvPr/>
          </p:nvGrpSpPr>
          <p:grpSpPr>
            <a:xfrm>
              <a:off x="2396680" y="5229363"/>
              <a:ext cx="1091624" cy="296462"/>
              <a:chOff x="1515100" y="5516154"/>
              <a:chExt cx="1324077" cy="359591"/>
            </a:xfrm>
          </p:grpSpPr>
          <p:sp>
            <p:nvSpPr>
              <p:cNvPr id="75" name="Rectangle 74"/>
              <p:cNvSpPr/>
              <p:nvPr/>
            </p:nvSpPr>
            <p:spPr>
              <a:xfrm>
                <a:off x="1515100" y="5516154"/>
                <a:ext cx="1324077" cy="359591"/>
              </a:xfrm>
              <a:prstGeom prst="rect">
                <a:avLst/>
              </a:prstGeom>
              <a:noFill/>
              <a:ln w="3175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grpSp>
            <p:nvGrpSpPr>
              <p:cNvPr id="76" name="Group 75"/>
              <p:cNvGrpSpPr/>
              <p:nvPr/>
            </p:nvGrpSpPr>
            <p:grpSpPr>
              <a:xfrm>
                <a:off x="1747552" y="5584029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77" name="Group 76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88" name="Oval 87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89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8" name="Group 77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84" name="Oval 83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87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9" name="Group 78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80" name="Oval 79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81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92" name="Group 91"/>
          <p:cNvGrpSpPr/>
          <p:nvPr/>
        </p:nvGrpSpPr>
        <p:grpSpPr>
          <a:xfrm>
            <a:off x="8296794" y="4068323"/>
            <a:ext cx="1905427" cy="1467914"/>
            <a:chOff x="1989778" y="4057911"/>
            <a:chExt cx="1905427" cy="1467914"/>
          </a:xfrm>
        </p:grpSpPr>
        <p:grpSp>
          <p:nvGrpSpPr>
            <p:cNvPr id="93" name="Group 92"/>
            <p:cNvGrpSpPr/>
            <p:nvPr/>
          </p:nvGrpSpPr>
          <p:grpSpPr>
            <a:xfrm>
              <a:off x="1989778" y="4057911"/>
              <a:ext cx="1905427" cy="1033896"/>
              <a:chOff x="5143287" y="4402038"/>
              <a:chExt cx="1905427" cy="1033896"/>
            </a:xfrm>
          </p:grpSpPr>
          <p:sp>
            <p:nvSpPr>
              <p:cNvPr id="112" name="TextBox 111"/>
              <p:cNvSpPr txBox="1"/>
              <p:nvPr/>
            </p:nvSpPr>
            <p:spPr>
              <a:xfrm>
                <a:off x="5501241" y="4402038"/>
                <a:ext cx="1189518" cy="36099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2300"/>
                  </a:lnSpc>
                </a:pPr>
                <a:r>
                  <a:rPr lang="en-US" sz="1500" b="1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</a:rPr>
                  <a:t>JOHN DEO</a:t>
                </a:r>
                <a:endParaRPr lang="en-US" sz="2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aleway" panose="020B0503030101060003" pitchFamily="34" charset="0"/>
                  <a:ea typeface="Roboto Slab" pitchFamily="2" charset="0"/>
                </a:endParaRPr>
              </a:p>
            </p:txBody>
          </p:sp>
          <p:sp>
            <p:nvSpPr>
              <p:cNvPr id="113" name="Rectangle 112"/>
              <p:cNvSpPr/>
              <p:nvPr/>
            </p:nvSpPr>
            <p:spPr>
              <a:xfrm>
                <a:off x="5143287" y="4780883"/>
                <a:ext cx="1905427" cy="655051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5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meant  your project Lorem </a:t>
                </a:r>
                <a:r>
                  <a:rPr lang="en-US" sz="11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lorem</a:t>
                </a: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aleway" panose="020B0503030101060003" pitchFamily="34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 ipsum text see.</a:t>
                </a:r>
              </a:p>
            </p:txBody>
          </p:sp>
        </p:grpSp>
        <p:grpSp>
          <p:nvGrpSpPr>
            <p:cNvPr id="95" name="Group 94"/>
            <p:cNvGrpSpPr/>
            <p:nvPr/>
          </p:nvGrpSpPr>
          <p:grpSpPr>
            <a:xfrm>
              <a:off x="2396680" y="5229363"/>
              <a:ext cx="1091624" cy="296462"/>
              <a:chOff x="1515100" y="5516154"/>
              <a:chExt cx="1324077" cy="359591"/>
            </a:xfrm>
          </p:grpSpPr>
          <p:sp>
            <p:nvSpPr>
              <p:cNvPr id="96" name="Rectangle 95"/>
              <p:cNvSpPr/>
              <p:nvPr/>
            </p:nvSpPr>
            <p:spPr>
              <a:xfrm>
                <a:off x="1515100" y="5516154"/>
                <a:ext cx="1324077" cy="359591"/>
              </a:xfrm>
              <a:prstGeom prst="rect">
                <a:avLst/>
              </a:prstGeom>
              <a:noFill/>
              <a:ln w="3175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grpSp>
            <p:nvGrpSpPr>
              <p:cNvPr id="97" name="Group 96"/>
              <p:cNvGrpSpPr/>
              <p:nvPr/>
            </p:nvGrpSpPr>
            <p:grpSpPr>
              <a:xfrm>
                <a:off x="1747552" y="5584029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98" name="Group 97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110" name="Oval 109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11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9" name="Group 98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108" name="Oval 107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09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5" name="Group 104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106" name="Oval 105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07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7EA2AD6-7C46-4B09-83C7-9B4BF15C436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AE1AC4B-F561-4C6C-B200-38A6DAF31C3F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48935FE5-A58F-47D8-B070-95C0681AC60C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86806334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racture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6</a:t>
            </a:fld>
            <a:endParaRPr lang="en-US" dirty="0">
              <a:latin typeface="Raleway" panose="020B0503030101060003" pitchFamily="34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Portfolio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0" y="1929172"/>
            <a:ext cx="3981899" cy="1695450"/>
          </a:xfrm>
          <a:prstGeom prst="rect">
            <a:avLst/>
          </a:prstGeom>
          <a:noFill/>
          <a:ln w="952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Rectangle 38"/>
          <p:cNvSpPr/>
          <p:nvPr/>
        </p:nvSpPr>
        <p:spPr>
          <a:xfrm>
            <a:off x="8210101" y="1929172"/>
            <a:ext cx="3981899" cy="1695450"/>
          </a:xfrm>
          <a:prstGeom prst="rect">
            <a:avLst/>
          </a:prstGeom>
          <a:noFill/>
          <a:ln w="952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ectangle 40"/>
          <p:cNvSpPr/>
          <p:nvPr/>
        </p:nvSpPr>
        <p:spPr>
          <a:xfrm>
            <a:off x="0" y="3747774"/>
            <a:ext cx="3981899" cy="1695450"/>
          </a:xfrm>
          <a:prstGeom prst="rect">
            <a:avLst/>
          </a:prstGeom>
          <a:noFill/>
          <a:ln w="952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Rectangle 42"/>
          <p:cNvSpPr/>
          <p:nvPr/>
        </p:nvSpPr>
        <p:spPr>
          <a:xfrm>
            <a:off x="8210101" y="3747774"/>
            <a:ext cx="3981899" cy="1695450"/>
          </a:xfrm>
          <a:prstGeom prst="rect">
            <a:avLst/>
          </a:prstGeom>
          <a:noFill/>
          <a:ln w="952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Isosceles Triangle 16"/>
          <p:cNvSpPr/>
          <p:nvPr/>
        </p:nvSpPr>
        <p:spPr>
          <a:xfrm rot="16200000">
            <a:off x="1921015" y="2668608"/>
            <a:ext cx="251229" cy="216577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Isosceles Triangle 51"/>
          <p:cNvSpPr/>
          <p:nvPr/>
        </p:nvSpPr>
        <p:spPr>
          <a:xfrm rot="16200000">
            <a:off x="1921015" y="4487210"/>
            <a:ext cx="251229" cy="216577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Isosceles Triangle 52"/>
          <p:cNvSpPr/>
          <p:nvPr/>
        </p:nvSpPr>
        <p:spPr>
          <a:xfrm rot="5400000">
            <a:off x="10021575" y="4487211"/>
            <a:ext cx="251229" cy="216577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Isosceles Triangle 53"/>
          <p:cNvSpPr/>
          <p:nvPr/>
        </p:nvSpPr>
        <p:spPr>
          <a:xfrm rot="5400000">
            <a:off x="10021575" y="2668609"/>
            <a:ext cx="251229" cy="216577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Rectangle 4"/>
          <p:cNvSpPr>
            <a:spLocks/>
          </p:cNvSpPr>
          <p:nvPr/>
        </p:nvSpPr>
        <p:spPr bwMode="auto">
          <a:xfrm>
            <a:off x="2410384" y="2316509"/>
            <a:ext cx="1312408" cy="9131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Lato" charset="0"/>
                <a:cs typeface="Lato" charset="0"/>
                <a:sym typeface="Montserrat-Regular" charset="0"/>
              </a:rPr>
              <a:t>ThisletterheaddesignismeanttoprojectanimageofprofessionByusingsimplealign</a:t>
            </a:r>
          </a:p>
        </p:txBody>
      </p:sp>
      <p:sp>
        <p:nvSpPr>
          <p:cNvPr id="84" name="Rectangle 4"/>
          <p:cNvSpPr>
            <a:spLocks/>
          </p:cNvSpPr>
          <p:nvPr/>
        </p:nvSpPr>
        <p:spPr bwMode="auto">
          <a:xfrm>
            <a:off x="8464667" y="2316509"/>
            <a:ext cx="1312408" cy="9131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Lato" charset="0"/>
                <a:cs typeface="Lato" charset="0"/>
                <a:sym typeface="Montserrat-Regular" charset="0"/>
              </a:rPr>
              <a:t>ThisletterheaddesignismeanttoprojectanimageofprofessionByusingsimplealign</a:t>
            </a:r>
          </a:p>
        </p:txBody>
      </p:sp>
      <p:sp>
        <p:nvSpPr>
          <p:cNvPr id="87" name="Rectangle 4"/>
          <p:cNvSpPr>
            <a:spLocks/>
          </p:cNvSpPr>
          <p:nvPr/>
        </p:nvSpPr>
        <p:spPr bwMode="auto">
          <a:xfrm>
            <a:off x="8464667" y="4138935"/>
            <a:ext cx="1312408" cy="9131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Lato" charset="0"/>
                <a:cs typeface="Lato" charset="0"/>
                <a:sym typeface="Montserrat-Regular" charset="0"/>
              </a:rPr>
              <a:t>ThisletterheaddesignismeanttoprojectanimageofprofessionByusingsimplealign</a:t>
            </a:r>
          </a:p>
        </p:txBody>
      </p:sp>
      <p:sp>
        <p:nvSpPr>
          <p:cNvPr id="88" name="Rectangle 4"/>
          <p:cNvSpPr>
            <a:spLocks/>
          </p:cNvSpPr>
          <p:nvPr/>
        </p:nvSpPr>
        <p:spPr bwMode="auto">
          <a:xfrm>
            <a:off x="2410384" y="4138935"/>
            <a:ext cx="1312408" cy="9131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Lato" charset="0"/>
                <a:cs typeface="Lato" charset="0"/>
                <a:sym typeface="Montserrat-Regular" charset="0"/>
              </a:rPr>
              <a:t>ThisletterheaddesignismeanttoprojectanimageofprofessionByusingsimplealign</a:t>
            </a:r>
          </a:p>
        </p:txBody>
      </p:sp>
      <p:pic>
        <p:nvPicPr>
          <p:cNvPr id="18" name="Picture Placeholder 17">
            <a:extLst>
              <a:ext uri="{FF2B5EF4-FFF2-40B4-BE49-F238E27FC236}">
                <a16:creationId xmlns:a16="http://schemas.microsoft.com/office/drawing/2014/main" id="{1222FABB-07C1-437D-AD9A-39CCBD3A1201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3"/>
          <a:srcRect l="344" r="344"/>
          <a:stretch>
            <a:fillRect/>
          </a:stretch>
        </p:blipFill>
        <p:spPr/>
      </p:pic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E1B086CE-A93E-4FC2-BB46-711CFC634D8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id="{F03389DD-C5DB-4509-A048-9466630630CD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31" name="Picture Placeholder 30">
            <a:extLst>
              <a:ext uri="{FF2B5EF4-FFF2-40B4-BE49-F238E27FC236}">
                <a16:creationId xmlns:a16="http://schemas.microsoft.com/office/drawing/2014/main" id="{FB630E5E-9A9E-4640-908C-6F194DD12F27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33" name="Picture Placeholder 32">
            <a:extLst>
              <a:ext uri="{FF2B5EF4-FFF2-40B4-BE49-F238E27FC236}">
                <a16:creationId xmlns:a16="http://schemas.microsoft.com/office/drawing/2014/main" id="{80FDEC85-1CAB-4F0E-AC08-D81AE881CA05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35" name="Picture Placeholder 34">
            <a:extLst>
              <a:ext uri="{FF2B5EF4-FFF2-40B4-BE49-F238E27FC236}">
                <a16:creationId xmlns:a16="http://schemas.microsoft.com/office/drawing/2014/main" id="{0FE3EF12-0329-42E4-8FF5-1947574861BB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287843646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crush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7</a:t>
            </a:fld>
            <a:endParaRPr lang="en-US" dirty="0">
              <a:latin typeface="Raleway" panose="020B0503030101060003" pitchFamily="34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Timeline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grpSp>
        <p:nvGrpSpPr>
          <p:cNvPr id="131" name="Group 130"/>
          <p:cNvGrpSpPr/>
          <p:nvPr/>
        </p:nvGrpSpPr>
        <p:grpSpPr>
          <a:xfrm>
            <a:off x="0" y="2132258"/>
            <a:ext cx="12192000" cy="3010203"/>
            <a:chOff x="0" y="1922708"/>
            <a:chExt cx="12192000" cy="3010203"/>
          </a:xfrm>
        </p:grpSpPr>
        <p:cxnSp>
          <p:nvCxnSpPr>
            <p:cNvPr id="21" name="Straight Connector 20"/>
            <p:cNvCxnSpPr/>
            <p:nvPr/>
          </p:nvCxnSpPr>
          <p:spPr>
            <a:xfrm>
              <a:off x="0" y="3429000"/>
              <a:ext cx="12192000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04" name="Group 103"/>
            <p:cNvGrpSpPr/>
            <p:nvPr/>
          </p:nvGrpSpPr>
          <p:grpSpPr>
            <a:xfrm>
              <a:off x="1487041" y="1922708"/>
              <a:ext cx="729890" cy="1614242"/>
              <a:chOff x="1209628" y="1922708"/>
              <a:chExt cx="729890" cy="1614242"/>
            </a:xfrm>
          </p:grpSpPr>
          <p:sp>
            <p:nvSpPr>
              <p:cNvPr id="45" name="Freeform 5"/>
              <p:cNvSpPr>
                <a:spLocks noEditPoints="1"/>
              </p:cNvSpPr>
              <p:nvPr/>
            </p:nvSpPr>
            <p:spPr bwMode="auto">
              <a:xfrm>
                <a:off x="1376562" y="2122947"/>
                <a:ext cx="396023" cy="329413"/>
              </a:xfrm>
              <a:custGeom>
                <a:avLst/>
                <a:gdLst>
                  <a:gd name="T0" fmla="*/ 141 w 143"/>
                  <a:gd name="T1" fmla="*/ 55 h 117"/>
                  <a:gd name="T2" fmla="*/ 77 w 143"/>
                  <a:gd name="T3" fmla="*/ 4 h 117"/>
                  <a:gd name="T4" fmla="*/ 74 w 143"/>
                  <a:gd name="T5" fmla="*/ 1 h 117"/>
                  <a:gd name="T6" fmla="*/ 69 w 143"/>
                  <a:gd name="T7" fmla="*/ 1 h 117"/>
                  <a:gd name="T8" fmla="*/ 51 w 143"/>
                  <a:gd name="T9" fmla="*/ 16 h 117"/>
                  <a:gd name="T10" fmla="*/ 51 w 143"/>
                  <a:gd name="T11" fmla="*/ 10 h 117"/>
                  <a:gd name="T12" fmla="*/ 47 w 143"/>
                  <a:gd name="T13" fmla="*/ 6 h 117"/>
                  <a:gd name="T14" fmla="*/ 33 w 143"/>
                  <a:gd name="T15" fmla="*/ 6 h 117"/>
                  <a:gd name="T16" fmla="*/ 30 w 143"/>
                  <a:gd name="T17" fmla="*/ 10 h 117"/>
                  <a:gd name="T18" fmla="*/ 30 w 143"/>
                  <a:gd name="T19" fmla="*/ 33 h 117"/>
                  <a:gd name="T20" fmla="*/ 2 w 143"/>
                  <a:gd name="T21" fmla="*/ 56 h 117"/>
                  <a:gd name="T22" fmla="*/ 1 w 143"/>
                  <a:gd name="T23" fmla="*/ 61 h 117"/>
                  <a:gd name="T24" fmla="*/ 4 w 143"/>
                  <a:gd name="T25" fmla="*/ 63 h 117"/>
                  <a:gd name="T26" fmla="*/ 6 w 143"/>
                  <a:gd name="T27" fmla="*/ 62 h 117"/>
                  <a:gd name="T28" fmla="*/ 17 w 143"/>
                  <a:gd name="T29" fmla="*/ 53 h 117"/>
                  <a:gd name="T30" fmla="*/ 17 w 143"/>
                  <a:gd name="T31" fmla="*/ 113 h 117"/>
                  <a:gd name="T32" fmla="*/ 21 w 143"/>
                  <a:gd name="T33" fmla="*/ 117 h 117"/>
                  <a:gd name="T34" fmla="*/ 59 w 143"/>
                  <a:gd name="T35" fmla="*/ 117 h 117"/>
                  <a:gd name="T36" fmla="*/ 63 w 143"/>
                  <a:gd name="T37" fmla="*/ 113 h 117"/>
                  <a:gd name="T38" fmla="*/ 63 w 143"/>
                  <a:gd name="T39" fmla="*/ 85 h 117"/>
                  <a:gd name="T40" fmla="*/ 80 w 143"/>
                  <a:gd name="T41" fmla="*/ 85 h 117"/>
                  <a:gd name="T42" fmla="*/ 80 w 143"/>
                  <a:gd name="T43" fmla="*/ 113 h 117"/>
                  <a:gd name="T44" fmla="*/ 84 w 143"/>
                  <a:gd name="T45" fmla="*/ 117 h 117"/>
                  <a:gd name="T46" fmla="*/ 122 w 143"/>
                  <a:gd name="T47" fmla="*/ 117 h 117"/>
                  <a:gd name="T48" fmla="*/ 126 w 143"/>
                  <a:gd name="T49" fmla="*/ 113 h 117"/>
                  <a:gd name="T50" fmla="*/ 126 w 143"/>
                  <a:gd name="T51" fmla="*/ 52 h 117"/>
                  <a:gd name="T52" fmla="*/ 137 w 143"/>
                  <a:gd name="T53" fmla="*/ 61 h 117"/>
                  <a:gd name="T54" fmla="*/ 139 w 143"/>
                  <a:gd name="T55" fmla="*/ 62 h 117"/>
                  <a:gd name="T56" fmla="*/ 142 w 143"/>
                  <a:gd name="T57" fmla="*/ 60 h 117"/>
                  <a:gd name="T58" fmla="*/ 141 w 143"/>
                  <a:gd name="T59" fmla="*/ 55 h 117"/>
                  <a:gd name="T60" fmla="*/ 37 w 143"/>
                  <a:gd name="T61" fmla="*/ 13 h 117"/>
                  <a:gd name="T62" fmla="*/ 43 w 143"/>
                  <a:gd name="T63" fmla="*/ 13 h 117"/>
                  <a:gd name="T64" fmla="*/ 43 w 143"/>
                  <a:gd name="T65" fmla="*/ 22 h 117"/>
                  <a:gd name="T66" fmla="*/ 37 w 143"/>
                  <a:gd name="T67" fmla="*/ 27 h 117"/>
                  <a:gd name="T68" fmla="*/ 37 w 143"/>
                  <a:gd name="T69" fmla="*/ 13 h 117"/>
                  <a:gd name="T70" fmla="*/ 119 w 143"/>
                  <a:gd name="T71" fmla="*/ 47 h 117"/>
                  <a:gd name="T72" fmla="*/ 119 w 143"/>
                  <a:gd name="T73" fmla="*/ 109 h 117"/>
                  <a:gd name="T74" fmla="*/ 87 w 143"/>
                  <a:gd name="T75" fmla="*/ 109 h 117"/>
                  <a:gd name="T76" fmla="*/ 87 w 143"/>
                  <a:gd name="T77" fmla="*/ 81 h 117"/>
                  <a:gd name="T78" fmla="*/ 84 w 143"/>
                  <a:gd name="T79" fmla="*/ 78 h 117"/>
                  <a:gd name="T80" fmla="*/ 59 w 143"/>
                  <a:gd name="T81" fmla="*/ 78 h 117"/>
                  <a:gd name="T82" fmla="*/ 56 w 143"/>
                  <a:gd name="T83" fmla="*/ 81 h 117"/>
                  <a:gd name="T84" fmla="*/ 56 w 143"/>
                  <a:gd name="T85" fmla="*/ 109 h 117"/>
                  <a:gd name="T86" fmla="*/ 24 w 143"/>
                  <a:gd name="T87" fmla="*/ 109 h 117"/>
                  <a:gd name="T88" fmla="*/ 24 w 143"/>
                  <a:gd name="T89" fmla="*/ 47 h 117"/>
                  <a:gd name="T90" fmla="*/ 38 w 143"/>
                  <a:gd name="T91" fmla="*/ 36 h 117"/>
                  <a:gd name="T92" fmla="*/ 72 w 143"/>
                  <a:gd name="T93" fmla="*/ 8 h 117"/>
                  <a:gd name="T94" fmla="*/ 119 w 143"/>
                  <a:gd name="T95" fmla="*/ 47 h 117"/>
                  <a:gd name="T96" fmla="*/ 119 w 143"/>
                  <a:gd name="T97" fmla="*/ 47 h 117"/>
                  <a:gd name="T98" fmla="*/ 119 w 143"/>
                  <a:gd name="T99" fmla="*/ 47 h 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43" h="117">
                    <a:moveTo>
                      <a:pt x="141" y="55"/>
                    </a:moveTo>
                    <a:cubicBezTo>
                      <a:pt x="77" y="4"/>
                      <a:pt x="77" y="4"/>
                      <a:pt x="77" y="4"/>
                    </a:cubicBezTo>
                    <a:cubicBezTo>
                      <a:pt x="74" y="1"/>
                      <a:pt x="74" y="1"/>
                      <a:pt x="74" y="1"/>
                    </a:cubicBezTo>
                    <a:cubicBezTo>
                      <a:pt x="72" y="0"/>
                      <a:pt x="71" y="0"/>
                      <a:pt x="69" y="1"/>
                    </a:cubicBezTo>
                    <a:cubicBezTo>
                      <a:pt x="51" y="16"/>
                      <a:pt x="51" y="16"/>
                      <a:pt x="51" y="16"/>
                    </a:cubicBezTo>
                    <a:cubicBezTo>
                      <a:pt x="51" y="10"/>
                      <a:pt x="51" y="10"/>
                      <a:pt x="51" y="10"/>
                    </a:cubicBezTo>
                    <a:cubicBezTo>
                      <a:pt x="51" y="8"/>
                      <a:pt x="49" y="6"/>
                      <a:pt x="47" y="6"/>
                    </a:cubicBezTo>
                    <a:cubicBezTo>
                      <a:pt x="33" y="6"/>
                      <a:pt x="33" y="6"/>
                      <a:pt x="33" y="6"/>
                    </a:cubicBezTo>
                    <a:cubicBezTo>
                      <a:pt x="31" y="6"/>
                      <a:pt x="30" y="8"/>
                      <a:pt x="30" y="10"/>
                    </a:cubicBezTo>
                    <a:cubicBezTo>
                      <a:pt x="30" y="33"/>
                      <a:pt x="30" y="33"/>
                      <a:pt x="30" y="33"/>
                    </a:cubicBezTo>
                    <a:cubicBezTo>
                      <a:pt x="2" y="56"/>
                      <a:pt x="2" y="56"/>
                      <a:pt x="2" y="56"/>
                    </a:cubicBezTo>
                    <a:cubicBezTo>
                      <a:pt x="0" y="58"/>
                      <a:pt x="0" y="60"/>
                      <a:pt x="1" y="61"/>
                    </a:cubicBezTo>
                    <a:cubicBezTo>
                      <a:pt x="2" y="62"/>
                      <a:pt x="3" y="63"/>
                      <a:pt x="4" y="63"/>
                    </a:cubicBezTo>
                    <a:cubicBezTo>
                      <a:pt x="5" y="63"/>
                      <a:pt x="5" y="63"/>
                      <a:pt x="6" y="62"/>
                    </a:cubicBezTo>
                    <a:cubicBezTo>
                      <a:pt x="17" y="53"/>
                      <a:pt x="17" y="53"/>
                      <a:pt x="17" y="53"/>
                    </a:cubicBezTo>
                    <a:cubicBezTo>
                      <a:pt x="17" y="113"/>
                      <a:pt x="17" y="113"/>
                      <a:pt x="17" y="113"/>
                    </a:cubicBezTo>
                    <a:cubicBezTo>
                      <a:pt x="17" y="115"/>
                      <a:pt x="19" y="117"/>
                      <a:pt x="21" y="117"/>
                    </a:cubicBezTo>
                    <a:cubicBezTo>
                      <a:pt x="59" y="117"/>
                      <a:pt x="59" y="117"/>
                      <a:pt x="59" y="117"/>
                    </a:cubicBezTo>
                    <a:cubicBezTo>
                      <a:pt x="61" y="117"/>
                      <a:pt x="63" y="115"/>
                      <a:pt x="63" y="113"/>
                    </a:cubicBezTo>
                    <a:cubicBezTo>
                      <a:pt x="63" y="85"/>
                      <a:pt x="63" y="85"/>
                      <a:pt x="63" y="85"/>
                    </a:cubicBezTo>
                    <a:cubicBezTo>
                      <a:pt x="80" y="85"/>
                      <a:pt x="80" y="85"/>
                      <a:pt x="80" y="85"/>
                    </a:cubicBezTo>
                    <a:cubicBezTo>
                      <a:pt x="80" y="113"/>
                      <a:pt x="80" y="113"/>
                      <a:pt x="80" y="113"/>
                    </a:cubicBezTo>
                    <a:cubicBezTo>
                      <a:pt x="80" y="115"/>
                      <a:pt x="82" y="117"/>
                      <a:pt x="84" y="117"/>
                    </a:cubicBezTo>
                    <a:cubicBezTo>
                      <a:pt x="122" y="117"/>
                      <a:pt x="122" y="117"/>
                      <a:pt x="122" y="117"/>
                    </a:cubicBezTo>
                    <a:cubicBezTo>
                      <a:pt x="124" y="117"/>
                      <a:pt x="126" y="115"/>
                      <a:pt x="126" y="113"/>
                    </a:cubicBezTo>
                    <a:cubicBezTo>
                      <a:pt x="126" y="52"/>
                      <a:pt x="126" y="52"/>
                      <a:pt x="126" y="52"/>
                    </a:cubicBezTo>
                    <a:cubicBezTo>
                      <a:pt x="137" y="61"/>
                      <a:pt x="137" y="61"/>
                      <a:pt x="137" y="61"/>
                    </a:cubicBezTo>
                    <a:cubicBezTo>
                      <a:pt x="137" y="62"/>
                      <a:pt x="138" y="62"/>
                      <a:pt x="139" y="62"/>
                    </a:cubicBezTo>
                    <a:cubicBezTo>
                      <a:pt x="140" y="62"/>
                      <a:pt x="141" y="61"/>
                      <a:pt x="142" y="60"/>
                    </a:cubicBezTo>
                    <a:cubicBezTo>
                      <a:pt x="143" y="59"/>
                      <a:pt x="143" y="57"/>
                      <a:pt x="141" y="55"/>
                    </a:cubicBezTo>
                    <a:close/>
                    <a:moveTo>
                      <a:pt x="37" y="13"/>
                    </a:moveTo>
                    <a:cubicBezTo>
                      <a:pt x="43" y="13"/>
                      <a:pt x="43" y="13"/>
                      <a:pt x="43" y="13"/>
                    </a:cubicBezTo>
                    <a:cubicBezTo>
                      <a:pt x="43" y="22"/>
                      <a:pt x="43" y="22"/>
                      <a:pt x="43" y="22"/>
                    </a:cubicBezTo>
                    <a:cubicBezTo>
                      <a:pt x="37" y="27"/>
                      <a:pt x="37" y="27"/>
                      <a:pt x="37" y="27"/>
                    </a:cubicBezTo>
                    <a:lnTo>
                      <a:pt x="37" y="13"/>
                    </a:lnTo>
                    <a:close/>
                    <a:moveTo>
                      <a:pt x="119" y="47"/>
                    </a:moveTo>
                    <a:cubicBezTo>
                      <a:pt x="119" y="109"/>
                      <a:pt x="119" y="109"/>
                      <a:pt x="119" y="109"/>
                    </a:cubicBezTo>
                    <a:cubicBezTo>
                      <a:pt x="87" y="109"/>
                      <a:pt x="87" y="109"/>
                      <a:pt x="87" y="109"/>
                    </a:cubicBezTo>
                    <a:cubicBezTo>
                      <a:pt x="87" y="81"/>
                      <a:pt x="87" y="81"/>
                      <a:pt x="87" y="81"/>
                    </a:cubicBezTo>
                    <a:cubicBezTo>
                      <a:pt x="87" y="79"/>
                      <a:pt x="86" y="78"/>
                      <a:pt x="84" y="78"/>
                    </a:cubicBezTo>
                    <a:cubicBezTo>
                      <a:pt x="59" y="78"/>
                      <a:pt x="59" y="78"/>
                      <a:pt x="59" y="78"/>
                    </a:cubicBezTo>
                    <a:cubicBezTo>
                      <a:pt x="57" y="78"/>
                      <a:pt x="56" y="79"/>
                      <a:pt x="56" y="81"/>
                    </a:cubicBezTo>
                    <a:cubicBezTo>
                      <a:pt x="56" y="109"/>
                      <a:pt x="56" y="109"/>
                      <a:pt x="56" y="109"/>
                    </a:cubicBezTo>
                    <a:cubicBezTo>
                      <a:pt x="24" y="109"/>
                      <a:pt x="24" y="109"/>
                      <a:pt x="24" y="109"/>
                    </a:cubicBezTo>
                    <a:cubicBezTo>
                      <a:pt x="24" y="47"/>
                      <a:pt x="24" y="47"/>
                      <a:pt x="24" y="47"/>
                    </a:cubicBezTo>
                    <a:cubicBezTo>
                      <a:pt x="38" y="36"/>
                      <a:pt x="38" y="36"/>
                      <a:pt x="38" y="36"/>
                    </a:cubicBezTo>
                    <a:cubicBezTo>
                      <a:pt x="38" y="36"/>
                      <a:pt x="71" y="9"/>
                      <a:pt x="72" y="8"/>
                    </a:cubicBezTo>
                    <a:lnTo>
                      <a:pt x="119" y="47"/>
                    </a:lnTo>
                    <a:close/>
                    <a:moveTo>
                      <a:pt x="119" y="47"/>
                    </a:moveTo>
                    <a:cubicBezTo>
                      <a:pt x="119" y="47"/>
                      <a:pt x="119" y="47"/>
                      <a:pt x="119" y="47"/>
                    </a:cubicBezTo>
                  </a:path>
                </a:pathLst>
              </a:custGeom>
              <a:solidFill>
                <a:schemeClr val="tx1">
                  <a:lumMod val="95000"/>
                  <a:lumOff val="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Oval 73"/>
              <p:cNvSpPr/>
              <p:nvPr/>
            </p:nvSpPr>
            <p:spPr>
              <a:xfrm>
                <a:off x="1466623" y="3321050"/>
                <a:ext cx="215900" cy="21590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Oval 85"/>
              <p:cNvSpPr/>
              <p:nvPr/>
            </p:nvSpPr>
            <p:spPr>
              <a:xfrm>
                <a:off x="1209628" y="1922708"/>
                <a:ext cx="729890" cy="729890"/>
              </a:xfrm>
              <a:prstGeom prst="ellipse">
                <a:avLst/>
              </a:prstGeom>
              <a:noFill/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76" name="Straight Connector 75"/>
              <p:cNvCxnSpPr>
                <a:stCxn id="86" idx="4"/>
                <a:endCxn id="74" idx="0"/>
              </p:cNvCxnSpPr>
              <p:nvPr/>
            </p:nvCxnSpPr>
            <p:spPr>
              <a:xfrm>
                <a:off x="1574573" y="2652598"/>
                <a:ext cx="0" cy="668452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5" name="Group 104"/>
            <p:cNvGrpSpPr/>
            <p:nvPr/>
          </p:nvGrpSpPr>
          <p:grpSpPr>
            <a:xfrm>
              <a:off x="3184647" y="3321050"/>
              <a:ext cx="729890" cy="1611861"/>
              <a:chOff x="2907233" y="3321050"/>
              <a:chExt cx="729890" cy="1611861"/>
            </a:xfrm>
          </p:grpSpPr>
          <p:sp>
            <p:nvSpPr>
              <p:cNvPr id="25" name="Freeform 5"/>
              <p:cNvSpPr>
                <a:spLocks noEditPoints="1"/>
              </p:cNvSpPr>
              <p:nvPr/>
            </p:nvSpPr>
            <p:spPr bwMode="auto">
              <a:xfrm>
                <a:off x="3108975" y="4403619"/>
                <a:ext cx="326404" cy="328695"/>
              </a:xfrm>
              <a:custGeom>
                <a:avLst/>
                <a:gdLst>
                  <a:gd name="T0" fmla="*/ 187 w 187"/>
                  <a:gd name="T1" fmla="*/ 9 h 187"/>
                  <a:gd name="T2" fmla="*/ 185 w 187"/>
                  <a:gd name="T3" fmla="*/ 2 h 187"/>
                  <a:gd name="T4" fmla="*/ 178 w 187"/>
                  <a:gd name="T5" fmla="*/ 0 h 187"/>
                  <a:gd name="T6" fmla="*/ 121 w 187"/>
                  <a:gd name="T7" fmla="*/ 39 h 187"/>
                  <a:gd name="T8" fmla="*/ 93 w 187"/>
                  <a:gd name="T9" fmla="*/ 39 h 187"/>
                  <a:gd name="T10" fmla="*/ 94 w 187"/>
                  <a:gd name="T11" fmla="*/ 35 h 187"/>
                  <a:gd name="T12" fmla="*/ 89 w 187"/>
                  <a:gd name="T13" fmla="*/ 28 h 187"/>
                  <a:gd name="T14" fmla="*/ 82 w 187"/>
                  <a:gd name="T15" fmla="*/ 28 h 187"/>
                  <a:gd name="T16" fmla="*/ 73 w 187"/>
                  <a:gd name="T17" fmla="*/ 33 h 187"/>
                  <a:gd name="T18" fmla="*/ 72 w 187"/>
                  <a:gd name="T19" fmla="*/ 26 h 187"/>
                  <a:gd name="T20" fmla="*/ 65 w 187"/>
                  <a:gd name="T21" fmla="*/ 21 h 187"/>
                  <a:gd name="T22" fmla="*/ 56 w 187"/>
                  <a:gd name="T23" fmla="*/ 28 h 187"/>
                  <a:gd name="T24" fmla="*/ 31 w 187"/>
                  <a:gd name="T25" fmla="*/ 21 h 187"/>
                  <a:gd name="T26" fmla="*/ 19 w 187"/>
                  <a:gd name="T27" fmla="*/ 31 h 187"/>
                  <a:gd name="T28" fmla="*/ 20 w 187"/>
                  <a:gd name="T29" fmla="*/ 38 h 187"/>
                  <a:gd name="T30" fmla="*/ 69 w 187"/>
                  <a:gd name="T31" fmla="*/ 65 h 187"/>
                  <a:gd name="T32" fmla="*/ 50 w 187"/>
                  <a:gd name="T33" fmla="*/ 117 h 187"/>
                  <a:gd name="T34" fmla="*/ 10 w 187"/>
                  <a:gd name="T35" fmla="*/ 117 h 187"/>
                  <a:gd name="T36" fmla="*/ 5 w 187"/>
                  <a:gd name="T37" fmla="*/ 118 h 187"/>
                  <a:gd name="T38" fmla="*/ 0 w 187"/>
                  <a:gd name="T39" fmla="*/ 125 h 187"/>
                  <a:gd name="T40" fmla="*/ 29 w 187"/>
                  <a:gd name="T41" fmla="*/ 142 h 187"/>
                  <a:gd name="T42" fmla="*/ 32 w 187"/>
                  <a:gd name="T43" fmla="*/ 145 h 187"/>
                  <a:gd name="T44" fmla="*/ 33 w 187"/>
                  <a:gd name="T45" fmla="*/ 155 h 187"/>
                  <a:gd name="T46" fmla="*/ 33 w 187"/>
                  <a:gd name="T47" fmla="*/ 155 h 187"/>
                  <a:gd name="T48" fmla="*/ 42 w 187"/>
                  <a:gd name="T49" fmla="*/ 155 h 187"/>
                  <a:gd name="T50" fmla="*/ 45 w 187"/>
                  <a:gd name="T51" fmla="*/ 159 h 187"/>
                  <a:gd name="T52" fmla="*/ 62 w 187"/>
                  <a:gd name="T53" fmla="*/ 187 h 187"/>
                  <a:gd name="T54" fmla="*/ 65 w 187"/>
                  <a:gd name="T55" fmla="*/ 186 h 187"/>
                  <a:gd name="T56" fmla="*/ 71 w 187"/>
                  <a:gd name="T57" fmla="*/ 177 h 187"/>
                  <a:gd name="T58" fmla="*/ 67 w 187"/>
                  <a:gd name="T59" fmla="*/ 140 h 187"/>
                  <a:gd name="T60" fmla="*/ 108 w 187"/>
                  <a:gd name="T61" fmla="*/ 105 h 187"/>
                  <a:gd name="T62" fmla="*/ 123 w 187"/>
                  <a:gd name="T63" fmla="*/ 119 h 187"/>
                  <a:gd name="T64" fmla="*/ 153 w 187"/>
                  <a:gd name="T65" fmla="*/ 170 h 187"/>
                  <a:gd name="T66" fmla="*/ 165 w 187"/>
                  <a:gd name="T67" fmla="*/ 160 h 187"/>
                  <a:gd name="T68" fmla="*/ 166 w 187"/>
                  <a:gd name="T69" fmla="*/ 154 h 187"/>
                  <a:gd name="T70" fmla="*/ 165 w 187"/>
                  <a:gd name="T71" fmla="*/ 126 h 187"/>
                  <a:gd name="T72" fmla="*/ 165 w 187"/>
                  <a:gd name="T73" fmla="*/ 119 h 187"/>
                  <a:gd name="T74" fmla="*/ 157 w 187"/>
                  <a:gd name="T75" fmla="*/ 114 h 187"/>
                  <a:gd name="T76" fmla="*/ 153 w 187"/>
                  <a:gd name="T77" fmla="*/ 111 h 187"/>
                  <a:gd name="T78" fmla="*/ 161 w 187"/>
                  <a:gd name="T79" fmla="*/ 102 h 187"/>
                  <a:gd name="T80" fmla="*/ 155 w 187"/>
                  <a:gd name="T81" fmla="*/ 94 h 187"/>
                  <a:gd name="T82" fmla="*/ 148 w 187"/>
                  <a:gd name="T83" fmla="*/ 94 h 187"/>
                  <a:gd name="T84" fmla="*/ 141 w 187"/>
                  <a:gd name="T85" fmla="*/ 72 h 187"/>
                  <a:gd name="T86" fmla="*/ 175 w 187"/>
                  <a:gd name="T87" fmla="*/ 38 h 187"/>
                  <a:gd name="T88" fmla="*/ 175 w 187"/>
                  <a:gd name="T89" fmla="*/ 38 h 1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87" h="187">
                    <a:moveTo>
                      <a:pt x="175" y="38"/>
                    </a:moveTo>
                    <a:cubicBezTo>
                      <a:pt x="183" y="27"/>
                      <a:pt x="187" y="17"/>
                      <a:pt x="187" y="9"/>
                    </a:cubicBezTo>
                    <a:cubicBezTo>
                      <a:pt x="187" y="7"/>
                      <a:pt x="187" y="5"/>
                      <a:pt x="186" y="3"/>
                    </a:cubicBezTo>
                    <a:cubicBezTo>
                      <a:pt x="186" y="3"/>
                      <a:pt x="186" y="2"/>
                      <a:pt x="185" y="2"/>
                    </a:cubicBezTo>
                    <a:cubicBezTo>
                      <a:pt x="185" y="2"/>
                      <a:pt x="184" y="1"/>
                      <a:pt x="184" y="1"/>
                    </a:cubicBezTo>
                    <a:cubicBezTo>
                      <a:pt x="183" y="0"/>
                      <a:pt x="181" y="0"/>
                      <a:pt x="178" y="0"/>
                    </a:cubicBezTo>
                    <a:cubicBezTo>
                      <a:pt x="171" y="0"/>
                      <a:pt x="160" y="4"/>
                      <a:pt x="150" y="12"/>
                    </a:cubicBezTo>
                    <a:cubicBezTo>
                      <a:pt x="141" y="18"/>
                      <a:pt x="133" y="27"/>
                      <a:pt x="121" y="39"/>
                    </a:cubicBezTo>
                    <a:cubicBezTo>
                      <a:pt x="119" y="41"/>
                      <a:pt x="117" y="43"/>
                      <a:pt x="115" y="46"/>
                    </a:cubicBezTo>
                    <a:cubicBezTo>
                      <a:pt x="93" y="39"/>
                      <a:pt x="93" y="39"/>
                      <a:pt x="93" y="39"/>
                    </a:cubicBezTo>
                    <a:cubicBezTo>
                      <a:pt x="93" y="39"/>
                      <a:pt x="93" y="39"/>
                      <a:pt x="93" y="39"/>
                    </a:cubicBezTo>
                    <a:cubicBezTo>
                      <a:pt x="94" y="38"/>
                      <a:pt x="94" y="37"/>
                      <a:pt x="94" y="35"/>
                    </a:cubicBezTo>
                    <a:cubicBezTo>
                      <a:pt x="94" y="34"/>
                      <a:pt x="94" y="33"/>
                      <a:pt x="93" y="32"/>
                    </a:cubicBezTo>
                    <a:cubicBezTo>
                      <a:pt x="89" y="28"/>
                      <a:pt x="89" y="28"/>
                      <a:pt x="89" y="28"/>
                    </a:cubicBezTo>
                    <a:cubicBezTo>
                      <a:pt x="88" y="27"/>
                      <a:pt x="87" y="26"/>
                      <a:pt x="85" y="26"/>
                    </a:cubicBezTo>
                    <a:cubicBezTo>
                      <a:pt x="84" y="26"/>
                      <a:pt x="83" y="27"/>
                      <a:pt x="82" y="28"/>
                    </a:cubicBezTo>
                    <a:cubicBezTo>
                      <a:pt x="76" y="34"/>
                      <a:pt x="76" y="34"/>
                      <a:pt x="76" y="34"/>
                    </a:cubicBezTo>
                    <a:cubicBezTo>
                      <a:pt x="73" y="33"/>
                      <a:pt x="73" y="33"/>
                      <a:pt x="73" y="33"/>
                    </a:cubicBezTo>
                    <a:cubicBezTo>
                      <a:pt x="73" y="32"/>
                      <a:pt x="74" y="31"/>
                      <a:pt x="74" y="30"/>
                    </a:cubicBezTo>
                    <a:cubicBezTo>
                      <a:pt x="74" y="29"/>
                      <a:pt x="73" y="27"/>
                      <a:pt x="72" y="26"/>
                    </a:cubicBezTo>
                    <a:cubicBezTo>
                      <a:pt x="68" y="22"/>
                      <a:pt x="68" y="22"/>
                      <a:pt x="68" y="22"/>
                    </a:cubicBezTo>
                    <a:cubicBezTo>
                      <a:pt x="67" y="21"/>
                      <a:pt x="66" y="21"/>
                      <a:pt x="65" y="21"/>
                    </a:cubicBezTo>
                    <a:cubicBezTo>
                      <a:pt x="63" y="21"/>
                      <a:pt x="62" y="21"/>
                      <a:pt x="61" y="22"/>
                    </a:cubicBezTo>
                    <a:cubicBezTo>
                      <a:pt x="56" y="28"/>
                      <a:pt x="56" y="28"/>
                      <a:pt x="56" y="28"/>
                    </a:cubicBezTo>
                    <a:cubicBezTo>
                      <a:pt x="33" y="21"/>
                      <a:pt x="33" y="21"/>
                      <a:pt x="33" y="21"/>
                    </a:cubicBezTo>
                    <a:cubicBezTo>
                      <a:pt x="32" y="21"/>
                      <a:pt x="32" y="21"/>
                      <a:pt x="31" y="21"/>
                    </a:cubicBezTo>
                    <a:cubicBezTo>
                      <a:pt x="30" y="21"/>
                      <a:pt x="28" y="21"/>
                      <a:pt x="27" y="23"/>
                    </a:cubicBezTo>
                    <a:cubicBezTo>
                      <a:pt x="19" y="31"/>
                      <a:pt x="19" y="31"/>
                      <a:pt x="19" y="31"/>
                    </a:cubicBezTo>
                    <a:cubicBezTo>
                      <a:pt x="18" y="31"/>
                      <a:pt x="18" y="33"/>
                      <a:pt x="18" y="34"/>
                    </a:cubicBezTo>
                    <a:cubicBezTo>
                      <a:pt x="18" y="36"/>
                      <a:pt x="19" y="37"/>
                      <a:pt x="20" y="38"/>
                    </a:cubicBezTo>
                    <a:cubicBezTo>
                      <a:pt x="68" y="65"/>
                      <a:pt x="68" y="65"/>
                      <a:pt x="68" y="65"/>
                    </a:cubicBezTo>
                    <a:cubicBezTo>
                      <a:pt x="68" y="65"/>
                      <a:pt x="69" y="65"/>
                      <a:pt x="69" y="65"/>
                    </a:cubicBezTo>
                    <a:cubicBezTo>
                      <a:pt x="83" y="79"/>
                      <a:pt x="83" y="79"/>
                      <a:pt x="83" y="79"/>
                    </a:cubicBezTo>
                    <a:cubicBezTo>
                      <a:pt x="70" y="92"/>
                      <a:pt x="59" y="105"/>
                      <a:pt x="50" y="117"/>
                    </a:cubicBezTo>
                    <a:cubicBezTo>
                      <a:pt x="49" y="118"/>
                      <a:pt x="48" y="119"/>
                      <a:pt x="47" y="120"/>
                    </a:cubicBezTo>
                    <a:cubicBezTo>
                      <a:pt x="10" y="117"/>
                      <a:pt x="10" y="117"/>
                      <a:pt x="10" y="117"/>
                    </a:cubicBezTo>
                    <a:cubicBezTo>
                      <a:pt x="10" y="116"/>
                      <a:pt x="10" y="116"/>
                      <a:pt x="10" y="116"/>
                    </a:cubicBezTo>
                    <a:cubicBezTo>
                      <a:pt x="8" y="117"/>
                      <a:pt x="6" y="117"/>
                      <a:pt x="5" y="118"/>
                    </a:cubicBezTo>
                    <a:cubicBezTo>
                      <a:pt x="1" y="122"/>
                      <a:pt x="1" y="122"/>
                      <a:pt x="1" y="122"/>
                    </a:cubicBezTo>
                    <a:cubicBezTo>
                      <a:pt x="1" y="123"/>
                      <a:pt x="0" y="124"/>
                      <a:pt x="0" y="125"/>
                    </a:cubicBezTo>
                    <a:cubicBezTo>
                      <a:pt x="0" y="127"/>
                      <a:pt x="1" y="129"/>
                      <a:pt x="3" y="130"/>
                    </a:cubicBezTo>
                    <a:cubicBezTo>
                      <a:pt x="29" y="142"/>
                      <a:pt x="29" y="142"/>
                      <a:pt x="29" y="142"/>
                    </a:cubicBezTo>
                    <a:cubicBezTo>
                      <a:pt x="29" y="142"/>
                      <a:pt x="29" y="142"/>
                      <a:pt x="30" y="143"/>
                    </a:cubicBezTo>
                    <a:cubicBezTo>
                      <a:pt x="32" y="145"/>
                      <a:pt x="32" y="145"/>
                      <a:pt x="32" y="145"/>
                    </a:cubicBezTo>
                    <a:cubicBezTo>
                      <a:pt x="31" y="147"/>
                      <a:pt x="31" y="148"/>
                      <a:pt x="31" y="150"/>
                    </a:cubicBezTo>
                    <a:cubicBezTo>
                      <a:pt x="31" y="152"/>
                      <a:pt x="31" y="153"/>
                      <a:pt x="33" y="155"/>
                    </a:cubicBezTo>
                    <a:cubicBezTo>
                      <a:pt x="33" y="155"/>
                      <a:pt x="33" y="155"/>
                      <a:pt x="33" y="155"/>
                    </a:cubicBezTo>
                    <a:cubicBezTo>
                      <a:pt x="33" y="155"/>
                      <a:pt x="33" y="155"/>
                      <a:pt x="33" y="155"/>
                    </a:cubicBezTo>
                    <a:cubicBezTo>
                      <a:pt x="34" y="156"/>
                      <a:pt x="36" y="156"/>
                      <a:pt x="37" y="156"/>
                    </a:cubicBezTo>
                    <a:cubicBezTo>
                      <a:pt x="39" y="156"/>
                      <a:pt x="41" y="156"/>
                      <a:pt x="42" y="155"/>
                    </a:cubicBezTo>
                    <a:cubicBezTo>
                      <a:pt x="45" y="158"/>
                      <a:pt x="45" y="158"/>
                      <a:pt x="45" y="158"/>
                    </a:cubicBezTo>
                    <a:cubicBezTo>
                      <a:pt x="45" y="158"/>
                      <a:pt x="45" y="158"/>
                      <a:pt x="45" y="159"/>
                    </a:cubicBezTo>
                    <a:cubicBezTo>
                      <a:pt x="58" y="184"/>
                      <a:pt x="58" y="184"/>
                      <a:pt x="58" y="184"/>
                    </a:cubicBezTo>
                    <a:cubicBezTo>
                      <a:pt x="58" y="186"/>
                      <a:pt x="60" y="187"/>
                      <a:pt x="62" y="187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3" y="187"/>
                      <a:pt x="64" y="187"/>
                      <a:pt x="65" y="186"/>
                    </a:cubicBezTo>
                    <a:cubicBezTo>
                      <a:pt x="69" y="182"/>
                      <a:pt x="69" y="182"/>
                      <a:pt x="69" y="182"/>
                    </a:cubicBezTo>
                    <a:cubicBezTo>
                      <a:pt x="70" y="181"/>
                      <a:pt x="71" y="179"/>
                      <a:pt x="71" y="177"/>
                    </a:cubicBezTo>
                    <a:cubicBezTo>
                      <a:pt x="71" y="177"/>
                      <a:pt x="71" y="177"/>
                      <a:pt x="71" y="177"/>
                    </a:cubicBezTo>
                    <a:cubicBezTo>
                      <a:pt x="67" y="140"/>
                      <a:pt x="67" y="140"/>
                      <a:pt x="67" y="140"/>
                    </a:cubicBezTo>
                    <a:cubicBezTo>
                      <a:pt x="68" y="139"/>
                      <a:pt x="69" y="138"/>
                      <a:pt x="70" y="138"/>
                    </a:cubicBezTo>
                    <a:cubicBezTo>
                      <a:pt x="82" y="129"/>
                      <a:pt x="95" y="117"/>
                      <a:pt x="108" y="105"/>
                    </a:cubicBezTo>
                    <a:cubicBezTo>
                      <a:pt x="122" y="118"/>
                      <a:pt x="122" y="118"/>
                      <a:pt x="122" y="118"/>
                    </a:cubicBezTo>
                    <a:cubicBezTo>
                      <a:pt x="122" y="118"/>
                      <a:pt x="122" y="119"/>
                      <a:pt x="123" y="119"/>
                    </a:cubicBezTo>
                    <a:cubicBezTo>
                      <a:pt x="149" y="167"/>
                      <a:pt x="149" y="167"/>
                      <a:pt x="149" y="167"/>
                    </a:cubicBezTo>
                    <a:cubicBezTo>
                      <a:pt x="150" y="169"/>
                      <a:pt x="152" y="170"/>
                      <a:pt x="153" y="170"/>
                    </a:cubicBezTo>
                    <a:cubicBezTo>
                      <a:pt x="155" y="170"/>
                      <a:pt x="156" y="169"/>
                      <a:pt x="157" y="168"/>
                    </a:cubicBezTo>
                    <a:cubicBezTo>
                      <a:pt x="165" y="160"/>
                      <a:pt x="165" y="160"/>
                      <a:pt x="165" y="160"/>
                    </a:cubicBezTo>
                    <a:cubicBezTo>
                      <a:pt x="166" y="159"/>
                      <a:pt x="166" y="158"/>
                      <a:pt x="166" y="156"/>
                    </a:cubicBezTo>
                    <a:cubicBezTo>
                      <a:pt x="166" y="155"/>
                      <a:pt x="166" y="155"/>
                      <a:pt x="166" y="154"/>
                    </a:cubicBezTo>
                    <a:cubicBezTo>
                      <a:pt x="159" y="132"/>
                      <a:pt x="159" y="132"/>
                      <a:pt x="159" y="132"/>
                    </a:cubicBezTo>
                    <a:cubicBezTo>
                      <a:pt x="165" y="126"/>
                      <a:pt x="165" y="126"/>
                      <a:pt x="165" y="126"/>
                    </a:cubicBezTo>
                    <a:cubicBezTo>
                      <a:pt x="166" y="125"/>
                      <a:pt x="166" y="124"/>
                      <a:pt x="166" y="123"/>
                    </a:cubicBezTo>
                    <a:cubicBezTo>
                      <a:pt x="166" y="121"/>
                      <a:pt x="166" y="120"/>
                      <a:pt x="165" y="119"/>
                    </a:cubicBezTo>
                    <a:cubicBezTo>
                      <a:pt x="161" y="115"/>
                      <a:pt x="161" y="115"/>
                      <a:pt x="161" y="115"/>
                    </a:cubicBezTo>
                    <a:cubicBezTo>
                      <a:pt x="160" y="114"/>
                      <a:pt x="159" y="114"/>
                      <a:pt x="157" y="114"/>
                    </a:cubicBezTo>
                    <a:cubicBezTo>
                      <a:pt x="156" y="114"/>
                      <a:pt x="155" y="114"/>
                      <a:pt x="154" y="115"/>
                    </a:cubicBezTo>
                    <a:cubicBezTo>
                      <a:pt x="153" y="111"/>
                      <a:pt x="153" y="111"/>
                      <a:pt x="153" y="111"/>
                    </a:cubicBezTo>
                    <a:cubicBezTo>
                      <a:pt x="159" y="105"/>
                      <a:pt x="159" y="105"/>
                      <a:pt x="159" y="105"/>
                    </a:cubicBezTo>
                    <a:cubicBezTo>
                      <a:pt x="160" y="104"/>
                      <a:pt x="161" y="103"/>
                      <a:pt x="161" y="102"/>
                    </a:cubicBezTo>
                    <a:cubicBezTo>
                      <a:pt x="161" y="100"/>
                      <a:pt x="160" y="99"/>
                      <a:pt x="159" y="98"/>
                    </a:cubicBezTo>
                    <a:cubicBezTo>
                      <a:pt x="155" y="94"/>
                      <a:pt x="155" y="94"/>
                      <a:pt x="155" y="94"/>
                    </a:cubicBezTo>
                    <a:cubicBezTo>
                      <a:pt x="154" y="93"/>
                      <a:pt x="153" y="93"/>
                      <a:pt x="152" y="93"/>
                    </a:cubicBezTo>
                    <a:cubicBezTo>
                      <a:pt x="150" y="93"/>
                      <a:pt x="149" y="93"/>
                      <a:pt x="148" y="94"/>
                    </a:cubicBezTo>
                    <a:cubicBezTo>
                      <a:pt x="148" y="94"/>
                      <a:pt x="148" y="94"/>
                      <a:pt x="148" y="94"/>
                    </a:cubicBezTo>
                    <a:cubicBezTo>
                      <a:pt x="141" y="72"/>
                      <a:pt x="141" y="72"/>
                      <a:pt x="141" y="72"/>
                    </a:cubicBezTo>
                    <a:cubicBezTo>
                      <a:pt x="144" y="70"/>
                      <a:pt x="146" y="68"/>
                      <a:pt x="148" y="66"/>
                    </a:cubicBezTo>
                    <a:cubicBezTo>
                      <a:pt x="160" y="54"/>
                      <a:pt x="169" y="46"/>
                      <a:pt x="175" y="38"/>
                    </a:cubicBezTo>
                    <a:close/>
                    <a:moveTo>
                      <a:pt x="175" y="38"/>
                    </a:moveTo>
                    <a:cubicBezTo>
                      <a:pt x="175" y="38"/>
                      <a:pt x="175" y="38"/>
                      <a:pt x="175" y="38"/>
                    </a:cubicBezTo>
                  </a:path>
                </a:pathLst>
              </a:custGeom>
              <a:solidFill>
                <a:schemeClr val="tx1">
                  <a:lumMod val="95000"/>
                  <a:lumOff val="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" name="Oval 78"/>
              <p:cNvSpPr/>
              <p:nvPr/>
            </p:nvSpPr>
            <p:spPr>
              <a:xfrm>
                <a:off x="3164227" y="3321050"/>
                <a:ext cx="215900" cy="21590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0" name="Oval 89"/>
              <p:cNvSpPr/>
              <p:nvPr/>
            </p:nvSpPr>
            <p:spPr>
              <a:xfrm rot="10800000">
                <a:off x="2907233" y="4203021"/>
                <a:ext cx="729890" cy="729890"/>
              </a:xfrm>
              <a:prstGeom prst="ellipse">
                <a:avLst/>
              </a:prstGeom>
              <a:noFill/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91" name="Straight Connector 90"/>
              <p:cNvCxnSpPr>
                <a:stCxn id="90" idx="4"/>
              </p:cNvCxnSpPr>
              <p:nvPr/>
            </p:nvCxnSpPr>
            <p:spPr>
              <a:xfrm flipV="1">
                <a:off x="3272178" y="3534569"/>
                <a:ext cx="0" cy="668452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6" name="Group 105"/>
            <p:cNvGrpSpPr/>
            <p:nvPr/>
          </p:nvGrpSpPr>
          <p:grpSpPr>
            <a:xfrm>
              <a:off x="4882252" y="1922708"/>
              <a:ext cx="729890" cy="1614242"/>
              <a:chOff x="4604838" y="1922708"/>
              <a:chExt cx="729890" cy="1614242"/>
            </a:xfrm>
          </p:grpSpPr>
          <p:grpSp>
            <p:nvGrpSpPr>
              <p:cNvPr id="73" name="Group 72"/>
              <p:cNvGrpSpPr/>
              <p:nvPr/>
            </p:nvGrpSpPr>
            <p:grpSpPr>
              <a:xfrm>
                <a:off x="4822892" y="2131530"/>
                <a:ext cx="293782" cy="312247"/>
                <a:chOff x="6670357" y="2277094"/>
                <a:chExt cx="555626" cy="590551"/>
              </a:xfrm>
              <a:solidFill>
                <a:schemeClr val="tx1"/>
              </a:solidFill>
            </p:grpSpPr>
            <p:sp>
              <p:nvSpPr>
                <p:cNvPr id="32" name="Rectangle 10"/>
                <p:cNvSpPr>
                  <a:spLocks noChangeArrowheads="1"/>
                </p:cNvSpPr>
                <p:nvPr/>
              </p:nvSpPr>
              <p:spPr bwMode="auto">
                <a:xfrm>
                  <a:off x="6924358" y="2277094"/>
                  <a:ext cx="46038" cy="1508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4" name="Rectangle 11"/>
                <p:cNvSpPr>
                  <a:spLocks noChangeArrowheads="1"/>
                </p:cNvSpPr>
                <p:nvPr/>
              </p:nvSpPr>
              <p:spPr bwMode="auto">
                <a:xfrm>
                  <a:off x="6924358" y="2716832"/>
                  <a:ext cx="46038" cy="1508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6" name="Freeform 12"/>
                <p:cNvSpPr>
                  <a:spLocks noEditPoints="1"/>
                </p:cNvSpPr>
                <p:nvPr/>
              </p:nvSpPr>
              <p:spPr bwMode="auto">
                <a:xfrm>
                  <a:off x="6670357" y="2462832"/>
                  <a:ext cx="254000" cy="219075"/>
                </a:xfrm>
                <a:custGeom>
                  <a:avLst/>
                  <a:gdLst>
                    <a:gd name="T0" fmla="*/ 22 w 22"/>
                    <a:gd name="T1" fmla="*/ 13 h 19"/>
                    <a:gd name="T2" fmla="*/ 10 w 22"/>
                    <a:gd name="T3" fmla="*/ 13 h 19"/>
                    <a:gd name="T4" fmla="*/ 6 w 22"/>
                    <a:gd name="T5" fmla="*/ 10 h 19"/>
                    <a:gd name="T6" fmla="*/ 10 w 22"/>
                    <a:gd name="T7" fmla="*/ 6 h 19"/>
                    <a:gd name="T8" fmla="*/ 22 w 22"/>
                    <a:gd name="T9" fmla="*/ 6 h 19"/>
                    <a:gd name="T10" fmla="*/ 22 w 22"/>
                    <a:gd name="T11" fmla="*/ 0 h 19"/>
                    <a:gd name="T12" fmla="*/ 10 w 22"/>
                    <a:gd name="T13" fmla="*/ 0 h 19"/>
                    <a:gd name="T14" fmla="*/ 0 w 22"/>
                    <a:gd name="T15" fmla="*/ 10 h 19"/>
                    <a:gd name="T16" fmla="*/ 10 w 22"/>
                    <a:gd name="T17" fmla="*/ 19 h 19"/>
                    <a:gd name="T18" fmla="*/ 22 w 22"/>
                    <a:gd name="T19" fmla="*/ 19 h 19"/>
                    <a:gd name="T20" fmla="*/ 22 w 22"/>
                    <a:gd name="T21" fmla="*/ 13 h 19"/>
                    <a:gd name="T22" fmla="*/ 22 w 22"/>
                    <a:gd name="T23" fmla="*/ 13 h 19"/>
                    <a:gd name="T24" fmla="*/ 22 w 22"/>
                    <a:gd name="T25" fmla="*/ 13 h 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22" h="19">
                      <a:moveTo>
                        <a:pt x="22" y="13"/>
                      </a:moveTo>
                      <a:cubicBezTo>
                        <a:pt x="10" y="13"/>
                        <a:pt x="10" y="13"/>
                        <a:pt x="10" y="13"/>
                      </a:cubicBezTo>
                      <a:cubicBezTo>
                        <a:pt x="8" y="13"/>
                        <a:pt x="6" y="12"/>
                        <a:pt x="6" y="10"/>
                      </a:cubicBezTo>
                      <a:cubicBezTo>
                        <a:pt x="6" y="8"/>
                        <a:pt x="8" y="6"/>
                        <a:pt x="10" y="6"/>
                      </a:cubicBezTo>
                      <a:cubicBezTo>
                        <a:pt x="22" y="6"/>
                        <a:pt x="22" y="6"/>
                        <a:pt x="22" y="6"/>
                      </a:cubicBezTo>
                      <a:cubicBezTo>
                        <a:pt x="22" y="0"/>
                        <a:pt x="22" y="0"/>
                        <a:pt x="22" y="0"/>
                      </a:cubicBezTo>
                      <a:cubicBezTo>
                        <a:pt x="10" y="0"/>
                        <a:pt x="10" y="0"/>
                        <a:pt x="10" y="0"/>
                      </a:cubicBezTo>
                      <a:cubicBezTo>
                        <a:pt x="4" y="0"/>
                        <a:pt x="0" y="4"/>
                        <a:pt x="0" y="10"/>
                      </a:cubicBezTo>
                      <a:cubicBezTo>
                        <a:pt x="0" y="15"/>
                        <a:pt x="4" y="19"/>
                        <a:pt x="10" y="19"/>
                      </a:cubicBezTo>
                      <a:cubicBezTo>
                        <a:pt x="22" y="19"/>
                        <a:pt x="22" y="19"/>
                        <a:pt x="22" y="19"/>
                      </a:cubicBezTo>
                      <a:lnTo>
                        <a:pt x="22" y="13"/>
                      </a:lnTo>
                      <a:close/>
                      <a:moveTo>
                        <a:pt x="22" y="13"/>
                      </a:moveTo>
                      <a:cubicBezTo>
                        <a:pt x="22" y="13"/>
                        <a:pt x="22" y="13"/>
                        <a:pt x="22" y="13"/>
                      </a:cubicBezTo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7" name="Freeform 13"/>
                <p:cNvSpPr>
                  <a:spLocks noEditPoints="1"/>
                </p:cNvSpPr>
                <p:nvPr/>
              </p:nvSpPr>
              <p:spPr bwMode="auto">
                <a:xfrm>
                  <a:off x="6970395" y="2462832"/>
                  <a:ext cx="255588" cy="219075"/>
                </a:xfrm>
                <a:custGeom>
                  <a:avLst/>
                  <a:gdLst>
                    <a:gd name="T0" fmla="*/ 12 w 22"/>
                    <a:gd name="T1" fmla="*/ 0 h 19"/>
                    <a:gd name="T2" fmla="*/ 0 w 22"/>
                    <a:gd name="T3" fmla="*/ 0 h 19"/>
                    <a:gd name="T4" fmla="*/ 0 w 22"/>
                    <a:gd name="T5" fmla="*/ 6 h 19"/>
                    <a:gd name="T6" fmla="*/ 12 w 22"/>
                    <a:gd name="T7" fmla="*/ 6 h 19"/>
                    <a:gd name="T8" fmla="*/ 16 w 22"/>
                    <a:gd name="T9" fmla="*/ 10 h 19"/>
                    <a:gd name="T10" fmla="*/ 12 w 22"/>
                    <a:gd name="T11" fmla="*/ 13 h 19"/>
                    <a:gd name="T12" fmla="*/ 0 w 22"/>
                    <a:gd name="T13" fmla="*/ 13 h 19"/>
                    <a:gd name="T14" fmla="*/ 0 w 22"/>
                    <a:gd name="T15" fmla="*/ 19 h 19"/>
                    <a:gd name="T16" fmla="*/ 12 w 22"/>
                    <a:gd name="T17" fmla="*/ 19 h 19"/>
                    <a:gd name="T18" fmla="*/ 22 w 22"/>
                    <a:gd name="T19" fmla="*/ 10 h 19"/>
                    <a:gd name="T20" fmla="*/ 12 w 22"/>
                    <a:gd name="T21" fmla="*/ 0 h 19"/>
                    <a:gd name="T22" fmla="*/ 12 w 22"/>
                    <a:gd name="T23" fmla="*/ 0 h 19"/>
                    <a:gd name="T24" fmla="*/ 12 w 22"/>
                    <a:gd name="T25" fmla="*/ 0 h 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22" h="19">
                      <a:moveTo>
                        <a:pt x="12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6"/>
                        <a:pt x="0" y="6"/>
                        <a:pt x="0" y="6"/>
                      </a:cubicBezTo>
                      <a:cubicBezTo>
                        <a:pt x="12" y="6"/>
                        <a:pt x="12" y="6"/>
                        <a:pt x="12" y="6"/>
                      </a:cubicBezTo>
                      <a:cubicBezTo>
                        <a:pt x="14" y="6"/>
                        <a:pt x="16" y="8"/>
                        <a:pt x="16" y="10"/>
                      </a:cubicBezTo>
                      <a:cubicBezTo>
                        <a:pt x="16" y="12"/>
                        <a:pt x="14" y="13"/>
                        <a:pt x="12" y="13"/>
                      </a:cubicBezTo>
                      <a:cubicBezTo>
                        <a:pt x="0" y="13"/>
                        <a:pt x="0" y="13"/>
                        <a:pt x="0" y="13"/>
                      </a:cubicBezTo>
                      <a:cubicBezTo>
                        <a:pt x="0" y="19"/>
                        <a:pt x="0" y="19"/>
                        <a:pt x="0" y="19"/>
                      </a:cubicBezTo>
                      <a:cubicBezTo>
                        <a:pt x="12" y="19"/>
                        <a:pt x="12" y="19"/>
                        <a:pt x="12" y="19"/>
                      </a:cubicBezTo>
                      <a:cubicBezTo>
                        <a:pt x="18" y="19"/>
                        <a:pt x="22" y="15"/>
                        <a:pt x="22" y="10"/>
                      </a:cubicBezTo>
                      <a:cubicBezTo>
                        <a:pt x="22" y="4"/>
                        <a:pt x="18" y="0"/>
                        <a:pt x="12" y="0"/>
                      </a:cubicBezTo>
                      <a:close/>
                      <a:moveTo>
                        <a:pt x="12" y="0"/>
                      </a:moveTo>
                      <a:cubicBezTo>
                        <a:pt x="12" y="0"/>
                        <a:pt x="12" y="0"/>
                        <a:pt x="12" y="0"/>
                      </a:cubicBezTo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8" name="Freeform 14"/>
                <p:cNvSpPr>
                  <a:spLocks noEditPoints="1"/>
                </p:cNvSpPr>
                <p:nvPr/>
              </p:nvSpPr>
              <p:spPr bwMode="auto">
                <a:xfrm>
                  <a:off x="6773545" y="2716832"/>
                  <a:ext cx="115888" cy="127000"/>
                </a:xfrm>
                <a:custGeom>
                  <a:avLst/>
                  <a:gdLst>
                    <a:gd name="T0" fmla="*/ 15 w 73"/>
                    <a:gd name="T1" fmla="*/ 80 h 80"/>
                    <a:gd name="T2" fmla="*/ 73 w 73"/>
                    <a:gd name="T3" fmla="*/ 0 h 80"/>
                    <a:gd name="T4" fmla="*/ 44 w 73"/>
                    <a:gd name="T5" fmla="*/ 0 h 80"/>
                    <a:gd name="T6" fmla="*/ 0 w 73"/>
                    <a:gd name="T7" fmla="*/ 73 h 80"/>
                    <a:gd name="T8" fmla="*/ 15 w 73"/>
                    <a:gd name="T9" fmla="*/ 80 h 80"/>
                    <a:gd name="T10" fmla="*/ 15 w 73"/>
                    <a:gd name="T11" fmla="*/ 80 h 80"/>
                    <a:gd name="T12" fmla="*/ 15 w 73"/>
                    <a:gd name="T13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" h="80">
                      <a:moveTo>
                        <a:pt x="15" y="80"/>
                      </a:moveTo>
                      <a:lnTo>
                        <a:pt x="73" y="0"/>
                      </a:lnTo>
                      <a:lnTo>
                        <a:pt x="44" y="0"/>
                      </a:lnTo>
                      <a:lnTo>
                        <a:pt x="0" y="73"/>
                      </a:lnTo>
                      <a:lnTo>
                        <a:pt x="15" y="80"/>
                      </a:lnTo>
                      <a:close/>
                      <a:moveTo>
                        <a:pt x="15" y="80"/>
                      </a:moveTo>
                      <a:lnTo>
                        <a:pt x="15" y="8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9" name="Freeform 15"/>
                <p:cNvSpPr>
                  <a:spLocks noEditPoints="1"/>
                </p:cNvSpPr>
                <p:nvPr/>
              </p:nvSpPr>
              <p:spPr bwMode="auto">
                <a:xfrm>
                  <a:off x="6773545" y="2716832"/>
                  <a:ext cx="115888" cy="127000"/>
                </a:xfrm>
                <a:custGeom>
                  <a:avLst/>
                  <a:gdLst>
                    <a:gd name="T0" fmla="*/ 15 w 73"/>
                    <a:gd name="T1" fmla="*/ 80 h 80"/>
                    <a:gd name="T2" fmla="*/ 73 w 73"/>
                    <a:gd name="T3" fmla="*/ 0 h 80"/>
                    <a:gd name="T4" fmla="*/ 44 w 73"/>
                    <a:gd name="T5" fmla="*/ 0 h 80"/>
                    <a:gd name="T6" fmla="*/ 0 w 73"/>
                    <a:gd name="T7" fmla="*/ 73 h 80"/>
                    <a:gd name="T8" fmla="*/ 15 w 73"/>
                    <a:gd name="T9" fmla="*/ 80 h 80"/>
                    <a:gd name="T10" fmla="*/ 15 w 73"/>
                    <a:gd name="T11" fmla="*/ 80 h 80"/>
                    <a:gd name="T12" fmla="*/ 15 w 73"/>
                    <a:gd name="T13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" h="80">
                      <a:moveTo>
                        <a:pt x="15" y="80"/>
                      </a:moveTo>
                      <a:lnTo>
                        <a:pt x="73" y="0"/>
                      </a:lnTo>
                      <a:lnTo>
                        <a:pt x="44" y="0"/>
                      </a:lnTo>
                      <a:lnTo>
                        <a:pt x="0" y="73"/>
                      </a:lnTo>
                      <a:lnTo>
                        <a:pt x="15" y="80"/>
                      </a:lnTo>
                      <a:moveTo>
                        <a:pt x="15" y="80"/>
                      </a:moveTo>
                      <a:lnTo>
                        <a:pt x="15" y="80"/>
                      </a:lnTo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0" name="Freeform 16"/>
                <p:cNvSpPr>
                  <a:spLocks noEditPoints="1"/>
                </p:cNvSpPr>
                <p:nvPr/>
              </p:nvSpPr>
              <p:spPr bwMode="auto">
                <a:xfrm>
                  <a:off x="7005320" y="2716832"/>
                  <a:ext cx="115888" cy="127000"/>
                </a:xfrm>
                <a:custGeom>
                  <a:avLst/>
                  <a:gdLst>
                    <a:gd name="T0" fmla="*/ 59 w 73"/>
                    <a:gd name="T1" fmla="*/ 80 h 80"/>
                    <a:gd name="T2" fmla="*/ 0 w 73"/>
                    <a:gd name="T3" fmla="*/ 0 h 80"/>
                    <a:gd name="T4" fmla="*/ 29 w 73"/>
                    <a:gd name="T5" fmla="*/ 0 h 80"/>
                    <a:gd name="T6" fmla="*/ 73 w 73"/>
                    <a:gd name="T7" fmla="*/ 73 h 80"/>
                    <a:gd name="T8" fmla="*/ 59 w 73"/>
                    <a:gd name="T9" fmla="*/ 80 h 80"/>
                    <a:gd name="T10" fmla="*/ 59 w 73"/>
                    <a:gd name="T11" fmla="*/ 80 h 80"/>
                    <a:gd name="T12" fmla="*/ 59 w 73"/>
                    <a:gd name="T13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" h="80">
                      <a:moveTo>
                        <a:pt x="59" y="80"/>
                      </a:moveTo>
                      <a:lnTo>
                        <a:pt x="0" y="0"/>
                      </a:lnTo>
                      <a:lnTo>
                        <a:pt x="29" y="0"/>
                      </a:lnTo>
                      <a:lnTo>
                        <a:pt x="73" y="73"/>
                      </a:lnTo>
                      <a:lnTo>
                        <a:pt x="59" y="80"/>
                      </a:lnTo>
                      <a:close/>
                      <a:moveTo>
                        <a:pt x="59" y="80"/>
                      </a:moveTo>
                      <a:lnTo>
                        <a:pt x="59" y="8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1" name="Freeform 17"/>
                <p:cNvSpPr>
                  <a:spLocks noEditPoints="1"/>
                </p:cNvSpPr>
                <p:nvPr/>
              </p:nvSpPr>
              <p:spPr bwMode="auto">
                <a:xfrm>
                  <a:off x="7005320" y="2716832"/>
                  <a:ext cx="115888" cy="127000"/>
                </a:xfrm>
                <a:custGeom>
                  <a:avLst/>
                  <a:gdLst>
                    <a:gd name="T0" fmla="*/ 59 w 73"/>
                    <a:gd name="T1" fmla="*/ 80 h 80"/>
                    <a:gd name="T2" fmla="*/ 0 w 73"/>
                    <a:gd name="T3" fmla="*/ 0 h 80"/>
                    <a:gd name="T4" fmla="*/ 29 w 73"/>
                    <a:gd name="T5" fmla="*/ 0 h 80"/>
                    <a:gd name="T6" fmla="*/ 73 w 73"/>
                    <a:gd name="T7" fmla="*/ 73 h 80"/>
                    <a:gd name="T8" fmla="*/ 59 w 73"/>
                    <a:gd name="T9" fmla="*/ 80 h 80"/>
                    <a:gd name="T10" fmla="*/ 59 w 73"/>
                    <a:gd name="T11" fmla="*/ 80 h 80"/>
                    <a:gd name="T12" fmla="*/ 59 w 73"/>
                    <a:gd name="T13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" h="80">
                      <a:moveTo>
                        <a:pt x="59" y="80"/>
                      </a:moveTo>
                      <a:lnTo>
                        <a:pt x="0" y="0"/>
                      </a:lnTo>
                      <a:lnTo>
                        <a:pt x="29" y="0"/>
                      </a:lnTo>
                      <a:lnTo>
                        <a:pt x="73" y="73"/>
                      </a:lnTo>
                      <a:lnTo>
                        <a:pt x="59" y="80"/>
                      </a:lnTo>
                      <a:moveTo>
                        <a:pt x="59" y="80"/>
                      </a:moveTo>
                      <a:lnTo>
                        <a:pt x="59" y="80"/>
                      </a:lnTo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5" name="Freeform 18"/>
                <p:cNvSpPr>
                  <a:spLocks noEditPoints="1"/>
                </p:cNvSpPr>
                <p:nvPr/>
              </p:nvSpPr>
              <p:spPr bwMode="auto">
                <a:xfrm>
                  <a:off x="7005320" y="2312019"/>
                  <a:ext cx="115888" cy="115888"/>
                </a:xfrm>
                <a:custGeom>
                  <a:avLst/>
                  <a:gdLst>
                    <a:gd name="T0" fmla="*/ 59 w 73"/>
                    <a:gd name="T1" fmla="*/ 0 h 73"/>
                    <a:gd name="T2" fmla="*/ 0 w 73"/>
                    <a:gd name="T3" fmla="*/ 73 h 73"/>
                    <a:gd name="T4" fmla="*/ 29 w 73"/>
                    <a:gd name="T5" fmla="*/ 73 h 73"/>
                    <a:gd name="T6" fmla="*/ 73 w 73"/>
                    <a:gd name="T7" fmla="*/ 7 h 73"/>
                    <a:gd name="T8" fmla="*/ 59 w 73"/>
                    <a:gd name="T9" fmla="*/ 0 h 73"/>
                    <a:gd name="T10" fmla="*/ 59 w 73"/>
                    <a:gd name="T11" fmla="*/ 0 h 73"/>
                    <a:gd name="T12" fmla="*/ 59 w 73"/>
                    <a:gd name="T13" fmla="*/ 0 h 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" h="73">
                      <a:moveTo>
                        <a:pt x="59" y="0"/>
                      </a:moveTo>
                      <a:lnTo>
                        <a:pt x="0" y="73"/>
                      </a:lnTo>
                      <a:lnTo>
                        <a:pt x="29" y="73"/>
                      </a:lnTo>
                      <a:lnTo>
                        <a:pt x="73" y="7"/>
                      </a:lnTo>
                      <a:lnTo>
                        <a:pt x="59" y="0"/>
                      </a:lnTo>
                      <a:close/>
                      <a:moveTo>
                        <a:pt x="59" y="0"/>
                      </a:moveTo>
                      <a:lnTo>
                        <a:pt x="59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" name="Freeform 19"/>
                <p:cNvSpPr>
                  <a:spLocks noEditPoints="1"/>
                </p:cNvSpPr>
                <p:nvPr/>
              </p:nvSpPr>
              <p:spPr bwMode="auto">
                <a:xfrm>
                  <a:off x="7005320" y="2312019"/>
                  <a:ext cx="115888" cy="115888"/>
                </a:xfrm>
                <a:custGeom>
                  <a:avLst/>
                  <a:gdLst>
                    <a:gd name="T0" fmla="*/ 59 w 73"/>
                    <a:gd name="T1" fmla="*/ 0 h 73"/>
                    <a:gd name="T2" fmla="*/ 0 w 73"/>
                    <a:gd name="T3" fmla="*/ 73 h 73"/>
                    <a:gd name="T4" fmla="*/ 29 w 73"/>
                    <a:gd name="T5" fmla="*/ 73 h 73"/>
                    <a:gd name="T6" fmla="*/ 73 w 73"/>
                    <a:gd name="T7" fmla="*/ 7 h 73"/>
                    <a:gd name="T8" fmla="*/ 59 w 73"/>
                    <a:gd name="T9" fmla="*/ 0 h 73"/>
                    <a:gd name="T10" fmla="*/ 59 w 73"/>
                    <a:gd name="T11" fmla="*/ 0 h 73"/>
                    <a:gd name="T12" fmla="*/ 59 w 73"/>
                    <a:gd name="T13" fmla="*/ 0 h 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" h="73">
                      <a:moveTo>
                        <a:pt x="59" y="0"/>
                      </a:moveTo>
                      <a:lnTo>
                        <a:pt x="0" y="73"/>
                      </a:lnTo>
                      <a:lnTo>
                        <a:pt x="29" y="73"/>
                      </a:lnTo>
                      <a:lnTo>
                        <a:pt x="73" y="7"/>
                      </a:lnTo>
                      <a:lnTo>
                        <a:pt x="59" y="0"/>
                      </a:lnTo>
                      <a:moveTo>
                        <a:pt x="59" y="0"/>
                      </a:moveTo>
                      <a:lnTo>
                        <a:pt x="59" y="0"/>
                      </a:lnTo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" name="Freeform 20"/>
                <p:cNvSpPr>
                  <a:spLocks noEditPoints="1"/>
                </p:cNvSpPr>
                <p:nvPr/>
              </p:nvSpPr>
              <p:spPr bwMode="auto">
                <a:xfrm>
                  <a:off x="6773545" y="2312019"/>
                  <a:ext cx="115888" cy="115888"/>
                </a:xfrm>
                <a:custGeom>
                  <a:avLst/>
                  <a:gdLst>
                    <a:gd name="T0" fmla="*/ 15 w 73"/>
                    <a:gd name="T1" fmla="*/ 0 h 73"/>
                    <a:gd name="T2" fmla="*/ 73 w 73"/>
                    <a:gd name="T3" fmla="*/ 73 h 73"/>
                    <a:gd name="T4" fmla="*/ 44 w 73"/>
                    <a:gd name="T5" fmla="*/ 73 h 73"/>
                    <a:gd name="T6" fmla="*/ 0 w 73"/>
                    <a:gd name="T7" fmla="*/ 7 h 73"/>
                    <a:gd name="T8" fmla="*/ 15 w 73"/>
                    <a:gd name="T9" fmla="*/ 0 h 73"/>
                    <a:gd name="T10" fmla="*/ 15 w 73"/>
                    <a:gd name="T11" fmla="*/ 0 h 73"/>
                    <a:gd name="T12" fmla="*/ 15 w 73"/>
                    <a:gd name="T13" fmla="*/ 0 h 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" h="73">
                      <a:moveTo>
                        <a:pt x="15" y="0"/>
                      </a:moveTo>
                      <a:lnTo>
                        <a:pt x="73" y="73"/>
                      </a:lnTo>
                      <a:lnTo>
                        <a:pt x="44" y="73"/>
                      </a:lnTo>
                      <a:lnTo>
                        <a:pt x="0" y="7"/>
                      </a:lnTo>
                      <a:lnTo>
                        <a:pt x="15" y="0"/>
                      </a:lnTo>
                      <a:close/>
                      <a:moveTo>
                        <a:pt x="15" y="0"/>
                      </a:moveTo>
                      <a:lnTo>
                        <a:pt x="15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" name="Freeform 21"/>
                <p:cNvSpPr>
                  <a:spLocks noEditPoints="1"/>
                </p:cNvSpPr>
                <p:nvPr/>
              </p:nvSpPr>
              <p:spPr bwMode="auto">
                <a:xfrm>
                  <a:off x="6773545" y="2312019"/>
                  <a:ext cx="115888" cy="115888"/>
                </a:xfrm>
                <a:custGeom>
                  <a:avLst/>
                  <a:gdLst>
                    <a:gd name="T0" fmla="*/ 15 w 73"/>
                    <a:gd name="T1" fmla="*/ 0 h 73"/>
                    <a:gd name="T2" fmla="*/ 73 w 73"/>
                    <a:gd name="T3" fmla="*/ 73 h 73"/>
                    <a:gd name="T4" fmla="*/ 44 w 73"/>
                    <a:gd name="T5" fmla="*/ 73 h 73"/>
                    <a:gd name="T6" fmla="*/ 0 w 73"/>
                    <a:gd name="T7" fmla="*/ 7 h 73"/>
                    <a:gd name="T8" fmla="*/ 15 w 73"/>
                    <a:gd name="T9" fmla="*/ 0 h 73"/>
                    <a:gd name="T10" fmla="*/ 15 w 73"/>
                    <a:gd name="T11" fmla="*/ 0 h 73"/>
                    <a:gd name="T12" fmla="*/ 15 w 73"/>
                    <a:gd name="T13" fmla="*/ 0 h 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" h="73">
                      <a:moveTo>
                        <a:pt x="15" y="0"/>
                      </a:moveTo>
                      <a:lnTo>
                        <a:pt x="73" y="73"/>
                      </a:lnTo>
                      <a:lnTo>
                        <a:pt x="44" y="73"/>
                      </a:lnTo>
                      <a:lnTo>
                        <a:pt x="0" y="7"/>
                      </a:lnTo>
                      <a:lnTo>
                        <a:pt x="15" y="0"/>
                      </a:lnTo>
                      <a:moveTo>
                        <a:pt x="15" y="0"/>
                      </a:moveTo>
                      <a:lnTo>
                        <a:pt x="15" y="0"/>
                      </a:lnTo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80" name="Oval 79"/>
              <p:cNvSpPr/>
              <p:nvPr/>
            </p:nvSpPr>
            <p:spPr>
              <a:xfrm>
                <a:off x="4861833" y="3321050"/>
                <a:ext cx="215900" cy="21590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3" name="Oval 92"/>
              <p:cNvSpPr/>
              <p:nvPr/>
            </p:nvSpPr>
            <p:spPr>
              <a:xfrm>
                <a:off x="4604838" y="1922708"/>
                <a:ext cx="729890" cy="729890"/>
              </a:xfrm>
              <a:prstGeom prst="ellipse">
                <a:avLst/>
              </a:prstGeom>
              <a:noFill/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94" name="Straight Connector 93"/>
              <p:cNvCxnSpPr>
                <a:stCxn id="93" idx="4"/>
              </p:cNvCxnSpPr>
              <p:nvPr/>
            </p:nvCxnSpPr>
            <p:spPr>
              <a:xfrm>
                <a:off x="4969783" y="2652598"/>
                <a:ext cx="0" cy="668452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7" name="Group 106"/>
            <p:cNvGrpSpPr/>
            <p:nvPr/>
          </p:nvGrpSpPr>
          <p:grpSpPr>
            <a:xfrm>
              <a:off x="6579857" y="3321050"/>
              <a:ext cx="729890" cy="1611861"/>
              <a:chOff x="6302443" y="3321050"/>
              <a:chExt cx="729890" cy="1611861"/>
            </a:xfrm>
          </p:grpSpPr>
          <p:sp>
            <p:nvSpPr>
              <p:cNvPr id="44" name="Freeform 11"/>
              <p:cNvSpPr>
                <a:spLocks/>
              </p:cNvSpPr>
              <p:nvPr/>
            </p:nvSpPr>
            <p:spPr bwMode="auto">
              <a:xfrm>
                <a:off x="6489777" y="4422073"/>
                <a:ext cx="355221" cy="291786"/>
              </a:xfrm>
              <a:custGeom>
                <a:avLst/>
                <a:gdLst>
                  <a:gd name="connsiteX0" fmla="*/ 63500 w 2667000"/>
                  <a:gd name="connsiteY0" fmla="*/ 1381350 h 2190750"/>
                  <a:gd name="connsiteX1" fmla="*/ 222018 w 2667000"/>
                  <a:gd name="connsiteY1" fmla="*/ 1417577 h 2190750"/>
                  <a:gd name="connsiteX2" fmla="*/ 1122426 w 2667000"/>
                  <a:gd name="connsiteY2" fmla="*/ 1417577 h 2190750"/>
                  <a:gd name="connsiteX3" fmla="*/ 1343024 w 2667000"/>
                  <a:gd name="connsiteY3" fmla="*/ 1581987 h 2190750"/>
                  <a:gd name="connsiteX4" fmla="*/ 1563506 w 2667000"/>
                  <a:gd name="connsiteY4" fmla="*/ 1417577 h 2190750"/>
                  <a:gd name="connsiteX5" fmla="*/ 2463912 w 2667000"/>
                  <a:gd name="connsiteY5" fmla="*/ 1417577 h 2190750"/>
                  <a:gd name="connsiteX6" fmla="*/ 2622550 w 2667000"/>
                  <a:gd name="connsiteY6" fmla="*/ 1381542 h 2190750"/>
                  <a:gd name="connsiteX7" fmla="*/ 2622550 w 2667000"/>
                  <a:gd name="connsiteY7" fmla="*/ 1978661 h 2190750"/>
                  <a:gd name="connsiteX8" fmla="*/ 2410244 w 2667000"/>
                  <a:gd name="connsiteY8" fmla="*/ 2190750 h 2190750"/>
                  <a:gd name="connsiteX9" fmla="*/ 275688 w 2667000"/>
                  <a:gd name="connsiteY9" fmla="*/ 2190750 h 2190750"/>
                  <a:gd name="connsiteX10" fmla="*/ 63500 w 2667000"/>
                  <a:gd name="connsiteY10" fmla="*/ 1978661 h 2190750"/>
                  <a:gd name="connsiteX11" fmla="*/ 1343024 w 2667000"/>
                  <a:gd name="connsiteY11" fmla="*/ 1155700 h 2190750"/>
                  <a:gd name="connsiteX12" fmla="*/ 1473820 w 2667000"/>
                  <a:gd name="connsiteY12" fmla="*/ 1286088 h 2190750"/>
                  <a:gd name="connsiteX13" fmla="*/ 1473820 w 2667000"/>
                  <a:gd name="connsiteY13" fmla="*/ 1345363 h 2190750"/>
                  <a:gd name="connsiteX14" fmla="*/ 1343024 w 2667000"/>
                  <a:gd name="connsiteY14" fmla="*/ 1475895 h 2190750"/>
                  <a:gd name="connsiteX15" fmla="*/ 1212466 w 2667000"/>
                  <a:gd name="connsiteY15" fmla="*/ 1345363 h 2190750"/>
                  <a:gd name="connsiteX16" fmla="*/ 1212466 w 2667000"/>
                  <a:gd name="connsiteY16" fmla="*/ 1286088 h 2190750"/>
                  <a:gd name="connsiteX17" fmla="*/ 1343024 w 2667000"/>
                  <a:gd name="connsiteY17" fmla="*/ 1155700 h 2190750"/>
                  <a:gd name="connsiteX18" fmla="*/ 1133626 w 2667000"/>
                  <a:gd name="connsiteY18" fmla="*/ 203200 h 2190750"/>
                  <a:gd name="connsiteX19" fmla="*/ 939800 w 2667000"/>
                  <a:gd name="connsiteY19" fmla="*/ 342900 h 2190750"/>
                  <a:gd name="connsiteX20" fmla="*/ 1735138 w 2667000"/>
                  <a:gd name="connsiteY20" fmla="*/ 342900 h 2190750"/>
                  <a:gd name="connsiteX21" fmla="*/ 1541348 w 2667000"/>
                  <a:gd name="connsiteY21" fmla="*/ 203200 h 2190750"/>
                  <a:gd name="connsiteX22" fmla="*/ 1129276 w 2667000"/>
                  <a:gd name="connsiteY22" fmla="*/ 0 h 2190750"/>
                  <a:gd name="connsiteX23" fmla="*/ 1537724 w 2667000"/>
                  <a:gd name="connsiteY23" fmla="*/ 0 h 2190750"/>
                  <a:gd name="connsiteX24" fmla="*/ 1936044 w 2667000"/>
                  <a:gd name="connsiteY24" fmla="*/ 339833 h 2190750"/>
                  <a:gd name="connsiteX25" fmla="*/ 2445862 w 2667000"/>
                  <a:gd name="connsiteY25" fmla="*/ 339833 h 2190750"/>
                  <a:gd name="connsiteX26" fmla="*/ 2667000 w 2667000"/>
                  <a:gd name="connsiteY26" fmla="*/ 552163 h 2190750"/>
                  <a:gd name="connsiteX27" fmla="*/ 2667000 w 2667000"/>
                  <a:gd name="connsiteY27" fmla="*/ 1041969 h 2190750"/>
                  <a:gd name="connsiteX28" fmla="*/ 2454752 w 2667000"/>
                  <a:gd name="connsiteY28" fmla="*/ 1254125 h 2190750"/>
                  <a:gd name="connsiteX29" fmla="*/ 1563900 w 2667000"/>
                  <a:gd name="connsiteY29" fmla="*/ 1254125 h 2190750"/>
                  <a:gd name="connsiteX30" fmla="*/ 1493150 w 2667000"/>
                  <a:gd name="connsiteY30" fmla="*/ 1098462 h 2190750"/>
                  <a:gd name="connsiteX31" fmla="*/ 1488952 w 2667000"/>
                  <a:gd name="connsiteY31" fmla="*/ 1095095 h 2190750"/>
                  <a:gd name="connsiteX32" fmla="*/ 1459936 w 2667000"/>
                  <a:gd name="connsiteY32" fmla="*/ 1071696 h 2190750"/>
                  <a:gd name="connsiteX33" fmla="*/ 1447958 w 2667000"/>
                  <a:gd name="connsiteY33" fmla="*/ 1065368 h 2190750"/>
                  <a:gd name="connsiteX34" fmla="*/ 1421660 w 2667000"/>
                  <a:gd name="connsiteY34" fmla="*/ 1051607 h 2190750"/>
                  <a:gd name="connsiteX35" fmla="*/ 1399064 w 2667000"/>
                  <a:gd name="connsiteY35" fmla="*/ 1044582 h 2190750"/>
                  <a:gd name="connsiteX36" fmla="*/ 1379432 w 2667000"/>
                  <a:gd name="connsiteY36" fmla="*/ 1038601 h 2190750"/>
                  <a:gd name="connsiteX37" fmla="*/ 1333500 w 2667000"/>
                  <a:gd name="connsiteY37" fmla="*/ 1033956 h 2190750"/>
                  <a:gd name="connsiteX38" fmla="*/ 1287568 w 2667000"/>
                  <a:gd name="connsiteY38" fmla="*/ 1038601 h 2190750"/>
                  <a:gd name="connsiteX39" fmla="*/ 1267812 w 2667000"/>
                  <a:gd name="connsiteY39" fmla="*/ 1044582 h 2190750"/>
                  <a:gd name="connsiteX40" fmla="*/ 1245094 w 2667000"/>
                  <a:gd name="connsiteY40" fmla="*/ 1051607 h 2190750"/>
                  <a:gd name="connsiteX41" fmla="*/ 1218918 w 2667000"/>
                  <a:gd name="connsiteY41" fmla="*/ 1065368 h 2190750"/>
                  <a:gd name="connsiteX42" fmla="*/ 1206940 w 2667000"/>
                  <a:gd name="connsiteY42" fmla="*/ 1071696 h 2190750"/>
                  <a:gd name="connsiteX43" fmla="*/ 1177678 w 2667000"/>
                  <a:gd name="connsiteY43" fmla="*/ 1095095 h 2190750"/>
                  <a:gd name="connsiteX44" fmla="*/ 1173728 w 2667000"/>
                  <a:gd name="connsiteY44" fmla="*/ 1098462 h 2190750"/>
                  <a:gd name="connsiteX45" fmla="*/ 1102978 w 2667000"/>
                  <a:gd name="connsiteY45" fmla="*/ 1254125 h 2190750"/>
                  <a:gd name="connsiteX46" fmla="*/ 212248 w 2667000"/>
                  <a:gd name="connsiteY46" fmla="*/ 1254125 h 2190750"/>
                  <a:gd name="connsiteX47" fmla="*/ 0 w 2667000"/>
                  <a:gd name="connsiteY47" fmla="*/ 1041737 h 2190750"/>
                  <a:gd name="connsiteX48" fmla="*/ 0 w 2667000"/>
                  <a:gd name="connsiteY48" fmla="*/ 552163 h 2190750"/>
                  <a:gd name="connsiteX49" fmla="*/ 221138 w 2667000"/>
                  <a:gd name="connsiteY49" fmla="*/ 339833 h 2190750"/>
                  <a:gd name="connsiteX50" fmla="*/ 730586 w 2667000"/>
                  <a:gd name="connsiteY50" fmla="*/ 339833 h 2190750"/>
                  <a:gd name="connsiteX51" fmla="*/ 1129276 w 2667000"/>
                  <a:gd name="connsiteY51" fmla="*/ 0 h 21907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2667000" h="2190750">
                    <a:moveTo>
                      <a:pt x="63500" y="1381350"/>
                    </a:moveTo>
                    <a:cubicBezTo>
                      <a:pt x="111720" y="1404352"/>
                      <a:pt x="165270" y="1417577"/>
                      <a:pt x="222018" y="1417577"/>
                    </a:cubicBezTo>
                    <a:lnTo>
                      <a:pt x="1122426" y="1417577"/>
                    </a:lnTo>
                    <a:cubicBezTo>
                      <a:pt x="1151570" y="1512265"/>
                      <a:pt x="1238768" y="1581987"/>
                      <a:pt x="1343024" y="1581987"/>
                    </a:cubicBezTo>
                    <a:cubicBezTo>
                      <a:pt x="1447164" y="1581987"/>
                      <a:pt x="1534480" y="1512265"/>
                      <a:pt x="1563506" y="1417577"/>
                    </a:cubicBezTo>
                    <a:cubicBezTo>
                      <a:pt x="1563506" y="1417577"/>
                      <a:pt x="2463912" y="1417577"/>
                      <a:pt x="2463912" y="1417577"/>
                    </a:cubicBezTo>
                    <a:cubicBezTo>
                      <a:pt x="2520780" y="1417577"/>
                      <a:pt x="2574330" y="1404352"/>
                      <a:pt x="2622550" y="1381542"/>
                    </a:cubicBezTo>
                    <a:lnTo>
                      <a:pt x="2622550" y="1978661"/>
                    </a:lnTo>
                    <a:cubicBezTo>
                      <a:pt x="2622550" y="2095248"/>
                      <a:pt x="2527178" y="2190750"/>
                      <a:pt x="2410244" y="2190750"/>
                    </a:cubicBezTo>
                    <a:lnTo>
                      <a:pt x="275688" y="2190750"/>
                    </a:lnTo>
                    <a:cubicBezTo>
                      <a:pt x="158754" y="2190750"/>
                      <a:pt x="63500" y="2095248"/>
                      <a:pt x="63500" y="1978661"/>
                    </a:cubicBezTo>
                    <a:close/>
                    <a:moveTo>
                      <a:pt x="1343024" y="1155700"/>
                    </a:moveTo>
                    <a:cubicBezTo>
                      <a:pt x="1415294" y="1155700"/>
                      <a:pt x="1473820" y="1213826"/>
                      <a:pt x="1473820" y="1286088"/>
                    </a:cubicBezTo>
                    <a:lnTo>
                      <a:pt x="1473820" y="1345363"/>
                    </a:lnTo>
                    <a:cubicBezTo>
                      <a:pt x="1473820" y="1417290"/>
                      <a:pt x="1415294" y="1475895"/>
                      <a:pt x="1343024" y="1475895"/>
                    </a:cubicBezTo>
                    <a:cubicBezTo>
                      <a:pt x="1270636" y="1475895"/>
                      <a:pt x="1212466" y="1417290"/>
                      <a:pt x="1212466" y="1345363"/>
                    </a:cubicBezTo>
                    <a:lnTo>
                      <a:pt x="1212466" y="1286088"/>
                    </a:lnTo>
                    <a:cubicBezTo>
                      <a:pt x="1212466" y="1213826"/>
                      <a:pt x="1270636" y="1155700"/>
                      <a:pt x="1343024" y="1155700"/>
                    </a:cubicBezTo>
                    <a:close/>
                    <a:moveTo>
                      <a:pt x="1133626" y="203200"/>
                    </a:moveTo>
                    <a:cubicBezTo>
                      <a:pt x="1042974" y="203200"/>
                      <a:pt x="966900" y="262204"/>
                      <a:pt x="939800" y="342900"/>
                    </a:cubicBezTo>
                    <a:cubicBezTo>
                      <a:pt x="939800" y="342900"/>
                      <a:pt x="1735138" y="342900"/>
                      <a:pt x="1735138" y="342900"/>
                    </a:cubicBezTo>
                    <a:cubicBezTo>
                      <a:pt x="1708038" y="262204"/>
                      <a:pt x="1631928" y="203200"/>
                      <a:pt x="1541348" y="203200"/>
                    </a:cubicBezTo>
                    <a:close/>
                    <a:moveTo>
                      <a:pt x="1129276" y="0"/>
                    </a:moveTo>
                    <a:lnTo>
                      <a:pt x="1537724" y="0"/>
                    </a:lnTo>
                    <a:cubicBezTo>
                      <a:pt x="1738612" y="0"/>
                      <a:pt x="1905546" y="147650"/>
                      <a:pt x="1936044" y="339833"/>
                    </a:cubicBezTo>
                    <a:lnTo>
                      <a:pt x="2445862" y="339833"/>
                    </a:lnTo>
                    <a:cubicBezTo>
                      <a:pt x="2567482" y="339833"/>
                      <a:pt x="2667000" y="435402"/>
                      <a:pt x="2667000" y="552163"/>
                    </a:cubicBezTo>
                    <a:lnTo>
                      <a:pt x="2667000" y="1041969"/>
                    </a:lnTo>
                    <a:cubicBezTo>
                      <a:pt x="2667000" y="1159079"/>
                      <a:pt x="2571804" y="1254125"/>
                      <a:pt x="2454752" y="1254125"/>
                    </a:cubicBezTo>
                    <a:lnTo>
                      <a:pt x="1563900" y="1254125"/>
                    </a:lnTo>
                    <a:cubicBezTo>
                      <a:pt x="1560812" y="1192928"/>
                      <a:pt x="1534636" y="1138293"/>
                      <a:pt x="1493150" y="1098462"/>
                    </a:cubicBezTo>
                    <a:cubicBezTo>
                      <a:pt x="1491792" y="1097127"/>
                      <a:pt x="1490310" y="1096314"/>
                      <a:pt x="1488952" y="1095095"/>
                    </a:cubicBezTo>
                    <a:cubicBezTo>
                      <a:pt x="1479938" y="1086734"/>
                      <a:pt x="1470308" y="1078722"/>
                      <a:pt x="1459936" y="1071696"/>
                    </a:cubicBezTo>
                    <a:cubicBezTo>
                      <a:pt x="1455984" y="1069374"/>
                      <a:pt x="1451910" y="1067632"/>
                      <a:pt x="1447958" y="1065368"/>
                    </a:cubicBezTo>
                    <a:cubicBezTo>
                      <a:pt x="1439440" y="1060374"/>
                      <a:pt x="1430920" y="1055439"/>
                      <a:pt x="1421660" y="1051607"/>
                    </a:cubicBezTo>
                    <a:cubicBezTo>
                      <a:pt x="1414250" y="1048472"/>
                      <a:pt x="1406596" y="1046614"/>
                      <a:pt x="1399064" y="1044582"/>
                    </a:cubicBezTo>
                    <a:cubicBezTo>
                      <a:pt x="1392272" y="1042491"/>
                      <a:pt x="1386100" y="1039937"/>
                      <a:pt x="1379432" y="1038601"/>
                    </a:cubicBezTo>
                    <a:cubicBezTo>
                      <a:pt x="1364616" y="1035466"/>
                      <a:pt x="1349304" y="1033956"/>
                      <a:pt x="1333500" y="1033956"/>
                    </a:cubicBezTo>
                    <a:cubicBezTo>
                      <a:pt x="1317820" y="1033956"/>
                      <a:pt x="1302384" y="1035466"/>
                      <a:pt x="1287568" y="1038601"/>
                    </a:cubicBezTo>
                    <a:cubicBezTo>
                      <a:pt x="1280900" y="1039937"/>
                      <a:pt x="1274604" y="1042491"/>
                      <a:pt x="1267812" y="1044582"/>
                    </a:cubicBezTo>
                    <a:cubicBezTo>
                      <a:pt x="1260404" y="1046614"/>
                      <a:pt x="1252378" y="1048472"/>
                      <a:pt x="1245094" y="1051607"/>
                    </a:cubicBezTo>
                    <a:cubicBezTo>
                      <a:pt x="1236080" y="1055207"/>
                      <a:pt x="1227438" y="1060374"/>
                      <a:pt x="1218918" y="1065368"/>
                    </a:cubicBezTo>
                    <a:cubicBezTo>
                      <a:pt x="1214966" y="1067632"/>
                      <a:pt x="1210646" y="1069374"/>
                      <a:pt x="1206940" y="1071696"/>
                    </a:cubicBezTo>
                    <a:cubicBezTo>
                      <a:pt x="1196570" y="1078722"/>
                      <a:pt x="1187062" y="1086734"/>
                      <a:pt x="1177678" y="1095095"/>
                    </a:cubicBezTo>
                    <a:cubicBezTo>
                      <a:pt x="1176320" y="1096314"/>
                      <a:pt x="1174838" y="1097127"/>
                      <a:pt x="1173728" y="1098462"/>
                    </a:cubicBezTo>
                    <a:cubicBezTo>
                      <a:pt x="1132364" y="1137944"/>
                      <a:pt x="1105940" y="1192928"/>
                      <a:pt x="1102978" y="1254125"/>
                    </a:cubicBezTo>
                    <a:lnTo>
                      <a:pt x="212248" y="1254125"/>
                    </a:lnTo>
                    <a:cubicBezTo>
                      <a:pt x="95198" y="1254125"/>
                      <a:pt x="0" y="1159079"/>
                      <a:pt x="0" y="1041737"/>
                    </a:cubicBezTo>
                    <a:lnTo>
                      <a:pt x="0" y="552163"/>
                    </a:lnTo>
                    <a:cubicBezTo>
                      <a:pt x="0" y="435402"/>
                      <a:pt x="99518" y="339833"/>
                      <a:pt x="221138" y="339833"/>
                    </a:cubicBezTo>
                    <a:lnTo>
                      <a:pt x="730586" y="339833"/>
                    </a:lnTo>
                    <a:cubicBezTo>
                      <a:pt x="761454" y="147650"/>
                      <a:pt x="928388" y="0"/>
                      <a:pt x="112927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wrap="square" lIns="0" tIns="0" rIns="0" bIns="0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82" name="Oval 81"/>
              <p:cNvSpPr/>
              <p:nvPr/>
            </p:nvSpPr>
            <p:spPr>
              <a:xfrm>
                <a:off x="6559437" y="3321050"/>
                <a:ext cx="215900" cy="21590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6" name="Oval 95"/>
              <p:cNvSpPr/>
              <p:nvPr/>
            </p:nvSpPr>
            <p:spPr>
              <a:xfrm rot="10800000">
                <a:off x="6302443" y="4203021"/>
                <a:ext cx="729890" cy="729890"/>
              </a:xfrm>
              <a:prstGeom prst="ellipse">
                <a:avLst/>
              </a:prstGeom>
              <a:noFill/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97" name="Straight Connector 96"/>
              <p:cNvCxnSpPr>
                <a:stCxn id="96" idx="4"/>
              </p:cNvCxnSpPr>
              <p:nvPr/>
            </p:nvCxnSpPr>
            <p:spPr>
              <a:xfrm flipV="1">
                <a:off x="6667388" y="3534569"/>
                <a:ext cx="0" cy="668452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8" name="Group 107"/>
            <p:cNvGrpSpPr/>
            <p:nvPr/>
          </p:nvGrpSpPr>
          <p:grpSpPr>
            <a:xfrm>
              <a:off x="8277462" y="1922708"/>
              <a:ext cx="729890" cy="1614242"/>
              <a:chOff x="8000048" y="1922708"/>
              <a:chExt cx="729890" cy="1614242"/>
            </a:xfrm>
          </p:grpSpPr>
          <p:sp>
            <p:nvSpPr>
              <p:cNvPr id="42" name="AutoShape 9"/>
              <p:cNvSpPr>
                <a:spLocks/>
              </p:cNvSpPr>
              <p:nvPr/>
            </p:nvSpPr>
            <p:spPr bwMode="auto">
              <a:xfrm>
                <a:off x="8207278" y="2123306"/>
                <a:ext cx="315431" cy="328694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6886" y="15360"/>
                    </a:moveTo>
                    <a:cubicBezTo>
                      <a:pt x="16640" y="15125"/>
                      <a:pt x="16246" y="15125"/>
                      <a:pt x="16000" y="15360"/>
                    </a:cubicBezTo>
                    <a:cubicBezTo>
                      <a:pt x="15755" y="15595"/>
                      <a:pt x="15755" y="15973"/>
                      <a:pt x="16000" y="16209"/>
                    </a:cubicBezTo>
                    <a:lnTo>
                      <a:pt x="17552" y="17698"/>
                    </a:lnTo>
                    <a:cubicBezTo>
                      <a:pt x="17673" y="17813"/>
                      <a:pt x="17835" y="17871"/>
                      <a:pt x="17992" y="17871"/>
                    </a:cubicBezTo>
                    <a:cubicBezTo>
                      <a:pt x="18149" y="17871"/>
                      <a:pt x="18312" y="17813"/>
                      <a:pt x="18431" y="17698"/>
                    </a:cubicBezTo>
                    <a:cubicBezTo>
                      <a:pt x="18677" y="17462"/>
                      <a:pt x="18677" y="17085"/>
                      <a:pt x="18431" y="16849"/>
                    </a:cubicBezTo>
                    <a:cubicBezTo>
                      <a:pt x="18431" y="16849"/>
                      <a:pt x="16886" y="15360"/>
                      <a:pt x="16886" y="15360"/>
                    </a:cubicBezTo>
                    <a:close/>
                    <a:moveTo>
                      <a:pt x="4715" y="5368"/>
                    </a:moveTo>
                    <a:cubicBezTo>
                      <a:pt x="4835" y="5484"/>
                      <a:pt x="4997" y="5542"/>
                      <a:pt x="5154" y="5542"/>
                    </a:cubicBezTo>
                    <a:cubicBezTo>
                      <a:pt x="5312" y="5542"/>
                      <a:pt x="5474" y="5484"/>
                      <a:pt x="5594" y="5368"/>
                    </a:cubicBezTo>
                    <a:cubicBezTo>
                      <a:pt x="5840" y="5133"/>
                      <a:pt x="5840" y="4756"/>
                      <a:pt x="5594" y="4520"/>
                    </a:cubicBezTo>
                    <a:lnTo>
                      <a:pt x="4043" y="3031"/>
                    </a:lnTo>
                    <a:cubicBezTo>
                      <a:pt x="3798" y="2796"/>
                      <a:pt x="3404" y="2796"/>
                      <a:pt x="3158" y="3031"/>
                    </a:cubicBezTo>
                    <a:cubicBezTo>
                      <a:pt x="2913" y="3266"/>
                      <a:pt x="2913" y="3644"/>
                      <a:pt x="3158" y="3880"/>
                    </a:cubicBezTo>
                    <a:cubicBezTo>
                      <a:pt x="3158" y="3880"/>
                      <a:pt x="4715" y="5368"/>
                      <a:pt x="4715" y="5368"/>
                    </a:cubicBezTo>
                    <a:close/>
                    <a:moveTo>
                      <a:pt x="16445" y="5546"/>
                    </a:moveTo>
                    <a:cubicBezTo>
                      <a:pt x="16603" y="5546"/>
                      <a:pt x="16765" y="5489"/>
                      <a:pt x="16886" y="5373"/>
                    </a:cubicBezTo>
                    <a:lnTo>
                      <a:pt x="18436" y="3885"/>
                    </a:lnTo>
                    <a:cubicBezTo>
                      <a:pt x="18681" y="3649"/>
                      <a:pt x="18681" y="3271"/>
                      <a:pt x="18436" y="3035"/>
                    </a:cubicBezTo>
                    <a:cubicBezTo>
                      <a:pt x="18191" y="2800"/>
                      <a:pt x="17798" y="2800"/>
                      <a:pt x="17552" y="3035"/>
                    </a:cubicBezTo>
                    <a:lnTo>
                      <a:pt x="16000" y="4524"/>
                    </a:lnTo>
                    <a:cubicBezTo>
                      <a:pt x="15755" y="4760"/>
                      <a:pt x="15755" y="5138"/>
                      <a:pt x="16000" y="5373"/>
                    </a:cubicBezTo>
                    <a:cubicBezTo>
                      <a:pt x="16125" y="5489"/>
                      <a:pt x="16283" y="5546"/>
                      <a:pt x="16445" y="5546"/>
                    </a:cubicBezTo>
                    <a:cubicBezTo>
                      <a:pt x="16445" y="5546"/>
                      <a:pt x="16445" y="5546"/>
                      <a:pt x="16445" y="5546"/>
                    </a:cubicBezTo>
                    <a:close/>
                    <a:moveTo>
                      <a:pt x="4715" y="15360"/>
                    </a:moveTo>
                    <a:lnTo>
                      <a:pt x="3164" y="16849"/>
                    </a:lnTo>
                    <a:cubicBezTo>
                      <a:pt x="2918" y="17085"/>
                      <a:pt x="2918" y="17462"/>
                      <a:pt x="3164" y="17698"/>
                    </a:cubicBezTo>
                    <a:cubicBezTo>
                      <a:pt x="3283" y="17813"/>
                      <a:pt x="3446" y="17871"/>
                      <a:pt x="3603" y="17871"/>
                    </a:cubicBezTo>
                    <a:cubicBezTo>
                      <a:pt x="3760" y="17871"/>
                      <a:pt x="3923" y="17813"/>
                      <a:pt x="4043" y="17698"/>
                    </a:cubicBezTo>
                    <a:lnTo>
                      <a:pt x="5594" y="16209"/>
                    </a:lnTo>
                    <a:cubicBezTo>
                      <a:pt x="5840" y="15973"/>
                      <a:pt x="5840" y="15595"/>
                      <a:pt x="5594" y="15360"/>
                    </a:cubicBezTo>
                    <a:cubicBezTo>
                      <a:pt x="5354" y="15125"/>
                      <a:pt x="4955" y="15125"/>
                      <a:pt x="4715" y="15360"/>
                    </a:cubicBezTo>
                    <a:cubicBezTo>
                      <a:pt x="4715" y="15360"/>
                      <a:pt x="4715" y="15360"/>
                      <a:pt x="4715" y="15360"/>
                    </a:cubicBezTo>
                    <a:close/>
                    <a:moveTo>
                      <a:pt x="20974" y="9764"/>
                    </a:moveTo>
                    <a:lnTo>
                      <a:pt x="18784" y="9764"/>
                    </a:lnTo>
                    <a:cubicBezTo>
                      <a:pt x="18441" y="9764"/>
                      <a:pt x="18158" y="10031"/>
                      <a:pt x="18158" y="10365"/>
                    </a:cubicBezTo>
                    <a:cubicBezTo>
                      <a:pt x="18158" y="10694"/>
                      <a:pt x="18436" y="10964"/>
                      <a:pt x="18784" y="10964"/>
                    </a:cubicBezTo>
                    <a:lnTo>
                      <a:pt x="20974" y="10964"/>
                    </a:lnTo>
                    <a:cubicBezTo>
                      <a:pt x="21317" y="10964"/>
                      <a:pt x="21600" y="10698"/>
                      <a:pt x="21600" y="10365"/>
                    </a:cubicBezTo>
                    <a:cubicBezTo>
                      <a:pt x="21600" y="10036"/>
                      <a:pt x="21321" y="9764"/>
                      <a:pt x="20974" y="9764"/>
                    </a:cubicBezTo>
                    <a:cubicBezTo>
                      <a:pt x="20974" y="9764"/>
                      <a:pt x="20974" y="9764"/>
                      <a:pt x="20974" y="9764"/>
                    </a:cubicBezTo>
                    <a:close/>
                    <a:moveTo>
                      <a:pt x="3441" y="10365"/>
                    </a:moveTo>
                    <a:cubicBezTo>
                      <a:pt x="3441" y="10036"/>
                      <a:pt x="3164" y="9764"/>
                      <a:pt x="2816" y="9764"/>
                    </a:cubicBezTo>
                    <a:lnTo>
                      <a:pt x="625" y="9764"/>
                    </a:lnTo>
                    <a:cubicBezTo>
                      <a:pt x="283" y="9764"/>
                      <a:pt x="0" y="10031"/>
                      <a:pt x="0" y="10365"/>
                    </a:cubicBezTo>
                    <a:cubicBezTo>
                      <a:pt x="0" y="10694"/>
                      <a:pt x="278" y="10964"/>
                      <a:pt x="625" y="10964"/>
                    </a:cubicBezTo>
                    <a:lnTo>
                      <a:pt x="2816" y="10964"/>
                    </a:lnTo>
                    <a:cubicBezTo>
                      <a:pt x="3164" y="10964"/>
                      <a:pt x="3441" y="10698"/>
                      <a:pt x="3441" y="10365"/>
                    </a:cubicBezTo>
                    <a:cubicBezTo>
                      <a:pt x="3441" y="10365"/>
                      <a:pt x="3441" y="10365"/>
                      <a:pt x="3441" y="10365"/>
                    </a:cubicBezTo>
                    <a:close/>
                    <a:moveTo>
                      <a:pt x="10800" y="3302"/>
                    </a:moveTo>
                    <a:cubicBezTo>
                      <a:pt x="11143" y="3302"/>
                      <a:pt x="11425" y="3035"/>
                      <a:pt x="11425" y="2702"/>
                    </a:cubicBezTo>
                    <a:lnTo>
                      <a:pt x="11425" y="600"/>
                    </a:lnTo>
                    <a:cubicBezTo>
                      <a:pt x="11425" y="271"/>
                      <a:pt x="11147" y="0"/>
                      <a:pt x="10800" y="0"/>
                    </a:cubicBezTo>
                    <a:cubicBezTo>
                      <a:pt x="10453" y="0"/>
                      <a:pt x="10175" y="267"/>
                      <a:pt x="10175" y="600"/>
                    </a:cubicBezTo>
                    <a:lnTo>
                      <a:pt x="10175" y="2702"/>
                    </a:lnTo>
                    <a:cubicBezTo>
                      <a:pt x="10175" y="3035"/>
                      <a:pt x="10457" y="3302"/>
                      <a:pt x="10800" y="3302"/>
                    </a:cubicBezTo>
                    <a:cubicBezTo>
                      <a:pt x="10800" y="3302"/>
                      <a:pt x="10800" y="3302"/>
                      <a:pt x="10800" y="3302"/>
                    </a:cubicBezTo>
                    <a:close/>
                    <a:moveTo>
                      <a:pt x="11425" y="7146"/>
                    </a:moveTo>
                    <a:cubicBezTo>
                      <a:pt x="11425" y="6817"/>
                      <a:pt x="11147" y="6547"/>
                      <a:pt x="10800" y="6547"/>
                    </a:cubicBezTo>
                    <a:cubicBezTo>
                      <a:pt x="8595" y="6547"/>
                      <a:pt x="6799" y="8266"/>
                      <a:pt x="6799" y="10386"/>
                    </a:cubicBezTo>
                    <a:cubicBezTo>
                      <a:pt x="6799" y="10715"/>
                      <a:pt x="7077" y="10987"/>
                      <a:pt x="7424" y="10987"/>
                    </a:cubicBezTo>
                    <a:cubicBezTo>
                      <a:pt x="7766" y="10987"/>
                      <a:pt x="8049" y="10720"/>
                      <a:pt x="8049" y="10386"/>
                    </a:cubicBezTo>
                    <a:cubicBezTo>
                      <a:pt x="8049" y="8929"/>
                      <a:pt x="9286" y="7747"/>
                      <a:pt x="10800" y="7747"/>
                    </a:cubicBezTo>
                    <a:cubicBezTo>
                      <a:pt x="11147" y="7747"/>
                      <a:pt x="11425" y="7480"/>
                      <a:pt x="11425" y="7146"/>
                    </a:cubicBezTo>
                    <a:cubicBezTo>
                      <a:pt x="11425" y="7146"/>
                      <a:pt x="11425" y="7146"/>
                      <a:pt x="11425" y="7146"/>
                    </a:cubicBezTo>
                    <a:close/>
                    <a:moveTo>
                      <a:pt x="16343" y="10369"/>
                    </a:moveTo>
                    <a:cubicBezTo>
                      <a:pt x="16343" y="11804"/>
                      <a:pt x="15751" y="13106"/>
                      <a:pt x="14788" y="14062"/>
                    </a:cubicBezTo>
                    <a:cubicBezTo>
                      <a:pt x="14056" y="14791"/>
                      <a:pt x="13583" y="15719"/>
                      <a:pt x="13426" y="16711"/>
                    </a:cubicBezTo>
                    <a:cubicBezTo>
                      <a:pt x="13356" y="17138"/>
                      <a:pt x="12972" y="17453"/>
                      <a:pt x="12517" y="17453"/>
                    </a:cubicBezTo>
                    <a:lnTo>
                      <a:pt x="9077" y="17453"/>
                    </a:lnTo>
                    <a:cubicBezTo>
                      <a:pt x="8628" y="17453"/>
                      <a:pt x="8239" y="17142"/>
                      <a:pt x="8174" y="16716"/>
                    </a:cubicBezTo>
                    <a:cubicBezTo>
                      <a:pt x="8012" y="15724"/>
                      <a:pt x="7535" y="14782"/>
                      <a:pt x="6803" y="14058"/>
                    </a:cubicBezTo>
                    <a:cubicBezTo>
                      <a:pt x="5858" y="13115"/>
                      <a:pt x="5270" y="11836"/>
                      <a:pt x="5256" y="10426"/>
                    </a:cubicBezTo>
                    <a:cubicBezTo>
                      <a:pt x="5224" y="7467"/>
                      <a:pt x="7679" y="5071"/>
                      <a:pt x="10763" y="5049"/>
                    </a:cubicBezTo>
                    <a:cubicBezTo>
                      <a:pt x="13843" y="5026"/>
                      <a:pt x="16343" y="7418"/>
                      <a:pt x="16343" y="10369"/>
                    </a:cubicBezTo>
                    <a:cubicBezTo>
                      <a:pt x="16343" y="10369"/>
                      <a:pt x="16343" y="10369"/>
                      <a:pt x="16343" y="10369"/>
                    </a:cubicBezTo>
                    <a:close/>
                    <a:moveTo>
                      <a:pt x="13366" y="18875"/>
                    </a:moveTo>
                    <a:lnTo>
                      <a:pt x="13366" y="19507"/>
                    </a:lnTo>
                    <a:cubicBezTo>
                      <a:pt x="13366" y="20009"/>
                      <a:pt x="12981" y="20427"/>
                      <a:pt x="12481" y="20498"/>
                    </a:cubicBezTo>
                    <a:lnTo>
                      <a:pt x="12319" y="21071"/>
                    </a:lnTo>
                    <a:cubicBezTo>
                      <a:pt x="12231" y="21382"/>
                      <a:pt x="11938" y="21600"/>
                      <a:pt x="11601" y="21600"/>
                    </a:cubicBezTo>
                    <a:lnTo>
                      <a:pt x="9994" y="21600"/>
                    </a:lnTo>
                    <a:cubicBezTo>
                      <a:pt x="9656" y="21600"/>
                      <a:pt x="9364" y="21382"/>
                      <a:pt x="9276" y="21071"/>
                    </a:cubicBezTo>
                    <a:lnTo>
                      <a:pt x="9119" y="20498"/>
                    </a:lnTo>
                    <a:cubicBezTo>
                      <a:pt x="8614" y="20422"/>
                      <a:pt x="8230" y="20009"/>
                      <a:pt x="8230" y="19502"/>
                    </a:cubicBezTo>
                    <a:lnTo>
                      <a:pt x="8230" y="18871"/>
                    </a:lnTo>
                    <a:cubicBezTo>
                      <a:pt x="8230" y="18534"/>
                      <a:pt x="8512" y="18263"/>
                      <a:pt x="8864" y="18263"/>
                    </a:cubicBezTo>
                    <a:lnTo>
                      <a:pt x="12731" y="18263"/>
                    </a:lnTo>
                    <a:cubicBezTo>
                      <a:pt x="13083" y="18267"/>
                      <a:pt x="13366" y="18538"/>
                      <a:pt x="13366" y="18875"/>
                    </a:cubicBezTo>
                    <a:cubicBezTo>
                      <a:pt x="13366" y="18875"/>
                      <a:pt x="13366" y="18875"/>
                      <a:pt x="13366" y="18875"/>
                    </a:cubicBezTo>
                    <a:close/>
                    <a:moveTo>
                      <a:pt x="13366" y="18875"/>
                    </a:moveTo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83" name="Oval 82"/>
              <p:cNvSpPr/>
              <p:nvPr/>
            </p:nvSpPr>
            <p:spPr>
              <a:xfrm>
                <a:off x="8257043" y="3321050"/>
                <a:ext cx="215900" cy="21590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9" name="Oval 98"/>
              <p:cNvSpPr/>
              <p:nvPr/>
            </p:nvSpPr>
            <p:spPr>
              <a:xfrm>
                <a:off x="8000048" y="1922708"/>
                <a:ext cx="729890" cy="729890"/>
              </a:xfrm>
              <a:prstGeom prst="ellipse">
                <a:avLst/>
              </a:prstGeom>
              <a:noFill/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00" name="Straight Connector 99"/>
              <p:cNvCxnSpPr>
                <a:stCxn id="99" idx="4"/>
              </p:cNvCxnSpPr>
              <p:nvPr/>
            </p:nvCxnSpPr>
            <p:spPr>
              <a:xfrm>
                <a:off x="8364993" y="2652598"/>
                <a:ext cx="0" cy="668452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9" name="Group 108"/>
            <p:cNvGrpSpPr/>
            <p:nvPr/>
          </p:nvGrpSpPr>
          <p:grpSpPr>
            <a:xfrm>
              <a:off x="9975069" y="3321050"/>
              <a:ext cx="729890" cy="1611861"/>
              <a:chOff x="9697655" y="3321050"/>
              <a:chExt cx="729890" cy="1611861"/>
            </a:xfrm>
          </p:grpSpPr>
          <p:sp>
            <p:nvSpPr>
              <p:cNvPr id="40" name="AutoShape 62"/>
              <p:cNvSpPr>
                <a:spLocks/>
              </p:cNvSpPr>
              <p:nvPr/>
            </p:nvSpPr>
            <p:spPr bwMode="auto">
              <a:xfrm>
                <a:off x="9901671" y="4407037"/>
                <a:ext cx="321859" cy="321858"/>
              </a:xfrm>
              <a:custGeom>
                <a:avLst/>
                <a:gdLst/>
                <a:ahLst/>
                <a:cxnLst/>
                <a:rect l="0" t="0" r="r" b="b"/>
                <a:pathLst>
                  <a:path w="21403" h="21404">
                    <a:moveTo>
                      <a:pt x="16052" y="10081"/>
                    </a:moveTo>
                    <a:lnTo>
                      <a:pt x="16052" y="18729"/>
                    </a:lnTo>
                    <a:lnTo>
                      <a:pt x="2676" y="18729"/>
                    </a:lnTo>
                    <a:lnTo>
                      <a:pt x="2676" y="5351"/>
                    </a:lnTo>
                    <a:lnTo>
                      <a:pt x="11323" y="5351"/>
                    </a:lnTo>
                    <a:lnTo>
                      <a:pt x="13998" y="2675"/>
                    </a:lnTo>
                    <a:lnTo>
                      <a:pt x="0" y="2675"/>
                    </a:lnTo>
                    <a:lnTo>
                      <a:pt x="0" y="21404"/>
                    </a:lnTo>
                    <a:lnTo>
                      <a:pt x="18728" y="21404"/>
                    </a:lnTo>
                    <a:lnTo>
                      <a:pt x="18728" y="7406"/>
                    </a:lnTo>
                    <a:cubicBezTo>
                      <a:pt x="18728" y="7406"/>
                      <a:pt x="16052" y="10081"/>
                      <a:pt x="16052" y="10081"/>
                    </a:cubicBezTo>
                    <a:close/>
                    <a:moveTo>
                      <a:pt x="6627" y="11939"/>
                    </a:moveTo>
                    <a:lnTo>
                      <a:pt x="5682" y="15723"/>
                    </a:lnTo>
                    <a:lnTo>
                      <a:pt x="9465" y="14777"/>
                    </a:lnTo>
                    <a:lnTo>
                      <a:pt x="18924" y="5318"/>
                    </a:lnTo>
                    <a:lnTo>
                      <a:pt x="16085" y="2479"/>
                    </a:lnTo>
                    <a:cubicBezTo>
                      <a:pt x="16085" y="2479"/>
                      <a:pt x="6627" y="11939"/>
                      <a:pt x="6627" y="11939"/>
                    </a:cubicBezTo>
                    <a:close/>
                    <a:moveTo>
                      <a:pt x="20816" y="587"/>
                    </a:moveTo>
                    <a:cubicBezTo>
                      <a:pt x="21600" y="1371"/>
                      <a:pt x="21598" y="2642"/>
                      <a:pt x="20816" y="3426"/>
                    </a:cubicBezTo>
                    <a:lnTo>
                      <a:pt x="19870" y="4372"/>
                    </a:lnTo>
                    <a:lnTo>
                      <a:pt x="17031" y="1533"/>
                    </a:lnTo>
                    <a:lnTo>
                      <a:pt x="17977" y="587"/>
                    </a:lnTo>
                    <a:cubicBezTo>
                      <a:pt x="18761" y="-195"/>
                      <a:pt x="20032" y="-196"/>
                      <a:pt x="20816" y="587"/>
                    </a:cubicBezTo>
                    <a:cubicBezTo>
                      <a:pt x="20816" y="587"/>
                      <a:pt x="20816" y="587"/>
                      <a:pt x="20816" y="587"/>
                    </a:cubicBezTo>
                    <a:close/>
                    <a:moveTo>
                      <a:pt x="20816" y="587"/>
                    </a:moveTo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 dirty="0"/>
              </a:p>
            </p:txBody>
          </p:sp>
          <p:sp>
            <p:nvSpPr>
              <p:cNvPr id="85" name="Oval 84"/>
              <p:cNvSpPr/>
              <p:nvPr/>
            </p:nvSpPr>
            <p:spPr>
              <a:xfrm>
                <a:off x="9954650" y="3321050"/>
                <a:ext cx="215900" cy="21590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" name="Oval 101"/>
              <p:cNvSpPr/>
              <p:nvPr/>
            </p:nvSpPr>
            <p:spPr>
              <a:xfrm rot="10800000">
                <a:off x="9697655" y="4203021"/>
                <a:ext cx="729890" cy="729890"/>
              </a:xfrm>
              <a:prstGeom prst="ellipse">
                <a:avLst/>
              </a:prstGeom>
              <a:noFill/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03" name="Straight Connector 102"/>
              <p:cNvCxnSpPr>
                <a:stCxn id="102" idx="4"/>
              </p:cNvCxnSpPr>
              <p:nvPr/>
            </p:nvCxnSpPr>
            <p:spPr>
              <a:xfrm flipV="1">
                <a:off x="10062600" y="3534569"/>
                <a:ext cx="0" cy="668452"/>
              </a:xfrm>
              <a:prstGeom prst="line">
                <a:avLst/>
              </a:prstGeom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" name="Group 122"/>
            <p:cNvGrpSpPr/>
            <p:nvPr/>
          </p:nvGrpSpPr>
          <p:grpSpPr>
            <a:xfrm>
              <a:off x="829792" y="3743090"/>
              <a:ext cx="8834809" cy="590199"/>
              <a:chOff x="829792" y="3693924"/>
              <a:chExt cx="8834809" cy="590199"/>
            </a:xfrm>
          </p:grpSpPr>
          <p:grpSp>
            <p:nvGrpSpPr>
              <p:cNvPr id="113" name="Group 112"/>
              <p:cNvGrpSpPr/>
              <p:nvPr/>
            </p:nvGrpSpPr>
            <p:grpSpPr>
              <a:xfrm>
                <a:off x="829792" y="3693924"/>
                <a:ext cx="2044389" cy="590199"/>
                <a:chOff x="829792" y="3693445"/>
                <a:chExt cx="2044389" cy="590199"/>
              </a:xfrm>
            </p:grpSpPr>
            <p:sp>
              <p:nvSpPr>
                <p:cNvPr id="111" name="TextBox 110"/>
                <p:cNvSpPr txBox="1"/>
                <p:nvPr/>
              </p:nvSpPr>
              <p:spPr>
                <a:xfrm>
                  <a:off x="829792" y="3693445"/>
                  <a:ext cx="2044389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latin typeface="Raleway" panose="020B0503030101060003" pitchFamily="34" charset="0"/>
                    </a:rPr>
                    <a:t>Creative Template</a:t>
                  </a:r>
                </a:p>
              </p:txBody>
            </p:sp>
            <p:sp>
              <p:nvSpPr>
                <p:cNvPr id="112" name="TextBox 111"/>
                <p:cNvSpPr txBox="1"/>
                <p:nvPr/>
              </p:nvSpPr>
              <p:spPr>
                <a:xfrm>
                  <a:off x="1217284" y="4006645"/>
                  <a:ext cx="1269405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>
                      <a:latin typeface="Raleway" panose="020B0503030101060003" pitchFamily="34" charset="0"/>
                    </a:rPr>
                    <a:t>Some text</a:t>
                  </a:r>
                </a:p>
              </p:txBody>
            </p:sp>
          </p:grpSp>
          <p:grpSp>
            <p:nvGrpSpPr>
              <p:cNvPr id="114" name="Group 113"/>
              <p:cNvGrpSpPr/>
              <p:nvPr/>
            </p:nvGrpSpPr>
            <p:grpSpPr>
              <a:xfrm>
                <a:off x="4225001" y="3693924"/>
                <a:ext cx="2044389" cy="590199"/>
                <a:chOff x="829792" y="3693445"/>
                <a:chExt cx="2044389" cy="590199"/>
              </a:xfrm>
            </p:grpSpPr>
            <p:sp>
              <p:nvSpPr>
                <p:cNvPr id="115" name="TextBox 114"/>
                <p:cNvSpPr txBox="1"/>
                <p:nvPr/>
              </p:nvSpPr>
              <p:spPr>
                <a:xfrm>
                  <a:off x="829792" y="3693445"/>
                  <a:ext cx="2044389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latin typeface="Raleway" panose="020B0503030101060003" pitchFamily="34" charset="0"/>
                    </a:rPr>
                    <a:t>Creative Template</a:t>
                  </a:r>
                </a:p>
              </p:txBody>
            </p:sp>
            <p:sp>
              <p:nvSpPr>
                <p:cNvPr id="116" name="TextBox 115"/>
                <p:cNvSpPr txBox="1"/>
                <p:nvPr/>
              </p:nvSpPr>
              <p:spPr>
                <a:xfrm>
                  <a:off x="1217284" y="4006645"/>
                  <a:ext cx="1269405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>
                      <a:latin typeface="Raleway" panose="020B0503030101060003" pitchFamily="34" charset="0"/>
                    </a:rPr>
                    <a:t>Some text</a:t>
                  </a:r>
                </a:p>
              </p:txBody>
            </p:sp>
          </p:grpSp>
          <p:grpSp>
            <p:nvGrpSpPr>
              <p:cNvPr id="117" name="Group 116"/>
              <p:cNvGrpSpPr/>
              <p:nvPr/>
            </p:nvGrpSpPr>
            <p:grpSpPr>
              <a:xfrm>
                <a:off x="7620212" y="3693924"/>
                <a:ext cx="2044389" cy="590199"/>
                <a:chOff x="829792" y="3693445"/>
                <a:chExt cx="2044389" cy="590199"/>
              </a:xfrm>
            </p:grpSpPr>
            <p:sp>
              <p:nvSpPr>
                <p:cNvPr id="118" name="TextBox 117"/>
                <p:cNvSpPr txBox="1"/>
                <p:nvPr/>
              </p:nvSpPr>
              <p:spPr>
                <a:xfrm>
                  <a:off x="829792" y="3693445"/>
                  <a:ext cx="2044389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latin typeface="Raleway" panose="020B0503030101060003" pitchFamily="34" charset="0"/>
                    </a:rPr>
                    <a:t>Creative Template</a:t>
                  </a:r>
                </a:p>
              </p:txBody>
            </p:sp>
            <p:sp>
              <p:nvSpPr>
                <p:cNvPr id="119" name="TextBox 118"/>
                <p:cNvSpPr txBox="1"/>
                <p:nvPr/>
              </p:nvSpPr>
              <p:spPr>
                <a:xfrm>
                  <a:off x="1217284" y="4006645"/>
                  <a:ext cx="1269405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>
                      <a:latin typeface="Raleway" panose="020B0503030101060003" pitchFamily="34" charset="0"/>
                    </a:rPr>
                    <a:t>Some text</a:t>
                  </a:r>
                </a:p>
              </p:txBody>
            </p:sp>
          </p:grpSp>
        </p:grpSp>
        <p:grpSp>
          <p:nvGrpSpPr>
            <p:cNvPr id="130" name="Group 129"/>
            <p:cNvGrpSpPr/>
            <p:nvPr/>
          </p:nvGrpSpPr>
          <p:grpSpPr>
            <a:xfrm>
              <a:off x="2527397" y="2524711"/>
              <a:ext cx="8834811" cy="590199"/>
              <a:chOff x="2527397" y="2692915"/>
              <a:chExt cx="8834811" cy="590199"/>
            </a:xfrm>
          </p:grpSpPr>
          <p:grpSp>
            <p:nvGrpSpPr>
              <p:cNvPr id="120" name="Group 119"/>
              <p:cNvGrpSpPr/>
              <p:nvPr/>
            </p:nvGrpSpPr>
            <p:grpSpPr>
              <a:xfrm>
                <a:off x="2527397" y="2692915"/>
                <a:ext cx="2044389" cy="590199"/>
                <a:chOff x="829792" y="3693445"/>
                <a:chExt cx="2044389" cy="590199"/>
              </a:xfrm>
            </p:grpSpPr>
            <p:sp>
              <p:nvSpPr>
                <p:cNvPr id="121" name="TextBox 120"/>
                <p:cNvSpPr txBox="1"/>
                <p:nvPr/>
              </p:nvSpPr>
              <p:spPr>
                <a:xfrm>
                  <a:off x="829792" y="3693445"/>
                  <a:ext cx="2044389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latin typeface="Raleway" panose="020B0503030101060003" pitchFamily="34" charset="0"/>
                    </a:rPr>
                    <a:t>Creative Template</a:t>
                  </a:r>
                </a:p>
              </p:txBody>
            </p:sp>
            <p:sp>
              <p:nvSpPr>
                <p:cNvPr id="122" name="TextBox 121"/>
                <p:cNvSpPr txBox="1"/>
                <p:nvPr/>
              </p:nvSpPr>
              <p:spPr>
                <a:xfrm>
                  <a:off x="1217284" y="4006645"/>
                  <a:ext cx="1269405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>
                      <a:latin typeface="Raleway" panose="020B0503030101060003" pitchFamily="34" charset="0"/>
                    </a:rPr>
                    <a:t>Some text</a:t>
                  </a:r>
                </a:p>
              </p:txBody>
            </p:sp>
          </p:grpSp>
          <p:grpSp>
            <p:nvGrpSpPr>
              <p:cNvPr id="124" name="Group 123"/>
              <p:cNvGrpSpPr/>
              <p:nvPr/>
            </p:nvGrpSpPr>
            <p:grpSpPr>
              <a:xfrm>
                <a:off x="5922606" y="2692915"/>
                <a:ext cx="2044389" cy="590199"/>
                <a:chOff x="829792" y="3693445"/>
                <a:chExt cx="2044389" cy="590199"/>
              </a:xfrm>
            </p:grpSpPr>
            <p:sp>
              <p:nvSpPr>
                <p:cNvPr id="125" name="TextBox 124"/>
                <p:cNvSpPr txBox="1"/>
                <p:nvPr/>
              </p:nvSpPr>
              <p:spPr>
                <a:xfrm>
                  <a:off x="829792" y="3693445"/>
                  <a:ext cx="2044389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latin typeface="Raleway" panose="020B0503030101060003" pitchFamily="34" charset="0"/>
                    </a:rPr>
                    <a:t>Creative Template</a:t>
                  </a:r>
                </a:p>
              </p:txBody>
            </p:sp>
            <p:sp>
              <p:nvSpPr>
                <p:cNvPr id="126" name="TextBox 125"/>
                <p:cNvSpPr txBox="1"/>
                <p:nvPr/>
              </p:nvSpPr>
              <p:spPr>
                <a:xfrm>
                  <a:off x="1217284" y="4006645"/>
                  <a:ext cx="1269405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>
                      <a:latin typeface="Raleway" panose="020B0503030101060003" pitchFamily="34" charset="0"/>
                    </a:rPr>
                    <a:t>Some text</a:t>
                  </a:r>
                </a:p>
              </p:txBody>
            </p:sp>
          </p:grpSp>
          <p:grpSp>
            <p:nvGrpSpPr>
              <p:cNvPr id="127" name="Group 126"/>
              <p:cNvGrpSpPr/>
              <p:nvPr/>
            </p:nvGrpSpPr>
            <p:grpSpPr>
              <a:xfrm>
                <a:off x="9317819" y="2692915"/>
                <a:ext cx="2044389" cy="590199"/>
                <a:chOff x="829792" y="3693445"/>
                <a:chExt cx="2044389" cy="590199"/>
              </a:xfrm>
            </p:grpSpPr>
            <p:sp>
              <p:nvSpPr>
                <p:cNvPr id="128" name="TextBox 127"/>
                <p:cNvSpPr txBox="1"/>
                <p:nvPr/>
              </p:nvSpPr>
              <p:spPr>
                <a:xfrm>
                  <a:off x="829792" y="3693445"/>
                  <a:ext cx="2044389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latin typeface="Raleway" panose="020B0503030101060003" pitchFamily="34" charset="0"/>
                    </a:rPr>
                    <a:t>Creative Template</a:t>
                  </a:r>
                </a:p>
              </p:txBody>
            </p:sp>
            <p:sp>
              <p:nvSpPr>
                <p:cNvPr id="129" name="TextBox 128"/>
                <p:cNvSpPr txBox="1"/>
                <p:nvPr/>
              </p:nvSpPr>
              <p:spPr>
                <a:xfrm>
                  <a:off x="1217284" y="4006645"/>
                  <a:ext cx="1269405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>
                      <a:latin typeface="Raleway" panose="020B0503030101060003" pitchFamily="34" charset="0"/>
                    </a:rPr>
                    <a:t>Some text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93378328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8</a:t>
            </a:fld>
            <a:endParaRPr lang="en-US" dirty="0">
              <a:latin typeface="Raleway" panose="020B0503030101060003" pitchFamily="34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Infographic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graphicFrame>
        <p:nvGraphicFramePr>
          <p:cNvPr id="10" name="Chart 9"/>
          <p:cNvGraphicFramePr/>
          <p:nvPr>
            <p:extLst>
              <p:ext uri="{D42A27DB-BD31-4B8C-83A1-F6EECF244321}">
                <p14:modId xmlns:p14="http://schemas.microsoft.com/office/powerpoint/2010/main" val="2844915420"/>
              </p:ext>
            </p:extLst>
          </p:nvPr>
        </p:nvGraphicFramePr>
        <p:xfrm>
          <a:off x="5152570" y="1770743"/>
          <a:ext cx="6257077" cy="312057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7" name="Rectangle 9"/>
          <p:cNvSpPr>
            <a:spLocks/>
          </p:cNvSpPr>
          <p:nvPr/>
        </p:nvSpPr>
        <p:spPr bwMode="auto">
          <a:xfrm>
            <a:off x="838200" y="5331290"/>
            <a:ext cx="5257800" cy="6294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Lato" charset="0"/>
                <a:sym typeface="Montserrat-Regular" charset="0"/>
              </a:rPr>
              <a:t>This letterhead design is meant to project an image of professionalism and &amp; The simplicity lorem suggests strength and the </a:t>
            </a:r>
            <a:r>
              <a:rPr lang="en-US" sz="11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Lato" charset="0"/>
                <a:sym typeface="Montserrat-Regular" charset="0"/>
              </a:rPr>
              <a:t>spaciousn</a:t>
            </a: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Lato" charset="0"/>
                <a:sym typeface="Montserrat-Regular" charset="0"/>
              </a:rPr>
              <a:t> contributes to the</a:t>
            </a:r>
          </a:p>
        </p:txBody>
      </p:sp>
      <p:grpSp>
        <p:nvGrpSpPr>
          <p:cNvPr id="81" name="Group 80"/>
          <p:cNvGrpSpPr/>
          <p:nvPr/>
        </p:nvGrpSpPr>
        <p:grpSpPr>
          <a:xfrm>
            <a:off x="6670222" y="5445009"/>
            <a:ext cx="3716632" cy="402002"/>
            <a:chOff x="7184572" y="3807791"/>
            <a:chExt cx="3716632" cy="402002"/>
          </a:xfrm>
        </p:grpSpPr>
        <p:grpSp>
          <p:nvGrpSpPr>
            <p:cNvPr id="84" name="Group 83"/>
            <p:cNvGrpSpPr/>
            <p:nvPr/>
          </p:nvGrpSpPr>
          <p:grpSpPr>
            <a:xfrm>
              <a:off x="7184572" y="3807791"/>
              <a:ext cx="402002" cy="402002"/>
              <a:chOff x="8621485" y="2322285"/>
              <a:chExt cx="402002" cy="402002"/>
            </a:xfrm>
          </p:grpSpPr>
          <p:sp>
            <p:nvSpPr>
              <p:cNvPr id="88" name="Oval 87"/>
              <p:cNvSpPr/>
              <p:nvPr/>
            </p:nvSpPr>
            <p:spPr>
              <a:xfrm>
                <a:off x="8621485" y="2322285"/>
                <a:ext cx="402002" cy="402002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" name="TextBox 88"/>
              <p:cNvSpPr txBox="1"/>
              <p:nvPr/>
            </p:nvSpPr>
            <p:spPr>
              <a:xfrm>
                <a:off x="8621486" y="2361704"/>
                <a:ext cx="402001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1</a:t>
                </a:r>
              </a:p>
            </p:txBody>
          </p:sp>
        </p:grpSp>
        <p:sp>
          <p:nvSpPr>
            <p:cNvPr id="87" name="Rectangle 4"/>
            <p:cNvSpPr>
              <a:spLocks/>
            </p:cNvSpPr>
            <p:nvPr/>
          </p:nvSpPr>
          <p:spPr bwMode="auto">
            <a:xfrm>
              <a:off x="7820052" y="3807791"/>
              <a:ext cx="3081152" cy="40200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aleway" panose="020B0503030101060003" pitchFamily="34" charset="0"/>
                  <a:ea typeface="Lato" charset="0"/>
                  <a:cs typeface="Lato" charset="0"/>
                  <a:sym typeface="Montserrat-Regular" charset="0"/>
                </a:rPr>
                <a:t>This letterhead design is meant to project an image of professionalism and reliability. By</a:t>
              </a:r>
            </a:p>
          </p:txBody>
        </p:sp>
      </p:grp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52571715-DA58-44A9-A3A9-C3050F0B907D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102751341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latin typeface="Raleway" panose="020B0503030101060003" pitchFamily="34" charset="0"/>
              </a:rPr>
              <a:pPr/>
              <a:t>9</a:t>
            </a:fld>
            <a:endParaRPr lang="en-US" dirty="0">
              <a:latin typeface="Raleway" panose="020B0503030101060003" pitchFamily="34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Project </a:t>
            </a:r>
            <a:r>
              <a:rPr lang="en-US" b="1" dirty="0"/>
              <a:t>Location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016828" y="4791606"/>
            <a:ext cx="245661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rPr>
              <a:t>AWESOME</a:t>
            </a:r>
          </a:p>
          <a:p>
            <a:r>
              <a:rPr lang="en-US" sz="2500" b="1" spc="200" dirty="0">
                <a:latin typeface="Raleway" panose="020B0503030101060003" pitchFamily="34" charset="0"/>
              </a:rPr>
              <a:t>HEADING</a:t>
            </a:r>
          </a:p>
        </p:txBody>
      </p:sp>
      <p:sp>
        <p:nvSpPr>
          <p:cNvPr id="19" name="Rectangle 4"/>
          <p:cNvSpPr>
            <a:spLocks/>
          </p:cNvSpPr>
          <p:nvPr/>
        </p:nvSpPr>
        <p:spPr bwMode="auto">
          <a:xfrm>
            <a:off x="4093028" y="5466914"/>
            <a:ext cx="5660571" cy="57193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7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Lato" charset="0"/>
                <a:cs typeface="Lato" charset="0"/>
                <a:sym typeface="Montserrat-Regular" charset="0"/>
              </a:rPr>
              <a:t>This letterhead design is meant to project an image of professionalism and reliability. By using simple alignments we have created a very much</a:t>
            </a:r>
          </a:p>
        </p:txBody>
      </p:sp>
      <p:sp>
        <p:nvSpPr>
          <p:cNvPr id="17" name="Rectangle 16"/>
          <p:cNvSpPr/>
          <p:nvPr/>
        </p:nvSpPr>
        <p:spPr>
          <a:xfrm>
            <a:off x="838199" y="3886200"/>
            <a:ext cx="2571751" cy="215265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6" name="Picture 1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523852" y="4366530"/>
            <a:ext cx="1200444" cy="1191990"/>
          </a:xfrm>
          <a:prstGeom prst="rect">
            <a:avLst/>
          </a:prstGeom>
        </p:spPr>
      </p:pic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A91AC06F-41A3-4CDC-9843-27EF40805226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102866944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52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E11B22"/>
      </a:accent1>
      <a:accent2>
        <a:srgbClr val="FAA61A"/>
      </a:accent2>
      <a:accent3>
        <a:srgbClr val="A6CE39"/>
      </a:accent3>
      <a:accent4>
        <a:srgbClr val="722E79"/>
      </a:accent4>
      <a:accent5>
        <a:srgbClr val="00C0F3"/>
      </a:accent5>
      <a:accent6>
        <a:srgbClr val="25408F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13088</TotalTime>
  <Words>668</Words>
  <Application>Microsoft Office PowerPoint</Application>
  <PresentationFormat>Widescreen</PresentationFormat>
  <Paragraphs>106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1" baseType="lpstr">
      <vt:lpstr>Arial</vt:lpstr>
      <vt:lpstr>Calibri</vt:lpstr>
      <vt:lpstr>Lato</vt:lpstr>
      <vt:lpstr>Lato Black</vt:lpstr>
      <vt:lpstr>Montserrat-Bold</vt:lpstr>
      <vt:lpstr>Montserrat-Regular</vt:lpstr>
      <vt:lpstr>Open Sans Condensed Light</vt:lpstr>
      <vt:lpstr>PT Sans</vt:lpstr>
      <vt:lpstr>Raleway</vt:lpstr>
      <vt:lpstr>Roboto Slab</vt:lpstr>
      <vt:lpstr>Theme_Master</vt:lpstr>
      <vt:lpstr>PowerPoint Presentation</vt:lpstr>
      <vt:lpstr>Company About Us</vt:lpstr>
      <vt:lpstr>Company Service</vt:lpstr>
      <vt:lpstr>Company Team Members</vt:lpstr>
      <vt:lpstr>Company Team Members</vt:lpstr>
      <vt:lpstr>Company Portfolio</vt:lpstr>
      <vt:lpstr>Company Timeline</vt:lpstr>
      <vt:lpstr>Company Infographic</vt:lpstr>
      <vt:lpstr>Project Location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Suman Khan</cp:lastModifiedBy>
  <cp:revision>2144</cp:revision>
  <dcterms:created xsi:type="dcterms:W3CDTF">2016-12-30T12:29:18Z</dcterms:created>
  <dcterms:modified xsi:type="dcterms:W3CDTF">2017-11-12T22:24:25Z</dcterms:modified>
</cp:coreProperties>
</file>

<file path=docProps/thumbnail.jpeg>
</file>