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5" r:id="rId9"/>
    <p:sldId id="266" r:id="rId10"/>
    <p:sldId id="267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132" autoAdjust="0"/>
    <p:restoredTop sz="94280" autoAdjust="0"/>
  </p:normalViewPr>
  <p:slideViewPr>
    <p:cSldViewPr snapToGrid="0">
      <p:cViewPr varScale="1">
        <p:scale>
          <a:sx n="72" d="100"/>
          <a:sy n="72" d="100"/>
        </p:scale>
        <p:origin x="57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5" d="100"/>
          <a:sy n="55" d="100"/>
        </p:scale>
        <p:origin x="2880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70A5EB-ECD4-4B29-9C76-251B805226F9}" type="datetimeFigureOut">
              <a:rPr lang="en-US" smtClean="0"/>
              <a:t>8/9/2017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2370D9-3CC0-43F8-8E07-8EAC09B989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89865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40019B-648C-422C-9A09-38EB6005BFDA}" type="datetimeFigureOut">
              <a:rPr lang="en-US" smtClean="0"/>
              <a:t>8/9/2017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A59BFB-7562-41C6-8342-54AB716F99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81946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11842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22525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3860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6411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90880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198068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566459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25664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12050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9069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icture Placeholder 33">
            <a:extLst>
              <a:ext uri="{FF2B5EF4-FFF2-40B4-BE49-F238E27FC236}">
                <a16:creationId xmlns:a16="http://schemas.microsoft.com/office/drawing/2014/main" id="{6EAD0458-8B18-407B-AFAF-8820D610D0B1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0" y="0"/>
            <a:ext cx="12192000" cy="4630057"/>
          </a:xfrm>
          <a:custGeom>
            <a:avLst/>
            <a:gdLst>
              <a:gd name="connsiteX0" fmla="*/ 0 w 2025650"/>
              <a:gd name="connsiteY0" fmla="*/ 0 h 3014662"/>
              <a:gd name="connsiteX1" fmla="*/ 2025650 w 2025650"/>
              <a:gd name="connsiteY1" fmla="*/ 0 h 3014662"/>
              <a:gd name="connsiteX2" fmla="*/ 2025650 w 2025650"/>
              <a:gd name="connsiteY2" fmla="*/ 3014662 h 3014662"/>
              <a:gd name="connsiteX3" fmla="*/ 0 w 2025650"/>
              <a:gd name="connsiteY3" fmla="*/ 3014662 h 30146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25650" h="3014662">
                <a:moveTo>
                  <a:pt x="0" y="0"/>
                </a:moveTo>
                <a:lnTo>
                  <a:pt x="2025650" y="0"/>
                </a:lnTo>
                <a:lnTo>
                  <a:pt x="2025650" y="3014662"/>
                </a:lnTo>
                <a:lnTo>
                  <a:pt x="0" y="301466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64747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icture Placeholder 33">
            <a:extLst>
              <a:ext uri="{FF2B5EF4-FFF2-40B4-BE49-F238E27FC236}">
                <a16:creationId xmlns:a16="http://schemas.microsoft.com/office/drawing/2014/main" id="{6EAD0458-8B18-407B-AFAF-8820D610D0B1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0" y="5014450"/>
            <a:ext cx="6242890" cy="1843551"/>
          </a:xfrm>
          <a:custGeom>
            <a:avLst/>
            <a:gdLst>
              <a:gd name="connsiteX0" fmla="*/ 0 w 2025650"/>
              <a:gd name="connsiteY0" fmla="*/ 0 h 3014662"/>
              <a:gd name="connsiteX1" fmla="*/ 2025650 w 2025650"/>
              <a:gd name="connsiteY1" fmla="*/ 0 h 3014662"/>
              <a:gd name="connsiteX2" fmla="*/ 2025650 w 2025650"/>
              <a:gd name="connsiteY2" fmla="*/ 3014662 h 3014662"/>
              <a:gd name="connsiteX3" fmla="*/ 0 w 2025650"/>
              <a:gd name="connsiteY3" fmla="*/ 3014662 h 30146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25650" h="3014662">
                <a:moveTo>
                  <a:pt x="0" y="0"/>
                </a:moveTo>
                <a:lnTo>
                  <a:pt x="2025650" y="0"/>
                </a:lnTo>
                <a:lnTo>
                  <a:pt x="2025650" y="3014662"/>
                </a:lnTo>
                <a:lnTo>
                  <a:pt x="0" y="301466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99352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31ECF973-AF37-4CC4-8CD7-DB9B530A5941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5246002" y="2083818"/>
            <a:ext cx="1699996" cy="1699996"/>
          </a:xfrm>
          <a:custGeom>
            <a:avLst/>
            <a:gdLst>
              <a:gd name="connsiteX0" fmla="*/ 849998 w 1699996"/>
              <a:gd name="connsiteY0" fmla="*/ 0 h 1699996"/>
              <a:gd name="connsiteX1" fmla="*/ 1699996 w 1699996"/>
              <a:gd name="connsiteY1" fmla="*/ 849998 h 1699996"/>
              <a:gd name="connsiteX2" fmla="*/ 849998 w 1699996"/>
              <a:gd name="connsiteY2" fmla="*/ 1699996 h 1699996"/>
              <a:gd name="connsiteX3" fmla="*/ 0 w 1699996"/>
              <a:gd name="connsiteY3" fmla="*/ 849998 h 1699996"/>
              <a:gd name="connsiteX4" fmla="*/ 849998 w 1699996"/>
              <a:gd name="connsiteY4" fmla="*/ 0 h 16999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99996" h="1699996">
                <a:moveTo>
                  <a:pt x="849998" y="0"/>
                </a:moveTo>
                <a:cubicBezTo>
                  <a:pt x="1319439" y="0"/>
                  <a:pt x="1699996" y="380557"/>
                  <a:pt x="1699996" y="849998"/>
                </a:cubicBezTo>
                <a:cubicBezTo>
                  <a:pt x="1699996" y="1319439"/>
                  <a:pt x="1319439" y="1699996"/>
                  <a:pt x="849998" y="1699996"/>
                </a:cubicBezTo>
                <a:cubicBezTo>
                  <a:pt x="380557" y="1699996"/>
                  <a:pt x="0" y="1319439"/>
                  <a:pt x="0" y="849998"/>
                </a:cubicBezTo>
                <a:cubicBezTo>
                  <a:pt x="0" y="380557"/>
                  <a:pt x="380557" y="0"/>
                  <a:pt x="849998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3794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icture Placeholder 33">
            <a:extLst>
              <a:ext uri="{FF2B5EF4-FFF2-40B4-BE49-F238E27FC236}">
                <a16:creationId xmlns:a16="http://schemas.microsoft.com/office/drawing/2014/main" id="{6EAD0458-8B18-407B-AFAF-8820D610D0B1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0" y="0"/>
            <a:ext cx="12192000" cy="3542129"/>
          </a:xfrm>
          <a:custGeom>
            <a:avLst/>
            <a:gdLst>
              <a:gd name="connsiteX0" fmla="*/ 0 w 2025650"/>
              <a:gd name="connsiteY0" fmla="*/ 0 h 3014662"/>
              <a:gd name="connsiteX1" fmla="*/ 2025650 w 2025650"/>
              <a:gd name="connsiteY1" fmla="*/ 0 h 3014662"/>
              <a:gd name="connsiteX2" fmla="*/ 2025650 w 2025650"/>
              <a:gd name="connsiteY2" fmla="*/ 3014662 h 3014662"/>
              <a:gd name="connsiteX3" fmla="*/ 0 w 2025650"/>
              <a:gd name="connsiteY3" fmla="*/ 3014662 h 30146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25650" h="3014662">
                <a:moveTo>
                  <a:pt x="0" y="0"/>
                </a:moveTo>
                <a:lnTo>
                  <a:pt x="2025650" y="0"/>
                </a:lnTo>
                <a:lnTo>
                  <a:pt x="2025650" y="3014662"/>
                </a:lnTo>
                <a:lnTo>
                  <a:pt x="0" y="301466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347279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icture Placeholder 33">
            <a:extLst>
              <a:ext uri="{FF2B5EF4-FFF2-40B4-BE49-F238E27FC236}">
                <a16:creationId xmlns:a16="http://schemas.microsoft.com/office/drawing/2014/main" id="{6EAD0458-8B18-407B-AFAF-8820D610D0B1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0" y="2968828"/>
            <a:ext cx="12192000" cy="3489475"/>
          </a:xfrm>
          <a:custGeom>
            <a:avLst/>
            <a:gdLst>
              <a:gd name="connsiteX0" fmla="*/ 0 w 2025650"/>
              <a:gd name="connsiteY0" fmla="*/ 0 h 3014662"/>
              <a:gd name="connsiteX1" fmla="*/ 2025650 w 2025650"/>
              <a:gd name="connsiteY1" fmla="*/ 0 h 3014662"/>
              <a:gd name="connsiteX2" fmla="*/ 2025650 w 2025650"/>
              <a:gd name="connsiteY2" fmla="*/ 3014662 h 3014662"/>
              <a:gd name="connsiteX3" fmla="*/ 0 w 2025650"/>
              <a:gd name="connsiteY3" fmla="*/ 3014662 h 30146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25650" h="3014662">
                <a:moveTo>
                  <a:pt x="0" y="0"/>
                </a:moveTo>
                <a:lnTo>
                  <a:pt x="2025650" y="0"/>
                </a:lnTo>
                <a:lnTo>
                  <a:pt x="2025650" y="3014662"/>
                </a:lnTo>
                <a:lnTo>
                  <a:pt x="0" y="301466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100503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71110745-2B00-428D-BA0D-338BCD71862F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838200" y="1857736"/>
            <a:ext cx="2206172" cy="2206172"/>
          </a:xfrm>
          <a:custGeom>
            <a:avLst/>
            <a:gdLst>
              <a:gd name="connsiteX0" fmla="*/ 1103086 w 2206172"/>
              <a:gd name="connsiteY0" fmla="*/ 0 h 2206172"/>
              <a:gd name="connsiteX1" fmla="*/ 2206172 w 2206172"/>
              <a:gd name="connsiteY1" fmla="*/ 1103086 h 2206172"/>
              <a:gd name="connsiteX2" fmla="*/ 1103086 w 2206172"/>
              <a:gd name="connsiteY2" fmla="*/ 2206172 h 2206172"/>
              <a:gd name="connsiteX3" fmla="*/ 0 w 2206172"/>
              <a:gd name="connsiteY3" fmla="*/ 1103086 h 2206172"/>
              <a:gd name="connsiteX4" fmla="*/ 1103086 w 2206172"/>
              <a:gd name="connsiteY4" fmla="*/ 0 h 22061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06172" h="2206172">
                <a:moveTo>
                  <a:pt x="1103086" y="0"/>
                </a:moveTo>
                <a:cubicBezTo>
                  <a:pt x="1712304" y="0"/>
                  <a:pt x="2206172" y="493868"/>
                  <a:pt x="2206172" y="1103086"/>
                </a:cubicBezTo>
                <a:cubicBezTo>
                  <a:pt x="2206172" y="1712304"/>
                  <a:pt x="1712304" y="2206172"/>
                  <a:pt x="1103086" y="2206172"/>
                </a:cubicBezTo>
                <a:cubicBezTo>
                  <a:pt x="493868" y="2206172"/>
                  <a:pt x="0" y="1712304"/>
                  <a:pt x="0" y="1103086"/>
                </a:cubicBezTo>
                <a:cubicBezTo>
                  <a:pt x="0" y="493868"/>
                  <a:pt x="493868" y="0"/>
                  <a:pt x="1103086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A9252413-D6F6-4DA6-BB71-0F490CFED454}"/>
              </a:ext>
            </a:extLst>
          </p:cNvPr>
          <p:cNvSpPr>
            <a:spLocks noGrp="1"/>
          </p:cNvSpPr>
          <p:nvPr>
            <p:ph type="pic" sz="quarter" idx="34" hasCustomPrompt="1"/>
          </p:nvPr>
        </p:nvSpPr>
        <p:spPr>
          <a:xfrm>
            <a:off x="3608010" y="1857736"/>
            <a:ext cx="2206172" cy="2206172"/>
          </a:xfrm>
          <a:custGeom>
            <a:avLst/>
            <a:gdLst>
              <a:gd name="connsiteX0" fmla="*/ 1103086 w 2206172"/>
              <a:gd name="connsiteY0" fmla="*/ 0 h 2206172"/>
              <a:gd name="connsiteX1" fmla="*/ 2206172 w 2206172"/>
              <a:gd name="connsiteY1" fmla="*/ 1103086 h 2206172"/>
              <a:gd name="connsiteX2" fmla="*/ 1103086 w 2206172"/>
              <a:gd name="connsiteY2" fmla="*/ 2206172 h 2206172"/>
              <a:gd name="connsiteX3" fmla="*/ 0 w 2206172"/>
              <a:gd name="connsiteY3" fmla="*/ 1103086 h 2206172"/>
              <a:gd name="connsiteX4" fmla="*/ 1103086 w 2206172"/>
              <a:gd name="connsiteY4" fmla="*/ 0 h 22061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06172" h="2206172">
                <a:moveTo>
                  <a:pt x="1103086" y="0"/>
                </a:moveTo>
                <a:cubicBezTo>
                  <a:pt x="1712304" y="0"/>
                  <a:pt x="2206172" y="493868"/>
                  <a:pt x="2206172" y="1103086"/>
                </a:cubicBezTo>
                <a:cubicBezTo>
                  <a:pt x="2206172" y="1712304"/>
                  <a:pt x="1712304" y="2206172"/>
                  <a:pt x="1103086" y="2206172"/>
                </a:cubicBezTo>
                <a:cubicBezTo>
                  <a:pt x="493868" y="2206172"/>
                  <a:pt x="0" y="1712304"/>
                  <a:pt x="0" y="1103086"/>
                </a:cubicBezTo>
                <a:cubicBezTo>
                  <a:pt x="0" y="493868"/>
                  <a:pt x="493868" y="0"/>
                  <a:pt x="1103086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33F8AE75-32C6-48E8-885E-CC24B77B912F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6377820" y="1857736"/>
            <a:ext cx="2206172" cy="2206172"/>
          </a:xfrm>
          <a:custGeom>
            <a:avLst/>
            <a:gdLst>
              <a:gd name="connsiteX0" fmla="*/ 1103086 w 2206172"/>
              <a:gd name="connsiteY0" fmla="*/ 0 h 2206172"/>
              <a:gd name="connsiteX1" fmla="*/ 2206172 w 2206172"/>
              <a:gd name="connsiteY1" fmla="*/ 1103086 h 2206172"/>
              <a:gd name="connsiteX2" fmla="*/ 1103086 w 2206172"/>
              <a:gd name="connsiteY2" fmla="*/ 2206172 h 2206172"/>
              <a:gd name="connsiteX3" fmla="*/ 0 w 2206172"/>
              <a:gd name="connsiteY3" fmla="*/ 1103086 h 2206172"/>
              <a:gd name="connsiteX4" fmla="*/ 1103086 w 2206172"/>
              <a:gd name="connsiteY4" fmla="*/ 0 h 22061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06172" h="2206172">
                <a:moveTo>
                  <a:pt x="1103086" y="0"/>
                </a:moveTo>
                <a:cubicBezTo>
                  <a:pt x="1712304" y="0"/>
                  <a:pt x="2206172" y="493868"/>
                  <a:pt x="2206172" y="1103086"/>
                </a:cubicBezTo>
                <a:cubicBezTo>
                  <a:pt x="2206172" y="1712304"/>
                  <a:pt x="1712304" y="2206172"/>
                  <a:pt x="1103086" y="2206172"/>
                </a:cubicBezTo>
                <a:cubicBezTo>
                  <a:pt x="493868" y="2206172"/>
                  <a:pt x="0" y="1712304"/>
                  <a:pt x="0" y="1103086"/>
                </a:cubicBezTo>
                <a:cubicBezTo>
                  <a:pt x="0" y="493868"/>
                  <a:pt x="493868" y="0"/>
                  <a:pt x="1103086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7E32363B-67A5-4F1C-A53E-D64D612CE0DE}"/>
              </a:ext>
            </a:extLst>
          </p:cNvPr>
          <p:cNvSpPr>
            <a:spLocks noGrp="1"/>
          </p:cNvSpPr>
          <p:nvPr>
            <p:ph type="pic" sz="quarter" idx="36" hasCustomPrompt="1"/>
          </p:nvPr>
        </p:nvSpPr>
        <p:spPr>
          <a:xfrm>
            <a:off x="9147629" y="1857737"/>
            <a:ext cx="2206172" cy="2206171"/>
          </a:xfrm>
          <a:custGeom>
            <a:avLst/>
            <a:gdLst>
              <a:gd name="connsiteX0" fmla="*/ 1103086 w 2206172"/>
              <a:gd name="connsiteY0" fmla="*/ 0 h 2206171"/>
              <a:gd name="connsiteX1" fmla="*/ 2206172 w 2206172"/>
              <a:gd name="connsiteY1" fmla="*/ 1103086 h 2206171"/>
              <a:gd name="connsiteX2" fmla="*/ 1215870 w 2206172"/>
              <a:gd name="connsiteY2" fmla="*/ 2200477 h 2206171"/>
              <a:gd name="connsiteX3" fmla="*/ 1103106 w 2206172"/>
              <a:gd name="connsiteY3" fmla="*/ 2206171 h 2206171"/>
              <a:gd name="connsiteX4" fmla="*/ 1103066 w 2206172"/>
              <a:gd name="connsiteY4" fmla="*/ 2206171 h 2206171"/>
              <a:gd name="connsiteX5" fmla="*/ 990302 w 2206172"/>
              <a:gd name="connsiteY5" fmla="*/ 2200477 h 2206171"/>
              <a:gd name="connsiteX6" fmla="*/ 0 w 2206172"/>
              <a:gd name="connsiteY6" fmla="*/ 1103086 h 2206171"/>
              <a:gd name="connsiteX7" fmla="*/ 1103086 w 2206172"/>
              <a:gd name="connsiteY7" fmla="*/ 0 h 22061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06172" h="2206171">
                <a:moveTo>
                  <a:pt x="1103086" y="0"/>
                </a:moveTo>
                <a:cubicBezTo>
                  <a:pt x="1712304" y="0"/>
                  <a:pt x="2206172" y="493868"/>
                  <a:pt x="2206172" y="1103086"/>
                </a:cubicBezTo>
                <a:cubicBezTo>
                  <a:pt x="2206172" y="1674228"/>
                  <a:pt x="1772108" y="2143988"/>
                  <a:pt x="1215870" y="2200477"/>
                </a:cubicBezTo>
                <a:lnTo>
                  <a:pt x="1103106" y="2206171"/>
                </a:lnTo>
                <a:lnTo>
                  <a:pt x="1103066" y="2206171"/>
                </a:lnTo>
                <a:lnTo>
                  <a:pt x="990302" y="2200477"/>
                </a:lnTo>
                <a:cubicBezTo>
                  <a:pt x="434064" y="2143988"/>
                  <a:pt x="0" y="1674228"/>
                  <a:pt x="0" y="1103086"/>
                </a:cubicBezTo>
                <a:cubicBezTo>
                  <a:pt x="0" y="493868"/>
                  <a:pt x="493868" y="0"/>
                  <a:pt x="1103086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989320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A7E70B86-757D-4540-A2F5-B945795612D7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0" y="2574925"/>
            <a:ext cx="4818063" cy="4283075"/>
          </a:xfrm>
          <a:custGeom>
            <a:avLst/>
            <a:gdLst>
              <a:gd name="connsiteX0" fmla="*/ 0 w 4818063"/>
              <a:gd name="connsiteY0" fmla="*/ 0 h 4283075"/>
              <a:gd name="connsiteX1" fmla="*/ 4818063 w 4818063"/>
              <a:gd name="connsiteY1" fmla="*/ 0 h 4283075"/>
              <a:gd name="connsiteX2" fmla="*/ 4818063 w 4818063"/>
              <a:gd name="connsiteY2" fmla="*/ 4283075 h 4283075"/>
              <a:gd name="connsiteX3" fmla="*/ 0 w 4818063"/>
              <a:gd name="connsiteY3" fmla="*/ 4283075 h 4283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18063" h="4283075">
                <a:moveTo>
                  <a:pt x="0" y="0"/>
                </a:moveTo>
                <a:lnTo>
                  <a:pt x="4818063" y="0"/>
                </a:lnTo>
                <a:lnTo>
                  <a:pt x="4818063" y="4283075"/>
                </a:lnTo>
                <a:lnTo>
                  <a:pt x="0" y="428307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2FB86AF6-1301-4204-A83A-C5B63863BEF0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7278689" y="4713289"/>
            <a:ext cx="2460625" cy="2144713"/>
          </a:xfrm>
          <a:custGeom>
            <a:avLst/>
            <a:gdLst>
              <a:gd name="connsiteX0" fmla="*/ 0 w 2460625"/>
              <a:gd name="connsiteY0" fmla="*/ 0 h 2144713"/>
              <a:gd name="connsiteX1" fmla="*/ 2460625 w 2460625"/>
              <a:gd name="connsiteY1" fmla="*/ 0 h 2144713"/>
              <a:gd name="connsiteX2" fmla="*/ 2460625 w 2460625"/>
              <a:gd name="connsiteY2" fmla="*/ 2144713 h 2144713"/>
              <a:gd name="connsiteX3" fmla="*/ 0 w 2460625"/>
              <a:gd name="connsiteY3" fmla="*/ 2144713 h 2144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60625" h="2144713">
                <a:moveTo>
                  <a:pt x="0" y="0"/>
                </a:moveTo>
                <a:lnTo>
                  <a:pt x="2460625" y="0"/>
                </a:lnTo>
                <a:lnTo>
                  <a:pt x="2460625" y="2144713"/>
                </a:lnTo>
                <a:lnTo>
                  <a:pt x="0" y="214471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7A79FF7A-05E4-4322-9984-A7B12050EE9B}"/>
              </a:ext>
            </a:extLst>
          </p:cNvPr>
          <p:cNvSpPr>
            <a:spLocks noGrp="1"/>
          </p:cNvSpPr>
          <p:nvPr>
            <p:ph type="pic" sz="quarter" idx="36" hasCustomPrompt="1"/>
          </p:nvPr>
        </p:nvSpPr>
        <p:spPr>
          <a:xfrm>
            <a:off x="9739313" y="4713289"/>
            <a:ext cx="2459038" cy="2144713"/>
          </a:xfrm>
          <a:custGeom>
            <a:avLst/>
            <a:gdLst>
              <a:gd name="connsiteX0" fmla="*/ 0 w 2459038"/>
              <a:gd name="connsiteY0" fmla="*/ 0 h 2144713"/>
              <a:gd name="connsiteX1" fmla="*/ 2459038 w 2459038"/>
              <a:gd name="connsiteY1" fmla="*/ 0 h 2144713"/>
              <a:gd name="connsiteX2" fmla="*/ 2459038 w 2459038"/>
              <a:gd name="connsiteY2" fmla="*/ 2144713 h 2144713"/>
              <a:gd name="connsiteX3" fmla="*/ 0 w 2459038"/>
              <a:gd name="connsiteY3" fmla="*/ 2144713 h 2144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59038" h="2144713">
                <a:moveTo>
                  <a:pt x="0" y="0"/>
                </a:moveTo>
                <a:lnTo>
                  <a:pt x="2459038" y="0"/>
                </a:lnTo>
                <a:lnTo>
                  <a:pt x="2459038" y="2144713"/>
                </a:lnTo>
                <a:lnTo>
                  <a:pt x="0" y="214471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2FF1381A-36FD-4F46-B58B-B49FC2F45431}"/>
              </a:ext>
            </a:extLst>
          </p:cNvPr>
          <p:cNvSpPr>
            <a:spLocks noGrp="1"/>
          </p:cNvSpPr>
          <p:nvPr>
            <p:ph type="pic" sz="quarter" idx="34" hasCustomPrompt="1"/>
          </p:nvPr>
        </p:nvSpPr>
        <p:spPr>
          <a:xfrm>
            <a:off x="4818064" y="4713289"/>
            <a:ext cx="2460625" cy="2144713"/>
          </a:xfrm>
          <a:custGeom>
            <a:avLst/>
            <a:gdLst>
              <a:gd name="connsiteX0" fmla="*/ 0 w 2460625"/>
              <a:gd name="connsiteY0" fmla="*/ 0 h 2144713"/>
              <a:gd name="connsiteX1" fmla="*/ 2460625 w 2460625"/>
              <a:gd name="connsiteY1" fmla="*/ 0 h 2144713"/>
              <a:gd name="connsiteX2" fmla="*/ 2460625 w 2460625"/>
              <a:gd name="connsiteY2" fmla="*/ 2144713 h 2144713"/>
              <a:gd name="connsiteX3" fmla="*/ 0 w 2460625"/>
              <a:gd name="connsiteY3" fmla="*/ 2144713 h 2144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60625" h="2144713">
                <a:moveTo>
                  <a:pt x="0" y="0"/>
                </a:moveTo>
                <a:lnTo>
                  <a:pt x="2460625" y="0"/>
                </a:lnTo>
                <a:lnTo>
                  <a:pt x="2460625" y="2144713"/>
                </a:lnTo>
                <a:lnTo>
                  <a:pt x="0" y="214471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30254566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6ABEFE3C-CB97-4A02-B1CE-CCD46C4543B2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4017372" y="2561316"/>
            <a:ext cx="3674672" cy="2096343"/>
          </a:xfrm>
          <a:custGeom>
            <a:avLst/>
            <a:gdLst>
              <a:gd name="connsiteX0" fmla="*/ 0 w 3674672"/>
              <a:gd name="connsiteY0" fmla="*/ 0 h 2096343"/>
              <a:gd name="connsiteX1" fmla="*/ 3674672 w 3674672"/>
              <a:gd name="connsiteY1" fmla="*/ 0 h 2096343"/>
              <a:gd name="connsiteX2" fmla="*/ 3674672 w 3674672"/>
              <a:gd name="connsiteY2" fmla="*/ 2096343 h 2096343"/>
              <a:gd name="connsiteX3" fmla="*/ 0 w 3674672"/>
              <a:gd name="connsiteY3" fmla="*/ 2096343 h 2096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74672" h="2096343">
                <a:moveTo>
                  <a:pt x="0" y="0"/>
                </a:moveTo>
                <a:lnTo>
                  <a:pt x="3674672" y="0"/>
                </a:lnTo>
                <a:lnTo>
                  <a:pt x="3674672" y="2096343"/>
                </a:lnTo>
                <a:lnTo>
                  <a:pt x="0" y="209634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560914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6ABEFE3C-CB97-4A02-B1CE-CCD46C4543B2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3674672"/>
              <a:gd name="connsiteY0" fmla="*/ 0 h 2096343"/>
              <a:gd name="connsiteX1" fmla="*/ 3674672 w 3674672"/>
              <a:gd name="connsiteY1" fmla="*/ 0 h 2096343"/>
              <a:gd name="connsiteX2" fmla="*/ 3674672 w 3674672"/>
              <a:gd name="connsiteY2" fmla="*/ 2096343 h 2096343"/>
              <a:gd name="connsiteX3" fmla="*/ 0 w 3674672"/>
              <a:gd name="connsiteY3" fmla="*/ 2096343 h 2096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74672" h="2096343">
                <a:moveTo>
                  <a:pt x="0" y="0"/>
                </a:moveTo>
                <a:lnTo>
                  <a:pt x="3674672" y="0"/>
                </a:lnTo>
                <a:lnTo>
                  <a:pt x="3674672" y="2096343"/>
                </a:lnTo>
                <a:lnTo>
                  <a:pt x="0" y="209634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C51D93A7-F831-406D-AA12-97C94EBCDF4A}"/>
              </a:ext>
            </a:extLst>
          </p:cNvPr>
          <p:cNvSpPr>
            <a:spLocks noGrp="1"/>
          </p:cNvSpPr>
          <p:nvPr>
            <p:ph type="pic" sz="quarter" idx="34" hasCustomPrompt="1"/>
          </p:nvPr>
        </p:nvSpPr>
        <p:spPr>
          <a:xfrm>
            <a:off x="5251958" y="1740916"/>
            <a:ext cx="1688084" cy="1688084"/>
          </a:xfrm>
          <a:custGeom>
            <a:avLst/>
            <a:gdLst>
              <a:gd name="connsiteX0" fmla="*/ 844042 w 1688084"/>
              <a:gd name="connsiteY0" fmla="*/ 0 h 1688084"/>
              <a:gd name="connsiteX1" fmla="*/ 1688084 w 1688084"/>
              <a:gd name="connsiteY1" fmla="*/ 844042 h 1688084"/>
              <a:gd name="connsiteX2" fmla="*/ 844042 w 1688084"/>
              <a:gd name="connsiteY2" fmla="*/ 1688084 h 1688084"/>
              <a:gd name="connsiteX3" fmla="*/ 0 w 1688084"/>
              <a:gd name="connsiteY3" fmla="*/ 844042 h 1688084"/>
              <a:gd name="connsiteX4" fmla="*/ 844042 w 1688084"/>
              <a:gd name="connsiteY4" fmla="*/ 0 h 16880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88084" h="1688084">
                <a:moveTo>
                  <a:pt x="844042" y="0"/>
                </a:moveTo>
                <a:cubicBezTo>
                  <a:pt x="1310194" y="0"/>
                  <a:pt x="1688084" y="377890"/>
                  <a:pt x="1688084" y="844042"/>
                </a:cubicBezTo>
                <a:cubicBezTo>
                  <a:pt x="1688084" y="1310194"/>
                  <a:pt x="1310194" y="1688084"/>
                  <a:pt x="844042" y="1688084"/>
                </a:cubicBezTo>
                <a:cubicBezTo>
                  <a:pt x="377890" y="1688084"/>
                  <a:pt x="0" y="1310194"/>
                  <a:pt x="0" y="844042"/>
                </a:cubicBezTo>
                <a:cubicBezTo>
                  <a:pt x="0" y="377890"/>
                  <a:pt x="377890" y="0"/>
                  <a:pt x="844042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424326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6ABEFE3C-CB97-4A02-B1CE-CCD46C4543B2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0" y="2033588"/>
            <a:ext cx="12192000" cy="4824412"/>
          </a:xfrm>
          <a:custGeom>
            <a:avLst/>
            <a:gdLst>
              <a:gd name="connsiteX0" fmla="*/ 0 w 3674672"/>
              <a:gd name="connsiteY0" fmla="*/ 0 h 2096343"/>
              <a:gd name="connsiteX1" fmla="*/ 3674672 w 3674672"/>
              <a:gd name="connsiteY1" fmla="*/ 0 h 2096343"/>
              <a:gd name="connsiteX2" fmla="*/ 3674672 w 3674672"/>
              <a:gd name="connsiteY2" fmla="*/ 2096343 h 2096343"/>
              <a:gd name="connsiteX3" fmla="*/ 0 w 3674672"/>
              <a:gd name="connsiteY3" fmla="*/ 2096343 h 2096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74672" h="2096343">
                <a:moveTo>
                  <a:pt x="0" y="0"/>
                </a:moveTo>
                <a:lnTo>
                  <a:pt x="3674672" y="0"/>
                </a:lnTo>
                <a:lnTo>
                  <a:pt x="3674672" y="2096343"/>
                </a:lnTo>
                <a:lnTo>
                  <a:pt x="0" y="209634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39363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74006296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6ABEFE3C-CB97-4A02-B1CE-CCD46C4543B2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1724244" y="1834556"/>
            <a:ext cx="2772230" cy="2544731"/>
          </a:xfrm>
          <a:custGeom>
            <a:avLst/>
            <a:gdLst>
              <a:gd name="connsiteX0" fmla="*/ 0 w 3674672"/>
              <a:gd name="connsiteY0" fmla="*/ 0 h 2096343"/>
              <a:gd name="connsiteX1" fmla="*/ 3674672 w 3674672"/>
              <a:gd name="connsiteY1" fmla="*/ 0 h 2096343"/>
              <a:gd name="connsiteX2" fmla="*/ 3674672 w 3674672"/>
              <a:gd name="connsiteY2" fmla="*/ 2096343 h 2096343"/>
              <a:gd name="connsiteX3" fmla="*/ 0 w 3674672"/>
              <a:gd name="connsiteY3" fmla="*/ 2096343 h 2096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74672" h="2096343">
                <a:moveTo>
                  <a:pt x="0" y="0"/>
                </a:moveTo>
                <a:lnTo>
                  <a:pt x="3674672" y="0"/>
                </a:lnTo>
                <a:lnTo>
                  <a:pt x="3674672" y="2096343"/>
                </a:lnTo>
                <a:lnTo>
                  <a:pt x="0" y="209634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Picture Placeholder 7">
            <a:extLst>
              <a:ext uri="{FF2B5EF4-FFF2-40B4-BE49-F238E27FC236}">
                <a16:creationId xmlns:a16="http://schemas.microsoft.com/office/drawing/2014/main" id="{F2AF9F22-45E4-408D-91CF-7E6016C600BC}"/>
              </a:ext>
            </a:extLst>
          </p:cNvPr>
          <p:cNvSpPr>
            <a:spLocks noGrp="1"/>
          </p:cNvSpPr>
          <p:nvPr>
            <p:ph type="pic" sz="quarter" idx="34" hasCustomPrompt="1"/>
          </p:nvPr>
        </p:nvSpPr>
        <p:spPr>
          <a:xfrm>
            <a:off x="4725206" y="1834556"/>
            <a:ext cx="2772230" cy="2544731"/>
          </a:xfrm>
          <a:custGeom>
            <a:avLst/>
            <a:gdLst>
              <a:gd name="connsiteX0" fmla="*/ 0 w 3674672"/>
              <a:gd name="connsiteY0" fmla="*/ 0 h 2096343"/>
              <a:gd name="connsiteX1" fmla="*/ 3674672 w 3674672"/>
              <a:gd name="connsiteY1" fmla="*/ 0 h 2096343"/>
              <a:gd name="connsiteX2" fmla="*/ 3674672 w 3674672"/>
              <a:gd name="connsiteY2" fmla="*/ 2096343 h 2096343"/>
              <a:gd name="connsiteX3" fmla="*/ 0 w 3674672"/>
              <a:gd name="connsiteY3" fmla="*/ 2096343 h 2096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74672" h="2096343">
                <a:moveTo>
                  <a:pt x="0" y="0"/>
                </a:moveTo>
                <a:lnTo>
                  <a:pt x="3674672" y="0"/>
                </a:lnTo>
                <a:lnTo>
                  <a:pt x="3674672" y="2096343"/>
                </a:lnTo>
                <a:lnTo>
                  <a:pt x="0" y="209634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Picture Placeholder 7">
            <a:extLst>
              <a:ext uri="{FF2B5EF4-FFF2-40B4-BE49-F238E27FC236}">
                <a16:creationId xmlns:a16="http://schemas.microsoft.com/office/drawing/2014/main" id="{EF753E68-96CF-42E1-974C-8369CF80B89C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7726170" y="1834555"/>
            <a:ext cx="2772230" cy="2544731"/>
          </a:xfrm>
          <a:custGeom>
            <a:avLst/>
            <a:gdLst>
              <a:gd name="connsiteX0" fmla="*/ 0 w 3674672"/>
              <a:gd name="connsiteY0" fmla="*/ 0 h 2096343"/>
              <a:gd name="connsiteX1" fmla="*/ 3674672 w 3674672"/>
              <a:gd name="connsiteY1" fmla="*/ 0 h 2096343"/>
              <a:gd name="connsiteX2" fmla="*/ 3674672 w 3674672"/>
              <a:gd name="connsiteY2" fmla="*/ 2096343 h 2096343"/>
              <a:gd name="connsiteX3" fmla="*/ 0 w 3674672"/>
              <a:gd name="connsiteY3" fmla="*/ 2096343 h 2096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74672" h="2096343">
                <a:moveTo>
                  <a:pt x="0" y="0"/>
                </a:moveTo>
                <a:lnTo>
                  <a:pt x="3674672" y="0"/>
                </a:lnTo>
                <a:lnTo>
                  <a:pt x="3674672" y="2096343"/>
                </a:lnTo>
                <a:lnTo>
                  <a:pt x="0" y="209634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07084500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0F972ACE-F772-46B6-8FC2-8DA56B3E90CF}"/>
              </a:ext>
            </a:extLst>
          </p:cNvPr>
          <p:cNvSpPr>
            <a:spLocks noGrp="1"/>
          </p:cNvSpPr>
          <p:nvPr>
            <p:ph type="pic" sz="quarter" idx="36" hasCustomPrompt="1"/>
          </p:nvPr>
        </p:nvSpPr>
        <p:spPr>
          <a:xfrm>
            <a:off x="7417915" y="1873476"/>
            <a:ext cx="3939061" cy="2297338"/>
          </a:xfrm>
          <a:custGeom>
            <a:avLst/>
            <a:gdLst>
              <a:gd name="connsiteX0" fmla="*/ 0 w 3939061"/>
              <a:gd name="connsiteY0" fmla="*/ 0 h 2297338"/>
              <a:gd name="connsiteX1" fmla="*/ 3939061 w 3939061"/>
              <a:gd name="connsiteY1" fmla="*/ 0 h 2297338"/>
              <a:gd name="connsiteX2" fmla="*/ 3939061 w 3939061"/>
              <a:gd name="connsiteY2" fmla="*/ 2297338 h 2297338"/>
              <a:gd name="connsiteX3" fmla="*/ 0 w 3939061"/>
              <a:gd name="connsiteY3" fmla="*/ 2297338 h 2297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39061" h="2297338">
                <a:moveTo>
                  <a:pt x="0" y="0"/>
                </a:moveTo>
                <a:lnTo>
                  <a:pt x="3939061" y="0"/>
                </a:lnTo>
                <a:lnTo>
                  <a:pt x="3939061" y="2297338"/>
                </a:lnTo>
                <a:lnTo>
                  <a:pt x="0" y="229733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2876499D-25D1-40DB-9DFD-26F44F8F39BF}"/>
              </a:ext>
            </a:extLst>
          </p:cNvPr>
          <p:cNvSpPr>
            <a:spLocks noGrp="1"/>
          </p:cNvSpPr>
          <p:nvPr>
            <p:ph type="pic" sz="quarter" idx="39" hasCustomPrompt="1"/>
          </p:nvPr>
        </p:nvSpPr>
        <p:spPr>
          <a:xfrm>
            <a:off x="7417915" y="4310039"/>
            <a:ext cx="3939061" cy="2547961"/>
          </a:xfrm>
          <a:custGeom>
            <a:avLst/>
            <a:gdLst>
              <a:gd name="connsiteX0" fmla="*/ 0 w 3939061"/>
              <a:gd name="connsiteY0" fmla="*/ 0 h 2547961"/>
              <a:gd name="connsiteX1" fmla="*/ 3939061 w 3939061"/>
              <a:gd name="connsiteY1" fmla="*/ 0 h 2547961"/>
              <a:gd name="connsiteX2" fmla="*/ 3939061 w 3939061"/>
              <a:gd name="connsiteY2" fmla="*/ 2547961 h 2547961"/>
              <a:gd name="connsiteX3" fmla="*/ 0 w 3939061"/>
              <a:gd name="connsiteY3" fmla="*/ 2547961 h 25479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39061" h="2547961">
                <a:moveTo>
                  <a:pt x="0" y="0"/>
                </a:moveTo>
                <a:lnTo>
                  <a:pt x="3939061" y="0"/>
                </a:lnTo>
                <a:lnTo>
                  <a:pt x="3939061" y="2547961"/>
                </a:lnTo>
                <a:lnTo>
                  <a:pt x="0" y="254796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87E87042-F9F1-4134-BD84-59E3AD28EA1F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841376" y="1884702"/>
            <a:ext cx="6437313" cy="2297338"/>
          </a:xfrm>
          <a:custGeom>
            <a:avLst/>
            <a:gdLst>
              <a:gd name="connsiteX0" fmla="*/ 0 w 6437313"/>
              <a:gd name="connsiteY0" fmla="*/ 0 h 2297338"/>
              <a:gd name="connsiteX1" fmla="*/ 6437313 w 6437313"/>
              <a:gd name="connsiteY1" fmla="*/ 0 h 2297338"/>
              <a:gd name="connsiteX2" fmla="*/ 6437313 w 6437313"/>
              <a:gd name="connsiteY2" fmla="*/ 2297338 h 2297338"/>
              <a:gd name="connsiteX3" fmla="*/ 0 w 6437313"/>
              <a:gd name="connsiteY3" fmla="*/ 2297338 h 2297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437313" h="2297338">
                <a:moveTo>
                  <a:pt x="0" y="0"/>
                </a:moveTo>
                <a:lnTo>
                  <a:pt x="6437313" y="0"/>
                </a:lnTo>
                <a:lnTo>
                  <a:pt x="6437313" y="2297338"/>
                </a:lnTo>
                <a:lnTo>
                  <a:pt x="0" y="229733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94746F1F-5902-47DC-B8E3-B5F6992236A5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>
          <a:xfrm>
            <a:off x="841375" y="4310040"/>
            <a:ext cx="2978623" cy="2547961"/>
          </a:xfrm>
          <a:custGeom>
            <a:avLst/>
            <a:gdLst>
              <a:gd name="connsiteX0" fmla="*/ 0 w 2978623"/>
              <a:gd name="connsiteY0" fmla="*/ 0 h 2547961"/>
              <a:gd name="connsiteX1" fmla="*/ 2978623 w 2978623"/>
              <a:gd name="connsiteY1" fmla="*/ 0 h 2547961"/>
              <a:gd name="connsiteX2" fmla="*/ 2978623 w 2978623"/>
              <a:gd name="connsiteY2" fmla="*/ 2547961 h 2547961"/>
              <a:gd name="connsiteX3" fmla="*/ 0 w 2978623"/>
              <a:gd name="connsiteY3" fmla="*/ 2547961 h 25479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78623" h="2547961">
                <a:moveTo>
                  <a:pt x="0" y="0"/>
                </a:moveTo>
                <a:lnTo>
                  <a:pt x="2978623" y="0"/>
                </a:lnTo>
                <a:lnTo>
                  <a:pt x="2978623" y="2547961"/>
                </a:lnTo>
                <a:lnTo>
                  <a:pt x="0" y="254796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7E86BD32-0729-4803-A2CA-74E9118B8C53}"/>
              </a:ext>
            </a:extLst>
          </p:cNvPr>
          <p:cNvSpPr>
            <a:spLocks noGrp="1"/>
          </p:cNvSpPr>
          <p:nvPr>
            <p:ph type="pic" sz="quarter" idx="38" hasCustomPrompt="1"/>
          </p:nvPr>
        </p:nvSpPr>
        <p:spPr>
          <a:xfrm>
            <a:off x="3962400" y="4310039"/>
            <a:ext cx="3316288" cy="2547961"/>
          </a:xfrm>
          <a:custGeom>
            <a:avLst/>
            <a:gdLst>
              <a:gd name="connsiteX0" fmla="*/ 0 w 3316288"/>
              <a:gd name="connsiteY0" fmla="*/ 0 h 2547961"/>
              <a:gd name="connsiteX1" fmla="*/ 3316288 w 3316288"/>
              <a:gd name="connsiteY1" fmla="*/ 0 h 2547961"/>
              <a:gd name="connsiteX2" fmla="*/ 3316288 w 3316288"/>
              <a:gd name="connsiteY2" fmla="*/ 2547961 h 2547961"/>
              <a:gd name="connsiteX3" fmla="*/ 0 w 3316288"/>
              <a:gd name="connsiteY3" fmla="*/ 2547961 h 25479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16288" h="2547961">
                <a:moveTo>
                  <a:pt x="0" y="0"/>
                </a:moveTo>
                <a:lnTo>
                  <a:pt x="3316288" y="0"/>
                </a:lnTo>
                <a:lnTo>
                  <a:pt x="3316288" y="2547961"/>
                </a:lnTo>
                <a:lnTo>
                  <a:pt x="0" y="254796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499578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30C8E2BE-CB90-4F26-95DF-ADBA7BD0582F}"/>
              </a:ext>
            </a:extLst>
          </p:cNvPr>
          <p:cNvSpPr>
            <a:spLocks noGrp="1"/>
          </p:cNvSpPr>
          <p:nvPr>
            <p:ph type="pic" sz="quarter" idx="38" hasCustomPrompt="1"/>
          </p:nvPr>
        </p:nvSpPr>
        <p:spPr>
          <a:xfrm>
            <a:off x="8822720" y="2555712"/>
            <a:ext cx="2531080" cy="3162915"/>
          </a:xfrm>
          <a:custGeom>
            <a:avLst/>
            <a:gdLst>
              <a:gd name="connsiteX0" fmla="*/ 0 w 2531080"/>
              <a:gd name="connsiteY0" fmla="*/ 0 h 3162915"/>
              <a:gd name="connsiteX1" fmla="*/ 2531080 w 2531080"/>
              <a:gd name="connsiteY1" fmla="*/ 0 h 3162915"/>
              <a:gd name="connsiteX2" fmla="*/ 2531080 w 2531080"/>
              <a:gd name="connsiteY2" fmla="*/ 3162915 h 3162915"/>
              <a:gd name="connsiteX3" fmla="*/ 0 w 2531080"/>
              <a:gd name="connsiteY3" fmla="*/ 3162915 h 31629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1080" h="3162915">
                <a:moveTo>
                  <a:pt x="0" y="0"/>
                </a:moveTo>
                <a:lnTo>
                  <a:pt x="2531080" y="0"/>
                </a:lnTo>
                <a:lnTo>
                  <a:pt x="2531080" y="3162915"/>
                </a:lnTo>
                <a:lnTo>
                  <a:pt x="0" y="316291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CC17E31B-6A69-453D-B95B-A8A56604689B}"/>
              </a:ext>
            </a:extLst>
          </p:cNvPr>
          <p:cNvSpPr>
            <a:spLocks noGrp="1"/>
          </p:cNvSpPr>
          <p:nvPr>
            <p:ph type="pic" sz="quarter" idx="39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2978623"/>
              <a:gd name="connsiteY0" fmla="*/ 0 h 2547961"/>
              <a:gd name="connsiteX1" fmla="*/ 2978623 w 2978623"/>
              <a:gd name="connsiteY1" fmla="*/ 0 h 2547961"/>
              <a:gd name="connsiteX2" fmla="*/ 2978623 w 2978623"/>
              <a:gd name="connsiteY2" fmla="*/ 2547961 h 2547961"/>
              <a:gd name="connsiteX3" fmla="*/ 0 w 2978623"/>
              <a:gd name="connsiteY3" fmla="*/ 2547961 h 25479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78623" h="2547961">
                <a:moveTo>
                  <a:pt x="0" y="0"/>
                </a:moveTo>
                <a:lnTo>
                  <a:pt x="2978623" y="0"/>
                </a:lnTo>
                <a:lnTo>
                  <a:pt x="2978623" y="2547961"/>
                </a:lnTo>
                <a:lnTo>
                  <a:pt x="0" y="254796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468344BC-9A0C-447B-A9D2-6D24BD017A5D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>
          <a:xfrm>
            <a:off x="838200" y="2539998"/>
            <a:ext cx="2531080" cy="3178628"/>
          </a:xfrm>
          <a:custGeom>
            <a:avLst/>
            <a:gdLst>
              <a:gd name="connsiteX0" fmla="*/ 0 w 2531080"/>
              <a:gd name="connsiteY0" fmla="*/ 0 h 3178628"/>
              <a:gd name="connsiteX1" fmla="*/ 2531080 w 2531080"/>
              <a:gd name="connsiteY1" fmla="*/ 0 h 3178628"/>
              <a:gd name="connsiteX2" fmla="*/ 2531080 w 2531080"/>
              <a:gd name="connsiteY2" fmla="*/ 3178628 h 3178628"/>
              <a:gd name="connsiteX3" fmla="*/ 0 w 2531080"/>
              <a:gd name="connsiteY3" fmla="*/ 3178628 h 31786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1080" h="3178628">
                <a:moveTo>
                  <a:pt x="0" y="0"/>
                </a:moveTo>
                <a:lnTo>
                  <a:pt x="2531080" y="0"/>
                </a:lnTo>
                <a:lnTo>
                  <a:pt x="2531080" y="3178628"/>
                </a:lnTo>
                <a:lnTo>
                  <a:pt x="0" y="317862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611218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468344BC-9A0C-447B-A9D2-6D24BD017A5D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>
          <a:xfrm>
            <a:off x="-1" y="-2"/>
            <a:ext cx="12192001" cy="5138057"/>
          </a:xfrm>
          <a:custGeom>
            <a:avLst/>
            <a:gdLst>
              <a:gd name="connsiteX0" fmla="*/ 0 w 2531080"/>
              <a:gd name="connsiteY0" fmla="*/ 0 h 3178628"/>
              <a:gd name="connsiteX1" fmla="*/ 2531080 w 2531080"/>
              <a:gd name="connsiteY1" fmla="*/ 0 h 3178628"/>
              <a:gd name="connsiteX2" fmla="*/ 2531080 w 2531080"/>
              <a:gd name="connsiteY2" fmla="*/ 3178628 h 3178628"/>
              <a:gd name="connsiteX3" fmla="*/ 0 w 2531080"/>
              <a:gd name="connsiteY3" fmla="*/ 3178628 h 31786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1080" h="3178628">
                <a:moveTo>
                  <a:pt x="0" y="0"/>
                </a:moveTo>
                <a:lnTo>
                  <a:pt x="2531080" y="0"/>
                </a:lnTo>
                <a:lnTo>
                  <a:pt x="2531080" y="3178628"/>
                </a:lnTo>
                <a:lnTo>
                  <a:pt x="0" y="317862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B30E7A45-3578-4E7D-8A81-AB2EF32D6C97}"/>
              </a:ext>
            </a:extLst>
          </p:cNvPr>
          <p:cNvSpPr>
            <a:spLocks noGrp="1"/>
          </p:cNvSpPr>
          <p:nvPr>
            <p:ph type="pic" sz="quarter" idx="38" hasCustomPrompt="1"/>
          </p:nvPr>
        </p:nvSpPr>
        <p:spPr>
          <a:xfrm>
            <a:off x="5308624" y="1781651"/>
            <a:ext cx="1574752" cy="1574752"/>
          </a:xfrm>
          <a:custGeom>
            <a:avLst/>
            <a:gdLst>
              <a:gd name="connsiteX0" fmla="*/ 787376 w 1574752"/>
              <a:gd name="connsiteY0" fmla="*/ 0 h 1574752"/>
              <a:gd name="connsiteX1" fmla="*/ 1574752 w 1574752"/>
              <a:gd name="connsiteY1" fmla="*/ 787376 h 1574752"/>
              <a:gd name="connsiteX2" fmla="*/ 787376 w 1574752"/>
              <a:gd name="connsiteY2" fmla="*/ 1574752 h 1574752"/>
              <a:gd name="connsiteX3" fmla="*/ 0 w 1574752"/>
              <a:gd name="connsiteY3" fmla="*/ 787376 h 1574752"/>
              <a:gd name="connsiteX4" fmla="*/ 787376 w 1574752"/>
              <a:gd name="connsiteY4" fmla="*/ 0 h 1574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74752" h="1574752">
                <a:moveTo>
                  <a:pt x="787376" y="0"/>
                </a:moveTo>
                <a:cubicBezTo>
                  <a:pt x="1222232" y="0"/>
                  <a:pt x="1574752" y="352520"/>
                  <a:pt x="1574752" y="787376"/>
                </a:cubicBezTo>
                <a:cubicBezTo>
                  <a:pt x="1574752" y="1222232"/>
                  <a:pt x="1222232" y="1574752"/>
                  <a:pt x="787376" y="1574752"/>
                </a:cubicBezTo>
                <a:cubicBezTo>
                  <a:pt x="352520" y="1574752"/>
                  <a:pt x="0" y="1222232"/>
                  <a:pt x="0" y="787376"/>
                </a:cubicBezTo>
                <a:cubicBezTo>
                  <a:pt x="0" y="352520"/>
                  <a:pt x="352520" y="0"/>
                  <a:pt x="787376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Picture{{{{</a:t>
            </a:r>
          </a:p>
        </p:txBody>
      </p:sp>
    </p:spTree>
    <p:extLst>
      <p:ext uri="{BB962C8B-B14F-4D97-AF65-F5344CB8AC3E}">
        <p14:creationId xmlns:p14="http://schemas.microsoft.com/office/powerpoint/2010/main" val="105580608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0DA6AAB0-F9A1-43F8-B4AC-B592A4F21389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>
          <a:xfrm>
            <a:off x="1051850" y="1853547"/>
            <a:ext cx="1842980" cy="1842980"/>
          </a:xfrm>
          <a:custGeom>
            <a:avLst/>
            <a:gdLst>
              <a:gd name="connsiteX0" fmla="*/ 921490 w 1842980"/>
              <a:gd name="connsiteY0" fmla="*/ 0 h 1842980"/>
              <a:gd name="connsiteX1" fmla="*/ 1842980 w 1842980"/>
              <a:gd name="connsiteY1" fmla="*/ 921490 h 1842980"/>
              <a:gd name="connsiteX2" fmla="*/ 921490 w 1842980"/>
              <a:gd name="connsiteY2" fmla="*/ 1842980 h 1842980"/>
              <a:gd name="connsiteX3" fmla="*/ 0 w 1842980"/>
              <a:gd name="connsiteY3" fmla="*/ 921490 h 1842980"/>
              <a:gd name="connsiteX4" fmla="*/ 921490 w 1842980"/>
              <a:gd name="connsiteY4" fmla="*/ 0 h 18429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42980" h="1842980">
                <a:moveTo>
                  <a:pt x="921490" y="0"/>
                </a:moveTo>
                <a:cubicBezTo>
                  <a:pt x="1430415" y="0"/>
                  <a:pt x="1842980" y="412565"/>
                  <a:pt x="1842980" y="921490"/>
                </a:cubicBezTo>
                <a:cubicBezTo>
                  <a:pt x="1842980" y="1430415"/>
                  <a:pt x="1430415" y="1842980"/>
                  <a:pt x="921490" y="1842980"/>
                </a:cubicBezTo>
                <a:cubicBezTo>
                  <a:pt x="412565" y="1842980"/>
                  <a:pt x="0" y="1430415"/>
                  <a:pt x="0" y="921490"/>
                </a:cubicBezTo>
                <a:cubicBezTo>
                  <a:pt x="0" y="412565"/>
                  <a:pt x="412565" y="0"/>
                  <a:pt x="92149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7F38DB39-C049-4C48-AAEB-082E494A9C18}"/>
              </a:ext>
            </a:extLst>
          </p:cNvPr>
          <p:cNvSpPr>
            <a:spLocks noGrp="1"/>
          </p:cNvSpPr>
          <p:nvPr>
            <p:ph type="pic" sz="quarter" idx="38" hasCustomPrompt="1"/>
          </p:nvPr>
        </p:nvSpPr>
        <p:spPr>
          <a:xfrm>
            <a:off x="3800291" y="1853547"/>
            <a:ext cx="1842980" cy="1842980"/>
          </a:xfrm>
          <a:custGeom>
            <a:avLst/>
            <a:gdLst>
              <a:gd name="connsiteX0" fmla="*/ 921490 w 1842980"/>
              <a:gd name="connsiteY0" fmla="*/ 0 h 1842980"/>
              <a:gd name="connsiteX1" fmla="*/ 1842980 w 1842980"/>
              <a:gd name="connsiteY1" fmla="*/ 921490 h 1842980"/>
              <a:gd name="connsiteX2" fmla="*/ 921490 w 1842980"/>
              <a:gd name="connsiteY2" fmla="*/ 1842980 h 1842980"/>
              <a:gd name="connsiteX3" fmla="*/ 0 w 1842980"/>
              <a:gd name="connsiteY3" fmla="*/ 921490 h 1842980"/>
              <a:gd name="connsiteX4" fmla="*/ 921490 w 1842980"/>
              <a:gd name="connsiteY4" fmla="*/ 0 h 18429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42980" h="1842980">
                <a:moveTo>
                  <a:pt x="921490" y="0"/>
                </a:moveTo>
                <a:cubicBezTo>
                  <a:pt x="1430415" y="0"/>
                  <a:pt x="1842980" y="412565"/>
                  <a:pt x="1842980" y="921490"/>
                </a:cubicBezTo>
                <a:cubicBezTo>
                  <a:pt x="1842980" y="1430415"/>
                  <a:pt x="1430415" y="1842980"/>
                  <a:pt x="921490" y="1842980"/>
                </a:cubicBezTo>
                <a:cubicBezTo>
                  <a:pt x="412565" y="1842980"/>
                  <a:pt x="0" y="1430415"/>
                  <a:pt x="0" y="921490"/>
                </a:cubicBezTo>
                <a:cubicBezTo>
                  <a:pt x="0" y="412565"/>
                  <a:pt x="412565" y="0"/>
                  <a:pt x="92149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B923B75C-B407-45D9-8CF6-05D0EC83A0D8}"/>
              </a:ext>
            </a:extLst>
          </p:cNvPr>
          <p:cNvSpPr>
            <a:spLocks noGrp="1"/>
          </p:cNvSpPr>
          <p:nvPr>
            <p:ph type="pic" sz="quarter" idx="39" hasCustomPrompt="1"/>
          </p:nvPr>
        </p:nvSpPr>
        <p:spPr>
          <a:xfrm>
            <a:off x="6548732" y="1853547"/>
            <a:ext cx="1842980" cy="1842980"/>
          </a:xfrm>
          <a:custGeom>
            <a:avLst/>
            <a:gdLst>
              <a:gd name="connsiteX0" fmla="*/ 921490 w 1842980"/>
              <a:gd name="connsiteY0" fmla="*/ 0 h 1842980"/>
              <a:gd name="connsiteX1" fmla="*/ 1842980 w 1842980"/>
              <a:gd name="connsiteY1" fmla="*/ 921490 h 1842980"/>
              <a:gd name="connsiteX2" fmla="*/ 921490 w 1842980"/>
              <a:gd name="connsiteY2" fmla="*/ 1842980 h 1842980"/>
              <a:gd name="connsiteX3" fmla="*/ 0 w 1842980"/>
              <a:gd name="connsiteY3" fmla="*/ 921490 h 1842980"/>
              <a:gd name="connsiteX4" fmla="*/ 921490 w 1842980"/>
              <a:gd name="connsiteY4" fmla="*/ 0 h 18429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42980" h="1842980">
                <a:moveTo>
                  <a:pt x="921490" y="0"/>
                </a:moveTo>
                <a:cubicBezTo>
                  <a:pt x="1430415" y="0"/>
                  <a:pt x="1842980" y="412565"/>
                  <a:pt x="1842980" y="921490"/>
                </a:cubicBezTo>
                <a:cubicBezTo>
                  <a:pt x="1842980" y="1430415"/>
                  <a:pt x="1430415" y="1842980"/>
                  <a:pt x="921490" y="1842980"/>
                </a:cubicBezTo>
                <a:cubicBezTo>
                  <a:pt x="412565" y="1842980"/>
                  <a:pt x="0" y="1430415"/>
                  <a:pt x="0" y="921490"/>
                </a:cubicBezTo>
                <a:cubicBezTo>
                  <a:pt x="0" y="412565"/>
                  <a:pt x="412565" y="0"/>
                  <a:pt x="92149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72898B41-12D7-44BD-B719-43A307279266}"/>
              </a:ext>
            </a:extLst>
          </p:cNvPr>
          <p:cNvSpPr>
            <a:spLocks noGrp="1"/>
          </p:cNvSpPr>
          <p:nvPr>
            <p:ph type="pic" sz="quarter" idx="40" hasCustomPrompt="1"/>
          </p:nvPr>
        </p:nvSpPr>
        <p:spPr>
          <a:xfrm>
            <a:off x="9297172" y="1853547"/>
            <a:ext cx="1842980" cy="1842980"/>
          </a:xfrm>
          <a:custGeom>
            <a:avLst/>
            <a:gdLst>
              <a:gd name="connsiteX0" fmla="*/ 921490 w 1842980"/>
              <a:gd name="connsiteY0" fmla="*/ 0 h 1842980"/>
              <a:gd name="connsiteX1" fmla="*/ 1842980 w 1842980"/>
              <a:gd name="connsiteY1" fmla="*/ 921490 h 1842980"/>
              <a:gd name="connsiteX2" fmla="*/ 921490 w 1842980"/>
              <a:gd name="connsiteY2" fmla="*/ 1842980 h 1842980"/>
              <a:gd name="connsiteX3" fmla="*/ 0 w 1842980"/>
              <a:gd name="connsiteY3" fmla="*/ 921490 h 1842980"/>
              <a:gd name="connsiteX4" fmla="*/ 921490 w 1842980"/>
              <a:gd name="connsiteY4" fmla="*/ 0 h 18429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42980" h="1842980">
                <a:moveTo>
                  <a:pt x="921490" y="0"/>
                </a:moveTo>
                <a:cubicBezTo>
                  <a:pt x="1430415" y="0"/>
                  <a:pt x="1842980" y="412565"/>
                  <a:pt x="1842980" y="921490"/>
                </a:cubicBezTo>
                <a:cubicBezTo>
                  <a:pt x="1842980" y="1430415"/>
                  <a:pt x="1430415" y="1842980"/>
                  <a:pt x="921490" y="1842980"/>
                </a:cubicBezTo>
                <a:cubicBezTo>
                  <a:pt x="412565" y="1842980"/>
                  <a:pt x="0" y="1430415"/>
                  <a:pt x="0" y="921490"/>
                </a:cubicBezTo>
                <a:cubicBezTo>
                  <a:pt x="0" y="412565"/>
                  <a:pt x="412565" y="0"/>
                  <a:pt x="92149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71314645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0397580F-598F-415A-A091-9874050565FE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>
          <a:xfrm>
            <a:off x="0" y="2207985"/>
            <a:ext cx="5699353" cy="2220686"/>
          </a:xfrm>
          <a:custGeom>
            <a:avLst/>
            <a:gdLst>
              <a:gd name="connsiteX0" fmla="*/ 0 w 5699353"/>
              <a:gd name="connsiteY0" fmla="*/ 0 h 2220686"/>
              <a:gd name="connsiteX1" fmla="*/ 5699353 w 5699353"/>
              <a:gd name="connsiteY1" fmla="*/ 0 h 2220686"/>
              <a:gd name="connsiteX2" fmla="*/ 5699353 w 5699353"/>
              <a:gd name="connsiteY2" fmla="*/ 2220686 h 2220686"/>
              <a:gd name="connsiteX3" fmla="*/ 0 w 5699353"/>
              <a:gd name="connsiteY3" fmla="*/ 2220686 h 22206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99353" h="2220686">
                <a:moveTo>
                  <a:pt x="0" y="0"/>
                </a:moveTo>
                <a:lnTo>
                  <a:pt x="5699353" y="0"/>
                </a:lnTo>
                <a:lnTo>
                  <a:pt x="5699353" y="2220686"/>
                </a:lnTo>
                <a:lnTo>
                  <a:pt x="0" y="222068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FCFA3DF2-2ACA-497D-85FB-5E1D8C61110F}"/>
              </a:ext>
            </a:extLst>
          </p:cNvPr>
          <p:cNvSpPr>
            <a:spLocks noGrp="1"/>
          </p:cNvSpPr>
          <p:nvPr>
            <p:ph type="pic" sz="quarter" idx="38" hasCustomPrompt="1"/>
          </p:nvPr>
        </p:nvSpPr>
        <p:spPr>
          <a:xfrm>
            <a:off x="5907313" y="2207985"/>
            <a:ext cx="3048001" cy="2220686"/>
          </a:xfrm>
          <a:custGeom>
            <a:avLst/>
            <a:gdLst>
              <a:gd name="connsiteX0" fmla="*/ 0 w 3048001"/>
              <a:gd name="connsiteY0" fmla="*/ 0 h 2220686"/>
              <a:gd name="connsiteX1" fmla="*/ 3048001 w 3048001"/>
              <a:gd name="connsiteY1" fmla="*/ 0 h 2220686"/>
              <a:gd name="connsiteX2" fmla="*/ 3048001 w 3048001"/>
              <a:gd name="connsiteY2" fmla="*/ 2220686 h 2220686"/>
              <a:gd name="connsiteX3" fmla="*/ 0 w 3048001"/>
              <a:gd name="connsiteY3" fmla="*/ 2220686 h 22206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48001" h="2220686">
                <a:moveTo>
                  <a:pt x="0" y="0"/>
                </a:moveTo>
                <a:lnTo>
                  <a:pt x="3048001" y="0"/>
                </a:lnTo>
                <a:lnTo>
                  <a:pt x="3048001" y="2220686"/>
                </a:lnTo>
                <a:lnTo>
                  <a:pt x="0" y="222068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C725DEA1-3E08-4A3C-B2DF-58A354FA46E7}"/>
              </a:ext>
            </a:extLst>
          </p:cNvPr>
          <p:cNvSpPr>
            <a:spLocks noGrp="1"/>
          </p:cNvSpPr>
          <p:nvPr>
            <p:ph type="pic" sz="quarter" idx="39" hasCustomPrompt="1"/>
          </p:nvPr>
        </p:nvSpPr>
        <p:spPr>
          <a:xfrm>
            <a:off x="9163275" y="2207985"/>
            <a:ext cx="3028725" cy="2220686"/>
          </a:xfrm>
          <a:custGeom>
            <a:avLst/>
            <a:gdLst>
              <a:gd name="connsiteX0" fmla="*/ 0 w 3028725"/>
              <a:gd name="connsiteY0" fmla="*/ 0 h 2220686"/>
              <a:gd name="connsiteX1" fmla="*/ 3028725 w 3028725"/>
              <a:gd name="connsiteY1" fmla="*/ 0 h 2220686"/>
              <a:gd name="connsiteX2" fmla="*/ 3028725 w 3028725"/>
              <a:gd name="connsiteY2" fmla="*/ 2220686 h 2220686"/>
              <a:gd name="connsiteX3" fmla="*/ 0 w 3028725"/>
              <a:gd name="connsiteY3" fmla="*/ 2220686 h 22206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28725" h="2220686">
                <a:moveTo>
                  <a:pt x="0" y="0"/>
                </a:moveTo>
                <a:lnTo>
                  <a:pt x="3028725" y="0"/>
                </a:lnTo>
                <a:lnTo>
                  <a:pt x="3028725" y="2220686"/>
                </a:lnTo>
                <a:lnTo>
                  <a:pt x="0" y="222068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6BFFCA32-B3A6-450D-B1A3-C23CBCD1E2E2}"/>
              </a:ext>
            </a:extLst>
          </p:cNvPr>
          <p:cNvSpPr>
            <a:spLocks noGrp="1"/>
          </p:cNvSpPr>
          <p:nvPr>
            <p:ph type="pic" sz="quarter" idx="41" hasCustomPrompt="1"/>
          </p:nvPr>
        </p:nvSpPr>
        <p:spPr>
          <a:xfrm>
            <a:off x="0" y="4640716"/>
            <a:ext cx="5704114" cy="2220686"/>
          </a:xfrm>
          <a:custGeom>
            <a:avLst/>
            <a:gdLst>
              <a:gd name="connsiteX0" fmla="*/ 0 w 5704114"/>
              <a:gd name="connsiteY0" fmla="*/ 0 h 2220686"/>
              <a:gd name="connsiteX1" fmla="*/ 5704114 w 5704114"/>
              <a:gd name="connsiteY1" fmla="*/ 0 h 2220686"/>
              <a:gd name="connsiteX2" fmla="*/ 5704114 w 5704114"/>
              <a:gd name="connsiteY2" fmla="*/ 2220686 h 2220686"/>
              <a:gd name="connsiteX3" fmla="*/ 0 w 5704114"/>
              <a:gd name="connsiteY3" fmla="*/ 2220686 h 22206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04114" h="2220686">
                <a:moveTo>
                  <a:pt x="0" y="0"/>
                </a:moveTo>
                <a:lnTo>
                  <a:pt x="5704114" y="0"/>
                </a:lnTo>
                <a:lnTo>
                  <a:pt x="5704114" y="2220686"/>
                </a:lnTo>
                <a:lnTo>
                  <a:pt x="0" y="222068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FDC172AD-0142-42B5-B4EB-C8F8CCE2F404}"/>
              </a:ext>
            </a:extLst>
          </p:cNvPr>
          <p:cNvSpPr>
            <a:spLocks noGrp="1"/>
          </p:cNvSpPr>
          <p:nvPr>
            <p:ph type="pic" sz="quarter" idx="40" hasCustomPrompt="1"/>
          </p:nvPr>
        </p:nvSpPr>
        <p:spPr>
          <a:xfrm>
            <a:off x="5907312" y="4640716"/>
            <a:ext cx="6284687" cy="2220686"/>
          </a:xfrm>
          <a:custGeom>
            <a:avLst/>
            <a:gdLst>
              <a:gd name="connsiteX0" fmla="*/ 0 w 6284687"/>
              <a:gd name="connsiteY0" fmla="*/ 0 h 2220686"/>
              <a:gd name="connsiteX1" fmla="*/ 6284687 w 6284687"/>
              <a:gd name="connsiteY1" fmla="*/ 0 h 2220686"/>
              <a:gd name="connsiteX2" fmla="*/ 6284687 w 6284687"/>
              <a:gd name="connsiteY2" fmla="*/ 2220686 h 2220686"/>
              <a:gd name="connsiteX3" fmla="*/ 0 w 6284687"/>
              <a:gd name="connsiteY3" fmla="*/ 2220686 h 22206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284687" h="2220686">
                <a:moveTo>
                  <a:pt x="0" y="0"/>
                </a:moveTo>
                <a:lnTo>
                  <a:pt x="6284687" y="0"/>
                </a:lnTo>
                <a:lnTo>
                  <a:pt x="6284687" y="2220686"/>
                </a:lnTo>
                <a:lnTo>
                  <a:pt x="0" y="222068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410759572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A2D96F71-2762-46F0-8A1A-475A0EDEB1F1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>
          <a:xfrm>
            <a:off x="941822" y="2682453"/>
            <a:ext cx="3037114" cy="2278111"/>
          </a:xfrm>
          <a:custGeom>
            <a:avLst/>
            <a:gdLst>
              <a:gd name="connsiteX0" fmla="*/ 0 w 3037114"/>
              <a:gd name="connsiteY0" fmla="*/ 0 h 2278111"/>
              <a:gd name="connsiteX1" fmla="*/ 3037114 w 3037114"/>
              <a:gd name="connsiteY1" fmla="*/ 0 h 2278111"/>
              <a:gd name="connsiteX2" fmla="*/ 3037114 w 3037114"/>
              <a:gd name="connsiteY2" fmla="*/ 2278111 h 2278111"/>
              <a:gd name="connsiteX3" fmla="*/ 0 w 3037114"/>
              <a:gd name="connsiteY3" fmla="*/ 2278111 h 22781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37114" h="2278111">
                <a:moveTo>
                  <a:pt x="0" y="0"/>
                </a:moveTo>
                <a:lnTo>
                  <a:pt x="3037114" y="0"/>
                </a:lnTo>
                <a:lnTo>
                  <a:pt x="3037114" y="2278111"/>
                </a:lnTo>
                <a:lnTo>
                  <a:pt x="0" y="227811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0108DF2D-6B92-4775-A307-AE6429046506}"/>
              </a:ext>
            </a:extLst>
          </p:cNvPr>
          <p:cNvSpPr>
            <a:spLocks noGrp="1"/>
          </p:cNvSpPr>
          <p:nvPr>
            <p:ph type="pic" sz="quarter" idx="38" hasCustomPrompt="1"/>
          </p:nvPr>
        </p:nvSpPr>
        <p:spPr>
          <a:xfrm>
            <a:off x="4556097" y="2682453"/>
            <a:ext cx="3037114" cy="2278111"/>
          </a:xfrm>
          <a:custGeom>
            <a:avLst/>
            <a:gdLst>
              <a:gd name="connsiteX0" fmla="*/ 0 w 3037114"/>
              <a:gd name="connsiteY0" fmla="*/ 0 h 2278111"/>
              <a:gd name="connsiteX1" fmla="*/ 3037114 w 3037114"/>
              <a:gd name="connsiteY1" fmla="*/ 0 h 2278111"/>
              <a:gd name="connsiteX2" fmla="*/ 3037114 w 3037114"/>
              <a:gd name="connsiteY2" fmla="*/ 2278111 h 2278111"/>
              <a:gd name="connsiteX3" fmla="*/ 0 w 3037114"/>
              <a:gd name="connsiteY3" fmla="*/ 2278111 h 22781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37114" h="2278111">
                <a:moveTo>
                  <a:pt x="0" y="0"/>
                </a:moveTo>
                <a:lnTo>
                  <a:pt x="3037114" y="0"/>
                </a:lnTo>
                <a:lnTo>
                  <a:pt x="3037114" y="2278111"/>
                </a:lnTo>
                <a:lnTo>
                  <a:pt x="0" y="227811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1FADBFDB-B0AC-4E45-A89E-1B04FADFC3B1}"/>
              </a:ext>
            </a:extLst>
          </p:cNvPr>
          <p:cNvSpPr>
            <a:spLocks noGrp="1"/>
          </p:cNvSpPr>
          <p:nvPr>
            <p:ph type="pic" sz="quarter" idx="39" hasCustomPrompt="1"/>
          </p:nvPr>
        </p:nvSpPr>
        <p:spPr>
          <a:xfrm>
            <a:off x="8170372" y="2682453"/>
            <a:ext cx="3037114" cy="2278111"/>
          </a:xfrm>
          <a:custGeom>
            <a:avLst/>
            <a:gdLst>
              <a:gd name="connsiteX0" fmla="*/ 0 w 3037114"/>
              <a:gd name="connsiteY0" fmla="*/ 0 h 2278111"/>
              <a:gd name="connsiteX1" fmla="*/ 3037114 w 3037114"/>
              <a:gd name="connsiteY1" fmla="*/ 0 h 2278111"/>
              <a:gd name="connsiteX2" fmla="*/ 3037114 w 3037114"/>
              <a:gd name="connsiteY2" fmla="*/ 2278111 h 2278111"/>
              <a:gd name="connsiteX3" fmla="*/ 0 w 3037114"/>
              <a:gd name="connsiteY3" fmla="*/ 2278111 h 22781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37114" h="2278111">
                <a:moveTo>
                  <a:pt x="0" y="0"/>
                </a:moveTo>
                <a:lnTo>
                  <a:pt x="3037114" y="0"/>
                </a:lnTo>
                <a:lnTo>
                  <a:pt x="3037114" y="2278111"/>
                </a:lnTo>
                <a:lnTo>
                  <a:pt x="0" y="227811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95892366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A2D96F71-2762-46F0-8A1A-475A0EDEB1F1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3037114"/>
              <a:gd name="connsiteY0" fmla="*/ 0 h 2278111"/>
              <a:gd name="connsiteX1" fmla="*/ 3037114 w 3037114"/>
              <a:gd name="connsiteY1" fmla="*/ 0 h 2278111"/>
              <a:gd name="connsiteX2" fmla="*/ 3037114 w 3037114"/>
              <a:gd name="connsiteY2" fmla="*/ 2278111 h 2278111"/>
              <a:gd name="connsiteX3" fmla="*/ 0 w 3037114"/>
              <a:gd name="connsiteY3" fmla="*/ 2278111 h 22781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37114" h="2278111">
                <a:moveTo>
                  <a:pt x="0" y="0"/>
                </a:moveTo>
                <a:lnTo>
                  <a:pt x="3037114" y="0"/>
                </a:lnTo>
                <a:lnTo>
                  <a:pt x="3037114" y="2278111"/>
                </a:lnTo>
                <a:lnTo>
                  <a:pt x="0" y="227811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04C422FE-915D-493F-BF08-810BB87B3D73}"/>
              </a:ext>
            </a:extLst>
          </p:cNvPr>
          <p:cNvSpPr>
            <a:spLocks noGrp="1"/>
          </p:cNvSpPr>
          <p:nvPr>
            <p:ph type="pic" sz="quarter" idx="38" hasCustomPrompt="1"/>
          </p:nvPr>
        </p:nvSpPr>
        <p:spPr>
          <a:xfrm>
            <a:off x="941822" y="2655949"/>
            <a:ext cx="3037114" cy="2278111"/>
          </a:xfrm>
          <a:custGeom>
            <a:avLst/>
            <a:gdLst>
              <a:gd name="connsiteX0" fmla="*/ 0 w 3037114"/>
              <a:gd name="connsiteY0" fmla="*/ 0 h 2278111"/>
              <a:gd name="connsiteX1" fmla="*/ 3037114 w 3037114"/>
              <a:gd name="connsiteY1" fmla="*/ 0 h 2278111"/>
              <a:gd name="connsiteX2" fmla="*/ 3037114 w 3037114"/>
              <a:gd name="connsiteY2" fmla="*/ 2278111 h 2278111"/>
              <a:gd name="connsiteX3" fmla="*/ 0 w 3037114"/>
              <a:gd name="connsiteY3" fmla="*/ 2278111 h 22781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37114" h="2278111">
                <a:moveTo>
                  <a:pt x="0" y="0"/>
                </a:moveTo>
                <a:lnTo>
                  <a:pt x="3037114" y="0"/>
                </a:lnTo>
                <a:lnTo>
                  <a:pt x="3037114" y="2278111"/>
                </a:lnTo>
                <a:lnTo>
                  <a:pt x="0" y="227811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5656C00B-6407-4615-BD5C-016698288E00}"/>
              </a:ext>
            </a:extLst>
          </p:cNvPr>
          <p:cNvSpPr>
            <a:spLocks noGrp="1"/>
          </p:cNvSpPr>
          <p:nvPr>
            <p:ph type="pic" sz="quarter" idx="39" hasCustomPrompt="1"/>
          </p:nvPr>
        </p:nvSpPr>
        <p:spPr>
          <a:xfrm>
            <a:off x="4556097" y="2655949"/>
            <a:ext cx="3037114" cy="2278111"/>
          </a:xfrm>
          <a:custGeom>
            <a:avLst/>
            <a:gdLst>
              <a:gd name="connsiteX0" fmla="*/ 0 w 3037114"/>
              <a:gd name="connsiteY0" fmla="*/ 0 h 2278111"/>
              <a:gd name="connsiteX1" fmla="*/ 3037114 w 3037114"/>
              <a:gd name="connsiteY1" fmla="*/ 0 h 2278111"/>
              <a:gd name="connsiteX2" fmla="*/ 3037114 w 3037114"/>
              <a:gd name="connsiteY2" fmla="*/ 2278111 h 2278111"/>
              <a:gd name="connsiteX3" fmla="*/ 0 w 3037114"/>
              <a:gd name="connsiteY3" fmla="*/ 2278111 h 22781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37114" h="2278111">
                <a:moveTo>
                  <a:pt x="0" y="0"/>
                </a:moveTo>
                <a:lnTo>
                  <a:pt x="3037114" y="0"/>
                </a:lnTo>
                <a:lnTo>
                  <a:pt x="3037114" y="2278111"/>
                </a:lnTo>
                <a:lnTo>
                  <a:pt x="0" y="227811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881AA8CD-6CF3-4A4F-8190-1D1C3E2C1913}"/>
              </a:ext>
            </a:extLst>
          </p:cNvPr>
          <p:cNvSpPr>
            <a:spLocks noGrp="1"/>
          </p:cNvSpPr>
          <p:nvPr>
            <p:ph type="pic" sz="quarter" idx="40" hasCustomPrompt="1"/>
          </p:nvPr>
        </p:nvSpPr>
        <p:spPr>
          <a:xfrm>
            <a:off x="8170372" y="2655949"/>
            <a:ext cx="3037114" cy="2278111"/>
          </a:xfrm>
          <a:custGeom>
            <a:avLst/>
            <a:gdLst>
              <a:gd name="connsiteX0" fmla="*/ 0 w 3037114"/>
              <a:gd name="connsiteY0" fmla="*/ 0 h 2278111"/>
              <a:gd name="connsiteX1" fmla="*/ 3037114 w 3037114"/>
              <a:gd name="connsiteY1" fmla="*/ 0 h 2278111"/>
              <a:gd name="connsiteX2" fmla="*/ 3037114 w 3037114"/>
              <a:gd name="connsiteY2" fmla="*/ 2278111 h 2278111"/>
              <a:gd name="connsiteX3" fmla="*/ 0 w 3037114"/>
              <a:gd name="connsiteY3" fmla="*/ 2278111 h 22781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37114" h="2278111">
                <a:moveTo>
                  <a:pt x="0" y="0"/>
                </a:moveTo>
                <a:lnTo>
                  <a:pt x="3037114" y="0"/>
                </a:lnTo>
                <a:lnTo>
                  <a:pt x="3037114" y="2278111"/>
                </a:lnTo>
                <a:lnTo>
                  <a:pt x="0" y="227811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53629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2032233"/>
            <a:ext cx="12192000" cy="2467196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158672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4355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A13E2D73-084E-4C12-8329-3CE569E0622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472375" y="1986735"/>
            <a:ext cx="3247253" cy="3247253"/>
          </a:xfrm>
          <a:custGeom>
            <a:avLst/>
            <a:gdLst>
              <a:gd name="connsiteX0" fmla="*/ 1623627 w 3247253"/>
              <a:gd name="connsiteY0" fmla="*/ 0 h 3247253"/>
              <a:gd name="connsiteX1" fmla="*/ 3247253 w 3247253"/>
              <a:gd name="connsiteY1" fmla="*/ 1623627 h 3247253"/>
              <a:gd name="connsiteX2" fmla="*/ 1623627 w 3247253"/>
              <a:gd name="connsiteY2" fmla="*/ 3247253 h 3247253"/>
              <a:gd name="connsiteX3" fmla="*/ 0 w 3247253"/>
              <a:gd name="connsiteY3" fmla="*/ 1623627 h 32472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47253" h="3247253">
                <a:moveTo>
                  <a:pt x="1623627" y="0"/>
                </a:moveTo>
                <a:lnTo>
                  <a:pt x="3247253" y="1623627"/>
                </a:lnTo>
                <a:lnTo>
                  <a:pt x="1623627" y="3247253"/>
                </a:lnTo>
                <a:lnTo>
                  <a:pt x="0" y="162362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CE48E175-1124-4FFC-B785-A56D5D7756A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38200" y="1986734"/>
            <a:ext cx="3247253" cy="3247253"/>
          </a:xfrm>
          <a:custGeom>
            <a:avLst/>
            <a:gdLst>
              <a:gd name="connsiteX0" fmla="*/ 1623627 w 3247253"/>
              <a:gd name="connsiteY0" fmla="*/ 0 h 3247253"/>
              <a:gd name="connsiteX1" fmla="*/ 3247253 w 3247253"/>
              <a:gd name="connsiteY1" fmla="*/ 1623627 h 3247253"/>
              <a:gd name="connsiteX2" fmla="*/ 1623627 w 3247253"/>
              <a:gd name="connsiteY2" fmla="*/ 3247253 h 3247253"/>
              <a:gd name="connsiteX3" fmla="*/ 0 w 3247253"/>
              <a:gd name="connsiteY3" fmla="*/ 1623627 h 32472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47253" h="3247253">
                <a:moveTo>
                  <a:pt x="1623627" y="0"/>
                </a:moveTo>
                <a:lnTo>
                  <a:pt x="3247253" y="1623627"/>
                </a:lnTo>
                <a:lnTo>
                  <a:pt x="1623627" y="3247253"/>
                </a:lnTo>
                <a:lnTo>
                  <a:pt x="0" y="162362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50D54F75-1912-4DDC-8DD9-9752CF84E57B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8106548" y="1986735"/>
            <a:ext cx="3247253" cy="3247253"/>
          </a:xfrm>
          <a:custGeom>
            <a:avLst/>
            <a:gdLst>
              <a:gd name="connsiteX0" fmla="*/ 1623627 w 3247253"/>
              <a:gd name="connsiteY0" fmla="*/ 0 h 3247253"/>
              <a:gd name="connsiteX1" fmla="*/ 3247253 w 3247253"/>
              <a:gd name="connsiteY1" fmla="*/ 1623627 h 3247253"/>
              <a:gd name="connsiteX2" fmla="*/ 1623627 w 3247253"/>
              <a:gd name="connsiteY2" fmla="*/ 3247253 h 3247253"/>
              <a:gd name="connsiteX3" fmla="*/ 0 w 3247253"/>
              <a:gd name="connsiteY3" fmla="*/ 1623627 h 32472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47253" h="3247253">
                <a:moveTo>
                  <a:pt x="1623627" y="0"/>
                </a:moveTo>
                <a:lnTo>
                  <a:pt x="3247253" y="1623627"/>
                </a:lnTo>
                <a:lnTo>
                  <a:pt x="1623627" y="3247253"/>
                </a:lnTo>
                <a:lnTo>
                  <a:pt x="0" y="162362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2851627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Picture Placeholder 36">
            <a:extLst>
              <a:ext uri="{FF2B5EF4-FFF2-40B4-BE49-F238E27FC236}">
                <a16:creationId xmlns:a16="http://schemas.microsoft.com/office/drawing/2014/main" id="{87E68C09-97B2-4278-B072-A76A53908850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2146300"/>
              <a:gd name="connsiteX1" fmla="*/ 12192000 w 12192000"/>
              <a:gd name="connsiteY1" fmla="*/ 0 h 2146300"/>
              <a:gd name="connsiteX2" fmla="*/ 12192000 w 12192000"/>
              <a:gd name="connsiteY2" fmla="*/ 2146300 h 2146300"/>
              <a:gd name="connsiteX3" fmla="*/ 0 w 12192000"/>
              <a:gd name="connsiteY3" fmla="*/ 2146300 h 2146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146300">
                <a:moveTo>
                  <a:pt x="0" y="0"/>
                </a:moveTo>
                <a:lnTo>
                  <a:pt x="12192000" y="0"/>
                </a:lnTo>
                <a:lnTo>
                  <a:pt x="12192000" y="2146300"/>
                </a:lnTo>
                <a:lnTo>
                  <a:pt x="0" y="2146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00134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7">
            <a:extLst>
              <a:ext uri="{FF2B5EF4-FFF2-40B4-BE49-F238E27FC236}">
                <a16:creationId xmlns:a16="http://schemas.microsoft.com/office/drawing/2014/main" id="{4AE06B76-A4FD-4788-82C1-333ED26A121A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4569170" y="2187373"/>
            <a:ext cx="3053661" cy="2260013"/>
          </a:xfrm>
          <a:custGeom>
            <a:avLst/>
            <a:gdLst>
              <a:gd name="connsiteX0" fmla="*/ 0 w 12192000"/>
              <a:gd name="connsiteY0" fmla="*/ 0 h 2146300"/>
              <a:gd name="connsiteX1" fmla="*/ 12192000 w 12192000"/>
              <a:gd name="connsiteY1" fmla="*/ 0 h 2146300"/>
              <a:gd name="connsiteX2" fmla="*/ 12192000 w 12192000"/>
              <a:gd name="connsiteY2" fmla="*/ 2146300 h 2146300"/>
              <a:gd name="connsiteX3" fmla="*/ 0 w 12192000"/>
              <a:gd name="connsiteY3" fmla="*/ 2146300 h 2146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146300">
                <a:moveTo>
                  <a:pt x="0" y="0"/>
                </a:moveTo>
                <a:lnTo>
                  <a:pt x="12192000" y="0"/>
                </a:lnTo>
                <a:lnTo>
                  <a:pt x="12192000" y="2146300"/>
                </a:lnTo>
                <a:lnTo>
                  <a:pt x="0" y="2146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Picture Placeholder 7">
            <a:extLst>
              <a:ext uri="{FF2B5EF4-FFF2-40B4-BE49-F238E27FC236}">
                <a16:creationId xmlns:a16="http://schemas.microsoft.com/office/drawing/2014/main" id="{1F9D2DB9-2836-4A37-BBF2-DB28F46C144C}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8300139" y="2187372"/>
            <a:ext cx="3053661" cy="2260013"/>
          </a:xfrm>
          <a:custGeom>
            <a:avLst/>
            <a:gdLst>
              <a:gd name="connsiteX0" fmla="*/ 0 w 12192000"/>
              <a:gd name="connsiteY0" fmla="*/ 0 h 2146300"/>
              <a:gd name="connsiteX1" fmla="*/ 12192000 w 12192000"/>
              <a:gd name="connsiteY1" fmla="*/ 0 h 2146300"/>
              <a:gd name="connsiteX2" fmla="*/ 12192000 w 12192000"/>
              <a:gd name="connsiteY2" fmla="*/ 2146300 h 2146300"/>
              <a:gd name="connsiteX3" fmla="*/ 0 w 12192000"/>
              <a:gd name="connsiteY3" fmla="*/ 2146300 h 2146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146300">
                <a:moveTo>
                  <a:pt x="0" y="0"/>
                </a:moveTo>
                <a:lnTo>
                  <a:pt x="12192000" y="0"/>
                </a:lnTo>
                <a:lnTo>
                  <a:pt x="12192000" y="2146300"/>
                </a:lnTo>
                <a:lnTo>
                  <a:pt x="0" y="2146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2EC554A6-BA44-45EB-94AD-CAE7E5B6F052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838200" y="2187373"/>
            <a:ext cx="3053661" cy="2260013"/>
          </a:xfrm>
          <a:custGeom>
            <a:avLst/>
            <a:gdLst>
              <a:gd name="connsiteX0" fmla="*/ 0 w 12192000"/>
              <a:gd name="connsiteY0" fmla="*/ 0 h 2146300"/>
              <a:gd name="connsiteX1" fmla="*/ 12192000 w 12192000"/>
              <a:gd name="connsiteY1" fmla="*/ 0 h 2146300"/>
              <a:gd name="connsiteX2" fmla="*/ 12192000 w 12192000"/>
              <a:gd name="connsiteY2" fmla="*/ 2146300 h 2146300"/>
              <a:gd name="connsiteX3" fmla="*/ 0 w 12192000"/>
              <a:gd name="connsiteY3" fmla="*/ 2146300 h 2146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146300">
                <a:moveTo>
                  <a:pt x="0" y="0"/>
                </a:moveTo>
                <a:lnTo>
                  <a:pt x="12192000" y="0"/>
                </a:lnTo>
                <a:lnTo>
                  <a:pt x="12192000" y="2146300"/>
                </a:lnTo>
                <a:lnTo>
                  <a:pt x="0" y="2146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53177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AB08E6B6-BC12-49AF-98D3-0D6A06EF384E}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5025103" y="1694155"/>
            <a:ext cx="2141794" cy="2141794"/>
          </a:xfrm>
          <a:custGeom>
            <a:avLst/>
            <a:gdLst>
              <a:gd name="connsiteX0" fmla="*/ 1070897 w 2141794"/>
              <a:gd name="connsiteY0" fmla="*/ 0 h 2141794"/>
              <a:gd name="connsiteX1" fmla="*/ 2141794 w 2141794"/>
              <a:gd name="connsiteY1" fmla="*/ 1070897 h 2141794"/>
              <a:gd name="connsiteX2" fmla="*/ 1070897 w 2141794"/>
              <a:gd name="connsiteY2" fmla="*/ 2141794 h 2141794"/>
              <a:gd name="connsiteX3" fmla="*/ 0 w 2141794"/>
              <a:gd name="connsiteY3" fmla="*/ 1070897 h 2141794"/>
              <a:gd name="connsiteX4" fmla="*/ 1070897 w 2141794"/>
              <a:gd name="connsiteY4" fmla="*/ 0 h 21417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41794" h="2141794">
                <a:moveTo>
                  <a:pt x="1070897" y="0"/>
                </a:moveTo>
                <a:cubicBezTo>
                  <a:pt x="1662337" y="0"/>
                  <a:pt x="2141794" y="479457"/>
                  <a:pt x="2141794" y="1070897"/>
                </a:cubicBezTo>
                <a:cubicBezTo>
                  <a:pt x="2141794" y="1662337"/>
                  <a:pt x="1662337" y="2141794"/>
                  <a:pt x="1070897" y="2141794"/>
                </a:cubicBezTo>
                <a:cubicBezTo>
                  <a:pt x="479457" y="2141794"/>
                  <a:pt x="0" y="1662337"/>
                  <a:pt x="0" y="1070897"/>
                </a:cubicBezTo>
                <a:cubicBezTo>
                  <a:pt x="0" y="479457"/>
                  <a:pt x="479457" y="0"/>
                  <a:pt x="107089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75326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68FF5079-F006-4B86-B729-27791B935533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0" y="3489"/>
            <a:ext cx="12192000" cy="6856099"/>
          </a:xfrm>
          <a:custGeom>
            <a:avLst/>
            <a:gdLst>
              <a:gd name="connsiteX0" fmla="*/ 0 w 2978150"/>
              <a:gd name="connsiteY0" fmla="*/ 0 h 2487613"/>
              <a:gd name="connsiteX1" fmla="*/ 2978150 w 2978150"/>
              <a:gd name="connsiteY1" fmla="*/ 0 h 2487613"/>
              <a:gd name="connsiteX2" fmla="*/ 2978150 w 2978150"/>
              <a:gd name="connsiteY2" fmla="*/ 2487613 h 2487613"/>
              <a:gd name="connsiteX3" fmla="*/ 0 w 2978150"/>
              <a:gd name="connsiteY3" fmla="*/ 2487613 h 2487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78150" h="2487613">
                <a:moveTo>
                  <a:pt x="0" y="0"/>
                </a:moveTo>
                <a:lnTo>
                  <a:pt x="2978150" y="0"/>
                </a:lnTo>
                <a:lnTo>
                  <a:pt x="2978150" y="2487613"/>
                </a:lnTo>
                <a:lnTo>
                  <a:pt x="0" y="248761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1800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481237"/>
            <a:ext cx="10515600" cy="6799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10915650" y="6356351"/>
            <a:ext cx="438150" cy="311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2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90648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53" r:id="rId3"/>
    <p:sldLayoutId id="2147483650" r:id="rId4"/>
    <p:sldLayoutId id="2147483683" r:id="rId5"/>
    <p:sldLayoutId id="2147483713" r:id="rId6"/>
    <p:sldLayoutId id="2147483717" r:id="rId7"/>
    <p:sldLayoutId id="2147483721" r:id="rId8"/>
    <p:sldLayoutId id="2147483723" r:id="rId9"/>
    <p:sldLayoutId id="2147483726" r:id="rId10"/>
    <p:sldLayoutId id="2147483732" r:id="rId11"/>
    <p:sldLayoutId id="2147483733" r:id="rId12"/>
    <p:sldLayoutId id="2147483734" r:id="rId13"/>
    <p:sldLayoutId id="2147483735" r:id="rId14"/>
    <p:sldLayoutId id="2147483736" r:id="rId15"/>
    <p:sldLayoutId id="2147483737" r:id="rId16"/>
    <p:sldLayoutId id="2147483738" r:id="rId17"/>
    <p:sldLayoutId id="2147483739" r:id="rId18"/>
    <p:sldLayoutId id="2147483740" r:id="rId19"/>
    <p:sldLayoutId id="2147483741" r:id="rId20"/>
    <p:sldLayoutId id="2147483742" r:id="rId21"/>
    <p:sldLayoutId id="2147483743" r:id="rId22"/>
    <p:sldLayoutId id="2147483744" r:id="rId23"/>
    <p:sldLayoutId id="2147483745" r:id="rId24"/>
    <p:sldLayoutId id="2147483746" r:id="rId25"/>
    <p:sldLayoutId id="2147483747" r:id="rId26"/>
    <p:sldLayoutId id="2147483748" r:id="rId27"/>
  </p:sldLayoutIdLst>
  <p:hf hd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5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Roboto" panose="02000000000000000000" pitchFamily="2" charset="0"/>
        </a:defRPr>
      </a:lvl1pPr>
    </p:titleStyle>
    <p:bodyStyle>
      <a:lvl1pPr marL="0" indent="0" algn="ctr" defTabSz="914400" rtl="0" eaLnBrk="1" latinLnBrk="0" hangingPunct="1">
        <a:lnSpc>
          <a:spcPct val="90000"/>
        </a:lnSpc>
        <a:spcBef>
          <a:spcPts val="1000"/>
        </a:spcBef>
        <a:buFontTx/>
        <a:buNone/>
        <a:defRPr sz="12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Roboto" panose="02000000000000000000" pitchFamily="2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3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5.xml"/><Relationship Id="rId6" Type="http://schemas.openxmlformats.org/officeDocument/2006/relationships/image" Target="../media/image11.jpeg"/><Relationship Id="rId5" Type="http://schemas.openxmlformats.org/officeDocument/2006/relationships/image" Target="../media/image2.jpe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7.xml"/><Relationship Id="rId4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Placeholder 3">
            <a:extLst>
              <a:ext uri="{FF2B5EF4-FFF2-40B4-BE49-F238E27FC236}">
                <a16:creationId xmlns:a16="http://schemas.microsoft.com/office/drawing/2014/main" id="{12DCAB4C-C37F-4CBF-8D32-ED28B39722EC}"/>
              </a:ext>
            </a:extLst>
          </p:cNvPr>
          <p:cNvPicPr>
            <a:picLocks noGrp="1" noChangeAspect="1"/>
          </p:cNvPicPr>
          <p:nvPr>
            <p:ph type="pic" sz="quarter" idx="26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948" b="5948"/>
          <a:stretch>
            <a:fillRect/>
          </a:stretch>
        </p:blipFill>
        <p:spPr/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6EA3BB91-84B0-4AB8-B4DF-F6D69DA4C82C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2"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Slide Number Placeholder 8"/>
          <p:cNvSpPr>
            <a:spLocks noGrp="1"/>
          </p:cNvSpPr>
          <p:nvPr>
            <p:ph type="sldNum" sz="quarter" idx="13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01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F2E85EE8-5307-4CF2-953D-65657BBA331A}"/>
              </a:ext>
            </a:extLst>
          </p:cNvPr>
          <p:cNvGrpSpPr/>
          <p:nvPr/>
        </p:nvGrpSpPr>
        <p:grpSpPr>
          <a:xfrm>
            <a:off x="4019508" y="2877551"/>
            <a:ext cx="4152984" cy="1102898"/>
            <a:chOff x="4799013" y="2925763"/>
            <a:chExt cx="2600325" cy="690562"/>
          </a:xfrm>
        </p:grpSpPr>
        <p:sp>
          <p:nvSpPr>
            <p:cNvPr id="5" name="Freeform 5">
              <a:extLst>
                <a:ext uri="{FF2B5EF4-FFF2-40B4-BE49-F238E27FC236}">
                  <a16:creationId xmlns:a16="http://schemas.microsoft.com/office/drawing/2014/main" id="{C08B134A-8D69-4EEB-A0DC-729034902AC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68888" y="2925763"/>
              <a:ext cx="617538" cy="690562"/>
            </a:xfrm>
            <a:custGeom>
              <a:avLst/>
              <a:gdLst>
                <a:gd name="T0" fmla="*/ 91 w 204"/>
                <a:gd name="T1" fmla="*/ 0 h 226"/>
                <a:gd name="T2" fmla="*/ 0 w 204"/>
                <a:gd name="T3" fmla="*/ 0 h 226"/>
                <a:gd name="T4" fmla="*/ 0 w 204"/>
                <a:gd name="T5" fmla="*/ 15 h 226"/>
                <a:gd name="T6" fmla="*/ 91 w 204"/>
                <a:gd name="T7" fmla="*/ 15 h 226"/>
                <a:gd name="T8" fmla="*/ 189 w 204"/>
                <a:gd name="T9" fmla="*/ 113 h 226"/>
                <a:gd name="T10" fmla="*/ 91 w 204"/>
                <a:gd name="T11" fmla="*/ 211 h 226"/>
                <a:gd name="T12" fmla="*/ 0 w 204"/>
                <a:gd name="T13" fmla="*/ 211 h 226"/>
                <a:gd name="T14" fmla="*/ 0 w 204"/>
                <a:gd name="T15" fmla="*/ 226 h 226"/>
                <a:gd name="T16" fmla="*/ 91 w 204"/>
                <a:gd name="T17" fmla="*/ 226 h 226"/>
                <a:gd name="T18" fmla="*/ 204 w 204"/>
                <a:gd name="T19" fmla="*/ 113 h 226"/>
                <a:gd name="T20" fmla="*/ 91 w 204"/>
                <a:gd name="T21" fmla="*/ 0 h 226"/>
                <a:gd name="T22" fmla="*/ 177 w 204"/>
                <a:gd name="T23" fmla="*/ 113 h 226"/>
                <a:gd name="T24" fmla="*/ 91 w 204"/>
                <a:gd name="T25" fmla="*/ 27 h 226"/>
                <a:gd name="T26" fmla="*/ 0 w 204"/>
                <a:gd name="T27" fmla="*/ 27 h 226"/>
                <a:gd name="T28" fmla="*/ 0 w 204"/>
                <a:gd name="T29" fmla="*/ 42 h 226"/>
                <a:gd name="T30" fmla="*/ 91 w 204"/>
                <a:gd name="T31" fmla="*/ 42 h 226"/>
                <a:gd name="T32" fmla="*/ 162 w 204"/>
                <a:gd name="T33" fmla="*/ 113 h 226"/>
                <a:gd name="T34" fmla="*/ 91 w 204"/>
                <a:gd name="T35" fmla="*/ 184 h 226"/>
                <a:gd name="T36" fmla="*/ 0 w 204"/>
                <a:gd name="T37" fmla="*/ 184 h 226"/>
                <a:gd name="T38" fmla="*/ 0 w 204"/>
                <a:gd name="T39" fmla="*/ 198 h 226"/>
                <a:gd name="T40" fmla="*/ 91 w 204"/>
                <a:gd name="T41" fmla="*/ 198 h 226"/>
                <a:gd name="T42" fmla="*/ 177 w 204"/>
                <a:gd name="T43" fmla="*/ 113 h 226"/>
                <a:gd name="T44" fmla="*/ 149 w 204"/>
                <a:gd name="T45" fmla="*/ 113 h 226"/>
                <a:gd name="T46" fmla="*/ 91 w 204"/>
                <a:gd name="T47" fmla="*/ 55 h 226"/>
                <a:gd name="T48" fmla="*/ 0 w 204"/>
                <a:gd name="T49" fmla="*/ 55 h 226"/>
                <a:gd name="T50" fmla="*/ 0 w 204"/>
                <a:gd name="T51" fmla="*/ 69 h 226"/>
                <a:gd name="T52" fmla="*/ 91 w 204"/>
                <a:gd name="T53" fmla="*/ 69 h 226"/>
                <a:gd name="T54" fmla="*/ 135 w 204"/>
                <a:gd name="T55" fmla="*/ 113 h 226"/>
                <a:gd name="T56" fmla="*/ 91 w 204"/>
                <a:gd name="T57" fmla="*/ 157 h 226"/>
                <a:gd name="T58" fmla="*/ 0 w 204"/>
                <a:gd name="T59" fmla="*/ 157 h 226"/>
                <a:gd name="T60" fmla="*/ 0 w 204"/>
                <a:gd name="T61" fmla="*/ 171 h 226"/>
                <a:gd name="T62" fmla="*/ 91 w 204"/>
                <a:gd name="T63" fmla="*/ 171 h 226"/>
                <a:gd name="T64" fmla="*/ 149 w 204"/>
                <a:gd name="T65" fmla="*/ 113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04" h="226">
                  <a:moveTo>
                    <a:pt x="9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91" y="15"/>
                    <a:pt x="91" y="15"/>
                    <a:pt x="91" y="15"/>
                  </a:cubicBezTo>
                  <a:cubicBezTo>
                    <a:pt x="145" y="15"/>
                    <a:pt x="189" y="59"/>
                    <a:pt x="189" y="113"/>
                  </a:cubicBezTo>
                  <a:cubicBezTo>
                    <a:pt x="189" y="167"/>
                    <a:pt x="145" y="211"/>
                    <a:pt x="91" y="211"/>
                  </a:cubicBezTo>
                  <a:cubicBezTo>
                    <a:pt x="0" y="211"/>
                    <a:pt x="0" y="211"/>
                    <a:pt x="0" y="211"/>
                  </a:cubicBezTo>
                  <a:cubicBezTo>
                    <a:pt x="0" y="226"/>
                    <a:pt x="0" y="226"/>
                    <a:pt x="0" y="226"/>
                  </a:cubicBezTo>
                  <a:cubicBezTo>
                    <a:pt x="91" y="226"/>
                    <a:pt x="91" y="226"/>
                    <a:pt x="91" y="226"/>
                  </a:cubicBezTo>
                  <a:cubicBezTo>
                    <a:pt x="153" y="226"/>
                    <a:pt x="204" y="175"/>
                    <a:pt x="204" y="113"/>
                  </a:cubicBezTo>
                  <a:cubicBezTo>
                    <a:pt x="204" y="51"/>
                    <a:pt x="153" y="0"/>
                    <a:pt x="91" y="0"/>
                  </a:cubicBezTo>
                  <a:close/>
                  <a:moveTo>
                    <a:pt x="177" y="113"/>
                  </a:moveTo>
                  <a:cubicBezTo>
                    <a:pt x="177" y="66"/>
                    <a:pt x="138" y="27"/>
                    <a:pt x="91" y="27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91" y="42"/>
                    <a:pt x="91" y="42"/>
                    <a:pt x="91" y="42"/>
                  </a:cubicBezTo>
                  <a:cubicBezTo>
                    <a:pt x="130" y="42"/>
                    <a:pt x="162" y="74"/>
                    <a:pt x="162" y="113"/>
                  </a:cubicBezTo>
                  <a:cubicBezTo>
                    <a:pt x="162" y="152"/>
                    <a:pt x="130" y="184"/>
                    <a:pt x="91" y="184"/>
                  </a:cubicBezTo>
                  <a:cubicBezTo>
                    <a:pt x="0" y="184"/>
                    <a:pt x="0" y="184"/>
                    <a:pt x="0" y="184"/>
                  </a:cubicBezTo>
                  <a:cubicBezTo>
                    <a:pt x="0" y="198"/>
                    <a:pt x="0" y="198"/>
                    <a:pt x="0" y="198"/>
                  </a:cubicBezTo>
                  <a:cubicBezTo>
                    <a:pt x="91" y="198"/>
                    <a:pt x="91" y="198"/>
                    <a:pt x="91" y="198"/>
                  </a:cubicBezTo>
                  <a:cubicBezTo>
                    <a:pt x="138" y="198"/>
                    <a:pt x="177" y="160"/>
                    <a:pt x="177" y="113"/>
                  </a:cubicBezTo>
                  <a:close/>
                  <a:moveTo>
                    <a:pt x="149" y="113"/>
                  </a:moveTo>
                  <a:cubicBezTo>
                    <a:pt x="149" y="81"/>
                    <a:pt x="123" y="55"/>
                    <a:pt x="91" y="55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91" y="69"/>
                    <a:pt x="91" y="69"/>
                    <a:pt x="91" y="69"/>
                  </a:cubicBezTo>
                  <a:cubicBezTo>
                    <a:pt x="115" y="69"/>
                    <a:pt x="135" y="89"/>
                    <a:pt x="135" y="113"/>
                  </a:cubicBezTo>
                  <a:cubicBezTo>
                    <a:pt x="135" y="137"/>
                    <a:pt x="115" y="157"/>
                    <a:pt x="91" y="157"/>
                  </a:cubicBezTo>
                  <a:cubicBezTo>
                    <a:pt x="0" y="157"/>
                    <a:pt x="0" y="157"/>
                    <a:pt x="0" y="157"/>
                  </a:cubicBezTo>
                  <a:cubicBezTo>
                    <a:pt x="0" y="171"/>
                    <a:pt x="0" y="171"/>
                    <a:pt x="0" y="171"/>
                  </a:cubicBezTo>
                  <a:cubicBezTo>
                    <a:pt x="91" y="171"/>
                    <a:pt x="91" y="171"/>
                    <a:pt x="91" y="171"/>
                  </a:cubicBezTo>
                  <a:cubicBezTo>
                    <a:pt x="123" y="171"/>
                    <a:pt x="149" y="145"/>
                    <a:pt x="149" y="11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6">
              <a:extLst>
                <a:ext uri="{FF2B5EF4-FFF2-40B4-BE49-F238E27FC236}">
                  <a16:creationId xmlns:a16="http://schemas.microsoft.com/office/drawing/2014/main" id="{363EE755-A5D7-4AA2-85C7-4167DAF8B4E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99013" y="2925763"/>
              <a:ext cx="209550" cy="690562"/>
            </a:xfrm>
            <a:custGeom>
              <a:avLst/>
              <a:gdLst>
                <a:gd name="T0" fmla="*/ 103 w 132"/>
                <a:gd name="T1" fmla="*/ 0 h 435"/>
                <a:gd name="T2" fmla="*/ 103 w 132"/>
                <a:gd name="T3" fmla="*/ 435 h 435"/>
                <a:gd name="T4" fmla="*/ 132 w 132"/>
                <a:gd name="T5" fmla="*/ 435 h 435"/>
                <a:gd name="T6" fmla="*/ 132 w 132"/>
                <a:gd name="T7" fmla="*/ 0 h 435"/>
                <a:gd name="T8" fmla="*/ 103 w 132"/>
                <a:gd name="T9" fmla="*/ 0 h 435"/>
                <a:gd name="T10" fmla="*/ 51 w 132"/>
                <a:gd name="T11" fmla="*/ 435 h 435"/>
                <a:gd name="T12" fmla="*/ 78 w 132"/>
                <a:gd name="T13" fmla="*/ 435 h 435"/>
                <a:gd name="T14" fmla="*/ 78 w 132"/>
                <a:gd name="T15" fmla="*/ 0 h 435"/>
                <a:gd name="T16" fmla="*/ 51 w 132"/>
                <a:gd name="T17" fmla="*/ 0 h 435"/>
                <a:gd name="T18" fmla="*/ 51 w 132"/>
                <a:gd name="T19" fmla="*/ 435 h 435"/>
                <a:gd name="T20" fmla="*/ 0 w 132"/>
                <a:gd name="T21" fmla="*/ 435 h 435"/>
                <a:gd name="T22" fmla="*/ 27 w 132"/>
                <a:gd name="T23" fmla="*/ 435 h 435"/>
                <a:gd name="T24" fmla="*/ 27 w 132"/>
                <a:gd name="T25" fmla="*/ 0 h 435"/>
                <a:gd name="T26" fmla="*/ 0 w 132"/>
                <a:gd name="T27" fmla="*/ 0 h 435"/>
                <a:gd name="T28" fmla="*/ 0 w 132"/>
                <a:gd name="T29" fmla="*/ 435 h 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2" h="435">
                  <a:moveTo>
                    <a:pt x="103" y="0"/>
                  </a:moveTo>
                  <a:lnTo>
                    <a:pt x="103" y="435"/>
                  </a:lnTo>
                  <a:lnTo>
                    <a:pt x="132" y="435"/>
                  </a:lnTo>
                  <a:lnTo>
                    <a:pt x="132" y="0"/>
                  </a:lnTo>
                  <a:lnTo>
                    <a:pt x="103" y="0"/>
                  </a:lnTo>
                  <a:close/>
                  <a:moveTo>
                    <a:pt x="51" y="435"/>
                  </a:moveTo>
                  <a:lnTo>
                    <a:pt x="78" y="435"/>
                  </a:lnTo>
                  <a:lnTo>
                    <a:pt x="78" y="0"/>
                  </a:lnTo>
                  <a:lnTo>
                    <a:pt x="51" y="0"/>
                  </a:lnTo>
                  <a:lnTo>
                    <a:pt x="51" y="435"/>
                  </a:lnTo>
                  <a:close/>
                  <a:moveTo>
                    <a:pt x="0" y="435"/>
                  </a:moveTo>
                  <a:lnTo>
                    <a:pt x="27" y="435"/>
                  </a:lnTo>
                  <a:lnTo>
                    <a:pt x="27" y="0"/>
                  </a:lnTo>
                  <a:lnTo>
                    <a:pt x="0" y="0"/>
                  </a:lnTo>
                  <a:lnTo>
                    <a:pt x="0" y="43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7">
              <a:extLst>
                <a:ext uri="{FF2B5EF4-FFF2-40B4-BE49-F238E27FC236}">
                  <a16:creationId xmlns:a16="http://schemas.microsoft.com/office/drawing/2014/main" id="{25A88D7B-D5CA-4EBD-94F7-F55C7AE4583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795963" y="2928938"/>
              <a:ext cx="1603375" cy="684212"/>
            </a:xfrm>
            <a:custGeom>
              <a:avLst/>
              <a:gdLst>
                <a:gd name="T0" fmla="*/ 37 w 529"/>
                <a:gd name="T1" fmla="*/ 20 h 224"/>
                <a:gd name="T2" fmla="*/ 57 w 529"/>
                <a:gd name="T3" fmla="*/ 39 h 224"/>
                <a:gd name="T4" fmla="*/ 110 w 529"/>
                <a:gd name="T5" fmla="*/ 47 h 224"/>
                <a:gd name="T6" fmla="*/ 100 w 529"/>
                <a:gd name="T7" fmla="*/ 23 h 224"/>
                <a:gd name="T8" fmla="*/ 91 w 529"/>
                <a:gd name="T9" fmla="*/ 43 h 224"/>
                <a:gd name="T10" fmla="*/ 163 w 529"/>
                <a:gd name="T11" fmla="*/ 54 h 224"/>
                <a:gd name="T12" fmla="*/ 166 w 529"/>
                <a:gd name="T13" fmla="*/ 41 h 224"/>
                <a:gd name="T14" fmla="*/ 130 w 529"/>
                <a:gd name="T15" fmla="*/ 26 h 224"/>
                <a:gd name="T16" fmla="*/ 199 w 529"/>
                <a:gd name="T17" fmla="*/ 64 h 224"/>
                <a:gd name="T18" fmla="*/ 177 w 529"/>
                <a:gd name="T19" fmla="*/ 27 h 224"/>
                <a:gd name="T20" fmla="*/ 173 w 529"/>
                <a:gd name="T21" fmla="*/ 57 h 224"/>
                <a:gd name="T22" fmla="*/ 181 w 529"/>
                <a:gd name="T23" fmla="*/ 58 h 224"/>
                <a:gd name="T24" fmla="*/ 231 w 529"/>
                <a:gd name="T25" fmla="*/ 33 h 224"/>
                <a:gd name="T26" fmla="*/ 230 w 529"/>
                <a:gd name="T27" fmla="*/ 20 h 224"/>
                <a:gd name="T28" fmla="*/ 242 w 529"/>
                <a:gd name="T29" fmla="*/ 62 h 224"/>
                <a:gd name="T30" fmla="*/ 297 w 529"/>
                <a:gd name="T31" fmla="*/ 61 h 224"/>
                <a:gd name="T32" fmla="*/ 292 w 529"/>
                <a:gd name="T33" fmla="*/ 16 h 224"/>
                <a:gd name="T34" fmla="*/ 276 w 529"/>
                <a:gd name="T35" fmla="*/ 32 h 224"/>
                <a:gd name="T36" fmla="*/ 24 w 529"/>
                <a:gd name="T37" fmla="*/ 79 h 224"/>
                <a:gd name="T38" fmla="*/ 32 w 529"/>
                <a:gd name="T39" fmla="*/ 131 h 224"/>
                <a:gd name="T40" fmla="*/ 95 w 529"/>
                <a:gd name="T41" fmla="*/ 134 h 224"/>
                <a:gd name="T42" fmla="*/ 87 w 529"/>
                <a:gd name="T43" fmla="*/ 95 h 224"/>
                <a:gd name="T44" fmla="*/ 79 w 529"/>
                <a:gd name="T45" fmla="*/ 107 h 224"/>
                <a:gd name="T46" fmla="*/ 120 w 529"/>
                <a:gd name="T47" fmla="*/ 96 h 224"/>
                <a:gd name="T48" fmla="*/ 157 w 529"/>
                <a:gd name="T49" fmla="*/ 97 h 224"/>
                <a:gd name="T50" fmla="*/ 150 w 529"/>
                <a:gd name="T51" fmla="*/ 107 h 224"/>
                <a:gd name="T52" fmla="*/ 220 w 529"/>
                <a:gd name="T53" fmla="*/ 130 h 224"/>
                <a:gd name="T54" fmla="*/ 196 w 529"/>
                <a:gd name="T55" fmla="*/ 114 h 224"/>
                <a:gd name="T56" fmla="*/ 206 w 529"/>
                <a:gd name="T57" fmla="*/ 132 h 224"/>
                <a:gd name="T58" fmla="*/ 261 w 529"/>
                <a:gd name="T59" fmla="*/ 107 h 224"/>
                <a:gd name="T60" fmla="*/ 244 w 529"/>
                <a:gd name="T61" fmla="*/ 115 h 224"/>
                <a:gd name="T62" fmla="*/ 264 w 529"/>
                <a:gd name="T63" fmla="*/ 96 h 224"/>
                <a:gd name="T64" fmla="*/ 378 w 529"/>
                <a:gd name="T65" fmla="*/ 144 h 224"/>
                <a:gd name="T66" fmla="*/ 314 w 529"/>
                <a:gd name="T67" fmla="*/ 96 h 224"/>
                <a:gd name="T68" fmla="*/ 351 w 529"/>
                <a:gd name="T69" fmla="*/ 109 h 224"/>
                <a:gd name="T70" fmla="*/ 419 w 529"/>
                <a:gd name="T71" fmla="*/ 134 h 224"/>
                <a:gd name="T72" fmla="*/ 412 w 529"/>
                <a:gd name="T73" fmla="*/ 95 h 224"/>
                <a:gd name="T74" fmla="*/ 424 w 529"/>
                <a:gd name="T75" fmla="*/ 116 h 224"/>
                <a:gd name="T76" fmla="*/ 457 w 529"/>
                <a:gd name="T77" fmla="*/ 116 h 224"/>
                <a:gd name="T78" fmla="*/ 526 w 529"/>
                <a:gd name="T79" fmla="*/ 132 h 224"/>
                <a:gd name="T80" fmla="*/ 496 w 529"/>
                <a:gd name="T81" fmla="*/ 96 h 224"/>
                <a:gd name="T82" fmla="*/ 36 w 529"/>
                <a:gd name="T83" fmla="*/ 159 h 224"/>
                <a:gd name="T84" fmla="*/ 42 w 529"/>
                <a:gd name="T85" fmla="*/ 164 h 224"/>
                <a:gd name="T86" fmla="*/ 40 w 529"/>
                <a:gd name="T87" fmla="*/ 184 h 224"/>
                <a:gd name="T88" fmla="*/ 70 w 529"/>
                <a:gd name="T89" fmla="*/ 178 h 224"/>
                <a:gd name="T90" fmla="*/ 111 w 529"/>
                <a:gd name="T91" fmla="*/ 175 h 224"/>
                <a:gd name="T92" fmla="*/ 159 w 529"/>
                <a:gd name="T93" fmla="*/ 184 h 224"/>
                <a:gd name="T94" fmla="*/ 155 w 529"/>
                <a:gd name="T95" fmla="*/ 215 h 224"/>
                <a:gd name="T96" fmla="*/ 188 w 529"/>
                <a:gd name="T97" fmla="*/ 209 h 224"/>
                <a:gd name="T98" fmla="*/ 188 w 529"/>
                <a:gd name="T99" fmla="*/ 201 h 224"/>
                <a:gd name="T100" fmla="*/ 210 w 529"/>
                <a:gd name="T101" fmla="*/ 175 h 224"/>
                <a:gd name="T102" fmla="*/ 231 w 529"/>
                <a:gd name="T103" fmla="*/ 221 h 224"/>
                <a:gd name="T104" fmla="*/ 249 w 529"/>
                <a:gd name="T105" fmla="*/ 222 h 224"/>
                <a:gd name="T106" fmla="*/ 247 w 529"/>
                <a:gd name="T107" fmla="*/ 214 h 224"/>
                <a:gd name="T108" fmla="*/ 259 w 529"/>
                <a:gd name="T109" fmla="*/ 179 h 224"/>
                <a:gd name="T110" fmla="*/ 323 w 529"/>
                <a:gd name="T111" fmla="*/ 157 h 224"/>
                <a:gd name="T112" fmla="*/ 438 w 529"/>
                <a:gd name="T113" fmla="*/ 215 h 224"/>
                <a:gd name="T114" fmla="*/ 472 w 529"/>
                <a:gd name="T115" fmla="*/ 171 h 224"/>
                <a:gd name="T116" fmla="*/ 462 w 529"/>
                <a:gd name="T117" fmla="*/ 22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29" h="224">
                  <a:moveTo>
                    <a:pt x="8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65"/>
                    <a:pt x="1" y="65"/>
                    <a:pt x="1" y="65"/>
                  </a:cubicBezTo>
                  <a:cubicBezTo>
                    <a:pt x="8" y="65"/>
                    <a:pt x="8" y="65"/>
                    <a:pt x="8" y="65"/>
                  </a:cubicBezTo>
                  <a:lnTo>
                    <a:pt x="8" y="0"/>
                  </a:lnTo>
                  <a:close/>
                  <a:moveTo>
                    <a:pt x="63" y="65"/>
                  </a:moveTo>
                  <a:cubicBezTo>
                    <a:pt x="63" y="37"/>
                    <a:pt x="63" y="37"/>
                    <a:pt x="63" y="37"/>
                  </a:cubicBezTo>
                  <a:cubicBezTo>
                    <a:pt x="63" y="34"/>
                    <a:pt x="63" y="31"/>
                    <a:pt x="62" y="29"/>
                  </a:cubicBezTo>
                  <a:cubicBezTo>
                    <a:pt x="62" y="26"/>
                    <a:pt x="61" y="24"/>
                    <a:pt x="60" y="22"/>
                  </a:cubicBezTo>
                  <a:cubicBezTo>
                    <a:pt x="59" y="20"/>
                    <a:pt x="57" y="19"/>
                    <a:pt x="56" y="18"/>
                  </a:cubicBezTo>
                  <a:cubicBezTo>
                    <a:pt x="54" y="17"/>
                    <a:pt x="52" y="16"/>
                    <a:pt x="49" y="16"/>
                  </a:cubicBezTo>
                  <a:cubicBezTo>
                    <a:pt x="45" y="16"/>
                    <a:pt x="41" y="18"/>
                    <a:pt x="37" y="20"/>
                  </a:cubicBezTo>
                  <a:cubicBezTo>
                    <a:pt x="33" y="22"/>
                    <a:pt x="30" y="25"/>
                    <a:pt x="28" y="28"/>
                  </a:cubicBezTo>
                  <a:cubicBezTo>
                    <a:pt x="28" y="17"/>
                    <a:pt x="28" y="17"/>
                    <a:pt x="28" y="17"/>
                  </a:cubicBezTo>
                  <a:cubicBezTo>
                    <a:pt x="23" y="17"/>
                    <a:pt x="23" y="17"/>
                    <a:pt x="23" y="17"/>
                  </a:cubicBezTo>
                  <a:cubicBezTo>
                    <a:pt x="23" y="65"/>
                    <a:pt x="23" y="65"/>
                    <a:pt x="23" y="65"/>
                  </a:cubicBezTo>
                  <a:cubicBezTo>
                    <a:pt x="29" y="65"/>
                    <a:pt x="29" y="65"/>
                    <a:pt x="29" y="65"/>
                  </a:cubicBezTo>
                  <a:cubicBezTo>
                    <a:pt x="29" y="36"/>
                    <a:pt x="29" y="36"/>
                    <a:pt x="29" y="36"/>
                  </a:cubicBezTo>
                  <a:cubicBezTo>
                    <a:pt x="30" y="34"/>
                    <a:pt x="30" y="32"/>
                    <a:pt x="32" y="30"/>
                  </a:cubicBezTo>
                  <a:cubicBezTo>
                    <a:pt x="33" y="29"/>
                    <a:pt x="34" y="27"/>
                    <a:pt x="36" y="26"/>
                  </a:cubicBezTo>
                  <a:cubicBezTo>
                    <a:pt x="37" y="25"/>
                    <a:pt x="39" y="24"/>
                    <a:pt x="41" y="23"/>
                  </a:cubicBezTo>
                  <a:cubicBezTo>
                    <a:pt x="43" y="23"/>
                    <a:pt x="45" y="22"/>
                    <a:pt x="47" y="22"/>
                  </a:cubicBezTo>
                  <a:cubicBezTo>
                    <a:pt x="50" y="22"/>
                    <a:pt x="53" y="24"/>
                    <a:pt x="54" y="26"/>
                  </a:cubicBezTo>
                  <a:cubicBezTo>
                    <a:pt x="56" y="29"/>
                    <a:pt x="57" y="33"/>
                    <a:pt x="57" y="39"/>
                  </a:cubicBezTo>
                  <a:cubicBezTo>
                    <a:pt x="57" y="65"/>
                    <a:pt x="57" y="65"/>
                    <a:pt x="57" y="65"/>
                  </a:cubicBezTo>
                  <a:lnTo>
                    <a:pt x="63" y="65"/>
                  </a:lnTo>
                  <a:close/>
                  <a:moveTo>
                    <a:pt x="102" y="59"/>
                  </a:moveTo>
                  <a:cubicBezTo>
                    <a:pt x="99" y="61"/>
                    <a:pt x="96" y="62"/>
                    <a:pt x="93" y="62"/>
                  </a:cubicBezTo>
                  <a:cubicBezTo>
                    <a:pt x="89" y="62"/>
                    <a:pt x="86" y="61"/>
                    <a:pt x="83" y="60"/>
                  </a:cubicBezTo>
                  <a:cubicBezTo>
                    <a:pt x="81" y="59"/>
                    <a:pt x="78" y="57"/>
                    <a:pt x="75" y="55"/>
                  </a:cubicBezTo>
                  <a:cubicBezTo>
                    <a:pt x="72" y="59"/>
                    <a:pt x="72" y="59"/>
                    <a:pt x="72" y="59"/>
                  </a:cubicBezTo>
                  <a:cubicBezTo>
                    <a:pt x="75" y="62"/>
                    <a:pt x="78" y="63"/>
                    <a:pt x="82" y="65"/>
                  </a:cubicBezTo>
                  <a:cubicBezTo>
                    <a:pt x="85" y="66"/>
                    <a:pt x="89" y="66"/>
                    <a:pt x="93" y="66"/>
                  </a:cubicBezTo>
                  <a:cubicBezTo>
                    <a:pt x="98" y="66"/>
                    <a:pt x="103" y="65"/>
                    <a:pt x="106" y="63"/>
                  </a:cubicBezTo>
                  <a:cubicBezTo>
                    <a:pt x="110" y="60"/>
                    <a:pt x="111" y="56"/>
                    <a:pt x="111" y="52"/>
                  </a:cubicBezTo>
                  <a:cubicBezTo>
                    <a:pt x="111" y="50"/>
                    <a:pt x="111" y="48"/>
                    <a:pt x="110" y="47"/>
                  </a:cubicBezTo>
                  <a:cubicBezTo>
                    <a:pt x="109" y="45"/>
                    <a:pt x="108" y="44"/>
                    <a:pt x="107" y="43"/>
                  </a:cubicBezTo>
                  <a:cubicBezTo>
                    <a:pt x="105" y="42"/>
                    <a:pt x="103" y="41"/>
                    <a:pt x="101" y="41"/>
                  </a:cubicBezTo>
                  <a:cubicBezTo>
                    <a:pt x="98" y="40"/>
                    <a:pt x="96" y="39"/>
                    <a:pt x="93" y="38"/>
                  </a:cubicBezTo>
                  <a:cubicBezTo>
                    <a:pt x="90" y="38"/>
                    <a:pt x="89" y="37"/>
                    <a:pt x="87" y="37"/>
                  </a:cubicBezTo>
                  <a:cubicBezTo>
                    <a:pt x="86" y="36"/>
                    <a:pt x="84" y="36"/>
                    <a:pt x="83" y="35"/>
                  </a:cubicBezTo>
                  <a:cubicBezTo>
                    <a:pt x="82" y="35"/>
                    <a:pt x="82" y="34"/>
                    <a:pt x="81" y="33"/>
                  </a:cubicBezTo>
                  <a:cubicBezTo>
                    <a:pt x="81" y="33"/>
                    <a:pt x="81" y="31"/>
                    <a:pt x="81" y="30"/>
                  </a:cubicBezTo>
                  <a:cubicBezTo>
                    <a:pt x="81" y="29"/>
                    <a:pt x="81" y="27"/>
                    <a:pt x="82" y="26"/>
                  </a:cubicBezTo>
                  <a:cubicBezTo>
                    <a:pt x="82" y="25"/>
                    <a:pt x="83" y="24"/>
                    <a:pt x="84" y="23"/>
                  </a:cubicBezTo>
                  <a:cubicBezTo>
                    <a:pt x="85" y="23"/>
                    <a:pt x="86" y="22"/>
                    <a:pt x="88" y="22"/>
                  </a:cubicBezTo>
                  <a:cubicBezTo>
                    <a:pt x="89" y="21"/>
                    <a:pt x="91" y="21"/>
                    <a:pt x="92" y="21"/>
                  </a:cubicBezTo>
                  <a:cubicBezTo>
                    <a:pt x="95" y="21"/>
                    <a:pt x="98" y="22"/>
                    <a:pt x="100" y="23"/>
                  </a:cubicBezTo>
                  <a:cubicBezTo>
                    <a:pt x="103" y="24"/>
                    <a:pt x="105" y="25"/>
                    <a:pt x="107" y="27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08" y="21"/>
                    <a:pt x="106" y="19"/>
                    <a:pt x="103" y="18"/>
                  </a:cubicBezTo>
                  <a:cubicBezTo>
                    <a:pt x="100" y="17"/>
                    <a:pt x="96" y="16"/>
                    <a:pt x="93" y="16"/>
                  </a:cubicBezTo>
                  <a:cubicBezTo>
                    <a:pt x="90" y="16"/>
                    <a:pt x="88" y="17"/>
                    <a:pt x="86" y="17"/>
                  </a:cubicBezTo>
                  <a:cubicBezTo>
                    <a:pt x="83" y="18"/>
                    <a:pt x="82" y="19"/>
                    <a:pt x="80" y="20"/>
                  </a:cubicBezTo>
                  <a:cubicBezTo>
                    <a:pt x="78" y="21"/>
                    <a:pt x="77" y="23"/>
                    <a:pt x="76" y="25"/>
                  </a:cubicBezTo>
                  <a:cubicBezTo>
                    <a:pt x="75" y="27"/>
                    <a:pt x="75" y="29"/>
                    <a:pt x="75" y="31"/>
                  </a:cubicBezTo>
                  <a:cubicBezTo>
                    <a:pt x="75" y="33"/>
                    <a:pt x="75" y="35"/>
                    <a:pt x="76" y="36"/>
                  </a:cubicBezTo>
                  <a:cubicBezTo>
                    <a:pt x="76" y="37"/>
                    <a:pt x="77" y="38"/>
                    <a:pt x="79" y="39"/>
                  </a:cubicBezTo>
                  <a:cubicBezTo>
                    <a:pt x="80" y="40"/>
                    <a:pt x="82" y="41"/>
                    <a:pt x="84" y="41"/>
                  </a:cubicBezTo>
                  <a:cubicBezTo>
                    <a:pt x="86" y="42"/>
                    <a:pt x="88" y="43"/>
                    <a:pt x="91" y="43"/>
                  </a:cubicBezTo>
                  <a:cubicBezTo>
                    <a:pt x="93" y="44"/>
                    <a:pt x="95" y="44"/>
                    <a:pt x="97" y="45"/>
                  </a:cubicBezTo>
                  <a:cubicBezTo>
                    <a:pt x="99" y="46"/>
                    <a:pt x="100" y="46"/>
                    <a:pt x="102" y="47"/>
                  </a:cubicBezTo>
                  <a:cubicBezTo>
                    <a:pt x="103" y="47"/>
                    <a:pt x="104" y="48"/>
                    <a:pt x="104" y="49"/>
                  </a:cubicBezTo>
                  <a:cubicBezTo>
                    <a:pt x="105" y="50"/>
                    <a:pt x="105" y="51"/>
                    <a:pt x="105" y="53"/>
                  </a:cubicBezTo>
                  <a:cubicBezTo>
                    <a:pt x="105" y="55"/>
                    <a:pt x="104" y="58"/>
                    <a:pt x="102" y="59"/>
                  </a:cubicBezTo>
                  <a:close/>
                  <a:moveTo>
                    <a:pt x="125" y="59"/>
                  </a:moveTo>
                  <a:cubicBezTo>
                    <a:pt x="127" y="61"/>
                    <a:pt x="130" y="63"/>
                    <a:pt x="133" y="64"/>
                  </a:cubicBezTo>
                  <a:cubicBezTo>
                    <a:pt x="136" y="66"/>
                    <a:pt x="139" y="66"/>
                    <a:pt x="142" y="66"/>
                  </a:cubicBezTo>
                  <a:cubicBezTo>
                    <a:pt x="145" y="66"/>
                    <a:pt x="147" y="66"/>
                    <a:pt x="149" y="66"/>
                  </a:cubicBezTo>
                  <a:cubicBezTo>
                    <a:pt x="151" y="65"/>
                    <a:pt x="153" y="64"/>
                    <a:pt x="155" y="63"/>
                  </a:cubicBezTo>
                  <a:cubicBezTo>
                    <a:pt x="157" y="62"/>
                    <a:pt x="158" y="61"/>
                    <a:pt x="160" y="59"/>
                  </a:cubicBezTo>
                  <a:cubicBezTo>
                    <a:pt x="161" y="58"/>
                    <a:pt x="162" y="56"/>
                    <a:pt x="163" y="54"/>
                  </a:cubicBezTo>
                  <a:cubicBezTo>
                    <a:pt x="158" y="53"/>
                    <a:pt x="158" y="53"/>
                    <a:pt x="158" y="53"/>
                  </a:cubicBezTo>
                  <a:cubicBezTo>
                    <a:pt x="157" y="54"/>
                    <a:pt x="156" y="55"/>
                    <a:pt x="155" y="56"/>
                  </a:cubicBezTo>
                  <a:cubicBezTo>
                    <a:pt x="154" y="58"/>
                    <a:pt x="153" y="58"/>
                    <a:pt x="152" y="59"/>
                  </a:cubicBezTo>
                  <a:cubicBezTo>
                    <a:pt x="150" y="60"/>
                    <a:pt x="149" y="61"/>
                    <a:pt x="147" y="61"/>
                  </a:cubicBezTo>
                  <a:cubicBezTo>
                    <a:pt x="146" y="61"/>
                    <a:pt x="144" y="62"/>
                    <a:pt x="143" y="62"/>
                  </a:cubicBezTo>
                  <a:cubicBezTo>
                    <a:pt x="140" y="62"/>
                    <a:pt x="138" y="61"/>
                    <a:pt x="136" y="60"/>
                  </a:cubicBezTo>
                  <a:cubicBezTo>
                    <a:pt x="134" y="59"/>
                    <a:pt x="132" y="58"/>
                    <a:pt x="131" y="57"/>
                  </a:cubicBezTo>
                  <a:cubicBezTo>
                    <a:pt x="129" y="55"/>
                    <a:pt x="128" y="53"/>
                    <a:pt x="127" y="51"/>
                  </a:cubicBezTo>
                  <a:cubicBezTo>
                    <a:pt x="126" y="49"/>
                    <a:pt x="125" y="46"/>
                    <a:pt x="125" y="44"/>
                  </a:cubicBezTo>
                  <a:cubicBezTo>
                    <a:pt x="166" y="44"/>
                    <a:pt x="166" y="44"/>
                    <a:pt x="166" y="44"/>
                  </a:cubicBezTo>
                  <a:cubicBezTo>
                    <a:pt x="166" y="43"/>
                    <a:pt x="166" y="43"/>
                    <a:pt x="166" y="43"/>
                  </a:cubicBezTo>
                  <a:cubicBezTo>
                    <a:pt x="166" y="41"/>
                    <a:pt x="166" y="41"/>
                    <a:pt x="166" y="41"/>
                  </a:cubicBezTo>
                  <a:cubicBezTo>
                    <a:pt x="166" y="38"/>
                    <a:pt x="166" y="35"/>
                    <a:pt x="164" y="32"/>
                  </a:cubicBezTo>
                  <a:cubicBezTo>
                    <a:pt x="163" y="29"/>
                    <a:pt x="162" y="26"/>
                    <a:pt x="160" y="24"/>
                  </a:cubicBezTo>
                  <a:cubicBezTo>
                    <a:pt x="157" y="22"/>
                    <a:pt x="155" y="20"/>
                    <a:pt x="152" y="18"/>
                  </a:cubicBezTo>
                  <a:cubicBezTo>
                    <a:pt x="149" y="17"/>
                    <a:pt x="146" y="16"/>
                    <a:pt x="142" y="16"/>
                  </a:cubicBezTo>
                  <a:cubicBezTo>
                    <a:pt x="139" y="16"/>
                    <a:pt x="136" y="17"/>
                    <a:pt x="133" y="18"/>
                  </a:cubicBezTo>
                  <a:cubicBezTo>
                    <a:pt x="130" y="20"/>
                    <a:pt x="127" y="22"/>
                    <a:pt x="125" y="24"/>
                  </a:cubicBezTo>
                  <a:cubicBezTo>
                    <a:pt x="123" y="26"/>
                    <a:pt x="121" y="29"/>
                    <a:pt x="120" y="32"/>
                  </a:cubicBezTo>
                  <a:cubicBezTo>
                    <a:pt x="119" y="35"/>
                    <a:pt x="118" y="38"/>
                    <a:pt x="118" y="41"/>
                  </a:cubicBezTo>
                  <a:cubicBezTo>
                    <a:pt x="118" y="45"/>
                    <a:pt x="119" y="48"/>
                    <a:pt x="120" y="51"/>
                  </a:cubicBezTo>
                  <a:cubicBezTo>
                    <a:pt x="121" y="54"/>
                    <a:pt x="123" y="57"/>
                    <a:pt x="125" y="59"/>
                  </a:cubicBezTo>
                  <a:close/>
                  <a:moveTo>
                    <a:pt x="126" y="32"/>
                  </a:moveTo>
                  <a:cubicBezTo>
                    <a:pt x="127" y="30"/>
                    <a:pt x="129" y="28"/>
                    <a:pt x="130" y="26"/>
                  </a:cubicBezTo>
                  <a:cubicBezTo>
                    <a:pt x="132" y="25"/>
                    <a:pt x="134" y="24"/>
                    <a:pt x="136" y="23"/>
                  </a:cubicBezTo>
                  <a:cubicBezTo>
                    <a:pt x="138" y="22"/>
                    <a:pt x="140" y="21"/>
                    <a:pt x="142" y="21"/>
                  </a:cubicBezTo>
                  <a:cubicBezTo>
                    <a:pt x="145" y="21"/>
                    <a:pt x="147" y="22"/>
                    <a:pt x="149" y="23"/>
                  </a:cubicBezTo>
                  <a:cubicBezTo>
                    <a:pt x="151" y="24"/>
                    <a:pt x="153" y="25"/>
                    <a:pt x="155" y="26"/>
                  </a:cubicBezTo>
                  <a:cubicBezTo>
                    <a:pt x="156" y="28"/>
                    <a:pt x="157" y="30"/>
                    <a:pt x="158" y="32"/>
                  </a:cubicBezTo>
                  <a:cubicBezTo>
                    <a:pt x="159" y="34"/>
                    <a:pt x="160" y="36"/>
                    <a:pt x="160" y="39"/>
                  </a:cubicBezTo>
                  <a:cubicBezTo>
                    <a:pt x="125" y="39"/>
                    <a:pt x="125" y="39"/>
                    <a:pt x="125" y="39"/>
                  </a:cubicBezTo>
                  <a:cubicBezTo>
                    <a:pt x="125" y="36"/>
                    <a:pt x="126" y="34"/>
                    <a:pt x="126" y="32"/>
                  </a:cubicBezTo>
                  <a:close/>
                  <a:moveTo>
                    <a:pt x="177" y="62"/>
                  </a:moveTo>
                  <a:cubicBezTo>
                    <a:pt x="178" y="63"/>
                    <a:pt x="180" y="64"/>
                    <a:pt x="182" y="65"/>
                  </a:cubicBezTo>
                  <a:cubicBezTo>
                    <a:pt x="184" y="66"/>
                    <a:pt x="186" y="66"/>
                    <a:pt x="188" y="66"/>
                  </a:cubicBezTo>
                  <a:cubicBezTo>
                    <a:pt x="192" y="66"/>
                    <a:pt x="196" y="66"/>
                    <a:pt x="199" y="64"/>
                  </a:cubicBezTo>
                  <a:cubicBezTo>
                    <a:pt x="202" y="63"/>
                    <a:pt x="205" y="60"/>
                    <a:pt x="207" y="57"/>
                  </a:cubicBezTo>
                  <a:cubicBezTo>
                    <a:pt x="207" y="61"/>
                    <a:pt x="207" y="61"/>
                    <a:pt x="207" y="61"/>
                  </a:cubicBezTo>
                  <a:cubicBezTo>
                    <a:pt x="207" y="63"/>
                    <a:pt x="208" y="64"/>
                    <a:pt x="209" y="65"/>
                  </a:cubicBezTo>
                  <a:cubicBezTo>
                    <a:pt x="210" y="65"/>
                    <a:pt x="211" y="66"/>
                    <a:pt x="213" y="66"/>
                  </a:cubicBezTo>
                  <a:cubicBezTo>
                    <a:pt x="213" y="66"/>
                    <a:pt x="214" y="66"/>
                    <a:pt x="215" y="65"/>
                  </a:cubicBezTo>
                  <a:cubicBezTo>
                    <a:pt x="215" y="60"/>
                    <a:pt x="215" y="60"/>
                    <a:pt x="215" y="60"/>
                  </a:cubicBezTo>
                  <a:cubicBezTo>
                    <a:pt x="213" y="60"/>
                    <a:pt x="213" y="59"/>
                    <a:pt x="213" y="57"/>
                  </a:cubicBezTo>
                  <a:cubicBezTo>
                    <a:pt x="213" y="36"/>
                    <a:pt x="213" y="36"/>
                    <a:pt x="213" y="36"/>
                  </a:cubicBezTo>
                  <a:cubicBezTo>
                    <a:pt x="213" y="30"/>
                    <a:pt x="211" y="25"/>
                    <a:pt x="208" y="22"/>
                  </a:cubicBezTo>
                  <a:cubicBezTo>
                    <a:pt x="204" y="18"/>
                    <a:pt x="199" y="16"/>
                    <a:pt x="193" y="16"/>
                  </a:cubicBezTo>
                  <a:cubicBezTo>
                    <a:pt x="187" y="16"/>
                    <a:pt x="181" y="19"/>
                    <a:pt x="175" y="23"/>
                  </a:cubicBezTo>
                  <a:cubicBezTo>
                    <a:pt x="177" y="27"/>
                    <a:pt x="177" y="27"/>
                    <a:pt x="177" y="27"/>
                  </a:cubicBezTo>
                  <a:cubicBezTo>
                    <a:pt x="180" y="25"/>
                    <a:pt x="183" y="24"/>
                    <a:pt x="185" y="23"/>
                  </a:cubicBezTo>
                  <a:cubicBezTo>
                    <a:pt x="188" y="22"/>
                    <a:pt x="190" y="21"/>
                    <a:pt x="193" y="21"/>
                  </a:cubicBezTo>
                  <a:cubicBezTo>
                    <a:pt x="197" y="21"/>
                    <a:pt x="200" y="22"/>
                    <a:pt x="203" y="25"/>
                  </a:cubicBezTo>
                  <a:cubicBezTo>
                    <a:pt x="205" y="27"/>
                    <a:pt x="206" y="31"/>
                    <a:pt x="206" y="35"/>
                  </a:cubicBezTo>
                  <a:cubicBezTo>
                    <a:pt x="206" y="39"/>
                    <a:pt x="206" y="39"/>
                    <a:pt x="206" y="39"/>
                  </a:cubicBezTo>
                  <a:cubicBezTo>
                    <a:pt x="204" y="39"/>
                    <a:pt x="202" y="38"/>
                    <a:pt x="200" y="38"/>
                  </a:cubicBezTo>
                  <a:cubicBezTo>
                    <a:pt x="197" y="37"/>
                    <a:pt x="195" y="37"/>
                    <a:pt x="192" y="37"/>
                  </a:cubicBezTo>
                  <a:cubicBezTo>
                    <a:pt x="189" y="37"/>
                    <a:pt x="187" y="37"/>
                    <a:pt x="184" y="38"/>
                  </a:cubicBezTo>
                  <a:cubicBezTo>
                    <a:pt x="182" y="39"/>
                    <a:pt x="179" y="40"/>
                    <a:pt x="178" y="41"/>
                  </a:cubicBezTo>
                  <a:cubicBezTo>
                    <a:pt x="176" y="42"/>
                    <a:pt x="174" y="44"/>
                    <a:pt x="174" y="46"/>
                  </a:cubicBezTo>
                  <a:cubicBezTo>
                    <a:pt x="173" y="47"/>
                    <a:pt x="172" y="49"/>
                    <a:pt x="172" y="51"/>
                  </a:cubicBezTo>
                  <a:cubicBezTo>
                    <a:pt x="172" y="54"/>
                    <a:pt x="172" y="55"/>
                    <a:pt x="173" y="57"/>
                  </a:cubicBezTo>
                  <a:cubicBezTo>
                    <a:pt x="174" y="59"/>
                    <a:pt x="175" y="61"/>
                    <a:pt x="177" y="62"/>
                  </a:cubicBezTo>
                  <a:close/>
                  <a:moveTo>
                    <a:pt x="182" y="44"/>
                  </a:moveTo>
                  <a:cubicBezTo>
                    <a:pt x="185" y="42"/>
                    <a:pt x="189" y="41"/>
                    <a:pt x="193" y="41"/>
                  </a:cubicBezTo>
                  <a:cubicBezTo>
                    <a:pt x="195" y="41"/>
                    <a:pt x="198" y="41"/>
                    <a:pt x="200" y="42"/>
                  </a:cubicBezTo>
                  <a:cubicBezTo>
                    <a:pt x="202" y="42"/>
                    <a:pt x="204" y="43"/>
                    <a:pt x="206" y="43"/>
                  </a:cubicBezTo>
                  <a:cubicBezTo>
                    <a:pt x="206" y="51"/>
                    <a:pt x="206" y="51"/>
                    <a:pt x="206" y="51"/>
                  </a:cubicBezTo>
                  <a:cubicBezTo>
                    <a:pt x="206" y="52"/>
                    <a:pt x="206" y="52"/>
                    <a:pt x="206" y="53"/>
                  </a:cubicBezTo>
                  <a:cubicBezTo>
                    <a:pt x="206" y="54"/>
                    <a:pt x="205" y="54"/>
                    <a:pt x="205" y="55"/>
                  </a:cubicBezTo>
                  <a:cubicBezTo>
                    <a:pt x="203" y="57"/>
                    <a:pt x="201" y="59"/>
                    <a:pt x="199" y="60"/>
                  </a:cubicBezTo>
                  <a:cubicBezTo>
                    <a:pt x="196" y="61"/>
                    <a:pt x="193" y="62"/>
                    <a:pt x="190" y="62"/>
                  </a:cubicBezTo>
                  <a:cubicBezTo>
                    <a:pt x="188" y="62"/>
                    <a:pt x="186" y="61"/>
                    <a:pt x="185" y="61"/>
                  </a:cubicBezTo>
                  <a:cubicBezTo>
                    <a:pt x="184" y="60"/>
                    <a:pt x="182" y="59"/>
                    <a:pt x="181" y="58"/>
                  </a:cubicBezTo>
                  <a:cubicBezTo>
                    <a:pt x="180" y="58"/>
                    <a:pt x="179" y="56"/>
                    <a:pt x="179" y="55"/>
                  </a:cubicBezTo>
                  <a:cubicBezTo>
                    <a:pt x="178" y="54"/>
                    <a:pt x="178" y="52"/>
                    <a:pt x="178" y="51"/>
                  </a:cubicBezTo>
                  <a:cubicBezTo>
                    <a:pt x="178" y="48"/>
                    <a:pt x="179" y="46"/>
                    <a:pt x="182" y="44"/>
                  </a:cubicBezTo>
                  <a:close/>
                  <a:moveTo>
                    <a:pt x="256" y="63"/>
                  </a:moveTo>
                  <a:cubicBezTo>
                    <a:pt x="259" y="60"/>
                    <a:pt x="261" y="56"/>
                    <a:pt x="261" y="52"/>
                  </a:cubicBezTo>
                  <a:cubicBezTo>
                    <a:pt x="261" y="50"/>
                    <a:pt x="261" y="48"/>
                    <a:pt x="260" y="47"/>
                  </a:cubicBezTo>
                  <a:cubicBezTo>
                    <a:pt x="259" y="45"/>
                    <a:pt x="258" y="44"/>
                    <a:pt x="256" y="43"/>
                  </a:cubicBezTo>
                  <a:cubicBezTo>
                    <a:pt x="255" y="42"/>
                    <a:pt x="253" y="41"/>
                    <a:pt x="250" y="41"/>
                  </a:cubicBezTo>
                  <a:cubicBezTo>
                    <a:pt x="248" y="40"/>
                    <a:pt x="245" y="39"/>
                    <a:pt x="242" y="38"/>
                  </a:cubicBezTo>
                  <a:cubicBezTo>
                    <a:pt x="240" y="38"/>
                    <a:pt x="238" y="37"/>
                    <a:pt x="237" y="37"/>
                  </a:cubicBezTo>
                  <a:cubicBezTo>
                    <a:pt x="235" y="36"/>
                    <a:pt x="234" y="36"/>
                    <a:pt x="233" y="35"/>
                  </a:cubicBezTo>
                  <a:cubicBezTo>
                    <a:pt x="232" y="35"/>
                    <a:pt x="231" y="34"/>
                    <a:pt x="231" y="33"/>
                  </a:cubicBezTo>
                  <a:cubicBezTo>
                    <a:pt x="230" y="33"/>
                    <a:pt x="230" y="31"/>
                    <a:pt x="230" y="30"/>
                  </a:cubicBezTo>
                  <a:cubicBezTo>
                    <a:pt x="230" y="29"/>
                    <a:pt x="231" y="27"/>
                    <a:pt x="231" y="26"/>
                  </a:cubicBezTo>
                  <a:cubicBezTo>
                    <a:pt x="232" y="25"/>
                    <a:pt x="233" y="24"/>
                    <a:pt x="234" y="23"/>
                  </a:cubicBezTo>
                  <a:cubicBezTo>
                    <a:pt x="235" y="23"/>
                    <a:pt x="236" y="22"/>
                    <a:pt x="237" y="22"/>
                  </a:cubicBezTo>
                  <a:cubicBezTo>
                    <a:pt x="239" y="21"/>
                    <a:pt x="240" y="21"/>
                    <a:pt x="242" y="21"/>
                  </a:cubicBezTo>
                  <a:cubicBezTo>
                    <a:pt x="245" y="21"/>
                    <a:pt x="248" y="22"/>
                    <a:pt x="250" y="23"/>
                  </a:cubicBezTo>
                  <a:cubicBezTo>
                    <a:pt x="253" y="24"/>
                    <a:pt x="255" y="25"/>
                    <a:pt x="257" y="27"/>
                  </a:cubicBezTo>
                  <a:cubicBezTo>
                    <a:pt x="260" y="23"/>
                    <a:pt x="260" y="23"/>
                    <a:pt x="260" y="23"/>
                  </a:cubicBezTo>
                  <a:cubicBezTo>
                    <a:pt x="258" y="21"/>
                    <a:pt x="255" y="19"/>
                    <a:pt x="252" y="18"/>
                  </a:cubicBezTo>
                  <a:cubicBezTo>
                    <a:pt x="249" y="17"/>
                    <a:pt x="246" y="16"/>
                    <a:pt x="242" y="16"/>
                  </a:cubicBezTo>
                  <a:cubicBezTo>
                    <a:pt x="240" y="16"/>
                    <a:pt x="237" y="17"/>
                    <a:pt x="235" y="17"/>
                  </a:cubicBezTo>
                  <a:cubicBezTo>
                    <a:pt x="233" y="18"/>
                    <a:pt x="231" y="19"/>
                    <a:pt x="230" y="20"/>
                  </a:cubicBezTo>
                  <a:cubicBezTo>
                    <a:pt x="228" y="21"/>
                    <a:pt x="227" y="23"/>
                    <a:pt x="226" y="25"/>
                  </a:cubicBezTo>
                  <a:cubicBezTo>
                    <a:pt x="225" y="27"/>
                    <a:pt x="224" y="29"/>
                    <a:pt x="224" y="31"/>
                  </a:cubicBezTo>
                  <a:cubicBezTo>
                    <a:pt x="224" y="33"/>
                    <a:pt x="225" y="35"/>
                    <a:pt x="225" y="36"/>
                  </a:cubicBezTo>
                  <a:cubicBezTo>
                    <a:pt x="226" y="37"/>
                    <a:pt x="227" y="38"/>
                    <a:pt x="228" y="39"/>
                  </a:cubicBezTo>
                  <a:cubicBezTo>
                    <a:pt x="230" y="40"/>
                    <a:pt x="231" y="41"/>
                    <a:pt x="233" y="41"/>
                  </a:cubicBezTo>
                  <a:cubicBezTo>
                    <a:pt x="235" y="42"/>
                    <a:pt x="238" y="43"/>
                    <a:pt x="240" y="43"/>
                  </a:cubicBezTo>
                  <a:cubicBezTo>
                    <a:pt x="243" y="44"/>
                    <a:pt x="245" y="44"/>
                    <a:pt x="247" y="45"/>
                  </a:cubicBezTo>
                  <a:cubicBezTo>
                    <a:pt x="249" y="46"/>
                    <a:pt x="250" y="46"/>
                    <a:pt x="251" y="47"/>
                  </a:cubicBezTo>
                  <a:cubicBezTo>
                    <a:pt x="253" y="47"/>
                    <a:pt x="253" y="48"/>
                    <a:pt x="254" y="49"/>
                  </a:cubicBezTo>
                  <a:cubicBezTo>
                    <a:pt x="255" y="50"/>
                    <a:pt x="255" y="51"/>
                    <a:pt x="255" y="53"/>
                  </a:cubicBezTo>
                  <a:cubicBezTo>
                    <a:pt x="255" y="55"/>
                    <a:pt x="254" y="58"/>
                    <a:pt x="251" y="59"/>
                  </a:cubicBezTo>
                  <a:cubicBezTo>
                    <a:pt x="249" y="61"/>
                    <a:pt x="246" y="62"/>
                    <a:pt x="242" y="62"/>
                  </a:cubicBezTo>
                  <a:cubicBezTo>
                    <a:pt x="239" y="62"/>
                    <a:pt x="236" y="61"/>
                    <a:pt x="233" y="60"/>
                  </a:cubicBezTo>
                  <a:cubicBezTo>
                    <a:pt x="230" y="59"/>
                    <a:pt x="228" y="57"/>
                    <a:pt x="225" y="55"/>
                  </a:cubicBezTo>
                  <a:cubicBezTo>
                    <a:pt x="222" y="59"/>
                    <a:pt x="222" y="59"/>
                    <a:pt x="222" y="59"/>
                  </a:cubicBezTo>
                  <a:cubicBezTo>
                    <a:pt x="225" y="62"/>
                    <a:pt x="228" y="63"/>
                    <a:pt x="231" y="65"/>
                  </a:cubicBezTo>
                  <a:cubicBezTo>
                    <a:pt x="235" y="66"/>
                    <a:pt x="239" y="66"/>
                    <a:pt x="242" y="66"/>
                  </a:cubicBezTo>
                  <a:cubicBezTo>
                    <a:pt x="248" y="66"/>
                    <a:pt x="253" y="65"/>
                    <a:pt x="256" y="63"/>
                  </a:cubicBezTo>
                  <a:close/>
                  <a:moveTo>
                    <a:pt x="310" y="59"/>
                  </a:moveTo>
                  <a:cubicBezTo>
                    <a:pt x="311" y="58"/>
                    <a:pt x="312" y="56"/>
                    <a:pt x="313" y="54"/>
                  </a:cubicBezTo>
                  <a:cubicBezTo>
                    <a:pt x="307" y="53"/>
                    <a:pt x="307" y="53"/>
                    <a:pt x="307" y="53"/>
                  </a:cubicBezTo>
                  <a:cubicBezTo>
                    <a:pt x="307" y="54"/>
                    <a:pt x="306" y="55"/>
                    <a:pt x="305" y="56"/>
                  </a:cubicBezTo>
                  <a:cubicBezTo>
                    <a:pt x="304" y="58"/>
                    <a:pt x="303" y="58"/>
                    <a:pt x="301" y="59"/>
                  </a:cubicBezTo>
                  <a:cubicBezTo>
                    <a:pt x="300" y="60"/>
                    <a:pt x="299" y="61"/>
                    <a:pt x="297" y="61"/>
                  </a:cubicBezTo>
                  <a:cubicBezTo>
                    <a:pt x="295" y="61"/>
                    <a:pt x="294" y="62"/>
                    <a:pt x="292" y="62"/>
                  </a:cubicBezTo>
                  <a:cubicBezTo>
                    <a:pt x="290" y="62"/>
                    <a:pt x="288" y="61"/>
                    <a:pt x="286" y="60"/>
                  </a:cubicBezTo>
                  <a:cubicBezTo>
                    <a:pt x="284" y="59"/>
                    <a:pt x="282" y="58"/>
                    <a:pt x="280" y="57"/>
                  </a:cubicBezTo>
                  <a:cubicBezTo>
                    <a:pt x="279" y="55"/>
                    <a:pt x="277" y="53"/>
                    <a:pt x="276" y="51"/>
                  </a:cubicBezTo>
                  <a:cubicBezTo>
                    <a:pt x="275" y="49"/>
                    <a:pt x="275" y="46"/>
                    <a:pt x="275" y="44"/>
                  </a:cubicBezTo>
                  <a:cubicBezTo>
                    <a:pt x="316" y="44"/>
                    <a:pt x="316" y="44"/>
                    <a:pt x="316" y="44"/>
                  </a:cubicBezTo>
                  <a:cubicBezTo>
                    <a:pt x="316" y="43"/>
                    <a:pt x="316" y="43"/>
                    <a:pt x="316" y="43"/>
                  </a:cubicBezTo>
                  <a:cubicBezTo>
                    <a:pt x="316" y="41"/>
                    <a:pt x="316" y="41"/>
                    <a:pt x="316" y="41"/>
                  </a:cubicBezTo>
                  <a:cubicBezTo>
                    <a:pt x="316" y="38"/>
                    <a:pt x="315" y="35"/>
                    <a:pt x="314" y="32"/>
                  </a:cubicBezTo>
                  <a:cubicBezTo>
                    <a:pt x="313" y="29"/>
                    <a:pt x="311" y="26"/>
                    <a:pt x="309" y="24"/>
                  </a:cubicBezTo>
                  <a:cubicBezTo>
                    <a:pt x="307" y="22"/>
                    <a:pt x="305" y="20"/>
                    <a:pt x="302" y="18"/>
                  </a:cubicBezTo>
                  <a:cubicBezTo>
                    <a:pt x="299" y="17"/>
                    <a:pt x="296" y="16"/>
                    <a:pt x="292" y="16"/>
                  </a:cubicBezTo>
                  <a:cubicBezTo>
                    <a:pt x="289" y="16"/>
                    <a:pt x="285" y="17"/>
                    <a:pt x="282" y="18"/>
                  </a:cubicBezTo>
                  <a:cubicBezTo>
                    <a:pt x="279" y="20"/>
                    <a:pt x="277" y="22"/>
                    <a:pt x="275" y="24"/>
                  </a:cubicBezTo>
                  <a:cubicBezTo>
                    <a:pt x="273" y="26"/>
                    <a:pt x="271" y="29"/>
                    <a:pt x="270" y="32"/>
                  </a:cubicBezTo>
                  <a:cubicBezTo>
                    <a:pt x="269" y="35"/>
                    <a:pt x="268" y="38"/>
                    <a:pt x="268" y="41"/>
                  </a:cubicBezTo>
                  <a:cubicBezTo>
                    <a:pt x="268" y="45"/>
                    <a:pt x="269" y="48"/>
                    <a:pt x="270" y="51"/>
                  </a:cubicBezTo>
                  <a:cubicBezTo>
                    <a:pt x="271" y="54"/>
                    <a:pt x="273" y="57"/>
                    <a:pt x="275" y="59"/>
                  </a:cubicBezTo>
                  <a:cubicBezTo>
                    <a:pt x="277" y="61"/>
                    <a:pt x="280" y="63"/>
                    <a:pt x="282" y="64"/>
                  </a:cubicBezTo>
                  <a:cubicBezTo>
                    <a:pt x="285" y="66"/>
                    <a:pt x="289" y="66"/>
                    <a:pt x="292" y="66"/>
                  </a:cubicBezTo>
                  <a:cubicBezTo>
                    <a:pt x="294" y="66"/>
                    <a:pt x="297" y="66"/>
                    <a:pt x="299" y="66"/>
                  </a:cubicBezTo>
                  <a:cubicBezTo>
                    <a:pt x="301" y="65"/>
                    <a:pt x="303" y="64"/>
                    <a:pt x="305" y="63"/>
                  </a:cubicBezTo>
                  <a:cubicBezTo>
                    <a:pt x="307" y="62"/>
                    <a:pt x="308" y="61"/>
                    <a:pt x="310" y="59"/>
                  </a:cubicBezTo>
                  <a:close/>
                  <a:moveTo>
                    <a:pt x="276" y="32"/>
                  </a:moveTo>
                  <a:cubicBezTo>
                    <a:pt x="277" y="30"/>
                    <a:pt x="278" y="28"/>
                    <a:pt x="280" y="26"/>
                  </a:cubicBezTo>
                  <a:cubicBezTo>
                    <a:pt x="282" y="25"/>
                    <a:pt x="283" y="24"/>
                    <a:pt x="285" y="23"/>
                  </a:cubicBezTo>
                  <a:cubicBezTo>
                    <a:pt x="288" y="22"/>
                    <a:pt x="290" y="21"/>
                    <a:pt x="292" y="21"/>
                  </a:cubicBezTo>
                  <a:cubicBezTo>
                    <a:pt x="294" y="21"/>
                    <a:pt x="297" y="22"/>
                    <a:pt x="299" y="23"/>
                  </a:cubicBezTo>
                  <a:cubicBezTo>
                    <a:pt x="301" y="24"/>
                    <a:pt x="303" y="25"/>
                    <a:pt x="304" y="26"/>
                  </a:cubicBezTo>
                  <a:cubicBezTo>
                    <a:pt x="306" y="28"/>
                    <a:pt x="307" y="30"/>
                    <a:pt x="308" y="32"/>
                  </a:cubicBezTo>
                  <a:cubicBezTo>
                    <a:pt x="309" y="34"/>
                    <a:pt x="310" y="36"/>
                    <a:pt x="310" y="39"/>
                  </a:cubicBezTo>
                  <a:cubicBezTo>
                    <a:pt x="274" y="39"/>
                    <a:pt x="274" y="39"/>
                    <a:pt x="274" y="39"/>
                  </a:cubicBezTo>
                  <a:cubicBezTo>
                    <a:pt x="275" y="36"/>
                    <a:pt x="275" y="34"/>
                    <a:pt x="276" y="32"/>
                  </a:cubicBezTo>
                  <a:close/>
                  <a:moveTo>
                    <a:pt x="48" y="88"/>
                  </a:moveTo>
                  <a:cubicBezTo>
                    <a:pt x="45" y="85"/>
                    <a:pt x="42" y="83"/>
                    <a:pt x="38" y="81"/>
                  </a:cubicBezTo>
                  <a:cubicBezTo>
                    <a:pt x="34" y="79"/>
                    <a:pt x="29" y="79"/>
                    <a:pt x="24" y="79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144"/>
                    <a:pt x="0" y="144"/>
                    <a:pt x="0" y="144"/>
                  </a:cubicBezTo>
                  <a:cubicBezTo>
                    <a:pt x="24" y="144"/>
                    <a:pt x="24" y="144"/>
                    <a:pt x="24" y="144"/>
                  </a:cubicBezTo>
                  <a:cubicBezTo>
                    <a:pt x="28" y="144"/>
                    <a:pt x="33" y="143"/>
                    <a:pt x="37" y="142"/>
                  </a:cubicBezTo>
                  <a:cubicBezTo>
                    <a:pt x="41" y="140"/>
                    <a:pt x="44" y="138"/>
                    <a:pt x="47" y="135"/>
                  </a:cubicBezTo>
                  <a:cubicBezTo>
                    <a:pt x="50" y="132"/>
                    <a:pt x="52" y="129"/>
                    <a:pt x="54" y="125"/>
                  </a:cubicBezTo>
                  <a:cubicBezTo>
                    <a:pt x="55" y="121"/>
                    <a:pt x="56" y="116"/>
                    <a:pt x="56" y="111"/>
                  </a:cubicBezTo>
                  <a:cubicBezTo>
                    <a:pt x="56" y="107"/>
                    <a:pt x="55" y="103"/>
                    <a:pt x="54" y="99"/>
                  </a:cubicBezTo>
                  <a:cubicBezTo>
                    <a:pt x="53" y="95"/>
                    <a:pt x="50" y="91"/>
                    <a:pt x="48" y="88"/>
                  </a:cubicBezTo>
                  <a:close/>
                  <a:moveTo>
                    <a:pt x="42" y="120"/>
                  </a:moveTo>
                  <a:cubicBezTo>
                    <a:pt x="41" y="123"/>
                    <a:pt x="40" y="125"/>
                    <a:pt x="38" y="127"/>
                  </a:cubicBezTo>
                  <a:cubicBezTo>
                    <a:pt x="36" y="129"/>
                    <a:pt x="34" y="130"/>
                    <a:pt x="32" y="131"/>
                  </a:cubicBezTo>
                  <a:cubicBezTo>
                    <a:pt x="29" y="133"/>
                    <a:pt x="27" y="133"/>
                    <a:pt x="24" y="133"/>
                  </a:cubicBezTo>
                  <a:cubicBezTo>
                    <a:pt x="12" y="133"/>
                    <a:pt x="12" y="133"/>
                    <a:pt x="12" y="133"/>
                  </a:cubicBezTo>
                  <a:cubicBezTo>
                    <a:pt x="12" y="90"/>
                    <a:pt x="12" y="90"/>
                    <a:pt x="12" y="90"/>
                  </a:cubicBezTo>
                  <a:cubicBezTo>
                    <a:pt x="24" y="90"/>
                    <a:pt x="24" y="90"/>
                    <a:pt x="24" y="90"/>
                  </a:cubicBezTo>
                  <a:cubicBezTo>
                    <a:pt x="27" y="90"/>
                    <a:pt x="29" y="90"/>
                    <a:pt x="32" y="91"/>
                  </a:cubicBezTo>
                  <a:cubicBezTo>
                    <a:pt x="34" y="92"/>
                    <a:pt x="36" y="94"/>
                    <a:pt x="38" y="96"/>
                  </a:cubicBezTo>
                  <a:cubicBezTo>
                    <a:pt x="40" y="98"/>
                    <a:pt x="41" y="100"/>
                    <a:pt x="42" y="103"/>
                  </a:cubicBezTo>
                  <a:cubicBezTo>
                    <a:pt x="43" y="105"/>
                    <a:pt x="43" y="108"/>
                    <a:pt x="43" y="111"/>
                  </a:cubicBezTo>
                  <a:cubicBezTo>
                    <a:pt x="43" y="114"/>
                    <a:pt x="43" y="117"/>
                    <a:pt x="42" y="120"/>
                  </a:cubicBezTo>
                  <a:close/>
                  <a:moveTo>
                    <a:pt x="110" y="133"/>
                  </a:moveTo>
                  <a:cubicBezTo>
                    <a:pt x="99" y="130"/>
                    <a:pt x="99" y="130"/>
                    <a:pt x="99" y="130"/>
                  </a:cubicBezTo>
                  <a:cubicBezTo>
                    <a:pt x="98" y="132"/>
                    <a:pt x="97" y="133"/>
                    <a:pt x="95" y="134"/>
                  </a:cubicBezTo>
                  <a:cubicBezTo>
                    <a:pt x="92" y="136"/>
                    <a:pt x="90" y="136"/>
                    <a:pt x="88" y="136"/>
                  </a:cubicBezTo>
                  <a:cubicBezTo>
                    <a:pt x="86" y="136"/>
                    <a:pt x="84" y="136"/>
                    <a:pt x="83" y="135"/>
                  </a:cubicBezTo>
                  <a:cubicBezTo>
                    <a:pt x="82" y="135"/>
                    <a:pt x="80" y="134"/>
                    <a:pt x="79" y="133"/>
                  </a:cubicBezTo>
                  <a:cubicBezTo>
                    <a:pt x="78" y="132"/>
                    <a:pt x="77" y="131"/>
                    <a:pt x="76" y="129"/>
                  </a:cubicBezTo>
                  <a:cubicBezTo>
                    <a:pt x="75" y="128"/>
                    <a:pt x="75" y="126"/>
                    <a:pt x="75" y="124"/>
                  </a:cubicBezTo>
                  <a:cubicBezTo>
                    <a:pt x="112" y="124"/>
                    <a:pt x="112" y="124"/>
                    <a:pt x="112" y="124"/>
                  </a:cubicBezTo>
                  <a:cubicBezTo>
                    <a:pt x="112" y="124"/>
                    <a:pt x="112" y="123"/>
                    <a:pt x="112" y="122"/>
                  </a:cubicBezTo>
                  <a:cubicBezTo>
                    <a:pt x="112" y="121"/>
                    <a:pt x="112" y="121"/>
                    <a:pt x="112" y="120"/>
                  </a:cubicBezTo>
                  <a:cubicBezTo>
                    <a:pt x="112" y="117"/>
                    <a:pt x="112" y="113"/>
                    <a:pt x="111" y="110"/>
                  </a:cubicBezTo>
                  <a:cubicBezTo>
                    <a:pt x="110" y="107"/>
                    <a:pt x="108" y="105"/>
                    <a:pt x="106" y="102"/>
                  </a:cubicBezTo>
                  <a:cubicBezTo>
                    <a:pt x="104" y="100"/>
                    <a:pt x="101" y="98"/>
                    <a:pt x="98" y="97"/>
                  </a:cubicBezTo>
                  <a:cubicBezTo>
                    <a:pt x="95" y="96"/>
                    <a:pt x="91" y="95"/>
                    <a:pt x="87" y="95"/>
                  </a:cubicBezTo>
                  <a:cubicBezTo>
                    <a:pt x="83" y="95"/>
                    <a:pt x="80" y="96"/>
                    <a:pt x="77" y="97"/>
                  </a:cubicBezTo>
                  <a:cubicBezTo>
                    <a:pt x="73" y="98"/>
                    <a:pt x="71" y="100"/>
                    <a:pt x="68" y="103"/>
                  </a:cubicBezTo>
                  <a:cubicBezTo>
                    <a:pt x="66" y="105"/>
                    <a:pt x="65" y="107"/>
                    <a:pt x="63" y="111"/>
                  </a:cubicBezTo>
                  <a:cubicBezTo>
                    <a:pt x="62" y="114"/>
                    <a:pt x="62" y="117"/>
                    <a:pt x="62" y="120"/>
                  </a:cubicBezTo>
                  <a:cubicBezTo>
                    <a:pt x="62" y="124"/>
                    <a:pt x="62" y="127"/>
                    <a:pt x="63" y="130"/>
                  </a:cubicBezTo>
                  <a:cubicBezTo>
                    <a:pt x="65" y="133"/>
                    <a:pt x="66" y="135"/>
                    <a:pt x="69" y="138"/>
                  </a:cubicBezTo>
                  <a:cubicBezTo>
                    <a:pt x="71" y="140"/>
                    <a:pt x="73" y="142"/>
                    <a:pt x="77" y="143"/>
                  </a:cubicBezTo>
                  <a:cubicBezTo>
                    <a:pt x="80" y="145"/>
                    <a:pt x="83" y="145"/>
                    <a:pt x="87" y="145"/>
                  </a:cubicBezTo>
                  <a:cubicBezTo>
                    <a:pt x="93" y="145"/>
                    <a:pt x="97" y="144"/>
                    <a:pt x="101" y="142"/>
                  </a:cubicBezTo>
                  <a:cubicBezTo>
                    <a:pt x="105" y="139"/>
                    <a:pt x="108" y="136"/>
                    <a:pt x="110" y="133"/>
                  </a:cubicBezTo>
                  <a:close/>
                  <a:moveTo>
                    <a:pt x="76" y="111"/>
                  </a:moveTo>
                  <a:cubicBezTo>
                    <a:pt x="77" y="110"/>
                    <a:pt x="77" y="108"/>
                    <a:pt x="79" y="107"/>
                  </a:cubicBezTo>
                  <a:cubicBezTo>
                    <a:pt x="80" y="106"/>
                    <a:pt x="81" y="105"/>
                    <a:pt x="82" y="105"/>
                  </a:cubicBezTo>
                  <a:cubicBezTo>
                    <a:pt x="84" y="104"/>
                    <a:pt x="85" y="104"/>
                    <a:pt x="87" y="104"/>
                  </a:cubicBezTo>
                  <a:cubicBezTo>
                    <a:pt x="90" y="104"/>
                    <a:pt x="93" y="105"/>
                    <a:pt x="96" y="107"/>
                  </a:cubicBezTo>
                  <a:cubicBezTo>
                    <a:pt x="98" y="109"/>
                    <a:pt x="99" y="112"/>
                    <a:pt x="100" y="116"/>
                  </a:cubicBezTo>
                  <a:cubicBezTo>
                    <a:pt x="75" y="116"/>
                    <a:pt x="75" y="116"/>
                    <a:pt x="75" y="116"/>
                  </a:cubicBezTo>
                  <a:cubicBezTo>
                    <a:pt x="75" y="114"/>
                    <a:pt x="75" y="113"/>
                    <a:pt x="76" y="111"/>
                  </a:cubicBezTo>
                  <a:close/>
                  <a:moveTo>
                    <a:pt x="157" y="97"/>
                  </a:moveTo>
                  <a:cubicBezTo>
                    <a:pt x="154" y="96"/>
                    <a:pt x="151" y="95"/>
                    <a:pt x="148" y="95"/>
                  </a:cubicBezTo>
                  <a:cubicBezTo>
                    <a:pt x="144" y="95"/>
                    <a:pt x="141" y="96"/>
                    <a:pt x="138" y="97"/>
                  </a:cubicBezTo>
                  <a:cubicBezTo>
                    <a:pt x="135" y="99"/>
                    <a:pt x="133" y="101"/>
                    <a:pt x="131" y="104"/>
                  </a:cubicBezTo>
                  <a:cubicBezTo>
                    <a:pt x="131" y="96"/>
                    <a:pt x="131" y="96"/>
                    <a:pt x="131" y="96"/>
                  </a:cubicBezTo>
                  <a:cubicBezTo>
                    <a:pt x="120" y="96"/>
                    <a:pt x="120" y="96"/>
                    <a:pt x="120" y="96"/>
                  </a:cubicBezTo>
                  <a:cubicBezTo>
                    <a:pt x="120" y="164"/>
                    <a:pt x="120" y="164"/>
                    <a:pt x="120" y="164"/>
                  </a:cubicBezTo>
                  <a:cubicBezTo>
                    <a:pt x="132" y="164"/>
                    <a:pt x="132" y="164"/>
                    <a:pt x="132" y="164"/>
                  </a:cubicBezTo>
                  <a:cubicBezTo>
                    <a:pt x="132" y="136"/>
                    <a:pt x="132" y="136"/>
                    <a:pt x="132" y="136"/>
                  </a:cubicBezTo>
                  <a:cubicBezTo>
                    <a:pt x="134" y="139"/>
                    <a:pt x="136" y="141"/>
                    <a:pt x="139" y="143"/>
                  </a:cubicBezTo>
                  <a:cubicBezTo>
                    <a:pt x="142" y="144"/>
                    <a:pt x="145" y="145"/>
                    <a:pt x="149" y="145"/>
                  </a:cubicBezTo>
                  <a:cubicBezTo>
                    <a:pt x="152" y="145"/>
                    <a:pt x="155" y="145"/>
                    <a:pt x="158" y="143"/>
                  </a:cubicBezTo>
                  <a:cubicBezTo>
                    <a:pt x="160" y="142"/>
                    <a:pt x="162" y="140"/>
                    <a:pt x="164" y="138"/>
                  </a:cubicBezTo>
                  <a:cubicBezTo>
                    <a:pt x="166" y="136"/>
                    <a:pt x="168" y="133"/>
                    <a:pt x="169" y="130"/>
                  </a:cubicBezTo>
                  <a:cubicBezTo>
                    <a:pt x="170" y="127"/>
                    <a:pt x="170" y="123"/>
                    <a:pt x="170" y="120"/>
                  </a:cubicBezTo>
                  <a:cubicBezTo>
                    <a:pt x="170" y="117"/>
                    <a:pt x="170" y="113"/>
                    <a:pt x="169" y="110"/>
                  </a:cubicBezTo>
                  <a:cubicBezTo>
                    <a:pt x="167" y="107"/>
                    <a:pt x="166" y="105"/>
                    <a:pt x="164" y="102"/>
                  </a:cubicBezTo>
                  <a:cubicBezTo>
                    <a:pt x="162" y="100"/>
                    <a:pt x="159" y="98"/>
                    <a:pt x="157" y="97"/>
                  </a:cubicBezTo>
                  <a:close/>
                  <a:moveTo>
                    <a:pt x="157" y="125"/>
                  </a:moveTo>
                  <a:cubicBezTo>
                    <a:pt x="156" y="127"/>
                    <a:pt x="155" y="129"/>
                    <a:pt x="154" y="130"/>
                  </a:cubicBezTo>
                  <a:cubicBezTo>
                    <a:pt x="153" y="132"/>
                    <a:pt x="152" y="133"/>
                    <a:pt x="150" y="133"/>
                  </a:cubicBezTo>
                  <a:cubicBezTo>
                    <a:pt x="148" y="134"/>
                    <a:pt x="147" y="135"/>
                    <a:pt x="145" y="135"/>
                  </a:cubicBezTo>
                  <a:cubicBezTo>
                    <a:pt x="142" y="135"/>
                    <a:pt x="140" y="134"/>
                    <a:pt x="138" y="132"/>
                  </a:cubicBezTo>
                  <a:cubicBezTo>
                    <a:pt x="135" y="130"/>
                    <a:pt x="134" y="128"/>
                    <a:pt x="132" y="125"/>
                  </a:cubicBezTo>
                  <a:cubicBezTo>
                    <a:pt x="132" y="114"/>
                    <a:pt x="132" y="114"/>
                    <a:pt x="132" y="114"/>
                  </a:cubicBezTo>
                  <a:cubicBezTo>
                    <a:pt x="133" y="112"/>
                    <a:pt x="134" y="111"/>
                    <a:pt x="134" y="110"/>
                  </a:cubicBezTo>
                  <a:cubicBezTo>
                    <a:pt x="135" y="109"/>
                    <a:pt x="136" y="109"/>
                    <a:pt x="137" y="108"/>
                  </a:cubicBezTo>
                  <a:cubicBezTo>
                    <a:pt x="138" y="107"/>
                    <a:pt x="139" y="107"/>
                    <a:pt x="141" y="106"/>
                  </a:cubicBezTo>
                  <a:cubicBezTo>
                    <a:pt x="142" y="106"/>
                    <a:pt x="143" y="106"/>
                    <a:pt x="144" y="106"/>
                  </a:cubicBezTo>
                  <a:cubicBezTo>
                    <a:pt x="146" y="106"/>
                    <a:pt x="148" y="106"/>
                    <a:pt x="150" y="107"/>
                  </a:cubicBezTo>
                  <a:cubicBezTo>
                    <a:pt x="151" y="107"/>
                    <a:pt x="153" y="108"/>
                    <a:pt x="154" y="110"/>
                  </a:cubicBezTo>
                  <a:cubicBezTo>
                    <a:pt x="155" y="111"/>
                    <a:pt x="156" y="112"/>
                    <a:pt x="157" y="114"/>
                  </a:cubicBezTo>
                  <a:cubicBezTo>
                    <a:pt x="157" y="116"/>
                    <a:pt x="158" y="118"/>
                    <a:pt x="158" y="120"/>
                  </a:cubicBezTo>
                  <a:cubicBezTo>
                    <a:pt x="158" y="122"/>
                    <a:pt x="157" y="124"/>
                    <a:pt x="157" y="125"/>
                  </a:cubicBezTo>
                  <a:close/>
                  <a:moveTo>
                    <a:pt x="210" y="136"/>
                  </a:moveTo>
                  <a:cubicBezTo>
                    <a:pt x="210" y="139"/>
                    <a:pt x="210" y="139"/>
                    <a:pt x="210" y="139"/>
                  </a:cubicBezTo>
                  <a:cubicBezTo>
                    <a:pt x="210" y="141"/>
                    <a:pt x="211" y="142"/>
                    <a:pt x="212" y="143"/>
                  </a:cubicBezTo>
                  <a:cubicBezTo>
                    <a:pt x="214" y="144"/>
                    <a:pt x="215" y="145"/>
                    <a:pt x="218" y="145"/>
                  </a:cubicBezTo>
                  <a:cubicBezTo>
                    <a:pt x="219" y="145"/>
                    <a:pt x="221" y="145"/>
                    <a:pt x="223" y="144"/>
                  </a:cubicBezTo>
                  <a:cubicBezTo>
                    <a:pt x="223" y="134"/>
                    <a:pt x="223" y="134"/>
                    <a:pt x="223" y="134"/>
                  </a:cubicBezTo>
                  <a:cubicBezTo>
                    <a:pt x="222" y="134"/>
                    <a:pt x="221" y="133"/>
                    <a:pt x="221" y="133"/>
                  </a:cubicBezTo>
                  <a:cubicBezTo>
                    <a:pt x="220" y="132"/>
                    <a:pt x="220" y="131"/>
                    <a:pt x="220" y="130"/>
                  </a:cubicBezTo>
                  <a:cubicBezTo>
                    <a:pt x="220" y="115"/>
                    <a:pt x="220" y="115"/>
                    <a:pt x="220" y="115"/>
                  </a:cubicBezTo>
                  <a:cubicBezTo>
                    <a:pt x="220" y="108"/>
                    <a:pt x="218" y="104"/>
                    <a:pt x="214" y="100"/>
                  </a:cubicBezTo>
                  <a:cubicBezTo>
                    <a:pt x="211" y="97"/>
                    <a:pt x="205" y="95"/>
                    <a:pt x="198" y="95"/>
                  </a:cubicBezTo>
                  <a:cubicBezTo>
                    <a:pt x="191" y="95"/>
                    <a:pt x="184" y="97"/>
                    <a:pt x="178" y="101"/>
                  </a:cubicBezTo>
                  <a:cubicBezTo>
                    <a:pt x="182" y="109"/>
                    <a:pt x="182" y="109"/>
                    <a:pt x="182" y="109"/>
                  </a:cubicBezTo>
                  <a:cubicBezTo>
                    <a:pt x="184" y="107"/>
                    <a:pt x="187" y="106"/>
                    <a:pt x="189" y="105"/>
                  </a:cubicBezTo>
                  <a:cubicBezTo>
                    <a:pt x="192" y="104"/>
                    <a:pt x="194" y="104"/>
                    <a:pt x="197" y="104"/>
                  </a:cubicBezTo>
                  <a:cubicBezTo>
                    <a:pt x="201" y="104"/>
                    <a:pt x="203" y="104"/>
                    <a:pt x="205" y="106"/>
                  </a:cubicBezTo>
                  <a:cubicBezTo>
                    <a:pt x="207" y="108"/>
                    <a:pt x="208" y="110"/>
                    <a:pt x="208" y="114"/>
                  </a:cubicBezTo>
                  <a:cubicBezTo>
                    <a:pt x="208" y="116"/>
                    <a:pt x="208" y="116"/>
                    <a:pt x="208" y="116"/>
                  </a:cubicBezTo>
                  <a:cubicBezTo>
                    <a:pt x="206" y="116"/>
                    <a:pt x="204" y="115"/>
                    <a:pt x="202" y="115"/>
                  </a:cubicBezTo>
                  <a:cubicBezTo>
                    <a:pt x="200" y="114"/>
                    <a:pt x="198" y="114"/>
                    <a:pt x="196" y="114"/>
                  </a:cubicBezTo>
                  <a:cubicBezTo>
                    <a:pt x="193" y="114"/>
                    <a:pt x="190" y="115"/>
                    <a:pt x="188" y="115"/>
                  </a:cubicBezTo>
                  <a:cubicBezTo>
                    <a:pt x="185" y="116"/>
                    <a:pt x="183" y="117"/>
                    <a:pt x="181" y="119"/>
                  </a:cubicBezTo>
                  <a:cubicBezTo>
                    <a:pt x="179" y="120"/>
                    <a:pt x="178" y="122"/>
                    <a:pt x="177" y="123"/>
                  </a:cubicBezTo>
                  <a:cubicBezTo>
                    <a:pt x="176" y="125"/>
                    <a:pt x="175" y="128"/>
                    <a:pt x="175" y="130"/>
                  </a:cubicBezTo>
                  <a:cubicBezTo>
                    <a:pt x="175" y="132"/>
                    <a:pt x="176" y="134"/>
                    <a:pt x="177" y="136"/>
                  </a:cubicBezTo>
                  <a:cubicBezTo>
                    <a:pt x="177" y="138"/>
                    <a:pt x="179" y="139"/>
                    <a:pt x="180" y="141"/>
                  </a:cubicBezTo>
                  <a:cubicBezTo>
                    <a:pt x="182" y="142"/>
                    <a:pt x="183" y="143"/>
                    <a:pt x="185" y="144"/>
                  </a:cubicBezTo>
                  <a:cubicBezTo>
                    <a:pt x="187" y="145"/>
                    <a:pt x="190" y="145"/>
                    <a:pt x="192" y="145"/>
                  </a:cubicBezTo>
                  <a:cubicBezTo>
                    <a:pt x="195" y="145"/>
                    <a:pt x="199" y="144"/>
                    <a:pt x="202" y="143"/>
                  </a:cubicBezTo>
                  <a:cubicBezTo>
                    <a:pt x="205" y="141"/>
                    <a:pt x="207" y="139"/>
                    <a:pt x="210" y="136"/>
                  </a:cubicBezTo>
                  <a:close/>
                  <a:moveTo>
                    <a:pt x="208" y="129"/>
                  </a:moveTo>
                  <a:cubicBezTo>
                    <a:pt x="208" y="130"/>
                    <a:pt x="207" y="131"/>
                    <a:pt x="206" y="132"/>
                  </a:cubicBezTo>
                  <a:cubicBezTo>
                    <a:pt x="205" y="133"/>
                    <a:pt x="203" y="134"/>
                    <a:pt x="201" y="135"/>
                  </a:cubicBezTo>
                  <a:cubicBezTo>
                    <a:pt x="199" y="136"/>
                    <a:pt x="198" y="136"/>
                    <a:pt x="195" y="136"/>
                  </a:cubicBezTo>
                  <a:cubicBezTo>
                    <a:pt x="193" y="136"/>
                    <a:pt x="191" y="135"/>
                    <a:pt x="189" y="134"/>
                  </a:cubicBezTo>
                  <a:cubicBezTo>
                    <a:pt x="188" y="133"/>
                    <a:pt x="187" y="131"/>
                    <a:pt x="187" y="129"/>
                  </a:cubicBezTo>
                  <a:cubicBezTo>
                    <a:pt x="187" y="127"/>
                    <a:pt x="188" y="125"/>
                    <a:pt x="190" y="123"/>
                  </a:cubicBezTo>
                  <a:cubicBezTo>
                    <a:pt x="192" y="122"/>
                    <a:pt x="195" y="121"/>
                    <a:pt x="198" y="121"/>
                  </a:cubicBezTo>
                  <a:cubicBezTo>
                    <a:pt x="200" y="121"/>
                    <a:pt x="201" y="121"/>
                    <a:pt x="203" y="122"/>
                  </a:cubicBezTo>
                  <a:cubicBezTo>
                    <a:pt x="205" y="122"/>
                    <a:pt x="206" y="122"/>
                    <a:pt x="208" y="123"/>
                  </a:cubicBezTo>
                  <a:lnTo>
                    <a:pt x="208" y="129"/>
                  </a:lnTo>
                  <a:close/>
                  <a:moveTo>
                    <a:pt x="244" y="115"/>
                  </a:moveTo>
                  <a:cubicBezTo>
                    <a:pt x="245" y="112"/>
                    <a:pt x="248" y="110"/>
                    <a:pt x="251" y="109"/>
                  </a:cubicBezTo>
                  <a:cubicBezTo>
                    <a:pt x="253" y="107"/>
                    <a:pt x="257" y="107"/>
                    <a:pt x="261" y="107"/>
                  </a:cubicBezTo>
                  <a:cubicBezTo>
                    <a:pt x="261" y="95"/>
                    <a:pt x="261" y="95"/>
                    <a:pt x="261" y="95"/>
                  </a:cubicBezTo>
                  <a:cubicBezTo>
                    <a:pt x="260" y="95"/>
                    <a:pt x="260" y="95"/>
                    <a:pt x="260" y="95"/>
                  </a:cubicBezTo>
                  <a:cubicBezTo>
                    <a:pt x="258" y="95"/>
                    <a:pt x="258" y="95"/>
                    <a:pt x="258" y="95"/>
                  </a:cubicBezTo>
                  <a:cubicBezTo>
                    <a:pt x="257" y="95"/>
                    <a:pt x="255" y="95"/>
                    <a:pt x="254" y="96"/>
                  </a:cubicBezTo>
                  <a:cubicBezTo>
                    <a:pt x="253" y="96"/>
                    <a:pt x="251" y="97"/>
                    <a:pt x="250" y="98"/>
                  </a:cubicBezTo>
                  <a:cubicBezTo>
                    <a:pt x="249" y="99"/>
                    <a:pt x="247" y="100"/>
                    <a:pt x="246" y="102"/>
                  </a:cubicBezTo>
                  <a:cubicBezTo>
                    <a:pt x="245" y="103"/>
                    <a:pt x="244" y="104"/>
                    <a:pt x="243" y="106"/>
                  </a:cubicBezTo>
                  <a:cubicBezTo>
                    <a:pt x="243" y="96"/>
                    <a:pt x="243" y="96"/>
                    <a:pt x="243" y="96"/>
                  </a:cubicBezTo>
                  <a:cubicBezTo>
                    <a:pt x="232" y="96"/>
                    <a:pt x="232" y="96"/>
                    <a:pt x="232" y="96"/>
                  </a:cubicBezTo>
                  <a:cubicBezTo>
                    <a:pt x="232" y="144"/>
                    <a:pt x="232" y="144"/>
                    <a:pt x="232" y="144"/>
                  </a:cubicBezTo>
                  <a:cubicBezTo>
                    <a:pt x="244" y="144"/>
                    <a:pt x="244" y="144"/>
                    <a:pt x="244" y="144"/>
                  </a:cubicBezTo>
                  <a:lnTo>
                    <a:pt x="244" y="115"/>
                  </a:lnTo>
                  <a:close/>
                  <a:moveTo>
                    <a:pt x="291" y="133"/>
                  </a:moveTo>
                  <a:cubicBezTo>
                    <a:pt x="290" y="133"/>
                    <a:pt x="289" y="134"/>
                    <a:pt x="287" y="134"/>
                  </a:cubicBezTo>
                  <a:cubicBezTo>
                    <a:pt x="286" y="134"/>
                    <a:pt x="285" y="133"/>
                    <a:pt x="284" y="133"/>
                  </a:cubicBezTo>
                  <a:cubicBezTo>
                    <a:pt x="283" y="132"/>
                    <a:pt x="283" y="131"/>
                    <a:pt x="283" y="129"/>
                  </a:cubicBezTo>
                  <a:cubicBezTo>
                    <a:pt x="283" y="105"/>
                    <a:pt x="283" y="105"/>
                    <a:pt x="283" y="105"/>
                  </a:cubicBezTo>
                  <a:cubicBezTo>
                    <a:pt x="293" y="105"/>
                    <a:pt x="293" y="105"/>
                    <a:pt x="293" y="105"/>
                  </a:cubicBezTo>
                  <a:cubicBezTo>
                    <a:pt x="293" y="96"/>
                    <a:pt x="293" y="96"/>
                    <a:pt x="293" y="96"/>
                  </a:cubicBezTo>
                  <a:cubicBezTo>
                    <a:pt x="283" y="96"/>
                    <a:pt x="283" y="96"/>
                    <a:pt x="283" y="96"/>
                  </a:cubicBezTo>
                  <a:cubicBezTo>
                    <a:pt x="283" y="80"/>
                    <a:pt x="283" y="80"/>
                    <a:pt x="283" y="80"/>
                  </a:cubicBezTo>
                  <a:cubicBezTo>
                    <a:pt x="270" y="80"/>
                    <a:pt x="270" y="80"/>
                    <a:pt x="270" y="80"/>
                  </a:cubicBezTo>
                  <a:cubicBezTo>
                    <a:pt x="270" y="96"/>
                    <a:pt x="270" y="96"/>
                    <a:pt x="270" y="96"/>
                  </a:cubicBezTo>
                  <a:cubicBezTo>
                    <a:pt x="264" y="96"/>
                    <a:pt x="264" y="96"/>
                    <a:pt x="264" y="96"/>
                  </a:cubicBezTo>
                  <a:cubicBezTo>
                    <a:pt x="264" y="105"/>
                    <a:pt x="264" y="105"/>
                    <a:pt x="264" y="105"/>
                  </a:cubicBezTo>
                  <a:cubicBezTo>
                    <a:pt x="270" y="105"/>
                    <a:pt x="270" y="105"/>
                    <a:pt x="270" y="105"/>
                  </a:cubicBezTo>
                  <a:cubicBezTo>
                    <a:pt x="270" y="133"/>
                    <a:pt x="270" y="133"/>
                    <a:pt x="270" y="133"/>
                  </a:cubicBezTo>
                  <a:cubicBezTo>
                    <a:pt x="270" y="135"/>
                    <a:pt x="271" y="137"/>
                    <a:pt x="271" y="139"/>
                  </a:cubicBezTo>
                  <a:cubicBezTo>
                    <a:pt x="272" y="140"/>
                    <a:pt x="273" y="141"/>
                    <a:pt x="274" y="142"/>
                  </a:cubicBezTo>
                  <a:cubicBezTo>
                    <a:pt x="275" y="143"/>
                    <a:pt x="277" y="144"/>
                    <a:pt x="278" y="144"/>
                  </a:cubicBezTo>
                  <a:cubicBezTo>
                    <a:pt x="280" y="145"/>
                    <a:pt x="281" y="145"/>
                    <a:pt x="283" y="145"/>
                  </a:cubicBezTo>
                  <a:cubicBezTo>
                    <a:pt x="286" y="145"/>
                    <a:pt x="288" y="145"/>
                    <a:pt x="290" y="144"/>
                  </a:cubicBezTo>
                  <a:cubicBezTo>
                    <a:pt x="293" y="143"/>
                    <a:pt x="295" y="142"/>
                    <a:pt x="297" y="142"/>
                  </a:cubicBezTo>
                  <a:cubicBezTo>
                    <a:pt x="294" y="132"/>
                    <a:pt x="294" y="132"/>
                    <a:pt x="294" y="132"/>
                  </a:cubicBezTo>
                  <a:cubicBezTo>
                    <a:pt x="293" y="132"/>
                    <a:pt x="292" y="133"/>
                    <a:pt x="291" y="133"/>
                  </a:cubicBezTo>
                  <a:close/>
                  <a:moveTo>
                    <a:pt x="378" y="144"/>
                  </a:moveTo>
                  <a:cubicBezTo>
                    <a:pt x="378" y="114"/>
                    <a:pt x="378" y="114"/>
                    <a:pt x="378" y="114"/>
                  </a:cubicBezTo>
                  <a:cubicBezTo>
                    <a:pt x="378" y="112"/>
                    <a:pt x="378" y="109"/>
                    <a:pt x="378" y="107"/>
                  </a:cubicBezTo>
                  <a:cubicBezTo>
                    <a:pt x="377" y="105"/>
                    <a:pt x="377" y="103"/>
                    <a:pt x="376" y="101"/>
                  </a:cubicBezTo>
                  <a:cubicBezTo>
                    <a:pt x="374" y="99"/>
                    <a:pt x="373" y="98"/>
                    <a:pt x="371" y="97"/>
                  </a:cubicBezTo>
                  <a:cubicBezTo>
                    <a:pt x="369" y="96"/>
                    <a:pt x="367" y="95"/>
                    <a:pt x="364" y="95"/>
                  </a:cubicBezTo>
                  <a:cubicBezTo>
                    <a:pt x="360" y="95"/>
                    <a:pt x="356" y="96"/>
                    <a:pt x="353" y="98"/>
                  </a:cubicBezTo>
                  <a:cubicBezTo>
                    <a:pt x="350" y="99"/>
                    <a:pt x="348" y="102"/>
                    <a:pt x="346" y="105"/>
                  </a:cubicBezTo>
                  <a:cubicBezTo>
                    <a:pt x="345" y="102"/>
                    <a:pt x="344" y="100"/>
                    <a:pt x="342" y="98"/>
                  </a:cubicBezTo>
                  <a:cubicBezTo>
                    <a:pt x="339" y="96"/>
                    <a:pt x="336" y="95"/>
                    <a:pt x="332" y="95"/>
                  </a:cubicBezTo>
                  <a:cubicBezTo>
                    <a:pt x="328" y="95"/>
                    <a:pt x="325" y="96"/>
                    <a:pt x="322" y="98"/>
                  </a:cubicBezTo>
                  <a:cubicBezTo>
                    <a:pt x="318" y="99"/>
                    <a:pt x="316" y="102"/>
                    <a:pt x="314" y="105"/>
                  </a:cubicBezTo>
                  <a:cubicBezTo>
                    <a:pt x="314" y="96"/>
                    <a:pt x="314" y="96"/>
                    <a:pt x="314" y="96"/>
                  </a:cubicBezTo>
                  <a:cubicBezTo>
                    <a:pt x="303" y="96"/>
                    <a:pt x="303" y="96"/>
                    <a:pt x="303" y="96"/>
                  </a:cubicBezTo>
                  <a:cubicBezTo>
                    <a:pt x="303" y="144"/>
                    <a:pt x="303" y="144"/>
                    <a:pt x="303" y="144"/>
                  </a:cubicBezTo>
                  <a:cubicBezTo>
                    <a:pt x="315" y="144"/>
                    <a:pt x="315" y="144"/>
                    <a:pt x="315" y="144"/>
                  </a:cubicBezTo>
                  <a:cubicBezTo>
                    <a:pt x="315" y="116"/>
                    <a:pt x="315" y="116"/>
                    <a:pt x="315" y="116"/>
                  </a:cubicBezTo>
                  <a:cubicBezTo>
                    <a:pt x="316" y="113"/>
                    <a:pt x="318" y="111"/>
                    <a:pt x="320" y="109"/>
                  </a:cubicBezTo>
                  <a:cubicBezTo>
                    <a:pt x="322" y="107"/>
                    <a:pt x="325" y="106"/>
                    <a:pt x="327" y="106"/>
                  </a:cubicBezTo>
                  <a:cubicBezTo>
                    <a:pt x="329" y="106"/>
                    <a:pt x="331" y="107"/>
                    <a:pt x="332" y="109"/>
                  </a:cubicBezTo>
                  <a:cubicBezTo>
                    <a:pt x="334" y="110"/>
                    <a:pt x="334" y="113"/>
                    <a:pt x="334" y="117"/>
                  </a:cubicBezTo>
                  <a:cubicBezTo>
                    <a:pt x="334" y="144"/>
                    <a:pt x="334" y="144"/>
                    <a:pt x="334" y="144"/>
                  </a:cubicBezTo>
                  <a:cubicBezTo>
                    <a:pt x="347" y="144"/>
                    <a:pt x="347" y="144"/>
                    <a:pt x="347" y="144"/>
                  </a:cubicBezTo>
                  <a:cubicBezTo>
                    <a:pt x="347" y="116"/>
                    <a:pt x="347" y="116"/>
                    <a:pt x="347" y="116"/>
                  </a:cubicBezTo>
                  <a:cubicBezTo>
                    <a:pt x="348" y="113"/>
                    <a:pt x="349" y="111"/>
                    <a:pt x="351" y="109"/>
                  </a:cubicBezTo>
                  <a:cubicBezTo>
                    <a:pt x="354" y="107"/>
                    <a:pt x="356" y="106"/>
                    <a:pt x="358" y="106"/>
                  </a:cubicBezTo>
                  <a:cubicBezTo>
                    <a:pt x="361" y="106"/>
                    <a:pt x="363" y="107"/>
                    <a:pt x="364" y="109"/>
                  </a:cubicBezTo>
                  <a:cubicBezTo>
                    <a:pt x="365" y="110"/>
                    <a:pt x="366" y="113"/>
                    <a:pt x="366" y="117"/>
                  </a:cubicBezTo>
                  <a:cubicBezTo>
                    <a:pt x="366" y="144"/>
                    <a:pt x="366" y="144"/>
                    <a:pt x="366" y="144"/>
                  </a:cubicBezTo>
                  <a:lnTo>
                    <a:pt x="378" y="144"/>
                  </a:lnTo>
                  <a:close/>
                  <a:moveTo>
                    <a:pt x="393" y="138"/>
                  </a:moveTo>
                  <a:cubicBezTo>
                    <a:pt x="395" y="140"/>
                    <a:pt x="398" y="142"/>
                    <a:pt x="401" y="143"/>
                  </a:cubicBezTo>
                  <a:cubicBezTo>
                    <a:pt x="404" y="145"/>
                    <a:pt x="408" y="145"/>
                    <a:pt x="412" y="145"/>
                  </a:cubicBezTo>
                  <a:cubicBezTo>
                    <a:pt x="417" y="145"/>
                    <a:pt x="422" y="144"/>
                    <a:pt x="426" y="142"/>
                  </a:cubicBezTo>
                  <a:cubicBezTo>
                    <a:pt x="429" y="139"/>
                    <a:pt x="432" y="136"/>
                    <a:pt x="434" y="133"/>
                  </a:cubicBezTo>
                  <a:cubicBezTo>
                    <a:pt x="424" y="130"/>
                    <a:pt x="424" y="130"/>
                    <a:pt x="424" y="130"/>
                  </a:cubicBezTo>
                  <a:cubicBezTo>
                    <a:pt x="423" y="132"/>
                    <a:pt x="421" y="133"/>
                    <a:pt x="419" y="134"/>
                  </a:cubicBezTo>
                  <a:cubicBezTo>
                    <a:pt x="417" y="136"/>
                    <a:pt x="415" y="136"/>
                    <a:pt x="412" y="136"/>
                  </a:cubicBezTo>
                  <a:cubicBezTo>
                    <a:pt x="410" y="136"/>
                    <a:pt x="409" y="136"/>
                    <a:pt x="407" y="135"/>
                  </a:cubicBezTo>
                  <a:cubicBezTo>
                    <a:pt x="406" y="135"/>
                    <a:pt x="405" y="134"/>
                    <a:pt x="403" y="133"/>
                  </a:cubicBezTo>
                  <a:cubicBezTo>
                    <a:pt x="402" y="132"/>
                    <a:pt x="401" y="131"/>
                    <a:pt x="401" y="129"/>
                  </a:cubicBezTo>
                  <a:cubicBezTo>
                    <a:pt x="400" y="128"/>
                    <a:pt x="399" y="126"/>
                    <a:pt x="399" y="124"/>
                  </a:cubicBezTo>
                  <a:cubicBezTo>
                    <a:pt x="437" y="124"/>
                    <a:pt x="437" y="124"/>
                    <a:pt x="437" y="124"/>
                  </a:cubicBezTo>
                  <a:cubicBezTo>
                    <a:pt x="437" y="124"/>
                    <a:pt x="437" y="123"/>
                    <a:pt x="437" y="122"/>
                  </a:cubicBezTo>
                  <a:cubicBezTo>
                    <a:pt x="437" y="121"/>
                    <a:pt x="437" y="121"/>
                    <a:pt x="437" y="120"/>
                  </a:cubicBezTo>
                  <a:cubicBezTo>
                    <a:pt x="437" y="117"/>
                    <a:pt x="436" y="113"/>
                    <a:pt x="435" y="110"/>
                  </a:cubicBezTo>
                  <a:cubicBezTo>
                    <a:pt x="434" y="107"/>
                    <a:pt x="432" y="105"/>
                    <a:pt x="430" y="102"/>
                  </a:cubicBezTo>
                  <a:cubicBezTo>
                    <a:pt x="428" y="100"/>
                    <a:pt x="425" y="98"/>
                    <a:pt x="422" y="97"/>
                  </a:cubicBezTo>
                  <a:cubicBezTo>
                    <a:pt x="419" y="96"/>
                    <a:pt x="416" y="95"/>
                    <a:pt x="412" y="95"/>
                  </a:cubicBezTo>
                  <a:cubicBezTo>
                    <a:pt x="408" y="95"/>
                    <a:pt x="404" y="96"/>
                    <a:pt x="401" y="97"/>
                  </a:cubicBezTo>
                  <a:cubicBezTo>
                    <a:pt x="398" y="98"/>
                    <a:pt x="395" y="100"/>
                    <a:pt x="393" y="103"/>
                  </a:cubicBezTo>
                  <a:cubicBezTo>
                    <a:pt x="391" y="105"/>
                    <a:pt x="389" y="107"/>
                    <a:pt x="388" y="111"/>
                  </a:cubicBezTo>
                  <a:cubicBezTo>
                    <a:pt x="387" y="114"/>
                    <a:pt x="386" y="117"/>
                    <a:pt x="386" y="120"/>
                  </a:cubicBezTo>
                  <a:cubicBezTo>
                    <a:pt x="386" y="124"/>
                    <a:pt x="387" y="127"/>
                    <a:pt x="388" y="130"/>
                  </a:cubicBezTo>
                  <a:cubicBezTo>
                    <a:pt x="389" y="133"/>
                    <a:pt x="391" y="135"/>
                    <a:pt x="393" y="138"/>
                  </a:cubicBezTo>
                  <a:close/>
                  <a:moveTo>
                    <a:pt x="400" y="111"/>
                  </a:moveTo>
                  <a:cubicBezTo>
                    <a:pt x="401" y="110"/>
                    <a:pt x="402" y="108"/>
                    <a:pt x="403" y="107"/>
                  </a:cubicBezTo>
                  <a:cubicBezTo>
                    <a:pt x="404" y="106"/>
                    <a:pt x="405" y="105"/>
                    <a:pt x="407" y="105"/>
                  </a:cubicBezTo>
                  <a:cubicBezTo>
                    <a:pt x="408" y="104"/>
                    <a:pt x="410" y="104"/>
                    <a:pt x="411" y="104"/>
                  </a:cubicBezTo>
                  <a:cubicBezTo>
                    <a:pt x="415" y="104"/>
                    <a:pt x="418" y="105"/>
                    <a:pt x="420" y="107"/>
                  </a:cubicBezTo>
                  <a:cubicBezTo>
                    <a:pt x="423" y="109"/>
                    <a:pt x="424" y="112"/>
                    <a:pt x="424" y="116"/>
                  </a:cubicBezTo>
                  <a:cubicBezTo>
                    <a:pt x="399" y="116"/>
                    <a:pt x="399" y="116"/>
                    <a:pt x="399" y="116"/>
                  </a:cubicBezTo>
                  <a:cubicBezTo>
                    <a:pt x="399" y="114"/>
                    <a:pt x="400" y="113"/>
                    <a:pt x="400" y="111"/>
                  </a:cubicBezTo>
                  <a:close/>
                  <a:moveTo>
                    <a:pt x="487" y="101"/>
                  </a:moveTo>
                  <a:cubicBezTo>
                    <a:pt x="486" y="99"/>
                    <a:pt x="484" y="98"/>
                    <a:pt x="482" y="97"/>
                  </a:cubicBezTo>
                  <a:cubicBezTo>
                    <a:pt x="480" y="96"/>
                    <a:pt x="478" y="95"/>
                    <a:pt x="475" y="95"/>
                  </a:cubicBezTo>
                  <a:cubicBezTo>
                    <a:pt x="471" y="95"/>
                    <a:pt x="467" y="96"/>
                    <a:pt x="463" y="98"/>
                  </a:cubicBezTo>
                  <a:cubicBezTo>
                    <a:pt x="460" y="99"/>
                    <a:pt x="457" y="102"/>
                    <a:pt x="456" y="105"/>
                  </a:cubicBezTo>
                  <a:cubicBezTo>
                    <a:pt x="456" y="96"/>
                    <a:pt x="456" y="96"/>
                    <a:pt x="456" y="96"/>
                  </a:cubicBezTo>
                  <a:cubicBezTo>
                    <a:pt x="444" y="96"/>
                    <a:pt x="444" y="96"/>
                    <a:pt x="444" y="96"/>
                  </a:cubicBezTo>
                  <a:cubicBezTo>
                    <a:pt x="444" y="144"/>
                    <a:pt x="444" y="144"/>
                    <a:pt x="444" y="144"/>
                  </a:cubicBezTo>
                  <a:cubicBezTo>
                    <a:pt x="457" y="144"/>
                    <a:pt x="457" y="144"/>
                    <a:pt x="457" y="144"/>
                  </a:cubicBezTo>
                  <a:cubicBezTo>
                    <a:pt x="457" y="116"/>
                    <a:pt x="457" y="116"/>
                    <a:pt x="457" y="116"/>
                  </a:cubicBezTo>
                  <a:cubicBezTo>
                    <a:pt x="457" y="114"/>
                    <a:pt x="458" y="113"/>
                    <a:pt x="459" y="112"/>
                  </a:cubicBezTo>
                  <a:cubicBezTo>
                    <a:pt x="460" y="111"/>
                    <a:pt x="461" y="110"/>
                    <a:pt x="462" y="109"/>
                  </a:cubicBezTo>
                  <a:cubicBezTo>
                    <a:pt x="463" y="108"/>
                    <a:pt x="464" y="107"/>
                    <a:pt x="466" y="107"/>
                  </a:cubicBezTo>
                  <a:cubicBezTo>
                    <a:pt x="467" y="106"/>
                    <a:pt x="468" y="106"/>
                    <a:pt x="469" y="106"/>
                  </a:cubicBezTo>
                  <a:cubicBezTo>
                    <a:pt x="472" y="106"/>
                    <a:pt x="474" y="107"/>
                    <a:pt x="475" y="109"/>
                  </a:cubicBezTo>
                  <a:cubicBezTo>
                    <a:pt x="476" y="110"/>
                    <a:pt x="477" y="113"/>
                    <a:pt x="477" y="117"/>
                  </a:cubicBezTo>
                  <a:cubicBezTo>
                    <a:pt x="477" y="144"/>
                    <a:pt x="477" y="144"/>
                    <a:pt x="477" y="144"/>
                  </a:cubicBezTo>
                  <a:cubicBezTo>
                    <a:pt x="490" y="144"/>
                    <a:pt x="490" y="144"/>
                    <a:pt x="490" y="144"/>
                  </a:cubicBezTo>
                  <a:cubicBezTo>
                    <a:pt x="490" y="114"/>
                    <a:pt x="490" y="114"/>
                    <a:pt x="490" y="114"/>
                  </a:cubicBezTo>
                  <a:cubicBezTo>
                    <a:pt x="490" y="112"/>
                    <a:pt x="489" y="109"/>
                    <a:pt x="489" y="107"/>
                  </a:cubicBezTo>
                  <a:cubicBezTo>
                    <a:pt x="489" y="105"/>
                    <a:pt x="488" y="103"/>
                    <a:pt x="487" y="101"/>
                  </a:cubicBezTo>
                  <a:close/>
                  <a:moveTo>
                    <a:pt x="526" y="132"/>
                  </a:moveTo>
                  <a:cubicBezTo>
                    <a:pt x="526" y="132"/>
                    <a:pt x="525" y="133"/>
                    <a:pt x="523" y="133"/>
                  </a:cubicBezTo>
                  <a:cubicBezTo>
                    <a:pt x="522" y="133"/>
                    <a:pt x="521" y="134"/>
                    <a:pt x="520" y="134"/>
                  </a:cubicBezTo>
                  <a:cubicBezTo>
                    <a:pt x="518" y="134"/>
                    <a:pt x="517" y="133"/>
                    <a:pt x="516" y="133"/>
                  </a:cubicBezTo>
                  <a:cubicBezTo>
                    <a:pt x="515" y="132"/>
                    <a:pt x="515" y="131"/>
                    <a:pt x="515" y="129"/>
                  </a:cubicBezTo>
                  <a:cubicBezTo>
                    <a:pt x="515" y="105"/>
                    <a:pt x="515" y="105"/>
                    <a:pt x="515" y="105"/>
                  </a:cubicBezTo>
                  <a:cubicBezTo>
                    <a:pt x="525" y="105"/>
                    <a:pt x="525" y="105"/>
                    <a:pt x="525" y="105"/>
                  </a:cubicBezTo>
                  <a:cubicBezTo>
                    <a:pt x="525" y="96"/>
                    <a:pt x="525" y="96"/>
                    <a:pt x="525" y="96"/>
                  </a:cubicBezTo>
                  <a:cubicBezTo>
                    <a:pt x="515" y="96"/>
                    <a:pt x="515" y="96"/>
                    <a:pt x="515" y="96"/>
                  </a:cubicBezTo>
                  <a:cubicBezTo>
                    <a:pt x="515" y="80"/>
                    <a:pt x="515" y="80"/>
                    <a:pt x="515" y="80"/>
                  </a:cubicBezTo>
                  <a:cubicBezTo>
                    <a:pt x="503" y="80"/>
                    <a:pt x="503" y="80"/>
                    <a:pt x="503" y="80"/>
                  </a:cubicBezTo>
                  <a:cubicBezTo>
                    <a:pt x="503" y="96"/>
                    <a:pt x="503" y="96"/>
                    <a:pt x="503" y="96"/>
                  </a:cubicBezTo>
                  <a:cubicBezTo>
                    <a:pt x="496" y="96"/>
                    <a:pt x="496" y="96"/>
                    <a:pt x="496" y="96"/>
                  </a:cubicBezTo>
                  <a:cubicBezTo>
                    <a:pt x="496" y="105"/>
                    <a:pt x="496" y="105"/>
                    <a:pt x="496" y="105"/>
                  </a:cubicBezTo>
                  <a:cubicBezTo>
                    <a:pt x="503" y="105"/>
                    <a:pt x="503" y="105"/>
                    <a:pt x="503" y="105"/>
                  </a:cubicBezTo>
                  <a:cubicBezTo>
                    <a:pt x="503" y="133"/>
                    <a:pt x="503" y="133"/>
                    <a:pt x="503" y="133"/>
                  </a:cubicBezTo>
                  <a:cubicBezTo>
                    <a:pt x="503" y="135"/>
                    <a:pt x="503" y="137"/>
                    <a:pt x="504" y="139"/>
                  </a:cubicBezTo>
                  <a:cubicBezTo>
                    <a:pt x="504" y="140"/>
                    <a:pt x="505" y="141"/>
                    <a:pt x="506" y="142"/>
                  </a:cubicBezTo>
                  <a:cubicBezTo>
                    <a:pt x="508" y="143"/>
                    <a:pt x="509" y="144"/>
                    <a:pt x="510" y="144"/>
                  </a:cubicBezTo>
                  <a:cubicBezTo>
                    <a:pt x="512" y="145"/>
                    <a:pt x="513" y="145"/>
                    <a:pt x="515" y="145"/>
                  </a:cubicBezTo>
                  <a:cubicBezTo>
                    <a:pt x="518" y="145"/>
                    <a:pt x="520" y="145"/>
                    <a:pt x="523" y="144"/>
                  </a:cubicBezTo>
                  <a:cubicBezTo>
                    <a:pt x="525" y="143"/>
                    <a:pt x="527" y="142"/>
                    <a:pt x="529" y="142"/>
                  </a:cubicBezTo>
                  <a:lnTo>
                    <a:pt x="526" y="132"/>
                  </a:lnTo>
                  <a:close/>
                  <a:moveTo>
                    <a:pt x="42" y="164"/>
                  </a:moveTo>
                  <a:cubicBezTo>
                    <a:pt x="40" y="162"/>
                    <a:pt x="38" y="160"/>
                    <a:pt x="36" y="159"/>
                  </a:cubicBezTo>
                  <a:cubicBezTo>
                    <a:pt x="34" y="158"/>
                    <a:pt x="31" y="157"/>
                    <a:pt x="28" y="157"/>
                  </a:cubicBezTo>
                  <a:cubicBezTo>
                    <a:pt x="1" y="157"/>
                    <a:pt x="1" y="157"/>
                    <a:pt x="1" y="157"/>
                  </a:cubicBezTo>
                  <a:cubicBezTo>
                    <a:pt x="1" y="223"/>
                    <a:pt x="1" y="223"/>
                    <a:pt x="1" y="223"/>
                  </a:cubicBezTo>
                  <a:cubicBezTo>
                    <a:pt x="8" y="223"/>
                    <a:pt x="8" y="223"/>
                    <a:pt x="8" y="223"/>
                  </a:cubicBezTo>
                  <a:cubicBezTo>
                    <a:pt x="8" y="199"/>
                    <a:pt x="8" y="199"/>
                    <a:pt x="8" y="199"/>
                  </a:cubicBezTo>
                  <a:cubicBezTo>
                    <a:pt x="29" y="199"/>
                    <a:pt x="29" y="199"/>
                    <a:pt x="29" y="199"/>
                  </a:cubicBezTo>
                  <a:cubicBezTo>
                    <a:pt x="32" y="199"/>
                    <a:pt x="34" y="198"/>
                    <a:pt x="37" y="197"/>
                  </a:cubicBezTo>
                  <a:cubicBezTo>
                    <a:pt x="39" y="196"/>
                    <a:pt x="41" y="194"/>
                    <a:pt x="42" y="192"/>
                  </a:cubicBezTo>
                  <a:cubicBezTo>
                    <a:pt x="44" y="191"/>
                    <a:pt x="45" y="188"/>
                    <a:pt x="46" y="186"/>
                  </a:cubicBezTo>
                  <a:cubicBezTo>
                    <a:pt x="47" y="183"/>
                    <a:pt x="48" y="181"/>
                    <a:pt x="48" y="178"/>
                  </a:cubicBezTo>
                  <a:cubicBezTo>
                    <a:pt x="48" y="175"/>
                    <a:pt x="47" y="173"/>
                    <a:pt x="46" y="171"/>
                  </a:cubicBezTo>
                  <a:cubicBezTo>
                    <a:pt x="45" y="168"/>
                    <a:pt x="44" y="166"/>
                    <a:pt x="42" y="164"/>
                  </a:cubicBezTo>
                  <a:close/>
                  <a:moveTo>
                    <a:pt x="40" y="184"/>
                  </a:moveTo>
                  <a:cubicBezTo>
                    <a:pt x="40" y="185"/>
                    <a:pt x="39" y="187"/>
                    <a:pt x="38" y="188"/>
                  </a:cubicBezTo>
                  <a:cubicBezTo>
                    <a:pt x="37" y="190"/>
                    <a:pt x="35" y="191"/>
                    <a:pt x="34" y="192"/>
                  </a:cubicBezTo>
                  <a:cubicBezTo>
                    <a:pt x="32" y="193"/>
                    <a:pt x="30" y="193"/>
                    <a:pt x="29" y="193"/>
                  </a:cubicBezTo>
                  <a:cubicBezTo>
                    <a:pt x="8" y="193"/>
                    <a:pt x="8" y="193"/>
                    <a:pt x="8" y="193"/>
                  </a:cubicBezTo>
                  <a:cubicBezTo>
                    <a:pt x="8" y="163"/>
                    <a:pt x="8" y="163"/>
                    <a:pt x="8" y="163"/>
                  </a:cubicBezTo>
                  <a:cubicBezTo>
                    <a:pt x="28" y="163"/>
                    <a:pt x="28" y="163"/>
                    <a:pt x="28" y="163"/>
                  </a:cubicBezTo>
                  <a:cubicBezTo>
                    <a:pt x="30" y="163"/>
                    <a:pt x="31" y="163"/>
                    <a:pt x="33" y="164"/>
                  </a:cubicBezTo>
                  <a:cubicBezTo>
                    <a:pt x="35" y="165"/>
                    <a:pt x="36" y="166"/>
                    <a:pt x="37" y="167"/>
                  </a:cubicBezTo>
                  <a:cubicBezTo>
                    <a:pt x="39" y="169"/>
                    <a:pt x="40" y="170"/>
                    <a:pt x="40" y="172"/>
                  </a:cubicBezTo>
                  <a:cubicBezTo>
                    <a:pt x="41" y="174"/>
                    <a:pt x="41" y="176"/>
                    <a:pt x="41" y="178"/>
                  </a:cubicBezTo>
                  <a:cubicBezTo>
                    <a:pt x="41" y="180"/>
                    <a:pt x="41" y="182"/>
                    <a:pt x="40" y="184"/>
                  </a:cubicBezTo>
                  <a:close/>
                  <a:moveTo>
                    <a:pt x="70" y="178"/>
                  </a:moveTo>
                  <a:cubicBezTo>
                    <a:pt x="67" y="180"/>
                    <a:pt x="65" y="183"/>
                    <a:pt x="63" y="186"/>
                  </a:cubicBezTo>
                  <a:cubicBezTo>
                    <a:pt x="63" y="175"/>
                    <a:pt x="63" y="175"/>
                    <a:pt x="63" y="175"/>
                  </a:cubicBezTo>
                  <a:cubicBezTo>
                    <a:pt x="57" y="175"/>
                    <a:pt x="57" y="175"/>
                    <a:pt x="57" y="175"/>
                  </a:cubicBezTo>
                  <a:cubicBezTo>
                    <a:pt x="57" y="223"/>
                    <a:pt x="57" y="223"/>
                    <a:pt x="57" y="223"/>
                  </a:cubicBezTo>
                  <a:cubicBezTo>
                    <a:pt x="64" y="223"/>
                    <a:pt x="64" y="223"/>
                    <a:pt x="64" y="223"/>
                  </a:cubicBezTo>
                  <a:cubicBezTo>
                    <a:pt x="64" y="193"/>
                    <a:pt x="64" y="193"/>
                    <a:pt x="64" y="193"/>
                  </a:cubicBezTo>
                  <a:cubicBezTo>
                    <a:pt x="65" y="189"/>
                    <a:pt x="67" y="186"/>
                    <a:pt x="70" y="184"/>
                  </a:cubicBezTo>
                  <a:cubicBezTo>
                    <a:pt x="73" y="182"/>
                    <a:pt x="77" y="181"/>
                    <a:pt x="81" y="180"/>
                  </a:cubicBezTo>
                  <a:cubicBezTo>
                    <a:pt x="81" y="175"/>
                    <a:pt x="81" y="175"/>
                    <a:pt x="81" y="175"/>
                  </a:cubicBezTo>
                  <a:cubicBezTo>
                    <a:pt x="81" y="175"/>
                    <a:pt x="81" y="175"/>
                    <a:pt x="80" y="175"/>
                  </a:cubicBezTo>
                  <a:cubicBezTo>
                    <a:pt x="77" y="175"/>
                    <a:pt x="73" y="176"/>
                    <a:pt x="70" y="178"/>
                  </a:cubicBezTo>
                  <a:close/>
                  <a:moveTo>
                    <a:pt x="90" y="165"/>
                  </a:moveTo>
                  <a:cubicBezTo>
                    <a:pt x="96" y="165"/>
                    <a:pt x="96" y="165"/>
                    <a:pt x="96" y="165"/>
                  </a:cubicBezTo>
                  <a:cubicBezTo>
                    <a:pt x="96" y="156"/>
                    <a:pt x="96" y="156"/>
                    <a:pt x="96" y="156"/>
                  </a:cubicBezTo>
                  <a:cubicBezTo>
                    <a:pt x="90" y="156"/>
                    <a:pt x="90" y="156"/>
                    <a:pt x="90" y="156"/>
                  </a:cubicBezTo>
                  <a:lnTo>
                    <a:pt x="90" y="165"/>
                  </a:lnTo>
                  <a:close/>
                  <a:moveTo>
                    <a:pt x="90" y="223"/>
                  </a:moveTo>
                  <a:cubicBezTo>
                    <a:pt x="96" y="223"/>
                    <a:pt x="96" y="223"/>
                    <a:pt x="96" y="223"/>
                  </a:cubicBezTo>
                  <a:cubicBezTo>
                    <a:pt x="96" y="175"/>
                    <a:pt x="96" y="175"/>
                    <a:pt x="96" y="175"/>
                  </a:cubicBezTo>
                  <a:cubicBezTo>
                    <a:pt x="90" y="175"/>
                    <a:pt x="90" y="175"/>
                    <a:pt x="90" y="175"/>
                  </a:cubicBezTo>
                  <a:lnTo>
                    <a:pt x="90" y="223"/>
                  </a:lnTo>
                  <a:close/>
                  <a:moveTo>
                    <a:pt x="128" y="217"/>
                  </a:moveTo>
                  <a:cubicBezTo>
                    <a:pt x="111" y="175"/>
                    <a:pt x="111" y="175"/>
                    <a:pt x="111" y="175"/>
                  </a:cubicBezTo>
                  <a:cubicBezTo>
                    <a:pt x="105" y="175"/>
                    <a:pt x="105" y="175"/>
                    <a:pt x="105" y="175"/>
                  </a:cubicBezTo>
                  <a:cubicBezTo>
                    <a:pt x="124" y="223"/>
                    <a:pt x="124" y="223"/>
                    <a:pt x="124" y="223"/>
                  </a:cubicBezTo>
                  <a:cubicBezTo>
                    <a:pt x="131" y="223"/>
                    <a:pt x="131" y="223"/>
                    <a:pt x="131" y="223"/>
                  </a:cubicBezTo>
                  <a:cubicBezTo>
                    <a:pt x="150" y="175"/>
                    <a:pt x="150" y="175"/>
                    <a:pt x="150" y="175"/>
                  </a:cubicBezTo>
                  <a:cubicBezTo>
                    <a:pt x="144" y="175"/>
                    <a:pt x="144" y="175"/>
                    <a:pt x="144" y="175"/>
                  </a:cubicBezTo>
                  <a:lnTo>
                    <a:pt x="128" y="217"/>
                  </a:lnTo>
                  <a:close/>
                  <a:moveTo>
                    <a:pt x="195" y="215"/>
                  </a:moveTo>
                  <a:cubicBezTo>
                    <a:pt x="195" y="193"/>
                    <a:pt x="195" y="193"/>
                    <a:pt x="195" y="193"/>
                  </a:cubicBezTo>
                  <a:cubicBezTo>
                    <a:pt x="195" y="187"/>
                    <a:pt x="193" y="182"/>
                    <a:pt x="190" y="179"/>
                  </a:cubicBezTo>
                  <a:cubicBezTo>
                    <a:pt x="186" y="176"/>
                    <a:pt x="181" y="174"/>
                    <a:pt x="175" y="174"/>
                  </a:cubicBezTo>
                  <a:cubicBezTo>
                    <a:pt x="169" y="174"/>
                    <a:pt x="163" y="176"/>
                    <a:pt x="157" y="180"/>
                  </a:cubicBezTo>
                  <a:cubicBezTo>
                    <a:pt x="159" y="184"/>
                    <a:pt x="159" y="184"/>
                    <a:pt x="159" y="184"/>
                  </a:cubicBezTo>
                  <a:cubicBezTo>
                    <a:pt x="162" y="183"/>
                    <a:pt x="165" y="181"/>
                    <a:pt x="167" y="180"/>
                  </a:cubicBezTo>
                  <a:cubicBezTo>
                    <a:pt x="170" y="179"/>
                    <a:pt x="172" y="179"/>
                    <a:pt x="175" y="179"/>
                  </a:cubicBezTo>
                  <a:cubicBezTo>
                    <a:pt x="179" y="179"/>
                    <a:pt x="182" y="180"/>
                    <a:pt x="185" y="182"/>
                  </a:cubicBezTo>
                  <a:cubicBezTo>
                    <a:pt x="187" y="185"/>
                    <a:pt x="188" y="188"/>
                    <a:pt x="188" y="193"/>
                  </a:cubicBezTo>
                  <a:cubicBezTo>
                    <a:pt x="188" y="197"/>
                    <a:pt x="188" y="197"/>
                    <a:pt x="188" y="197"/>
                  </a:cubicBezTo>
                  <a:cubicBezTo>
                    <a:pt x="187" y="196"/>
                    <a:pt x="184" y="196"/>
                    <a:pt x="182" y="195"/>
                  </a:cubicBezTo>
                  <a:cubicBezTo>
                    <a:pt x="179" y="195"/>
                    <a:pt x="177" y="194"/>
                    <a:pt x="174" y="194"/>
                  </a:cubicBezTo>
                  <a:cubicBezTo>
                    <a:pt x="171" y="194"/>
                    <a:pt x="169" y="195"/>
                    <a:pt x="166" y="196"/>
                  </a:cubicBezTo>
                  <a:cubicBezTo>
                    <a:pt x="164" y="196"/>
                    <a:pt x="162" y="197"/>
                    <a:pt x="160" y="199"/>
                  </a:cubicBezTo>
                  <a:cubicBezTo>
                    <a:pt x="158" y="200"/>
                    <a:pt x="157" y="201"/>
                    <a:pt x="156" y="203"/>
                  </a:cubicBezTo>
                  <a:cubicBezTo>
                    <a:pt x="155" y="205"/>
                    <a:pt x="154" y="207"/>
                    <a:pt x="154" y="209"/>
                  </a:cubicBezTo>
                  <a:cubicBezTo>
                    <a:pt x="154" y="211"/>
                    <a:pt x="154" y="213"/>
                    <a:pt x="155" y="215"/>
                  </a:cubicBezTo>
                  <a:cubicBezTo>
                    <a:pt x="156" y="217"/>
                    <a:pt x="157" y="218"/>
                    <a:pt x="159" y="220"/>
                  </a:cubicBezTo>
                  <a:cubicBezTo>
                    <a:pt x="160" y="221"/>
                    <a:pt x="162" y="222"/>
                    <a:pt x="164" y="223"/>
                  </a:cubicBezTo>
                  <a:cubicBezTo>
                    <a:pt x="166" y="224"/>
                    <a:pt x="168" y="224"/>
                    <a:pt x="170" y="224"/>
                  </a:cubicBezTo>
                  <a:cubicBezTo>
                    <a:pt x="174" y="224"/>
                    <a:pt x="178" y="223"/>
                    <a:pt x="181" y="222"/>
                  </a:cubicBezTo>
                  <a:cubicBezTo>
                    <a:pt x="184" y="220"/>
                    <a:pt x="187" y="218"/>
                    <a:pt x="189" y="215"/>
                  </a:cubicBezTo>
                  <a:cubicBezTo>
                    <a:pt x="189" y="219"/>
                    <a:pt x="189" y="219"/>
                    <a:pt x="189" y="219"/>
                  </a:cubicBezTo>
                  <a:cubicBezTo>
                    <a:pt x="190" y="220"/>
                    <a:pt x="190" y="221"/>
                    <a:pt x="191" y="222"/>
                  </a:cubicBezTo>
                  <a:cubicBezTo>
                    <a:pt x="192" y="223"/>
                    <a:pt x="193" y="223"/>
                    <a:pt x="195" y="223"/>
                  </a:cubicBezTo>
                  <a:cubicBezTo>
                    <a:pt x="195" y="223"/>
                    <a:pt x="196" y="223"/>
                    <a:pt x="197" y="223"/>
                  </a:cubicBezTo>
                  <a:cubicBezTo>
                    <a:pt x="197" y="217"/>
                    <a:pt x="197" y="217"/>
                    <a:pt x="197" y="217"/>
                  </a:cubicBezTo>
                  <a:cubicBezTo>
                    <a:pt x="196" y="217"/>
                    <a:pt x="195" y="217"/>
                    <a:pt x="195" y="215"/>
                  </a:cubicBezTo>
                  <a:close/>
                  <a:moveTo>
                    <a:pt x="188" y="209"/>
                  </a:moveTo>
                  <a:cubicBezTo>
                    <a:pt x="188" y="209"/>
                    <a:pt x="188" y="210"/>
                    <a:pt x="188" y="211"/>
                  </a:cubicBezTo>
                  <a:cubicBezTo>
                    <a:pt x="188" y="211"/>
                    <a:pt x="187" y="212"/>
                    <a:pt x="187" y="212"/>
                  </a:cubicBezTo>
                  <a:cubicBezTo>
                    <a:pt x="185" y="214"/>
                    <a:pt x="183" y="216"/>
                    <a:pt x="181" y="217"/>
                  </a:cubicBezTo>
                  <a:cubicBezTo>
                    <a:pt x="178" y="219"/>
                    <a:pt x="175" y="219"/>
                    <a:pt x="172" y="219"/>
                  </a:cubicBezTo>
                  <a:cubicBezTo>
                    <a:pt x="170" y="219"/>
                    <a:pt x="168" y="219"/>
                    <a:pt x="167" y="218"/>
                  </a:cubicBezTo>
                  <a:cubicBezTo>
                    <a:pt x="166" y="218"/>
                    <a:pt x="164" y="217"/>
                    <a:pt x="163" y="216"/>
                  </a:cubicBezTo>
                  <a:cubicBezTo>
                    <a:pt x="162" y="215"/>
                    <a:pt x="162" y="214"/>
                    <a:pt x="161" y="213"/>
                  </a:cubicBezTo>
                  <a:cubicBezTo>
                    <a:pt x="160" y="211"/>
                    <a:pt x="160" y="210"/>
                    <a:pt x="160" y="209"/>
                  </a:cubicBezTo>
                  <a:cubicBezTo>
                    <a:pt x="160" y="205"/>
                    <a:pt x="161" y="203"/>
                    <a:pt x="164" y="201"/>
                  </a:cubicBezTo>
                  <a:cubicBezTo>
                    <a:pt x="167" y="199"/>
                    <a:pt x="171" y="198"/>
                    <a:pt x="175" y="198"/>
                  </a:cubicBezTo>
                  <a:cubicBezTo>
                    <a:pt x="177" y="198"/>
                    <a:pt x="180" y="199"/>
                    <a:pt x="182" y="199"/>
                  </a:cubicBezTo>
                  <a:cubicBezTo>
                    <a:pt x="184" y="200"/>
                    <a:pt x="186" y="200"/>
                    <a:pt x="188" y="201"/>
                  </a:cubicBezTo>
                  <a:lnTo>
                    <a:pt x="188" y="209"/>
                  </a:lnTo>
                  <a:close/>
                  <a:moveTo>
                    <a:pt x="227" y="217"/>
                  </a:moveTo>
                  <a:cubicBezTo>
                    <a:pt x="225" y="217"/>
                    <a:pt x="224" y="218"/>
                    <a:pt x="222" y="218"/>
                  </a:cubicBezTo>
                  <a:cubicBezTo>
                    <a:pt x="221" y="218"/>
                    <a:pt x="219" y="217"/>
                    <a:pt x="218" y="217"/>
                  </a:cubicBezTo>
                  <a:cubicBezTo>
                    <a:pt x="217" y="216"/>
                    <a:pt x="216" y="214"/>
                    <a:pt x="216" y="213"/>
                  </a:cubicBezTo>
                  <a:cubicBezTo>
                    <a:pt x="216" y="180"/>
                    <a:pt x="216" y="180"/>
                    <a:pt x="216" y="180"/>
                  </a:cubicBezTo>
                  <a:cubicBezTo>
                    <a:pt x="227" y="180"/>
                    <a:pt x="227" y="180"/>
                    <a:pt x="227" y="180"/>
                  </a:cubicBezTo>
                  <a:cubicBezTo>
                    <a:pt x="227" y="175"/>
                    <a:pt x="227" y="175"/>
                    <a:pt x="227" y="175"/>
                  </a:cubicBezTo>
                  <a:cubicBezTo>
                    <a:pt x="216" y="175"/>
                    <a:pt x="216" y="175"/>
                    <a:pt x="216" y="175"/>
                  </a:cubicBezTo>
                  <a:cubicBezTo>
                    <a:pt x="216" y="159"/>
                    <a:pt x="216" y="159"/>
                    <a:pt x="216" y="159"/>
                  </a:cubicBezTo>
                  <a:cubicBezTo>
                    <a:pt x="210" y="159"/>
                    <a:pt x="210" y="159"/>
                    <a:pt x="210" y="159"/>
                  </a:cubicBezTo>
                  <a:cubicBezTo>
                    <a:pt x="210" y="175"/>
                    <a:pt x="210" y="175"/>
                    <a:pt x="210" y="175"/>
                  </a:cubicBezTo>
                  <a:cubicBezTo>
                    <a:pt x="203" y="175"/>
                    <a:pt x="203" y="175"/>
                    <a:pt x="203" y="175"/>
                  </a:cubicBezTo>
                  <a:cubicBezTo>
                    <a:pt x="203" y="180"/>
                    <a:pt x="203" y="180"/>
                    <a:pt x="203" y="180"/>
                  </a:cubicBezTo>
                  <a:cubicBezTo>
                    <a:pt x="210" y="180"/>
                    <a:pt x="210" y="180"/>
                    <a:pt x="210" y="180"/>
                  </a:cubicBezTo>
                  <a:cubicBezTo>
                    <a:pt x="210" y="214"/>
                    <a:pt x="210" y="214"/>
                    <a:pt x="210" y="214"/>
                  </a:cubicBezTo>
                  <a:cubicBezTo>
                    <a:pt x="210" y="216"/>
                    <a:pt x="210" y="217"/>
                    <a:pt x="211" y="218"/>
                  </a:cubicBezTo>
                  <a:cubicBezTo>
                    <a:pt x="211" y="220"/>
                    <a:pt x="212" y="221"/>
                    <a:pt x="213" y="221"/>
                  </a:cubicBezTo>
                  <a:cubicBezTo>
                    <a:pt x="214" y="222"/>
                    <a:pt x="215" y="223"/>
                    <a:pt x="216" y="223"/>
                  </a:cubicBezTo>
                  <a:cubicBezTo>
                    <a:pt x="218" y="223"/>
                    <a:pt x="219" y="224"/>
                    <a:pt x="220" y="224"/>
                  </a:cubicBezTo>
                  <a:cubicBezTo>
                    <a:pt x="221" y="224"/>
                    <a:pt x="223" y="223"/>
                    <a:pt x="224" y="223"/>
                  </a:cubicBezTo>
                  <a:cubicBezTo>
                    <a:pt x="225" y="223"/>
                    <a:pt x="226" y="223"/>
                    <a:pt x="227" y="222"/>
                  </a:cubicBezTo>
                  <a:cubicBezTo>
                    <a:pt x="228" y="222"/>
                    <a:pt x="229" y="222"/>
                    <a:pt x="229" y="221"/>
                  </a:cubicBezTo>
                  <a:cubicBezTo>
                    <a:pt x="230" y="221"/>
                    <a:pt x="231" y="221"/>
                    <a:pt x="231" y="221"/>
                  </a:cubicBezTo>
                  <a:cubicBezTo>
                    <a:pt x="229" y="216"/>
                    <a:pt x="229" y="216"/>
                    <a:pt x="229" y="216"/>
                  </a:cubicBezTo>
                  <a:cubicBezTo>
                    <a:pt x="229" y="216"/>
                    <a:pt x="228" y="216"/>
                    <a:pt x="227" y="217"/>
                  </a:cubicBezTo>
                  <a:close/>
                  <a:moveTo>
                    <a:pt x="276" y="181"/>
                  </a:moveTo>
                  <a:cubicBezTo>
                    <a:pt x="274" y="179"/>
                    <a:pt x="271" y="177"/>
                    <a:pt x="268" y="176"/>
                  </a:cubicBezTo>
                  <a:cubicBezTo>
                    <a:pt x="265" y="175"/>
                    <a:pt x="262" y="174"/>
                    <a:pt x="258" y="174"/>
                  </a:cubicBezTo>
                  <a:cubicBezTo>
                    <a:pt x="255" y="174"/>
                    <a:pt x="252" y="175"/>
                    <a:pt x="249" y="176"/>
                  </a:cubicBezTo>
                  <a:cubicBezTo>
                    <a:pt x="246" y="177"/>
                    <a:pt x="243" y="179"/>
                    <a:pt x="241" y="181"/>
                  </a:cubicBezTo>
                  <a:cubicBezTo>
                    <a:pt x="239" y="184"/>
                    <a:pt x="237" y="186"/>
                    <a:pt x="236" y="189"/>
                  </a:cubicBezTo>
                  <a:cubicBezTo>
                    <a:pt x="235" y="192"/>
                    <a:pt x="234" y="195"/>
                    <a:pt x="234" y="199"/>
                  </a:cubicBezTo>
                  <a:cubicBezTo>
                    <a:pt x="234" y="202"/>
                    <a:pt x="235" y="205"/>
                    <a:pt x="236" y="209"/>
                  </a:cubicBezTo>
                  <a:cubicBezTo>
                    <a:pt x="237" y="212"/>
                    <a:pt x="239" y="214"/>
                    <a:pt x="241" y="217"/>
                  </a:cubicBezTo>
                  <a:cubicBezTo>
                    <a:pt x="243" y="219"/>
                    <a:pt x="246" y="221"/>
                    <a:pt x="249" y="222"/>
                  </a:cubicBezTo>
                  <a:cubicBezTo>
                    <a:pt x="252" y="223"/>
                    <a:pt x="255" y="224"/>
                    <a:pt x="259" y="224"/>
                  </a:cubicBezTo>
                  <a:cubicBezTo>
                    <a:pt x="261" y="224"/>
                    <a:pt x="263" y="224"/>
                    <a:pt x="265" y="223"/>
                  </a:cubicBezTo>
                  <a:cubicBezTo>
                    <a:pt x="267" y="222"/>
                    <a:pt x="269" y="222"/>
                    <a:pt x="271" y="221"/>
                  </a:cubicBezTo>
                  <a:cubicBezTo>
                    <a:pt x="273" y="219"/>
                    <a:pt x="275" y="218"/>
                    <a:pt x="276" y="217"/>
                  </a:cubicBezTo>
                  <a:cubicBezTo>
                    <a:pt x="277" y="215"/>
                    <a:pt x="278" y="214"/>
                    <a:pt x="279" y="212"/>
                  </a:cubicBezTo>
                  <a:cubicBezTo>
                    <a:pt x="274" y="210"/>
                    <a:pt x="274" y="210"/>
                    <a:pt x="274" y="210"/>
                  </a:cubicBezTo>
                  <a:cubicBezTo>
                    <a:pt x="273" y="212"/>
                    <a:pt x="272" y="213"/>
                    <a:pt x="271" y="214"/>
                  </a:cubicBezTo>
                  <a:cubicBezTo>
                    <a:pt x="270" y="215"/>
                    <a:pt x="269" y="216"/>
                    <a:pt x="268" y="217"/>
                  </a:cubicBezTo>
                  <a:cubicBezTo>
                    <a:pt x="266" y="217"/>
                    <a:pt x="265" y="218"/>
                    <a:pt x="263" y="218"/>
                  </a:cubicBezTo>
                  <a:cubicBezTo>
                    <a:pt x="262" y="219"/>
                    <a:pt x="260" y="219"/>
                    <a:pt x="259" y="219"/>
                  </a:cubicBezTo>
                  <a:cubicBezTo>
                    <a:pt x="257" y="219"/>
                    <a:pt x="254" y="219"/>
                    <a:pt x="252" y="218"/>
                  </a:cubicBezTo>
                  <a:cubicBezTo>
                    <a:pt x="250" y="217"/>
                    <a:pt x="248" y="216"/>
                    <a:pt x="247" y="214"/>
                  </a:cubicBezTo>
                  <a:cubicBezTo>
                    <a:pt x="245" y="212"/>
                    <a:pt x="244" y="211"/>
                    <a:pt x="243" y="208"/>
                  </a:cubicBezTo>
                  <a:cubicBezTo>
                    <a:pt x="242" y="206"/>
                    <a:pt x="241" y="204"/>
                    <a:pt x="241" y="201"/>
                  </a:cubicBezTo>
                  <a:cubicBezTo>
                    <a:pt x="282" y="201"/>
                    <a:pt x="282" y="201"/>
                    <a:pt x="282" y="201"/>
                  </a:cubicBezTo>
                  <a:cubicBezTo>
                    <a:pt x="282" y="201"/>
                    <a:pt x="282" y="201"/>
                    <a:pt x="282" y="200"/>
                  </a:cubicBezTo>
                  <a:cubicBezTo>
                    <a:pt x="282" y="199"/>
                    <a:pt x="282" y="199"/>
                    <a:pt x="282" y="199"/>
                  </a:cubicBezTo>
                  <a:cubicBezTo>
                    <a:pt x="282" y="195"/>
                    <a:pt x="282" y="192"/>
                    <a:pt x="281" y="189"/>
                  </a:cubicBezTo>
                  <a:cubicBezTo>
                    <a:pt x="279" y="186"/>
                    <a:pt x="278" y="184"/>
                    <a:pt x="276" y="181"/>
                  </a:cubicBezTo>
                  <a:close/>
                  <a:moveTo>
                    <a:pt x="241" y="196"/>
                  </a:moveTo>
                  <a:cubicBezTo>
                    <a:pt x="241" y="194"/>
                    <a:pt x="242" y="192"/>
                    <a:pt x="243" y="189"/>
                  </a:cubicBezTo>
                  <a:cubicBezTo>
                    <a:pt x="244" y="187"/>
                    <a:pt x="245" y="185"/>
                    <a:pt x="246" y="184"/>
                  </a:cubicBezTo>
                  <a:cubicBezTo>
                    <a:pt x="248" y="182"/>
                    <a:pt x="250" y="181"/>
                    <a:pt x="252" y="180"/>
                  </a:cubicBezTo>
                  <a:cubicBezTo>
                    <a:pt x="254" y="179"/>
                    <a:pt x="256" y="179"/>
                    <a:pt x="259" y="179"/>
                  </a:cubicBezTo>
                  <a:cubicBezTo>
                    <a:pt x="261" y="179"/>
                    <a:pt x="263" y="179"/>
                    <a:pt x="265" y="180"/>
                  </a:cubicBezTo>
                  <a:cubicBezTo>
                    <a:pt x="267" y="181"/>
                    <a:pt x="269" y="182"/>
                    <a:pt x="271" y="184"/>
                  </a:cubicBezTo>
                  <a:cubicBezTo>
                    <a:pt x="272" y="185"/>
                    <a:pt x="273" y="187"/>
                    <a:pt x="275" y="189"/>
                  </a:cubicBezTo>
                  <a:cubicBezTo>
                    <a:pt x="276" y="191"/>
                    <a:pt x="276" y="194"/>
                    <a:pt x="276" y="196"/>
                  </a:cubicBezTo>
                  <a:lnTo>
                    <a:pt x="241" y="196"/>
                  </a:lnTo>
                  <a:close/>
                  <a:moveTo>
                    <a:pt x="323" y="157"/>
                  </a:moveTo>
                  <a:cubicBezTo>
                    <a:pt x="317" y="157"/>
                    <a:pt x="317" y="157"/>
                    <a:pt x="317" y="157"/>
                  </a:cubicBezTo>
                  <a:cubicBezTo>
                    <a:pt x="317" y="223"/>
                    <a:pt x="317" y="223"/>
                    <a:pt x="317" y="223"/>
                  </a:cubicBezTo>
                  <a:cubicBezTo>
                    <a:pt x="361" y="223"/>
                    <a:pt x="361" y="223"/>
                    <a:pt x="361" y="223"/>
                  </a:cubicBezTo>
                  <a:cubicBezTo>
                    <a:pt x="361" y="217"/>
                    <a:pt x="361" y="217"/>
                    <a:pt x="361" y="217"/>
                  </a:cubicBezTo>
                  <a:cubicBezTo>
                    <a:pt x="323" y="217"/>
                    <a:pt x="323" y="217"/>
                    <a:pt x="323" y="217"/>
                  </a:cubicBezTo>
                  <a:lnTo>
                    <a:pt x="323" y="157"/>
                  </a:lnTo>
                  <a:close/>
                  <a:moveTo>
                    <a:pt x="377" y="157"/>
                  </a:moveTo>
                  <a:cubicBezTo>
                    <a:pt x="371" y="157"/>
                    <a:pt x="371" y="157"/>
                    <a:pt x="371" y="157"/>
                  </a:cubicBezTo>
                  <a:cubicBezTo>
                    <a:pt x="371" y="223"/>
                    <a:pt x="371" y="223"/>
                    <a:pt x="371" y="223"/>
                  </a:cubicBezTo>
                  <a:cubicBezTo>
                    <a:pt x="415" y="223"/>
                    <a:pt x="415" y="223"/>
                    <a:pt x="415" y="223"/>
                  </a:cubicBezTo>
                  <a:cubicBezTo>
                    <a:pt x="415" y="217"/>
                    <a:pt x="415" y="217"/>
                    <a:pt x="415" y="217"/>
                  </a:cubicBezTo>
                  <a:cubicBezTo>
                    <a:pt x="377" y="217"/>
                    <a:pt x="377" y="217"/>
                    <a:pt x="377" y="217"/>
                  </a:cubicBezTo>
                  <a:lnTo>
                    <a:pt x="377" y="157"/>
                  </a:lnTo>
                  <a:close/>
                  <a:moveTo>
                    <a:pt x="464" y="211"/>
                  </a:moveTo>
                  <a:cubicBezTo>
                    <a:pt x="462" y="213"/>
                    <a:pt x="460" y="214"/>
                    <a:pt x="459" y="215"/>
                  </a:cubicBezTo>
                  <a:cubicBezTo>
                    <a:pt x="457" y="216"/>
                    <a:pt x="455" y="217"/>
                    <a:pt x="453" y="217"/>
                  </a:cubicBezTo>
                  <a:cubicBezTo>
                    <a:pt x="451" y="218"/>
                    <a:pt x="449" y="218"/>
                    <a:pt x="447" y="218"/>
                  </a:cubicBezTo>
                  <a:cubicBezTo>
                    <a:pt x="444" y="218"/>
                    <a:pt x="441" y="217"/>
                    <a:pt x="438" y="215"/>
                  </a:cubicBezTo>
                  <a:cubicBezTo>
                    <a:pt x="435" y="214"/>
                    <a:pt x="432" y="212"/>
                    <a:pt x="430" y="209"/>
                  </a:cubicBezTo>
                  <a:cubicBezTo>
                    <a:pt x="428" y="207"/>
                    <a:pt x="426" y="204"/>
                    <a:pt x="425" y="201"/>
                  </a:cubicBezTo>
                  <a:cubicBezTo>
                    <a:pt x="423" y="197"/>
                    <a:pt x="423" y="194"/>
                    <a:pt x="423" y="190"/>
                  </a:cubicBezTo>
                  <a:cubicBezTo>
                    <a:pt x="423" y="187"/>
                    <a:pt x="423" y="183"/>
                    <a:pt x="424" y="180"/>
                  </a:cubicBezTo>
                  <a:cubicBezTo>
                    <a:pt x="425" y="177"/>
                    <a:pt x="427" y="174"/>
                    <a:pt x="429" y="172"/>
                  </a:cubicBezTo>
                  <a:cubicBezTo>
                    <a:pt x="431" y="169"/>
                    <a:pt x="434" y="167"/>
                    <a:pt x="437" y="165"/>
                  </a:cubicBezTo>
                  <a:cubicBezTo>
                    <a:pt x="440" y="164"/>
                    <a:pt x="443" y="163"/>
                    <a:pt x="447" y="163"/>
                  </a:cubicBezTo>
                  <a:cubicBezTo>
                    <a:pt x="449" y="163"/>
                    <a:pt x="451" y="163"/>
                    <a:pt x="452" y="163"/>
                  </a:cubicBezTo>
                  <a:cubicBezTo>
                    <a:pt x="454" y="164"/>
                    <a:pt x="456" y="164"/>
                    <a:pt x="458" y="165"/>
                  </a:cubicBezTo>
                  <a:cubicBezTo>
                    <a:pt x="460" y="166"/>
                    <a:pt x="461" y="168"/>
                    <a:pt x="463" y="169"/>
                  </a:cubicBezTo>
                  <a:cubicBezTo>
                    <a:pt x="464" y="171"/>
                    <a:pt x="465" y="172"/>
                    <a:pt x="466" y="174"/>
                  </a:cubicBezTo>
                  <a:cubicBezTo>
                    <a:pt x="472" y="171"/>
                    <a:pt x="472" y="171"/>
                    <a:pt x="472" y="171"/>
                  </a:cubicBezTo>
                  <a:cubicBezTo>
                    <a:pt x="470" y="167"/>
                    <a:pt x="467" y="164"/>
                    <a:pt x="462" y="161"/>
                  </a:cubicBezTo>
                  <a:cubicBezTo>
                    <a:pt x="458" y="158"/>
                    <a:pt x="453" y="157"/>
                    <a:pt x="447" y="157"/>
                  </a:cubicBezTo>
                  <a:cubicBezTo>
                    <a:pt x="442" y="157"/>
                    <a:pt x="438" y="158"/>
                    <a:pt x="434" y="160"/>
                  </a:cubicBezTo>
                  <a:cubicBezTo>
                    <a:pt x="430" y="162"/>
                    <a:pt x="427" y="164"/>
                    <a:pt x="424" y="167"/>
                  </a:cubicBezTo>
                  <a:cubicBezTo>
                    <a:pt x="422" y="171"/>
                    <a:pt x="420" y="174"/>
                    <a:pt x="418" y="178"/>
                  </a:cubicBezTo>
                  <a:cubicBezTo>
                    <a:pt x="417" y="182"/>
                    <a:pt x="416" y="186"/>
                    <a:pt x="416" y="190"/>
                  </a:cubicBezTo>
                  <a:cubicBezTo>
                    <a:pt x="416" y="194"/>
                    <a:pt x="417" y="198"/>
                    <a:pt x="418" y="202"/>
                  </a:cubicBezTo>
                  <a:cubicBezTo>
                    <a:pt x="420" y="206"/>
                    <a:pt x="422" y="210"/>
                    <a:pt x="425" y="213"/>
                  </a:cubicBezTo>
                  <a:cubicBezTo>
                    <a:pt x="428" y="216"/>
                    <a:pt x="431" y="219"/>
                    <a:pt x="435" y="221"/>
                  </a:cubicBezTo>
                  <a:cubicBezTo>
                    <a:pt x="438" y="223"/>
                    <a:pt x="442" y="224"/>
                    <a:pt x="447" y="224"/>
                  </a:cubicBezTo>
                  <a:cubicBezTo>
                    <a:pt x="449" y="224"/>
                    <a:pt x="452" y="223"/>
                    <a:pt x="455" y="223"/>
                  </a:cubicBezTo>
                  <a:cubicBezTo>
                    <a:pt x="457" y="222"/>
                    <a:pt x="460" y="221"/>
                    <a:pt x="462" y="220"/>
                  </a:cubicBezTo>
                  <a:cubicBezTo>
                    <a:pt x="464" y="218"/>
                    <a:pt x="467" y="217"/>
                    <a:pt x="468" y="215"/>
                  </a:cubicBezTo>
                  <a:cubicBezTo>
                    <a:pt x="470" y="213"/>
                    <a:pt x="472" y="211"/>
                    <a:pt x="473" y="208"/>
                  </a:cubicBezTo>
                  <a:cubicBezTo>
                    <a:pt x="468" y="206"/>
                    <a:pt x="468" y="206"/>
                    <a:pt x="468" y="206"/>
                  </a:cubicBezTo>
                  <a:cubicBezTo>
                    <a:pt x="466" y="208"/>
                    <a:pt x="465" y="210"/>
                    <a:pt x="464" y="21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2514879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AD986B36-3084-487F-B2EF-800FD706F722}"/>
              </a:ext>
            </a:extLst>
          </p:cNvPr>
          <p:cNvPicPr>
            <a:picLocks noGrp="1" noChangeAspect="1"/>
          </p:cNvPicPr>
          <p:nvPr>
            <p:ph type="pic" sz="quarter" idx="2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937" b="5937"/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68EEDAD7-8091-4F7B-87D7-317085B5330A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2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5" name="TextBox 194">
            <a:extLst>
              <a:ext uri="{FF2B5EF4-FFF2-40B4-BE49-F238E27FC236}">
                <a16:creationId xmlns:a16="http://schemas.microsoft.com/office/drawing/2014/main" id="{0CD437A4-FB43-4EE5-B682-37AE790ECBCB}"/>
              </a:ext>
            </a:extLst>
          </p:cNvPr>
          <p:cNvSpPr txBox="1"/>
          <p:nvPr/>
        </p:nvSpPr>
        <p:spPr>
          <a:xfrm>
            <a:off x="4956629" y="3075057"/>
            <a:ext cx="227874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THE </a:t>
            </a:r>
            <a:r>
              <a:rPr lang="en-US" sz="4000" u="sng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END</a:t>
            </a: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50162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Placeholder 19">
            <a:extLst>
              <a:ext uri="{FF2B5EF4-FFF2-40B4-BE49-F238E27FC236}">
                <a16:creationId xmlns:a16="http://schemas.microsoft.com/office/drawing/2014/main" id="{96B2A183-597F-46D6-BAD3-0B0258B01ECE}"/>
              </a:ext>
            </a:extLst>
          </p:cNvPr>
          <p:cNvPicPr>
            <a:picLocks noGrp="1" noChangeAspect="1"/>
          </p:cNvPicPr>
          <p:nvPr>
            <p:ph type="pic" sz="quarter" idx="37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328" b="18328"/>
          <a:stretch>
            <a:fillRect/>
          </a:stretch>
        </p:blipFill>
        <p:spPr>
          <a:xfrm>
            <a:off x="0" y="0"/>
            <a:ext cx="12192000" cy="5138738"/>
          </a:xfr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70CAABE8-DFE3-4A75-BE97-CD596B5267AD}"/>
              </a:ext>
            </a:extLst>
          </p:cNvPr>
          <p:cNvSpPr/>
          <p:nvPr/>
        </p:nvSpPr>
        <p:spPr>
          <a:xfrm>
            <a:off x="0" y="-1"/>
            <a:ext cx="12192000" cy="5138057"/>
          </a:xfrm>
          <a:prstGeom prst="rect">
            <a:avLst/>
          </a:prstGeom>
          <a:solidFill>
            <a:schemeClr val="accent2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Placeholder 14">
            <a:extLst>
              <a:ext uri="{FF2B5EF4-FFF2-40B4-BE49-F238E27FC236}">
                <a16:creationId xmlns:a16="http://schemas.microsoft.com/office/drawing/2014/main" id="{2DF68416-6C53-4029-BD33-5F5C34D0C99F}"/>
              </a:ext>
            </a:extLst>
          </p:cNvPr>
          <p:cNvPicPr>
            <a:picLocks noGrp="1" noChangeAspect="1"/>
          </p:cNvPicPr>
          <p:nvPr>
            <p:ph type="pic" sz="quarter" idx="4294967295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56" t="4396" r="12256" b="46214"/>
          <a:stretch/>
        </p:blipFill>
        <p:spPr>
          <a:xfrm>
            <a:off x="5308624" y="1781651"/>
            <a:ext cx="1574752" cy="1574752"/>
          </a:xfrm>
          <a:custGeom>
            <a:avLst/>
            <a:gdLst>
              <a:gd name="connsiteX0" fmla="*/ 787376 w 1574752"/>
              <a:gd name="connsiteY0" fmla="*/ 0 h 1574752"/>
              <a:gd name="connsiteX1" fmla="*/ 1574752 w 1574752"/>
              <a:gd name="connsiteY1" fmla="*/ 787376 h 1574752"/>
              <a:gd name="connsiteX2" fmla="*/ 787376 w 1574752"/>
              <a:gd name="connsiteY2" fmla="*/ 1574752 h 1574752"/>
              <a:gd name="connsiteX3" fmla="*/ 0 w 1574752"/>
              <a:gd name="connsiteY3" fmla="*/ 787376 h 1574752"/>
              <a:gd name="connsiteX4" fmla="*/ 787376 w 1574752"/>
              <a:gd name="connsiteY4" fmla="*/ 0 h 1574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74752" h="1574752">
                <a:moveTo>
                  <a:pt x="787376" y="0"/>
                </a:moveTo>
                <a:cubicBezTo>
                  <a:pt x="1222232" y="0"/>
                  <a:pt x="1574752" y="352520"/>
                  <a:pt x="1574752" y="787376"/>
                </a:cubicBezTo>
                <a:cubicBezTo>
                  <a:pt x="1574752" y="1222232"/>
                  <a:pt x="1222232" y="1574752"/>
                  <a:pt x="787376" y="1574752"/>
                </a:cubicBezTo>
                <a:cubicBezTo>
                  <a:pt x="352520" y="1574752"/>
                  <a:pt x="0" y="1222232"/>
                  <a:pt x="0" y="787376"/>
                </a:cubicBezTo>
                <a:cubicBezTo>
                  <a:pt x="0" y="352520"/>
                  <a:pt x="352520" y="0"/>
                  <a:pt x="787376" y="0"/>
                </a:cubicBezTo>
                <a:close/>
              </a:path>
            </a:pathLst>
          </a:custGeom>
        </p:spPr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51AB10D-544B-47F7-9A8F-479FAF79FEC1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199" y="481013"/>
            <a:ext cx="10515600" cy="679450"/>
          </a:xfrm>
        </p:spPr>
        <p:txBody>
          <a:bodyPr/>
          <a:lstStyle/>
          <a:p>
            <a:r>
              <a:rPr lang="en-US" b="1" dirty="0">
                <a:solidFill>
                  <a:schemeClr val="bg1"/>
                </a:solidFill>
              </a:rPr>
              <a:t>Welcome Message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E4B08365-79F9-401F-AF0D-DE3725EFCB9B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199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Lorem ipsum dolor sit </a:t>
            </a:r>
            <a:r>
              <a:rPr lang="en-US" dirty="0" err="1">
                <a:solidFill>
                  <a:schemeClr val="bg1"/>
                </a:solidFill>
              </a:rPr>
              <a:t>amet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agam</a:t>
            </a:r>
            <a:r>
              <a:rPr lang="en-US" dirty="0">
                <a:solidFill>
                  <a:schemeClr val="bg1"/>
                </a:solidFill>
              </a:rPr>
              <a:t> facer </a:t>
            </a:r>
            <a:r>
              <a:rPr lang="en-US" dirty="0" err="1">
                <a:solidFill>
                  <a:schemeClr val="bg1"/>
                </a:solidFill>
              </a:rPr>
              <a:t>modo</a:t>
            </a:r>
            <a:r>
              <a:rPr lang="en-US" dirty="0">
                <a:solidFill>
                  <a:schemeClr val="bg1"/>
                </a:solidFill>
              </a:rPr>
              <a:t> data lorem ipsum dolor sit </a:t>
            </a:r>
            <a:r>
              <a:rPr lang="en-US" dirty="0" err="1">
                <a:solidFill>
                  <a:schemeClr val="bg1"/>
                </a:solidFill>
              </a:rPr>
              <a:t>amet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agam</a:t>
            </a:r>
            <a:r>
              <a:rPr lang="en-US" dirty="0">
                <a:solidFill>
                  <a:schemeClr val="bg1"/>
                </a:solidFill>
              </a:rPr>
              <a:t> facer </a:t>
            </a:r>
            <a:r>
              <a:rPr lang="en-US" dirty="0" err="1">
                <a:solidFill>
                  <a:schemeClr val="bg1"/>
                </a:solidFill>
              </a:rPr>
              <a:t>modo</a:t>
            </a:r>
            <a:r>
              <a:rPr lang="en-US" dirty="0">
                <a:solidFill>
                  <a:schemeClr val="bg1"/>
                </a:solidFill>
              </a:rPr>
              <a:t> data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80806CC4-87A1-455E-818F-F2F9838119C9}"/>
              </a:ext>
            </a:extLst>
          </p:cNvPr>
          <p:cNvGrpSpPr/>
          <p:nvPr/>
        </p:nvGrpSpPr>
        <p:grpSpPr>
          <a:xfrm>
            <a:off x="5322316" y="3534184"/>
            <a:ext cx="1547368" cy="456474"/>
            <a:chOff x="5308624" y="3534184"/>
            <a:chExt cx="1547368" cy="456474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142EA7BC-27BA-4EBB-8D70-6A22429962D7}"/>
                </a:ext>
              </a:extLst>
            </p:cNvPr>
            <p:cNvSpPr txBox="1"/>
            <p:nvPr/>
          </p:nvSpPr>
          <p:spPr>
            <a:xfrm>
              <a:off x="5308624" y="3534184"/>
              <a:ext cx="154736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JOHN DEO</a:t>
              </a:r>
            </a:p>
          </p:txBody>
        </p: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A3BFCA3E-EC08-4A81-BD77-D6F61CA0A70A}"/>
                </a:ext>
              </a:extLst>
            </p:cNvPr>
            <p:cNvCxnSpPr>
              <a:cxnSpLocks/>
            </p:cNvCxnSpPr>
            <p:nvPr/>
          </p:nvCxnSpPr>
          <p:spPr>
            <a:xfrm>
              <a:off x="5819285" y="3990658"/>
              <a:ext cx="526047" cy="0"/>
            </a:xfrm>
            <a:prstGeom prst="line">
              <a:avLst/>
            </a:prstGeom>
            <a:ln w="28575">
              <a:solidFill>
                <a:schemeClr val="bg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" name="Rectangle 28">
            <a:extLst>
              <a:ext uri="{FF2B5EF4-FFF2-40B4-BE49-F238E27FC236}">
                <a16:creationId xmlns:a16="http://schemas.microsoft.com/office/drawing/2014/main" id="{C85EE077-C37A-4788-8F38-24472C94BCF9}"/>
              </a:ext>
            </a:extLst>
          </p:cNvPr>
          <p:cNvSpPr/>
          <p:nvPr/>
        </p:nvSpPr>
        <p:spPr>
          <a:xfrm>
            <a:off x="2270170" y="5428807"/>
            <a:ext cx="7651660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2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industry's standard dummy text ever since the 1500s, when an unknown printer took a galley of type and scrambled it to make a type specimen book</a:t>
            </a:r>
          </a:p>
        </p:txBody>
      </p:sp>
    </p:spTree>
    <p:extLst>
      <p:ext uri="{BB962C8B-B14F-4D97-AF65-F5344CB8AC3E}">
        <p14:creationId xmlns:p14="http://schemas.microsoft.com/office/powerpoint/2010/main" val="25457752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8509E65F-7C20-442D-91AE-7C44FF242899}"/>
              </a:ext>
            </a:extLst>
          </p:cNvPr>
          <p:cNvPicPr>
            <a:picLocks noGrp="1" noChangeAspect="1"/>
          </p:cNvPicPr>
          <p:nvPr>
            <p:ph type="pic" sz="quarter" idx="26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03" b="7903"/>
          <a:stretch>
            <a:fillRect/>
          </a:stretch>
        </p:blipFill>
        <p:spPr>
          <a:xfrm>
            <a:off x="0" y="3489"/>
            <a:ext cx="12192000" cy="6856099"/>
          </a:xfr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03CDBCAA-7DF1-442E-85CD-40C04B8A83FF}"/>
              </a:ext>
            </a:extLst>
          </p:cNvPr>
          <p:cNvSpPr/>
          <p:nvPr/>
        </p:nvSpPr>
        <p:spPr>
          <a:xfrm>
            <a:off x="0" y="1632235"/>
            <a:ext cx="12192000" cy="3598606"/>
          </a:xfrm>
          <a:prstGeom prst="rect">
            <a:avLst/>
          </a:prstGeom>
          <a:solidFill>
            <a:schemeClr val="accent2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2BE23EFA-CB71-487D-80D0-ACF0DE852337}"/>
              </a:ext>
            </a:extLst>
          </p:cNvPr>
          <p:cNvGrpSpPr/>
          <p:nvPr/>
        </p:nvGrpSpPr>
        <p:grpSpPr>
          <a:xfrm>
            <a:off x="1915354" y="2428728"/>
            <a:ext cx="8361293" cy="2005620"/>
            <a:chOff x="2149763" y="2358887"/>
            <a:chExt cx="8361293" cy="2005620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ADA13660-70CB-4227-8A14-0718838F4B4F}"/>
                </a:ext>
              </a:extLst>
            </p:cNvPr>
            <p:cNvSpPr/>
            <p:nvPr/>
          </p:nvSpPr>
          <p:spPr>
            <a:xfrm>
              <a:off x="2149763" y="3041068"/>
              <a:ext cx="8361293" cy="132343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2400"/>
                </a:lnSpc>
              </a:pPr>
              <a:r>
                <a:rPr lang="en-US" sz="1200" b="1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Lorem Ipsum</a:t>
              </a:r>
              <a:r>
                <a:rPr lang="en-US" sz="12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 is simply dummy text of the printing and typesetting industry. Lorem Ipsum has been the industry's standard dummy text ever since the 1500s, when an unknown printer took a galley of type and scrambled it to make a type specimen book. It has survived not only five centuries, but also the leap into electronic typesetting, remaining essentially unchanged. It was </a:t>
              </a:r>
              <a:r>
                <a:rPr lang="en-US" sz="1200" dirty="0" err="1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popularised</a:t>
              </a:r>
              <a:r>
                <a:rPr lang="en-US" sz="12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 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5E26DDC3-7E5D-4982-89A7-3BDB4D0E9E75}"/>
                </a:ext>
              </a:extLst>
            </p:cNvPr>
            <p:cNvSpPr txBox="1"/>
            <p:nvPr/>
          </p:nvSpPr>
          <p:spPr>
            <a:xfrm>
              <a:off x="5515400" y="2358887"/>
              <a:ext cx="182217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dirty="0">
                  <a:solidFill>
                    <a:schemeClr val="bg1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About us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729361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Placeholder 8">
            <a:extLst>
              <a:ext uri="{FF2B5EF4-FFF2-40B4-BE49-F238E27FC236}">
                <a16:creationId xmlns:a16="http://schemas.microsoft.com/office/drawing/2014/main" id="{1F05CFF0-D648-4DF4-9D14-20843ECFDE01}"/>
              </a:ext>
            </a:extLst>
          </p:cNvPr>
          <p:cNvPicPr>
            <a:picLocks noGrp="1" noChangeAspect="1"/>
          </p:cNvPicPr>
          <p:nvPr>
            <p:ph type="pic" sz="quarter" idx="2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866" b="10866"/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627294C-7E6B-424D-9E7E-C4A6F02DC03B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2"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C5323E7A-1F1F-4410-9AB7-357854F51192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sz="3600" b="1" dirty="0">
                <a:solidFill>
                  <a:schemeClr val="bg1"/>
                </a:solidFill>
              </a:rPr>
              <a:t>Our Services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BA4763BD-1501-4754-A04D-6B7711DB2597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Lorem ipsum dolor sit </a:t>
            </a:r>
            <a:r>
              <a:rPr lang="en-US" dirty="0" err="1">
                <a:solidFill>
                  <a:schemeClr val="bg1"/>
                </a:solidFill>
              </a:rPr>
              <a:t>amet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agam</a:t>
            </a:r>
            <a:r>
              <a:rPr lang="en-US" dirty="0">
                <a:solidFill>
                  <a:schemeClr val="bg1"/>
                </a:solidFill>
              </a:rPr>
              <a:t> facer </a:t>
            </a:r>
            <a:r>
              <a:rPr lang="en-US" dirty="0" err="1">
                <a:solidFill>
                  <a:schemeClr val="bg1"/>
                </a:solidFill>
              </a:rPr>
              <a:t>modo</a:t>
            </a:r>
            <a:r>
              <a:rPr lang="en-US" dirty="0">
                <a:solidFill>
                  <a:schemeClr val="bg1"/>
                </a:solidFill>
              </a:rPr>
              <a:t> data lorem ipsum dolor sit </a:t>
            </a:r>
            <a:r>
              <a:rPr lang="en-US" dirty="0" err="1">
                <a:solidFill>
                  <a:schemeClr val="bg1"/>
                </a:solidFill>
              </a:rPr>
              <a:t>amet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agam</a:t>
            </a:r>
            <a:r>
              <a:rPr lang="en-US" dirty="0">
                <a:solidFill>
                  <a:schemeClr val="bg1"/>
                </a:solidFill>
              </a:rPr>
              <a:t> facer </a:t>
            </a:r>
            <a:r>
              <a:rPr lang="en-US" dirty="0" err="1">
                <a:solidFill>
                  <a:schemeClr val="bg1"/>
                </a:solidFill>
              </a:rPr>
              <a:t>modo</a:t>
            </a:r>
            <a:r>
              <a:rPr lang="en-US" dirty="0">
                <a:solidFill>
                  <a:schemeClr val="bg1"/>
                </a:solidFill>
              </a:rPr>
              <a:t> data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57740F28-6FA8-4B98-BA81-14393C51A2E6}"/>
              </a:ext>
            </a:extLst>
          </p:cNvPr>
          <p:cNvSpPr/>
          <p:nvPr/>
        </p:nvSpPr>
        <p:spPr>
          <a:xfrm>
            <a:off x="5645478" y="1601840"/>
            <a:ext cx="901044" cy="6981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79E4BC17-2499-484D-B191-332651843325}"/>
              </a:ext>
            </a:extLst>
          </p:cNvPr>
          <p:cNvGrpSpPr/>
          <p:nvPr/>
        </p:nvGrpSpPr>
        <p:grpSpPr>
          <a:xfrm>
            <a:off x="2381029" y="2256955"/>
            <a:ext cx="7429942" cy="3636544"/>
            <a:chOff x="2462572" y="2300497"/>
            <a:chExt cx="7429942" cy="3636544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73F8C148-2BB7-49BA-816F-B3F0B30DBD34}"/>
                </a:ext>
              </a:extLst>
            </p:cNvPr>
            <p:cNvGrpSpPr/>
            <p:nvPr/>
          </p:nvGrpSpPr>
          <p:grpSpPr>
            <a:xfrm>
              <a:off x="2462572" y="2300497"/>
              <a:ext cx="2915092" cy="3636544"/>
              <a:chOff x="6895424" y="7512050"/>
              <a:chExt cx="2915092" cy="3636544"/>
            </a:xfrm>
          </p:grpSpPr>
          <p:cxnSp>
            <p:nvCxnSpPr>
              <p:cNvPr id="27" name="Straight Connector 26">
                <a:extLst>
                  <a:ext uri="{FF2B5EF4-FFF2-40B4-BE49-F238E27FC236}">
                    <a16:creationId xmlns:a16="http://schemas.microsoft.com/office/drawing/2014/main" id="{55370C75-41A7-45A5-A325-1C891EFB2E6C}"/>
                  </a:ext>
                </a:extLst>
              </p:cNvPr>
              <p:cNvCxnSpPr/>
              <p:nvPr/>
            </p:nvCxnSpPr>
            <p:spPr>
              <a:xfrm flipH="1">
                <a:off x="7168703" y="8052706"/>
                <a:ext cx="1" cy="491307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Straight Connector 58">
                <a:extLst>
                  <a:ext uri="{FF2B5EF4-FFF2-40B4-BE49-F238E27FC236}">
                    <a16:creationId xmlns:a16="http://schemas.microsoft.com/office/drawing/2014/main" id="{27B1227F-87A1-48D3-9D3D-034DF9C78E5E}"/>
                  </a:ext>
                </a:extLst>
              </p:cNvPr>
              <p:cNvCxnSpPr/>
              <p:nvPr/>
            </p:nvCxnSpPr>
            <p:spPr>
              <a:xfrm flipH="1">
                <a:off x="7168703" y="10110371"/>
                <a:ext cx="1" cy="491307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21" name="Group 20">
                <a:extLst>
                  <a:ext uri="{FF2B5EF4-FFF2-40B4-BE49-F238E27FC236}">
                    <a16:creationId xmlns:a16="http://schemas.microsoft.com/office/drawing/2014/main" id="{F5E3B85D-49A4-4C70-91DE-6933C48CC981}"/>
                  </a:ext>
                </a:extLst>
              </p:cNvPr>
              <p:cNvGrpSpPr/>
              <p:nvPr/>
            </p:nvGrpSpPr>
            <p:grpSpPr>
              <a:xfrm>
                <a:off x="6895424" y="7512050"/>
                <a:ext cx="2915092" cy="3636544"/>
                <a:chOff x="6492292" y="2556072"/>
                <a:chExt cx="2915092" cy="3636544"/>
              </a:xfrm>
            </p:grpSpPr>
            <p:grpSp>
              <p:nvGrpSpPr>
                <p:cNvPr id="11" name="Group 10">
                  <a:extLst>
                    <a:ext uri="{FF2B5EF4-FFF2-40B4-BE49-F238E27FC236}">
                      <a16:creationId xmlns:a16="http://schemas.microsoft.com/office/drawing/2014/main" id="{378CE6C5-54C3-4F1A-BECA-46EE9075CE57}"/>
                    </a:ext>
                  </a:extLst>
                </p:cNvPr>
                <p:cNvGrpSpPr/>
                <p:nvPr/>
              </p:nvGrpSpPr>
              <p:grpSpPr>
                <a:xfrm>
                  <a:off x="6492292" y="2556072"/>
                  <a:ext cx="2817120" cy="540656"/>
                  <a:chOff x="6492292" y="2626949"/>
                  <a:chExt cx="2817120" cy="540656"/>
                </a:xfrm>
              </p:grpSpPr>
              <p:sp>
                <p:nvSpPr>
                  <p:cNvPr id="36" name="Oval 35">
                    <a:extLst>
                      <a:ext uri="{FF2B5EF4-FFF2-40B4-BE49-F238E27FC236}">
                        <a16:creationId xmlns:a16="http://schemas.microsoft.com/office/drawing/2014/main" id="{53D2880E-6DC3-43A4-895B-EA3D0F4B29AA}"/>
                      </a:ext>
                    </a:extLst>
                  </p:cNvPr>
                  <p:cNvSpPr/>
                  <p:nvPr/>
                </p:nvSpPr>
                <p:spPr>
                  <a:xfrm>
                    <a:off x="6492292" y="2626949"/>
                    <a:ext cx="540658" cy="540656"/>
                  </a:xfrm>
                  <a:prstGeom prst="ellipse">
                    <a:avLst/>
                  </a:prstGeom>
                  <a:solidFill>
                    <a:schemeClr val="bg2">
                      <a:lumMod val="50000"/>
                    </a:schemeClr>
                  </a:soli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37" name="TextBox 36">
                    <a:extLst>
                      <a:ext uri="{FF2B5EF4-FFF2-40B4-BE49-F238E27FC236}">
                        <a16:creationId xmlns:a16="http://schemas.microsoft.com/office/drawing/2014/main" id="{7008A0F0-7BF7-4E9E-91F0-682585A6FEED}"/>
                      </a:ext>
                    </a:extLst>
                  </p:cNvPr>
                  <p:cNvSpPr txBox="1"/>
                  <p:nvPr/>
                </p:nvSpPr>
                <p:spPr>
                  <a:xfrm>
                    <a:off x="6537648" y="2697221"/>
                    <a:ext cx="449944" cy="4001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2000" dirty="0">
                        <a:solidFill>
                          <a:schemeClr val="bg1"/>
                        </a:solidFill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rPr>
                      <a:t>1</a:t>
                    </a:r>
                  </a:p>
                </p:txBody>
              </p:sp>
              <p:sp>
                <p:nvSpPr>
                  <p:cNvPr id="38" name="Rectangle 9">
                    <a:extLst>
                      <a:ext uri="{FF2B5EF4-FFF2-40B4-BE49-F238E27FC236}">
                        <a16:creationId xmlns:a16="http://schemas.microsoft.com/office/drawing/2014/main" id="{5EE2754F-2FF6-41CE-946B-DB9740480C8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203596" y="2678590"/>
                    <a:ext cx="2105816" cy="437374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12700" cap="flat">
                        <a:solidFill>
                          <a:schemeClr val="tx1"/>
                        </a:solidFill>
                        <a:miter lim="800000"/>
                        <a:headEnd type="none" w="med" len="med"/>
                        <a:tailEnd type="none" w="med" len="med"/>
                      </a14:hiddenLine>
                    </a:ext>
                  </a:extLst>
                </p:spPr>
                <p:txBody>
                  <a:bodyPr lIns="0" tIns="0" rIns="0" bIns="0" anchor="ctr"/>
                  <a:lstStyle/>
                  <a:p>
                    <a:pPr>
                      <a:lnSpc>
                        <a:spcPts val="1500"/>
                      </a:lnSpc>
                    </a:pPr>
                    <a:r>
                      <a:rPr lang="en-US" sz="1100" dirty="0">
                        <a:solidFill>
                          <a:schemeClr val="bg1"/>
                        </a:solidFill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  <a:sym typeface="Montserrat-Regular" charset="0"/>
                      </a:rPr>
                      <a:t>This letterhead design is meant to project an image of</a:t>
                    </a:r>
                  </a:p>
                </p:txBody>
              </p:sp>
            </p:grpSp>
            <p:grpSp>
              <p:nvGrpSpPr>
                <p:cNvPr id="20" name="Group 19">
                  <a:extLst>
                    <a:ext uri="{FF2B5EF4-FFF2-40B4-BE49-F238E27FC236}">
                      <a16:creationId xmlns:a16="http://schemas.microsoft.com/office/drawing/2014/main" id="{0CD522F1-4295-448C-A79F-6B25A14724A0}"/>
                    </a:ext>
                  </a:extLst>
                </p:cNvPr>
                <p:cNvGrpSpPr/>
                <p:nvPr/>
              </p:nvGrpSpPr>
              <p:grpSpPr>
                <a:xfrm>
                  <a:off x="6492292" y="3588035"/>
                  <a:ext cx="2824610" cy="540656"/>
                  <a:chOff x="6492292" y="3463018"/>
                  <a:chExt cx="2824610" cy="540656"/>
                </a:xfrm>
              </p:grpSpPr>
              <p:sp>
                <p:nvSpPr>
                  <p:cNvPr id="39" name="Oval 38">
                    <a:extLst>
                      <a:ext uri="{FF2B5EF4-FFF2-40B4-BE49-F238E27FC236}">
                        <a16:creationId xmlns:a16="http://schemas.microsoft.com/office/drawing/2014/main" id="{AAE6806A-DC8E-4D55-B7D0-57E18A70DC69}"/>
                      </a:ext>
                    </a:extLst>
                  </p:cNvPr>
                  <p:cNvSpPr/>
                  <p:nvPr/>
                </p:nvSpPr>
                <p:spPr>
                  <a:xfrm>
                    <a:off x="6492292" y="3463018"/>
                    <a:ext cx="540658" cy="540656"/>
                  </a:xfrm>
                  <a:prstGeom prst="ellipse">
                    <a:avLst/>
                  </a:prstGeom>
                  <a:solidFill>
                    <a:schemeClr val="accent3"/>
                  </a:soli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grpSp>
                <p:nvGrpSpPr>
                  <p:cNvPr id="13" name="Group 12">
                    <a:extLst>
                      <a:ext uri="{FF2B5EF4-FFF2-40B4-BE49-F238E27FC236}">
                        <a16:creationId xmlns:a16="http://schemas.microsoft.com/office/drawing/2014/main" id="{58C0620D-BD98-48CF-94E6-72A3B0687AEF}"/>
                      </a:ext>
                    </a:extLst>
                  </p:cNvPr>
                  <p:cNvGrpSpPr/>
                  <p:nvPr/>
                </p:nvGrpSpPr>
                <p:grpSpPr>
                  <a:xfrm>
                    <a:off x="6537648" y="3514659"/>
                    <a:ext cx="2779254" cy="437374"/>
                    <a:chOff x="6537648" y="3514659"/>
                    <a:chExt cx="2779254" cy="437374"/>
                  </a:xfrm>
                </p:grpSpPr>
                <p:sp>
                  <p:nvSpPr>
                    <p:cNvPr id="40" name="TextBox 39">
                      <a:extLst>
                        <a:ext uri="{FF2B5EF4-FFF2-40B4-BE49-F238E27FC236}">
                          <a16:creationId xmlns:a16="http://schemas.microsoft.com/office/drawing/2014/main" id="{8E5120C3-9EAA-44A2-A0DB-74FC19BDCBB4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6537648" y="3533290"/>
                      <a:ext cx="449944" cy="400110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en-US" sz="2000" dirty="0">
                          <a:solidFill>
                            <a:schemeClr val="bg1"/>
                          </a:solidFill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2</a:t>
                      </a:r>
                    </a:p>
                  </p:txBody>
                </p:sp>
                <p:sp>
                  <p:nvSpPr>
                    <p:cNvPr id="41" name="Rectangle 9">
                      <a:extLst>
                        <a:ext uri="{FF2B5EF4-FFF2-40B4-BE49-F238E27FC236}">
                          <a16:creationId xmlns:a16="http://schemas.microsoft.com/office/drawing/2014/main" id="{D4F1B8A6-A756-4903-A535-073EFB7592AB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7203595" y="3514659"/>
                      <a:ext cx="2113307" cy="437374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12700" cap="flat">
                          <a:solidFill>
                            <a:schemeClr val="tx1"/>
                          </a:solidFill>
                          <a:miter lim="800000"/>
                          <a:headEnd type="none" w="med" len="med"/>
                          <a:tailEnd type="none" w="med" len="med"/>
                        </a14:hiddenLine>
                      </a:ext>
                    </a:extLst>
                  </p:spPr>
                  <p:txBody>
                    <a:bodyPr lIns="0" tIns="0" rIns="0" bIns="0" anchor="ctr"/>
                    <a:lstStyle/>
                    <a:p>
                      <a:pPr>
                        <a:lnSpc>
                          <a:spcPts val="1500"/>
                        </a:lnSpc>
                      </a:pPr>
                      <a:r>
                        <a:rPr lang="en-US" sz="1100" dirty="0">
                          <a:solidFill>
                            <a:schemeClr val="bg1"/>
                          </a:solidFill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  <a:sym typeface="Montserrat-Regular" charset="0"/>
                        </a:rPr>
                        <a:t>This letterhead design is meant to project an image of</a:t>
                      </a:r>
                    </a:p>
                  </p:txBody>
                </p:sp>
              </p:grpSp>
            </p:grpSp>
            <p:grpSp>
              <p:nvGrpSpPr>
                <p:cNvPr id="15" name="Group 14">
                  <a:extLst>
                    <a:ext uri="{FF2B5EF4-FFF2-40B4-BE49-F238E27FC236}">
                      <a16:creationId xmlns:a16="http://schemas.microsoft.com/office/drawing/2014/main" id="{FEAAD061-3B25-46FF-8E80-4D7CBDFDF50F}"/>
                    </a:ext>
                  </a:extLst>
                </p:cNvPr>
                <p:cNvGrpSpPr/>
                <p:nvPr/>
              </p:nvGrpSpPr>
              <p:grpSpPr>
                <a:xfrm>
                  <a:off x="6492292" y="4619998"/>
                  <a:ext cx="2915092" cy="540656"/>
                  <a:chOff x="6492292" y="4299087"/>
                  <a:chExt cx="2915092" cy="540656"/>
                </a:xfrm>
              </p:grpSpPr>
              <p:sp>
                <p:nvSpPr>
                  <p:cNvPr id="43" name="Oval 42">
                    <a:extLst>
                      <a:ext uri="{FF2B5EF4-FFF2-40B4-BE49-F238E27FC236}">
                        <a16:creationId xmlns:a16="http://schemas.microsoft.com/office/drawing/2014/main" id="{34D734A0-FB35-4B7F-B737-262A0E526F06}"/>
                      </a:ext>
                    </a:extLst>
                  </p:cNvPr>
                  <p:cNvSpPr/>
                  <p:nvPr/>
                </p:nvSpPr>
                <p:spPr>
                  <a:xfrm>
                    <a:off x="6492292" y="4299087"/>
                    <a:ext cx="540658" cy="540656"/>
                  </a:xfrm>
                  <a:prstGeom prst="ellipse">
                    <a:avLst/>
                  </a:prstGeom>
                  <a:solidFill>
                    <a:schemeClr val="accent4"/>
                  </a:soli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4" name="TextBox 43">
                    <a:extLst>
                      <a:ext uri="{FF2B5EF4-FFF2-40B4-BE49-F238E27FC236}">
                        <a16:creationId xmlns:a16="http://schemas.microsoft.com/office/drawing/2014/main" id="{99895774-92E7-41F6-8800-470E2EA6C6B1}"/>
                      </a:ext>
                    </a:extLst>
                  </p:cNvPr>
                  <p:cNvSpPr txBox="1"/>
                  <p:nvPr/>
                </p:nvSpPr>
                <p:spPr>
                  <a:xfrm>
                    <a:off x="6537648" y="4369359"/>
                    <a:ext cx="449944" cy="4001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2000" dirty="0">
                        <a:solidFill>
                          <a:schemeClr val="bg1"/>
                        </a:solidFill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rPr>
                      <a:t>3</a:t>
                    </a:r>
                  </a:p>
                </p:txBody>
              </p:sp>
              <p:sp>
                <p:nvSpPr>
                  <p:cNvPr id="45" name="Rectangle 9">
                    <a:extLst>
                      <a:ext uri="{FF2B5EF4-FFF2-40B4-BE49-F238E27FC236}">
                        <a16:creationId xmlns:a16="http://schemas.microsoft.com/office/drawing/2014/main" id="{14F1932C-9B28-41BC-BA9B-76E51A49A78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203595" y="4350728"/>
                    <a:ext cx="2203789" cy="437374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12700" cap="flat">
                        <a:solidFill>
                          <a:schemeClr val="tx1"/>
                        </a:solidFill>
                        <a:miter lim="800000"/>
                        <a:headEnd type="none" w="med" len="med"/>
                        <a:tailEnd type="none" w="med" len="med"/>
                      </a14:hiddenLine>
                    </a:ext>
                  </a:extLst>
                </p:spPr>
                <p:txBody>
                  <a:bodyPr lIns="0" tIns="0" rIns="0" bIns="0" anchor="ctr"/>
                  <a:lstStyle/>
                  <a:p>
                    <a:pPr>
                      <a:lnSpc>
                        <a:spcPts val="1500"/>
                      </a:lnSpc>
                    </a:pPr>
                    <a:r>
                      <a:rPr lang="en-US" sz="1100" dirty="0">
                        <a:solidFill>
                          <a:schemeClr val="bg1"/>
                        </a:solidFill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  <a:sym typeface="Montserrat-Regular" charset="0"/>
                      </a:rPr>
                      <a:t>This letterhead design is meant to project an image of</a:t>
                    </a:r>
                  </a:p>
                </p:txBody>
              </p:sp>
            </p:grpSp>
            <p:grpSp>
              <p:nvGrpSpPr>
                <p:cNvPr id="49" name="Group 48">
                  <a:extLst>
                    <a:ext uri="{FF2B5EF4-FFF2-40B4-BE49-F238E27FC236}">
                      <a16:creationId xmlns:a16="http://schemas.microsoft.com/office/drawing/2014/main" id="{F5F6BBA5-7CFD-4FB0-9B9C-B19DC765B076}"/>
                    </a:ext>
                  </a:extLst>
                </p:cNvPr>
                <p:cNvGrpSpPr/>
                <p:nvPr/>
              </p:nvGrpSpPr>
              <p:grpSpPr>
                <a:xfrm>
                  <a:off x="6492292" y="5651960"/>
                  <a:ext cx="2915092" cy="540656"/>
                  <a:chOff x="6492292" y="4299087"/>
                  <a:chExt cx="2915092" cy="540656"/>
                </a:xfrm>
              </p:grpSpPr>
              <p:sp>
                <p:nvSpPr>
                  <p:cNvPr id="50" name="Oval 49">
                    <a:extLst>
                      <a:ext uri="{FF2B5EF4-FFF2-40B4-BE49-F238E27FC236}">
                        <a16:creationId xmlns:a16="http://schemas.microsoft.com/office/drawing/2014/main" id="{9C184066-EA17-4D0F-924E-D06731E9F98E}"/>
                      </a:ext>
                    </a:extLst>
                  </p:cNvPr>
                  <p:cNvSpPr/>
                  <p:nvPr/>
                </p:nvSpPr>
                <p:spPr>
                  <a:xfrm>
                    <a:off x="6492292" y="4299087"/>
                    <a:ext cx="540658" cy="540656"/>
                  </a:xfrm>
                  <a:prstGeom prst="ellipse">
                    <a:avLst/>
                  </a:prstGeom>
                  <a:solidFill>
                    <a:schemeClr val="accent4"/>
                  </a:soli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1" name="TextBox 50">
                    <a:extLst>
                      <a:ext uri="{FF2B5EF4-FFF2-40B4-BE49-F238E27FC236}">
                        <a16:creationId xmlns:a16="http://schemas.microsoft.com/office/drawing/2014/main" id="{B3AB3125-B22D-4486-975E-827E591F67C1}"/>
                      </a:ext>
                    </a:extLst>
                  </p:cNvPr>
                  <p:cNvSpPr txBox="1"/>
                  <p:nvPr/>
                </p:nvSpPr>
                <p:spPr>
                  <a:xfrm>
                    <a:off x="6537648" y="4369359"/>
                    <a:ext cx="449944" cy="4001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2000" dirty="0">
                        <a:solidFill>
                          <a:schemeClr val="bg1"/>
                        </a:solidFill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rPr>
                      <a:t>3</a:t>
                    </a:r>
                  </a:p>
                </p:txBody>
              </p:sp>
              <p:sp>
                <p:nvSpPr>
                  <p:cNvPr id="53" name="Rectangle 9">
                    <a:extLst>
                      <a:ext uri="{FF2B5EF4-FFF2-40B4-BE49-F238E27FC236}">
                        <a16:creationId xmlns:a16="http://schemas.microsoft.com/office/drawing/2014/main" id="{0C70A890-DD41-41C9-91A6-C3355D41A650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203595" y="4350728"/>
                    <a:ext cx="2203789" cy="437374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12700" cap="flat">
                        <a:solidFill>
                          <a:schemeClr val="tx1"/>
                        </a:solidFill>
                        <a:miter lim="800000"/>
                        <a:headEnd type="none" w="med" len="med"/>
                        <a:tailEnd type="none" w="med" len="med"/>
                      </a14:hiddenLine>
                    </a:ext>
                  </a:extLst>
                </p:spPr>
                <p:txBody>
                  <a:bodyPr lIns="0" tIns="0" rIns="0" bIns="0" anchor="ctr"/>
                  <a:lstStyle/>
                  <a:p>
                    <a:pPr>
                      <a:lnSpc>
                        <a:spcPts val="1500"/>
                      </a:lnSpc>
                    </a:pPr>
                    <a:r>
                      <a:rPr lang="en-US" sz="1100" dirty="0">
                        <a:solidFill>
                          <a:schemeClr val="bg1"/>
                        </a:solidFill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  <a:sym typeface="Montserrat-Regular" charset="0"/>
                      </a:rPr>
                      <a:t>This letterhead design is meant to project an image of</a:t>
                    </a:r>
                  </a:p>
                </p:txBody>
              </p:sp>
            </p:grpSp>
          </p:grpSp>
          <p:cxnSp>
            <p:nvCxnSpPr>
              <p:cNvPr id="58" name="Straight Connector 57">
                <a:extLst>
                  <a:ext uri="{FF2B5EF4-FFF2-40B4-BE49-F238E27FC236}">
                    <a16:creationId xmlns:a16="http://schemas.microsoft.com/office/drawing/2014/main" id="{4F3B200D-3AC2-437F-9569-7F21360F7483}"/>
                  </a:ext>
                </a:extLst>
              </p:cNvPr>
              <p:cNvCxnSpPr/>
              <p:nvPr/>
            </p:nvCxnSpPr>
            <p:spPr>
              <a:xfrm flipH="1">
                <a:off x="7168703" y="9084667"/>
                <a:ext cx="1" cy="491307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30E611BB-B551-47A1-8700-46E9B6C7A209}"/>
                </a:ext>
              </a:extLst>
            </p:cNvPr>
            <p:cNvGrpSpPr/>
            <p:nvPr/>
          </p:nvGrpSpPr>
          <p:grpSpPr>
            <a:xfrm>
              <a:off x="6977422" y="2300497"/>
              <a:ext cx="2915092" cy="3636544"/>
              <a:chOff x="6895424" y="7512050"/>
              <a:chExt cx="2915092" cy="3636544"/>
            </a:xfrm>
          </p:grpSpPr>
          <p:cxnSp>
            <p:nvCxnSpPr>
              <p:cNvPr id="46" name="Straight Connector 45">
                <a:extLst>
                  <a:ext uri="{FF2B5EF4-FFF2-40B4-BE49-F238E27FC236}">
                    <a16:creationId xmlns:a16="http://schemas.microsoft.com/office/drawing/2014/main" id="{FC88C6FF-B9C3-4DDE-91E1-9E2D71E6F525}"/>
                  </a:ext>
                </a:extLst>
              </p:cNvPr>
              <p:cNvCxnSpPr/>
              <p:nvPr/>
            </p:nvCxnSpPr>
            <p:spPr>
              <a:xfrm flipH="1">
                <a:off x="7168703" y="8052706"/>
                <a:ext cx="1" cy="491307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>
                <a:extLst>
                  <a:ext uri="{FF2B5EF4-FFF2-40B4-BE49-F238E27FC236}">
                    <a16:creationId xmlns:a16="http://schemas.microsoft.com/office/drawing/2014/main" id="{5D582D1E-E89A-44E4-896C-961332E7F0BB}"/>
                  </a:ext>
                </a:extLst>
              </p:cNvPr>
              <p:cNvCxnSpPr/>
              <p:nvPr/>
            </p:nvCxnSpPr>
            <p:spPr>
              <a:xfrm flipH="1">
                <a:off x="7168703" y="10110371"/>
                <a:ext cx="1" cy="491307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48" name="Group 47">
                <a:extLst>
                  <a:ext uri="{FF2B5EF4-FFF2-40B4-BE49-F238E27FC236}">
                    <a16:creationId xmlns:a16="http://schemas.microsoft.com/office/drawing/2014/main" id="{0751EC0A-840C-452D-95C1-AC602C060E39}"/>
                  </a:ext>
                </a:extLst>
              </p:cNvPr>
              <p:cNvGrpSpPr/>
              <p:nvPr/>
            </p:nvGrpSpPr>
            <p:grpSpPr>
              <a:xfrm>
                <a:off x="6895424" y="7512050"/>
                <a:ext cx="2915092" cy="3636544"/>
                <a:chOff x="6492292" y="2556072"/>
                <a:chExt cx="2915092" cy="3636544"/>
              </a:xfrm>
            </p:grpSpPr>
            <p:grpSp>
              <p:nvGrpSpPr>
                <p:cNvPr id="54" name="Group 53">
                  <a:extLst>
                    <a:ext uri="{FF2B5EF4-FFF2-40B4-BE49-F238E27FC236}">
                      <a16:creationId xmlns:a16="http://schemas.microsoft.com/office/drawing/2014/main" id="{B5FCFA8B-A77A-4579-BE23-BA0E6E6CDF7B}"/>
                    </a:ext>
                  </a:extLst>
                </p:cNvPr>
                <p:cNvGrpSpPr/>
                <p:nvPr/>
              </p:nvGrpSpPr>
              <p:grpSpPr>
                <a:xfrm>
                  <a:off x="6492292" y="2556072"/>
                  <a:ext cx="2817120" cy="540656"/>
                  <a:chOff x="6492292" y="2626949"/>
                  <a:chExt cx="2817120" cy="540656"/>
                </a:xfrm>
              </p:grpSpPr>
              <p:sp>
                <p:nvSpPr>
                  <p:cNvPr id="70" name="Oval 69">
                    <a:extLst>
                      <a:ext uri="{FF2B5EF4-FFF2-40B4-BE49-F238E27FC236}">
                        <a16:creationId xmlns:a16="http://schemas.microsoft.com/office/drawing/2014/main" id="{FE00F25D-6CEF-4490-A88F-6A795F3E514C}"/>
                      </a:ext>
                    </a:extLst>
                  </p:cNvPr>
                  <p:cNvSpPr/>
                  <p:nvPr/>
                </p:nvSpPr>
                <p:spPr>
                  <a:xfrm>
                    <a:off x="6492292" y="2626949"/>
                    <a:ext cx="540658" cy="540656"/>
                  </a:xfrm>
                  <a:prstGeom prst="ellipse">
                    <a:avLst/>
                  </a:prstGeom>
                  <a:solidFill>
                    <a:schemeClr val="bg2">
                      <a:lumMod val="50000"/>
                    </a:schemeClr>
                  </a:soli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71" name="TextBox 70">
                    <a:extLst>
                      <a:ext uri="{FF2B5EF4-FFF2-40B4-BE49-F238E27FC236}">
                        <a16:creationId xmlns:a16="http://schemas.microsoft.com/office/drawing/2014/main" id="{3080A872-9F37-4EC0-90FF-CE2AA72FCD4D}"/>
                      </a:ext>
                    </a:extLst>
                  </p:cNvPr>
                  <p:cNvSpPr txBox="1"/>
                  <p:nvPr/>
                </p:nvSpPr>
                <p:spPr>
                  <a:xfrm>
                    <a:off x="6537648" y="2697221"/>
                    <a:ext cx="449944" cy="4001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2000" dirty="0">
                        <a:solidFill>
                          <a:schemeClr val="bg1"/>
                        </a:solidFill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rPr>
                      <a:t>4</a:t>
                    </a:r>
                  </a:p>
                </p:txBody>
              </p:sp>
              <p:sp>
                <p:nvSpPr>
                  <p:cNvPr id="72" name="Rectangle 9">
                    <a:extLst>
                      <a:ext uri="{FF2B5EF4-FFF2-40B4-BE49-F238E27FC236}">
                        <a16:creationId xmlns:a16="http://schemas.microsoft.com/office/drawing/2014/main" id="{378B2B20-106A-448B-97B2-3E2FE087EB00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203596" y="2678590"/>
                    <a:ext cx="2105816" cy="437374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12700" cap="flat">
                        <a:solidFill>
                          <a:schemeClr val="tx1"/>
                        </a:solidFill>
                        <a:miter lim="800000"/>
                        <a:headEnd type="none" w="med" len="med"/>
                        <a:tailEnd type="none" w="med" len="med"/>
                      </a14:hiddenLine>
                    </a:ext>
                  </a:extLst>
                </p:spPr>
                <p:txBody>
                  <a:bodyPr lIns="0" tIns="0" rIns="0" bIns="0" anchor="ctr"/>
                  <a:lstStyle/>
                  <a:p>
                    <a:pPr>
                      <a:lnSpc>
                        <a:spcPts val="1500"/>
                      </a:lnSpc>
                    </a:pPr>
                    <a:r>
                      <a:rPr lang="en-US" sz="1100" dirty="0">
                        <a:solidFill>
                          <a:schemeClr val="bg1"/>
                        </a:solidFill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  <a:sym typeface="Montserrat-Regular" charset="0"/>
                      </a:rPr>
                      <a:t>This letterhead design is meant to project an image of</a:t>
                    </a:r>
                  </a:p>
                </p:txBody>
              </p:sp>
            </p:grpSp>
            <p:grpSp>
              <p:nvGrpSpPr>
                <p:cNvPr id="55" name="Group 54">
                  <a:extLst>
                    <a:ext uri="{FF2B5EF4-FFF2-40B4-BE49-F238E27FC236}">
                      <a16:creationId xmlns:a16="http://schemas.microsoft.com/office/drawing/2014/main" id="{0929BD2F-4069-4728-A110-AD29E786B60D}"/>
                    </a:ext>
                  </a:extLst>
                </p:cNvPr>
                <p:cNvGrpSpPr/>
                <p:nvPr/>
              </p:nvGrpSpPr>
              <p:grpSpPr>
                <a:xfrm>
                  <a:off x="6492292" y="3588035"/>
                  <a:ext cx="2824610" cy="540656"/>
                  <a:chOff x="6492292" y="3463018"/>
                  <a:chExt cx="2824610" cy="540656"/>
                </a:xfrm>
              </p:grpSpPr>
              <p:sp>
                <p:nvSpPr>
                  <p:cNvPr id="66" name="Oval 65">
                    <a:extLst>
                      <a:ext uri="{FF2B5EF4-FFF2-40B4-BE49-F238E27FC236}">
                        <a16:creationId xmlns:a16="http://schemas.microsoft.com/office/drawing/2014/main" id="{6927C21A-527A-429C-B9C3-B0E4B7BE69A8}"/>
                      </a:ext>
                    </a:extLst>
                  </p:cNvPr>
                  <p:cNvSpPr/>
                  <p:nvPr/>
                </p:nvSpPr>
                <p:spPr>
                  <a:xfrm>
                    <a:off x="6492292" y="3463018"/>
                    <a:ext cx="540658" cy="540656"/>
                  </a:xfrm>
                  <a:prstGeom prst="ellipse">
                    <a:avLst/>
                  </a:prstGeom>
                  <a:solidFill>
                    <a:schemeClr val="accent3"/>
                  </a:soli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grpSp>
                <p:nvGrpSpPr>
                  <p:cNvPr id="67" name="Group 66">
                    <a:extLst>
                      <a:ext uri="{FF2B5EF4-FFF2-40B4-BE49-F238E27FC236}">
                        <a16:creationId xmlns:a16="http://schemas.microsoft.com/office/drawing/2014/main" id="{224DB595-94F1-4630-BD53-82E4256EBD98}"/>
                      </a:ext>
                    </a:extLst>
                  </p:cNvPr>
                  <p:cNvGrpSpPr/>
                  <p:nvPr/>
                </p:nvGrpSpPr>
                <p:grpSpPr>
                  <a:xfrm>
                    <a:off x="6537648" y="3514659"/>
                    <a:ext cx="2779254" cy="437374"/>
                    <a:chOff x="6537648" y="3514659"/>
                    <a:chExt cx="2779254" cy="437374"/>
                  </a:xfrm>
                </p:grpSpPr>
                <p:sp>
                  <p:nvSpPr>
                    <p:cNvPr id="68" name="TextBox 67">
                      <a:extLst>
                        <a:ext uri="{FF2B5EF4-FFF2-40B4-BE49-F238E27FC236}">
                          <a16:creationId xmlns:a16="http://schemas.microsoft.com/office/drawing/2014/main" id="{0FEF76A0-4B4E-4B2F-B8E9-981DEAAF05DD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6537648" y="3533290"/>
                      <a:ext cx="449944" cy="400110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en-US" sz="2000" dirty="0">
                          <a:solidFill>
                            <a:schemeClr val="bg1"/>
                          </a:solidFill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5</a:t>
                      </a:r>
                    </a:p>
                  </p:txBody>
                </p:sp>
                <p:sp>
                  <p:nvSpPr>
                    <p:cNvPr id="69" name="Rectangle 9">
                      <a:extLst>
                        <a:ext uri="{FF2B5EF4-FFF2-40B4-BE49-F238E27FC236}">
                          <a16:creationId xmlns:a16="http://schemas.microsoft.com/office/drawing/2014/main" id="{2FF994A1-7C30-49AA-831C-E8ECA23CBB61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7203595" y="3514659"/>
                      <a:ext cx="2113307" cy="437374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12700" cap="flat">
                          <a:solidFill>
                            <a:schemeClr val="tx1"/>
                          </a:solidFill>
                          <a:miter lim="800000"/>
                          <a:headEnd type="none" w="med" len="med"/>
                          <a:tailEnd type="none" w="med" len="med"/>
                        </a14:hiddenLine>
                      </a:ext>
                    </a:extLst>
                  </p:spPr>
                  <p:txBody>
                    <a:bodyPr lIns="0" tIns="0" rIns="0" bIns="0" anchor="ctr"/>
                    <a:lstStyle/>
                    <a:p>
                      <a:pPr>
                        <a:lnSpc>
                          <a:spcPts val="1500"/>
                        </a:lnSpc>
                      </a:pPr>
                      <a:r>
                        <a:rPr lang="en-US" sz="1100" dirty="0">
                          <a:solidFill>
                            <a:schemeClr val="bg1"/>
                          </a:solidFill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  <a:sym typeface="Montserrat-Regular" charset="0"/>
                        </a:rPr>
                        <a:t>This letterhead design is meant to project an image of</a:t>
                      </a:r>
                    </a:p>
                  </p:txBody>
                </p:sp>
              </p:grpSp>
            </p:grpSp>
            <p:grpSp>
              <p:nvGrpSpPr>
                <p:cNvPr id="56" name="Group 55">
                  <a:extLst>
                    <a:ext uri="{FF2B5EF4-FFF2-40B4-BE49-F238E27FC236}">
                      <a16:creationId xmlns:a16="http://schemas.microsoft.com/office/drawing/2014/main" id="{46B7D034-3D90-404E-9E1F-B1D272750E39}"/>
                    </a:ext>
                  </a:extLst>
                </p:cNvPr>
                <p:cNvGrpSpPr/>
                <p:nvPr/>
              </p:nvGrpSpPr>
              <p:grpSpPr>
                <a:xfrm>
                  <a:off x="6492292" y="4619998"/>
                  <a:ext cx="2915092" cy="540656"/>
                  <a:chOff x="6492292" y="4299087"/>
                  <a:chExt cx="2915092" cy="540656"/>
                </a:xfrm>
              </p:grpSpPr>
              <p:sp>
                <p:nvSpPr>
                  <p:cNvPr id="63" name="Oval 62">
                    <a:extLst>
                      <a:ext uri="{FF2B5EF4-FFF2-40B4-BE49-F238E27FC236}">
                        <a16:creationId xmlns:a16="http://schemas.microsoft.com/office/drawing/2014/main" id="{5B3923BB-8EC4-4608-9B0A-9A6F56E6F807}"/>
                      </a:ext>
                    </a:extLst>
                  </p:cNvPr>
                  <p:cNvSpPr/>
                  <p:nvPr/>
                </p:nvSpPr>
                <p:spPr>
                  <a:xfrm>
                    <a:off x="6492292" y="4299087"/>
                    <a:ext cx="540658" cy="540656"/>
                  </a:xfrm>
                  <a:prstGeom prst="ellipse">
                    <a:avLst/>
                  </a:prstGeom>
                  <a:solidFill>
                    <a:schemeClr val="accent4"/>
                  </a:soli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64" name="TextBox 63">
                    <a:extLst>
                      <a:ext uri="{FF2B5EF4-FFF2-40B4-BE49-F238E27FC236}">
                        <a16:creationId xmlns:a16="http://schemas.microsoft.com/office/drawing/2014/main" id="{854E2962-A067-47FA-B082-F019768DD906}"/>
                      </a:ext>
                    </a:extLst>
                  </p:cNvPr>
                  <p:cNvSpPr txBox="1"/>
                  <p:nvPr/>
                </p:nvSpPr>
                <p:spPr>
                  <a:xfrm>
                    <a:off x="6537648" y="4369359"/>
                    <a:ext cx="449944" cy="4001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2000" dirty="0">
                        <a:solidFill>
                          <a:schemeClr val="bg1"/>
                        </a:solidFill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rPr>
                      <a:t>6</a:t>
                    </a:r>
                  </a:p>
                </p:txBody>
              </p:sp>
              <p:sp>
                <p:nvSpPr>
                  <p:cNvPr id="65" name="Rectangle 9">
                    <a:extLst>
                      <a:ext uri="{FF2B5EF4-FFF2-40B4-BE49-F238E27FC236}">
                        <a16:creationId xmlns:a16="http://schemas.microsoft.com/office/drawing/2014/main" id="{A2C285BB-B592-441E-8D83-2E7F3638808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203595" y="4350728"/>
                    <a:ext cx="2203789" cy="437374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12700" cap="flat">
                        <a:solidFill>
                          <a:schemeClr val="tx1"/>
                        </a:solidFill>
                        <a:miter lim="800000"/>
                        <a:headEnd type="none" w="med" len="med"/>
                        <a:tailEnd type="none" w="med" len="med"/>
                      </a14:hiddenLine>
                    </a:ext>
                  </a:extLst>
                </p:spPr>
                <p:txBody>
                  <a:bodyPr lIns="0" tIns="0" rIns="0" bIns="0" anchor="ctr"/>
                  <a:lstStyle/>
                  <a:p>
                    <a:pPr>
                      <a:lnSpc>
                        <a:spcPts val="1500"/>
                      </a:lnSpc>
                    </a:pPr>
                    <a:r>
                      <a:rPr lang="en-US" sz="1100" dirty="0">
                        <a:solidFill>
                          <a:schemeClr val="bg1"/>
                        </a:solidFill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  <a:sym typeface="Montserrat-Regular" charset="0"/>
                      </a:rPr>
                      <a:t>This letterhead design is meant to project an image of</a:t>
                    </a:r>
                  </a:p>
                </p:txBody>
              </p:sp>
            </p:grpSp>
            <p:grpSp>
              <p:nvGrpSpPr>
                <p:cNvPr id="57" name="Group 56">
                  <a:extLst>
                    <a:ext uri="{FF2B5EF4-FFF2-40B4-BE49-F238E27FC236}">
                      <a16:creationId xmlns:a16="http://schemas.microsoft.com/office/drawing/2014/main" id="{603E5015-268D-403F-B1F2-BFBB4933CAEC}"/>
                    </a:ext>
                  </a:extLst>
                </p:cNvPr>
                <p:cNvGrpSpPr/>
                <p:nvPr/>
              </p:nvGrpSpPr>
              <p:grpSpPr>
                <a:xfrm>
                  <a:off x="6492292" y="5651960"/>
                  <a:ext cx="2915092" cy="540656"/>
                  <a:chOff x="6492292" y="4299087"/>
                  <a:chExt cx="2915092" cy="540656"/>
                </a:xfrm>
              </p:grpSpPr>
              <p:sp>
                <p:nvSpPr>
                  <p:cNvPr id="60" name="Oval 59">
                    <a:extLst>
                      <a:ext uri="{FF2B5EF4-FFF2-40B4-BE49-F238E27FC236}">
                        <a16:creationId xmlns:a16="http://schemas.microsoft.com/office/drawing/2014/main" id="{FD0D0648-7634-413B-B052-8C3FA04FAD64}"/>
                      </a:ext>
                    </a:extLst>
                  </p:cNvPr>
                  <p:cNvSpPr/>
                  <p:nvPr/>
                </p:nvSpPr>
                <p:spPr>
                  <a:xfrm>
                    <a:off x="6492292" y="4299087"/>
                    <a:ext cx="540658" cy="540656"/>
                  </a:xfrm>
                  <a:prstGeom prst="ellipse">
                    <a:avLst/>
                  </a:prstGeom>
                  <a:solidFill>
                    <a:schemeClr val="accent4"/>
                  </a:soli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61" name="TextBox 60">
                    <a:extLst>
                      <a:ext uri="{FF2B5EF4-FFF2-40B4-BE49-F238E27FC236}">
                        <a16:creationId xmlns:a16="http://schemas.microsoft.com/office/drawing/2014/main" id="{B0D2F030-ABFC-4A78-827E-357A325752DD}"/>
                      </a:ext>
                    </a:extLst>
                  </p:cNvPr>
                  <p:cNvSpPr txBox="1"/>
                  <p:nvPr/>
                </p:nvSpPr>
                <p:spPr>
                  <a:xfrm>
                    <a:off x="6537648" y="4369359"/>
                    <a:ext cx="449944" cy="4001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2000" dirty="0">
                        <a:solidFill>
                          <a:schemeClr val="bg1"/>
                        </a:solidFill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rPr>
                      <a:t>7</a:t>
                    </a:r>
                  </a:p>
                </p:txBody>
              </p:sp>
              <p:sp>
                <p:nvSpPr>
                  <p:cNvPr id="62" name="Rectangle 9">
                    <a:extLst>
                      <a:ext uri="{FF2B5EF4-FFF2-40B4-BE49-F238E27FC236}">
                        <a16:creationId xmlns:a16="http://schemas.microsoft.com/office/drawing/2014/main" id="{D6CC89CA-0DA8-4224-8131-2D818D7C308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203595" y="4350728"/>
                    <a:ext cx="2203789" cy="437374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12700" cap="flat">
                        <a:solidFill>
                          <a:schemeClr val="tx1"/>
                        </a:solidFill>
                        <a:miter lim="800000"/>
                        <a:headEnd type="none" w="med" len="med"/>
                        <a:tailEnd type="none" w="med" len="med"/>
                      </a14:hiddenLine>
                    </a:ext>
                  </a:extLst>
                </p:spPr>
                <p:txBody>
                  <a:bodyPr lIns="0" tIns="0" rIns="0" bIns="0" anchor="ctr"/>
                  <a:lstStyle/>
                  <a:p>
                    <a:pPr>
                      <a:lnSpc>
                        <a:spcPts val="1500"/>
                      </a:lnSpc>
                    </a:pPr>
                    <a:r>
                      <a:rPr lang="en-US" sz="1100" dirty="0">
                        <a:solidFill>
                          <a:schemeClr val="bg1"/>
                        </a:solidFill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  <a:sym typeface="Montserrat-Regular" charset="0"/>
                      </a:rPr>
                      <a:t>This letterhead design is meant to project an image of</a:t>
                    </a:r>
                  </a:p>
                </p:txBody>
              </p:sp>
            </p:grpSp>
          </p:grpSp>
          <p:cxnSp>
            <p:nvCxnSpPr>
              <p:cNvPr id="52" name="Straight Connector 51">
                <a:extLst>
                  <a:ext uri="{FF2B5EF4-FFF2-40B4-BE49-F238E27FC236}">
                    <a16:creationId xmlns:a16="http://schemas.microsoft.com/office/drawing/2014/main" id="{ABB88A65-6010-4DD9-89C6-08D21AFC5D1F}"/>
                  </a:ext>
                </a:extLst>
              </p:cNvPr>
              <p:cNvCxnSpPr/>
              <p:nvPr/>
            </p:nvCxnSpPr>
            <p:spPr>
              <a:xfrm flipH="1">
                <a:off x="7168703" y="9084667"/>
                <a:ext cx="1" cy="491307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30638355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2B695618-95DC-49B4-9A43-B5B0C8A16E01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C5F2550-18B7-4F75-8422-9A62233A069B}"/>
              </a:ext>
            </a:extLst>
          </p:cNvPr>
          <p:cNvSpPr/>
          <p:nvPr/>
        </p:nvSpPr>
        <p:spPr>
          <a:xfrm>
            <a:off x="0" y="4040337"/>
            <a:ext cx="12192000" cy="2451899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06F0CC9C-4B42-4BD1-86F2-94125617201C}"/>
              </a:ext>
            </a:extLst>
          </p:cNvPr>
          <p:cNvSpPr/>
          <p:nvPr/>
        </p:nvSpPr>
        <p:spPr>
          <a:xfrm>
            <a:off x="927490" y="1729187"/>
            <a:ext cx="2091698" cy="2091698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EF68A28E-C631-4513-9B8E-705836EB7B13}"/>
              </a:ext>
            </a:extLst>
          </p:cNvPr>
          <p:cNvSpPr/>
          <p:nvPr/>
        </p:nvSpPr>
        <p:spPr>
          <a:xfrm>
            <a:off x="3675931" y="1729187"/>
            <a:ext cx="2091698" cy="2091698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7553A023-94EA-4FCB-A142-C22B6A1C045D}"/>
              </a:ext>
            </a:extLst>
          </p:cNvPr>
          <p:cNvSpPr/>
          <p:nvPr/>
        </p:nvSpPr>
        <p:spPr>
          <a:xfrm>
            <a:off x="6424372" y="1729187"/>
            <a:ext cx="2091698" cy="2091698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2F27D6E6-6499-4E61-8E25-C72C16EF3B96}"/>
              </a:ext>
            </a:extLst>
          </p:cNvPr>
          <p:cNvSpPr/>
          <p:nvPr/>
        </p:nvSpPr>
        <p:spPr>
          <a:xfrm>
            <a:off x="9172812" y="1729187"/>
            <a:ext cx="2091698" cy="2091698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7" name="Picture Placeholder 26">
            <a:extLst>
              <a:ext uri="{FF2B5EF4-FFF2-40B4-BE49-F238E27FC236}">
                <a16:creationId xmlns:a16="http://schemas.microsoft.com/office/drawing/2014/main" id="{2D54D137-CB28-4A76-8D3C-48756083D248}"/>
              </a:ext>
            </a:extLst>
          </p:cNvPr>
          <p:cNvPicPr>
            <a:picLocks noGrp="1" noChangeAspect="1"/>
          </p:cNvPicPr>
          <p:nvPr>
            <p:ph type="pic" sz="quarter" idx="37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714" b="16714"/>
          <a:stretch>
            <a:fillRect/>
          </a:stretch>
        </p:blipFill>
        <p:spPr/>
      </p:pic>
      <p:pic>
        <p:nvPicPr>
          <p:cNvPr id="29" name="Picture Placeholder 28">
            <a:extLst>
              <a:ext uri="{FF2B5EF4-FFF2-40B4-BE49-F238E27FC236}">
                <a16:creationId xmlns:a16="http://schemas.microsoft.com/office/drawing/2014/main" id="{C4E65630-87F0-4A7A-AC06-0796A4CF0FA6}"/>
              </a:ext>
            </a:extLst>
          </p:cNvPr>
          <p:cNvPicPr>
            <a:picLocks noGrp="1" noChangeAspect="1"/>
          </p:cNvPicPr>
          <p:nvPr>
            <p:ph type="pic" sz="quarter" idx="38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714" b="16714"/>
          <a:stretch>
            <a:fillRect/>
          </a:stretch>
        </p:blipFill>
        <p:spPr/>
      </p:pic>
      <p:pic>
        <p:nvPicPr>
          <p:cNvPr id="257" name="Picture Placeholder 256">
            <a:extLst>
              <a:ext uri="{FF2B5EF4-FFF2-40B4-BE49-F238E27FC236}">
                <a16:creationId xmlns:a16="http://schemas.microsoft.com/office/drawing/2014/main" id="{46B15A92-A692-4EFF-939C-2F558AB3B1EA}"/>
              </a:ext>
            </a:extLst>
          </p:cNvPr>
          <p:cNvPicPr>
            <a:picLocks noGrp="1" noChangeAspect="1"/>
          </p:cNvPicPr>
          <p:nvPr>
            <p:ph type="pic" sz="quarter" idx="39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39" r="16539"/>
          <a:stretch>
            <a:fillRect/>
          </a:stretch>
        </p:blipFill>
        <p:spPr/>
      </p:pic>
      <p:pic>
        <p:nvPicPr>
          <p:cNvPr id="259" name="Picture Placeholder 258">
            <a:extLst>
              <a:ext uri="{FF2B5EF4-FFF2-40B4-BE49-F238E27FC236}">
                <a16:creationId xmlns:a16="http://schemas.microsoft.com/office/drawing/2014/main" id="{2D24AB3D-FEF6-40C2-8F56-A6075BF570F4}"/>
              </a:ext>
            </a:extLst>
          </p:cNvPr>
          <p:cNvPicPr>
            <a:picLocks noGrp="1" noChangeAspect="1"/>
          </p:cNvPicPr>
          <p:nvPr>
            <p:ph type="pic" sz="quarter" idx="40"/>
          </p:nvPr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94" t="5459" r="10370" b="42437"/>
          <a:stretch/>
        </p:blipFill>
        <p:spPr>
          <a:xfrm>
            <a:off x="9297172" y="1853547"/>
            <a:ext cx="1842980" cy="1842980"/>
          </a:xfr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A6A9C4D-FA0B-471D-9138-B2C89F973458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927490" y="468313"/>
            <a:ext cx="2584450" cy="679450"/>
          </a:xfrm>
        </p:spPr>
        <p:txBody>
          <a:bodyPr>
            <a:noAutofit/>
          </a:bodyPr>
          <a:lstStyle/>
          <a:p>
            <a:pPr algn="l"/>
            <a:r>
              <a:rPr lang="en-US" sz="4000" b="1" dirty="0">
                <a:solidFill>
                  <a:schemeClr val="bg1"/>
                </a:solidFill>
              </a:rPr>
              <a:t>Our</a:t>
            </a:r>
            <a:r>
              <a:rPr lang="en-US" sz="4000" dirty="0">
                <a:solidFill>
                  <a:schemeClr val="bg1"/>
                </a:solidFill>
              </a:rPr>
              <a:t> Team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38CDBA12-5C9E-4F5C-9253-F08D0DDEF4E6}"/>
              </a:ext>
            </a:extLst>
          </p:cNvPr>
          <p:cNvGrpSpPr/>
          <p:nvPr/>
        </p:nvGrpSpPr>
        <p:grpSpPr>
          <a:xfrm>
            <a:off x="927490" y="4715320"/>
            <a:ext cx="10573979" cy="1101933"/>
            <a:chOff x="927490" y="4734590"/>
            <a:chExt cx="10573979" cy="1101933"/>
          </a:xfrm>
        </p:grpSpPr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3C392A13-BEBA-4578-97B6-81E75370511E}"/>
                </a:ext>
              </a:extLst>
            </p:cNvPr>
            <p:cNvGrpSpPr/>
            <p:nvPr/>
          </p:nvGrpSpPr>
          <p:grpSpPr>
            <a:xfrm>
              <a:off x="927490" y="4734590"/>
              <a:ext cx="2328657" cy="1101933"/>
              <a:chOff x="1153466" y="4900504"/>
              <a:chExt cx="2328657" cy="1101933"/>
            </a:xfrm>
          </p:grpSpPr>
          <p:sp>
            <p:nvSpPr>
              <p:cNvPr id="65" name="TextBox 64">
                <a:extLst>
                  <a:ext uri="{FF2B5EF4-FFF2-40B4-BE49-F238E27FC236}">
                    <a16:creationId xmlns:a16="http://schemas.microsoft.com/office/drawing/2014/main" id="{12115A5B-B32F-45EB-BAC2-2517738F8DF7}"/>
                  </a:ext>
                </a:extLst>
              </p:cNvPr>
              <p:cNvSpPr txBox="1"/>
              <p:nvPr/>
            </p:nvSpPr>
            <p:spPr>
              <a:xfrm>
                <a:off x="1153466" y="4900504"/>
                <a:ext cx="1865722" cy="34881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2000"/>
                  </a:lnSpc>
                </a:pPr>
                <a:r>
                  <a:rPr lang="en-US" sz="2000" b="1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David </a:t>
                </a:r>
                <a:r>
                  <a:rPr lang="en-US" sz="2000" b="1" dirty="0" err="1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Jame</a:t>
                </a:r>
                <a:endParaRPr lang="en-US" sz="2000" b="1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  <p:sp>
            <p:nvSpPr>
              <p:cNvPr id="66" name="Rectangle 65">
                <a:extLst>
                  <a:ext uri="{FF2B5EF4-FFF2-40B4-BE49-F238E27FC236}">
                    <a16:creationId xmlns:a16="http://schemas.microsoft.com/office/drawing/2014/main" id="{F9742D97-021A-4994-8C8C-89B01D89BB16}"/>
                  </a:ext>
                </a:extLst>
              </p:cNvPr>
              <p:cNvSpPr/>
              <p:nvPr/>
            </p:nvSpPr>
            <p:spPr>
              <a:xfrm>
                <a:off x="1153466" y="5356106"/>
                <a:ext cx="2328657" cy="6463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1200" b="1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Lorem Ipsum</a:t>
                </a:r>
                <a:r>
                  <a:rPr lang="en-US" sz="1200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 is simply dummy ever since the 1500s, when an make a survived not</a:t>
                </a:r>
              </a:p>
            </p:txBody>
          </p: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41B422F5-7700-490F-B2F8-6CF216EBCCC3}"/>
                </a:ext>
              </a:extLst>
            </p:cNvPr>
            <p:cNvGrpSpPr/>
            <p:nvPr/>
          </p:nvGrpSpPr>
          <p:grpSpPr>
            <a:xfrm>
              <a:off x="3675931" y="4734590"/>
              <a:ext cx="2328657" cy="1101933"/>
              <a:chOff x="1153466" y="7032268"/>
              <a:chExt cx="2328657" cy="1101933"/>
            </a:xfrm>
          </p:grpSpPr>
          <p:sp>
            <p:nvSpPr>
              <p:cNvPr id="67" name="TextBox 66">
                <a:extLst>
                  <a:ext uri="{FF2B5EF4-FFF2-40B4-BE49-F238E27FC236}">
                    <a16:creationId xmlns:a16="http://schemas.microsoft.com/office/drawing/2014/main" id="{5024D47A-079E-4030-ADE7-7110C692397B}"/>
                  </a:ext>
                </a:extLst>
              </p:cNvPr>
              <p:cNvSpPr txBox="1"/>
              <p:nvPr/>
            </p:nvSpPr>
            <p:spPr>
              <a:xfrm>
                <a:off x="1153466" y="7032268"/>
                <a:ext cx="1865722" cy="34881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2000"/>
                  </a:lnSpc>
                </a:pPr>
                <a:r>
                  <a:rPr lang="en-US" sz="2000" b="1" dirty="0" err="1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Selela</a:t>
                </a:r>
                <a:r>
                  <a:rPr lang="en-US" sz="2000" b="1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 Gomez</a:t>
                </a:r>
              </a:p>
            </p:txBody>
          </p:sp>
          <p:sp>
            <p:nvSpPr>
              <p:cNvPr id="68" name="Rectangle 67">
                <a:extLst>
                  <a:ext uri="{FF2B5EF4-FFF2-40B4-BE49-F238E27FC236}">
                    <a16:creationId xmlns:a16="http://schemas.microsoft.com/office/drawing/2014/main" id="{E235656A-8C1A-481E-9504-B0C0115E97DD}"/>
                  </a:ext>
                </a:extLst>
              </p:cNvPr>
              <p:cNvSpPr/>
              <p:nvPr/>
            </p:nvSpPr>
            <p:spPr>
              <a:xfrm>
                <a:off x="1153466" y="7487870"/>
                <a:ext cx="2328657" cy="6463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1200" b="1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Lorem Ipsum</a:t>
                </a:r>
                <a:r>
                  <a:rPr lang="en-US" sz="1200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 is simply dummy ever since the 1500s, when an make a survived not</a:t>
                </a:r>
              </a:p>
            </p:txBody>
          </p:sp>
        </p:grpSp>
        <p:grpSp>
          <p:nvGrpSpPr>
            <p:cNvPr id="69" name="Group 68">
              <a:extLst>
                <a:ext uri="{FF2B5EF4-FFF2-40B4-BE49-F238E27FC236}">
                  <a16:creationId xmlns:a16="http://schemas.microsoft.com/office/drawing/2014/main" id="{049C1237-23F1-4C9D-8C3A-BF571AB0F453}"/>
                </a:ext>
              </a:extLst>
            </p:cNvPr>
            <p:cNvGrpSpPr/>
            <p:nvPr/>
          </p:nvGrpSpPr>
          <p:grpSpPr>
            <a:xfrm>
              <a:off x="6424372" y="4734590"/>
              <a:ext cx="2328657" cy="1101933"/>
              <a:chOff x="1153466" y="4900504"/>
              <a:chExt cx="2328657" cy="1101933"/>
            </a:xfrm>
          </p:grpSpPr>
          <p:sp>
            <p:nvSpPr>
              <p:cNvPr id="70" name="TextBox 69">
                <a:extLst>
                  <a:ext uri="{FF2B5EF4-FFF2-40B4-BE49-F238E27FC236}">
                    <a16:creationId xmlns:a16="http://schemas.microsoft.com/office/drawing/2014/main" id="{A13B8C41-9A15-4DAD-99E9-00E843AFDD18}"/>
                  </a:ext>
                </a:extLst>
              </p:cNvPr>
              <p:cNvSpPr txBox="1"/>
              <p:nvPr/>
            </p:nvSpPr>
            <p:spPr>
              <a:xfrm>
                <a:off x="1153466" y="4900504"/>
                <a:ext cx="1865722" cy="34881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2000"/>
                  </a:lnSpc>
                </a:pPr>
                <a:r>
                  <a:rPr lang="en-US" sz="2000" b="1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David </a:t>
                </a:r>
                <a:r>
                  <a:rPr lang="en-US" sz="2000" b="1" dirty="0" err="1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Jame</a:t>
                </a:r>
                <a:endParaRPr lang="en-US" sz="2000" b="1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  <p:sp>
            <p:nvSpPr>
              <p:cNvPr id="71" name="Rectangle 70">
                <a:extLst>
                  <a:ext uri="{FF2B5EF4-FFF2-40B4-BE49-F238E27FC236}">
                    <a16:creationId xmlns:a16="http://schemas.microsoft.com/office/drawing/2014/main" id="{77DA2B7A-22A4-49CD-958E-9D05B7EE3B16}"/>
                  </a:ext>
                </a:extLst>
              </p:cNvPr>
              <p:cNvSpPr/>
              <p:nvPr/>
            </p:nvSpPr>
            <p:spPr>
              <a:xfrm>
                <a:off x="1153466" y="5356106"/>
                <a:ext cx="2328657" cy="6463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1200" b="1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Lorem Ipsum</a:t>
                </a:r>
                <a:r>
                  <a:rPr lang="en-US" sz="1200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 is simply dummy ever since the 1500s, when an make a survived not</a:t>
                </a:r>
              </a:p>
            </p:txBody>
          </p:sp>
        </p:grpSp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54ACCBC0-9355-46E8-836B-2C5EEB62DF70}"/>
                </a:ext>
              </a:extLst>
            </p:cNvPr>
            <p:cNvGrpSpPr/>
            <p:nvPr/>
          </p:nvGrpSpPr>
          <p:grpSpPr>
            <a:xfrm>
              <a:off x="9172812" y="4734590"/>
              <a:ext cx="2328657" cy="1101933"/>
              <a:chOff x="1153466" y="7032268"/>
              <a:chExt cx="2328657" cy="1101933"/>
            </a:xfrm>
          </p:grpSpPr>
          <p:sp>
            <p:nvSpPr>
              <p:cNvPr id="73" name="TextBox 72">
                <a:extLst>
                  <a:ext uri="{FF2B5EF4-FFF2-40B4-BE49-F238E27FC236}">
                    <a16:creationId xmlns:a16="http://schemas.microsoft.com/office/drawing/2014/main" id="{DF966AF1-791E-429F-9232-378BCB5B8874}"/>
                  </a:ext>
                </a:extLst>
              </p:cNvPr>
              <p:cNvSpPr txBox="1"/>
              <p:nvPr/>
            </p:nvSpPr>
            <p:spPr>
              <a:xfrm>
                <a:off x="1153466" y="7032268"/>
                <a:ext cx="1865722" cy="34881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2000"/>
                  </a:lnSpc>
                </a:pPr>
                <a:r>
                  <a:rPr lang="en-US" sz="2000" b="1" dirty="0" err="1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Selela</a:t>
                </a:r>
                <a:r>
                  <a:rPr lang="en-US" sz="2000" b="1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 Gomez</a:t>
                </a:r>
              </a:p>
            </p:txBody>
          </p:sp>
          <p:sp>
            <p:nvSpPr>
              <p:cNvPr id="74" name="Rectangle 73">
                <a:extLst>
                  <a:ext uri="{FF2B5EF4-FFF2-40B4-BE49-F238E27FC236}">
                    <a16:creationId xmlns:a16="http://schemas.microsoft.com/office/drawing/2014/main" id="{C84FA169-10F5-4C64-BA18-E0BF194A2389}"/>
                  </a:ext>
                </a:extLst>
              </p:cNvPr>
              <p:cNvSpPr/>
              <p:nvPr/>
            </p:nvSpPr>
            <p:spPr>
              <a:xfrm>
                <a:off x="1153466" y="7487870"/>
                <a:ext cx="2328657" cy="6463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1200" b="1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Lorem Ipsum</a:t>
                </a:r>
                <a:r>
                  <a:rPr lang="en-US" sz="1200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 is simply dummy ever since the 1500s, when an make a survived not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449193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Picture Placeholder 40">
            <a:extLst>
              <a:ext uri="{FF2B5EF4-FFF2-40B4-BE49-F238E27FC236}">
                <a16:creationId xmlns:a16="http://schemas.microsoft.com/office/drawing/2014/main" id="{D17EFDAA-FB94-4EB6-91F3-3FBF86899B23}"/>
              </a:ext>
            </a:extLst>
          </p:cNvPr>
          <p:cNvPicPr>
            <a:picLocks noGrp="1" noChangeAspect="1"/>
          </p:cNvPicPr>
          <p:nvPr>
            <p:ph type="pic" sz="quarter" idx="4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813" b="20813"/>
          <a:stretch>
            <a:fillRect/>
          </a:stretch>
        </p:blipFill>
        <p:spPr/>
      </p:pic>
      <p:pic>
        <p:nvPicPr>
          <p:cNvPr id="32" name="Picture Placeholder 31">
            <a:extLst>
              <a:ext uri="{FF2B5EF4-FFF2-40B4-BE49-F238E27FC236}">
                <a16:creationId xmlns:a16="http://schemas.microsoft.com/office/drawing/2014/main" id="{4832A800-87E6-4058-B2D1-C0903260EBEE}"/>
              </a:ext>
            </a:extLst>
          </p:cNvPr>
          <p:cNvPicPr>
            <a:picLocks noGrp="1" noChangeAspect="1"/>
          </p:cNvPicPr>
          <p:nvPr>
            <p:ph type="pic" sz="quarter" idx="37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546" b="18546"/>
          <a:stretch>
            <a:fillRect/>
          </a:stretch>
        </p:blipFill>
        <p:spPr/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6CF677AC-F134-4E4B-980C-7C3585A3891D}"/>
              </a:ext>
            </a:extLst>
          </p:cNvPr>
          <p:cNvSpPr/>
          <p:nvPr/>
        </p:nvSpPr>
        <p:spPr>
          <a:xfrm>
            <a:off x="0" y="4640716"/>
            <a:ext cx="5704114" cy="2220686"/>
          </a:xfrm>
          <a:prstGeom prst="rect">
            <a:avLst/>
          </a:prstGeom>
          <a:solidFill>
            <a:schemeClr val="accent2"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4" name="Picture Placeholder 33">
            <a:extLst>
              <a:ext uri="{FF2B5EF4-FFF2-40B4-BE49-F238E27FC236}">
                <a16:creationId xmlns:a16="http://schemas.microsoft.com/office/drawing/2014/main" id="{2A94AB28-AB2A-41F3-ABC3-47ACA5AAF058}"/>
              </a:ext>
            </a:extLst>
          </p:cNvPr>
          <p:cNvPicPr>
            <a:picLocks noGrp="1" noChangeAspect="1"/>
          </p:cNvPicPr>
          <p:nvPr>
            <p:ph type="pic" sz="quarter" idx="38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40" r="4340"/>
          <a:stretch>
            <a:fillRect/>
          </a:stretch>
        </p:blipFill>
        <p:spPr/>
      </p:pic>
      <p:pic>
        <p:nvPicPr>
          <p:cNvPr id="36" name="Picture Placeholder 35">
            <a:extLst>
              <a:ext uri="{FF2B5EF4-FFF2-40B4-BE49-F238E27FC236}">
                <a16:creationId xmlns:a16="http://schemas.microsoft.com/office/drawing/2014/main" id="{DCCC373A-D712-41D9-ADC0-6C905D1772C0}"/>
              </a:ext>
            </a:extLst>
          </p:cNvPr>
          <p:cNvPicPr>
            <a:picLocks noGrp="1" noChangeAspect="1"/>
          </p:cNvPicPr>
          <p:nvPr>
            <p:ph type="pic" sz="quarter" idx="39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39" r="4539"/>
          <a:stretch>
            <a:fillRect/>
          </a:stretch>
        </p:blipFill>
        <p:spPr/>
      </p:pic>
      <p:pic>
        <p:nvPicPr>
          <p:cNvPr id="38" name="Picture Placeholder 37">
            <a:extLst>
              <a:ext uri="{FF2B5EF4-FFF2-40B4-BE49-F238E27FC236}">
                <a16:creationId xmlns:a16="http://schemas.microsoft.com/office/drawing/2014/main" id="{A7C45202-F341-426E-83BF-527189C23274}"/>
              </a:ext>
            </a:extLst>
          </p:cNvPr>
          <p:cNvPicPr>
            <a:picLocks noGrp="1" noChangeAspect="1"/>
          </p:cNvPicPr>
          <p:nvPr>
            <p:ph type="pic" sz="quarter" idx="40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319" b="22319"/>
          <a:stretch>
            <a:fillRect/>
          </a:stretch>
        </p:blipFill>
        <p:spPr>
          <a:xfrm>
            <a:off x="5907312" y="4640716"/>
            <a:ext cx="6284687" cy="2220686"/>
          </a:xfrm>
        </p:spPr>
      </p:pic>
      <p:sp>
        <p:nvSpPr>
          <p:cNvPr id="39" name="Title 38"/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>
            <a:normAutofit/>
          </a:bodyPr>
          <a:lstStyle/>
          <a:p>
            <a:r>
              <a:rPr lang="en-US" sz="4000" b="1" dirty="0"/>
              <a:t>Our Port folio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7C7AD3DD-23EF-4AF5-9D99-F891D468758F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  <a:p>
            <a:endParaRPr lang="en-US" dirty="0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960DD2A7-CBF9-4994-90A3-03277FA32E85}"/>
              </a:ext>
            </a:extLst>
          </p:cNvPr>
          <p:cNvSpPr/>
          <p:nvPr/>
        </p:nvSpPr>
        <p:spPr>
          <a:xfrm>
            <a:off x="416628" y="5191932"/>
            <a:ext cx="4870858" cy="11182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2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industry's standard dummy text ever since the 1500s, when an unknown printer took a galley of type and scrambled it to make a type specimen book</a:t>
            </a:r>
          </a:p>
        </p:txBody>
      </p:sp>
    </p:spTree>
    <p:extLst>
      <p:ext uri="{BB962C8B-B14F-4D97-AF65-F5344CB8AC3E}">
        <p14:creationId xmlns:p14="http://schemas.microsoft.com/office/powerpoint/2010/main" val="31380979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Placeholder 14">
            <a:extLst>
              <a:ext uri="{FF2B5EF4-FFF2-40B4-BE49-F238E27FC236}">
                <a16:creationId xmlns:a16="http://schemas.microsoft.com/office/drawing/2014/main" id="{0B2C9016-FFBC-4EA0-80BE-AE3842429182}"/>
              </a:ext>
            </a:extLst>
          </p:cNvPr>
          <p:cNvPicPr>
            <a:picLocks noGrp="1" noChangeAspect="1"/>
          </p:cNvPicPr>
          <p:nvPr>
            <p:ph type="pic" sz="quarter" idx="2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32" b="7732"/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3C4C68D7-2D52-4058-B827-4B7C33B9902A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2"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2" name="Slide Number Placeholder 17">
            <a:extLst>
              <a:ext uri="{FF2B5EF4-FFF2-40B4-BE49-F238E27FC236}">
                <a16:creationId xmlns:a16="http://schemas.microsoft.com/office/drawing/2014/main" id="{591DA3B9-F78F-4C37-A3D4-19D1CAF175C7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39" name="Title 38"/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>
            <a:normAutofit/>
          </a:bodyPr>
          <a:lstStyle/>
          <a:p>
            <a:r>
              <a:rPr lang="en-US" sz="4000" b="1" dirty="0">
                <a:solidFill>
                  <a:schemeClr val="bg1"/>
                </a:solidFill>
              </a:rPr>
              <a:t>Our Timeline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AF1002FC-0E2A-481F-B092-C4BC636E454F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Lorem ipsum dolor sit </a:t>
            </a:r>
            <a:r>
              <a:rPr lang="en-US" dirty="0" err="1">
                <a:solidFill>
                  <a:schemeClr val="bg1"/>
                </a:solidFill>
              </a:rPr>
              <a:t>amet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agam</a:t>
            </a:r>
            <a:r>
              <a:rPr lang="en-US" dirty="0">
                <a:solidFill>
                  <a:schemeClr val="bg1"/>
                </a:solidFill>
              </a:rPr>
              <a:t> facer </a:t>
            </a:r>
            <a:r>
              <a:rPr lang="en-US" dirty="0" err="1">
                <a:solidFill>
                  <a:schemeClr val="bg1"/>
                </a:solidFill>
              </a:rPr>
              <a:t>modo</a:t>
            </a:r>
            <a:r>
              <a:rPr lang="en-US" dirty="0">
                <a:solidFill>
                  <a:schemeClr val="bg1"/>
                </a:solidFill>
              </a:rPr>
              <a:t> data lorem ipsum dolor sit </a:t>
            </a:r>
            <a:r>
              <a:rPr lang="en-US" dirty="0" err="1">
                <a:solidFill>
                  <a:schemeClr val="bg1"/>
                </a:solidFill>
              </a:rPr>
              <a:t>amet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agam</a:t>
            </a:r>
            <a:r>
              <a:rPr lang="en-US" dirty="0">
                <a:solidFill>
                  <a:schemeClr val="bg1"/>
                </a:solidFill>
              </a:rPr>
              <a:t> facer </a:t>
            </a:r>
            <a:r>
              <a:rPr lang="en-US" dirty="0" err="1">
                <a:solidFill>
                  <a:schemeClr val="bg1"/>
                </a:solidFill>
              </a:rPr>
              <a:t>modo</a:t>
            </a:r>
            <a:r>
              <a:rPr lang="en-US" dirty="0">
                <a:solidFill>
                  <a:schemeClr val="bg1"/>
                </a:solidFill>
              </a:rPr>
              <a:t> data</a:t>
            </a:r>
          </a:p>
        </p:txBody>
      </p:sp>
      <p:sp>
        <p:nvSpPr>
          <p:cNvPr id="49" name="Freeform 11">
            <a:extLst>
              <a:ext uri="{FF2B5EF4-FFF2-40B4-BE49-F238E27FC236}">
                <a16:creationId xmlns:a16="http://schemas.microsoft.com/office/drawing/2014/main" id="{F75474F1-A1DC-4563-B756-EF843CA145FB}"/>
              </a:ext>
            </a:extLst>
          </p:cNvPr>
          <p:cNvSpPr>
            <a:spLocks noEditPoints="1"/>
          </p:cNvSpPr>
          <p:nvPr/>
        </p:nvSpPr>
        <p:spPr bwMode="auto">
          <a:xfrm>
            <a:off x="838200" y="2440508"/>
            <a:ext cx="3390504" cy="3381475"/>
          </a:xfrm>
          <a:custGeom>
            <a:avLst/>
            <a:gdLst>
              <a:gd name="T0" fmla="*/ 784 w 1502"/>
              <a:gd name="T1" fmla="*/ 1489 h 1498"/>
              <a:gd name="T2" fmla="*/ 826 w 1502"/>
              <a:gd name="T3" fmla="*/ 1494 h 1498"/>
              <a:gd name="T4" fmla="*/ 635 w 1502"/>
              <a:gd name="T5" fmla="*/ 1489 h 1498"/>
              <a:gd name="T6" fmla="*/ 894 w 1502"/>
              <a:gd name="T7" fmla="*/ 1476 h 1498"/>
              <a:gd name="T8" fmla="*/ 569 w 1502"/>
              <a:gd name="T9" fmla="*/ 1476 h 1498"/>
              <a:gd name="T10" fmla="*/ 971 w 1502"/>
              <a:gd name="T11" fmla="*/ 1457 h 1498"/>
              <a:gd name="T12" fmla="*/ 494 w 1502"/>
              <a:gd name="T13" fmla="*/ 1444 h 1498"/>
              <a:gd name="T14" fmla="*/ 1039 w 1502"/>
              <a:gd name="T15" fmla="*/ 1441 h 1498"/>
              <a:gd name="T16" fmla="*/ 428 w 1502"/>
              <a:gd name="T17" fmla="*/ 1417 h 1498"/>
              <a:gd name="T18" fmla="*/ 390 w 1502"/>
              <a:gd name="T19" fmla="*/ 1406 h 1498"/>
              <a:gd name="T20" fmla="*/ 353 w 1502"/>
              <a:gd name="T21" fmla="*/ 1385 h 1498"/>
              <a:gd name="T22" fmla="*/ 1171 w 1502"/>
              <a:gd name="T23" fmla="*/ 1370 h 1498"/>
              <a:gd name="T24" fmla="*/ 297 w 1502"/>
              <a:gd name="T25" fmla="*/ 1346 h 1498"/>
              <a:gd name="T26" fmla="*/ 269 w 1502"/>
              <a:gd name="T27" fmla="*/ 1313 h 1498"/>
              <a:gd name="T28" fmla="*/ 1257 w 1502"/>
              <a:gd name="T29" fmla="*/ 1302 h 1498"/>
              <a:gd name="T30" fmla="*/ 1280 w 1502"/>
              <a:gd name="T31" fmla="*/ 1269 h 1498"/>
              <a:gd name="T32" fmla="*/ 1314 w 1502"/>
              <a:gd name="T33" fmla="*/ 1244 h 1498"/>
              <a:gd name="T34" fmla="*/ 160 w 1502"/>
              <a:gd name="T35" fmla="*/ 1212 h 1498"/>
              <a:gd name="T36" fmla="*/ 1352 w 1502"/>
              <a:gd name="T37" fmla="*/ 1184 h 1498"/>
              <a:gd name="T38" fmla="*/ 121 w 1502"/>
              <a:gd name="T39" fmla="*/ 1157 h 1498"/>
              <a:gd name="T40" fmla="*/ 1395 w 1502"/>
              <a:gd name="T41" fmla="*/ 1118 h 1498"/>
              <a:gd name="T42" fmla="*/ 88 w 1502"/>
              <a:gd name="T43" fmla="*/ 1084 h 1498"/>
              <a:gd name="T44" fmla="*/ 1434 w 1502"/>
              <a:gd name="T45" fmla="*/ 1059 h 1498"/>
              <a:gd name="T46" fmla="*/ 59 w 1502"/>
              <a:gd name="T47" fmla="*/ 1019 h 1498"/>
              <a:gd name="T48" fmla="*/ 38 w 1502"/>
              <a:gd name="T49" fmla="*/ 985 h 1498"/>
              <a:gd name="T50" fmla="*/ 26 w 1502"/>
              <a:gd name="T51" fmla="*/ 945 h 1498"/>
              <a:gd name="T52" fmla="*/ 1482 w 1502"/>
              <a:gd name="T53" fmla="*/ 918 h 1498"/>
              <a:gd name="T54" fmla="*/ 11 w 1502"/>
              <a:gd name="T55" fmla="*/ 878 h 1498"/>
              <a:gd name="T56" fmla="*/ 13 w 1502"/>
              <a:gd name="T57" fmla="*/ 836 h 1498"/>
              <a:gd name="T58" fmla="*/ 1499 w 1502"/>
              <a:gd name="T59" fmla="*/ 810 h 1498"/>
              <a:gd name="T60" fmla="*/ 1493 w 1502"/>
              <a:gd name="T61" fmla="*/ 769 h 1498"/>
              <a:gd name="T62" fmla="*/ 1501 w 1502"/>
              <a:gd name="T63" fmla="*/ 728 h 1498"/>
              <a:gd name="T64" fmla="*/ 10 w 1502"/>
              <a:gd name="T65" fmla="*/ 688 h 1498"/>
              <a:gd name="T66" fmla="*/ 1496 w 1502"/>
              <a:gd name="T67" fmla="*/ 657 h 1498"/>
              <a:gd name="T68" fmla="*/ 18 w 1502"/>
              <a:gd name="T69" fmla="*/ 622 h 1498"/>
              <a:gd name="T70" fmla="*/ 1474 w 1502"/>
              <a:gd name="T71" fmla="*/ 579 h 1498"/>
              <a:gd name="T72" fmla="*/ 37 w 1502"/>
              <a:gd name="T73" fmla="*/ 543 h 1498"/>
              <a:gd name="T74" fmla="*/ 1455 w 1502"/>
              <a:gd name="T75" fmla="*/ 513 h 1498"/>
              <a:gd name="T76" fmla="*/ 52 w 1502"/>
              <a:gd name="T77" fmla="*/ 474 h 1498"/>
              <a:gd name="T78" fmla="*/ 75 w 1502"/>
              <a:gd name="T79" fmla="*/ 441 h 1498"/>
              <a:gd name="T80" fmla="*/ 85 w 1502"/>
              <a:gd name="T81" fmla="*/ 401 h 1498"/>
              <a:gd name="T82" fmla="*/ 1402 w 1502"/>
              <a:gd name="T83" fmla="*/ 376 h 1498"/>
              <a:gd name="T84" fmla="*/ 128 w 1502"/>
              <a:gd name="T85" fmla="*/ 345 h 1498"/>
              <a:gd name="T86" fmla="*/ 145 w 1502"/>
              <a:gd name="T87" fmla="*/ 306 h 1498"/>
              <a:gd name="T88" fmla="*/ 1334 w 1502"/>
              <a:gd name="T89" fmla="*/ 290 h 1498"/>
              <a:gd name="T90" fmla="*/ 1307 w 1502"/>
              <a:gd name="T91" fmla="*/ 258 h 1498"/>
              <a:gd name="T92" fmla="*/ 1287 w 1502"/>
              <a:gd name="T93" fmla="*/ 224 h 1498"/>
              <a:gd name="T94" fmla="*/ 251 w 1502"/>
              <a:gd name="T95" fmla="*/ 201 h 1498"/>
              <a:gd name="T96" fmla="*/ 1234 w 1502"/>
              <a:gd name="T97" fmla="*/ 176 h 1498"/>
              <a:gd name="T98" fmla="*/ 302 w 1502"/>
              <a:gd name="T99" fmla="*/ 159 h 1498"/>
              <a:gd name="T100" fmla="*/ 1165 w 1502"/>
              <a:gd name="T101" fmla="*/ 134 h 1498"/>
              <a:gd name="T102" fmla="*/ 369 w 1502"/>
              <a:gd name="T103" fmla="*/ 113 h 1498"/>
              <a:gd name="T104" fmla="*/ 1106 w 1502"/>
              <a:gd name="T105" fmla="*/ 98 h 1498"/>
              <a:gd name="T106" fmla="*/ 427 w 1502"/>
              <a:gd name="T107" fmla="*/ 73 h 1498"/>
              <a:gd name="T108" fmla="*/ 466 w 1502"/>
              <a:gd name="T109" fmla="*/ 64 h 1498"/>
              <a:gd name="T110" fmla="*/ 501 w 1502"/>
              <a:gd name="T111" fmla="*/ 43 h 1498"/>
              <a:gd name="T112" fmla="*/ 973 w 1502"/>
              <a:gd name="T113" fmla="*/ 33 h 1498"/>
              <a:gd name="T114" fmla="*/ 570 w 1502"/>
              <a:gd name="T115" fmla="*/ 30 h 1498"/>
              <a:gd name="T116" fmla="*/ 609 w 1502"/>
              <a:gd name="T117" fmla="*/ 13 h 1498"/>
              <a:gd name="T118" fmla="*/ 864 w 1502"/>
              <a:gd name="T119" fmla="*/ 16 h 1498"/>
              <a:gd name="T120" fmla="*/ 822 w 1502"/>
              <a:gd name="T121" fmla="*/ 11 h 1498"/>
              <a:gd name="T122" fmla="*/ 784 w 1502"/>
              <a:gd name="T123" fmla="*/ 1 h 14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502" h="1498">
                <a:moveTo>
                  <a:pt x="745" y="1498"/>
                </a:moveTo>
                <a:lnTo>
                  <a:pt x="744" y="1498"/>
                </a:lnTo>
                <a:lnTo>
                  <a:pt x="744" y="1490"/>
                </a:lnTo>
                <a:lnTo>
                  <a:pt x="746" y="1490"/>
                </a:lnTo>
                <a:lnTo>
                  <a:pt x="745" y="1498"/>
                </a:lnTo>
                <a:close/>
                <a:moveTo>
                  <a:pt x="743" y="1498"/>
                </a:moveTo>
                <a:lnTo>
                  <a:pt x="741" y="1498"/>
                </a:lnTo>
                <a:lnTo>
                  <a:pt x="742" y="1490"/>
                </a:lnTo>
                <a:lnTo>
                  <a:pt x="743" y="1490"/>
                </a:lnTo>
                <a:lnTo>
                  <a:pt x="743" y="1498"/>
                </a:lnTo>
                <a:close/>
                <a:moveTo>
                  <a:pt x="760" y="1498"/>
                </a:moveTo>
                <a:lnTo>
                  <a:pt x="760" y="1490"/>
                </a:lnTo>
                <a:lnTo>
                  <a:pt x="761" y="1490"/>
                </a:lnTo>
                <a:lnTo>
                  <a:pt x="762" y="1498"/>
                </a:lnTo>
                <a:lnTo>
                  <a:pt x="760" y="1498"/>
                </a:lnTo>
                <a:close/>
                <a:moveTo>
                  <a:pt x="740" y="1498"/>
                </a:moveTo>
                <a:lnTo>
                  <a:pt x="739" y="1498"/>
                </a:lnTo>
                <a:lnTo>
                  <a:pt x="739" y="1490"/>
                </a:lnTo>
                <a:lnTo>
                  <a:pt x="740" y="1490"/>
                </a:lnTo>
                <a:lnTo>
                  <a:pt x="740" y="1498"/>
                </a:lnTo>
                <a:close/>
                <a:moveTo>
                  <a:pt x="763" y="1498"/>
                </a:moveTo>
                <a:lnTo>
                  <a:pt x="763" y="1490"/>
                </a:lnTo>
                <a:lnTo>
                  <a:pt x="764" y="1490"/>
                </a:lnTo>
                <a:lnTo>
                  <a:pt x="764" y="1498"/>
                </a:lnTo>
                <a:lnTo>
                  <a:pt x="763" y="1498"/>
                </a:lnTo>
                <a:close/>
                <a:moveTo>
                  <a:pt x="766" y="1498"/>
                </a:moveTo>
                <a:lnTo>
                  <a:pt x="765" y="1490"/>
                </a:lnTo>
                <a:lnTo>
                  <a:pt x="767" y="1490"/>
                </a:lnTo>
                <a:lnTo>
                  <a:pt x="767" y="1498"/>
                </a:lnTo>
                <a:lnTo>
                  <a:pt x="766" y="1498"/>
                </a:lnTo>
                <a:close/>
                <a:moveTo>
                  <a:pt x="724" y="1498"/>
                </a:moveTo>
                <a:lnTo>
                  <a:pt x="722" y="1498"/>
                </a:lnTo>
                <a:lnTo>
                  <a:pt x="723" y="1490"/>
                </a:lnTo>
                <a:lnTo>
                  <a:pt x="724" y="1490"/>
                </a:lnTo>
                <a:lnTo>
                  <a:pt x="724" y="1498"/>
                </a:lnTo>
                <a:close/>
                <a:moveTo>
                  <a:pt x="721" y="1497"/>
                </a:moveTo>
                <a:lnTo>
                  <a:pt x="720" y="1497"/>
                </a:lnTo>
                <a:lnTo>
                  <a:pt x="720" y="1489"/>
                </a:lnTo>
                <a:lnTo>
                  <a:pt x="721" y="1489"/>
                </a:lnTo>
                <a:lnTo>
                  <a:pt x="721" y="1497"/>
                </a:lnTo>
                <a:close/>
                <a:moveTo>
                  <a:pt x="782" y="1497"/>
                </a:moveTo>
                <a:lnTo>
                  <a:pt x="782" y="1489"/>
                </a:lnTo>
                <a:lnTo>
                  <a:pt x="783" y="1489"/>
                </a:lnTo>
                <a:lnTo>
                  <a:pt x="783" y="1497"/>
                </a:lnTo>
                <a:lnTo>
                  <a:pt x="782" y="1497"/>
                </a:lnTo>
                <a:close/>
                <a:moveTo>
                  <a:pt x="718" y="1497"/>
                </a:moveTo>
                <a:lnTo>
                  <a:pt x="717" y="1497"/>
                </a:lnTo>
                <a:lnTo>
                  <a:pt x="717" y="1489"/>
                </a:lnTo>
                <a:lnTo>
                  <a:pt x="719" y="1489"/>
                </a:lnTo>
                <a:lnTo>
                  <a:pt x="718" y="1497"/>
                </a:lnTo>
                <a:close/>
                <a:moveTo>
                  <a:pt x="785" y="1497"/>
                </a:moveTo>
                <a:lnTo>
                  <a:pt x="784" y="1489"/>
                </a:lnTo>
                <a:lnTo>
                  <a:pt x="786" y="1489"/>
                </a:lnTo>
                <a:lnTo>
                  <a:pt x="786" y="1497"/>
                </a:lnTo>
                <a:lnTo>
                  <a:pt x="785" y="1497"/>
                </a:lnTo>
                <a:close/>
                <a:moveTo>
                  <a:pt x="787" y="1497"/>
                </a:moveTo>
                <a:lnTo>
                  <a:pt x="787" y="1489"/>
                </a:lnTo>
                <a:lnTo>
                  <a:pt x="788" y="1489"/>
                </a:lnTo>
                <a:lnTo>
                  <a:pt x="789" y="1497"/>
                </a:lnTo>
                <a:lnTo>
                  <a:pt x="787" y="1497"/>
                </a:lnTo>
                <a:close/>
                <a:moveTo>
                  <a:pt x="702" y="1496"/>
                </a:moveTo>
                <a:lnTo>
                  <a:pt x="701" y="1496"/>
                </a:lnTo>
                <a:lnTo>
                  <a:pt x="701" y="1488"/>
                </a:lnTo>
                <a:lnTo>
                  <a:pt x="703" y="1489"/>
                </a:lnTo>
                <a:lnTo>
                  <a:pt x="702" y="1496"/>
                </a:lnTo>
                <a:close/>
                <a:moveTo>
                  <a:pt x="700" y="1496"/>
                </a:moveTo>
                <a:lnTo>
                  <a:pt x="698" y="1496"/>
                </a:lnTo>
                <a:lnTo>
                  <a:pt x="699" y="1488"/>
                </a:lnTo>
                <a:lnTo>
                  <a:pt x="700" y="1488"/>
                </a:lnTo>
                <a:lnTo>
                  <a:pt x="700" y="1496"/>
                </a:lnTo>
                <a:close/>
                <a:moveTo>
                  <a:pt x="803" y="1496"/>
                </a:moveTo>
                <a:lnTo>
                  <a:pt x="803" y="1488"/>
                </a:lnTo>
                <a:lnTo>
                  <a:pt x="804" y="1488"/>
                </a:lnTo>
                <a:lnTo>
                  <a:pt x="805" y="1496"/>
                </a:lnTo>
                <a:lnTo>
                  <a:pt x="803" y="1496"/>
                </a:lnTo>
                <a:close/>
                <a:moveTo>
                  <a:pt x="697" y="1496"/>
                </a:moveTo>
                <a:lnTo>
                  <a:pt x="696" y="1496"/>
                </a:lnTo>
                <a:lnTo>
                  <a:pt x="696" y="1488"/>
                </a:lnTo>
                <a:lnTo>
                  <a:pt x="697" y="1488"/>
                </a:lnTo>
                <a:lnTo>
                  <a:pt x="697" y="1496"/>
                </a:lnTo>
                <a:close/>
                <a:moveTo>
                  <a:pt x="806" y="1496"/>
                </a:moveTo>
                <a:lnTo>
                  <a:pt x="806" y="1488"/>
                </a:lnTo>
                <a:lnTo>
                  <a:pt x="807" y="1488"/>
                </a:lnTo>
                <a:lnTo>
                  <a:pt x="807" y="1496"/>
                </a:lnTo>
                <a:lnTo>
                  <a:pt x="806" y="1496"/>
                </a:lnTo>
                <a:close/>
                <a:moveTo>
                  <a:pt x="809" y="1496"/>
                </a:moveTo>
                <a:lnTo>
                  <a:pt x="808" y="1488"/>
                </a:lnTo>
                <a:lnTo>
                  <a:pt x="809" y="1488"/>
                </a:lnTo>
                <a:lnTo>
                  <a:pt x="810" y="1496"/>
                </a:lnTo>
                <a:lnTo>
                  <a:pt x="809" y="1496"/>
                </a:lnTo>
                <a:close/>
                <a:moveTo>
                  <a:pt x="681" y="1495"/>
                </a:moveTo>
                <a:lnTo>
                  <a:pt x="679" y="1495"/>
                </a:lnTo>
                <a:lnTo>
                  <a:pt x="680" y="1487"/>
                </a:lnTo>
                <a:lnTo>
                  <a:pt x="681" y="1487"/>
                </a:lnTo>
                <a:lnTo>
                  <a:pt x="681" y="1495"/>
                </a:lnTo>
                <a:close/>
                <a:moveTo>
                  <a:pt x="678" y="1495"/>
                </a:moveTo>
                <a:lnTo>
                  <a:pt x="676" y="1494"/>
                </a:lnTo>
                <a:lnTo>
                  <a:pt x="677" y="1486"/>
                </a:lnTo>
                <a:lnTo>
                  <a:pt x="679" y="1487"/>
                </a:lnTo>
                <a:lnTo>
                  <a:pt x="678" y="1495"/>
                </a:lnTo>
                <a:close/>
                <a:moveTo>
                  <a:pt x="825" y="1494"/>
                </a:moveTo>
                <a:lnTo>
                  <a:pt x="824" y="1486"/>
                </a:lnTo>
                <a:lnTo>
                  <a:pt x="826" y="1486"/>
                </a:lnTo>
                <a:lnTo>
                  <a:pt x="826" y="1494"/>
                </a:lnTo>
                <a:lnTo>
                  <a:pt x="825" y="1494"/>
                </a:lnTo>
                <a:close/>
                <a:moveTo>
                  <a:pt x="675" y="1494"/>
                </a:moveTo>
                <a:lnTo>
                  <a:pt x="674" y="1494"/>
                </a:lnTo>
                <a:lnTo>
                  <a:pt x="675" y="1486"/>
                </a:lnTo>
                <a:lnTo>
                  <a:pt x="676" y="1486"/>
                </a:lnTo>
                <a:lnTo>
                  <a:pt x="675" y="1494"/>
                </a:lnTo>
                <a:close/>
                <a:moveTo>
                  <a:pt x="828" y="1494"/>
                </a:moveTo>
                <a:lnTo>
                  <a:pt x="827" y="1486"/>
                </a:lnTo>
                <a:lnTo>
                  <a:pt x="828" y="1486"/>
                </a:lnTo>
                <a:lnTo>
                  <a:pt x="829" y="1494"/>
                </a:lnTo>
                <a:lnTo>
                  <a:pt x="828" y="1494"/>
                </a:lnTo>
                <a:close/>
                <a:moveTo>
                  <a:pt x="830" y="1494"/>
                </a:moveTo>
                <a:lnTo>
                  <a:pt x="830" y="1486"/>
                </a:lnTo>
                <a:lnTo>
                  <a:pt x="831" y="1486"/>
                </a:lnTo>
                <a:lnTo>
                  <a:pt x="832" y="1494"/>
                </a:lnTo>
                <a:lnTo>
                  <a:pt x="830" y="1494"/>
                </a:lnTo>
                <a:close/>
                <a:moveTo>
                  <a:pt x="659" y="1493"/>
                </a:moveTo>
                <a:lnTo>
                  <a:pt x="658" y="1492"/>
                </a:lnTo>
                <a:lnTo>
                  <a:pt x="659" y="1484"/>
                </a:lnTo>
                <a:lnTo>
                  <a:pt x="660" y="1485"/>
                </a:lnTo>
                <a:lnTo>
                  <a:pt x="659" y="1493"/>
                </a:lnTo>
                <a:close/>
                <a:moveTo>
                  <a:pt x="656" y="1492"/>
                </a:moveTo>
                <a:lnTo>
                  <a:pt x="655" y="1492"/>
                </a:lnTo>
                <a:lnTo>
                  <a:pt x="656" y="1484"/>
                </a:lnTo>
                <a:lnTo>
                  <a:pt x="657" y="1484"/>
                </a:lnTo>
                <a:lnTo>
                  <a:pt x="656" y="1492"/>
                </a:lnTo>
                <a:close/>
                <a:moveTo>
                  <a:pt x="846" y="1492"/>
                </a:moveTo>
                <a:lnTo>
                  <a:pt x="845" y="1484"/>
                </a:lnTo>
                <a:lnTo>
                  <a:pt x="847" y="1484"/>
                </a:lnTo>
                <a:lnTo>
                  <a:pt x="848" y="1492"/>
                </a:lnTo>
                <a:lnTo>
                  <a:pt x="846" y="1492"/>
                </a:lnTo>
                <a:close/>
                <a:moveTo>
                  <a:pt x="654" y="1492"/>
                </a:moveTo>
                <a:lnTo>
                  <a:pt x="652" y="1492"/>
                </a:lnTo>
                <a:lnTo>
                  <a:pt x="654" y="1484"/>
                </a:lnTo>
                <a:lnTo>
                  <a:pt x="655" y="1484"/>
                </a:lnTo>
                <a:lnTo>
                  <a:pt x="654" y="1492"/>
                </a:lnTo>
                <a:close/>
                <a:moveTo>
                  <a:pt x="849" y="1492"/>
                </a:moveTo>
                <a:lnTo>
                  <a:pt x="848" y="1484"/>
                </a:lnTo>
                <a:lnTo>
                  <a:pt x="849" y="1484"/>
                </a:lnTo>
                <a:lnTo>
                  <a:pt x="850" y="1491"/>
                </a:lnTo>
                <a:lnTo>
                  <a:pt x="849" y="1492"/>
                </a:lnTo>
                <a:close/>
                <a:moveTo>
                  <a:pt x="852" y="1491"/>
                </a:moveTo>
                <a:lnTo>
                  <a:pt x="851" y="1483"/>
                </a:lnTo>
                <a:lnTo>
                  <a:pt x="852" y="1483"/>
                </a:lnTo>
                <a:lnTo>
                  <a:pt x="853" y="1491"/>
                </a:lnTo>
                <a:lnTo>
                  <a:pt x="852" y="1491"/>
                </a:lnTo>
                <a:close/>
                <a:moveTo>
                  <a:pt x="638" y="1490"/>
                </a:moveTo>
                <a:lnTo>
                  <a:pt x="636" y="1489"/>
                </a:lnTo>
                <a:lnTo>
                  <a:pt x="637" y="1482"/>
                </a:lnTo>
                <a:lnTo>
                  <a:pt x="639" y="1482"/>
                </a:lnTo>
                <a:lnTo>
                  <a:pt x="638" y="1490"/>
                </a:lnTo>
                <a:close/>
                <a:moveTo>
                  <a:pt x="635" y="1489"/>
                </a:moveTo>
                <a:lnTo>
                  <a:pt x="634" y="1489"/>
                </a:lnTo>
                <a:lnTo>
                  <a:pt x="635" y="1481"/>
                </a:lnTo>
                <a:lnTo>
                  <a:pt x="636" y="1481"/>
                </a:lnTo>
                <a:lnTo>
                  <a:pt x="635" y="1489"/>
                </a:lnTo>
                <a:close/>
                <a:moveTo>
                  <a:pt x="868" y="1489"/>
                </a:moveTo>
                <a:lnTo>
                  <a:pt x="867" y="1481"/>
                </a:lnTo>
                <a:lnTo>
                  <a:pt x="868" y="1481"/>
                </a:lnTo>
                <a:lnTo>
                  <a:pt x="869" y="1489"/>
                </a:lnTo>
                <a:lnTo>
                  <a:pt x="868" y="1489"/>
                </a:lnTo>
                <a:close/>
                <a:moveTo>
                  <a:pt x="632" y="1489"/>
                </a:moveTo>
                <a:lnTo>
                  <a:pt x="631" y="1489"/>
                </a:lnTo>
                <a:lnTo>
                  <a:pt x="632" y="1481"/>
                </a:lnTo>
                <a:lnTo>
                  <a:pt x="633" y="1481"/>
                </a:lnTo>
                <a:lnTo>
                  <a:pt x="632" y="1489"/>
                </a:lnTo>
                <a:close/>
                <a:moveTo>
                  <a:pt x="871" y="1489"/>
                </a:moveTo>
                <a:lnTo>
                  <a:pt x="869" y="1481"/>
                </a:lnTo>
                <a:lnTo>
                  <a:pt x="871" y="1480"/>
                </a:lnTo>
                <a:lnTo>
                  <a:pt x="872" y="1488"/>
                </a:lnTo>
                <a:lnTo>
                  <a:pt x="871" y="1489"/>
                </a:lnTo>
                <a:close/>
                <a:moveTo>
                  <a:pt x="873" y="1488"/>
                </a:moveTo>
                <a:lnTo>
                  <a:pt x="872" y="1480"/>
                </a:lnTo>
                <a:lnTo>
                  <a:pt x="873" y="1480"/>
                </a:lnTo>
                <a:lnTo>
                  <a:pt x="875" y="1488"/>
                </a:lnTo>
                <a:lnTo>
                  <a:pt x="873" y="1488"/>
                </a:lnTo>
                <a:close/>
                <a:moveTo>
                  <a:pt x="616" y="1486"/>
                </a:moveTo>
                <a:lnTo>
                  <a:pt x="615" y="1486"/>
                </a:lnTo>
                <a:lnTo>
                  <a:pt x="616" y="1478"/>
                </a:lnTo>
                <a:lnTo>
                  <a:pt x="618" y="1478"/>
                </a:lnTo>
                <a:lnTo>
                  <a:pt x="616" y="1486"/>
                </a:lnTo>
                <a:close/>
                <a:moveTo>
                  <a:pt x="614" y="1486"/>
                </a:moveTo>
                <a:lnTo>
                  <a:pt x="612" y="1485"/>
                </a:lnTo>
                <a:lnTo>
                  <a:pt x="614" y="1478"/>
                </a:lnTo>
                <a:lnTo>
                  <a:pt x="615" y="1478"/>
                </a:lnTo>
                <a:lnTo>
                  <a:pt x="614" y="1486"/>
                </a:lnTo>
                <a:close/>
                <a:moveTo>
                  <a:pt x="889" y="1485"/>
                </a:moveTo>
                <a:lnTo>
                  <a:pt x="888" y="1477"/>
                </a:lnTo>
                <a:lnTo>
                  <a:pt x="889" y="1477"/>
                </a:lnTo>
                <a:lnTo>
                  <a:pt x="891" y="1485"/>
                </a:lnTo>
                <a:lnTo>
                  <a:pt x="889" y="1485"/>
                </a:lnTo>
                <a:close/>
                <a:moveTo>
                  <a:pt x="611" y="1485"/>
                </a:moveTo>
                <a:lnTo>
                  <a:pt x="610" y="1485"/>
                </a:lnTo>
                <a:lnTo>
                  <a:pt x="611" y="1477"/>
                </a:lnTo>
                <a:lnTo>
                  <a:pt x="613" y="1477"/>
                </a:lnTo>
                <a:lnTo>
                  <a:pt x="611" y="1485"/>
                </a:lnTo>
                <a:close/>
                <a:moveTo>
                  <a:pt x="892" y="1485"/>
                </a:moveTo>
                <a:lnTo>
                  <a:pt x="890" y="1477"/>
                </a:lnTo>
                <a:lnTo>
                  <a:pt x="892" y="1477"/>
                </a:lnTo>
                <a:lnTo>
                  <a:pt x="893" y="1485"/>
                </a:lnTo>
                <a:lnTo>
                  <a:pt x="892" y="1485"/>
                </a:lnTo>
                <a:close/>
                <a:moveTo>
                  <a:pt x="895" y="1484"/>
                </a:moveTo>
                <a:lnTo>
                  <a:pt x="893" y="1476"/>
                </a:lnTo>
                <a:lnTo>
                  <a:pt x="894" y="1476"/>
                </a:lnTo>
                <a:lnTo>
                  <a:pt x="896" y="1484"/>
                </a:lnTo>
                <a:lnTo>
                  <a:pt x="895" y="1484"/>
                </a:lnTo>
                <a:close/>
                <a:moveTo>
                  <a:pt x="595" y="1482"/>
                </a:moveTo>
                <a:lnTo>
                  <a:pt x="594" y="1482"/>
                </a:lnTo>
                <a:lnTo>
                  <a:pt x="595" y="1474"/>
                </a:lnTo>
                <a:lnTo>
                  <a:pt x="597" y="1474"/>
                </a:lnTo>
                <a:lnTo>
                  <a:pt x="595" y="1482"/>
                </a:lnTo>
                <a:close/>
                <a:moveTo>
                  <a:pt x="592" y="1481"/>
                </a:moveTo>
                <a:lnTo>
                  <a:pt x="591" y="1481"/>
                </a:lnTo>
                <a:lnTo>
                  <a:pt x="593" y="1473"/>
                </a:lnTo>
                <a:lnTo>
                  <a:pt x="594" y="1474"/>
                </a:lnTo>
                <a:lnTo>
                  <a:pt x="592" y="1481"/>
                </a:lnTo>
                <a:close/>
                <a:moveTo>
                  <a:pt x="911" y="1481"/>
                </a:moveTo>
                <a:lnTo>
                  <a:pt x="909" y="1473"/>
                </a:lnTo>
                <a:lnTo>
                  <a:pt x="910" y="1473"/>
                </a:lnTo>
                <a:lnTo>
                  <a:pt x="912" y="1481"/>
                </a:lnTo>
                <a:lnTo>
                  <a:pt x="911" y="1481"/>
                </a:lnTo>
                <a:close/>
                <a:moveTo>
                  <a:pt x="590" y="1481"/>
                </a:moveTo>
                <a:lnTo>
                  <a:pt x="588" y="1481"/>
                </a:lnTo>
                <a:lnTo>
                  <a:pt x="590" y="1473"/>
                </a:lnTo>
                <a:lnTo>
                  <a:pt x="591" y="1473"/>
                </a:lnTo>
                <a:lnTo>
                  <a:pt x="590" y="1481"/>
                </a:lnTo>
                <a:close/>
                <a:moveTo>
                  <a:pt x="913" y="1481"/>
                </a:moveTo>
                <a:lnTo>
                  <a:pt x="912" y="1473"/>
                </a:lnTo>
                <a:lnTo>
                  <a:pt x="913" y="1472"/>
                </a:lnTo>
                <a:lnTo>
                  <a:pt x="915" y="1480"/>
                </a:lnTo>
                <a:lnTo>
                  <a:pt x="913" y="1481"/>
                </a:lnTo>
                <a:close/>
                <a:moveTo>
                  <a:pt x="916" y="1480"/>
                </a:moveTo>
                <a:lnTo>
                  <a:pt x="914" y="1472"/>
                </a:lnTo>
                <a:lnTo>
                  <a:pt x="915" y="1472"/>
                </a:lnTo>
                <a:lnTo>
                  <a:pt x="917" y="1480"/>
                </a:lnTo>
                <a:lnTo>
                  <a:pt x="916" y="1480"/>
                </a:lnTo>
                <a:close/>
                <a:moveTo>
                  <a:pt x="574" y="1477"/>
                </a:moveTo>
                <a:lnTo>
                  <a:pt x="573" y="1477"/>
                </a:lnTo>
                <a:lnTo>
                  <a:pt x="575" y="1469"/>
                </a:lnTo>
                <a:lnTo>
                  <a:pt x="576" y="1469"/>
                </a:lnTo>
                <a:lnTo>
                  <a:pt x="574" y="1477"/>
                </a:lnTo>
                <a:close/>
                <a:moveTo>
                  <a:pt x="571" y="1477"/>
                </a:moveTo>
                <a:lnTo>
                  <a:pt x="570" y="1476"/>
                </a:lnTo>
                <a:lnTo>
                  <a:pt x="572" y="1469"/>
                </a:lnTo>
                <a:lnTo>
                  <a:pt x="573" y="1469"/>
                </a:lnTo>
                <a:lnTo>
                  <a:pt x="571" y="1477"/>
                </a:lnTo>
                <a:close/>
                <a:moveTo>
                  <a:pt x="932" y="1476"/>
                </a:moveTo>
                <a:lnTo>
                  <a:pt x="930" y="1468"/>
                </a:lnTo>
                <a:lnTo>
                  <a:pt x="931" y="1468"/>
                </a:lnTo>
                <a:lnTo>
                  <a:pt x="933" y="1476"/>
                </a:lnTo>
                <a:lnTo>
                  <a:pt x="932" y="1476"/>
                </a:lnTo>
                <a:close/>
                <a:moveTo>
                  <a:pt x="569" y="1476"/>
                </a:moveTo>
                <a:lnTo>
                  <a:pt x="567" y="1476"/>
                </a:lnTo>
                <a:lnTo>
                  <a:pt x="569" y="1468"/>
                </a:lnTo>
                <a:lnTo>
                  <a:pt x="571" y="1468"/>
                </a:lnTo>
                <a:lnTo>
                  <a:pt x="569" y="1476"/>
                </a:lnTo>
                <a:close/>
                <a:moveTo>
                  <a:pt x="934" y="1476"/>
                </a:moveTo>
                <a:lnTo>
                  <a:pt x="932" y="1468"/>
                </a:lnTo>
                <a:lnTo>
                  <a:pt x="933" y="1468"/>
                </a:lnTo>
                <a:lnTo>
                  <a:pt x="935" y="1475"/>
                </a:lnTo>
                <a:lnTo>
                  <a:pt x="934" y="1476"/>
                </a:lnTo>
                <a:close/>
                <a:moveTo>
                  <a:pt x="937" y="1475"/>
                </a:moveTo>
                <a:lnTo>
                  <a:pt x="935" y="1467"/>
                </a:lnTo>
                <a:lnTo>
                  <a:pt x="936" y="1467"/>
                </a:lnTo>
                <a:lnTo>
                  <a:pt x="938" y="1475"/>
                </a:lnTo>
                <a:lnTo>
                  <a:pt x="937" y="1475"/>
                </a:lnTo>
                <a:close/>
                <a:moveTo>
                  <a:pt x="553" y="1472"/>
                </a:moveTo>
                <a:lnTo>
                  <a:pt x="552" y="1472"/>
                </a:lnTo>
                <a:lnTo>
                  <a:pt x="554" y="1464"/>
                </a:lnTo>
                <a:lnTo>
                  <a:pt x="555" y="1464"/>
                </a:lnTo>
                <a:lnTo>
                  <a:pt x="553" y="1472"/>
                </a:lnTo>
                <a:close/>
                <a:moveTo>
                  <a:pt x="550" y="1471"/>
                </a:moveTo>
                <a:lnTo>
                  <a:pt x="549" y="1471"/>
                </a:lnTo>
                <a:lnTo>
                  <a:pt x="551" y="1463"/>
                </a:lnTo>
                <a:lnTo>
                  <a:pt x="552" y="1464"/>
                </a:lnTo>
                <a:lnTo>
                  <a:pt x="550" y="1471"/>
                </a:lnTo>
                <a:close/>
                <a:moveTo>
                  <a:pt x="953" y="1471"/>
                </a:moveTo>
                <a:lnTo>
                  <a:pt x="950" y="1463"/>
                </a:lnTo>
                <a:lnTo>
                  <a:pt x="952" y="1463"/>
                </a:lnTo>
                <a:lnTo>
                  <a:pt x="954" y="1470"/>
                </a:lnTo>
                <a:lnTo>
                  <a:pt x="953" y="1471"/>
                </a:lnTo>
                <a:close/>
                <a:moveTo>
                  <a:pt x="548" y="1471"/>
                </a:moveTo>
                <a:lnTo>
                  <a:pt x="546" y="1470"/>
                </a:lnTo>
                <a:lnTo>
                  <a:pt x="549" y="1462"/>
                </a:lnTo>
                <a:lnTo>
                  <a:pt x="550" y="1463"/>
                </a:lnTo>
                <a:lnTo>
                  <a:pt x="548" y="1471"/>
                </a:lnTo>
                <a:close/>
                <a:moveTo>
                  <a:pt x="955" y="1470"/>
                </a:moveTo>
                <a:lnTo>
                  <a:pt x="953" y="1462"/>
                </a:lnTo>
                <a:lnTo>
                  <a:pt x="954" y="1462"/>
                </a:lnTo>
                <a:lnTo>
                  <a:pt x="957" y="1470"/>
                </a:lnTo>
                <a:lnTo>
                  <a:pt x="955" y="1470"/>
                </a:lnTo>
                <a:close/>
                <a:moveTo>
                  <a:pt x="958" y="1469"/>
                </a:moveTo>
                <a:lnTo>
                  <a:pt x="956" y="1462"/>
                </a:lnTo>
                <a:lnTo>
                  <a:pt x="957" y="1461"/>
                </a:lnTo>
                <a:lnTo>
                  <a:pt x="959" y="1469"/>
                </a:lnTo>
                <a:lnTo>
                  <a:pt x="958" y="1469"/>
                </a:lnTo>
                <a:close/>
                <a:moveTo>
                  <a:pt x="532" y="1466"/>
                </a:moveTo>
                <a:lnTo>
                  <a:pt x="531" y="1466"/>
                </a:lnTo>
                <a:lnTo>
                  <a:pt x="533" y="1458"/>
                </a:lnTo>
                <a:lnTo>
                  <a:pt x="535" y="1458"/>
                </a:lnTo>
                <a:lnTo>
                  <a:pt x="532" y="1466"/>
                </a:lnTo>
                <a:close/>
                <a:moveTo>
                  <a:pt x="530" y="1465"/>
                </a:moveTo>
                <a:lnTo>
                  <a:pt x="528" y="1465"/>
                </a:lnTo>
                <a:lnTo>
                  <a:pt x="531" y="1457"/>
                </a:lnTo>
                <a:lnTo>
                  <a:pt x="532" y="1458"/>
                </a:lnTo>
                <a:lnTo>
                  <a:pt x="530" y="1465"/>
                </a:lnTo>
                <a:close/>
                <a:moveTo>
                  <a:pt x="973" y="1465"/>
                </a:moveTo>
                <a:lnTo>
                  <a:pt x="971" y="1457"/>
                </a:lnTo>
                <a:lnTo>
                  <a:pt x="972" y="1457"/>
                </a:lnTo>
                <a:lnTo>
                  <a:pt x="975" y="1464"/>
                </a:lnTo>
                <a:lnTo>
                  <a:pt x="973" y="1465"/>
                </a:lnTo>
                <a:close/>
                <a:moveTo>
                  <a:pt x="527" y="1464"/>
                </a:moveTo>
                <a:lnTo>
                  <a:pt x="526" y="1464"/>
                </a:lnTo>
                <a:lnTo>
                  <a:pt x="528" y="1456"/>
                </a:lnTo>
                <a:lnTo>
                  <a:pt x="529" y="1457"/>
                </a:lnTo>
                <a:lnTo>
                  <a:pt x="527" y="1464"/>
                </a:lnTo>
                <a:close/>
                <a:moveTo>
                  <a:pt x="976" y="1464"/>
                </a:moveTo>
                <a:lnTo>
                  <a:pt x="973" y="1456"/>
                </a:lnTo>
                <a:lnTo>
                  <a:pt x="975" y="1456"/>
                </a:lnTo>
                <a:lnTo>
                  <a:pt x="977" y="1464"/>
                </a:lnTo>
                <a:lnTo>
                  <a:pt x="976" y="1464"/>
                </a:lnTo>
                <a:close/>
                <a:moveTo>
                  <a:pt x="978" y="1463"/>
                </a:moveTo>
                <a:lnTo>
                  <a:pt x="976" y="1455"/>
                </a:lnTo>
                <a:lnTo>
                  <a:pt x="977" y="1455"/>
                </a:lnTo>
                <a:lnTo>
                  <a:pt x="980" y="1463"/>
                </a:lnTo>
                <a:lnTo>
                  <a:pt x="978" y="1463"/>
                </a:lnTo>
                <a:close/>
                <a:moveTo>
                  <a:pt x="511" y="1459"/>
                </a:moveTo>
                <a:lnTo>
                  <a:pt x="510" y="1459"/>
                </a:lnTo>
                <a:lnTo>
                  <a:pt x="513" y="1451"/>
                </a:lnTo>
                <a:lnTo>
                  <a:pt x="514" y="1452"/>
                </a:lnTo>
                <a:lnTo>
                  <a:pt x="511" y="1459"/>
                </a:lnTo>
                <a:close/>
                <a:moveTo>
                  <a:pt x="509" y="1459"/>
                </a:moveTo>
                <a:lnTo>
                  <a:pt x="508" y="1458"/>
                </a:lnTo>
                <a:lnTo>
                  <a:pt x="510" y="1451"/>
                </a:lnTo>
                <a:lnTo>
                  <a:pt x="511" y="1451"/>
                </a:lnTo>
                <a:lnTo>
                  <a:pt x="509" y="1459"/>
                </a:lnTo>
                <a:close/>
                <a:moveTo>
                  <a:pt x="994" y="1458"/>
                </a:moveTo>
                <a:lnTo>
                  <a:pt x="991" y="1450"/>
                </a:lnTo>
                <a:lnTo>
                  <a:pt x="993" y="1450"/>
                </a:lnTo>
                <a:lnTo>
                  <a:pt x="995" y="1458"/>
                </a:lnTo>
                <a:lnTo>
                  <a:pt x="994" y="1458"/>
                </a:lnTo>
                <a:close/>
                <a:moveTo>
                  <a:pt x="506" y="1458"/>
                </a:moveTo>
                <a:lnTo>
                  <a:pt x="505" y="1457"/>
                </a:lnTo>
                <a:lnTo>
                  <a:pt x="508" y="1449"/>
                </a:lnTo>
                <a:lnTo>
                  <a:pt x="509" y="1450"/>
                </a:lnTo>
                <a:lnTo>
                  <a:pt x="506" y="1458"/>
                </a:lnTo>
                <a:close/>
                <a:moveTo>
                  <a:pt x="997" y="1457"/>
                </a:moveTo>
                <a:lnTo>
                  <a:pt x="994" y="1449"/>
                </a:lnTo>
                <a:lnTo>
                  <a:pt x="995" y="1449"/>
                </a:lnTo>
                <a:lnTo>
                  <a:pt x="998" y="1457"/>
                </a:lnTo>
                <a:lnTo>
                  <a:pt x="997" y="1457"/>
                </a:lnTo>
                <a:close/>
                <a:moveTo>
                  <a:pt x="999" y="1456"/>
                </a:moveTo>
                <a:lnTo>
                  <a:pt x="996" y="1448"/>
                </a:lnTo>
                <a:lnTo>
                  <a:pt x="998" y="1448"/>
                </a:lnTo>
                <a:lnTo>
                  <a:pt x="1000" y="1456"/>
                </a:lnTo>
                <a:lnTo>
                  <a:pt x="999" y="1456"/>
                </a:lnTo>
                <a:close/>
                <a:moveTo>
                  <a:pt x="491" y="1452"/>
                </a:moveTo>
                <a:lnTo>
                  <a:pt x="490" y="1452"/>
                </a:lnTo>
                <a:lnTo>
                  <a:pt x="493" y="1444"/>
                </a:lnTo>
                <a:lnTo>
                  <a:pt x="494" y="1444"/>
                </a:lnTo>
                <a:lnTo>
                  <a:pt x="491" y="1452"/>
                </a:lnTo>
                <a:close/>
                <a:moveTo>
                  <a:pt x="489" y="1451"/>
                </a:moveTo>
                <a:lnTo>
                  <a:pt x="487" y="1451"/>
                </a:lnTo>
                <a:lnTo>
                  <a:pt x="490" y="1443"/>
                </a:lnTo>
                <a:lnTo>
                  <a:pt x="491" y="1444"/>
                </a:lnTo>
                <a:lnTo>
                  <a:pt x="489" y="1451"/>
                </a:lnTo>
                <a:close/>
                <a:moveTo>
                  <a:pt x="1014" y="1451"/>
                </a:moveTo>
                <a:lnTo>
                  <a:pt x="1011" y="1443"/>
                </a:lnTo>
                <a:lnTo>
                  <a:pt x="1013" y="1443"/>
                </a:lnTo>
                <a:lnTo>
                  <a:pt x="1015" y="1450"/>
                </a:lnTo>
                <a:lnTo>
                  <a:pt x="1014" y="1451"/>
                </a:lnTo>
                <a:close/>
                <a:moveTo>
                  <a:pt x="486" y="1450"/>
                </a:moveTo>
                <a:lnTo>
                  <a:pt x="485" y="1450"/>
                </a:lnTo>
                <a:lnTo>
                  <a:pt x="488" y="1442"/>
                </a:lnTo>
                <a:lnTo>
                  <a:pt x="489" y="1443"/>
                </a:lnTo>
                <a:lnTo>
                  <a:pt x="486" y="1450"/>
                </a:lnTo>
                <a:close/>
                <a:moveTo>
                  <a:pt x="1017" y="1450"/>
                </a:moveTo>
                <a:lnTo>
                  <a:pt x="1014" y="1442"/>
                </a:lnTo>
                <a:lnTo>
                  <a:pt x="1015" y="1442"/>
                </a:lnTo>
                <a:lnTo>
                  <a:pt x="1018" y="1449"/>
                </a:lnTo>
                <a:lnTo>
                  <a:pt x="1017" y="1450"/>
                </a:lnTo>
                <a:close/>
                <a:moveTo>
                  <a:pt x="1019" y="1449"/>
                </a:moveTo>
                <a:lnTo>
                  <a:pt x="1016" y="1441"/>
                </a:lnTo>
                <a:lnTo>
                  <a:pt x="1018" y="1441"/>
                </a:lnTo>
                <a:lnTo>
                  <a:pt x="1020" y="1448"/>
                </a:lnTo>
                <a:lnTo>
                  <a:pt x="1019" y="1449"/>
                </a:lnTo>
                <a:close/>
                <a:moveTo>
                  <a:pt x="471" y="1444"/>
                </a:moveTo>
                <a:lnTo>
                  <a:pt x="469" y="1444"/>
                </a:lnTo>
                <a:lnTo>
                  <a:pt x="472" y="1436"/>
                </a:lnTo>
                <a:lnTo>
                  <a:pt x="474" y="1437"/>
                </a:lnTo>
                <a:lnTo>
                  <a:pt x="471" y="1444"/>
                </a:lnTo>
                <a:close/>
                <a:moveTo>
                  <a:pt x="468" y="1443"/>
                </a:moveTo>
                <a:lnTo>
                  <a:pt x="467" y="1443"/>
                </a:lnTo>
                <a:lnTo>
                  <a:pt x="470" y="1435"/>
                </a:lnTo>
                <a:lnTo>
                  <a:pt x="471" y="1436"/>
                </a:lnTo>
                <a:lnTo>
                  <a:pt x="468" y="1443"/>
                </a:lnTo>
                <a:close/>
                <a:moveTo>
                  <a:pt x="1035" y="1443"/>
                </a:moveTo>
                <a:lnTo>
                  <a:pt x="1032" y="1435"/>
                </a:lnTo>
                <a:lnTo>
                  <a:pt x="1033" y="1435"/>
                </a:lnTo>
                <a:lnTo>
                  <a:pt x="1036" y="1442"/>
                </a:lnTo>
                <a:lnTo>
                  <a:pt x="1035" y="1443"/>
                </a:lnTo>
                <a:close/>
                <a:moveTo>
                  <a:pt x="466" y="1442"/>
                </a:moveTo>
                <a:lnTo>
                  <a:pt x="464" y="1442"/>
                </a:lnTo>
                <a:lnTo>
                  <a:pt x="467" y="1434"/>
                </a:lnTo>
                <a:lnTo>
                  <a:pt x="469" y="1435"/>
                </a:lnTo>
                <a:lnTo>
                  <a:pt x="466" y="1442"/>
                </a:lnTo>
                <a:close/>
                <a:moveTo>
                  <a:pt x="1037" y="1442"/>
                </a:moveTo>
                <a:lnTo>
                  <a:pt x="1034" y="1434"/>
                </a:lnTo>
                <a:lnTo>
                  <a:pt x="1035" y="1434"/>
                </a:lnTo>
                <a:lnTo>
                  <a:pt x="1038" y="1441"/>
                </a:lnTo>
                <a:lnTo>
                  <a:pt x="1037" y="1442"/>
                </a:lnTo>
                <a:close/>
                <a:moveTo>
                  <a:pt x="1039" y="1441"/>
                </a:moveTo>
                <a:lnTo>
                  <a:pt x="1036" y="1433"/>
                </a:lnTo>
                <a:lnTo>
                  <a:pt x="1038" y="1433"/>
                </a:lnTo>
                <a:lnTo>
                  <a:pt x="1041" y="1440"/>
                </a:lnTo>
                <a:lnTo>
                  <a:pt x="1039" y="1441"/>
                </a:lnTo>
                <a:close/>
                <a:moveTo>
                  <a:pt x="451" y="1436"/>
                </a:moveTo>
                <a:lnTo>
                  <a:pt x="449" y="1435"/>
                </a:lnTo>
                <a:lnTo>
                  <a:pt x="453" y="1428"/>
                </a:lnTo>
                <a:lnTo>
                  <a:pt x="454" y="1429"/>
                </a:lnTo>
                <a:lnTo>
                  <a:pt x="451" y="1436"/>
                </a:lnTo>
                <a:close/>
                <a:moveTo>
                  <a:pt x="448" y="1435"/>
                </a:moveTo>
                <a:lnTo>
                  <a:pt x="447" y="1434"/>
                </a:lnTo>
                <a:lnTo>
                  <a:pt x="450" y="1427"/>
                </a:lnTo>
                <a:lnTo>
                  <a:pt x="451" y="1427"/>
                </a:lnTo>
                <a:lnTo>
                  <a:pt x="448" y="1435"/>
                </a:lnTo>
                <a:close/>
                <a:moveTo>
                  <a:pt x="1054" y="1434"/>
                </a:moveTo>
                <a:lnTo>
                  <a:pt x="1051" y="1427"/>
                </a:lnTo>
                <a:lnTo>
                  <a:pt x="1052" y="1426"/>
                </a:lnTo>
                <a:lnTo>
                  <a:pt x="1055" y="1434"/>
                </a:lnTo>
                <a:lnTo>
                  <a:pt x="1054" y="1434"/>
                </a:lnTo>
                <a:close/>
                <a:moveTo>
                  <a:pt x="446" y="1434"/>
                </a:moveTo>
                <a:lnTo>
                  <a:pt x="445" y="1433"/>
                </a:lnTo>
                <a:lnTo>
                  <a:pt x="448" y="1426"/>
                </a:lnTo>
                <a:lnTo>
                  <a:pt x="449" y="1426"/>
                </a:lnTo>
                <a:lnTo>
                  <a:pt x="446" y="1434"/>
                </a:lnTo>
                <a:close/>
                <a:moveTo>
                  <a:pt x="1057" y="1433"/>
                </a:moveTo>
                <a:lnTo>
                  <a:pt x="1053" y="1426"/>
                </a:lnTo>
                <a:lnTo>
                  <a:pt x="1055" y="1425"/>
                </a:lnTo>
                <a:lnTo>
                  <a:pt x="1058" y="1433"/>
                </a:lnTo>
                <a:lnTo>
                  <a:pt x="1057" y="1433"/>
                </a:lnTo>
                <a:close/>
                <a:moveTo>
                  <a:pt x="1059" y="1432"/>
                </a:moveTo>
                <a:lnTo>
                  <a:pt x="1056" y="1425"/>
                </a:lnTo>
                <a:lnTo>
                  <a:pt x="1057" y="1424"/>
                </a:lnTo>
                <a:lnTo>
                  <a:pt x="1060" y="1432"/>
                </a:lnTo>
                <a:lnTo>
                  <a:pt x="1059" y="1432"/>
                </a:lnTo>
                <a:close/>
                <a:moveTo>
                  <a:pt x="431" y="1427"/>
                </a:moveTo>
                <a:lnTo>
                  <a:pt x="430" y="1426"/>
                </a:lnTo>
                <a:lnTo>
                  <a:pt x="433" y="1419"/>
                </a:lnTo>
                <a:lnTo>
                  <a:pt x="434" y="1420"/>
                </a:lnTo>
                <a:lnTo>
                  <a:pt x="431" y="1427"/>
                </a:lnTo>
                <a:close/>
                <a:moveTo>
                  <a:pt x="428" y="1426"/>
                </a:moveTo>
                <a:lnTo>
                  <a:pt x="427" y="1425"/>
                </a:lnTo>
                <a:lnTo>
                  <a:pt x="431" y="1418"/>
                </a:lnTo>
                <a:lnTo>
                  <a:pt x="432" y="1419"/>
                </a:lnTo>
                <a:lnTo>
                  <a:pt x="428" y="1426"/>
                </a:lnTo>
                <a:close/>
                <a:moveTo>
                  <a:pt x="1074" y="1425"/>
                </a:moveTo>
                <a:lnTo>
                  <a:pt x="1071" y="1418"/>
                </a:lnTo>
                <a:lnTo>
                  <a:pt x="1072" y="1418"/>
                </a:lnTo>
                <a:lnTo>
                  <a:pt x="1075" y="1425"/>
                </a:lnTo>
                <a:lnTo>
                  <a:pt x="1074" y="1425"/>
                </a:lnTo>
                <a:close/>
                <a:moveTo>
                  <a:pt x="426" y="1425"/>
                </a:moveTo>
                <a:lnTo>
                  <a:pt x="425" y="1424"/>
                </a:lnTo>
                <a:lnTo>
                  <a:pt x="428" y="1417"/>
                </a:lnTo>
                <a:lnTo>
                  <a:pt x="429" y="1417"/>
                </a:lnTo>
                <a:lnTo>
                  <a:pt x="426" y="1425"/>
                </a:lnTo>
                <a:close/>
                <a:moveTo>
                  <a:pt x="1076" y="1424"/>
                </a:moveTo>
                <a:lnTo>
                  <a:pt x="1073" y="1417"/>
                </a:lnTo>
                <a:lnTo>
                  <a:pt x="1074" y="1416"/>
                </a:lnTo>
                <a:lnTo>
                  <a:pt x="1078" y="1424"/>
                </a:lnTo>
                <a:lnTo>
                  <a:pt x="1076" y="1424"/>
                </a:lnTo>
                <a:close/>
                <a:moveTo>
                  <a:pt x="1079" y="1423"/>
                </a:moveTo>
                <a:lnTo>
                  <a:pt x="1075" y="1416"/>
                </a:lnTo>
                <a:lnTo>
                  <a:pt x="1076" y="1415"/>
                </a:lnTo>
                <a:lnTo>
                  <a:pt x="1080" y="1422"/>
                </a:lnTo>
                <a:lnTo>
                  <a:pt x="1079" y="1423"/>
                </a:lnTo>
                <a:close/>
                <a:moveTo>
                  <a:pt x="411" y="1418"/>
                </a:moveTo>
                <a:lnTo>
                  <a:pt x="410" y="1417"/>
                </a:lnTo>
                <a:lnTo>
                  <a:pt x="414" y="1410"/>
                </a:lnTo>
                <a:lnTo>
                  <a:pt x="415" y="1410"/>
                </a:lnTo>
                <a:lnTo>
                  <a:pt x="411" y="1418"/>
                </a:lnTo>
                <a:close/>
                <a:moveTo>
                  <a:pt x="409" y="1416"/>
                </a:moveTo>
                <a:lnTo>
                  <a:pt x="408" y="1416"/>
                </a:lnTo>
                <a:lnTo>
                  <a:pt x="412" y="1409"/>
                </a:lnTo>
                <a:lnTo>
                  <a:pt x="413" y="1409"/>
                </a:lnTo>
                <a:lnTo>
                  <a:pt x="409" y="1416"/>
                </a:lnTo>
                <a:close/>
                <a:moveTo>
                  <a:pt x="1093" y="1416"/>
                </a:moveTo>
                <a:lnTo>
                  <a:pt x="1090" y="1409"/>
                </a:lnTo>
                <a:lnTo>
                  <a:pt x="1091" y="1408"/>
                </a:lnTo>
                <a:lnTo>
                  <a:pt x="1094" y="1415"/>
                </a:lnTo>
                <a:lnTo>
                  <a:pt x="1093" y="1416"/>
                </a:lnTo>
                <a:close/>
                <a:moveTo>
                  <a:pt x="407" y="1415"/>
                </a:moveTo>
                <a:lnTo>
                  <a:pt x="406" y="1414"/>
                </a:lnTo>
                <a:lnTo>
                  <a:pt x="409" y="1407"/>
                </a:lnTo>
                <a:lnTo>
                  <a:pt x="410" y="1408"/>
                </a:lnTo>
                <a:lnTo>
                  <a:pt x="407" y="1415"/>
                </a:lnTo>
                <a:close/>
                <a:moveTo>
                  <a:pt x="1096" y="1415"/>
                </a:moveTo>
                <a:lnTo>
                  <a:pt x="1092" y="1407"/>
                </a:lnTo>
                <a:lnTo>
                  <a:pt x="1093" y="1407"/>
                </a:lnTo>
                <a:lnTo>
                  <a:pt x="1097" y="1414"/>
                </a:lnTo>
                <a:lnTo>
                  <a:pt x="1096" y="1415"/>
                </a:lnTo>
                <a:close/>
                <a:moveTo>
                  <a:pt x="1098" y="1413"/>
                </a:moveTo>
                <a:lnTo>
                  <a:pt x="1094" y="1406"/>
                </a:lnTo>
                <a:lnTo>
                  <a:pt x="1095" y="1406"/>
                </a:lnTo>
                <a:lnTo>
                  <a:pt x="1099" y="1413"/>
                </a:lnTo>
                <a:lnTo>
                  <a:pt x="1098" y="1413"/>
                </a:lnTo>
                <a:close/>
                <a:moveTo>
                  <a:pt x="392" y="1408"/>
                </a:moveTo>
                <a:lnTo>
                  <a:pt x="391" y="1407"/>
                </a:lnTo>
                <a:lnTo>
                  <a:pt x="395" y="1400"/>
                </a:lnTo>
                <a:lnTo>
                  <a:pt x="396" y="1400"/>
                </a:lnTo>
                <a:lnTo>
                  <a:pt x="392" y="1408"/>
                </a:lnTo>
                <a:close/>
                <a:moveTo>
                  <a:pt x="390" y="1406"/>
                </a:moveTo>
                <a:lnTo>
                  <a:pt x="389" y="1406"/>
                </a:lnTo>
                <a:lnTo>
                  <a:pt x="392" y="1399"/>
                </a:lnTo>
                <a:lnTo>
                  <a:pt x="394" y="1399"/>
                </a:lnTo>
                <a:lnTo>
                  <a:pt x="390" y="1406"/>
                </a:lnTo>
                <a:close/>
                <a:moveTo>
                  <a:pt x="1112" y="1406"/>
                </a:moveTo>
                <a:lnTo>
                  <a:pt x="1109" y="1399"/>
                </a:lnTo>
                <a:lnTo>
                  <a:pt x="1110" y="1398"/>
                </a:lnTo>
                <a:lnTo>
                  <a:pt x="1114" y="1405"/>
                </a:lnTo>
                <a:lnTo>
                  <a:pt x="1112" y="1406"/>
                </a:lnTo>
                <a:close/>
                <a:moveTo>
                  <a:pt x="387" y="1405"/>
                </a:moveTo>
                <a:lnTo>
                  <a:pt x="386" y="1404"/>
                </a:lnTo>
                <a:lnTo>
                  <a:pt x="390" y="1397"/>
                </a:lnTo>
                <a:lnTo>
                  <a:pt x="391" y="1398"/>
                </a:lnTo>
                <a:lnTo>
                  <a:pt x="387" y="1405"/>
                </a:lnTo>
                <a:close/>
                <a:moveTo>
                  <a:pt x="1115" y="1404"/>
                </a:moveTo>
                <a:lnTo>
                  <a:pt x="1111" y="1397"/>
                </a:lnTo>
                <a:lnTo>
                  <a:pt x="1112" y="1397"/>
                </a:lnTo>
                <a:lnTo>
                  <a:pt x="1116" y="1404"/>
                </a:lnTo>
                <a:lnTo>
                  <a:pt x="1115" y="1404"/>
                </a:lnTo>
                <a:close/>
                <a:moveTo>
                  <a:pt x="1117" y="1403"/>
                </a:moveTo>
                <a:lnTo>
                  <a:pt x="1113" y="1396"/>
                </a:lnTo>
                <a:lnTo>
                  <a:pt x="1114" y="1396"/>
                </a:lnTo>
                <a:lnTo>
                  <a:pt x="1118" y="1403"/>
                </a:lnTo>
                <a:lnTo>
                  <a:pt x="1117" y="1403"/>
                </a:lnTo>
                <a:close/>
                <a:moveTo>
                  <a:pt x="373" y="1397"/>
                </a:moveTo>
                <a:lnTo>
                  <a:pt x="372" y="1396"/>
                </a:lnTo>
                <a:lnTo>
                  <a:pt x="376" y="1389"/>
                </a:lnTo>
                <a:lnTo>
                  <a:pt x="377" y="1390"/>
                </a:lnTo>
                <a:lnTo>
                  <a:pt x="373" y="1397"/>
                </a:lnTo>
                <a:close/>
                <a:moveTo>
                  <a:pt x="371" y="1396"/>
                </a:moveTo>
                <a:lnTo>
                  <a:pt x="370" y="1395"/>
                </a:lnTo>
                <a:lnTo>
                  <a:pt x="374" y="1388"/>
                </a:lnTo>
                <a:lnTo>
                  <a:pt x="375" y="1389"/>
                </a:lnTo>
                <a:lnTo>
                  <a:pt x="371" y="1396"/>
                </a:lnTo>
                <a:close/>
                <a:moveTo>
                  <a:pt x="1131" y="1395"/>
                </a:moveTo>
                <a:lnTo>
                  <a:pt x="1127" y="1388"/>
                </a:lnTo>
                <a:lnTo>
                  <a:pt x="1128" y="1387"/>
                </a:lnTo>
                <a:lnTo>
                  <a:pt x="1132" y="1394"/>
                </a:lnTo>
                <a:lnTo>
                  <a:pt x="1131" y="1395"/>
                </a:lnTo>
                <a:close/>
                <a:moveTo>
                  <a:pt x="369" y="1394"/>
                </a:moveTo>
                <a:lnTo>
                  <a:pt x="368" y="1394"/>
                </a:lnTo>
                <a:lnTo>
                  <a:pt x="372" y="1386"/>
                </a:lnTo>
                <a:lnTo>
                  <a:pt x="373" y="1387"/>
                </a:lnTo>
                <a:lnTo>
                  <a:pt x="369" y="1394"/>
                </a:lnTo>
                <a:close/>
                <a:moveTo>
                  <a:pt x="1133" y="1394"/>
                </a:moveTo>
                <a:lnTo>
                  <a:pt x="1129" y="1387"/>
                </a:lnTo>
                <a:lnTo>
                  <a:pt x="1130" y="1386"/>
                </a:lnTo>
                <a:lnTo>
                  <a:pt x="1134" y="1393"/>
                </a:lnTo>
                <a:lnTo>
                  <a:pt x="1133" y="1394"/>
                </a:lnTo>
                <a:close/>
                <a:moveTo>
                  <a:pt x="1136" y="1392"/>
                </a:moveTo>
                <a:lnTo>
                  <a:pt x="1132" y="1385"/>
                </a:lnTo>
                <a:lnTo>
                  <a:pt x="1133" y="1385"/>
                </a:lnTo>
                <a:lnTo>
                  <a:pt x="1137" y="1392"/>
                </a:lnTo>
                <a:lnTo>
                  <a:pt x="1136" y="1392"/>
                </a:lnTo>
                <a:close/>
                <a:moveTo>
                  <a:pt x="355" y="1386"/>
                </a:moveTo>
                <a:lnTo>
                  <a:pt x="353" y="1385"/>
                </a:lnTo>
                <a:lnTo>
                  <a:pt x="358" y="1378"/>
                </a:lnTo>
                <a:lnTo>
                  <a:pt x="359" y="1379"/>
                </a:lnTo>
                <a:lnTo>
                  <a:pt x="355" y="1386"/>
                </a:lnTo>
                <a:close/>
                <a:moveTo>
                  <a:pt x="352" y="1384"/>
                </a:moveTo>
                <a:lnTo>
                  <a:pt x="351" y="1383"/>
                </a:lnTo>
                <a:lnTo>
                  <a:pt x="355" y="1377"/>
                </a:lnTo>
                <a:lnTo>
                  <a:pt x="357" y="1377"/>
                </a:lnTo>
                <a:lnTo>
                  <a:pt x="352" y="1384"/>
                </a:lnTo>
                <a:close/>
                <a:moveTo>
                  <a:pt x="1149" y="1384"/>
                </a:moveTo>
                <a:lnTo>
                  <a:pt x="1145" y="1377"/>
                </a:lnTo>
                <a:lnTo>
                  <a:pt x="1146" y="1376"/>
                </a:lnTo>
                <a:lnTo>
                  <a:pt x="1151" y="1383"/>
                </a:lnTo>
                <a:lnTo>
                  <a:pt x="1149" y="1384"/>
                </a:lnTo>
                <a:close/>
                <a:moveTo>
                  <a:pt x="350" y="1383"/>
                </a:moveTo>
                <a:lnTo>
                  <a:pt x="349" y="1382"/>
                </a:lnTo>
                <a:lnTo>
                  <a:pt x="353" y="1375"/>
                </a:lnTo>
                <a:lnTo>
                  <a:pt x="354" y="1376"/>
                </a:lnTo>
                <a:lnTo>
                  <a:pt x="350" y="1383"/>
                </a:lnTo>
                <a:close/>
                <a:moveTo>
                  <a:pt x="1152" y="1382"/>
                </a:moveTo>
                <a:lnTo>
                  <a:pt x="1147" y="1376"/>
                </a:lnTo>
                <a:lnTo>
                  <a:pt x="1148" y="1375"/>
                </a:lnTo>
                <a:lnTo>
                  <a:pt x="1153" y="1382"/>
                </a:lnTo>
                <a:lnTo>
                  <a:pt x="1152" y="1382"/>
                </a:lnTo>
                <a:close/>
                <a:moveTo>
                  <a:pt x="1154" y="1381"/>
                </a:moveTo>
                <a:lnTo>
                  <a:pt x="1150" y="1374"/>
                </a:lnTo>
                <a:lnTo>
                  <a:pt x="1151" y="1373"/>
                </a:lnTo>
                <a:lnTo>
                  <a:pt x="1155" y="1380"/>
                </a:lnTo>
                <a:lnTo>
                  <a:pt x="1154" y="1381"/>
                </a:lnTo>
                <a:close/>
                <a:moveTo>
                  <a:pt x="336" y="1374"/>
                </a:moveTo>
                <a:lnTo>
                  <a:pt x="335" y="1373"/>
                </a:lnTo>
                <a:lnTo>
                  <a:pt x="340" y="1367"/>
                </a:lnTo>
                <a:lnTo>
                  <a:pt x="341" y="1367"/>
                </a:lnTo>
                <a:lnTo>
                  <a:pt x="336" y="1374"/>
                </a:lnTo>
                <a:close/>
                <a:moveTo>
                  <a:pt x="334" y="1372"/>
                </a:moveTo>
                <a:lnTo>
                  <a:pt x="333" y="1372"/>
                </a:lnTo>
                <a:lnTo>
                  <a:pt x="338" y="1365"/>
                </a:lnTo>
                <a:lnTo>
                  <a:pt x="339" y="1366"/>
                </a:lnTo>
                <a:lnTo>
                  <a:pt x="334" y="1372"/>
                </a:lnTo>
                <a:close/>
                <a:moveTo>
                  <a:pt x="1168" y="1372"/>
                </a:moveTo>
                <a:lnTo>
                  <a:pt x="1163" y="1365"/>
                </a:lnTo>
                <a:lnTo>
                  <a:pt x="1164" y="1365"/>
                </a:lnTo>
                <a:lnTo>
                  <a:pt x="1169" y="1371"/>
                </a:lnTo>
                <a:lnTo>
                  <a:pt x="1168" y="1372"/>
                </a:lnTo>
                <a:close/>
                <a:moveTo>
                  <a:pt x="332" y="1371"/>
                </a:moveTo>
                <a:lnTo>
                  <a:pt x="331" y="1370"/>
                </a:lnTo>
                <a:lnTo>
                  <a:pt x="335" y="1364"/>
                </a:lnTo>
                <a:lnTo>
                  <a:pt x="336" y="1364"/>
                </a:lnTo>
                <a:lnTo>
                  <a:pt x="332" y="1371"/>
                </a:lnTo>
                <a:close/>
                <a:moveTo>
                  <a:pt x="1170" y="1371"/>
                </a:moveTo>
                <a:lnTo>
                  <a:pt x="1165" y="1364"/>
                </a:lnTo>
                <a:lnTo>
                  <a:pt x="1166" y="1363"/>
                </a:lnTo>
                <a:lnTo>
                  <a:pt x="1171" y="1370"/>
                </a:lnTo>
                <a:lnTo>
                  <a:pt x="1170" y="1371"/>
                </a:lnTo>
                <a:close/>
                <a:moveTo>
                  <a:pt x="1172" y="1369"/>
                </a:moveTo>
                <a:lnTo>
                  <a:pt x="1168" y="1362"/>
                </a:lnTo>
                <a:lnTo>
                  <a:pt x="1169" y="1362"/>
                </a:lnTo>
                <a:lnTo>
                  <a:pt x="1173" y="1368"/>
                </a:lnTo>
                <a:lnTo>
                  <a:pt x="1172" y="1369"/>
                </a:lnTo>
                <a:close/>
                <a:moveTo>
                  <a:pt x="319" y="1362"/>
                </a:moveTo>
                <a:lnTo>
                  <a:pt x="318" y="1361"/>
                </a:lnTo>
                <a:lnTo>
                  <a:pt x="322" y="1354"/>
                </a:lnTo>
                <a:lnTo>
                  <a:pt x="323" y="1355"/>
                </a:lnTo>
                <a:lnTo>
                  <a:pt x="319" y="1362"/>
                </a:lnTo>
                <a:close/>
                <a:moveTo>
                  <a:pt x="317" y="1360"/>
                </a:moveTo>
                <a:lnTo>
                  <a:pt x="315" y="1359"/>
                </a:lnTo>
                <a:lnTo>
                  <a:pt x="320" y="1353"/>
                </a:lnTo>
                <a:lnTo>
                  <a:pt x="321" y="1354"/>
                </a:lnTo>
                <a:lnTo>
                  <a:pt x="317" y="1360"/>
                </a:lnTo>
                <a:close/>
                <a:moveTo>
                  <a:pt x="1185" y="1360"/>
                </a:moveTo>
                <a:lnTo>
                  <a:pt x="1181" y="1353"/>
                </a:lnTo>
                <a:lnTo>
                  <a:pt x="1182" y="1353"/>
                </a:lnTo>
                <a:lnTo>
                  <a:pt x="1186" y="1359"/>
                </a:lnTo>
                <a:lnTo>
                  <a:pt x="1185" y="1360"/>
                </a:lnTo>
                <a:close/>
                <a:moveTo>
                  <a:pt x="314" y="1359"/>
                </a:moveTo>
                <a:lnTo>
                  <a:pt x="313" y="1358"/>
                </a:lnTo>
                <a:lnTo>
                  <a:pt x="318" y="1351"/>
                </a:lnTo>
                <a:lnTo>
                  <a:pt x="319" y="1352"/>
                </a:lnTo>
                <a:lnTo>
                  <a:pt x="314" y="1359"/>
                </a:lnTo>
                <a:close/>
                <a:moveTo>
                  <a:pt x="1187" y="1358"/>
                </a:moveTo>
                <a:lnTo>
                  <a:pt x="1183" y="1352"/>
                </a:lnTo>
                <a:lnTo>
                  <a:pt x="1184" y="1351"/>
                </a:lnTo>
                <a:lnTo>
                  <a:pt x="1189" y="1358"/>
                </a:lnTo>
                <a:lnTo>
                  <a:pt x="1187" y="1358"/>
                </a:lnTo>
                <a:close/>
                <a:moveTo>
                  <a:pt x="1190" y="1357"/>
                </a:moveTo>
                <a:lnTo>
                  <a:pt x="1185" y="1350"/>
                </a:lnTo>
                <a:lnTo>
                  <a:pt x="1186" y="1350"/>
                </a:lnTo>
                <a:lnTo>
                  <a:pt x="1191" y="1356"/>
                </a:lnTo>
                <a:lnTo>
                  <a:pt x="1190" y="1357"/>
                </a:lnTo>
                <a:close/>
                <a:moveTo>
                  <a:pt x="301" y="1349"/>
                </a:moveTo>
                <a:lnTo>
                  <a:pt x="300" y="1348"/>
                </a:lnTo>
                <a:lnTo>
                  <a:pt x="305" y="1342"/>
                </a:lnTo>
                <a:lnTo>
                  <a:pt x="306" y="1343"/>
                </a:lnTo>
                <a:lnTo>
                  <a:pt x="301" y="1349"/>
                </a:lnTo>
                <a:close/>
                <a:moveTo>
                  <a:pt x="299" y="1348"/>
                </a:moveTo>
                <a:lnTo>
                  <a:pt x="298" y="1347"/>
                </a:lnTo>
                <a:lnTo>
                  <a:pt x="303" y="1340"/>
                </a:lnTo>
                <a:lnTo>
                  <a:pt x="304" y="1341"/>
                </a:lnTo>
                <a:lnTo>
                  <a:pt x="299" y="1348"/>
                </a:lnTo>
                <a:close/>
                <a:moveTo>
                  <a:pt x="1203" y="1347"/>
                </a:moveTo>
                <a:lnTo>
                  <a:pt x="1198" y="1341"/>
                </a:lnTo>
                <a:lnTo>
                  <a:pt x="1199" y="1340"/>
                </a:lnTo>
                <a:lnTo>
                  <a:pt x="1204" y="1346"/>
                </a:lnTo>
                <a:lnTo>
                  <a:pt x="1203" y="1347"/>
                </a:lnTo>
                <a:close/>
                <a:moveTo>
                  <a:pt x="297" y="1346"/>
                </a:moveTo>
                <a:lnTo>
                  <a:pt x="296" y="1345"/>
                </a:lnTo>
                <a:lnTo>
                  <a:pt x="300" y="1339"/>
                </a:lnTo>
                <a:lnTo>
                  <a:pt x="302" y="1340"/>
                </a:lnTo>
                <a:lnTo>
                  <a:pt x="297" y="1346"/>
                </a:lnTo>
                <a:close/>
                <a:moveTo>
                  <a:pt x="1205" y="1346"/>
                </a:moveTo>
                <a:lnTo>
                  <a:pt x="1200" y="1339"/>
                </a:lnTo>
                <a:lnTo>
                  <a:pt x="1201" y="1338"/>
                </a:lnTo>
                <a:lnTo>
                  <a:pt x="1206" y="1345"/>
                </a:lnTo>
                <a:lnTo>
                  <a:pt x="1205" y="1346"/>
                </a:lnTo>
                <a:close/>
                <a:moveTo>
                  <a:pt x="1207" y="1344"/>
                </a:moveTo>
                <a:lnTo>
                  <a:pt x="1202" y="1338"/>
                </a:lnTo>
                <a:lnTo>
                  <a:pt x="1203" y="1337"/>
                </a:lnTo>
                <a:lnTo>
                  <a:pt x="1208" y="1343"/>
                </a:lnTo>
                <a:lnTo>
                  <a:pt x="1207" y="1344"/>
                </a:lnTo>
                <a:close/>
                <a:moveTo>
                  <a:pt x="284" y="1336"/>
                </a:moveTo>
                <a:lnTo>
                  <a:pt x="283" y="1335"/>
                </a:lnTo>
                <a:lnTo>
                  <a:pt x="288" y="1329"/>
                </a:lnTo>
                <a:lnTo>
                  <a:pt x="289" y="1330"/>
                </a:lnTo>
                <a:lnTo>
                  <a:pt x="284" y="1336"/>
                </a:lnTo>
                <a:close/>
                <a:moveTo>
                  <a:pt x="282" y="1334"/>
                </a:moveTo>
                <a:lnTo>
                  <a:pt x="281" y="1334"/>
                </a:lnTo>
                <a:lnTo>
                  <a:pt x="286" y="1327"/>
                </a:lnTo>
                <a:lnTo>
                  <a:pt x="287" y="1328"/>
                </a:lnTo>
                <a:lnTo>
                  <a:pt x="282" y="1334"/>
                </a:lnTo>
                <a:close/>
                <a:moveTo>
                  <a:pt x="1220" y="1334"/>
                </a:moveTo>
                <a:lnTo>
                  <a:pt x="1215" y="1328"/>
                </a:lnTo>
                <a:lnTo>
                  <a:pt x="1216" y="1327"/>
                </a:lnTo>
                <a:lnTo>
                  <a:pt x="1221" y="1333"/>
                </a:lnTo>
                <a:lnTo>
                  <a:pt x="1220" y="1334"/>
                </a:lnTo>
                <a:close/>
                <a:moveTo>
                  <a:pt x="280" y="1333"/>
                </a:moveTo>
                <a:lnTo>
                  <a:pt x="279" y="1332"/>
                </a:lnTo>
                <a:lnTo>
                  <a:pt x="284" y="1326"/>
                </a:lnTo>
                <a:lnTo>
                  <a:pt x="285" y="1326"/>
                </a:lnTo>
                <a:lnTo>
                  <a:pt x="280" y="1333"/>
                </a:lnTo>
                <a:close/>
                <a:moveTo>
                  <a:pt x="1222" y="1332"/>
                </a:moveTo>
                <a:lnTo>
                  <a:pt x="1217" y="1326"/>
                </a:lnTo>
                <a:lnTo>
                  <a:pt x="1218" y="1325"/>
                </a:lnTo>
                <a:lnTo>
                  <a:pt x="1223" y="1332"/>
                </a:lnTo>
                <a:lnTo>
                  <a:pt x="1222" y="1332"/>
                </a:lnTo>
                <a:close/>
                <a:moveTo>
                  <a:pt x="1224" y="1331"/>
                </a:moveTo>
                <a:lnTo>
                  <a:pt x="1219" y="1324"/>
                </a:lnTo>
                <a:lnTo>
                  <a:pt x="1220" y="1323"/>
                </a:lnTo>
                <a:lnTo>
                  <a:pt x="1225" y="1330"/>
                </a:lnTo>
                <a:lnTo>
                  <a:pt x="1224" y="1331"/>
                </a:lnTo>
                <a:close/>
                <a:moveTo>
                  <a:pt x="267" y="1322"/>
                </a:moveTo>
                <a:lnTo>
                  <a:pt x="266" y="1321"/>
                </a:lnTo>
                <a:lnTo>
                  <a:pt x="271" y="1315"/>
                </a:lnTo>
                <a:lnTo>
                  <a:pt x="272" y="1316"/>
                </a:lnTo>
                <a:lnTo>
                  <a:pt x="267" y="1322"/>
                </a:lnTo>
                <a:close/>
                <a:moveTo>
                  <a:pt x="265" y="1320"/>
                </a:moveTo>
                <a:lnTo>
                  <a:pt x="264" y="1320"/>
                </a:lnTo>
                <a:lnTo>
                  <a:pt x="269" y="1313"/>
                </a:lnTo>
                <a:lnTo>
                  <a:pt x="270" y="1314"/>
                </a:lnTo>
                <a:lnTo>
                  <a:pt x="265" y="1320"/>
                </a:lnTo>
                <a:close/>
                <a:moveTo>
                  <a:pt x="1237" y="1320"/>
                </a:moveTo>
                <a:lnTo>
                  <a:pt x="1231" y="1314"/>
                </a:lnTo>
                <a:lnTo>
                  <a:pt x="1232" y="1313"/>
                </a:lnTo>
                <a:lnTo>
                  <a:pt x="1238" y="1319"/>
                </a:lnTo>
                <a:lnTo>
                  <a:pt x="1237" y="1320"/>
                </a:lnTo>
                <a:close/>
                <a:moveTo>
                  <a:pt x="263" y="1319"/>
                </a:moveTo>
                <a:lnTo>
                  <a:pt x="262" y="1318"/>
                </a:lnTo>
                <a:lnTo>
                  <a:pt x="267" y="1312"/>
                </a:lnTo>
                <a:lnTo>
                  <a:pt x="268" y="1313"/>
                </a:lnTo>
                <a:lnTo>
                  <a:pt x="263" y="1319"/>
                </a:lnTo>
                <a:close/>
                <a:moveTo>
                  <a:pt x="1239" y="1318"/>
                </a:moveTo>
                <a:lnTo>
                  <a:pt x="1234" y="1312"/>
                </a:lnTo>
                <a:lnTo>
                  <a:pt x="1235" y="1311"/>
                </a:lnTo>
                <a:lnTo>
                  <a:pt x="1240" y="1317"/>
                </a:lnTo>
                <a:lnTo>
                  <a:pt x="1239" y="1318"/>
                </a:lnTo>
                <a:close/>
                <a:moveTo>
                  <a:pt x="1241" y="1317"/>
                </a:moveTo>
                <a:lnTo>
                  <a:pt x="1236" y="1311"/>
                </a:lnTo>
                <a:lnTo>
                  <a:pt x="1237" y="1310"/>
                </a:lnTo>
                <a:lnTo>
                  <a:pt x="1242" y="1316"/>
                </a:lnTo>
                <a:lnTo>
                  <a:pt x="1241" y="1317"/>
                </a:lnTo>
                <a:close/>
                <a:moveTo>
                  <a:pt x="251" y="1308"/>
                </a:moveTo>
                <a:lnTo>
                  <a:pt x="250" y="1307"/>
                </a:lnTo>
                <a:lnTo>
                  <a:pt x="255" y="1301"/>
                </a:lnTo>
                <a:lnTo>
                  <a:pt x="256" y="1302"/>
                </a:lnTo>
                <a:lnTo>
                  <a:pt x="251" y="1308"/>
                </a:lnTo>
                <a:close/>
                <a:moveTo>
                  <a:pt x="249" y="1306"/>
                </a:moveTo>
                <a:lnTo>
                  <a:pt x="248" y="1305"/>
                </a:lnTo>
                <a:lnTo>
                  <a:pt x="253" y="1299"/>
                </a:lnTo>
                <a:lnTo>
                  <a:pt x="254" y="1300"/>
                </a:lnTo>
                <a:lnTo>
                  <a:pt x="249" y="1306"/>
                </a:lnTo>
                <a:close/>
                <a:moveTo>
                  <a:pt x="1253" y="1306"/>
                </a:moveTo>
                <a:lnTo>
                  <a:pt x="1248" y="1300"/>
                </a:lnTo>
                <a:lnTo>
                  <a:pt x="1248" y="1299"/>
                </a:lnTo>
                <a:lnTo>
                  <a:pt x="1254" y="1305"/>
                </a:lnTo>
                <a:lnTo>
                  <a:pt x="1253" y="1306"/>
                </a:lnTo>
                <a:close/>
                <a:moveTo>
                  <a:pt x="247" y="1304"/>
                </a:moveTo>
                <a:lnTo>
                  <a:pt x="246" y="1304"/>
                </a:lnTo>
                <a:lnTo>
                  <a:pt x="251" y="1298"/>
                </a:lnTo>
                <a:lnTo>
                  <a:pt x="252" y="1299"/>
                </a:lnTo>
                <a:lnTo>
                  <a:pt x="247" y="1304"/>
                </a:lnTo>
                <a:close/>
                <a:moveTo>
                  <a:pt x="1255" y="1304"/>
                </a:moveTo>
                <a:lnTo>
                  <a:pt x="1249" y="1298"/>
                </a:lnTo>
                <a:lnTo>
                  <a:pt x="1250" y="1297"/>
                </a:lnTo>
                <a:lnTo>
                  <a:pt x="1256" y="1303"/>
                </a:lnTo>
                <a:lnTo>
                  <a:pt x="1255" y="1304"/>
                </a:lnTo>
                <a:close/>
                <a:moveTo>
                  <a:pt x="1257" y="1302"/>
                </a:moveTo>
                <a:lnTo>
                  <a:pt x="1251" y="1296"/>
                </a:lnTo>
                <a:lnTo>
                  <a:pt x="1252" y="1296"/>
                </a:lnTo>
                <a:lnTo>
                  <a:pt x="1258" y="1301"/>
                </a:lnTo>
                <a:lnTo>
                  <a:pt x="1257" y="1302"/>
                </a:lnTo>
                <a:close/>
                <a:moveTo>
                  <a:pt x="235" y="1294"/>
                </a:moveTo>
                <a:lnTo>
                  <a:pt x="234" y="1293"/>
                </a:lnTo>
                <a:lnTo>
                  <a:pt x="240" y="1287"/>
                </a:lnTo>
                <a:lnTo>
                  <a:pt x="240" y="1288"/>
                </a:lnTo>
                <a:lnTo>
                  <a:pt x="235" y="1294"/>
                </a:lnTo>
                <a:close/>
                <a:moveTo>
                  <a:pt x="233" y="1292"/>
                </a:moveTo>
                <a:lnTo>
                  <a:pt x="232" y="1291"/>
                </a:lnTo>
                <a:lnTo>
                  <a:pt x="238" y="1285"/>
                </a:lnTo>
                <a:lnTo>
                  <a:pt x="239" y="1286"/>
                </a:lnTo>
                <a:lnTo>
                  <a:pt x="233" y="1292"/>
                </a:lnTo>
                <a:close/>
                <a:moveTo>
                  <a:pt x="1269" y="1291"/>
                </a:moveTo>
                <a:lnTo>
                  <a:pt x="1263" y="1286"/>
                </a:lnTo>
                <a:lnTo>
                  <a:pt x="1264" y="1285"/>
                </a:lnTo>
                <a:lnTo>
                  <a:pt x="1270" y="1290"/>
                </a:lnTo>
                <a:lnTo>
                  <a:pt x="1269" y="1291"/>
                </a:lnTo>
                <a:close/>
                <a:moveTo>
                  <a:pt x="231" y="1290"/>
                </a:moveTo>
                <a:lnTo>
                  <a:pt x="230" y="1289"/>
                </a:lnTo>
                <a:lnTo>
                  <a:pt x="236" y="1283"/>
                </a:lnTo>
                <a:lnTo>
                  <a:pt x="237" y="1284"/>
                </a:lnTo>
                <a:lnTo>
                  <a:pt x="231" y="1290"/>
                </a:lnTo>
                <a:close/>
                <a:moveTo>
                  <a:pt x="1271" y="1290"/>
                </a:moveTo>
                <a:lnTo>
                  <a:pt x="1265" y="1284"/>
                </a:lnTo>
                <a:lnTo>
                  <a:pt x="1266" y="1283"/>
                </a:lnTo>
                <a:lnTo>
                  <a:pt x="1272" y="1289"/>
                </a:lnTo>
                <a:lnTo>
                  <a:pt x="1271" y="1290"/>
                </a:lnTo>
                <a:close/>
                <a:moveTo>
                  <a:pt x="1272" y="1288"/>
                </a:moveTo>
                <a:lnTo>
                  <a:pt x="1267" y="1282"/>
                </a:lnTo>
                <a:lnTo>
                  <a:pt x="1268" y="1281"/>
                </a:lnTo>
                <a:lnTo>
                  <a:pt x="1273" y="1287"/>
                </a:lnTo>
                <a:lnTo>
                  <a:pt x="1272" y="1288"/>
                </a:lnTo>
                <a:close/>
                <a:moveTo>
                  <a:pt x="219" y="1279"/>
                </a:moveTo>
                <a:lnTo>
                  <a:pt x="218" y="1278"/>
                </a:lnTo>
                <a:lnTo>
                  <a:pt x="224" y="1272"/>
                </a:lnTo>
                <a:lnTo>
                  <a:pt x="225" y="1273"/>
                </a:lnTo>
                <a:lnTo>
                  <a:pt x="219" y="1279"/>
                </a:lnTo>
                <a:close/>
                <a:moveTo>
                  <a:pt x="217" y="1277"/>
                </a:moveTo>
                <a:lnTo>
                  <a:pt x="216" y="1276"/>
                </a:lnTo>
                <a:lnTo>
                  <a:pt x="222" y="1270"/>
                </a:lnTo>
                <a:lnTo>
                  <a:pt x="223" y="1271"/>
                </a:lnTo>
                <a:lnTo>
                  <a:pt x="217" y="1277"/>
                </a:lnTo>
                <a:close/>
                <a:moveTo>
                  <a:pt x="1284" y="1276"/>
                </a:moveTo>
                <a:lnTo>
                  <a:pt x="1279" y="1271"/>
                </a:lnTo>
                <a:lnTo>
                  <a:pt x="1280" y="1270"/>
                </a:lnTo>
                <a:lnTo>
                  <a:pt x="1285" y="1275"/>
                </a:lnTo>
                <a:lnTo>
                  <a:pt x="1284" y="1276"/>
                </a:lnTo>
                <a:close/>
                <a:moveTo>
                  <a:pt x="215" y="1275"/>
                </a:moveTo>
                <a:lnTo>
                  <a:pt x="215" y="1274"/>
                </a:lnTo>
                <a:lnTo>
                  <a:pt x="220" y="1268"/>
                </a:lnTo>
                <a:lnTo>
                  <a:pt x="221" y="1269"/>
                </a:lnTo>
                <a:lnTo>
                  <a:pt x="215" y="1275"/>
                </a:lnTo>
                <a:close/>
                <a:moveTo>
                  <a:pt x="1286" y="1274"/>
                </a:moveTo>
                <a:lnTo>
                  <a:pt x="1280" y="1269"/>
                </a:lnTo>
                <a:lnTo>
                  <a:pt x="1281" y="1268"/>
                </a:lnTo>
                <a:lnTo>
                  <a:pt x="1287" y="1273"/>
                </a:lnTo>
                <a:lnTo>
                  <a:pt x="1286" y="1274"/>
                </a:lnTo>
                <a:close/>
                <a:moveTo>
                  <a:pt x="1288" y="1273"/>
                </a:moveTo>
                <a:lnTo>
                  <a:pt x="1282" y="1267"/>
                </a:lnTo>
                <a:lnTo>
                  <a:pt x="1283" y="1266"/>
                </a:lnTo>
                <a:lnTo>
                  <a:pt x="1289" y="1272"/>
                </a:lnTo>
                <a:lnTo>
                  <a:pt x="1288" y="1273"/>
                </a:lnTo>
                <a:close/>
                <a:moveTo>
                  <a:pt x="204" y="1263"/>
                </a:moveTo>
                <a:lnTo>
                  <a:pt x="203" y="1262"/>
                </a:lnTo>
                <a:lnTo>
                  <a:pt x="209" y="1256"/>
                </a:lnTo>
                <a:lnTo>
                  <a:pt x="210" y="1257"/>
                </a:lnTo>
                <a:lnTo>
                  <a:pt x="204" y="1263"/>
                </a:lnTo>
                <a:close/>
                <a:moveTo>
                  <a:pt x="202" y="1261"/>
                </a:moveTo>
                <a:lnTo>
                  <a:pt x="202" y="1260"/>
                </a:lnTo>
                <a:lnTo>
                  <a:pt x="207" y="1254"/>
                </a:lnTo>
                <a:lnTo>
                  <a:pt x="208" y="1255"/>
                </a:lnTo>
                <a:lnTo>
                  <a:pt x="202" y="1261"/>
                </a:lnTo>
                <a:close/>
                <a:moveTo>
                  <a:pt x="1299" y="1261"/>
                </a:moveTo>
                <a:lnTo>
                  <a:pt x="1293" y="1255"/>
                </a:lnTo>
                <a:lnTo>
                  <a:pt x="1294" y="1254"/>
                </a:lnTo>
                <a:lnTo>
                  <a:pt x="1300" y="1260"/>
                </a:lnTo>
                <a:lnTo>
                  <a:pt x="1299" y="1261"/>
                </a:lnTo>
                <a:close/>
                <a:moveTo>
                  <a:pt x="201" y="1259"/>
                </a:moveTo>
                <a:lnTo>
                  <a:pt x="200" y="1258"/>
                </a:lnTo>
                <a:lnTo>
                  <a:pt x="206" y="1252"/>
                </a:lnTo>
                <a:lnTo>
                  <a:pt x="206" y="1253"/>
                </a:lnTo>
                <a:lnTo>
                  <a:pt x="201" y="1259"/>
                </a:lnTo>
                <a:close/>
                <a:moveTo>
                  <a:pt x="1301" y="1259"/>
                </a:moveTo>
                <a:lnTo>
                  <a:pt x="1295" y="1253"/>
                </a:lnTo>
                <a:lnTo>
                  <a:pt x="1296" y="1252"/>
                </a:lnTo>
                <a:lnTo>
                  <a:pt x="1302" y="1258"/>
                </a:lnTo>
                <a:lnTo>
                  <a:pt x="1301" y="1259"/>
                </a:lnTo>
                <a:close/>
                <a:moveTo>
                  <a:pt x="1303" y="1257"/>
                </a:moveTo>
                <a:lnTo>
                  <a:pt x="1297" y="1251"/>
                </a:lnTo>
                <a:lnTo>
                  <a:pt x="1298" y="1250"/>
                </a:lnTo>
                <a:lnTo>
                  <a:pt x="1304" y="1256"/>
                </a:lnTo>
                <a:lnTo>
                  <a:pt x="1303" y="1257"/>
                </a:lnTo>
                <a:close/>
                <a:moveTo>
                  <a:pt x="190" y="1247"/>
                </a:moveTo>
                <a:lnTo>
                  <a:pt x="189" y="1246"/>
                </a:lnTo>
                <a:lnTo>
                  <a:pt x="195" y="1241"/>
                </a:lnTo>
                <a:lnTo>
                  <a:pt x="196" y="1242"/>
                </a:lnTo>
                <a:lnTo>
                  <a:pt x="190" y="1247"/>
                </a:lnTo>
                <a:close/>
                <a:moveTo>
                  <a:pt x="188" y="1245"/>
                </a:moveTo>
                <a:lnTo>
                  <a:pt x="187" y="1244"/>
                </a:lnTo>
                <a:lnTo>
                  <a:pt x="193" y="1239"/>
                </a:lnTo>
                <a:lnTo>
                  <a:pt x="194" y="1240"/>
                </a:lnTo>
                <a:lnTo>
                  <a:pt x="188" y="1245"/>
                </a:lnTo>
                <a:close/>
                <a:moveTo>
                  <a:pt x="1314" y="1245"/>
                </a:moveTo>
                <a:lnTo>
                  <a:pt x="1308" y="1239"/>
                </a:lnTo>
                <a:lnTo>
                  <a:pt x="1308" y="1238"/>
                </a:lnTo>
                <a:lnTo>
                  <a:pt x="1314" y="1244"/>
                </a:lnTo>
                <a:lnTo>
                  <a:pt x="1314" y="1245"/>
                </a:lnTo>
                <a:close/>
                <a:moveTo>
                  <a:pt x="186" y="1243"/>
                </a:moveTo>
                <a:lnTo>
                  <a:pt x="185" y="1242"/>
                </a:lnTo>
                <a:lnTo>
                  <a:pt x="191" y="1237"/>
                </a:lnTo>
                <a:lnTo>
                  <a:pt x="192" y="1238"/>
                </a:lnTo>
                <a:lnTo>
                  <a:pt x="186" y="1243"/>
                </a:lnTo>
                <a:close/>
                <a:moveTo>
                  <a:pt x="1315" y="1243"/>
                </a:moveTo>
                <a:lnTo>
                  <a:pt x="1309" y="1237"/>
                </a:lnTo>
                <a:lnTo>
                  <a:pt x="1310" y="1236"/>
                </a:lnTo>
                <a:lnTo>
                  <a:pt x="1316" y="1242"/>
                </a:lnTo>
                <a:lnTo>
                  <a:pt x="1315" y="1243"/>
                </a:lnTo>
                <a:close/>
                <a:moveTo>
                  <a:pt x="1317" y="1241"/>
                </a:moveTo>
                <a:lnTo>
                  <a:pt x="1311" y="1235"/>
                </a:lnTo>
                <a:lnTo>
                  <a:pt x="1312" y="1234"/>
                </a:lnTo>
                <a:lnTo>
                  <a:pt x="1318" y="1240"/>
                </a:lnTo>
                <a:lnTo>
                  <a:pt x="1317" y="1241"/>
                </a:lnTo>
                <a:close/>
                <a:moveTo>
                  <a:pt x="175" y="1231"/>
                </a:moveTo>
                <a:lnTo>
                  <a:pt x="175" y="1230"/>
                </a:lnTo>
                <a:lnTo>
                  <a:pt x="181" y="1225"/>
                </a:lnTo>
                <a:lnTo>
                  <a:pt x="182" y="1226"/>
                </a:lnTo>
                <a:lnTo>
                  <a:pt x="175" y="1231"/>
                </a:lnTo>
                <a:close/>
                <a:moveTo>
                  <a:pt x="174" y="1229"/>
                </a:moveTo>
                <a:lnTo>
                  <a:pt x="173" y="1228"/>
                </a:lnTo>
                <a:lnTo>
                  <a:pt x="179" y="1223"/>
                </a:lnTo>
                <a:lnTo>
                  <a:pt x="180" y="1224"/>
                </a:lnTo>
                <a:lnTo>
                  <a:pt x="174" y="1229"/>
                </a:lnTo>
                <a:close/>
                <a:moveTo>
                  <a:pt x="1328" y="1228"/>
                </a:moveTo>
                <a:lnTo>
                  <a:pt x="1322" y="1223"/>
                </a:lnTo>
                <a:lnTo>
                  <a:pt x="1323" y="1222"/>
                </a:lnTo>
                <a:lnTo>
                  <a:pt x="1329" y="1227"/>
                </a:lnTo>
                <a:lnTo>
                  <a:pt x="1328" y="1228"/>
                </a:lnTo>
                <a:close/>
                <a:moveTo>
                  <a:pt x="172" y="1227"/>
                </a:moveTo>
                <a:lnTo>
                  <a:pt x="171" y="1226"/>
                </a:lnTo>
                <a:lnTo>
                  <a:pt x="177" y="1221"/>
                </a:lnTo>
                <a:lnTo>
                  <a:pt x="178" y="1222"/>
                </a:lnTo>
                <a:lnTo>
                  <a:pt x="172" y="1227"/>
                </a:lnTo>
                <a:close/>
                <a:moveTo>
                  <a:pt x="1330" y="1226"/>
                </a:moveTo>
                <a:lnTo>
                  <a:pt x="1323" y="1221"/>
                </a:lnTo>
                <a:lnTo>
                  <a:pt x="1324" y="1220"/>
                </a:lnTo>
                <a:lnTo>
                  <a:pt x="1330" y="1225"/>
                </a:lnTo>
                <a:lnTo>
                  <a:pt x="1330" y="1226"/>
                </a:lnTo>
                <a:close/>
                <a:moveTo>
                  <a:pt x="1331" y="1224"/>
                </a:moveTo>
                <a:lnTo>
                  <a:pt x="1325" y="1219"/>
                </a:lnTo>
                <a:lnTo>
                  <a:pt x="1326" y="1218"/>
                </a:lnTo>
                <a:lnTo>
                  <a:pt x="1332" y="1223"/>
                </a:lnTo>
                <a:lnTo>
                  <a:pt x="1331" y="1224"/>
                </a:lnTo>
                <a:close/>
                <a:moveTo>
                  <a:pt x="162" y="1214"/>
                </a:moveTo>
                <a:lnTo>
                  <a:pt x="161" y="1213"/>
                </a:lnTo>
                <a:lnTo>
                  <a:pt x="167" y="1208"/>
                </a:lnTo>
                <a:lnTo>
                  <a:pt x="168" y="1209"/>
                </a:lnTo>
                <a:lnTo>
                  <a:pt x="162" y="1214"/>
                </a:lnTo>
                <a:close/>
                <a:moveTo>
                  <a:pt x="160" y="1212"/>
                </a:moveTo>
                <a:lnTo>
                  <a:pt x="159" y="1211"/>
                </a:lnTo>
                <a:lnTo>
                  <a:pt x="166" y="1206"/>
                </a:lnTo>
                <a:lnTo>
                  <a:pt x="166" y="1207"/>
                </a:lnTo>
                <a:lnTo>
                  <a:pt x="160" y="1212"/>
                </a:lnTo>
                <a:close/>
                <a:moveTo>
                  <a:pt x="1341" y="1212"/>
                </a:moveTo>
                <a:lnTo>
                  <a:pt x="1335" y="1207"/>
                </a:lnTo>
                <a:lnTo>
                  <a:pt x="1336" y="1206"/>
                </a:lnTo>
                <a:lnTo>
                  <a:pt x="1342" y="1211"/>
                </a:lnTo>
                <a:lnTo>
                  <a:pt x="1341" y="1212"/>
                </a:lnTo>
                <a:close/>
                <a:moveTo>
                  <a:pt x="159" y="1210"/>
                </a:moveTo>
                <a:lnTo>
                  <a:pt x="158" y="1209"/>
                </a:lnTo>
                <a:lnTo>
                  <a:pt x="164" y="1204"/>
                </a:lnTo>
                <a:lnTo>
                  <a:pt x="165" y="1205"/>
                </a:lnTo>
                <a:lnTo>
                  <a:pt x="159" y="1210"/>
                </a:lnTo>
                <a:close/>
                <a:moveTo>
                  <a:pt x="1343" y="1210"/>
                </a:moveTo>
                <a:lnTo>
                  <a:pt x="1337" y="1205"/>
                </a:lnTo>
                <a:lnTo>
                  <a:pt x="1338" y="1204"/>
                </a:lnTo>
                <a:lnTo>
                  <a:pt x="1344" y="1208"/>
                </a:lnTo>
                <a:lnTo>
                  <a:pt x="1343" y="1210"/>
                </a:lnTo>
                <a:close/>
                <a:moveTo>
                  <a:pt x="1345" y="1207"/>
                </a:moveTo>
                <a:lnTo>
                  <a:pt x="1338" y="1203"/>
                </a:lnTo>
                <a:lnTo>
                  <a:pt x="1339" y="1201"/>
                </a:lnTo>
                <a:lnTo>
                  <a:pt x="1346" y="1206"/>
                </a:lnTo>
                <a:lnTo>
                  <a:pt x="1345" y="1207"/>
                </a:lnTo>
                <a:close/>
                <a:moveTo>
                  <a:pt x="149" y="1197"/>
                </a:moveTo>
                <a:lnTo>
                  <a:pt x="148" y="1196"/>
                </a:lnTo>
                <a:lnTo>
                  <a:pt x="154" y="1191"/>
                </a:lnTo>
                <a:lnTo>
                  <a:pt x="155" y="1192"/>
                </a:lnTo>
                <a:lnTo>
                  <a:pt x="149" y="1197"/>
                </a:lnTo>
                <a:close/>
                <a:moveTo>
                  <a:pt x="147" y="1195"/>
                </a:moveTo>
                <a:lnTo>
                  <a:pt x="146" y="1194"/>
                </a:lnTo>
                <a:lnTo>
                  <a:pt x="153" y="1189"/>
                </a:lnTo>
                <a:lnTo>
                  <a:pt x="154" y="1190"/>
                </a:lnTo>
                <a:lnTo>
                  <a:pt x="147" y="1195"/>
                </a:lnTo>
                <a:close/>
                <a:moveTo>
                  <a:pt x="1354" y="1194"/>
                </a:moveTo>
                <a:lnTo>
                  <a:pt x="1348" y="1189"/>
                </a:lnTo>
                <a:lnTo>
                  <a:pt x="1349" y="1188"/>
                </a:lnTo>
                <a:lnTo>
                  <a:pt x="1355" y="1193"/>
                </a:lnTo>
                <a:lnTo>
                  <a:pt x="1354" y="1194"/>
                </a:lnTo>
                <a:close/>
                <a:moveTo>
                  <a:pt x="145" y="1193"/>
                </a:moveTo>
                <a:lnTo>
                  <a:pt x="144" y="1191"/>
                </a:lnTo>
                <a:lnTo>
                  <a:pt x="151" y="1187"/>
                </a:lnTo>
                <a:lnTo>
                  <a:pt x="152" y="1188"/>
                </a:lnTo>
                <a:lnTo>
                  <a:pt x="145" y="1193"/>
                </a:lnTo>
                <a:close/>
                <a:moveTo>
                  <a:pt x="1356" y="1192"/>
                </a:moveTo>
                <a:lnTo>
                  <a:pt x="1350" y="1187"/>
                </a:lnTo>
                <a:lnTo>
                  <a:pt x="1350" y="1186"/>
                </a:lnTo>
                <a:lnTo>
                  <a:pt x="1357" y="1191"/>
                </a:lnTo>
                <a:lnTo>
                  <a:pt x="1356" y="1192"/>
                </a:lnTo>
                <a:close/>
                <a:moveTo>
                  <a:pt x="1358" y="1190"/>
                </a:moveTo>
                <a:lnTo>
                  <a:pt x="1351" y="1185"/>
                </a:lnTo>
                <a:lnTo>
                  <a:pt x="1352" y="1184"/>
                </a:lnTo>
                <a:lnTo>
                  <a:pt x="1359" y="1189"/>
                </a:lnTo>
                <a:lnTo>
                  <a:pt x="1358" y="1190"/>
                </a:lnTo>
                <a:close/>
                <a:moveTo>
                  <a:pt x="136" y="1179"/>
                </a:moveTo>
                <a:lnTo>
                  <a:pt x="135" y="1178"/>
                </a:lnTo>
                <a:lnTo>
                  <a:pt x="142" y="1174"/>
                </a:lnTo>
                <a:lnTo>
                  <a:pt x="142" y="1175"/>
                </a:lnTo>
                <a:lnTo>
                  <a:pt x="136" y="1179"/>
                </a:lnTo>
                <a:close/>
                <a:moveTo>
                  <a:pt x="134" y="1177"/>
                </a:moveTo>
                <a:lnTo>
                  <a:pt x="134" y="1176"/>
                </a:lnTo>
                <a:lnTo>
                  <a:pt x="140" y="1172"/>
                </a:lnTo>
                <a:lnTo>
                  <a:pt x="141" y="1173"/>
                </a:lnTo>
                <a:lnTo>
                  <a:pt x="134" y="1177"/>
                </a:lnTo>
                <a:close/>
                <a:moveTo>
                  <a:pt x="1367" y="1177"/>
                </a:moveTo>
                <a:lnTo>
                  <a:pt x="1361" y="1172"/>
                </a:lnTo>
                <a:lnTo>
                  <a:pt x="1362" y="1171"/>
                </a:lnTo>
                <a:lnTo>
                  <a:pt x="1368" y="1176"/>
                </a:lnTo>
                <a:lnTo>
                  <a:pt x="1367" y="1177"/>
                </a:lnTo>
                <a:close/>
                <a:moveTo>
                  <a:pt x="133" y="1175"/>
                </a:moveTo>
                <a:lnTo>
                  <a:pt x="132" y="1174"/>
                </a:lnTo>
                <a:lnTo>
                  <a:pt x="139" y="1169"/>
                </a:lnTo>
                <a:lnTo>
                  <a:pt x="139" y="1171"/>
                </a:lnTo>
                <a:lnTo>
                  <a:pt x="133" y="1175"/>
                </a:lnTo>
                <a:close/>
                <a:moveTo>
                  <a:pt x="1369" y="1175"/>
                </a:moveTo>
                <a:lnTo>
                  <a:pt x="1362" y="1170"/>
                </a:lnTo>
                <a:lnTo>
                  <a:pt x="1363" y="1169"/>
                </a:lnTo>
                <a:lnTo>
                  <a:pt x="1370" y="1173"/>
                </a:lnTo>
                <a:lnTo>
                  <a:pt x="1369" y="1175"/>
                </a:lnTo>
                <a:close/>
                <a:moveTo>
                  <a:pt x="1370" y="1172"/>
                </a:moveTo>
                <a:lnTo>
                  <a:pt x="1364" y="1168"/>
                </a:lnTo>
                <a:lnTo>
                  <a:pt x="1365" y="1167"/>
                </a:lnTo>
                <a:lnTo>
                  <a:pt x="1371" y="1171"/>
                </a:lnTo>
                <a:lnTo>
                  <a:pt x="1370" y="1172"/>
                </a:lnTo>
                <a:close/>
                <a:moveTo>
                  <a:pt x="124" y="1162"/>
                </a:moveTo>
                <a:lnTo>
                  <a:pt x="123" y="1161"/>
                </a:lnTo>
                <a:lnTo>
                  <a:pt x="130" y="1156"/>
                </a:lnTo>
                <a:lnTo>
                  <a:pt x="130" y="1157"/>
                </a:lnTo>
                <a:lnTo>
                  <a:pt x="124" y="1162"/>
                </a:lnTo>
                <a:close/>
                <a:moveTo>
                  <a:pt x="122" y="1160"/>
                </a:moveTo>
                <a:lnTo>
                  <a:pt x="122" y="1158"/>
                </a:lnTo>
                <a:lnTo>
                  <a:pt x="128" y="1154"/>
                </a:lnTo>
                <a:lnTo>
                  <a:pt x="129" y="1155"/>
                </a:lnTo>
                <a:lnTo>
                  <a:pt x="122" y="1160"/>
                </a:lnTo>
                <a:close/>
                <a:moveTo>
                  <a:pt x="1379" y="1159"/>
                </a:moveTo>
                <a:lnTo>
                  <a:pt x="1373" y="1155"/>
                </a:lnTo>
                <a:lnTo>
                  <a:pt x="1373" y="1153"/>
                </a:lnTo>
                <a:lnTo>
                  <a:pt x="1380" y="1158"/>
                </a:lnTo>
                <a:lnTo>
                  <a:pt x="1379" y="1159"/>
                </a:lnTo>
                <a:close/>
                <a:moveTo>
                  <a:pt x="121" y="1157"/>
                </a:moveTo>
                <a:lnTo>
                  <a:pt x="120" y="1156"/>
                </a:lnTo>
                <a:lnTo>
                  <a:pt x="127" y="1152"/>
                </a:lnTo>
                <a:lnTo>
                  <a:pt x="128" y="1153"/>
                </a:lnTo>
                <a:lnTo>
                  <a:pt x="121" y="1157"/>
                </a:lnTo>
                <a:close/>
                <a:moveTo>
                  <a:pt x="1381" y="1157"/>
                </a:moveTo>
                <a:lnTo>
                  <a:pt x="1374" y="1152"/>
                </a:lnTo>
                <a:lnTo>
                  <a:pt x="1375" y="1151"/>
                </a:lnTo>
                <a:lnTo>
                  <a:pt x="1382" y="1156"/>
                </a:lnTo>
                <a:lnTo>
                  <a:pt x="1381" y="1157"/>
                </a:lnTo>
                <a:close/>
                <a:moveTo>
                  <a:pt x="1382" y="1154"/>
                </a:moveTo>
                <a:lnTo>
                  <a:pt x="1376" y="1150"/>
                </a:lnTo>
                <a:lnTo>
                  <a:pt x="1376" y="1149"/>
                </a:lnTo>
                <a:lnTo>
                  <a:pt x="1383" y="1153"/>
                </a:lnTo>
                <a:lnTo>
                  <a:pt x="1382" y="1154"/>
                </a:lnTo>
                <a:close/>
                <a:moveTo>
                  <a:pt x="112" y="1144"/>
                </a:moveTo>
                <a:lnTo>
                  <a:pt x="112" y="1143"/>
                </a:lnTo>
                <a:lnTo>
                  <a:pt x="118" y="1138"/>
                </a:lnTo>
                <a:lnTo>
                  <a:pt x="119" y="1139"/>
                </a:lnTo>
                <a:lnTo>
                  <a:pt x="112" y="1144"/>
                </a:lnTo>
                <a:close/>
                <a:moveTo>
                  <a:pt x="111" y="1141"/>
                </a:moveTo>
                <a:lnTo>
                  <a:pt x="110" y="1140"/>
                </a:lnTo>
                <a:lnTo>
                  <a:pt x="117" y="1136"/>
                </a:lnTo>
                <a:lnTo>
                  <a:pt x="118" y="1137"/>
                </a:lnTo>
                <a:lnTo>
                  <a:pt x="111" y="1141"/>
                </a:lnTo>
                <a:close/>
                <a:moveTo>
                  <a:pt x="1391" y="1141"/>
                </a:moveTo>
                <a:lnTo>
                  <a:pt x="1384" y="1136"/>
                </a:lnTo>
                <a:lnTo>
                  <a:pt x="1385" y="1135"/>
                </a:lnTo>
                <a:lnTo>
                  <a:pt x="1392" y="1140"/>
                </a:lnTo>
                <a:lnTo>
                  <a:pt x="1391" y="1141"/>
                </a:lnTo>
                <a:close/>
                <a:moveTo>
                  <a:pt x="109" y="1139"/>
                </a:moveTo>
                <a:lnTo>
                  <a:pt x="109" y="1138"/>
                </a:lnTo>
                <a:lnTo>
                  <a:pt x="116" y="1134"/>
                </a:lnTo>
                <a:lnTo>
                  <a:pt x="116" y="1135"/>
                </a:lnTo>
                <a:lnTo>
                  <a:pt x="109" y="1139"/>
                </a:lnTo>
                <a:close/>
                <a:moveTo>
                  <a:pt x="1392" y="1138"/>
                </a:moveTo>
                <a:lnTo>
                  <a:pt x="1385" y="1134"/>
                </a:lnTo>
                <a:lnTo>
                  <a:pt x="1386" y="1133"/>
                </a:lnTo>
                <a:lnTo>
                  <a:pt x="1393" y="1137"/>
                </a:lnTo>
                <a:lnTo>
                  <a:pt x="1392" y="1138"/>
                </a:lnTo>
                <a:close/>
                <a:moveTo>
                  <a:pt x="1394" y="1136"/>
                </a:moveTo>
                <a:lnTo>
                  <a:pt x="1387" y="1132"/>
                </a:lnTo>
                <a:lnTo>
                  <a:pt x="1388" y="1131"/>
                </a:lnTo>
                <a:lnTo>
                  <a:pt x="1394" y="1135"/>
                </a:lnTo>
                <a:lnTo>
                  <a:pt x="1394" y="1136"/>
                </a:lnTo>
                <a:close/>
                <a:moveTo>
                  <a:pt x="101" y="1125"/>
                </a:moveTo>
                <a:lnTo>
                  <a:pt x="100" y="1124"/>
                </a:lnTo>
                <a:lnTo>
                  <a:pt x="107" y="1120"/>
                </a:lnTo>
                <a:lnTo>
                  <a:pt x="108" y="1121"/>
                </a:lnTo>
                <a:lnTo>
                  <a:pt x="101" y="1125"/>
                </a:lnTo>
                <a:close/>
                <a:moveTo>
                  <a:pt x="100" y="1123"/>
                </a:moveTo>
                <a:lnTo>
                  <a:pt x="99" y="1122"/>
                </a:lnTo>
                <a:lnTo>
                  <a:pt x="106" y="1118"/>
                </a:lnTo>
                <a:lnTo>
                  <a:pt x="107" y="1119"/>
                </a:lnTo>
                <a:lnTo>
                  <a:pt x="100" y="1123"/>
                </a:lnTo>
                <a:close/>
                <a:moveTo>
                  <a:pt x="1402" y="1122"/>
                </a:moveTo>
                <a:lnTo>
                  <a:pt x="1395" y="1118"/>
                </a:lnTo>
                <a:lnTo>
                  <a:pt x="1396" y="1117"/>
                </a:lnTo>
                <a:lnTo>
                  <a:pt x="1403" y="1121"/>
                </a:lnTo>
                <a:lnTo>
                  <a:pt x="1402" y="1122"/>
                </a:lnTo>
                <a:close/>
                <a:moveTo>
                  <a:pt x="98" y="1120"/>
                </a:moveTo>
                <a:lnTo>
                  <a:pt x="98" y="1119"/>
                </a:lnTo>
                <a:lnTo>
                  <a:pt x="104" y="1115"/>
                </a:lnTo>
                <a:lnTo>
                  <a:pt x="105" y="1116"/>
                </a:lnTo>
                <a:lnTo>
                  <a:pt x="98" y="1120"/>
                </a:lnTo>
                <a:close/>
                <a:moveTo>
                  <a:pt x="1404" y="1120"/>
                </a:moveTo>
                <a:lnTo>
                  <a:pt x="1396" y="1116"/>
                </a:lnTo>
                <a:lnTo>
                  <a:pt x="1397" y="1115"/>
                </a:lnTo>
                <a:lnTo>
                  <a:pt x="1404" y="1118"/>
                </a:lnTo>
                <a:lnTo>
                  <a:pt x="1404" y="1120"/>
                </a:lnTo>
                <a:close/>
                <a:moveTo>
                  <a:pt x="1405" y="1117"/>
                </a:moveTo>
                <a:lnTo>
                  <a:pt x="1398" y="1113"/>
                </a:lnTo>
                <a:lnTo>
                  <a:pt x="1398" y="1112"/>
                </a:lnTo>
                <a:lnTo>
                  <a:pt x="1406" y="1116"/>
                </a:lnTo>
                <a:lnTo>
                  <a:pt x="1405" y="1117"/>
                </a:lnTo>
                <a:close/>
                <a:moveTo>
                  <a:pt x="90" y="1106"/>
                </a:moveTo>
                <a:lnTo>
                  <a:pt x="90" y="1105"/>
                </a:lnTo>
                <a:lnTo>
                  <a:pt x="97" y="1101"/>
                </a:lnTo>
                <a:lnTo>
                  <a:pt x="97" y="1103"/>
                </a:lnTo>
                <a:lnTo>
                  <a:pt x="90" y="1106"/>
                </a:lnTo>
                <a:close/>
                <a:moveTo>
                  <a:pt x="89" y="1104"/>
                </a:moveTo>
                <a:lnTo>
                  <a:pt x="88" y="1103"/>
                </a:lnTo>
                <a:lnTo>
                  <a:pt x="95" y="1099"/>
                </a:lnTo>
                <a:lnTo>
                  <a:pt x="96" y="1100"/>
                </a:lnTo>
                <a:lnTo>
                  <a:pt x="89" y="1104"/>
                </a:lnTo>
                <a:close/>
                <a:moveTo>
                  <a:pt x="1413" y="1103"/>
                </a:moveTo>
                <a:lnTo>
                  <a:pt x="1406" y="1099"/>
                </a:lnTo>
                <a:lnTo>
                  <a:pt x="1406" y="1098"/>
                </a:lnTo>
                <a:lnTo>
                  <a:pt x="1413" y="1102"/>
                </a:lnTo>
                <a:lnTo>
                  <a:pt x="1413" y="1103"/>
                </a:lnTo>
                <a:close/>
                <a:moveTo>
                  <a:pt x="88" y="1102"/>
                </a:moveTo>
                <a:lnTo>
                  <a:pt x="87" y="1100"/>
                </a:lnTo>
                <a:lnTo>
                  <a:pt x="94" y="1097"/>
                </a:lnTo>
                <a:lnTo>
                  <a:pt x="95" y="1098"/>
                </a:lnTo>
                <a:lnTo>
                  <a:pt x="88" y="1102"/>
                </a:lnTo>
                <a:close/>
                <a:moveTo>
                  <a:pt x="1414" y="1101"/>
                </a:moveTo>
                <a:lnTo>
                  <a:pt x="1407" y="1097"/>
                </a:lnTo>
                <a:lnTo>
                  <a:pt x="1408" y="1096"/>
                </a:lnTo>
                <a:lnTo>
                  <a:pt x="1415" y="1100"/>
                </a:lnTo>
                <a:lnTo>
                  <a:pt x="1414" y="1101"/>
                </a:lnTo>
                <a:close/>
                <a:moveTo>
                  <a:pt x="1415" y="1098"/>
                </a:moveTo>
                <a:lnTo>
                  <a:pt x="1408" y="1095"/>
                </a:lnTo>
                <a:lnTo>
                  <a:pt x="1409" y="1094"/>
                </a:lnTo>
                <a:lnTo>
                  <a:pt x="1416" y="1097"/>
                </a:lnTo>
                <a:lnTo>
                  <a:pt x="1415" y="1098"/>
                </a:lnTo>
                <a:close/>
                <a:moveTo>
                  <a:pt x="80" y="1087"/>
                </a:moveTo>
                <a:lnTo>
                  <a:pt x="80" y="1086"/>
                </a:lnTo>
                <a:lnTo>
                  <a:pt x="87" y="1083"/>
                </a:lnTo>
                <a:lnTo>
                  <a:pt x="88" y="1084"/>
                </a:lnTo>
                <a:lnTo>
                  <a:pt x="80" y="1087"/>
                </a:lnTo>
                <a:close/>
                <a:moveTo>
                  <a:pt x="79" y="1085"/>
                </a:moveTo>
                <a:lnTo>
                  <a:pt x="79" y="1084"/>
                </a:lnTo>
                <a:lnTo>
                  <a:pt x="86" y="1080"/>
                </a:lnTo>
                <a:lnTo>
                  <a:pt x="86" y="1081"/>
                </a:lnTo>
                <a:lnTo>
                  <a:pt x="79" y="1085"/>
                </a:lnTo>
                <a:close/>
                <a:moveTo>
                  <a:pt x="1423" y="1084"/>
                </a:moveTo>
                <a:lnTo>
                  <a:pt x="1415" y="1080"/>
                </a:lnTo>
                <a:lnTo>
                  <a:pt x="1416" y="1079"/>
                </a:lnTo>
                <a:lnTo>
                  <a:pt x="1423" y="1083"/>
                </a:lnTo>
                <a:lnTo>
                  <a:pt x="1423" y="1084"/>
                </a:lnTo>
                <a:close/>
                <a:moveTo>
                  <a:pt x="78" y="1083"/>
                </a:moveTo>
                <a:lnTo>
                  <a:pt x="77" y="1081"/>
                </a:lnTo>
                <a:lnTo>
                  <a:pt x="85" y="1078"/>
                </a:lnTo>
                <a:lnTo>
                  <a:pt x="85" y="1079"/>
                </a:lnTo>
                <a:lnTo>
                  <a:pt x="78" y="1083"/>
                </a:lnTo>
                <a:close/>
                <a:moveTo>
                  <a:pt x="1424" y="1082"/>
                </a:moveTo>
                <a:lnTo>
                  <a:pt x="1417" y="1078"/>
                </a:lnTo>
                <a:lnTo>
                  <a:pt x="1417" y="1077"/>
                </a:lnTo>
                <a:lnTo>
                  <a:pt x="1424" y="1080"/>
                </a:lnTo>
                <a:lnTo>
                  <a:pt x="1424" y="1082"/>
                </a:lnTo>
                <a:close/>
                <a:moveTo>
                  <a:pt x="1425" y="1079"/>
                </a:moveTo>
                <a:lnTo>
                  <a:pt x="1418" y="1075"/>
                </a:lnTo>
                <a:lnTo>
                  <a:pt x="1418" y="1074"/>
                </a:lnTo>
                <a:lnTo>
                  <a:pt x="1426" y="1078"/>
                </a:lnTo>
                <a:lnTo>
                  <a:pt x="1425" y="1079"/>
                </a:lnTo>
                <a:close/>
                <a:moveTo>
                  <a:pt x="71" y="1068"/>
                </a:moveTo>
                <a:lnTo>
                  <a:pt x="70" y="1067"/>
                </a:lnTo>
                <a:lnTo>
                  <a:pt x="78" y="1063"/>
                </a:lnTo>
                <a:lnTo>
                  <a:pt x="78" y="1064"/>
                </a:lnTo>
                <a:lnTo>
                  <a:pt x="71" y="1068"/>
                </a:lnTo>
                <a:close/>
                <a:moveTo>
                  <a:pt x="70" y="1065"/>
                </a:moveTo>
                <a:lnTo>
                  <a:pt x="69" y="1064"/>
                </a:lnTo>
                <a:lnTo>
                  <a:pt x="77" y="1061"/>
                </a:lnTo>
                <a:lnTo>
                  <a:pt x="77" y="1062"/>
                </a:lnTo>
                <a:lnTo>
                  <a:pt x="70" y="1065"/>
                </a:lnTo>
                <a:close/>
                <a:moveTo>
                  <a:pt x="1432" y="1064"/>
                </a:moveTo>
                <a:lnTo>
                  <a:pt x="1425" y="1061"/>
                </a:lnTo>
                <a:lnTo>
                  <a:pt x="1425" y="1060"/>
                </a:lnTo>
                <a:lnTo>
                  <a:pt x="1433" y="1063"/>
                </a:lnTo>
                <a:lnTo>
                  <a:pt x="1432" y="1064"/>
                </a:lnTo>
                <a:close/>
                <a:moveTo>
                  <a:pt x="69" y="1063"/>
                </a:moveTo>
                <a:lnTo>
                  <a:pt x="68" y="1062"/>
                </a:lnTo>
                <a:lnTo>
                  <a:pt x="75" y="1058"/>
                </a:lnTo>
                <a:lnTo>
                  <a:pt x="76" y="1060"/>
                </a:lnTo>
                <a:lnTo>
                  <a:pt x="69" y="1063"/>
                </a:lnTo>
                <a:close/>
                <a:moveTo>
                  <a:pt x="1433" y="1062"/>
                </a:moveTo>
                <a:lnTo>
                  <a:pt x="1426" y="1059"/>
                </a:lnTo>
                <a:lnTo>
                  <a:pt x="1426" y="1057"/>
                </a:lnTo>
                <a:lnTo>
                  <a:pt x="1434" y="1061"/>
                </a:lnTo>
                <a:lnTo>
                  <a:pt x="1433" y="1062"/>
                </a:lnTo>
                <a:close/>
                <a:moveTo>
                  <a:pt x="1434" y="1059"/>
                </a:moveTo>
                <a:lnTo>
                  <a:pt x="1427" y="1056"/>
                </a:lnTo>
                <a:lnTo>
                  <a:pt x="1427" y="1055"/>
                </a:lnTo>
                <a:lnTo>
                  <a:pt x="1435" y="1058"/>
                </a:lnTo>
                <a:lnTo>
                  <a:pt x="1434" y="1059"/>
                </a:lnTo>
                <a:close/>
                <a:moveTo>
                  <a:pt x="62" y="1048"/>
                </a:moveTo>
                <a:lnTo>
                  <a:pt x="61" y="1047"/>
                </a:lnTo>
                <a:lnTo>
                  <a:pt x="69" y="1044"/>
                </a:lnTo>
                <a:lnTo>
                  <a:pt x="69" y="1045"/>
                </a:lnTo>
                <a:lnTo>
                  <a:pt x="62" y="1048"/>
                </a:lnTo>
                <a:close/>
                <a:moveTo>
                  <a:pt x="61" y="1046"/>
                </a:moveTo>
                <a:lnTo>
                  <a:pt x="60" y="1045"/>
                </a:lnTo>
                <a:lnTo>
                  <a:pt x="68" y="1042"/>
                </a:lnTo>
                <a:lnTo>
                  <a:pt x="68" y="1043"/>
                </a:lnTo>
                <a:lnTo>
                  <a:pt x="61" y="1046"/>
                </a:lnTo>
                <a:close/>
                <a:moveTo>
                  <a:pt x="1441" y="1045"/>
                </a:moveTo>
                <a:lnTo>
                  <a:pt x="1433" y="1042"/>
                </a:lnTo>
                <a:lnTo>
                  <a:pt x="1434" y="1040"/>
                </a:lnTo>
                <a:lnTo>
                  <a:pt x="1441" y="1043"/>
                </a:lnTo>
                <a:lnTo>
                  <a:pt x="1441" y="1045"/>
                </a:lnTo>
                <a:close/>
                <a:moveTo>
                  <a:pt x="60" y="1043"/>
                </a:moveTo>
                <a:lnTo>
                  <a:pt x="59" y="1042"/>
                </a:lnTo>
                <a:lnTo>
                  <a:pt x="67" y="1039"/>
                </a:lnTo>
                <a:lnTo>
                  <a:pt x="67" y="1040"/>
                </a:lnTo>
                <a:lnTo>
                  <a:pt x="60" y="1043"/>
                </a:lnTo>
                <a:close/>
                <a:moveTo>
                  <a:pt x="1442" y="1042"/>
                </a:moveTo>
                <a:lnTo>
                  <a:pt x="1434" y="1039"/>
                </a:lnTo>
                <a:lnTo>
                  <a:pt x="1435" y="1038"/>
                </a:lnTo>
                <a:lnTo>
                  <a:pt x="1443" y="1041"/>
                </a:lnTo>
                <a:lnTo>
                  <a:pt x="1442" y="1042"/>
                </a:lnTo>
                <a:close/>
                <a:moveTo>
                  <a:pt x="1443" y="1040"/>
                </a:moveTo>
                <a:lnTo>
                  <a:pt x="1435" y="1037"/>
                </a:lnTo>
                <a:lnTo>
                  <a:pt x="1436" y="1035"/>
                </a:lnTo>
                <a:lnTo>
                  <a:pt x="1444" y="1038"/>
                </a:lnTo>
                <a:lnTo>
                  <a:pt x="1443" y="1040"/>
                </a:lnTo>
                <a:close/>
                <a:moveTo>
                  <a:pt x="54" y="1029"/>
                </a:moveTo>
                <a:lnTo>
                  <a:pt x="53" y="1027"/>
                </a:lnTo>
                <a:lnTo>
                  <a:pt x="60" y="1024"/>
                </a:lnTo>
                <a:lnTo>
                  <a:pt x="61" y="1026"/>
                </a:lnTo>
                <a:lnTo>
                  <a:pt x="54" y="1029"/>
                </a:lnTo>
                <a:close/>
                <a:moveTo>
                  <a:pt x="53" y="1026"/>
                </a:moveTo>
                <a:lnTo>
                  <a:pt x="52" y="1025"/>
                </a:lnTo>
                <a:lnTo>
                  <a:pt x="59" y="1022"/>
                </a:lnTo>
                <a:lnTo>
                  <a:pt x="60" y="1023"/>
                </a:lnTo>
                <a:lnTo>
                  <a:pt x="53" y="1026"/>
                </a:lnTo>
                <a:close/>
                <a:moveTo>
                  <a:pt x="1449" y="1025"/>
                </a:moveTo>
                <a:lnTo>
                  <a:pt x="1442" y="1022"/>
                </a:lnTo>
                <a:lnTo>
                  <a:pt x="1442" y="1021"/>
                </a:lnTo>
                <a:lnTo>
                  <a:pt x="1450" y="1024"/>
                </a:lnTo>
                <a:lnTo>
                  <a:pt x="1449" y="1025"/>
                </a:lnTo>
                <a:close/>
                <a:moveTo>
                  <a:pt x="52" y="1024"/>
                </a:moveTo>
                <a:lnTo>
                  <a:pt x="51" y="1022"/>
                </a:lnTo>
                <a:lnTo>
                  <a:pt x="59" y="1019"/>
                </a:lnTo>
                <a:lnTo>
                  <a:pt x="59" y="1021"/>
                </a:lnTo>
                <a:lnTo>
                  <a:pt x="52" y="1024"/>
                </a:lnTo>
                <a:close/>
                <a:moveTo>
                  <a:pt x="1450" y="1022"/>
                </a:moveTo>
                <a:lnTo>
                  <a:pt x="1443" y="1019"/>
                </a:lnTo>
                <a:lnTo>
                  <a:pt x="1443" y="1018"/>
                </a:lnTo>
                <a:lnTo>
                  <a:pt x="1451" y="1021"/>
                </a:lnTo>
                <a:lnTo>
                  <a:pt x="1450" y="1022"/>
                </a:lnTo>
                <a:close/>
                <a:moveTo>
                  <a:pt x="1451" y="1020"/>
                </a:moveTo>
                <a:lnTo>
                  <a:pt x="1444" y="1017"/>
                </a:lnTo>
                <a:lnTo>
                  <a:pt x="1444" y="1016"/>
                </a:lnTo>
                <a:lnTo>
                  <a:pt x="1452" y="1019"/>
                </a:lnTo>
                <a:lnTo>
                  <a:pt x="1451" y="1020"/>
                </a:lnTo>
                <a:close/>
                <a:moveTo>
                  <a:pt x="46" y="1008"/>
                </a:moveTo>
                <a:lnTo>
                  <a:pt x="45" y="1007"/>
                </a:lnTo>
                <a:lnTo>
                  <a:pt x="53" y="1004"/>
                </a:lnTo>
                <a:lnTo>
                  <a:pt x="53" y="1006"/>
                </a:lnTo>
                <a:lnTo>
                  <a:pt x="46" y="1008"/>
                </a:lnTo>
                <a:close/>
                <a:moveTo>
                  <a:pt x="45" y="1006"/>
                </a:moveTo>
                <a:lnTo>
                  <a:pt x="44" y="1005"/>
                </a:lnTo>
                <a:lnTo>
                  <a:pt x="52" y="1002"/>
                </a:lnTo>
                <a:lnTo>
                  <a:pt x="52" y="1003"/>
                </a:lnTo>
                <a:lnTo>
                  <a:pt x="45" y="1006"/>
                </a:lnTo>
                <a:close/>
                <a:moveTo>
                  <a:pt x="1457" y="1004"/>
                </a:moveTo>
                <a:lnTo>
                  <a:pt x="1449" y="1002"/>
                </a:lnTo>
                <a:lnTo>
                  <a:pt x="1450" y="1000"/>
                </a:lnTo>
                <a:lnTo>
                  <a:pt x="1457" y="1003"/>
                </a:lnTo>
                <a:lnTo>
                  <a:pt x="1457" y="1004"/>
                </a:lnTo>
                <a:close/>
                <a:moveTo>
                  <a:pt x="44" y="1003"/>
                </a:moveTo>
                <a:lnTo>
                  <a:pt x="44" y="1002"/>
                </a:lnTo>
                <a:lnTo>
                  <a:pt x="51" y="999"/>
                </a:lnTo>
                <a:lnTo>
                  <a:pt x="52" y="1001"/>
                </a:lnTo>
                <a:lnTo>
                  <a:pt x="44" y="1003"/>
                </a:lnTo>
                <a:close/>
                <a:moveTo>
                  <a:pt x="1458" y="1002"/>
                </a:moveTo>
                <a:lnTo>
                  <a:pt x="1450" y="999"/>
                </a:lnTo>
                <a:lnTo>
                  <a:pt x="1451" y="998"/>
                </a:lnTo>
                <a:lnTo>
                  <a:pt x="1458" y="1000"/>
                </a:lnTo>
                <a:lnTo>
                  <a:pt x="1458" y="1002"/>
                </a:lnTo>
                <a:close/>
                <a:moveTo>
                  <a:pt x="1459" y="999"/>
                </a:moveTo>
                <a:lnTo>
                  <a:pt x="1451" y="997"/>
                </a:lnTo>
                <a:lnTo>
                  <a:pt x="1452" y="995"/>
                </a:lnTo>
                <a:lnTo>
                  <a:pt x="1459" y="998"/>
                </a:lnTo>
                <a:lnTo>
                  <a:pt x="1459" y="999"/>
                </a:lnTo>
                <a:close/>
                <a:moveTo>
                  <a:pt x="39" y="988"/>
                </a:moveTo>
                <a:lnTo>
                  <a:pt x="38" y="987"/>
                </a:lnTo>
                <a:lnTo>
                  <a:pt x="46" y="984"/>
                </a:lnTo>
                <a:lnTo>
                  <a:pt x="46" y="985"/>
                </a:lnTo>
                <a:lnTo>
                  <a:pt x="39" y="988"/>
                </a:lnTo>
                <a:close/>
                <a:moveTo>
                  <a:pt x="38" y="985"/>
                </a:moveTo>
                <a:lnTo>
                  <a:pt x="37" y="984"/>
                </a:lnTo>
                <a:lnTo>
                  <a:pt x="45" y="982"/>
                </a:lnTo>
                <a:lnTo>
                  <a:pt x="45" y="983"/>
                </a:lnTo>
                <a:lnTo>
                  <a:pt x="38" y="985"/>
                </a:lnTo>
                <a:close/>
                <a:moveTo>
                  <a:pt x="1464" y="984"/>
                </a:moveTo>
                <a:lnTo>
                  <a:pt x="1456" y="981"/>
                </a:lnTo>
                <a:lnTo>
                  <a:pt x="1457" y="980"/>
                </a:lnTo>
                <a:lnTo>
                  <a:pt x="1464" y="983"/>
                </a:lnTo>
                <a:lnTo>
                  <a:pt x="1464" y="984"/>
                </a:lnTo>
                <a:close/>
                <a:moveTo>
                  <a:pt x="37" y="983"/>
                </a:moveTo>
                <a:lnTo>
                  <a:pt x="37" y="982"/>
                </a:lnTo>
                <a:lnTo>
                  <a:pt x="44" y="979"/>
                </a:lnTo>
                <a:lnTo>
                  <a:pt x="45" y="980"/>
                </a:lnTo>
                <a:lnTo>
                  <a:pt x="37" y="983"/>
                </a:lnTo>
                <a:close/>
                <a:moveTo>
                  <a:pt x="1465" y="981"/>
                </a:moveTo>
                <a:lnTo>
                  <a:pt x="1457" y="979"/>
                </a:lnTo>
                <a:lnTo>
                  <a:pt x="1458" y="978"/>
                </a:lnTo>
                <a:lnTo>
                  <a:pt x="1465" y="980"/>
                </a:lnTo>
                <a:lnTo>
                  <a:pt x="1465" y="981"/>
                </a:lnTo>
                <a:close/>
                <a:moveTo>
                  <a:pt x="1466" y="979"/>
                </a:moveTo>
                <a:lnTo>
                  <a:pt x="1458" y="976"/>
                </a:lnTo>
                <a:lnTo>
                  <a:pt x="1458" y="975"/>
                </a:lnTo>
                <a:lnTo>
                  <a:pt x="1466" y="978"/>
                </a:lnTo>
                <a:lnTo>
                  <a:pt x="1466" y="979"/>
                </a:lnTo>
                <a:close/>
                <a:moveTo>
                  <a:pt x="32" y="968"/>
                </a:moveTo>
                <a:lnTo>
                  <a:pt x="32" y="966"/>
                </a:lnTo>
                <a:lnTo>
                  <a:pt x="39" y="964"/>
                </a:lnTo>
                <a:lnTo>
                  <a:pt x="40" y="965"/>
                </a:lnTo>
                <a:lnTo>
                  <a:pt x="32" y="968"/>
                </a:lnTo>
                <a:close/>
                <a:moveTo>
                  <a:pt x="31" y="965"/>
                </a:moveTo>
                <a:lnTo>
                  <a:pt x="31" y="964"/>
                </a:lnTo>
                <a:lnTo>
                  <a:pt x="39" y="961"/>
                </a:lnTo>
                <a:lnTo>
                  <a:pt x="39" y="963"/>
                </a:lnTo>
                <a:lnTo>
                  <a:pt x="31" y="965"/>
                </a:lnTo>
                <a:close/>
                <a:moveTo>
                  <a:pt x="1470" y="963"/>
                </a:moveTo>
                <a:lnTo>
                  <a:pt x="1463" y="961"/>
                </a:lnTo>
                <a:lnTo>
                  <a:pt x="1463" y="960"/>
                </a:lnTo>
                <a:lnTo>
                  <a:pt x="1471" y="962"/>
                </a:lnTo>
                <a:lnTo>
                  <a:pt x="1470" y="963"/>
                </a:lnTo>
                <a:close/>
                <a:moveTo>
                  <a:pt x="31" y="962"/>
                </a:moveTo>
                <a:lnTo>
                  <a:pt x="30" y="961"/>
                </a:lnTo>
                <a:lnTo>
                  <a:pt x="38" y="959"/>
                </a:lnTo>
                <a:lnTo>
                  <a:pt x="38" y="960"/>
                </a:lnTo>
                <a:lnTo>
                  <a:pt x="31" y="962"/>
                </a:lnTo>
                <a:close/>
                <a:moveTo>
                  <a:pt x="1471" y="961"/>
                </a:moveTo>
                <a:lnTo>
                  <a:pt x="1464" y="959"/>
                </a:lnTo>
                <a:lnTo>
                  <a:pt x="1464" y="957"/>
                </a:lnTo>
                <a:lnTo>
                  <a:pt x="1472" y="960"/>
                </a:lnTo>
                <a:lnTo>
                  <a:pt x="1471" y="961"/>
                </a:lnTo>
                <a:close/>
                <a:moveTo>
                  <a:pt x="1472" y="958"/>
                </a:moveTo>
                <a:lnTo>
                  <a:pt x="1464" y="956"/>
                </a:lnTo>
                <a:lnTo>
                  <a:pt x="1465" y="955"/>
                </a:lnTo>
                <a:lnTo>
                  <a:pt x="1472" y="957"/>
                </a:lnTo>
                <a:lnTo>
                  <a:pt x="1472" y="958"/>
                </a:lnTo>
                <a:close/>
                <a:moveTo>
                  <a:pt x="26" y="947"/>
                </a:moveTo>
                <a:lnTo>
                  <a:pt x="26" y="945"/>
                </a:lnTo>
                <a:lnTo>
                  <a:pt x="34" y="943"/>
                </a:lnTo>
                <a:lnTo>
                  <a:pt x="34" y="945"/>
                </a:lnTo>
                <a:lnTo>
                  <a:pt x="26" y="947"/>
                </a:lnTo>
                <a:close/>
                <a:moveTo>
                  <a:pt x="25" y="944"/>
                </a:moveTo>
                <a:lnTo>
                  <a:pt x="25" y="943"/>
                </a:lnTo>
                <a:lnTo>
                  <a:pt x="33" y="941"/>
                </a:lnTo>
                <a:lnTo>
                  <a:pt x="33" y="942"/>
                </a:lnTo>
                <a:lnTo>
                  <a:pt x="25" y="944"/>
                </a:lnTo>
                <a:close/>
                <a:moveTo>
                  <a:pt x="1476" y="942"/>
                </a:moveTo>
                <a:lnTo>
                  <a:pt x="1469" y="940"/>
                </a:lnTo>
                <a:lnTo>
                  <a:pt x="1469" y="939"/>
                </a:lnTo>
                <a:lnTo>
                  <a:pt x="1477" y="941"/>
                </a:lnTo>
                <a:lnTo>
                  <a:pt x="1476" y="942"/>
                </a:lnTo>
                <a:close/>
                <a:moveTo>
                  <a:pt x="25" y="941"/>
                </a:moveTo>
                <a:lnTo>
                  <a:pt x="24" y="940"/>
                </a:lnTo>
                <a:lnTo>
                  <a:pt x="32" y="938"/>
                </a:lnTo>
                <a:lnTo>
                  <a:pt x="33" y="939"/>
                </a:lnTo>
                <a:lnTo>
                  <a:pt x="25" y="941"/>
                </a:lnTo>
                <a:close/>
                <a:moveTo>
                  <a:pt x="1477" y="940"/>
                </a:moveTo>
                <a:lnTo>
                  <a:pt x="1469" y="938"/>
                </a:lnTo>
                <a:lnTo>
                  <a:pt x="1470" y="937"/>
                </a:lnTo>
                <a:lnTo>
                  <a:pt x="1477" y="939"/>
                </a:lnTo>
                <a:lnTo>
                  <a:pt x="1477" y="940"/>
                </a:lnTo>
                <a:close/>
                <a:moveTo>
                  <a:pt x="1478" y="937"/>
                </a:moveTo>
                <a:lnTo>
                  <a:pt x="1470" y="935"/>
                </a:lnTo>
                <a:lnTo>
                  <a:pt x="1470" y="934"/>
                </a:lnTo>
                <a:lnTo>
                  <a:pt x="1478" y="936"/>
                </a:lnTo>
                <a:lnTo>
                  <a:pt x="1478" y="937"/>
                </a:lnTo>
                <a:close/>
                <a:moveTo>
                  <a:pt x="20" y="926"/>
                </a:moveTo>
                <a:lnTo>
                  <a:pt x="20" y="925"/>
                </a:lnTo>
                <a:lnTo>
                  <a:pt x="28" y="923"/>
                </a:lnTo>
                <a:lnTo>
                  <a:pt x="29" y="924"/>
                </a:lnTo>
                <a:lnTo>
                  <a:pt x="20" y="926"/>
                </a:lnTo>
                <a:close/>
                <a:moveTo>
                  <a:pt x="20" y="923"/>
                </a:moveTo>
                <a:lnTo>
                  <a:pt x="20" y="922"/>
                </a:lnTo>
                <a:lnTo>
                  <a:pt x="28" y="920"/>
                </a:lnTo>
                <a:lnTo>
                  <a:pt x="28" y="921"/>
                </a:lnTo>
                <a:lnTo>
                  <a:pt x="20" y="923"/>
                </a:lnTo>
                <a:close/>
                <a:moveTo>
                  <a:pt x="1481" y="922"/>
                </a:moveTo>
                <a:lnTo>
                  <a:pt x="1474" y="920"/>
                </a:lnTo>
                <a:lnTo>
                  <a:pt x="1474" y="918"/>
                </a:lnTo>
                <a:lnTo>
                  <a:pt x="1482" y="920"/>
                </a:lnTo>
                <a:lnTo>
                  <a:pt x="1481" y="922"/>
                </a:lnTo>
                <a:close/>
                <a:moveTo>
                  <a:pt x="19" y="921"/>
                </a:moveTo>
                <a:lnTo>
                  <a:pt x="19" y="919"/>
                </a:lnTo>
                <a:lnTo>
                  <a:pt x="27" y="917"/>
                </a:lnTo>
                <a:lnTo>
                  <a:pt x="27" y="919"/>
                </a:lnTo>
                <a:lnTo>
                  <a:pt x="19" y="921"/>
                </a:lnTo>
                <a:close/>
                <a:moveTo>
                  <a:pt x="1482" y="919"/>
                </a:moveTo>
                <a:lnTo>
                  <a:pt x="1474" y="917"/>
                </a:lnTo>
                <a:lnTo>
                  <a:pt x="1475" y="916"/>
                </a:lnTo>
                <a:lnTo>
                  <a:pt x="1482" y="918"/>
                </a:lnTo>
                <a:lnTo>
                  <a:pt x="1482" y="919"/>
                </a:lnTo>
                <a:close/>
                <a:moveTo>
                  <a:pt x="1483" y="916"/>
                </a:moveTo>
                <a:lnTo>
                  <a:pt x="1475" y="915"/>
                </a:lnTo>
                <a:lnTo>
                  <a:pt x="1475" y="913"/>
                </a:lnTo>
                <a:lnTo>
                  <a:pt x="1483" y="915"/>
                </a:lnTo>
                <a:lnTo>
                  <a:pt x="1483" y="916"/>
                </a:lnTo>
                <a:close/>
                <a:moveTo>
                  <a:pt x="16" y="905"/>
                </a:moveTo>
                <a:lnTo>
                  <a:pt x="15" y="904"/>
                </a:lnTo>
                <a:lnTo>
                  <a:pt x="24" y="902"/>
                </a:lnTo>
                <a:lnTo>
                  <a:pt x="24" y="903"/>
                </a:lnTo>
                <a:lnTo>
                  <a:pt x="16" y="905"/>
                </a:lnTo>
                <a:close/>
                <a:moveTo>
                  <a:pt x="15" y="902"/>
                </a:moveTo>
                <a:lnTo>
                  <a:pt x="15" y="901"/>
                </a:lnTo>
                <a:lnTo>
                  <a:pt x="23" y="899"/>
                </a:lnTo>
                <a:lnTo>
                  <a:pt x="23" y="901"/>
                </a:lnTo>
                <a:lnTo>
                  <a:pt x="15" y="902"/>
                </a:lnTo>
                <a:close/>
                <a:moveTo>
                  <a:pt x="1486" y="901"/>
                </a:moveTo>
                <a:lnTo>
                  <a:pt x="1478" y="899"/>
                </a:lnTo>
                <a:lnTo>
                  <a:pt x="1479" y="898"/>
                </a:lnTo>
                <a:lnTo>
                  <a:pt x="1487" y="899"/>
                </a:lnTo>
                <a:lnTo>
                  <a:pt x="1486" y="901"/>
                </a:lnTo>
                <a:close/>
                <a:moveTo>
                  <a:pt x="15" y="900"/>
                </a:moveTo>
                <a:lnTo>
                  <a:pt x="14" y="898"/>
                </a:lnTo>
                <a:lnTo>
                  <a:pt x="23" y="897"/>
                </a:lnTo>
                <a:lnTo>
                  <a:pt x="23" y="898"/>
                </a:lnTo>
                <a:lnTo>
                  <a:pt x="15" y="900"/>
                </a:lnTo>
                <a:close/>
                <a:moveTo>
                  <a:pt x="1487" y="898"/>
                </a:moveTo>
                <a:lnTo>
                  <a:pt x="1479" y="896"/>
                </a:lnTo>
                <a:lnTo>
                  <a:pt x="1479" y="895"/>
                </a:lnTo>
                <a:lnTo>
                  <a:pt x="1487" y="897"/>
                </a:lnTo>
                <a:lnTo>
                  <a:pt x="1487" y="898"/>
                </a:lnTo>
                <a:close/>
                <a:moveTo>
                  <a:pt x="1487" y="895"/>
                </a:moveTo>
                <a:lnTo>
                  <a:pt x="1479" y="894"/>
                </a:lnTo>
                <a:lnTo>
                  <a:pt x="1480" y="892"/>
                </a:lnTo>
                <a:lnTo>
                  <a:pt x="1488" y="894"/>
                </a:lnTo>
                <a:lnTo>
                  <a:pt x="1487" y="895"/>
                </a:lnTo>
                <a:close/>
                <a:moveTo>
                  <a:pt x="12" y="883"/>
                </a:moveTo>
                <a:lnTo>
                  <a:pt x="11" y="882"/>
                </a:lnTo>
                <a:lnTo>
                  <a:pt x="19" y="881"/>
                </a:lnTo>
                <a:lnTo>
                  <a:pt x="19" y="882"/>
                </a:lnTo>
                <a:lnTo>
                  <a:pt x="12" y="883"/>
                </a:lnTo>
                <a:close/>
                <a:moveTo>
                  <a:pt x="11" y="881"/>
                </a:moveTo>
                <a:lnTo>
                  <a:pt x="11" y="880"/>
                </a:lnTo>
                <a:lnTo>
                  <a:pt x="19" y="878"/>
                </a:lnTo>
                <a:lnTo>
                  <a:pt x="19" y="879"/>
                </a:lnTo>
                <a:lnTo>
                  <a:pt x="11" y="881"/>
                </a:lnTo>
                <a:close/>
                <a:moveTo>
                  <a:pt x="1490" y="879"/>
                </a:moveTo>
                <a:lnTo>
                  <a:pt x="1482" y="878"/>
                </a:lnTo>
                <a:lnTo>
                  <a:pt x="1482" y="877"/>
                </a:lnTo>
                <a:lnTo>
                  <a:pt x="1491" y="878"/>
                </a:lnTo>
                <a:lnTo>
                  <a:pt x="1490" y="879"/>
                </a:lnTo>
                <a:close/>
                <a:moveTo>
                  <a:pt x="11" y="878"/>
                </a:moveTo>
                <a:lnTo>
                  <a:pt x="10" y="877"/>
                </a:lnTo>
                <a:lnTo>
                  <a:pt x="18" y="876"/>
                </a:lnTo>
                <a:lnTo>
                  <a:pt x="19" y="877"/>
                </a:lnTo>
                <a:lnTo>
                  <a:pt x="11" y="878"/>
                </a:lnTo>
                <a:close/>
                <a:moveTo>
                  <a:pt x="1491" y="877"/>
                </a:moveTo>
                <a:lnTo>
                  <a:pt x="1483" y="875"/>
                </a:lnTo>
                <a:lnTo>
                  <a:pt x="1483" y="874"/>
                </a:lnTo>
                <a:lnTo>
                  <a:pt x="1491" y="875"/>
                </a:lnTo>
                <a:lnTo>
                  <a:pt x="1491" y="877"/>
                </a:lnTo>
                <a:close/>
                <a:moveTo>
                  <a:pt x="1491" y="874"/>
                </a:moveTo>
                <a:lnTo>
                  <a:pt x="1483" y="873"/>
                </a:lnTo>
                <a:lnTo>
                  <a:pt x="1483" y="871"/>
                </a:lnTo>
                <a:lnTo>
                  <a:pt x="1492" y="873"/>
                </a:lnTo>
                <a:lnTo>
                  <a:pt x="1491" y="874"/>
                </a:lnTo>
                <a:close/>
                <a:moveTo>
                  <a:pt x="8" y="862"/>
                </a:moveTo>
                <a:lnTo>
                  <a:pt x="8" y="861"/>
                </a:lnTo>
                <a:lnTo>
                  <a:pt x="16" y="860"/>
                </a:lnTo>
                <a:lnTo>
                  <a:pt x="16" y="861"/>
                </a:lnTo>
                <a:lnTo>
                  <a:pt x="8" y="862"/>
                </a:lnTo>
                <a:close/>
                <a:moveTo>
                  <a:pt x="8" y="860"/>
                </a:moveTo>
                <a:lnTo>
                  <a:pt x="7" y="858"/>
                </a:lnTo>
                <a:lnTo>
                  <a:pt x="15" y="857"/>
                </a:lnTo>
                <a:lnTo>
                  <a:pt x="16" y="858"/>
                </a:lnTo>
                <a:lnTo>
                  <a:pt x="8" y="860"/>
                </a:lnTo>
                <a:close/>
                <a:moveTo>
                  <a:pt x="1494" y="858"/>
                </a:moveTo>
                <a:lnTo>
                  <a:pt x="1486" y="857"/>
                </a:lnTo>
                <a:lnTo>
                  <a:pt x="1486" y="856"/>
                </a:lnTo>
                <a:lnTo>
                  <a:pt x="1494" y="857"/>
                </a:lnTo>
                <a:lnTo>
                  <a:pt x="1494" y="858"/>
                </a:lnTo>
                <a:close/>
                <a:moveTo>
                  <a:pt x="7" y="857"/>
                </a:moveTo>
                <a:lnTo>
                  <a:pt x="7" y="856"/>
                </a:lnTo>
                <a:lnTo>
                  <a:pt x="15" y="855"/>
                </a:lnTo>
                <a:lnTo>
                  <a:pt x="15" y="856"/>
                </a:lnTo>
                <a:lnTo>
                  <a:pt x="7" y="857"/>
                </a:lnTo>
                <a:close/>
                <a:moveTo>
                  <a:pt x="1494" y="855"/>
                </a:moveTo>
                <a:lnTo>
                  <a:pt x="1486" y="854"/>
                </a:lnTo>
                <a:lnTo>
                  <a:pt x="1486" y="853"/>
                </a:lnTo>
                <a:lnTo>
                  <a:pt x="1494" y="854"/>
                </a:lnTo>
                <a:lnTo>
                  <a:pt x="1494" y="855"/>
                </a:lnTo>
                <a:close/>
                <a:moveTo>
                  <a:pt x="1495" y="853"/>
                </a:moveTo>
                <a:lnTo>
                  <a:pt x="1487" y="852"/>
                </a:lnTo>
                <a:lnTo>
                  <a:pt x="1487" y="850"/>
                </a:lnTo>
                <a:lnTo>
                  <a:pt x="1495" y="851"/>
                </a:lnTo>
                <a:lnTo>
                  <a:pt x="1495" y="853"/>
                </a:lnTo>
                <a:close/>
                <a:moveTo>
                  <a:pt x="5" y="841"/>
                </a:moveTo>
                <a:lnTo>
                  <a:pt x="5" y="840"/>
                </a:lnTo>
                <a:lnTo>
                  <a:pt x="13" y="839"/>
                </a:lnTo>
                <a:lnTo>
                  <a:pt x="13" y="840"/>
                </a:lnTo>
                <a:lnTo>
                  <a:pt x="5" y="841"/>
                </a:lnTo>
                <a:close/>
                <a:moveTo>
                  <a:pt x="5" y="838"/>
                </a:moveTo>
                <a:lnTo>
                  <a:pt x="5" y="837"/>
                </a:lnTo>
                <a:lnTo>
                  <a:pt x="13" y="836"/>
                </a:lnTo>
                <a:lnTo>
                  <a:pt x="13" y="837"/>
                </a:lnTo>
                <a:lnTo>
                  <a:pt x="5" y="838"/>
                </a:lnTo>
                <a:close/>
                <a:moveTo>
                  <a:pt x="1497" y="837"/>
                </a:moveTo>
                <a:lnTo>
                  <a:pt x="1489" y="836"/>
                </a:lnTo>
                <a:lnTo>
                  <a:pt x="1489" y="834"/>
                </a:lnTo>
                <a:lnTo>
                  <a:pt x="1497" y="835"/>
                </a:lnTo>
                <a:lnTo>
                  <a:pt x="1497" y="837"/>
                </a:lnTo>
                <a:close/>
                <a:moveTo>
                  <a:pt x="5" y="836"/>
                </a:moveTo>
                <a:lnTo>
                  <a:pt x="4" y="834"/>
                </a:lnTo>
                <a:lnTo>
                  <a:pt x="12" y="833"/>
                </a:lnTo>
                <a:lnTo>
                  <a:pt x="12" y="835"/>
                </a:lnTo>
                <a:lnTo>
                  <a:pt x="5" y="836"/>
                </a:lnTo>
                <a:close/>
                <a:moveTo>
                  <a:pt x="1497" y="834"/>
                </a:moveTo>
                <a:lnTo>
                  <a:pt x="1489" y="833"/>
                </a:lnTo>
                <a:lnTo>
                  <a:pt x="1489" y="832"/>
                </a:lnTo>
                <a:lnTo>
                  <a:pt x="1497" y="833"/>
                </a:lnTo>
                <a:lnTo>
                  <a:pt x="1497" y="834"/>
                </a:lnTo>
                <a:close/>
                <a:moveTo>
                  <a:pt x="1497" y="831"/>
                </a:moveTo>
                <a:lnTo>
                  <a:pt x="1489" y="830"/>
                </a:lnTo>
                <a:lnTo>
                  <a:pt x="1489" y="829"/>
                </a:lnTo>
                <a:lnTo>
                  <a:pt x="1497" y="830"/>
                </a:lnTo>
                <a:lnTo>
                  <a:pt x="1497" y="831"/>
                </a:lnTo>
                <a:close/>
                <a:moveTo>
                  <a:pt x="3" y="819"/>
                </a:moveTo>
                <a:lnTo>
                  <a:pt x="3" y="818"/>
                </a:lnTo>
                <a:lnTo>
                  <a:pt x="11" y="817"/>
                </a:lnTo>
                <a:lnTo>
                  <a:pt x="11" y="819"/>
                </a:lnTo>
                <a:lnTo>
                  <a:pt x="3" y="819"/>
                </a:lnTo>
                <a:close/>
                <a:moveTo>
                  <a:pt x="3" y="817"/>
                </a:moveTo>
                <a:lnTo>
                  <a:pt x="3" y="815"/>
                </a:lnTo>
                <a:lnTo>
                  <a:pt x="10" y="815"/>
                </a:lnTo>
                <a:lnTo>
                  <a:pt x="11" y="816"/>
                </a:lnTo>
                <a:lnTo>
                  <a:pt x="3" y="817"/>
                </a:lnTo>
                <a:close/>
                <a:moveTo>
                  <a:pt x="1499" y="815"/>
                </a:moveTo>
                <a:lnTo>
                  <a:pt x="1491" y="814"/>
                </a:lnTo>
                <a:lnTo>
                  <a:pt x="1491" y="813"/>
                </a:lnTo>
                <a:lnTo>
                  <a:pt x="1499" y="814"/>
                </a:lnTo>
                <a:lnTo>
                  <a:pt x="1499" y="815"/>
                </a:lnTo>
                <a:close/>
                <a:moveTo>
                  <a:pt x="2" y="814"/>
                </a:moveTo>
                <a:lnTo>
                  <a:pt x="2" y="813"/>
                </a:lnTo>
                <a:lnTo>
                  <a:pt x="10" y="812"/>
                </a:lnTo>
                <a:lnTo>
                  <a:pt x="10" y="813"/>
                </a:lnTo>
                <a:lnTo>
                  <a:pt x="2" y="814"/>
                </a:lnTo>
                <a:close/>
                <a:moveTo>
                  <a:pt x="1499" y="812"/>
                </a:moveTo>
                <a:lnTo>
                  <a:pt x="1491" y="812"/>
                </a:lnTo>
                <a:lnTo>
                  <a:pt x="1491" y="810"/>
                </a:lnTo>
                <a:lnTo>
                  <a:pt x="1499" y="811"/>
                </a:lnTo>
                <a:lnTo>
                  <a:pt x="1499" y="812"/>
                </a:lnTo>
                <a:close/>
                <a:moveTo>
                  <a:pt x="1499" y="810"/>
                </a:moveTo>
                <a:lnTo>
                  <a:pt x="1491" y="809"/>
                </a:lnTo>
                <a:lnTo>
                  <a:pt x="1491" y="808"/>
                </a:lnTo>
                <a:lnTo>
                  <a:pt x="1499" y="808"/>
                </a:lnTo>
                <a:lnTo>
                  <a:pt x="1499" y="810"/>
                </a:lnTo>
                <a:close/>
                <a:moveTo>
                  <a:pt x="1" y="798"/>
                </a:moveTo>
                <a:lnTo>
                  <a:pt x="1" y="797"/>
                </a:lnTo>
                <a:lnTo>
                  <a:pt x="9" y="796"/>
                </a:lnTo>
                <a:lnTo>
                  <a:pt x="9" y="797"/>
                </a:lnTo>
                <a:lnTo>
                  <a:pt x="1" y="798"/>
                </a:lnTo>
                <a:close/>
                <a:moveTo>
                  <a:pt x="1" y="795"/>
                </a:moveTo>
                <a:lnTo>
                  <a:pt x="1" y="794"/>
                </a:lnTo>
                <a:lnTo>
                  <a:pt x="9" y="793"/>
                </a:lnTo>
                <a:lnTo>
                  <a:pt x="9" y="795"/>
                </a:lnTo>
                <a:lnTo>
                  <a:pt x="1" y="795"/>
                </a:lnTo>
                <a:close/>
                <a:moveTo>
                  <a:pt x="1500" y="794"/>
                </a:moveTo>
                <a:lnTo>
                  <a:pt x="1492" y="793"/>
                </a:lnTo>
                <a:lnTo>
                  <a:pt x="1492" y="792"/>
                </a:lnTo>
                <a:lnTo>
                  <a:pt x="1500" y="792"/>
                </a:lnTo>
                <a:lnTo>
                  <a:pt x="1500" y="794"/>
                </a:lnTo>
                <a:close/>
                <a:moveTo>
                  <a:pt x="1" y="793"/>
                </a:moveTo>
                <a:lnTo>
                  <a:pt x="1" y="791"/>
                </a:lnTo>
                <a:lnTo>
                  <a:pt x="9" y="791"/>
                </a:lnTo>
                <a:lnTo>
                  <a:pt x="9" y="792"/>
                </a:lnTo>
                <a:lnTo>
                  <a:pt x="1" y="793"/>
                </a:lnTo>
                <a:close/>
                <a:moveTo>
                  <a:pt x="1501" y="791"/>
                </a:moveTo>
                <a:lnTo>
                  <a:pt x="1493" y="790"/>
                </a:lnTo>
                <a:lnTo>
                  <a:pt x="1493" y="789"/>
                </a:lnTo>
                <a:lnTo>
                  <a:pt x="1501" y="790"/>
                </a:lnTo>
                <a:lnTo>
                  <a:pt x="1501" y="791"/>
                </a:lnTo>
                <a:close/>
                <a:moveTo>
                  <a:pt x="1501" y="788"/>
                </a:moveTo>
                <a:lnTo>
                  <a:pt x="1493" y="788"/>
                </a:lnTo>
                <a:lnTo>
                  <a:pt x="1493" y="786"/>
                </a:lnTo>
                <a:lnTo>
                  <a:pt x="1501" y="787"/>
                </a:lnTo>
                <a:lnTo>
                  <a:pt x="1501" y="788"/>
                </a:lnTo>
                <a:close/>
                <a:moveTo>
                  <a:pt x="0" y="776"/>
                </a:moveTo>
                <a:lnTo>
                  <a:pt x="0" y="775"/>
                </a:lnTo>
                <a:lnTo>
                  <a:pt x="8" y="775"/>
                </a:lnTo>
                <a:lnTo>
                  <a:pt x="8" y="776"/>
                </a:lnTo>
                <a:lnTo>
                  <a:pt x="0" y="776"/>
                </a:lnTo>
                <a:close/>
                <a:moveTo>
                  <a:pt x="0" y="774"/>
                </a:moveTo>
                <a:lnTo>
                  <a:pt x="0" y="772"/>
                </a:lnTo>
                <a:lnTo>
                  <a:pt x="8" y="772"/>
                </a:lnTo>
                <a:lnTo>
                  <a:pt x="8" y="774"/>
                </a:lnTo>
                <a:lnTo>
                  <a:pt x="0" y="774"/>
                </a:lnTo>
                <a:close/>
                <a:moveTo>
                  <a:pt x="1501" y="772"/>
                </a:moveTo>
                <a:lnTo>
                  <a:pt x="1493" y="772"/>
                </a:lnTo>
                <a:lnTo>
                  <a:pt x="1493" y="771"/>
                </a:lnTo>
                <a:lnTo>
                  <a:pt x="1501" y="771"/>
                </a:lnTo>
                <a:lnTo>
                  <a:pt x="1501" y="772"/>
                </a:lnTo>
                <a:close/>
                <a:moveTo>
                  <a:pt x="0" y="771"/>
                </a:moveTo>
                <a:lnTo>
                  <a:pt x="0" y="770"/>
                </a:lnTo>
                <a:lnTo>
                  <a:pt x="8" y="770"/>
                </a:lnTo>
                <a:lnTo>
                  <a:pt x="8" y="771"/>
                </a:lnTo>
                <a:lnTo>
                  <a:pt x="0" y="771"/>
                </a:lnTo>
                <a:close/>
                <a:moveTo>
                  <a:pt x="1501" y="769"/>
                </a:moveTo>
                <a:lnTo>
                  <a:pt x="1493" y="769"/>
                </a:lnTo>
                <a:lnTo>
                  <a:pt x="1493" y="768"/>
                </a:lnTo>
                <a:lnTo>
                  <a:pt x="1501" y="768"/>
                </a:lnTo>
                <a:lnTo>
                  <a:pt x="1501" y="769"/>
                </a:lnTo>
                <a:close/>
                <a:moveTo>
                  <a:pt x="1501" y="767"/>
                </a:moveTo>
                <a:lnTo>
                  <a:pt x="1493" y="767"/>
                </a:lnTo>
                <a:lnTo>
                  <a:pt x="1493" y="765"/>
                </a:lnTo>
                <a:lnTo>
                  <a:pt x="1501" y="765"/>
                </a:lnTo>
                <a:lnTo>
                  <a:pt x="1501" y="767"/>
                </a:lnTo>
                <a:close/>
                <a:moveTo>
                  <a:pt x="0" y="755"/>
                </a:moveTo>
                <a:lnTo>
                  <a:pt x="0" y="753"/>
                </a:lnTo>
                <a:lnTo>
                  <a:pt x="8" y="753"/>
                </a:lnTo>
                <a:lnTo>
                  <a:pt x="8" y="755"/>
                </a:lnTo>
                <a:lnTo>
                  <a:pt x="0" y="755"/>
                </a:lnTo>
                <a:close/>
                <a:moveTo>
                  <a:pt x="0" y="752"/>
                </a:moveTo>
                <a:lnTo>
                  <a:pt x="0" y="751"/>
                </a:lnTo>
                <a:lnTo>
                  <a:pt x="8" y="751"/>
                </a:lnTo>
                <a:lnTo>
                  <a:pt x="8" y="752"/>
                </a:lnTo>
                <a:lnTo>
                  <a:pt x="0" y="752"/>
                </a:lnTo>
                <a:close/>
                <a:moveTo>
                  <a:pt x="1502" y="750"/>
                </a:moveTo>
                <a:lnTo>
                  <a:pt x="1494" y="750"/>
                </a:lnTo>
                <a:lnTo>
                  <a:pt x="1494" y="748"/>
                </a:lnTo>
                <a:lnTo>
                  <a:pt x="1502" y="748"/>
                </a:lnTo>
                <a:lnTo>
                  <a:pt x="1502" y="750"/>
                </a:lnTo>
                <a:close/>
                <a:moveTo>
                  <a:pt x="8" y="749"/>
                </a:moveTo>
                <a:lnTo>
                  <a:pt x="0" y="749"/>
                </a:lnTo>
                <a:lnTo>
                  <a:pt x="0" y="748"/>
                </a:lnTo>
                <a:lnTo>
                  <a:pt x="8" y="748"/>
                </a:lnTo>
                <a:lnTo>
                  <a:pt x="8" y="749"/>
                </a:lnTo>
                <a:close/>
                <a:moveTo>
                  <a:pt x="1494" y="747"/>
                </a:moveTo>
                <a:lnTo>
                  <a:pt x="1494" y="746"/>
                </a:lnTo>
                <a:lnTo>
                  <a:pt x="1502" y="746"/>
                </a:lnTo>
                <a:lnTo>
                  <a:pt x="1502" y="747"/>
                </a:lnTo>
                <a:lnTo>
                  <a:pt x="1494" y="747"/>
                </a:lnTo>
                <a:close/>
                <a:moveTo>
                  <a:pt x="1494" y="744"/>
                </a:moveTo>
                <a:lnTo>
                  <a:pt x="1494" y="743"/>
                </a:lnTo>
                <a:lnTo>
                  <a:pt x="1502" y="743"/>
                </a:lnTo>
                <a:lnTo>
                  <a:pt x="1502" y="744"/>
                </a:lnTo>
                <a:lnTo>
                  <a:pt x="1494" y="744"/>
                </a:lnTo>
                <a:close/>
                <a:moveTo>
                  <a:pt x="8" y="733"/>
                </a:moveTo>
                <a:lnTo>
                  <a:pt x="0" y="733"/>
                </a:lnTo>
                <a:lnTo>
                  <a:pt x="0" y="732"/>
                </a:lnTo>
                <a:lnTo>
                  <a:pt x="8" y="732"/>
                </a:lnTo>
                <a:lnTo>
                  <a:pt x="8" y="733"/>
                </a:lnTo>
                <a:close/>
                <a:moveTo>
                  <a:pt x="8" y="731"/>
                </a:moveTo>
                <a:lnTo>
                  <a:pt x="0" y="731"/>
                </a:lnTo>
                <a:lnTo>
                  <a:pt x="0" y="729"/>
                </a:lnTo>
                <a:lnTo>
                  <a:pt x="8" y="729"/>
                </a:lnTo>
                <a:lnTo>
                  <a:pt x="8" y="731"/>
                </a:lnTo>
                <a:close/>
                <a:moveTo>
                  <a:pt x="1493" y="728"/>
                </a:moveTo>
                <a:lnTo>
                  <a:pt x="1493" y="727"/>
                </a:lnTo>
                <a:lnTo>
                  <a:pt x="1501" y="727"/>
                </a:lnTo>
                <a:lnTo>
                  <a:pt x="1501" y="728"/>
                </a:lnTo>
                <a:lnTo>
                  <a:pt x="1493" y="728"/>
                </a:lnTo>
                <a:close/>
                <a:moveTo>
                  <a:pt x="8" y="728"/>
                </a:moveTo>
                <a:lnTo>
                  <a:pt x="0" y="728"/>
                </a:lnTo>
                <a:lnTo>
                  <a:pt x="0" y="727"/>
                </a:lnTo>
                <a:lnTo>
                  <a:pt x="8" y="727"/>
                </a:lnTo>
                <a:lnTo>
                  <a:pt x="8" y="728"/>
                </a:lnTo>
                <a:close/>
                <a:moveTo>
                  <a:pt x="1493" y="726"/>
                </a:moveTo>
                <a:lnTo>
                  <a:pt x="1493" y="724"/>
                </a:lnTo>
                <a:lnTo>
                  <a:pt x="1501" y="724"/>
                </a:lnTo>
                <a:lnTo>
                  <a:pt x="1501" y="725"/>
                </a:lnTo>
                <a:lnTo>
                  <a:pt x="1493" y="726"/>
                </a:lnTo>
                <a:close/>
                <a:moveTo>
                  <a:pt x="1493" y="723"/>
                </a:moveTo>
                <a:lnTo>
                  <a:pt x="1493" y="722"/>
                </a:lnTo>
                <a:lnTo>
                  <a:pt x="1501" y="721"/>
                </a:lnTo>
                <a:lnTo>
                  <a:pt x="1501" y="723"/>
                </a:lnTo>
                <a:lnTo>
                  <a:pt x="1493" y="723"/>
                </a:lnTo>
                <a:close/>
                <a:moveTo>
                  <a:pt x="9" y="712"/>
                </a:moveTo>
                <a:lnTo>
                  <a:pt x="1" y="712"/>
                </a:lnTo>
                <a:lnTo>
                  <a:pt x="1" y="710"/>
                </a:lnTo>
                <a:lnTo>
                  <a:pt x="9" y="711"/>
                </a:lnTo>
                <a:lnTo>
                  <a:pt x="9" y="712"/>
                </a:lnTo>
                <a:close/>
                <a:moveTo>
                  <a:pt x="9" y="710"/>
                </a:moveTo>
                <a:lnTo>
                  <a:pt x="1" y="709"/>
                </a:lnTo>
                <a:lnTo>
                  <a:pt x="1" y="708"/>
                </a:lnTo>
                <a:lnTo>
                  <a:pt x="9" y="708"/>
                </a:lnTo>
                <a:lnTo>
                  <a:pt x="9" y="710"/>
                </a:lnTo>
                <a:close/>
                <a:moveTo>
                  <a:pt x="1493" y="707"/>
                </a:moveTo>
                <a:lnTo>
                  <a:pt x="1492" y="706"/>
                </a:lnTo>
                <a:lnTo>
                  <a:pt x="1500" y="705"/>
                </a:lnTo>
                <a:lnTo>
                  <a:pt x="1500" y="707"/>
                </a:lnTo>
                <a:lnTo>
                  <a:pt x="1493" y="707"/>
                </a:lnTo>
                <a:close/>
                <a:moveTo>
                  <a:pt x="9" y="707"/>
                </a:moveTo>
                <a:lnTo>
                  <a:pt x="1" y="706"/>
                </a:lnTo>
                <a:lnTo>
                  <a:pt x="1" y="705"/>
                </a:lnTo>
                <a:lnTo>
                  <a:pt x="9" y="706"/>
                </a:lnTo>
                <a:lnTo>
                  <a:pt x="9" y="707"/>
                </a:lnTo>
                <a:close/>
                <a:moveTo>
                  <a:pt x="1492" y="705"/>
                </a:moveTo>
                <a:lnTo>
                  <a:pt x="1492" y="703"/>
                </a:lnTo>
                <a:lnTo>
                  <a:pt x="1500" y="702"/>
                </a:lnTo>
                <a:lnTo>
                  <a:pt x="1500" y="704"/>
                </a:lnTo>
                <a:lnTo>
                  <a:pt x="1492" y="705"/>
                </a:lnTo>
                <a:close/>
                <a:moveTo>
                  <a:pt x="1492" y="702"/>
                </a:moveTo>
                <a:lnTo>
                  <a:pt x="1492" y="700"/>
                </a:lnTo>
                <a:lnTo>
                  <a:pt x="1500" y="700"/>
                </a:lnTo>
                <a:lnTo>
                  <a:pt x="1500" y="701"/>
                </a:lnTo>
                <a:lnTo>
                  <a:pt x="1492" y="702"/>
                </a:lnTo>
                <a:close/>
                <a:moveTo>
                  <a:pt x="10" y="691"/>
                </a:moveTo>
                <a:lnTo>
                  <a:pt x="2" y="690"/>
                </a:lnTo>
                <a:lnTo>
                  <a:pt x="2" y="689"/>
                </a:lnTo>
                <a:lnTo>
                  <a:pt x="10" y="689"/>
                </a:lnTo>
                <a:lnTo>
                  <a:pt x="10" y="691"/>
                </a:lnTo>
                <a:close/>
                <a:moveTo>
                  <a:pt x="10" y="688"/>
                </a:moveTo>
                <a:lnTo>
                  <a:pt x="2" y="687"/>
                </a:lnTo>
                <a:lnTo>
                  <a:pt x="2" y="686"/>
                </a:lnTo>
                <a:lnTo>
                  <a:pt x="10" y="687"/>
                </a:lnTo>
                <a:lnTo>
                  <a:pt x="10" y="688"/>
                </a:lnTo>
                <a:close/>
                <a:moveTo>
                  <a:pt x="1491" y="686"/>
                </a:moveTo>
                <a:lnTo>
                  <a:pt x="1491" y="684"/>
                </a:lnTo>
                <a:lnTo>
                  <a:pt x="1499" y="684"/>
                </a:lnTo>
                <a:lnTo>
                  <a:pt x="1499" y="685"/>
                </a:lnTo>
                <a:lnTo>
                  <a:pt x="1491" y="686"/>
                </a:lnTo>
                <a:close/>
                <a:moveTo>
                  <a:pt x="10" y="685"/>
                </a:moveTo>
                <a:lnTo>
                  <a:pt x="2" y="685"/>
                </a:lnTo>
                <a:lnTo>
                  <a:pt x="2" y="683"/>
                </a:lnTo>
                <a:lnTo>
                  <a:pt x="10" y="684"/>
                </a:lnTo>
                <a:lnTo>
                  <a:pt x="10" y="685"/>
                </a:lnTo>
                <a:close/>
                <a:moveTo>
                  <a:pt x="1491" y="683"/>
                </a:moveTo>
                <a:lnTo>
                  <a:pt x="1491" y="682"/>
                </a:lnTo>
                <a:lnTo>
                  <a:pt x="1499" y="681"/>
                </a:lnTo>
                <a:lnTo>
                  <a:pt x="1499" y="682"/>
                </a:lnTo>
                <a:lnTo>
                  <a:pt x="1491" y="683"/>
                </a:lnTo>
                <a:close/>
                <a:moveTo>
                  <a:pt x="1491" y="680"/>
                </a:moveTo>
                <a:lnTo>
                  <a:pt x="1490" y="679"/>
                </a:lnTo>
                <a:lnTo>
                  <a:pt x="1498" y="678"/>
                </a:lnTo>
                <a:lnTo>
                  <a:pt x="1499" y="680"/>
                </a:lnTo>
                <a:lnTo>
                  <a:pt x="1491" y="680"/>
                </a:lnTo>
                <a:close/>
                <a:moveTo>
                  <a:pt x="12" y="670"/>
                </a:moveTo>
                <a:lnTo>
                  <a:pt x="4" y="669"/>
                </a:lnTo>
                <a:lnTo>
                  <a:pt x="4" y="667"/>
                </a:lnTo>
                <a:lnTo>
                  <a:pt x="12" y="668"/>
                </a:lnTo>
                <a:lnTo>
                  <a:pt x="12" y="670"/>
                </a:lnTo>
                <a:close/>
                <a:moveTo>
                  <a:pt x="12" y="667"/>
                </a:moveTo>
                <a:lnTo>
                  <a:pt x="4" y="666"/>
                </a:lnTo>
                <a:lnTo>
                  <a:pt x="4" y="665"/>
                </a:lnTo>
                <a:lnTo>
                  <a:pt x="12" y="666"/>
                </a:lnTo>
                <a:lnTo>
                  <a:pt x="12" y="667"/>
                </a:lnTo>
                <a:close/>
                <a:moveTo>
                  <a:pt x="1489" y="665"/>
                </a:moveTo>
                <a:lnTo>
                  <a:pt x="1489" y="663"/>
                </a:lnTo>
                <a:lnTo>
                  <a:pt x="1497" y="662"/>
                </a:lnTo>
                <a:lnTo>
                  <a:pt x="1497" y="664"/>
                </a:lnTo>
                <a:lnTo>
                  <a:pt x="1489" y="665"/>
                </a:lnTo>
                <a:close/>
                <a:moveTo>
                  <a:pt x="12" y="664"/>
                </a:moveTo>
                <a:lnTo>
                  <a:pt x="4" y="663"/>
                </a:lnTo>
                <a:lnTo>
                  <a:pt x="5" y="662"/>
                </a:lnTo>
                <a:lnTo>
                  <a:pt x="13" y="663"/>
                </a:lnTo>
                <a:lnTo>
                  <a:pt x="12" y="664"/>
                </a:lnTo>
                <a:close/>
                <a:moveTo>
                  <a:pt x="1489" y="662"/>
                </a:moveTo>
                <a:lnTo>
                  <a:pt x="1488" y="661"/>
                </a:lnTo>
                <a:lnTo>
                  <a:pt x="1496" y="660"/>
                </a:lnTo>
                <a:lnTo>
                  <a:pt x="1497" y="661"/>
                </a:lnTo>
                <a:lnTo>
                  <a:pt x="1489" y="662"/>
                </a:lnTo>
                <a:close/>
                <a:moveTo>
                  <a:pt x="1488" y="659"/>
                </a:moveTo>
                <a:lnTo>
                  <a:pt x="1488" y="658"/>
                </a:lnTo>
                <a:lnTo>
                  <a:pt x="1496" y="657"/>
                </a:lnTo>
                <a:lnTo>
                  <a:pt x="1496" y="658"/>
                </a:lnTo>
                <a:lnTo>
                  <a:pt x="1488" y="659"/>
                </a:lnTo>
                <a:close/>
                <a:moveTo>
                  <a:pt x="14" y="648"/>
                </a:moveTo>
                <a:lnTo>
                  <a:pt x="6" y="647"/>
                </a:lnTo>
                <a:lnTo>
                  <a:pt x="7" y="646"/>
                </a:lnTo>
                <a:lnTo>
                  <a:pt x="15" y="647"/>
                </a:lnTo>
                <a:lnTo>
                  <a:pt x="14" y="648"/>
                </a:lnTo>
                <a:close/>
                <a:moveTo>
                  <a:pt x="15" y="646"/>
                </a:moveTo>
                <a:lnTo>
                  <a:pt x="7" y="645"/>
                </a:lnTo>
                <a:lnTo>
                  <a:pt x="7" y="643"/>
                </a:lnTo>
                <a:lnTo>
                  <a:pt x="15" y="644"/>
                </a:lnTo>
                <a:lnTo>
                  <a:pt x="15" y="646"/>
                </a:lnTo>
                <a:close/>
                <a:moveTo>
                  <a:pt x="1486" y="643"/>
                </a:moveTo>
                <a:lnTo>
                  <a:pt x="1486" y="642"/>
                </a:lnTo>
                <a:lnTo>
                  <a:pt x="1494" y="641"/>
                </a:lnTo>
                <a:lnTo>
                  <a:pt x="1494" y="642"/>
                </a:lnTo>
                <a:lnTo>
                  <a:pt x="1486" y="643"/>
                </a:lnTo>
                <a:close/>
                <a:moveTo>
                  <a:pt x="15" y="643"/>
                </a:moveTo>
                <a:lnTo>
                  <a:pt x="7" y="642"/>
                </a:lnTo>
                <a:lnTo>
                  <a:pt x="7" y="641"/>
                </a:lnTo>
                <a:lnTo>
                  <a:pt x="15" y="642"/>
                </a:lnTo>
                <a:lnTo>
                  <a:pt x="15" y="643"/>
                </a:lnTo>
                <a:close/>
                <a:moveTo>
                  <a:pt x="1486" y="641"/>
                </a:moveTo>
                <a:lnTo>
                  <a:pt x="1486" y="639"/>
                </a:lnTo>
                <a:lnTo>
                  <a:pt x="1494" y="638"/>
                </a:lnTo>
                <a:lnTo>
                  <a:pt x="1494" y="639"/>
                </a:lnTo>
                <a:lnTo>
                  <a:pt x="1486" y="641"/>
                </a:lnTo>
                <a:close/>
                <a:moveTo>
                  <a:pt x="1485" y="638"/>
                </a:moveTo>
                <a:lnTo>
                  <a:pt x="1485" y="637"/>
                </a:lnTo>
                <a:lnTo>
                  <a:pt x="1493" y="635"/>
                </a:lnTo>
                <a:lnTo>
                  <a:pt x="1493" y="637"/>
                </a:lnTo>
                <a:lnTo>
                  <a:pt x="1485" y="638"/>
                </a:lnTo>
                <a:close/>
                <a:moveTo>
                  <a:pt x="18" y="627"/>
                </a:moveTo>
                <a:lnTo>
                  <a:pt x="10" y="626"/>
                </a:lnTo>
                <a:lnTo>
                  <a:pt x="10" y="624"/>
                </a:lnTo>
                <a:lnTo>
                  <a:pt x="18" y="626"/>
                </a:lnTo>
                <a:lnTo>
                  <a:pt x="18" y="627"/>
                </a:lnTo>
                <a:close/>
                <a:moveTo>
                  <a:pt x="18" y="624"/>
                </a:moveTo>
                <a:lnTo>
                  <a:pt x="10" y="623"/>
                </a:lnTo>
                <a:lnTo>
                  <a:pt x="10" y="622"/>
                </a:lnTo>
                <a:lnTo>
                  <a:pt x="18" y="623"/>
                </a:lnTo>
                <a:lnTo>
                  <a:pt x="18" y="624"/>
                </a:lnTo>
                <a:close/>
                <a:moveTo>
                  <a:pt x="1483" y="622"/>
                </a:moveTo>
                <a:lnTo>
                  <a:pt x="1482" y="621"/>
                </a:lnTo>
                <a:lnTo>
                  <a:pt x="1491" y="619"/>
                </a:lnTo>
                <a:lnTo>
                  <a:pt x="1491" y="621"/>
                </a:lnTo>
                <a:lnTo>
                  <a:pt x="1483" y="622"/>
                </a:lnTo>
                <a:close/>
                <a:moveTo>
                  <a:pt x="18" y="622"/>
                </a:moveTo>
                <a:lnTo>
                  <a:pt x="11" y="620"/>
                </a:lnTo>
                <a:lnTo>
                  <a:pt x="11" y="619"/>
                </a:lnTo>
                <a:lnTo>
                  <a:pt x="19" y="621"/>
                </a:lnTo>
                <a:lnTo>
                  <a:pt x="18" y="622"/>
                </a:lnTo>
                <a:close/>
                <a:moveTo>
                  <a:pt x="1482" y="620"/>
                </a:moveTo>
                <a:lnTo>
                  <a:pt x="1482" y="618"/>
                </a:lnTo>
                <a:lnTo>
                  <a:pt x="1490" y="617"/>
                </a:lnTo>
                <a:lnTo>
                  <a:pt x="1490" y="618"/>
                </a:lnTo>
                <a:lnTo>
                  <a:pt x="1482" y="620"/>
                </a:lnTo>
                <a:close/>
                <a:moveTo>
                  <a:pt x="1482" y="617"/>
                </a:moveTo>
                <a:lnTo>
                  <a:pt x="1481" y="616"/>
                </a:lnTo>
                <a:lnTo>
                  <a:pt x="1490" y="614"/>
                </a:lnTo>
                <a:lnTo>
                  <a:pt x="1490" y="615"/>
                </a:lnTo>
                <a:lnTo>
                  <a:pt x="1482" y="617"/>
                </a:lnTo>
                <a:close/>
                <a:moveTo>
                  <a:pt x="21" y="606"/>
                </a:moveTo>
                <a:lnTo>
                  <a:pt x="13" y="605"/>
                </a:lnTo>
                <a:lnTo>
                  <a:pt x="14" y="603"/>
                </a:lnTo>
                <a:lnTo>
                  <a:pt x="22" y="605"/>
                </a:lnTo>
                <a:lnTo>
                  <a:pt x="21" y="606"/>
                </a:lnTo>
                <a:close/>
                <a:moveTo>
                  <a:pt x="22" y="604"/>
                </a:moveTo>
                <a:lnTo>
                  <a:pt x="14" y="602"/>
                </a:lnTo>
                <a:lnTo>
                  <a:pt x="14" y="601"/>
                </a:lnTo>
                <a:lnTo>
                  <a:pt x="22" y="602"/>
                </a:lnTo>
                <a:lnTo>
                  <a:pt x="22" y="604"/>
                </a:lnTo>
                <a:close/>
                <a:moveTo>
                  <a:pt x="1479" y="601"/>
                </a:moveTo>
                <a:lnTo>
                  <a:pt x="1478" y="600"/>
                </a:lnTo>
                <a:lnTo>
                  <a:pt x="1487" y="598"/>
                </a:lnTo>
                <a:lnTo>
                  <a:pt x="1487" y="600"/>
                </a:lnTo>
                <a:lnTo>
                  <a:pt x="1479" y="601"/>
                </a:lnTo>
                <a:close/>
                <a:moveTo>
                  <a:pt x="23" y="601"/>
                </a:moveTo>
                <a:lnTo>
                  <a:pt x="15" y="599"/>
                </a:lnTo>
                <a:lnTo>
                  <a:pt x="15" y="598"/>
                </a:lnTo>
                <a:lnTo>
                  <a:pt x="23" y="600"/>
                </a:lnTo>
                <a:lnTo>
                  <a:pt x="23" y="601"/>
                </a:lnTo>
                <a:close/>
                <a:moveTo>
                  <a:pt x="1478" y="599"/>
                </a:moveTo>
                <a:lnTo>
                  <a:pt x="1478" y="597"/>
                </a:lnTo>
                <a:lnTo>
                  <a:pt x="1486" y="596"/>
                </a:lnTo>
                <a:lnTo>
                  <a:pt x="1486" y="597"/>
                </a:lnTo>
                <a:lnTo>
                  <a:pt x="1478" y="599"/>
                </a:lnTo>
                <a:close/>
                <a:moveTo>
                  <a:pt x="1478" y="596"/>
                </a:moveTo>
                <a:lnTo>
                  <a:pt x="1477" y="595"/>
                </a:lnTo>
                <a:lnTo>
                  <a:pt x="1485" y="593"/>
                </a:lnTo>
                <a:lnTo>
                  <a:pt x="1486" y="594"/>
                </a:lnTo>
                <a:lnTo>
                  <a:pt x="1478" y="596"/>
                </a:lnTo>
                <a:close/>
                <a:moveTo>
                  <a:pt x="26" y="585"/>
                </a:moveTo>
                <a:lnTo>
                  <a:pt x="18" y="584"/>
                </a:lnTo>
                <a:lnTo>
                  <a:pt x="18" y="582"/>
                </a:lnTo>
                <a:lnTo>
                  <a:pt x="26" y="584"/>
                </a:lnTo>
                <a:lnTo>
                  <a:pt x="26" y="585"/>
                </a:lnTo>
                <a:close/>
                <a:moveTo>
                  <a:pt x="27" y="583"/>
                </a:moveTo>
                <a:lnTo>
                  <a:pt x="18" y="581"/>
                </a:lnTo>
                <a:lnTo>
                  <a:pt x="19" y="580"/>
                </a:lnTo>
                <a:lnTo>
                  <a:pt x="27" y="582"/>
                </a:lnTo>
                <a:lnTo>
                  <a:pt x="27" y="583"/>
                </a:lnTo>
                <a:close/>
                <a:moveTo>
                  <a:pt x="1474" y="581"/>
                </a:moveTo>
                <a:lnTo>
                  <a:pt x="1474" y="579"/>
                </a:lnTo>
                <a:lnTo>
                  <a:pt x="1482" y="577"/>
                </a:lnTo>
                <a:lnTo>
                  <a:pt x="1482" y="579"/>
                </a:lnTo>
                <a:lnTo>
                  <a:pt x="1474" y="581"/>
                </a:lnTo>
                <a:close/>
                <a:moveTo>
                  <a:pt x="27" y="580"/>
                </a:moveTo>
                <a:lnTo>
                  <a:pt x="19" y="578"/>
                </a:lnTo>
                <a:lnTo>
                  <a:pt x="19" y="577"/>
                </a:lnTo>
                <a:lnTo>
                  <a:pt x="28" y="579"/>
                </a:lnTo>
                <a:lnTo>
                  <a:pt x="27" y="580"/>
                </a:lnTo>
                <a:close/>
                <a:moveTo>
                  <a:pt x="1474" y="578"/>
                </a:moveTo>
                <a:lnTo>
                  <a:pt x="1473" y="576"/>
                </a:lnTo>
                <a:lnTo>
                  <a:pt x="1481" y="574"/>
                </a:lnTo>
                <a:lnTo>
                  <a:pt x="1481" y="576"/>
                </a:lnTo>
                <a:lnTo>
                  <a:pt x="1474" y="578"/>
                </a:lnTo>
                <a:close/>
                <a:moveTo>
                  <a:pt x="1473" y="575"/>
                </a:moveTo>
                <a:lnTo>
                  <a:pt x="1473" y="574"/>
                </a:lnTo>
                <a:lnTo>
                  <a:pt x="1480" y="572"/>
                </a:lnTo>
                <a:lnTo>
                  <a:pt x="1481" y="573"/>
                </a:lnTo>
                <a:lnTo>
                  <a:pt x="1473" y="575"/>
                </a:lnTo>
                <a:close/>
                <a:moveTo>
                  <a:pt x="31" y="564"/>
                </a:moveTo>
                <a:lnTo>
                  <a:pt x="23" y="562"/>
                </a:lnTo>
                <a:lnTo>
                  <a:pt x="24" y="561"/>
                </a:lnTo>
                <a:lnTo>
                  <a:pt x="31" y="563"/>
                </a:lnTo>
                <a:lnTo>
                  <a:pt x="31" y="564"/>
                </a:lnTo>
                <a:close/>
                <a:moveTo>
                  <a:pt x="32" y="562"/>
                </a:moveTo>
                <a:lnTo>
                  <a:pt x="24" y="560"/>
                </a:lnTo>
                <a:lnTo>
                  <a:pt x="24" y="559"/>
                </a:lnTo>
                <a:lnTo>
                  <a:pt x="32" y="561"/>
                </a:lnTo>
                <a:lnTo>
                  <a:pt x="32" y="562"/>
                </a:lnTo>
                <a:close/>
                <a:moveTo>
                  <a:pt x="1469" y="560"/>
                </a:moveTo>
                <a:lnTo>
                  <a:pt x="1469" y="558"/>
                </a:lnTo>
                <a:lnTo>
                  <a:pt x="1476" y="556"/>
                </a:lnTo>
                <a:lnTo>
                  <a:pt x="1477" y="558"/>
                </a:lnTo>
                <a:lnTo>
                  <a:pt x="1469" y="560"/>
                </a:lnTo>
                <a:close/>
                <a:moveTo>
                  <a:pt x="32" y="559"/>
                </a:moveTo>
                <a:lnTo>
                  <a:pt x="25" y="557"/>
                </a:lnTo>
                <a:lnTo>
                  <a:pt x="25" y="556"/>
                </a:lnTo>
                <a:lnTo>
                  <a:pt x="33" y="558"/>
                </a:lnTo>
                <a:lnTo>
                  <a:pt x="32" y="559"/>
                </a:lnTo>
                <a:close/>
                <a:moveTo>
                  <a:pt x="1468" y="557"/>
                </a:moveTo>
                <a:lnTo>
                  <a:pt x="1468" y="556"/>
                </a:lnTo>
                <a:lnTo>
                  <a:pt x="1476" y="554"/>
                </a:lnTo>
                <a:lnTo>
                  <a:pt x="1476" y="555"/>
                </a:lnTo>
                <a:lnTo>
                  <a:pt x="1468" y="557"/>
                </a:lnTo>
                <a:close/>
                <a:moveTo>
                  <a:pt x="1468" y="554"/>
                </a:moveTo>
                <a:lnTo>
                  <a:pt x="1467" y="553"/>
                </a:lnTo>
                <a:lnTo>
                  <a:pt x="1475" y="551"/>
                </a:lnTo>
                <a:lnTo>
                  <a:pt x="1475" y="552"/>
                </a:lnTo>
                <a:lnTo>
                  <a:pt x="1468" y="554"/>
                </a:lnTo>
                <a:close/>
                <a:moveTo>
                  <a:pt x="37" y="544"/>
                </a:moveTo>
                <a:lnTo>
                  <a:pt x="29" y="542"/>
                </a:lnTo>
                <a:lnTo>
                  <a:pt x="29" y="540"/>
                </a:lnTo>
                <a:lnTo>
                  <a:pt x="37" y="543"/>
                </a:lnTo>
                <a:lnTo>
                  <a:pt x="37" y="544"/>
                </a:lnTo>
                <a:close/>
                <a:moveTo>
                  <a:pt x="37" y="541"/>
                </a:moveTo>
                <a:lnTo>
                  <a:pt x="30" y="539"/>
                </a:lnTo>
                <a:lnTo>
                  <a:pt x="30" y="538"/>
                </a:lnTo>
                <a:lnTo>
                  <a:pt x="38" y="540"/>
                </a:lnTo>
                <a:lnTo>
                  <a:pt x="37" y="541"/>
                </a:lnTo>
                <a:close/>
                <a:moveTo>
                  <a:pt x="1463" y="539"/>
                </a:moveTo>
                <a:lnTo>
                  <a:pt x="1463" y="538"/>
                </a:lnTo>
                <a:lnTo>
                  <a:pt x="1471" y="536"/>
                </a:lnTo>
                <a:lnTo>
                  <a:pt x="1471" y="537"/>
                </a:lnTo>
                <a:lnTo>
                  <a:pt x="1463" y="539"/>
                </a:lnTo>
                <a:close/>
                <a:moveTo>
                  <a:pt x="38" y="539"/>
                </a:moveTo>
                <a:lnTo>
                  <a:pt x="30" y="537"/>
                </a:lnTo>
                <a:lnTo>
                  <a:pt x="31" y="535"/>
                </a:lnTo>
                <a:lnTo>
                  <a:pt x="38" y="538"/>
                </a:lnTo>
                <a:lnTo>
                  <a:pt x="38" y="539"/>
                </a:lnTo>
                <a:close/>
                <a:moveTo>
                  <a:pt x="1463" y="537"/>
                </a:moveTo>
                <a:lnTo>
                  <a:pt x="1462" y="535"/>
                </a:lnTo>
                <a:lnTo>
                  <a:pt x="1470" y="533"/>
                </a:lnTo>
                <a:lnTo>
                  <a:pt x="1470" y="534"/>
                </a:lnTo>
                <a:lnTo>
                  <a:pt x="1463" y="537"/>
                </a:lnTo>
                <a:close/>
                <a:moveTo>
                  <a:pt x="1462" y="534"/>
                </a:moveTo>
                <a:lnTo>
                  <a:pt x="1461" y="533"/>
                </a:lnTo>
                <a:lnTo>
                  <a:pt x="1469" y="530"/>
                </a:lnTo>
                <a:lnTo>
                  <a:pt x="1469" y="532"/>
                </a:lnTo>
                <a:lnTo>
                  <a:pt x="1462" y="534"/>
                </a:lnTo>
                <a:close/>
                <a:moveTo>
                  <a:pt x="43" y="524"/>
                </a:moveTo>
                <a:lnTo>
                  <a:pt x="35" y="521"/>
                </a:lnTo>
                <a:lnTo>
                  <a:pt x="36" y="520"/>
                </a:lnTo>
                <a:lnTo>
                  <a:pt x="43" y="522"/>
                </a:lnTo>
                <a:lnTo>
                  <a:pt x="43" y="524"/>
                </a:lnTo>
                <a:close/>
                <a:moveTo>
                  <a:pt x="44" y="521"/>
                </a:moveTo>
                <a:lnTo>
                  <a:pt x="36" y="519"/>
                </a:lnTo>
                <a:lnTo>
                  <a:pt x="36" y="517"/>
                </a:lnTo>
                <a:lnTo>
                  <a:pt x="44" y="520"/>
                </a:lnTo>
                <a:lnTo>
                  <a:pt x="44" y="521"/>
                </a:lnTo>
                <a:close/>
                <a:moveTo>
                  <a:pt x="1457" y="519"/>
                </a:moveTo>
                <a:lnTo>
                  <a:pt x="1457" y="518"/>
                </a:lnTo>
                <a:lnTo>
                  <a:pt x="1464" y="515"/>
                </a:lnTo>
                <a:lnTo>
                  <a:pt x="1465" y="516"/>
                </a:lnTo>
                <a:lnTo>
                  <a:pt x="1457" y="519"/>
                </a:lnTo>
                <a:close/>
                <a:moveTo>
                  <a:pt x="44" y="519"/>
                </a:moveTo>
                <a:lnTo>
                  <a:pt x="37" y="516"/>
                </a:lnTo>
                <a:lnTo>
                  <a:pt x="37" y="514"/>
                </a:lnTo>
                <a:lnTo>
                  <a:pt x="45" y="517"/>
                </a:lnTo>
                <a:lnTo>
                  <a:pt x="44" y="519"/>
                </a:lnTo>
                <a:close/>
                <a:moveTo>
                  <a:pt x="1456" y="516"/>
                </a:moveTo>
                <a:lnTo>
                  <a:pt x="1456" y="515"/>
                </a:lnTo>
                <a:lnTo>
                  <a:pt x="1463" y="512"/>
                </a:lnTo>
                <a:lnTo>
                  <a:pt x="1464" y="513"/>
                </a:lnTo>
                <a:lnTo>
                  <a:pt x="1456" y="516"/>
                </a:lnTo>
                <a:close/>
                <a:moveTo>
                  <a:pt x="1455" y="513"/>
                </a:moveTo>
                <a:lnTo>
                  <a:pt x="1455" y="512"/>
                </a:lnTo>
                <a:lnTo>
                  <a:pt x="1462" y="510"/>
                </a:lnTo>
                <a:lnTo>
                  <a:pt x="1463" y="511"/>
                </a:lnTo>
                <a:lnTo>
                  <a:pt x="1455" y="513"/>
                </a:lnTo>
                <a:close/>
                <a:moveTo>
                  <a:pt x="50" y="503"/>
                </a:moveTo>
                <a:lnTo>
                  <a:pt x="42" y="500"/>
                </a:lnTo>
                <a:lnTo>
                  <a:pt x="42" y="499"/>
                </a:lnTo>
                <a:lnTo>
                  <a:pt x="50" y="502"/>
                </a:lnTo>
                <a:lnTo>
                  <a:pt x="50" y="503"/>
                </a:lnTo>
                <a:close/>
                <a:moveTo>
                  <a:pt x="50" y="501"/>
                </a:moveTo>
                <a:lnTo>
                  <a:pt x="43" y="498"/>
                </a:lnTo>
                <a:lnTo>
                  <a:pt x="43" y="497"/>
                </a:lnTo>
                <a:lnTo>
                  <a:pt x="51" y="499"/>
                </a:lnTo>
                <a:lnTo>
                  <a:pt x="50" y="501"/>
                </a:lnTo>
                <a:close/>
                <a:moveTo>
                  <a:pt x="1450" y="498"/>
                </a:moveTo>
                <a:lnTo>
                  <a:pt x="1450" y="497"/>
                </a:lnTo>
                <a:lnTo>
                  <a:pt x="1457" y="494"/>
                </a:lnTo>
                <a:lnTo>
                  <a:pt x="1458" y="496"/>
                </a:lnTo>
                <a:lnTo>
                  <a:pt x="1450" y="498"/>
                </a:lnTo>
                <a:close/>
                <a:moveTo>
                  <a:pt x="51" y="498"/>
                </a:moveTo>
                <a:lnTo>
                  <a:pt x="44" y="495"/>
                </a:lnTo>
                <a:lnTo>
                  <a:pt x="44" y="494"/>
                </a:lnTo>
                <a:lnTo>
                  <a:pt x="52" y="497"/>
                </a:lnTo>
                <a:lnTo>
                  <a:pt x="51" y="498"/>
                </a:lnTo>
                <a:close/>
                <a:moveTo>
                  <a:pt x="1449" y="496"/>
                </a:moveTo>
                <a:lnTo>
                  <a:pt x="1449" y="495"/>
                </a:lnTo>
                <a:lnTo>
                  <a:pt x="1456" y="492"/>
                </a:lnTo>
                <a:lnTo>
                  <a:pt x="1457" y="493"/>
                </a:lnTo>
                <a:lnTo>
                  <a:pt x="1449" y="496"/>
                </a:lnTo>
                <a:close/>
                <a:moveTo>
                  <a:pt x="1448" y="493"/>
                </a:moveTo>
                <a:lnTo>
                  <a:pt x="1448" y="492"/>
                </a:lnTo>
                <a:lnTo>
                  <a:pt x="1455" y="489"/>
                </a:lnTo>
                <a:lnTo>
                  <a:pt x="1456" y="491"/>
                </a:lnTo>
                <a:lnTo>
                  <a:pt x="1448" y="493"/>
                </a:lnTo>
                <a:close/>
                <a:moveTo>
                  <a:pt x="57" y="483"/>
                </a:moveTo>
                <a:lnTo>
                  <a:pt x="49" y="480"/>
                </a:lnTo>
                <a:lnTo>
                  <a:pt x="50" y="479"/>
                </a:lnTo>
                <a:lnTo>
                  <a:pt x="57" y="482"/>
                </a:lnTo>
                <a:lnTo>
                  <a:pt x="57" y="483"/>
                </a:lnTo>
                <a:close/>
                <a:moveTo>
                  <a:pt x="58" y="481"/>
                </a:moveTo>
                <a:lnTo>
                  <a:pt x="50" y="478"/>
                </a:lnTo>
                <a:lnTo>
                  <a:pt x="51" y="476"/>
                </a:lnTo>
                <a:lnTo>
                  <a:pt x="58" y="479"/>
                </a:lnTo>
                <a:lnTo>
                  <a:pt x="58" y="481"/>
                </a:lnTo>
                <a:close/>
                <a:moveTo>
                  <a:pt x="1443" y="479"/>
                </a:moveTo>
                <a:lnTo>
                  <a:pt x="1442" y="477"/>
                </a:lnTo>
                <a:lnTo>
                  <a:pt x="1450" y="474"/>
                </a:lnTo>
                <a:lnTo>
                  <a:pt x="1450" y="476"/>
                </a:lnTo>
                <a:lnTo>
                  <a:pt x="1443" y="479"/>
                </a:lnTo>
                <a:close/>
                <a:moveTo>
                  <a:pt x="59" y="478"/>
                </a:moveTo>
                <a:lnTo>
                  <a:pt x="51" y="475"/>
                </a:lnTo>
                <a:lnTo>
                  <a:pt x="52" y="474"/>
                </a:lnTo>
                <a:lnTo>
                  <a:pt x="59" y="477"/>
                </a:lnTo>
                <a:lnTo>
                  <a:pt x="59" y="478"/>
                </a:lnTo>
                <a:close/>
                <a:moveTo>
                  <a:pt x="1441" y="476"/>
                </a:moveTo>
                <a:lnTo>
                  <a:pt x="1441" y="475"/>
                </a:lnTo>
                <a:lnTo>
                  <a:pt x="1449" y="472"/>
                </a:lnTo>
                <a:lnTo>
                  <a:pt x="1449" y="473"/>
                </a:lnTo>
                <a:lnTo>
                  <a:pt x="1441" y="476"/>
                </a:lnTo>
                <a:close/>
                <a:moveTo>
                  <a:pt x="1440" y="474"/>
                </a:moveTo>
                <a:lnTo>
                  <a:pt x="1440" y="472"/>
                </a:lnTo>
                <a:lnTo>
                  <a:pt x="1448" y="469"/>
                </a:lnTo>
                <a:lnTo>
                  <a:pt x="1448" y="471"/>
                </a:lnTo>
                <a:lnTo>
                  <a:pt x="1440" y="474"/>
                </a:lnTo>
                <a:close/>
                <a:moveTo>
                  <a:pt x="65" y="463"/>
                </a:moveTo>
                <a:lnTo>
                  <a:pt x="57" y="460"/>
                </a:lnTo>
                <a:lnTo>
                  <a:pt x="58" y="459"/>
                </a:lnTo>
                <a:lnTo>
                  <a:pt x="66" y="462"/>
                </a:lnTo>
                <a:lnTo>
                  <a:pt x="65" y="463"/>
                </a:lnTo>
                <a:close/>
                <a:moveTo>
                  <a:pt x="66" y="461"/>
                </a:moveTo>
                <a:lnTo>
                  <a:pt x="59" y="458"/>
                </a:lnTo>
                <a:lnTo>
                  <a:pt x="59" y="456"/>
                </a:lnTo>
                <a:lnTo>
                  <a:pt x="67" y="460"/>
                </a:lnTo>
                <a:lnTo>
                  <a:pt x="66" y="461"/>
                </a:lnTo>
                <a:close/>
                <a:moveTo>
                  <a:pt x="1434" y="459"/>
                </a:moveTo>
                <a:lnTo>
                  <a:pt x="1434" y="458"/>
                </a:lnTo>
                <a:lnTo>
                  <a:pt x="1441" y="455"/>
                </a:lnTo>
                <a:lnTo>
                  <a:pt x="1442" y="456"/>
                </a:lnTo>
                <a:lnTo>
                  <a:pt x="1434" y="459"/>
                </a:lnTo>
                <a:close/>
                <a:moveTo>
                  <a:pt x="67" y="458"/>
                </a:moveTo>
                <a:lnTo>
                  <a:pt x="60" y="455"/>
                </a:lnTo>
                <a:lnTo>
                  <a:pt x="60" y="454"/>
                </a:lnTo>
                <a:lnTo>
                  <a:pt x="68" y="457"/>
                </a:lnTo>
                <a:lnTo>
                  <a:pt x="67" y="458"/>
                </a:lnTo>
                <a:close/>
                <a:moveTo>
                  <a:pt x="1433" y="456"/>
                </a:moveTo>
                <a:lnTo>
                  <a:pt x="1433" y="455"/>
                </a:lnTo>
                <a:lnTo>
                  <a:pt x="1440" y="452"/>
                </a:lnTo>
                <a:lnTo>
                  <a:pt x="1441" y="453"/>
                </a:lnTo>
                <a:lnTo>
                  <a:pt x="1433" y="456"/>
                </a:lnTo>
                <a:close/>
                <a:moveTo>
                  <a:pt x="1432" y="454"/>
                </a:moveTo>
                <a:lnTo>
                  <a:pt x="1432" y="453"/>
                </a:lnTo>
                <a:lnTo>
                  <a:pt x="1439" y="449"/>
                </a:lnTo>
                <a:lnTo>
                  <a:pt x="1440" y="451"/>
                </a:lnTo>
                <a:lnTo>
                  <a:pt x="1432" y="454"/>
                </a:lnTo>
                <a:close/>
                <a:moveTo>
                  <a:pt x="74" y="443"/>
                </a:moveTo>
                <a:lnTo>
                  <a:pt x="66" y="440"/>
                </a:lnTo>
                <a:lnTo>
                  <a:pt x="67" y="439"/>
                </a:lnTo>
                <a:lnTo>
                  <a:pt x="74" y="442"/>
                </a:lnTo>
                <a:lnTo>
                  <a:pt x="74" y="443"/>
                </a:lnTo>
                <a:close/>
                <a:moveTo>
                  <a:pt x="75" y="441"/>
                </a:moveTo>
                <a:lnTo>
                  <a:pt x="68" y="438"/>
                </a:lnTo>
                <a:lnTo>
                  <a:pt x="68" y="436"/>
                </a:lnTo>
                <a:lnTo>
                  <a:pt x="75" y="440"/>
                </a:lnTo>
                <a:lnTo>
                  <a:pt x="75" y="441"/>
                </a:lnTo>
                <a:close/>
                <a:moveTo>
                  <a:pt x="1426" y="439"/>
                </a:moveTo>
                <a:lnTo>
                  <a:pt x="1425" y="438"/>
                </a:lnTo>
                <a:lnTo>
                  <a:pt x="1432" y="435"/>
                </a:lnTo>
                <a:lnTo>
                  <a:pt x="1433" y="436"/>
                </a:lnTo>
                <a:lnTo>
                  <a:pt x="1426" y="439"/>
                </a:lnTo>
                <a:close/>
                <a:moveTo>
                  <a:pt x="76" y="439"/>
                </a:moveTo>
                <a:lnTo>
                  <a:pt x="69" y="435"/>
                </a:lnTo>
                <a:lnTo>
                  <a:pt x="69" y="434"/>
                </a:lnTo>
                <a:lnTo>
                  <a:pt x="76" y="437"/>
                </a:lnTo>
                <a:lnTo>
                  <a:pt x="76" y="439"/>
                </a:lnTo>
                <a:close/>
                <a:moveTo>
                  <a:pt x="1425" y="437"/>
                </a:moveTo>
                <a:lnTo>
                  <a:pt x="1424" y="436"/>
                </a:lnTo>
                <a:lnTo>
                  <a:pt x="1431" y="432"/>
                </a:lnTo>
                <a:lnTo>
                  <a:pt x="1432" y="433"/>
                </a:lnTo>
                <a:lnTo>
                  <a:pt x="1425" y="437"/>
                </a:lnTo>
                <a:close/>
                <a:moveTo>
                  <a:pt x="1423" y="434"/>
                </a:moveTo>
                <a:lnTo>
                  <a:pt x="1423" y="433"/>
                </a:lnTo>
                <a:lnTo>
                  <a:pt x="1430" y="430"/>
                </a:lnTo>
                <a:lnTo>
                  <a:pt x="1431" y="431"/>
                </a:lnTo>
                <a:lnTo>
                  <a:pt x="1423" y="434"/>
                </a:lnTo>
                <a:close/>
                <a:moveTo>
                  <a:pt x="83" y="424"/>
                </a:moveTo>
                <a:lnTo>
                  <a:pt x="76" y="421"/>
                </a:lnTo>
                <a:lnTo>
                  <a:pt x="76" y="419"/>
                </a:lnTo>
                <a:lnTo>
                  <a:pt x="83" y="423"/>
                </a:lnTo>
                <a:lnTo>
                  <a:pt x="83" y="424"/>
                </a:lnTo>
                <a:close/>
                <a:moveTo>
                  <a:pt x="84" y="422"/>
                </a:moveTo>
                <a:lnTo>
                  <a:pt x="77" y="418"/>
                </a:lnTo>
                <a:lnTo>
                  <a:pt x="77" y="417"/>
                </a:lnTo>
                <a:lnTo>
                  <a:pt x="85" y="421"/>
                </a:lnTo>
                <a:lnTo>
                  <a:pt x="84" y="422"/>
                </a:lnTo>
                <a:close/>
                <a:moveTo>
                  <a:pt x="1417" y="420"/>
                </a:moveTo>
                <a:lnTo>
                  <a:pt x="1416" y="419"/>
                </a:lnTo>
                <a:lnTo>
                  <a:pt x="1423" y="415"/>
                </a:lnTo>
                <a:lnTo>
                  <a:pt x="1424" y="417"/>
                </a:lnTo>
                <a:lnTo>
                  <a:pt x="1417" y="420"/>
                </a:lnTo>
                <a:close/>
                <a:moveTo>
                  <a:pt x="85" y="419"/>
                </a:moveTo>
                <a:lnTo>
                  <a:pt x="78" y="416"/>
                </a:lnTo>
                <a:lnTo>
                  <a:pt x="79" y="415"/>
                </a:lnTo>
                <a:lnTo>
                  <a:pt x="86" y="418"/>
                </a:lnTo>
                <a:lnTo>
                  <a:pt x="85" y="419"/>
                </a:lnTo>
                <a:close/>
                <a:moveTo>
                  <a:pt x="1415" y="418"/>
                </a:moveTo>
                <a:lnTo>
                  <a:pt x="1415" y="417"/>
                </a:lnTo>
                <a:lnTo>
                  <a:pt x="1422" y="413"/>
                </a:lnTo>
                <a:lnTo>
                  <a:pt x="1423" y="414"/>
                </a:lnTo>
                <a:lnTo>
                  <a:pt x="1415" y="418"/>
                </a:lnTo>
                <a:close/>
                <a:moveTo>
                  <a:pt x="1414" y="415"/>
                </a:moveTo>
                <a:lnTo>
                  <a:pt x="1414" y="414"/>
                </a:lnTo>
                <a:lnTo>
                  <a:pt x="1421" y="411"/>
                </a:lnTo>
                <a:lnTo>
                  <a:pt x="1421" y="412"/>
                </a:lnTo>
                <a:lnTo>
                  <a:pt x="1414" y="415"/>
                </a:lnTo>
                <a:close/>
                <a:moveTo>
                  <a:pt x="92" y="405"/>
                </a:moveTo>
                <a:lnTo>
                  <a:pt x="85" y="401"/>
                </a:lnTo>
                <a:lnTo>
                  <a:pt x="86" y="400"/>
                </a:lnTo>
                <a:lnTo>
                  <a:pt x="93" y="404"/>
                </a:lnTo>
                <a:lnTo>
                  <a:pt x="92" y="405"/>
                </a:lnTo>
                <a:close/>
                <a:moveTo>
                  <a:pt x="94" y="403"/>
                </a:moveTo>
                <a:lnTo>
                  <a:pt x="87" y="399"/>
                </a:lnTo>
                <a:lnTo>
                  <a:pt x="87" y="398"/>
                </a:lnTo>
                <a:lnTo>
                  <a:pt x="94" y="402"/>
                </a:lnTo>
                <a:lnTo>
                  <a:pt x="94" y="403"/>
                </a:lnTo>
                <a:close/>
                <a:moveTo>
                  <a:pt x="1407" y="401"/>
                </a:moveTo>
                <a:lnTo>
                  <a:pt x="1406" y="400"/>
                </a:lnTo>
                <a:lnTo>
                  <a:pt x="1413" y="396"/>
                </a:lnTo>
                <a:lnTo>
                  <a:pt x="1414" y="398"/>
                </a:lnTo>
                <a:lnTo>
                  <a:pt x="1407" y="401"/>
                </a:lnTo>
                <a:close/>
                <a:moveTo>
                  <a:pt x="95" y="400"/>
                </a:moveTo>
                <a:lnTo>
                  <a:pt x="88" y="397"/>
                </a:lnTo>
                <a:lnTo>
                  <a:pt x="88" y="395"/>
                </a:lnTo>
                <a:lnTo>
                  <a:pt x="96" y="399"/>
                </a:lnTo>
                <a:lnTo>
                  <a:pt x="95" y="400"/>
                </a:lnTo>
                <a:close/>
                <a:moveTo>
                  <a:pt x="1406" y="399"/>
                </a:moveTo>
                <a:lnTo>
                  <a:pt x="1405" y="398"/>
                </a:lnTo>
                <a:lnTo>
                  <a:pt x="1412" y="394"/>
                </a:lnTo>
                <a:lnTo>
                  <a:pt x="1413" y="395"/>
                </a:lnTo>
                <a:lnTo>
                  <a:pt x="1406" y="399"/>
                </a:lnTo>
                <a:close/>
                <a:moveTo>
                  <a:pt x="1404" y="397"/>
                </a:moveTo>
                <a:lnTo>
                  <a:pt x="1404" y="395"/>
                </a:lnTo>
                <a:lnTo>
                  <a:pt x="1411" y="392"/>
                </a:lnTo>
                <a:lnTo>
                  <a:pt x="1411" y="393"/>
                </a:lnTo>
                <a:lnTo>
                  <a:pt x="1404" y="397"/>
                </a:lnTo>
                <a:close/>
                <a:moveTo>
                  <a:pt x="103" y="386"/>
                </a:moveTo>
                <a:lnTo>
                  <a:pt x="96" y="382"/>
                </a:lnTo>
                <a:lnTo>
                  <a:pt x="96" y="381"/>
                </a:lnTo>
                <a:lnTo>
                  <a:pt x="103" y="385"/>
                </a:lnTo>
                <a:lnTo>
                  <a:pt x="103" y="386"/>
                </a:lnTo>
                <a:close/>
                <a:moveTo>
                  <a:pt x="104" y="384"/>
                </a:moveTo>
                <a:lnTo>
                  <a:pt x="97" y="380"/>
                </a:lnTo>
                <a:lnTo>
                  <a:pt x="98" y="379"/>
                </a:lnTo>
                <a:lnTo>
                  <a:pt x="105" y="383"/>
                </a:lnTo>
                <a:lnTo>
                  <a:pt x="104" y="384"/>
                </a:lnTo>
                <a:close/>
                <a:moveTo>
                  <a:pt x="1396" y="382"/>
                </a:moveTo>
                <a:lnTo>
                  <a:pt x="1396" y="381"/>
                </a:lnTo>
                <a:lnTo>
                  <a:pt x="1403" y="377"/>
                </a:lnTo>
                <a:lnTo>
                  <a:pt x="1404" y="378"/>
                </a:lnTo>
                <a:lnTo>
                  <a:pt x="1396" y="382"/>
                </a:lnTo>
                <a:close/>
                <a:moveTo>
                  <a:pt x="106" y="381"/>
                </a:moveTo>
                <a:lnTo>
                  <a:pt x="98" y="378"/>
                </a:lnTo>
                <a:lnTo>
                  <a:pt x="99" y="376"/>
                </a:lnTo>
                <a:lnTo>
                  <a:pt x="106" y="380"/>
                </a:lnTo>
                <a:lnTo>
                  <a:pt x="106" y="381"/>
                </a:lnTo>
                <a:close/>
                <a:moveTo>
                  <a:pt x="1395" y="380"/>
                </a:moveTo>
                <a:lnTo>
                  <a:pt x="1394" y="379"/>
                </a:lnTo>
                <a:lnTo>
                  <a:pt x="1402" y="375"/>
                </a:lnTo>
                <a:lnTo>
                  <a:pt x="1402" y="376"/>
                </a:lnTo>
                <a:lnTo>
                  <a:pt x="1395" y="380"/>
                </a:lnTo>
                <a:close/>
                <a:moveTo>
                  <a:pt x="1394" y="378"/>
                </a:moveTo>
                <a:lnTo>
                  <a:pt x="1393" y="377"/>
                </a:lnTo>
                <a:lnTo>
                  <a:pt x="1400" y="373"/>
                </a:lnTo>
                <a:lnTo>
                  <a:pt x="1401" y="374"/>
                </a:lnTo>
                <a:lnTo>
                  <a:pt x="1394" y="378"/>
                </a:lnTo>
                <a:close/>
                <a:moveTo>
                  <a:pt x="114" y="368"/>
                </a:moveTo>
                <a:lnTo>
                  <a:pt x="107" y="364"/>
                </a:lnTo>
                <a:lnTo>
                  <a:pt x="107" y="362"/>
                </a:lnTo>
                <a:lnTo>
                  <a:pt x="114" y="367"/>
                </a:lnTo>
                <a:lnTo>
                  <a:pt x="114" y="368"/>
                </a:lnTo>
                <a:close/>
                <a:moveTo>
                  <a:pt x="115" y="365"/>
                </a:moveTo>
                <a:lnTo>
                  <a:pt x="108" y="361"/>
                </a:lnTo>
                <a:lnTo>
                  <a:pt x="109" y="360"/>
                </a:lnTo>
                <a:lnTo>
                  <a:pt x="116" y="364"/>
                </a:lnTo>
                <a:lnTo>
                  <a:pt x="115" y="365"/>
                </a:lnTo>
                <a:close/>
                <a:moveTo>
                  <a:pt x="1386" y="364"/>
                </a:moveTo>
                <a:lnTo>
                  <a:pt x="1385" y="363"/>
                </a:lnTo>
                <a:lnTo>
                  <a:pt x="1392" y="359"/>
                </a:lnTo>
                <a:lnTo>
                  <a:pt x="1392" y="360"/>
                </a:lnTo>
                <a:lnTo>
                  <a:pt x="1386" y="364"/>
                </a:lnTo>
                <a:close/>
                <a:moveTo>
                  <a:pt x="116" y="363"/>
                </a:moveTo>
                <a:lnTo>
                  <a:pt x="110" y="359"/>
                </a:lnTo>
                <a:lnTo>
                  <a:pt x="110" y="358"/>
                </a:lnTo>
                <a:lnTo>
                  <a:pt x="117" y="362"/>
                </a:lnTo>
                <a:lnTo>
                  <a:pt x="116" y="363"/>
                </a:lnTo>
                <a:close/>
                <a:moveTo>
                  <a:pt x="1384" y="362"/>
                </a:moveTo>
                <a:lnTo>
                  <a:pt x="1383" y="361"/>
                </a:lnTo>
                <a:lnTo>
                  <a:pt x="1390" y="357"/>
                </a:lnTo>
                <a:lnTo>
                  <a:pt x="1391" y="358"/>
                </a:lnTo>
                <a:lnTo>
                  <a:pt x="1384" y="362"/>
                </a:lnTo>
                <a:close/>
                <a:moveTo>
                  <a:pt x="1383" y="360"/>
                </a:moveTo>
                <a:lnTo>
                  <a:pt x="1382" y="359"/>
                </a:lnTo>
                <a:lnTo>
                  <a:pt x="1389" y="354"/>
                </a:lnTo>
                <a:lnTo>
                  <a:pt x="1390" y="355"/>
                </a:lnTo>
                <a:lnTo>
                  <a:pt x="1383" y="360"/>
                </a:lnTo>
                <a:close/>
                <a:moveTo>
                  <a:pt x="125" y="350"/>
                </a:moveTo>
                <a:lnTo>
                  <a:pt x="118" y="345"/>
                </a:lnTo>
                <a:lnTo>
                  <a:pt x="119" y="344"/>
                </a:lnTo>
                <a:lnTo>
                  <a:pt x="126" y="349"/>
                </a:lnTo>
                <a:lnTo>
                  <a:pt x="125" y="350"/>
                </a:lnTo>
                <a:close/>
                <a:moveTo>
                  <a:pt x="126" y="347"/>
                </a:moveTo>
                <a:lnTo>
                  <a:pt x="120" y="343"/>
                </a:lnTo>
                <a:lnTo>
                  <a:pt x="120" y="342"/>
                </a:lnTo>
                <a:lnTo>
                  <a:pt x="127" y="346"/>
                </a:lnTo>
                <a:lnTo>
                  <a:pt x="126" y="347"/>
                </a:lnTo>
                <a:close/>
                <a:moveTo>
                  <a:pt x="1374" y="346"/>
                </a:moveTo>
                <a:lnTo>
                  <a:pt x="1374" y="345"/>
                </a:lnTo>
                <a:lnTo>
                  <a:pt x="1380" y="341"/>
                </a:lnTo>
                <a:lnTo>
                  <a:pt x="1381" y="342"/>
                </a:lnTo>
                <a:lnTo>
                  <a:pt x="1374" y="346"/>
                </a:lnTo>
                <a:close/>
                <a:moveTo>
                  <a:pt x="128" y="345"/>
                </a:moveTo>
                <a:lnTo>
                  <a:pt x="121" y="341"/>
                </a:lnTo>
                <a:lnTo>
                  <a:pt x="122" y="340"/>
                </a:lnTo>
                <a:lnTo>
                  <a:pt x="128" y="344"/>
                </a:lnTo>
                <a:lnTo>
                  <a:pt x="128" y="345"/>
                </a:lnTo>
                <a:close/>
                <a:moveTo>
                  <a:pt x="1373" y="344"/>
                </a:moveTo>
                <a:lnTo>
                  <a:pt x="1372" y="343"/>
                </a:lnTo>
                <a:lnTo>
                  <a:pt x="1379" y="339"/>
                </a:lnTo>
                <a:lnTo>
                  <a:pt x="1380" y="340"/>
                </a:lnTo>
                <a:lnTo>
                  <a:pt x="1373" y="344"/>
                </a:lnTo>
                <a:close/>
                <a:moveTo>
                  <a:pt x="1371" y="342"/>
                </a:moveTo>
                <a:lnTo>
                  <a:pt x="1371" y="341"/>
                </a:lnTo>
                <a:lnTo>
                  <a:pt x="1377" y="336"/>
                </a:lnTo>
                <a:lnTo>
                  <a:pt x="1378" y="337"/>
                </a:lnTo>
                <a:lnTo>
                  <a:pt x="1371" y="342"/>
                </a:lnTo>
                <a:close/>
                <a:moveTo>
                  <a:pt x="137" y="332"/>
                </a:moveTo>
                <a:lnTo>
                  <a:pt x="130" y="327"/>
                </a:lnTo>
                <a:lnTo>
                  <a:pt x="131" y="326"/>
                </a:lnTo>
                <a:lnTo>
                  <a:pt x="137" y="331"/>
                </a:lnTo>
                <a:lnTo>
                  <a:pt x="137" y="332"/>
                </a:lnTo>
                <a:close/>
                <a:moveTo>
                  <a:pt x="138" y="330"/>
                </a:moveTo>
                <a:lnTo>
                  <a:pt x="131" y="325"/>
                </a:lnTo>
                <a:lnTo>
                  <a:pt x="132" y="324"/>
                </a:lnTo>
                <a:lnTo>
                  <a:pt x="139" y="328"/>
                </a:lnTo>
                <a:lnTo>
                  <a:pt x="138" y="330"/>
                </a:lnTo>
                <a:close/>
                <a:moveTo>
                  <a:pt x="1362" y="328"/>
                </a:moveTo>
                <a:lnTo>
                  <a:pt x="1362" y="327"/>
                </a:lnTo>
                <a:lnTo>
                  <a:pt x="1368" y="323"/>
                </a:lnTo>
                <a:lnTo>
                  <a:pt x="1369" y="324"/>
                </a:lnTo>
                <a:lnTo>
                  <a:pt x="1362" y="328"/>
                </a:lnTo>
                <a:close/>
                <a:moveTo>
                  <a:pt x="140" y="327"/>
                </a:moveTo>
                <a:lnTo>
                  <a:pt x="133" y="323"/>
                </a:lnTo>
                <a:lnTo>
                  <a:pt x="134" y="322"/>
                </a:lnTo>
                <a:lnTo>
                  <a:pt x="140" y="326"/>
                </a:lnTo>
                <a:lnTo>
                  <a:pt x="140" y="327"/>
                </a:lnTo>
                <a:close/>
                <a:moveTo>
                  <a:pt x="1361" y="326"/>
                </a:moveTo>
                <a:lnTo>
                  <a:pt x="1360" y="325"/>
                </a:lnTo>
                <a:lnTo>
                  <a:pt x="1367" y="320"/>
                </a:lnTo>
                <a:lnTo>
                  <a:pt x="1368" y="322"/>
                </a:lnTo>
                <a:lnTo>
                  <a:pt x="1361" y="326"/>
                </a:lnTo>
                <a:close/>
                <a:moveTo>
                  <a:pt x="1359" y="324"/>
                </a:moveTo>
                <a:lnTo>
                  <a:pt x="1359" y="323"/>
                </a:lnTo>
                <a:lnTo>
                  <a:pt x="1365" y="318"/>
                </a:lnTo>
                <a:lnTo>
                  <a:pt x="1366" y="319"/>
                </a:lnTo>
                <a:lnTo>
                  <a:pt x="1359" y="324"/>
                </a:lnTo>
                <a:close/>
                <a:moveTo>
                  <a:pt x="149" y="314"/>
                </a:moveTo>
                <a:lnTo>
                  <a:pt x="142" y="309"/>
                </a:lnTo>
                <a:lnTo>
                  <a:pt x="143" y="308"/>
                </a:lnTo>
                <a:lnTo>
                  <a:pt x="150" y="313"/>
                </a:lnTo>
                <a:lnTo>
                  <a:pt x="149" y="314"/>
                </a:lnTo>
                <a:close/>
                <a:moveTo>
                  <a:pt x="151" y="312"/>
                </a:moveTo>
                <a:lnTo>
                  <a:pt x="144" y="307"/>
                </a:lnTo>
                <a:lnTo>
                  <a:pt x="145" y="306"/>
                </a:lnTo>
                <a:lnTo>
                  <a:pt x="151" y="311"/>
                </a:lnTo>
                <a:lnTo>
                  <a:pt x="151" y="312"/>
                </a:lnTo>
                <a:close/>
                <a:moveTo>
                  <a:pt x="1350" y="311"/>
                </a:moveTo>
                <a:lnTo>
                  <a:pt x="1349" y="310"/>
                </a:lnTo>
                <a:lnTo>
                  <a:pt x="1356" y="305"/>
                </a:lnTo>
                <a:lnTo>
                  <a:pt x="1356" y="306"/>
                </a:lnTo>
                <a:lnTo>
                  <a:pt x="1350" y="311"/>
                </a:lnTo>
                <a:close/>
                <a:moveTo>
                  <a:pt x="152" y="310"/>
                </a:moveTo>
                <a:lnTo>
                  <a:pt x="145" y="305"/>
                </a:lnTo>
                <a:lnTo>
                  <a:pt x="146" y="304"/>
                </a:lnTo>
                <a:lnTo>
                  <a:pt x="153" y="309"/>
                </a:lnTo>
                <a:lnTo>
                  <a:pt x="152" y="310"/>
                </a:lnTo>
                <a:close/>
                <a:moveTo>
                  <a:pt x="1348" y="309"/>
                </a:moveTo>
                <a:lnTo>
                  <a:pt x="1347" y="308"/>
                </a:lnTo>
                <a:lnTo>
                  <a:pt x="1354" y="303"/>
                </a:lnTo>
                <a:lnTo>
                  <a:pt x="1355" y="304"/>
                </a:lnTo>
                <a:lnTo>
                  <a:pt x="1348" y="309"/>
                </a:lnTo>
                <a:close/>
                <a:moveTo>
                  <a:pt x="1347" y="307"/>
                </a:moveTo>
                <a:lnTo>
                  <a:pt x="1346" y="306"/>
                </a:lnTo>
                <a:lnTo>
                  <a:pt x="1352" y="301"/>
                </a:lnTo>
                <a:lnTo>
                  <a:pt x="1353" y="302"/>
                </a:lnTo>
                <a:lnTo>
                  <a:pt x="1347" y="307"/>
                </a:lnTo>
                <a:close/>
                <a:moveTo>
                  <a:pt x="162" y="297"/>
                </a:moveTo>
                <a:lnTo>
                  <a:pt x="156" y="292"/>
                </a:lnTo>
                <a:lnTo>
                  <a:pt x="156" y="291"/>
                </a:lnTo>
                <a:lnTo>
                  <a:pt x="163" y="296"/>
                </a:lnTo>
                <a:lnTo>
                  <a:pt x="162" y="297"/>
                </a:lnTo>
                <a:close/>
                <a:moveTo>
                  <a:pt x="163" y="295"/>
                </a:moveTo>
                <a:lnTo>
                  <a:pt x="157" y="290"/>
                </a:lnTo>
                <a:lnTo>
                  <a:pt x="158" y="289"/>
                </a:lnTo>
                <a:lnTo>
                  <a:pt x="164" y="294"/>
                </a:lnTo>
                <a:lnTo>
                  <a:pt x="163" y="295"/>
                </a:lnTo>
                <a:close/>
                <a:moveTo>
                  <a:pt x="1337" y="294"/>
                </a:moveTo>
                <a:lnTo>
                  <a:pt x="1336" y="293"/>
                </a:lnTo>
                <a:lnTo>
                  <a:pt x="1343" y="288"/>
                </a:lnTo>
                <a:lnTo>
                  <a:pt x="1343" y="289"/>
                </a:lnTo>
                <a:lnTo>
                  <a:pt x="1337" y="294"/>
                </a:lnTo>
                <a:close/>
                <a:moveTo>
                  <a:pt x="165" y="293"/>
                </a:moveTo>
                <a:lnTo>
                  <a:pt x="159" y="288"/>
                </a:lnTo>
                <a:lnTo>
                  <a:pt x="160" y="287"/>
                </a:lnTo>
                <a:lnTo>
                  <a:pt x="166" y="292"/>
                </a:lnTo>
                <a:lnTo>
                  <a:pt x="165" y="293"/>
                </a:lnTo>
                <a:close/>
                <a:moveTo>
                  <a:pt x="1335" y="292"/>
                </a:moveTo>
                <a:lnTo>
                  <a:pt x="1335" y="291"/>
                </a:lnTo>
                <a:lnTo>
                  <a:pt x="1341" y="286"/>
                </a:lnTo>
                <a:lnTo>
                  <a:pt x="1342" y="287"/>
                </a:lnTo>
                <a:lnTo>
                  <a:pt x="1335" y="292"/>
                </a:lnTo>
                <a:close/>
                <a:moveTo>
                  <a:pt x="1334" y="290"/>
                </a:moveTo>
                <a:lnTo>
                  <a:pt x="1333" y="289"/>
                </a:lnTo>
                <a:lnTo>
                  <a:pt x="1339" y="284"/>
                </a:lnTo>
                <a:lnTo>
                  <a:pt x="1340" y="285"/>
                </a:lnTo>
                <a:lnTo>
                  <a:pt x="1334" y="290"/>
                </a:lnTo>
                <a:close/>
                <a:moveTo>
                  <a:pt x="175" y="281"/>
                </a:moveTo>
                <a:lnTo>
                  <a:pt x="169" y="275"/>
                </a:lnTo>
                <a:lnTo>
                  <a:pt x="170" y="274"/>
                </a:lnTo>
                <a:lnTo>
                  <a:pt x="176" y="279"/>
                </a:lnTo>
                <a:lnTo>
                  <a:pt x="175" y="281"/>
                </a:lnTo>
                <a:close/>
                <a:moveTo>
                  <a:pt x="177" y="278"/>
                </a:moveTo>
                <a:lnTo>
                  <a:pt x="171" y="273"/>
                </a:lnTo>
                <a:lnTo>
                  <a:pt x="171" y="272"/>
                </a:lnTo>
                <a:lnTo>
                  <a:pt x="178" y="277"/>
                </a:lnTo>
                <a:lnTo>
                  <a:pt x="177" y="278"/>
                </a:lnTo>
                <a:close/>
                <a:moveTo>
                  <a:pt x="1324" y="278"/>
                </a:moveTo>
                <a:lnTo>
                  <a:pt x="1323" y="277"/>
                </a:lnTo>
                <a:lnTo>
                  <a:pt x="1329" y="271"/>
                </a:lnTo>
                <a:lnTo>
                  <a:pt x="1330" y="272"/>
                </a:lnTo>
                <a:lnTo>
                  <a:pt x="1324" y="278"/>
                </a:lnTo>
                <a:close/>
                <a:moveTo>
                  <a:pt x="178" y="276"/>
                </a:moveTo>
                <a:lnTo>
                  <a:pt x="172" y="271"/>
                </a:lnTo>
                <a:lnTo>
                  <a:pt x="173" y="270"/>
                </a:lnTo>
                <a:lnTo>
                  <a:pt x="179" y="275"/>
                </a:lnTo>
                <a:lnTo>
                  <a:pt x="178" y="276"/>
                </a:lnTo>
                <a:close/>
                <a:moveTo>
                  <a:pt x="1322" y="275"/>
                </a:moveTo>
                <a:lnTo>
                  <a:pt x="1321" y="274"/>
                </a:lnTo>
                <a:lnTo>
                  <a:pt x="1327" y="269"/>
                </a:lnTo>
                <a:lnTo>
                  <a:pt x="1328" y="270"/>
                </a:lnTo>
                <a:lnTo>
                  <a:pt x="1322" y="275"/>
                </a:lnTo>
                <a:close/>
                <a:moveTo>
                  <a:pt x="1320" y="273"/>
                </a:moveTo>
                <a:lnTo>
                  <a:pt x="1320" y="272"/>
                </a:lnTo>
                <a:lnTo>
                  <a:pt x="1326" y="267"/>
                </a:lnTo>
                <a:lnTo>
                  <a:pt x="1327" y="268"/>
                </a:lnTo>
                <a:lnTo>
                  <a:pt x="1320" y="273"/>
                </a:lnTo>
                <a:close/>
                <a:moveTo>
                  <a:pt x="189" y="264"/>
                </a:moveTo>
                <a:lnTo>
                  <a:pt x="183" y="259"/>
                </a:lnTo>
                <a:lnTo>
                  <a:pt x="184" y="258"/>
                </a:lnTo>
                <a:lnTo>
                  <a:pt x="190" y="263"/>
                </a:lnTo>
                <a:lnTo>
                  <a:pt x="189" y="264"/>
                </a:lnTo>
                <a:close/>
                <a:moveTo>
                  <a:pt x="191" y="262"/>
                </a:moveTo>
                <a:lnTo>
                  <a:pt x="184" y="257"/>
                </a:lnTo>
                <a:lnTo>
                  <a:pt x="185" y="256"/>
                </a:lnTo>
                <a:lnTo>
                  <a:pt x="192" y="261"/>
                </a:lnTo>
                <a:lnTo>
                  <a:pt x="191" y="262"/>
                </a:lnTo>
                <a:close/>
                <a:moveTo>
                  <a:pt x="1310" y="261"/>
                </a:moveTo>
                <a:lnTo>
                  <a:pt x="1309" y="260"/>
                </a:lnTo>
                <a:lnTo>
                  <a:pt x="1315" y="255"/>
                </a:lnTo>
                <a:lnTo>
                  <a:pt x="1316" y="256"/>
                </a:lnTo>
                <a:lnTo>
                  <a:pt x="1310" y="261"/>
                </a:lnTo>
                <a:close/>
                <a:moveTo>
                  <a:pt x="193" y="260"/>
                </a:moveTo>
                <a:lnTo>
                  <a:pt x="186" y="255"/>
                </a:lnTo>
                <a:lnTo>
                  <a:pt x="187" y="254"/>
                </a:lnTo>
                <a:lnTo>
                  <a:pt x="193" y="259"/>
                </a:lnTo>
                <a:lnTo>
                  <a:pt x="193" y="260"/>
                </a:lnTo>
                <a:close/>
                <a:moveTo>
                  <a:pt x="1308" y="259"/>
                </a:moveTo>
                <a:lnTo>
                  <a:pt x="1307" y="258"/>
                </a:lnTo>
                <a:lnTo>
                  <a:pt x="1313" y="253"/>
                </a:lnTo>
                <a:lnTo>
                  <a:pt x="1314" y="254"/>
                </a:lnTo>
                <a:lnTo>
                  <a:pt x="1308" y="259"/>
                </a:lnTo>
                <a:close/>
                <a:moveTo>
                  <a:pt x="1306" y="257"/>
                </a:moveTo>
                <a:lnTo>
                  <a:pt x="1305" y="256"/>
                </a:lnTo>
                <a:lnTo>
                  <a:pt x="1311" y="251"/>
                </a:lnTo>
                <a:lnTo>
                  <a:pt x="1312" y="252"/>
                </a:lnTo>
                <a:lnTo>
                  <a:pt x="1306" y="257"/>
                </a:lnTo>
                <a:close/>
                <a:moveTo>
                  <a:pt x="203" y="248"/>
                </a:moveTo>
                <a:lnTo>
                  <a:pt x="197" y="243"/>
                </a:lnTo>
                <a:lnTo>
                  <a:pt x="198" y="242"/>
                </a:lnTo>
                <a:lnTo>
                  <a:pt x="204" y="247"/>
                </a:lnTo>
                <a:lnTo>
                  <a:pt x="203" y="248"/>
                </a:lnTo>
                <a:close/>
                <a:moveTo>
                  <a:pt x="205" y="246"/>
                </a:moveTo>
                <a:lnTo>
                  <a:pt x="199" y="241"/>
                </a:lnTo>
                <a:lnTo>
                  <a:pt x="200" y="240"/>
                </a:lnTo>
                <a:lnTo>
                  <a:pt x="206" y="245"/>
                </a:lnTo>
                <a:lnTo>
                  <a:pt x="205" y="246"/>
                </a:lnTo>
                <a:close/>
                <a:moveTo>
                  <a:pt x="1295" y="245"/>
                </a:moveTo>
                <a:lnTo>
                  <a:pt x="1295" y="244"/>
                </a:lnTo>
                <a:lnTo>
                  <a:pt x="1300" y="239"/>
                </a:lnTo>
                <a:lnTo>
                  <a:pt x="1301" y="240"/>
                </a:lnTo>
                <a:lnTo>
                  <a:pt x="1295" y="245"/>
                </a:lnTo>
                <a:close/>
                <a:moveTo>
                  <a:pt x="207" y="244"/>
                </a:moveTo>
                <a:lnTo>
                  <a:pt x="201" y="239"/>
                </a:lnTo>
                <a:lnTo>
                  <a:pt x="202" y="238"/>
                </a:lnTo>
                <a:lnTo>
                  <a:pt x="208" y="243"/>
                </a:lnTo>
                <a:lnTo>
                  <a:pt x="207" y="244"/>
                </a:lnTo>
                <a:close/>
                <a:moveTo>
                  <a:pt x="1294" y="243"/>
                </a:moveTo>
                <a:lnTo>
                  <a:pt x="1293" y="242"/>
                </a:lnTo>
                <a:lnTo>
                  <a:pt x="1299" y="237"/>
                </a:lnTo>
                <a:lnTo>
                  <a:pt x="1300" y="238"/>
                </a:lnTo>
                <a:lnTo>
                  <a:pt x="1294" y="243"/>
                </a:lnTo>
                <a:close/>
                <a:moveTo>
                  <a:pt x="1292" y="241"/>
                </a:moveTo>
                <a:lnTo>
                  <a:pt x="1291" y="240"/>
                </a:lnTo>
                <a:lnTo>
                  <a:pt x="1297" y="235"/>
                </a:lnTo>
                <a:lnTo>
                  <a:pt x="1298" y="236"/>
                </a:lnTo>
                <a:lnTo>
                  <a:pt x="1292" y="241"/>
                </a:lnTo>
                <a:close/>
                <a:moveTo>
                  <a:pt x="218" y="233"/>
                </a:moveTo>
                <a:lnTo>
                  <a:pt x="212" y="227"/>
                </a:lnTo>
                <a:lnTo>
                  <a:pt x="213" y="226"/>
                </a:lnTo>
                <a:lnTo>
                  <a:pt x="219" y="232"/>
                </a:lnTo>
                <a:lnTo>
                  <a:pt x="218" y="233"/>
                </a:lnTo>
                <a:close/>
                <a:moveTo>
                  <a:pt x="220" y="231"/>
                </a:moveTo>
                <a:lnTo>
                  <a:pt x="214" y="225"/>
                </a:lnTo>
                <a:lnTo>
                  <a:pt x="215" y="224"/>
                </a:lnTo>
                <a:lnTo>
                  <a:pt x="221" y="230"/>
                </a:lnTo>
                <a:lnTo>
                  <a:pt x="220" y="231"/>
                </a:lnTo>
                <a:close/>
                <a:moveTo>
                  <a:pt x="1281" y="230"/>
                </a:moveTo>
                <a:lnTo>
                  <a:pt x="1280" y="229"/>
                </a:lnTo>
                <a:lnTo>
                  <a:pt x="1286" y="223"/>
                </a:lnTo>
                <a:lnTo>
                  <a:pt x="1287" y="224"/>
                </a:lnTo>
                <a:lnTo>
                  <a:pt x="1281" y="230"/>
                </a:lnTo>
                <a:close/>
                <a:moveTo>
                  <a:pt x="222" y="229"/>
                </a:moveTo>
                <a:lnTo>
                  <a:pt x="216" y="223"/>
                </a:lnTo>
                <a:lnTo>
                  <a:pt x="217" y="222"/>
                </a:lnTo>
                <a:lnTo>
                  <a:pt x="222" y="228"/>
                </a:lnTo>
                <a:lnTo>
                  <a:pt x="222" y="229"/>
                </a:lnTo>
                <a:close/>
                <a:moveTo>
                  <a:pt x="1279" y="228"/>
                </a:moveTo>
                <a:lnTo>
                  <a:pt x="1278" y="227"/>
                </a:lnTo>
                <a:lnTo>
                  <a:pt x="1284" y="221"/>
                </a:lnTo>
                <a:lnTo>
                  <a:pt x="1285" y="222"/>
                </a:lnTo>
                <a:lnTo>
                  <a:pt x="1279" y="228"/>
                </a:lnTo>
                <a:close/>
                <a:moveTo>
                  <a:pt x="1277" y="226"/>
                </a:moveTo>
                <a:lnTo>
                  <a:pt x="1276" y="225"/>
                </a:lnTo>
                <a:lnTo>
                  <a:pt x="1282" y="220"/>
                </a:lnTo>
                <a:lnTo>
                  <a:pt x="1283" y="220"/>
                </a:lnTo>
                <a:lnTo>
                  <a:pt x="1277" y="226"/>
                </a:lnTo>
                <a:close/>
                <a:moveTo>
                  <a:pt x="233" y="218"/>
                </a:moveTo>
                <a:lnTo>
                  <a:pt x="227" y="212"/>
                </a:lnTo>
                <a:lnTo>
                  <a:pt x="228" y="211"/>
                </a:lnTo>
                <a:lnTo>
                  <a:pt x="234" y="217"/>
                </a:lnTo>
                <a:lnTo>
                  <a:pt x="233" y="218"/>
                </a:lnTo>
                <a:close/>
                <a:moveTo>
                  <a:pt x="235" y="216"/>
                </a:moveTo>
                <a:lnTo>
                  <a:pt x="229" y="210"/>
                </a:lnTo>
                <a:lnTo>
                  <a:pt x="231" y="209"/>
                </a:lnTo>
                <a:lnTo>
                  <a:pt x="236" y="215"/>
                </a:lnTo>
                <a:lnTo>
                  <a:pt x="235" y="216"/>
                </a:lnTo>
                <a:close/>
                <a:moveTo>
                  <a:pt x="1265" y="215"/>
                </a:moveTo>
                <a:lnTo>
                  <a:pt x="1264" y="214"/>
                </a:lnTo>
                <a:lnTo>
                  <a:pt x="1270" y="208"/>
                </a:lnTo>
                <a:lnTo>
                  <a:pt x="1271" y="209"/>
                </a:lnTo>
                <a:lnTo>
                  <a:pt x="1265" y="215"/>
                </a:lnTo>
                <a:close/>
                <a:moveTo>
                  <a:pt x="237" y="214"/>
                </a:moveTo>
                <a:lnTo>
                  <a:pt x="231" y="208"/>
                </a:lnTo>
                <a:lnTo>
                  <a:pt x="232" y="207"/>
                </a:lnTo>
                <a:lnTo>
                  <a:pt x="238" y="213"/>
                </a:lnTo>
                <a:lnTo>
                  <a:pt x="237" y="214"/>
                </a:lnTo>
                <a:close/>
                <a:moveTo>
                  <a:pt x="1263" y="213"/>
                </a:moveTo>
                <a:lnTo>
                  <a:pt x="1263" y="212"/>
                </a:lnTo>
                <a:lnTo>
                  <a:pt x="1268" y="206"/>
                </a:lnTo>
                <a:lnTo>
                  <a:pt x="1269" y="207"/>
                </a:lnTo>
                <a:lnTo>
                  <a:pt x="1263" y="213"/>
                </a:lnTo>
                <a:close/>
                <a:moveTo>
                  <a:pt x="1262" y="211"/>
                </a:moveTo>
                <a:lnTo>
                  <a:pt x="1261" y="210"/>
                </a:lnTo>
                <a:lnTo>
                  <a:pt x="1266" y="205"/>
                </a:lnTo>
                <a:lnTo>
                  <a:pt x="1267" y="205"/>
                </a:lnTo>
                <a:lnTo>
                  <a:pt x="1262" y="211"/>
                </a:lnTo>
                <a:close/>
                <a:moveTo>
                  <a:pt x="249" y="203"/>
                </a:moveTo>
                <a:lnTo>
                  <a:pt x="243" y="197"/>
                </a:lnTo>
                <a:lnTo>
                  <a:pt x="244" y="196"/>
                </a:lnTo>
                <a:lnTo>
                  <a:pt x="250" y="202"/>
                </a:lnTo>
                <a:lnTo>
                  <a:pt x="249" y="203"/>
                </a:lnTo>
                <a:close/>
                <a:moveTo>
                  <a:pt x="251" y="201"/>
                </a:moveTo>
                <a:lnTo>
                  <a:pt x="245" y="195"/>
                </a:lnTo>
                <a:lnTo>
                  <a:pt x="246" y="194"/>
                </a:lnTo>
                <a:lnTo>
                  <a:pt x="252" y="200"/>
                </a:lnTo>
                <a:lnTo>
                  <a:pt x="251" y="201"/>
                </a:lnTo>
                <a:close/>
                <a:moveTo>
                  <a:pt x="1250" y="200"/>
                </a:moveTo>
                <a:lnTo>
                  <a:pt x="1249" y="199"/>
                </a:lnTo>
                <a:lnTo>
                  <a:pt x="1254" y="193"/>
                </a:lnTo>
                <a:lnTo>
                  <a:pt x="1255" y="194"/>
                </a:lnTo>
                <a:lnTo>
                  <a:pt x="1250" y="200"/>
                </a:lnTo>
                <a:close/>
                <a:moveTo>
                  <a:pt x="253" y="199"/>
                </a:moveTo>
                <a:lnTo>
                  <a:pt x="247" y="193"/>
                </a:lnTo>
                <a:lnTo>
                  <a:pt x="248" y="192"/>
                </a:lnTo>
                <a:lnTo>
                  <a:pt x="254" y="198"/>
                </a:lnTo>
                <a:lnTo>
                  <a:pt x="253" y="199"/>
                </a:lnTo>
                <a:close/>
                <a:moveTo>
                  <a:pt x="1248" y="198"/>
                </a:moveTo>
                <a:lnTo>
                  <a:pt x="1247" y="197"/>
                </a:lnTo>
                <a:lnTo>
                  <a:pt x="1252" y="192"/>
                </a:lnTo>
                <a:lnTo>
                  <a:pt x="1253" y="192"/>
                </a:lnTo>
                <a:lnTo>
                  <a:pt x="1248" y="198"/>
                </a:lnTo>
                <a:close/>
                <a:moveTo>
                  <a:pt x="1246" y="197"/>
                </a:moveTo>
                <a:lnTo>
                  <a:pt x="1245" y="196"/>
                </a:lnTo>
                <a:lnTo>
                  <a:pt x="1250" y="190"/>
                </a:lnTo>
                <a:lnTo>
                  <a:pt x="1251" y="191"/>
                </a:lnTo>
                <a:lnTo>
                  <a:pt x="1246" y="197"/>
                </a:lnTo>
                <a:close/>
                <a:moveTo>
                  <a:pt x="264" y="189"/>
                </a:moveTo>
                <a:lnTo>
                  <a:pt x="259" y="183"/>
                </a:lnTo>
                <a:lnTo>
                  <a:pt x="260" y="182"/>
                </a:lnTo>
                <a:lnTo>
                  <a:pt x="265" y="188"/>
                </a:lnTo>
                <a:lnTo>
                  <a:pt x="264" y="189"/>
                </a:lnTo>
                <a:close/>
                <a:moveTo>
                  <a:pt x="266" y="187"/>
                </a:moveTo>
                <a:lnTo>
                  <a:pt x="261" y="181"/>
                </a:lnTo>
                <a:lnTo>
                  <a:pt x="262" y="180"/>
                </a:lnTo>
                <a:lnTo>
                  <a:pt x="267" y="186"/>
                </a:lnTo>
                <a:lnTo>
                  <a:pt x="266" y="187"/>
                </a:lnTo>
                <a:close/>
                <a:moveTo>
                  <a:pt x="1234" y="186"/>
                </a:moveTo>
                <a:lnTo>
                  <a:pt x="1233" y="185"/>
                </a:lnTo>
                <a:lnTo>
                  <a:pt x="1238" y="179"/>
                </a:lnTo>
                <a:lnTo>
                  <a:pt x="1239" y="180"/>
                </a:lnTo>
                <a:lnTo>
                  <a:pt x="1234" y="186"/>
                </a:lnTo>
                <a:close/>
                <a:moveTo>
                  <a:pt x="268" y="185"/>
                </a:moveTo>
                <a:lnTo>
                  <a:pt x="263" y="179"/>
                </a:lnTo>
                <a:lnTo>
                  <a:pt x="264" y="178"/>
                </a:lnTo>
                <a:lnTo>
                  <a:pt x="270" y="184"/>
                </a:lnTo>
                <a:lnTo>
                  <a:pt x="268" y="185"/>
                </a:lnTo>
                <a:close/>
                <a:moveTo>
                  <a:pt x="1232" y="184"/>
                </a:moveTo>
                <a:lnTo>
                  <a:pt x="1231" y="183"/>
                </a:lnTo>
                <a:lnTo>
                  <a:pt x="1236" y="177"/>
                </a:lnTo>
                <a:lnTo>
                  <a:pt x="1237" y="178"/>
                </a:lnTo>
                <a:lnTo>
                  <a:pt x="1232" y="184"/>
                </a:lnTo>
                <a:close/>
                <a:moveTo>
                  <a:pt x="1230" y="183"/>
                </a:moveTo>
                <a:lnTo>
                  <a:pt x="1229" y="182"/>
                </a:lnTo>
                <a:lnTo>
                  <a:pt x="1234" y="176"/>
                </a:lnTo>
                <a:lnTo>
                  <a:pt x="1235" y="177"/>
                </a:lnTo>
                <a:lnTo>
                  <a:pt x="1230" y="183"/>
                </a:lnTo>
                <a:close/>
                <a:moveTo>
                  <a:pt x="281" y="175"/>
                </a:moveTo>
                <a:lnTo>
                  <a:pt x="276" y="169"/>
                </a:lnTo>
                <a:lnTo>
                  <a:pt x="277" y="168"/>
                </a:lnTo>
                <a:lnTo>
                  <a:pt x="282" y="174"/>
                </a:lnTo>
                <a:lnTo>
                  <a:pt x="281" y="175"/>
                </a:lnTo>
                <a:close/>
                <a:moveTo>
                  <a:pt x="283" y="173"/>
                </a:moveTo>
                <a:lnTo>
                  <a:pt x="278" y="167"/>
                </a:lnTo>
                <a:lnTo>
                  <a:pt x="279" y="166"/>
                </a:lnTo>
                <a:lnTo>
                  <a:pt x="284" y="172"/>
                </a:lnTo>
                <a:lnTo>
                  <a:pt x="283" y="173"/>
                </a:lnTo>
                <a:close/>
                <a:moveTo>
                  <a:pt x="1217" y="172"/>
                </a:moveTo>
                <a:lnTo>
                  <a:pt x="1216" y="172"/>
                </a:lnTo>
                <a:lnTo>
                  <a:pt x="1221" y="165"/>
                </a:lnTo>
                <a:lnTo>
                  <a:pt x="1222" y="166"/>
                </a:lnTo>
                <a:lnTo>
                  <a:pt x="1217" y="172"/>
                </a:lnTo>
                <a:close/>
                <a:moveTo>
                  <a:pt x="285" y="172"/>
                </a:moveTo>
                <a:lnTo>
                  <a:pt x="280" y="165"/>
                </a:lnTo>
                <a:lnTo>
                  <a:pt x="281" y="165"/>
                </a:lnTo>
                <a:lnTo>
                  <a:pt x="286" y="171"/>
                </a:lnTo>
                <a:lnTo>
                  <a:pt x="285" y="172"/>
                </a:lnTo>
                <a:close/>
                <a:moveTo>
                  <a:pt x="1215" y="171"/>
                </a:moveTo>
                <a:lnTo>
                  <a:pt x="1214" y="170"/>
                </a:lnTo>
                <a:lnTo>
                  <a:pt x="1219" y="164"/>
                </a:lnTo>
                <a:lnTo>
                  <a:pt x="1220" y="165"/>
                </a:lnTo>
                <a:lnTo>
                  <a:pt x="1215" y="171"/>
                </a:lnTo>
                <a:close/>
                <a:moveTo>
                  <a:pt x="1213" y="169"/>
                </a:moveTo>
                <a:lnTo>
                  <a:pt x="1212" y="168"/>
                </a:lnTo>
                <a:lnTo>
                  <a:pt x="1217" y="162"/>
                </a:lnTo>
                <a:lnTo>
                  <a:pt x="1218" y="163"/>
                </a:lnTo>
                <a:lnTo>
                  <a:pt x="1213" y="169"/>
                </a:lnTo>
                <a:close/>
                <a:moveTo>
                  <a:pt x="298" y="162"/>
                </a:moveTo>
                <a:lnTo>
                  <a:pt x="293" y="155"/>
                </a:lnTo>
                <a:lnTo>
                  <a:pt x="294" y="155"/>
                </a:lnTo>
                <a:lnTo>
                  <a:pt x="299" y="161"/>
                </a:lnTo>
                <a:lnTo>
                  <a:pt x="298" y="162"/>
                </a:lnTo>
                <a:close/>
                <a:moveTo>
                  <a:pt x="300" y="160"/>
                </a:moveTo>
                <a:lnTo>
                  <a:pt x="295" y="154"/>
                </a:lnTo>
                <a:lnTo>
                  <a:pt x="296" y="153"/>
                </a:lnTo>
                <a:lnTo>
                  <a:pt x="301" y="159"/>
                </a:lnTo>
                <a:lnTo>
                  <a:pt x="300" y="160"/>
                </a:lnTo>
                <a:close/>
                <a:moveTo>
                  <a:pt x="1201" y="159"/>
                </a:moveTo>
                <a:lnTo>
                  <a:pt x="1199" y="159"/>
                </a:lnTo>
                <a:lnTo>
                  <a:pt x="1204" y="152"/>
                </a:lnTo>
                <a:lnTo>
                  <a:pt x="1205" y="153"/>
                </a:lnTo>
                <a:lnTo>
                  <a:pt x="1201" y="159"/>
                </a:lnTo>
                <a:close/>
                <a:moveTo>
                  <a:pt x="302" y="159"/>
                </a:moveTo>
                <a:lnTo>
                  <a:pt x="297" y="152"/>
                </a:lnTo>
                <a:lnTo>
                  <a:pt x="298" y="151"/>
                </a:lnTo>
                <a:lnTo>
                  <a:pt x="303" y="158"/>
                </a:lnTo>
                <a:lnTo>
                  <a:pt x="302" y="159"/>
                </a:lnTo>
                <a:close/>
                <a:moveTo>
                  <a:pt x="1198" y="158"/>
                </a:moveTo>
                <a:lnTo>
                  <a:pt x="1197" y="157"/>
                </a:lnTo>
                <a:lnTo>
                  <a:pt x="1202" y="151"/>
                </a:lnTo>
                <a:lnTo>
                  <a:pt x="1203" y="151"/>
                </a:lnTo>
                <a:lnTo>
                  <a:pt x="1198" y="158"/>
                </a:lnTo>
                <a:close/>
                <a:moveTo>
                  <a:pt x="1196" y="156"/>
                </a:moveTo>
                <a:lnTo>
                  <a:pt x="1195" y="155"/>
                </a:lnTo>
                <a:lnTo>
                  <a:pt x="1200" y="149"/>
                </a:lnTo>
                <a:lnTo>
                  <a:pt x="1201" y="150"/>
                </a:lnTo>
                <a:lnTo>
                  <a:pt x="1196" y="156"/>
                </a:lnTo>
                <a:close/>
                <a:moveTo>
                  <a:pt x="315" y="149"/>
                </a:moveTo>
                <a:lnTo>
                  <a:pt x="310" y="143"/>
                </a:lnTo>
                <a:lnTo>
                  <a:pt x="311" y="141"/>
                </a:lnTo>
                <a:lnTo>
                  <a:pt x="316" y="148"/>
                </a:lnTo>
                <a:lnTo>
                  <a:pt x="315" y="149"/>
                </a:lnTo>
                <a:close/>
                <a:moveTo>
                  <a:pt x="317" y="147"/>
                </a:moveTo>
                <a:lnTo>
                  <a:pt x="312" y="141"/>
                </a:lnTo>
                <a:lnTo>
                  <a:pt x="313" y="140"/>
                </a:lnTo>
                <a:lnTo>
                  <a:pt x="318" y="147"/>
                </a:lnTo>
                <a:lnTo>
                  <a:pt x="317" y="147"/>
                </a:lnTo>
                <a:close/>
                <a:moveTo>
                  <a:pt x="1183" y="147"/>
                </a:moveTo>
                <a:lnTo>
                  <a:pt x="1182" y="146"/>
                </a:lnTo>
                <a:lnTo>
                  <a:pt x="1187" y="139"/>
                </a:lnTo>
                <a:lnTo>
                  <a:pt x="1188" y="140"/>
                </a:lnTo>
                <a:lnTo>
                  <a:pt x="1183" y="147"/>
                </a:lnTo>
                <a:close/>
                <a:moveTo>
                  <a:pt x="319" y="146"/>
                </a:moveTo>
                <a:lnTo>
                  <a:pt x="315" y="139"/>
                </a:lnTo>
                <a:lnTo>
                  <a:pt x="316" y="138"/>
                </a:lnTo>
                <a:lnTo>
                  <a:pt x="320" y="145"/>
                </a:lnTo>
                <a:lnTo>
                  <a:pt x="319" y="146"/>
                </a:lnTo>
                <a:close/>
                <a:moveTo>
                  <a:pt x="1181" y="145"/>
                </a:moveTo>
                <a:lnTo>
                  <a:pt x="1180" y="144"/>
                </a:lnTo>
                <a:lnTo>
                  <a:pt x="1184" y="138"/>
                </a:lnTo>
                <a:lnTo>
                  <a:pt x="1186" y="138"/>
                </a:lnTo>
                <a:lnTo>
                  <a:pt x="1181" y="145"/>
                </a:lnTo>
                <a:close/>
                <a:moveTo>
                  <a:pt x="1179" y="144"/>
                </a:moveTo>
                <a:lnTo>
                  <a:pt x="1178" y="143"/>
                </a:lnTo>
                <a:lnTo>
                  <a:pt x="1182" y="136"/>
                </a:lnTo>
                <a:lnTo>
                  <a:pt x="1183" y="137"/>
                </a:lnTo>
                <a:lnTo>
                  <a:pt x="1179" y="144"/>
                </a:lnTo>
                <a:close/>
                <a:moveTo>
                  <a:pt x="332" y="137"/>
                </a:moveTo>
                <a:lnTo>
                  <a:pt x="328" y="130"/>
                </a:lnTo>
                <a:lnTo>
                  <a:pt x="329" y="129"/>
                </a:lnTo>
                <a:lnTo>
                  <a:pt x="333" y="136"/>
                </a:lnTo>
                <a:lnTo>
                  <a:pt x="332" y="137"/>
                </a:lnTo>
                <a:close/>
                <a:moveTo>
                  <a:pt x="335" y="135"/>
                </a:moveTo>
                <a:lnTo>
                  <a:pt x="330" y="128"/>
                </a:lnTo>
                <a:lnTo>
                  <a:pt x="331" y="128"/>
                </a:lnTo>
                <a:lnTo>
                  <a:pt x="336" y="134"/>
                </a:lnTo>
                <a:lnTo>
                  <a:pt x="335" y="135"/>
                </a:lnTo>
                <a:close/>
                <a:moveTo>
                  <a:pt x="1166" y="134"/>
                </a:moveTo>
                <a:lnTo>
                  <a:pt x="1165" y="134"/>
                </a:lnTo>
                <a:lnTo>
                  <a:pt x="1169" y="127"/>
                </a:lnTo>
                <a:lnTo>
                  <a:pt x="1170" y="128"/>
                </a:lnTo>
                <a:lnTo>
                  <a:pt x="1166" y="134"/>
                </a:lnTo>
                <a:close/>
                <a:moveTo>
                  <a:pt x="337" y="134"/>
                </a:moveTo>
                <a:lnTo>
                  <a:pt x="332" y="127"/>
                </a:lnTo>
                <a:lnTo>
                  <a:pt x="333" y="126"/>
                </a:lnTo>
                <a:lnTo>
                  <a:pt x="338" y="133"/>
                </a:lnTo>
                <a:lnTo>
                  <a:pt x="337" y="134"/>
                </a:lnTo>
                <a:close/>
                <a:moveTo>
                  <a:pt x="1163" y="133"/>
                </a:moveTo>
                <a:lnTo>
                  <a:pt x="1162" y="132"/>
                </a:lnTo>
                <a:lnTo>
                  <a:pt x="1167" y="125"/>
                </a:lnTo>
                <a:lnTo>
                  <a:pt x="1168" y="126"/>
                </a:lnTo>
                <a:lnTo>
                  <a:pt x="1163" y="133"/>
                </a:lnTo>
                <a:close/>
                <a:moveTo>
                  <a:pt x="1161" y="131"/>
                </a:moveTo>
                <a:lnTo>
                  <a:pt x="1160" y="131"/>
                </a:lnTo>
                <a:lnTo>
                  <a:pt x="1165" y="124"/>
                </a:lnTo>
                <a:lnTo>
                  <a:pt x="1166" y="125"/>
                </a:lnTo>
                <a:lnTo>
                  <a:pt x="1161" y="131"/>
                </a:lnTo>
                <a:close/>
                <a:moveTo>
                  <a:pt x="350" y="125"/>
                </a:moveTo>
                <a:lnTo>
                  <a:pt x="346" y="118"/>
                </a:lnTo>
                <a:lnTo>
                  <a:pt x="347" y="117"/>
                </a:lnTo>
                <a:lnTo>
                  <a:pt x="351" y="124"/>
                </a:lnTo>
                <a:lnTo>
                  <a:pt x="350" y="125"/>
                </a:lnTo>
                <a:close/>
                <a:moveTo>
                  <a:pt x="352" y="123"/>
                </a:moveTo>
                <a:lnTo>
                  <a:pt x="348" y="117"/>
                </a:lnTo>
                <a:lnTo>
                  <a:pt x="349" y="116"/>
                </a:lnTo>
                <a:lnTo>
                  <a:pt x="353" y="123"/>
                </a:lnTo>
                <a:lnTo>
                  <a:pt x="352" y="123"/>
                </a:lnTo>
                <a:close/>
                <a:moveTo>
                  <a:pt x="1148" y="123"/>
                </a:moveTo>
                <a:lnTo>
                  <a:pt x="1146" y="122"/>
                </a:lnTo>
                <a:lnTo>
                  <a:pt x="1151" y="115"/>
                </a:lnTo>
                <a:lnTo>
                  <a:pt x="1152" y="116"/>
                </a:lnTo>
                <a:lnTo>
                  <a:pt x="1148" y="123"/>
                </a:lnTo>
                <a:close/>
                <a:moveTo>
                  <a:pt x="354" y="122"/>
                </a:moveTo>
                <a:lnTo>
                  <a:pt x="350" y="115"/>
                </a:lnTo>
                <a:lnTo>
                  <a:pt x="351" y="114"/>
                </a:lnTo>
                <a:lnTo>
                  <a:pt x="356" y="121"/>
                </a:lnTo>
                <a:lnTo>
                  <a:pt x="354" y="122"/>
                </a:lnTo>
                <a:close/>
                <a:moveTo>
                  <a:pt x="1145" y="121"/>
                </a:moveTo>
                <a:lnTo>
                  <a:pt x="1144" y="120"/>
                </a:lnTo>
                <a:lnTo>
                  <a:pt x="1148" y="114"/>
                </a:lnTo>
                <a:lnTo>
                  <a:pt x="1150" y="114"/>
                </a:lnTo>
                <a:lnTo>
                  <a:pt x="1145" y="121"/>
                </a:lnTo>
                <a:close/>
                <a:moveTo>
                  <a:pt x="1143" y="120"/>
                </a:moveTo>
                <a:lnTo>
                  <a:pt x="1142" y="119"/>
                </a:lnTo>
                <a:lnTo>
                  <a:pt x="1146" y="112"/>
                </a:lnTo>
                <a:lnTo>
                  <a:pt x="1147" y="113"/>
                </a:lnTo>
                <a:lnTo>
                  <a:pt x="1143" y="120"/>
                </a:lnTo>
                <a:close/>
                <a:moveTo>
                  <a:pt x="368" y="114"/>
                </a:moveTo>
                <a:lnTo>
                  <a:pt x="364" y="107"/>
                </a:lnTo>
                <a:lnTo>
                  <a:pt x="365" y="106"/>
                </a:lnTo>
                <a:lnTo>
                  <a:pt x="369" y="113"/>
                </a:lnTo>
                <a:lnTo>
                  <a:pt x="368" y="114"/>
                </a:lnTo>
                <a:close/>
                <a:moveTo>
                  <a:pt x="371" y="112"/>
                </a:moveTo>
                <a:lnTo>
                  <a:pt x="367" y="105"/>
                </a:lnTo>
                <a:lnTo>
                  <a:pt x="368" y="105"/>
                </a:lnTo>
                <a:lnTo>
                  <a:pt x="372" y="112"/>
                </a:lnTo>
                <a:lnTo>
                  <a:pt x="371" y="112"/>
                </a:lnTo>
                <a:close/>
                <a:moveTo>
                  <a:pt x="1129" y="111"/>
                </a:moveTo>
                <a:lnTo>
                  <a:pt x="1128" y="111"/>
                </a:lnTo>
                <a:lnTo>
                  <a:pt x="1132" y="104"/>
                </a:lnTo>
                <a:lnTo>
                  <a:pt x="1133" y="105"/>
                </a:lnTo>
                <a:lnTo>
                  <a:pt x="1129" y="111"/>
                </a:lnTo>
                <a:close/>
                <a:moveTo>
                  <a:pt x="373" y="111"/>
                </a:moveTo>
                <a:lnTo>
                  <a:pt x="369" y="104"/>
                </a:lnTo>
                <a:lnTo>
                  <a:pt x="370" y="103"/>
                </a:lnTo>
                <a:lnTo>
                  <a:pt x="374" y="110"/>
                </a:lnTo>
                <a:lnTo>
                  <a:pt x="373" y="111"/>
                </a:lnTo>
                <a:close/>
                <a:moveTo>
                  <a:pt x="1127" y="110"/>
                </a:moveTo>
                <a:lnTo>
                  <a:pt x="1126" y="109"/>
                </a:lnTo>
                <a:lnTo>
                  <a:pt x="1130" y="103"/>
                </a:lnTo>
                <a:lnTo>
                  <a:pt x="1131" y="103"/>
                </a:lnTo>
                <a:lnTo>
                  <a:pt x="1127" y="110"/>
                </a:lnTo>
                <a:close/>
                <a:moveTo>
                  <a:pt x="1125" y="109"/>
                </a:moveTo>
                <a:lnTo>
                  <a:pt x="1124" y="108"/>
                </a:lnTo>
                <a:lnTo>
                  <a:pt x="1128" y="101"/>
                </a:lnTo>
                <a:lnTo>
                  <a:pt x="1129" y="102"/>
                </a:lnTo>
                <a:lnTo>
                  <a:pt x="1125" y="109"/>
                </a:lnTo>
                <a:close/>
                <a:moveTo>
                  <a:pt x="387" y="103"/>
                </a:moveTo>
                <a:lnTo>
                  <a:pt x="383" y="96"/>
                </a:lnTo>
                <a:lnTo>
                  <a:pt x="384" y="95"/>
                </a:lnTo>
                <a:lnTo>
                  <a:pt x="388" y="102"/>
                </a:lnTo>
                <a:lnTo>
                  <a:pt x="387" y="103"/>
                </a:lnTo>
                <a:close/>
                <a:moveTo>
                  <a:pt x="389" y="102"/>
                </a:moveTo>
                <a:lnTo>
                  <a:pt x="385" y="95"/>
                </a:lnTo>
                <a:lnTo>
                  <a:pt x="386" y="94"/>
                </a:lnTo>
                <a:lnTo>
                  <a:pt x="390" y="101"/>
                </a:lnTo>
                <a:lnTo>
                  <a:pt x="389" y="102"/>
                </a:lnTo>
                <a:close/>
                <a:moveTo>
                  <a:pt x="1111" y="101"/>
                </a:moveTo>
                <a:lnTo>
                  <a:pt x="1110" y="100"/>
                </a:lnTo>
                <a:lnTo>
                  <a:pt x="1114" y="93"/>
                </a:lnTo>
                <a:lnTo>
                  <a:pt x="1115" y="94"/>
                </a:lnTo>
                <a:lnTo>
                  <a:pt x="1111" y="101"/>
                </a:lnTo>
                <a:close/>
                <a:moveTo>
                  <a:pt x="391" y="100"/>
                </a:moveTo>
                <a:lnTo>
                  <a:pt x="387" y="93"/>
                </a:lnTo>
                <a:lnTo>
                  <a:pt x="389" y="93"/>
                </a:lnTo>
                <a:lnTo>
                  <a:pt x="392" y="100"/>
                </a:lnTo>
                <a:lnTo>
                  <a:pt x="391" y="100"/>
                </a:lnTo>
                <a:close/>
                <a:moveTo>
                  <a:pt x="1109" y="100"/>
                </a:moveTo>
                <a:lnTo>
                  <a:pt x="1107" y="99"/>
                </a:lnTo>
                <a:lnTo>
                  <a:pt x="1111" y="92"/>
                </a:lnTo>
                <a:lnTo>
                  <a:pt x="1112" y="93"/>
                </a:lnTo>
                <a:lnTo>
                  <a:pt x="1109" y="100"/>
                </a:lnTo>
                <a:close/>
                <a:moveTo>
                  <a:pt x="1106" y="98"/>
                </a:moveTo>
                <a:lnTo>
                  <a:pt x="1105" y="98"/>
                </a:lnTo>
                <a:lnTo>
                  <a:pt x="1109" y="91"/>
                </a:lnTo>
                <a:lnTo>
                  <a:pt x="1110" y="91"/>
                </a:lnTo>
                <a:lnTo>
                  <a:pt x="1106" y="98"/>
                </a:lnTo>
                <a:close/>
                <a:moveTo>
                  <a:pt x="406" y="93"/>
                </a:moveTo>
                <a:lnTo>
                  <a:pt x="402" y="86"/>
                </a:lnTo>
                <a:lnTo>
                  <a:pt x="403" y="85"/>
                </a:lnTo>
                <a:lnTo>
                  <a:pt x="407" y="92"/>
                </a:lnTo>
                <a:lnTo>
                  <a:pt x="406" y="93"/>
                </a:lnTo>
                <a:close/>
                <a:moveTo>
                  <a:pt x="408" y="92"/>
                </a:moveTo>
                <a:lnTo>
                  <a:pt x="404" y="85"/>
                </a:lnTo>
                <a:lnTo>
                  <a:pt x="405" y="84"/>
                </a:lnTo>
                <a:lnTo>
                  <a:pt x="409" y="91"/>
                </a:lnTo>
                <a:lnTo>
                  <a:pt x="408" y="92"/>
                </a:lnTo>
                <a:close/>
                <a:moveTo>
                  <a:pt x="1092" y="91"/>
                </a:moveTo>
                <a:lnTo>
                  <a:pt x="1091" y="90"/>
                </a:lnTo>
                <a:lnTo>
                  <a:pt x="1094" y="83"/>
                </a:lnTo>
                <a:lnTo>
                  <a:pt x="1096" y="84"/>
                </a:lnTo>
                <a:lnTo>
                  <a:pt x="1092" y="91"/>
                </a:lnTo>
                <a:close/>
                <a:moveTo>
                  <a:pt x="410" y="90"/>
                </a:moveTo>
                <a:lnTo>
                  <a:pt x="407" y="83"/>
                </a:lnTo>
                <a:lnTo>
                  <a:pt x="408" y="83"/>
                </a:lnTo>
                <a:lnTo>
                  <a:pt x="411" y="90"/>
                </a:lnTo>
                <a:lnTo>
                  <a:pt x="410" y="90"/>
                </a:lnTo>
                <a:close/>
                <a:moveTo>
                  <a:pt x="1089" y="90"/>
                </a:moveTo>
                <a:lnTo>
                  <a:pt x="1088" y="89"/>
                </a:lnTo>
                <a:lnTo>
                  <a:pt x="1092" y="82"/>
                </a:lnTo>
                <a:lnTo>
                  <a:pt x="1093" y="82"/>
                </a:lnTo>
                <a:lnTo>
                  <a:pt x="1089" y="90"/>
                </a:lnTo>
                <a:close/>
                <a:moveTo>
                  <a:pt x="1087" y="88"/>
                </a:moveTo>
                <a:lnTo>
                  <a:pt x="1086" y="88"/>
                </a:lnTo>
                <a:lnTo>
                  <a:pt x="1090" y="81"/>
                </a:lnTo>
                <a:lnTo>
                  <a:pt x="1091" y="81"/>
                </a:lnTo>
                <a:lnTo>
                  <a:pt x="1087" y="88"/>
                </a:lnTo>
                <a:close/>
                <a:moveTo>
                  <a:pt x="424" y="83"/>
                </a:moveTo>
                <a:lnTo>
                  <a:pt x="421" y="76"/>
                </a:lnTo>
                <a:lnTo>
                  <a:pt x="422" y="75"/>
                </a:lnTo>
                <a:lnTo>
                  <a:pt x="426" y="83"/>
                </a:lnTo>
                <a:lnTo>
                  <a:pt x="424" y="83"/>
                </a:lnTo>
                <a:close/>
                <a:moveTo>
                  <a:pt x="427" y="82"/>
                </a:moveTo>
                <a:lnTo>
                  <a:pt x="423" y="75"/>
                </a:lnTo>
                <a:lnTo>
                  <a:pt x="425" y="74"/>
                </a:lnTo>
                <a:lnTo>
                  <a:pt x="428" y="82"/>
                </a:lnTo>
                <a:lnTo>
                  <a:pt x="427" y="82"/>
                </a:lnTo>
                <a:close/>
                <a:moveTo>
                  <a:pt x="1073" y="81"/>
                </a:moveTo>
                <a:lnTo>
                  <a:pt x="1072" y="81"/>
                </a:lnTo>
                <a:lnTo>
                  <a:pt x="1075" y="73"/>
                </a:lnTo>
                <a:lnTo>
                  <a:pt x="1076" y="74"/>
                </a:lnTo>
                <a:lnTo>
                  <a:pt x="1073" y="81"/>
                </a:lnTo>
                <a:close/>
                <a:moveTo>
                  <a:pt x="429" y="81"/>
                </a:moveTo>
                <a:lnTo>
                  <a:pt x="426" y="73"/>
                </a:lnTo>
                <a:lnTo>
                  <a:pt x="427" y="73"/>
                </a:lnTo>
                <a:lnTo>
                  <a:pt x="430" y="80"/>
                </a:lnTo>
                <a:lnTo>
                  <a:pt x="429" y="81"/>
                </a:lnTo>
                <a:close/>
                <a:moveTo>
                  <a:pt x="1070" y="80"/>
                </a:moveTo>
                <a:lnTo>
                  <a:pt x="1069" y="79"/>
                </a:lnTo>
                <a:lnTo>
                  <a:pt x="1073" y="72"/>
                </a:lnTo>
                <a:lnTo>
                  <a:pt x="1074" y="73"/>
                </a:lnTo>
                <a:lnTo>
                  <a:pt x="1070" y="80"/>
                </a:lnTo>
                <a:close/>
                <a:moveTo>
                  <a:pt x="1068" y="79"/>
                </a:moveTo>
                <a:lnTo>
                  <a:pt x="1067" y="78"/>
                </a:lnTo>
                <a:lnTo>
                  <a:pt x="1070" y="71"/>
                </a:lnTo>
                <a:lnTo>
                  <a:pt x="1071" y="71"/>
                </a:lnTo>
                <a:lnTo>
                  <a:pt x="1068" y="79"/>
                </a:lnTo>
                <a:close/>
                <a:moveTo>
                  <a:pt x="444" y="74"/>
                </a:moveTo>
                <a:lnTo>
                  <a:pt x="441" y="67"/>
                </a:lnTo>
                <a:lnTo>
                  <a:pt x="442" y="66"/>
                </a:lnTo>
                <a:lnTo>
                  <a:pt x="445" y="73"/>
                </a:lnTo>
                <a:lnTo>
                  <a:pt x="444" y="74"/>
                </a:lnTo>
                <a:close/>
                <a:moveTo>
                  <a:pt x="446" y="73"/>
                </a:moveTo>
                <a:lnTo>
                  <a:pt x="443" y="66"/>
                </a:lnTo>
                <a:lnTo>
                  <a:pt x="444" y="65"/>
                </a:lnTo>
                <a:lnTo>
                  <a:pt x="448" y="72"/>
                </a:lnTo>
                <a:lnTo>
                  <a:pt x="446" y="73"/>
                </a:lnTo>
                <a:close/>
                <a:moveTo>
                  <a:pt x="1053" y="72"/>
                </a:moveTo>
                <a:lnTo>
                  <a:pt x="1052" y="71"/>
                </a:lnTo>
                <a:lnTo>
                  <a:pt x="1055" y="64"/>
                </a:lnTo>
                <a:lnTo>
                  <a:pt x="1056" y="65"/>
                </a:lnTo>
                <a:lnTo>
                  <a:pt x="1053" y="72"/>
                </a:lnTo>
                <a:close/>
                <a:moveTo>
                  <a:pt x="449" y="72"/>
                </a:moveTo>
                <a:lnTo>
                  <a:pt x="446" y="64"/>
                </a:lnTo>
                <a:lnTo>
                  <a:pt x="447" y="64"/>
                </a:lnTo>
                <a:lnTo>
                  <a:pt x="450" y="71"/>
                </a:lnTo>
                <a:lnTo>
                  <a:pt x="449" y="72"/>
                </a:lnTo>
                <a:close/>
                <a:moveTo>
                  <a:pt x="1051" y="71"/>
                </a:moveTo>
                <a:lnTo>
                  <a:pt x="1049" y="70"/>
                </a:lnTo>
                <a:lnTo>
                  <a:pt x="1053" y="63"/>
                </a:lnTo>
                <a:lnTo>
                  <a:pt x="1054" y="64"/>
                </a:lnTo>
                <a:lnTo>
                  <a:pt x="1051" y="71"/>
                </a:lnTo>
                <a:close/>
                <a:moveTo>
                  <a:pt x="1048" y="70"/>
                </a:moveTo>
                <a:lnTo>
                  <a:pt x="1047" y="69"/>
                </a:lnTo>
                <a:lnTo>
                  <a:pt x="1050" y="62"/>
                </a:lnTo>
                <a:lnTo>
                  <a:pt x="1051" y="63"/>
                </a:lnTo>
                <a:lnTo>
                  <a:pt x="1048" y="70"/>
                </a:lnTo>
                <a:close/>
                <a:moveTo>
                  <a:pt x="463" y="65"/>
                </a:moveTo>
                <a:lnTo>
                  <a:pt x="460" y="58"/>
                </a:lnTo>
                <a:lnTo>
                  <a:pt x="461" y="58"/>
                </a:lnTo>
                <a:lnTo>
                  <a:pt x="465" y="65"/>
                </a:lnTo>
                <a:lnTo>
                  <a:pt x="463" y="65"/>
                </a:lnTo>
                <a:close/>
                <a:moveTo>
                  <a:pt x="466" y="64"/>
                </a:moveTo>
                <a:lnTo>
                  <a:pt x="463" y="57"/>
                </a:lnTo>
                <a:lnTo>
                  <a:pt x="464" y="57"/>
                </a:lnTo>
                <a:lnTo>
                  <a:pt x="467" y="64"/>
                </a:lnTo>
                <a:lnTo>
                  <a:pt x="466" y="64"/>
                </a:lnTo>
                <a:close/>
                <a:moveTo>
                  <a:pt x="1034" y="64"/>
                </a:moveTo>
                <a:lnTo>
                  <a:pt x="1032" y="63"/>
                </a:lnTo>
                <a:lnTo>
                  <a:pt x="1035" y="56"/>
                </a:lnTo>
                <a:lnTo>
                  <a:pt x="1037" y="56"/>
                </a:lnTo>
                <a:lnTo>
                  <a:pt x="1034" y="64"/>
                </a:lnTo>
                <a:close/>
                <a:moveTo>
                  <a:pt x="468" y="63"/>
                </a:moveTo>
                <a:lnTo>
                  <a:pt x="465" y="56"/>
                </a:lnTo>
                <a:lnTo>
                  <a:pt x="466" y="55"/>
                </a:lnTo>
                <a:lnTo>
                  <a:pt x="469" y="63"/>
                </a:lnTo>
                <a:lnTo>
                  <a:pt x="468" y="63"/>
                </a:lnTo>
                <a:close/>
                <a:moveTo>
                  <a:pt x="1031" y="63"/>
                </a:moveTo>
                <a:lnTo>
                  <a:pt x="1030" y="62"/>
                </a:lnTo>
                <a:lnTo>
                  <a:pt x="1033" y="55"/>
                </a:lnTo>
                <a:lnTo>
                  <a:pt x="1034" y="55"/>
                </a:lnTo>
                <a:lnTo>
                  <a:pt x="1031" y="63"/>
                </a:lnTo>
                <a:close/>
                <a:moveTo>
                  <a:pt x="1029" y="62"/>
                </a:moveTo>
                <a:lnTo>
                  <a:pt x="1027" y="61"/>
                </a:lnTo>
                <a:lnTo>
                  <a:pt x="1030" y="54"/>
                </a:lnTo>
                <a:lnTo>
                  <a:pt x="1032" y="54"/>
                </a:lnTo>
                <a:lnTo>
                  <a:pt x="1029" y="62"/>
                </a:lnTo>
                <a:close/>
                <a:moveTo>
                  <a:pt x="483" y="58"/>
                </a:moveTo>
                <a:lnTo>
                  <a:pt x="480" y="50"/>
                </a:lnTo>
                <a:lnTo>
                  <a:pt x="482" y="50"/>
                </a:lnTo>
                <a:lnTo>
                  <a:pt x="485" y="57"/>
                </a:lnTo>
                <a:lnTo>
                  <a:pt x="483" y="58"/>
                </a:lnTo>
                <a:close/>
                <a:moveTo>
                  <a:pt x="486" y="57"/>
                </a:moveTo>
                <a:lnTo>
                  <a:pt x="483" y="49"/>
                </a:lnTo>
                <a:lnTo>
                  <a:pt x="484" y="49"/>
                </a:lnTo>
                <a:lnTo>
                  <a:pt x="487" y="56"/>
                </a:lnTo>
                <a:lnTo>
                  <a:pt x="486" y="57"/>
                </a:lnTo>
                <a:close/>
                <a:moveTo>
                  <a:pt x="1013" y="56"/>
                </a:moveTo>
                <a:lnTo>
                  <a:pt x="1012" y="55"/>
                </a:lnTo>
                <a:lnTo>
                  <a:pt x="1015" y="48"/>
                </a:lnTo>
                <a:lnTo>
                  <a:pt x="1016" y="48"/>
                </a:lnTo>
                <a:lnTo>
                  <a:pt x="1013" y="56"/>
                </a:lnTo>
                <a:close/>
                <a:moveTo>
                  <a:pt x="488" y="56"/>
                </a:moveTo>
                <a:lnTo>
                  <a:pt x="486" y="48"/>
                </a:lnTo>
                <a:lnTo>
                  <a:pt x="487" y="48"/>
                </a:lnTo>
                <a:lnTo>
                  <a:pt x="490" y="55"/>
                </a:lnTo>
                <a:lnTo>
                  <a:pt x="488" y="56"/>
                </a:lnTo>
                <a:close/>
                <a:moveTo>
                  <a:pt x="1011" y="55"/>
                </a:moveTo>
                <a:lnTo>
                  <a:pt x="1010" y="54"/>
                </a:lnTo>
                <a:lnTo>
                  <a:pt x="1012" y="47"/>
                </a:lnTo>
                <a:lnTo>
                  <a:pt x="1014" y="47"/>
                </a:lnTo>
                <a:lnTo>
                  <a:pt x="1011" y="55"/>
                </a:lnTo>
                <a:close/>
                <a:moveTo>
                  <a:pt x="1008" y="54"/>
                </a:moveTo>
                <a:lnTo>
                  <a:pt x="1007" y="53"/>
                </a:lnTo>
                <a:lnTo>
                  <a:pt x="1010" y="46"/>
                </a:lnTo>
                <a:lnTo>
                  <a:pt x="1011" y="46"/>
                </a:lnTo>
                <a:lnTo>
                  <a:pt x="1008" y="54"/>
                </a:lnTo>
                <a:close/>
                <a:moveTo>
                  <a:pt x="503" y="50"/>
                </a:moveTo>
                <a:lnTo>
                  <a:pt x="501" y="43"/>
                </a:lnTo>
                <a:lnTo>
                  <a:pt x="502" y="42"/>
                </a:lnTo>
                <a:lnTo>
                  <a:pt x="505" y="50"/>
                </a:lnTo>
                <a:lnTo>
                  <a:pt x="503" y="50"/>
                </a:lnTo>
                <a:close/>
                <a:moveTo>
                  <a:pt x="506" y="49"/>
                </a:moveTo>
                <a:lnTo>
                  <a:pt x="503" y="42"/>
                </a:lnTo>
                <a:lnTo>
                  <a:pt x="504" y="41"/>
                </a:lnTo>
                <a:lnTo>
                  <a:pt x="507" y="49"/>
                </a:lnTo>
                <a:lnTo>
                  <a:pt x="506" y="49"/>
                </a:lnTo>
                <a:close/>
                <a:moveTo>
                  <a:pt x="993" y="49"/>
                </a:moveTo>
                <a:lnTo>
                  <a:pt x="992" y="48"/>
                </a:lnTo>
                <a:lnTo>
                  <a:pt x="995" y="41"/>
                </a:lnTo>
                <a:lnTo>
                  <a:pt x="996" y="41"/>
                </a:lnTo>
                <a:lnTo>
                  <a:pt x="993" y="49"/>
                </a:lnTo>
                <a:close/>
                <a:moveTo>
                  <a:pt x="508" y="48"/>
                </a:moveTo>
                <a:lnTo>
                  <a:pt x="506" y="41"/>
                </a:lnTo>
                <a:lnTo>
                  <a:pt x="507" y="40"/>
                </a:lnTo>
                <a:lnTo>
                  <a:pt x="510" y="48"/>
                </a:lnTo>
                <a:lnTo>
                  <a:pt x="508" y="48"/>
                </a:lnTo>
                <a:close/>
                <a:moveTo>
                  <a:pt x="991" y="48"/>
                </a:moveTo>
                <a:lnTo>
                  <a:pt x="990" y="47"/>
                </a:lnTo>
                <a:lnTo>
                  <a:pt x="992" y="40"/>
                </a:lnTo>
                <a:lnTo>
                  <a:pt x="993" y="40"/>
                </a:lnTo>
                <a:lnTo>
                  <a:pt x="991" y="48"/>
                </a:lnTo>
                <a:close/>
                <a:moveTo>
                  <a:pt x="988" y="47"/>
                </a:moveTo>
                <a:lnTo>
                  <a:pt x="987" y="46"/>
                </a:lnTo>
                <a:lnTo>
                  <a:pt x="990" y="39"/>
                </a:lnTo>
                <a:lnTo>
                  <a:pt x="991" y="39"/>
                </a:lnTo>
                <a:lnTo>
                  <a:pt x="988" y="47"/>
                </a:lnTo>
                <a:close/>
                <a:moveTo>
                  <a:pt x="524" y="43"/>
                </a:moveTo>
                <a:lnTo>
                  <a:pt x="521" y="36"/>
                </a:lnTo>
                <a:lnTo>
                  <a:pt x="522" y="35"/>
                </a:lnTo>
                <a:lnTo>
                  <a:pt x="525" y="43"/>
                </a:lnTo>
                <a:lnTo>
                  <a:pt x="524" y="43"/>
                </a:lnTo>
                <a:close/>
                <a:moveTo>
                  <a:pt x="526" y="43"/>
                </a:moveTo>
                <a:lnTo>
                  <a:pt x="524" y="35"/>
                </a:lnTo>
                <a:lnTo>
                  <a:pt x="525" y="35"/>
                </a:lnTo>
                <a:lnTo>
                  <a:pt x="528" y="42"/>
                </a:lnTo>
                <a:lnTo>
                  <a:pt x="526" y="43"/>
                </a:lnTo>
                <a:close/>
                <a:moveTo>
                  <a:pt x="973" y="42"/>
                </a:moveTo>
                <a:lnTo>
                  <a:pt x="971" y="41"/>
                </a:lnTo>
                <a:lnTo>
                  <a:pt x="974" y="34"/>
                </a:lnTo>
                <a:lnTo>
                  <a:pt x="975" y="34"/>
                </a:lnTo>
                <a:lnTo>
                  <a:pt x="973" y="42"/>
                </a:lnTo>
                <a:close/>
                <a:moveTo>
                  <a:pt x="529" y="42"/>
                </a:moveTo>
                <a:lnTo>
                  <a:pt x="526" y="34"/>
                </a:lnTo>
                <a:lnTo>
                  <a:pt x="528" y="34"/>
                </a:lnTo>
                <a:lnTo>
                  <a:pt x="530" y="41"/>
                </a:lnTo>
                <a:lnTo>
                  <a:pt x="529" y="42"/>
                </a:lnTo>
                <a:close/>
                <a:moveTo>
                  <a:pt x="970" y="41"/>
                </a:moveTo>
                <a:lnTo>
                  <a:pt x="969" y="41"/>
                </a:lnTo>
                <a:lnTo>
                  <a:pt x="971" y="33"/>
                </a:lnTo>
                <a:lnTo>
                  <a:pt x="973" y="33"/>
                </a:lnTo>
                <a:lnTo>
                  <a:pt x="970" y="41"/>
                </a:lnTo>
                <a:close/>
                <a:moveTo>
                  <a:pt x="968" y="40"/>
                </a:moveTo>
                <a:lnTo>
                  <a:pt x="966" y="40"/>
                </a:lnTo>
                <a:lnTo>
                  <a:pt x="969" y="32"/>
                </a:lnTo>
                <a:lnTo>
                  <a:pt x="970" y="33"/>
                </a:lnTo>
                <a:lnTo>
                  <a:pt x="968" y="40"/>
                </a:lnTo>
                <a:close/>
                <a:moveTo>
                  <a:pt x="544" y="37"/>
                </a:moveTo>
                <a:lnTo>
                  <a:pt x="542" y="29"/>
                </a:lnTo>
                <a:lnTo>
                  <a:pt x="543" y="29"/>
                </a:lnTo>
                <a:lnTo>
                  <a:pt x="545" y="37"/>
                </a:lnTo>
                <a:lnTo>
                  <a:pt x="544" y="37"/>
                </a:lnTo>
                <a:close/>
                <a:moveTo>
                  <a:pt x="547" y="36"/>
                </a:moveTo>
                <a:lnTo>
                  <a:pt x="544" y="29"/>
                </a:lnTo>
                <a:lnTo>
                  <a:pt x="546" y="28"/>
                </a:lnTo>
                <a:lnTo>
                  <a:pt x="548" y="36"/>
                </a:lnTo>
                <a:lnTo>
                  <a:pt x="547" y="36"/>
                </a:lnTo>
                <a:close/>
                <a:moveTo>
                  <a:pt x="952" y="36"/>
                </a:moveTo>
                <a:lnTo>
                  <a:pt x="951" y="35"/>
                </a:lnTo>
                <a:lnTo>
                  <a:pt x="953" y="28"/>
                </a:lnTo>
                <a:lnTo>
                  <a:pt x="955" y="28"/>
                </a:lnTo>
                <a:lnTo>
                  <a:pt x="952" y="36"/>
                </a:lnTo>
                <a:close/>
                <a:moveTo>
                  <a:pt x="549" y="36"/>
                </a:moveTo>
                <a:lnTo>
                  <a:pt x="547" y="28"/>
                </a:lnTo>
                <a:lnTo>
                  <a:pt x="548" y="28"/>
                </a:lnTo>
                <a:lnTo>
                  <a:pt x="550" y="35"/>
                </a:lnTo>
                <a:lnTo>
                  <a:pt x="549" y="36"/>
                </a:lnTo>
                <a:close/>
                <a:moveTo>
                  <a:pt x="950" y="35"/>
                </a:moveTo>
                <a:lnTo>
                  <a:pt x="949" y="35"/>
                </a:lnTo>
                <a:lnTo>
                  <a:pt x="951" y="27"/>
                </a:lnTo>
                <a:lnTo>
                  <a:pt x="952" y="27"/>
                </a:lnTo>
                <a:lnTo>
                  <a:pt x="950" y="35"/>
                </a:lnTo>
                <a:close/>
                <a:moveTo>
                  <a:pt x="947" y="34"/>
                </a:moveTo>
                <a:lnTo>
                  <a:pt x="946" y="34"/>
                </a:lnTo>
                <a:lnTo>
                  <a:pt x="948" y="26"/>
                </a:lnTo>
                <a:lnTo>
                  <a:pt x="949" y="27"/>
                </a:lnTo>
                <a:lnTo>
                  <a:pt x="947" y="34"/>
                </a:lnTo>
                <a:close/>
                <a:moveTo>
                  <a:pt x="565" y="32"/>
                </a:moveTo>
                <a:lnTo>
                  <a:pt x="563" y="24"/>
                </a:lnTo>
                <a:lnTo>
                  <a:pt x="564" y="23"/>
                </a:lnTo>
                <a:lnTo>
                  <a:pt x="566" y="31"/>
                </a:lnTo>
                <a:lnTo>
                  <a:pt x="565" y="32"/>
                </a:lnTo>
                <a:close/>
                <a:moveTo>
                  <a:pt x="567" y="31"/>
                </a:moveTo>
                <a:lnTo>
                  <a:pt x="566" y="23"/>
                </a:lnTo>
                <a:lnTo>
                  <a:pt x="567" y="23"/>
                </a:lnTo>
                <a:lnTo>
                  <a:pt x="569" y="31"/>
                </a:lnTo>
                <a:lnTo>
                  <a:pt x="567" y="31"/>
                </a:lnTo>
                <a:close/>
                <a:moveTo>
                  <a:pt x="932" y="30"/>
                </a:moveTo>
                <a:lnTo>
                  <a:pt x="930" y="30"/>
                </a:lnTo>
                <a:lnTo>
                  <a:pt x="932" y="22"/>
                </a:lnTo>
                <a:lnTo>
                  <a:pt x="933" y="23"/>
                </a:lnTo>
                <a:lnTo>
                  <a:pt x="932" y="30"/>
                </a:lnTo>
                <a:close/>
                <a:moveTo>
                  <a:pt x="570" y="30"/>
                </a:moveTo>
                <a:lnTo>
                  <a:pt x="568" y="23"/>
                </a:lnTo>
                <a:lnTo>
                  <a:pt x="569" y="22"/>
                </a:lnTo>
                <a:lnTo>
                  <a:pt x="571" y="30"/>
                </a:lnTo>
                <a:lnTo>
                  <a:pt x="570" y="30"/>
                </a:lnTo>
                <a:close/>
                <a:moveTo>
                  <a:pt x="929" y="30"/>
                </a:moveTo>
                <a:lnTo>
                  <a:pt x="928" y="29"/>
                </a:lnTo>
                <a:lnTo>
                  <a:pt x="930" y="22"/>
                </a:lnTo>
                <a:lnTo>
                  <a:pt x="931" y="22"/>
                </a:lnTo>
                <a:lnTo>
                  <a:pt x="929" y="30"/>
                </a:lnTo>
                <a:close/>
                <a:moveTo>
                  <a:pt x="926" y="29"/>
                </a:moveTo>
                <a:lnTo>
                  <a:pt x="925" y="29"/>
                </a:lnTo>
                <a:lnTo>
                  <a:pt x="927" y="21"/>
                </a:lnTo>
                <a:lnTo>
                  <a:pt x="928" y="21"/>
                </a:lnTo>
                <a:lnTo>
                  <a:pt x="926" y="29"/>
                </a:lnTo>
                <a:close/>
                <a:moveTo>
                  <a:pt x="586" y="27"/>
                </a:moveTo>
                <a:lnTo>
                  <a:pt x="584" y="19"/>
                </a:lnTo>
                <a:lnTo>
                  <a:pt x="585" y="18"/>
                </a:lnTo>
                <a:lnTo>
                  <a:pt x="587" y="26"/>
                </a:lnTo>
                <a:lnTo>
                  <a:pt x="586" y="27"/>
                </a:lnTo>
                <a:close/>
                <a:moveTo>
                  <a:pt x="588" y="26"/>
                </a:moveTo>
                <a:lnTo>
                  <a:pt x="586" y="18"/>
                </a:lnTo>
                <a:lnTo>
                  <a:pt x="588" y="18"/>
                </a:lnTo>
                <a:lnTo>
                  <a:pt x="589" y="26"/>
                </a:lnTo>
                <a:lnTo>
                  <a:pt x="588" y="26"/>
                </a:lnTo>
                <a:close/>
                <a:moveTo>
                  <a:pt x="911" y="25"/>
                </a:moveTo>
                <a:lnTo>
                  <a:pt x="910" y="25"/>
                </a:lnTo>
                <a:lnTo>
                  <a:pt x="911" y="17"/>
                </a:lnTo>
                <a:lnTo>
                  <a:pt x="913" y="18"/>
                </a:lnTo>
                <a:lnTo>
                  <a:pt x="911" y="25"/>
                </a:lnTo>
                <a:close/>
                <a:moveTo>
                  <a:pt x="591" y="25"/>
                </a:moveTo>
                <a:lnTo>
                  <a:pt x="589" y="18"/>
                </a:lnTo>
                <a:lnTo>
                  <a:pt x="590" y="17"/>
                </a:lnTo>
                <a:lnTo>
                  <a:pt x="592" y="25"/>
                </a:lnTo>
                <a:lnTo>
                  <a:pt x="591" y="25"/>
                </a:lnTo>
                <a:close/>
                <a:moveTo>
                  <a:pt x="908" y="25"/>
                </a:moveTo>
                <a:lnTo>
                  <a:pt x="907" y="25"/>
                </a:lnTo>
                <a:lnTo>
                  <a:pt x="909" y="16"/>
                </a:lnTo>
                <a:lnTo>
                  <a:pt x="910" y="17"/>
                </a:lnTo>
                <a:lnTo>
                  <a:pt x="908" y="25"/>
                </a:lnTo>
                <a:close/>
                <a:moveTo>
                  <a:pt x="906" y="24"/>
                </a:moveTo>
                <a:lnTo>
                  <a:pt x="904" y="24"/>
                </a:lnTo>
                <a:lnTo>
                  <a:pt x="906" y="16"/>
                </a:lnTo>
                <a:lnTo>
                  <a:pt x="907" y="16"/>
                </a:lnTo>
                <a:lnTo>
                  <a:pt x="906" y="24"/>
                </a:lnTo>
                <a:close/>
                <a:moveTo>
                  <a:pt x="607" y="22"/>
                </a:moveTo>
                <a:lnTo>
                  <a:pt x="605" y="14"/>
                </a:lnTo>
                <a:lnTo>
                  <a:pt x="606" y="14"/>
                </a:lnTo>
                <a:lnTo>
                  <a:pt x="608" y="22"/>
                </a:lnTo>
                <a:lnTo>
                  <a:pt x="607" y="22"/>
                </a:lnTo>
                <a:close/>
                <a:moveTo>
                  <a:pt x="609" y="22"/>
                </a:moveTo>
                <a:lnTo>
                  <a:pt x="608" y="13"/>
                </a:lnTo>
                <a:lnTo>
                  <a:pt x="609" y="13"/>
                </a:lnTo>
                <a:lnTo>
                  <a:pt x="611" y="21"/>
                </a:lnTo>
                <a:lnTo>
                  <a:pt x="609" y="22"/>
                </a:lnTo>
                <a:close/>
                <a:moveTo>
                  <a:pt x="890" y="21"/>
                </a:moveTo>
                <a:lnTo>
                  <a:pt x="888" y="21"/>
                </a:lnTo>
                <a:lnTo>
                  <a:pt x="890" y="13"/>
                </a:lnTo>
                <a:lnTo>
                  <a:pt x="891" y="13"/>
                </a:lnTo>
                <a:lnTo>
                  <a:pt x="890" y="21"/>
                </a:lnTo>
                <a:close/>
                <a:moveTo>
                  <a:pt x="612" y="21"/>
                </a:moveTo>
                <a:lnTo>
                  <a:pt x="610" y="13"/>
                </a:lnTo>
                <a:lnTo>
                  <a:pt x="612" y="13"/>
                </a:lnTo>
                <a:lnTo>
                  <a:pt x="613" y="21"/>
                </a:lnTo>
                <a:lnTo>
                  <a:pt x="612" y="21"/>
                </a:lnTo>
                <a:close/>
                <a:moveTo>
                  <a:pt x="887" y="21"/>
                </a:moveTo>
                <a:lnTo>
                  <a:pt x="886" y="20"/>
                </a:lnTo>
                <a:lnTo>
                  <a:pt x="887" y="12"/>
                </a:lnTo>
                <a:lnTo>
                  <a:pt x="889" y="13"/>
                </a:lnTo>
                <a:lnTo>
                  <a:pt x="887" y="21"/>
                </a:lnTo>
                <a:close/>
                <a:moveTo>
                  <a:pt x="884" y="20"/>
                </a:moveTo>
                <a:lnTo>
                  <a:pt x="883" y="20"/>
                </a:lnTo>
                <a:lnTo>
                  <a:pt x="885" y="12"/>
                </a:lnTo>
                <a:lnTo>
                  <a:pt x="886" y="12"/>
                </a:lnTo>
                <a:lnTo>
                  <a:pt x="884" y="20"/>
                </a:lnTo>
                <a:close/>
                <a:moveTo>
                  <a:pt x="628" y="18"/>
                </a:moveTo>
                <a:lnTo>
                  <a:pt x="626" y="10"/>
                </a:lnTo>
                <a:lnTo>
                  <a:pt x="628" y="10"/>
                </a:lnTo>
                <a:lnTo>
                  <a:pt x="629" y="18"/>
                </a:lnTo>
                <a:lnTo>
                  <a:pt x="628" y="18"/>
                </a:lnTo>
                <a:close/>
                <a:moveTo>
                  <a:pt x="630" y="18"/>
                </a:moveTo>
                <a:lnTo>
                  <a:pt x="629" y="10"/>
                </a:lnTo>
                <a:lnTo>
                  <a:pt x="630" y="10"/>
                </a:lnTo>
                <a:lnTo>
                  <a:pt x="631" y="18"/>
                </a:lnTo>
                <a:lnTo>
                  <a:pt x="630" y="18"/>
                </a:lnTo>
                <a:close/>
                <a:moveTo>
                  <a:pt x="869" y="18"/>
                </a:moveTo>
                <a:lnTo>
                  <a:pt x="867" y="17"/>
                </a:lnTo>
                <a:lnTo>
                  <a:pt x="869" y="9"/>
                </a:lnTo>
                <a:lnTo>
                  <a:pt x="870" y="9"/>
                </a:lnTo>
                <a:lnTo>
                  <a:pt x="869" y="18"/>
                </a:lnTo>
                <a:close/>
                <a:moveTo>
                  <a:pt x="633" y="18"/>
                </a:moveTo>
                <a:lnTo>
                  <a:pt x="632" y="9"/>
                </a:lnTo>
                <a:lnTo>
                  <a:pt x="633" y="9"/>
                </a:lnTo>
                <a:lnTo>
                  <a:pt x="634" y="17"/>
                </a:lnTo>
                <a:lnTo>
                  <a:pt x="633" y="18"/>
                </a:lnTo>
                <a:close/>
                <a:moveTo>
                  <a:pt x="866" y="17"/>
                </a:moveTo>
                <a:lnTo>
                  <a:pt x="865" y="17"/>
                </a:lnTo>
                <a:lnTo>
                  <a:pt x="866" y="9"/>
                </a:lnTo>
                <a:lnTo>
                  <a:pt x="867" y="9"/>
                </a:lnTo>
                <a:lnTo>
                  <a:pt x="866" y="17"/>
                </a:lnTo>
                <a:close/>
                <a:moveTo>
                  <a:pt x="864" y="16"/>
                </a:moveTo>
                <a:lnTo>
                  <a:pt x="862" y="16"/>
                </a:lnTo>
                <a:lnTo>
                  <a:pt x="863" y="8"/>
                </a:lnTo>
                <a:lnTo>
                  <a:pt x="865" y="9"/>
                </a:lnTo>
                <a:lnTo>
                  <a:pt x="864" y="16"/>
                </a:lnTo>
                <a:close/>
                <a:moveTo>
                  <a:pt x="649" y="15"/>
                </a:moveTo>
                <a:lnTo>
                  <a:pt x="647" y="7"/>
                </a:lnTo>
                <a:lnTo>
                  <a:pt x="649" y="7"/>
                </a:lnTo>
                <a:lnTo>
                  <a:pt x="650" y="15"/>
                </a:lnTo>
                <a:lnTo>
                  <a:pt x="649" y="15"/>
                </a:lnTo>
                <a:close/>
                <a:moveTo>
                  <a:pt x="652" y="15"/>
                </a:moveTo>
                <a:lnTo>
                  <a:pt x="650" y="7"/>
                </a:lnTo>
                <a:lnTo>
                  <a:pt x="652" y="6"/>
                </a:lnTo>
                <a:lnTo>
                  <a:pt x="653" y="14"/>
                </a:lnTo>
                <a:lnTo>
                  <a:pt x="652" y="15"/>
                </a:lnTo>
                <a:close/>
                <a:moveTo>
                  <a:pt x="847" y="14"/>
                </a:moveTo>
                <a:lnTo>
                  <a:pt x="846" y="14"/>
                </a:lnTo>
                <a:lnTo>
                  <a:pt x="847" y="6"/>
                </a:lnTo>
                <a:lnTo>
                  <a:pt x="848" y="6"/>
                </a:lnTo>
                <a:lnTo>
                  <a:pt x="847" y="14"/>
                </a:lnTo>
                <a:close/>
                <a:moveTo>
                  <a:pt x="654" y="14"/>
                </a:moveTo>
                <a:lnTo>
                  <a:pt x="653" y="6"/>
                </a:lnTo>
                <a:lnTo>
                  <a:pt x="654" y="6"/>
                </a:lnTo>
                <a:lnTo>
                  <a:pt x="655" y="14"/>
                </a:lnTo>
                <a:lnTo>
                  <a:pt x="654" y="14"/>
                </a:lnTo>
                <a:close/>
                <a:moveTo>
                  <a:pt x="845" y="14"/>
                </a:moveTo>
                <a:lnTo>
                  <a:pt x="843" y="14"/>
                </a:lnTo>
                <a:lnTo>
                  <a:pt x="844" y="6"/>
                </a:lnTo>
                <a:lnTo>
                  <a:pt x="846" y="6"/>
                </a:lnTo>
                <a:lnTo>
                  <a:pt x="845" y="14"/>
                </a:lnTo>
                <a:close/>
                <a:moveTo>
                  <a:pt x="842" y="14"/>
                </a:moveTo>
                <a:lnTo>
                  <a:pt x="841" y="13"/>
                </a:lnTo>
                <a:lnTo>
                  <a:pt x="842" y="5"/>
                </a:lnTo>
                <a:lnTo>
                  <a:pt x="843" y="6"/>
                </a:lnTo>
                <a:lnTo>
                  <a:pt x="842" y="14"/>
                </a:lnTo>
                <a:close/>
                <a:moveTo>
                  <a:pt x="670" y="12"/>
                </a:moveTo>
                <a:lnTo>
                  <a:pt x="669" y="4"/>
                </a:lnTo>
                <a:lnTo>
                  <a:pt x="670" y="4"/>
                </a:lnTo>
                <a:lnTo>
                  <a:pt x="671" y="12"/>
                </a:lnTo>
                <a:lnTo>
                  <a:pt x="670" y="12"/>
                </a:lnTo>
                <a:close/>
                <a:moveTo>
                  <a:pt x="673" y="12"/>
                </a:moveTo>
                <a:lnTo>
                  <a:pt x="672" y="4"/>
                </a:lnTo>
                <a:lnTo>
                  <a:pt x="673" y="4"/>
                </a:lnTo>
                <a:lnTo>
                  <a:pt x="674" y="12"/>
                </a:lnTo>
                <a:lnTo>
                  <a:pt x="673" y="12"/>
                </a:lnTo>
                <a:close/>
                <a:moveTo>
                  <a:pt x="826" y="12"/>
                </a:moveTo>
                <a:lnTo>
                  <a:pt x="825" y="12"/>
                </a:lnTo>
                <a:lnTo>
                  <a:pt x="826" y="4"/>
                </a:lnTo>
                <a:lnTo>
                  <a:pt x="827" y="4"/>
                </a:lnTo>
                <a:lnTo>
                  <a:pt x="826" y="12"/>
                </a:lnTo>
                <a:close/>
                <a:moveTo>
                  <a:pt x="675" y="12"/>
                </a:moveTo>
                <a:lnTo>
                  <a:pt x="674" y="4"/>
                </a:lnTo>
                <a:lnTo>
                  <a:pt x="676" y="4"/>
                </a:lnTo>
                <a:lnTo>
                  <a:pt x="677" y="12"/>
                </a:lnTo>
                <a:lnTo>
                  <a:pt x="675" y="12"/>
                </a:lnTo>
                <a:close/>
                <a:moveTo>
                  <a:pt x="824" y="11"/>
                </a:moveTo>
                <a:lnTo>
                  <a:pt x="822" y="11"/>
                </a:lnTo>
                <a:lnTo>
                  <a:pt x="823" y="3"/>
                </a:lnTo>
                <a:lnTo>
                  <a:pt x="824" y="4"/>
                </a:lnTo>
                <a:lnTo>
                  <a:pt x="824" y="11"/>
                </a:lnTo>
                <a:close/>
                <a:moveTo>
                  <a:pt x="821" y="11"/>
                </a:moveTo>
                <a:lnTo>
                  <a:pt x="820" y="11"/>
                </a:lnTo>
                <a:lnTo>
                  <a:pt x="820" y="3"/>
                </a:lnTo>
                <a:lnTo>
                  <a:pt x="822" y="3"/>
                </a:lnTo>
                <a:lnTo>
                  <a:pt x="821" y="11"/>
                </a:lnTo>
                <a:close/>
                <a:moveTo>
                  <a:pt x="691" y="10"/>
                </a:moveTo>
                <a:lnTo>
                  <a:pt x="691" y="2"/>
                </a:lnTo>
                <a:lnTo>
                  <a:pt x="692" y="2"/>
                </a:lnTo>
                <a:lnTo>
                  <a:pt x="693" y="10"/>
                </a:lnTo>
                <a:lnTo>
                  <a:pt x="691" y="10"/>
                </a:lnTo>
                <a:close/>
                <a:moveTo>
                  <a:pt x="694" y="10"/>
                </a:moveTo>
                <a:lnTo>
                  <a:pt x="694" y="2"/>
                </a:lnTo>
                <a:lnTo>
                  <a:pt x="695" y="2"/>
                </a:lnTo>
                <a:lnTo>
                  <a:pt x="695" y="10"/>
                </a:lnTo>
                <a:lnTo>
                  <a:pt x="694" y="10"/>
                </a:lnTo>
                <a:close/>
                <a:moveTo>
                  <a:pt x="805" y="10"/>
                </a:moveTo>
                <a:lnTo>
                  <a:pt x="803" y="10"/>
                </a:lnTo>
                <a:lnTo>
                  <a:pt x="804" y="2"/>
                </a:lnTo>
                <a:lnTo>
                  <a:pt x="805" y="2"/>
                </a:lnTo>
                <a:lnTo>
                  <a:pt x="805" y="10"/>
                </a:lnTo>
                <a:close/>
                <a:moveTo>
                  <a:pt x="697" y="10"/>
                </a:moveTo>
                <a:lnTo>
                  <a:pt x="696" y="2"/>
                </a:lnTo>
                <a:lnTo>
                  <a:pt x="698" y="2"/>
                </a:lnTo>
                <a:lnTo>
                  <a:pt x="698" y="10"/>
                </a:lnTo>
                <a:lnTo>
                  <a:pt x="697" y="10"/>
                </a:lnTo>
                <a:close/>
                <a:moveTo>
                  <a:pt x="802" y="10"/>
                </a:moveTo>
                <a:lnTo>
                  <a:pt x="801" y="10"/>
                </a:lnTo>
                <a:lnTo>
                  <a:pt x="801" y="2"/>
                </a:lnTo>
                <a:lnTo>
                  <a:pt x="803" y="2"/>
                </a:lnTo>
                <a:lnTo>
                  <a:pt x="802" y="10"/>
                </a:lnTo>
                <a:close/>
                <a:moveTo>
                  <a:pt x="800" y="10"/>
                </a:moveTo>
                <a:lnTo>
                  <a:pt x="798" y="9"/>
                </a:lnTo>
                <a:lnTo>
                  <a:pt x="799" y="1"/>
                </a:lnTo>
                <a:lnTo>
                  <a:pt x="800" y="2"/>
                </a:lnTo>
                <a:lnTo>
                  <a:pt x="800" y="10"/>
                </a:lnTo>
                <a:close/>
                <a:moveTo>
                  <a:pt x="713" y="9"/>
                </a:moveTo>
                <a:lnTo>
                  <a:pt x="712" y="1"/>
                </a:lnTo>
                <a:lnTo>
                  <a:pt x="714" y="1"/>
                </a:lnTo>
                <a:lnTo>
                  <a:pt x="714" y="9"/>
                </a:lnTo>
                <a:lnTo>
                  <a:pt x="713" y="9"/>
                </a:lnTo>
                <a:close/>
                <a:moveTo>
                  <a:pt x="715" y="9"/>
                </a:moveTo>
                <a:lnTo>
                  <a:pt x="715" y="1"/>
                </a:lnTo>
                <a:lnTo>
                  <a:pt x="716" y="1"/>
                </a:lnTo>
                <a:lnTo>
                  <a:pt x="717" y="9"/>
                </a:lnTo>
                <a:lnTo>
                  <a:pt x="715" y="9"/>
                </a:lnTo>
                <a:close/>
                <a:moveTo>
                  <a:pt x="784" y="9"/>
                </a:moveTo>
                <a:lnTo>
                  <a:pt x="782" y="9"/>
                </a:lnTo>
                <a:lnTo>
                  <a:pt x="783" y="1"/>
                </a:lnTo>
                <a:lnTo>
                  <a:pt x="784" y="1"/>
                </a:lnTo>
                <a:lnTo>
                  <a:pt x="784" y="9"/>
                </a:lnTo>
                <a:close/>
                <a:moveTo>
                  <a:pt x="718" y="9"/>
                </a:moveTo>
                <a:lnTo>
                  <a:pt x="718" y="1"/>
                </a:lnTo>
                <a:lnTo>
                  <a:pt x="719" y="1"/>
                </a:lnTo>
                <a:lnTo>
                  <a:pt x="719" y="9"/>
                </a:lnTo>
                <a:lnTo>
                  <a:pt x="718" y="9"/>
                </a:lnTo>
                <a:close/>
                <a:moveTo>
                  <a:pt x="781" y="9"/>
                </a:moveTo>
                <a:lnTo>
                  <a:pt x="780" y="9"/>
                </a:lnTo>
                <a:lnTo>
                  <a:pt x="780" y="1"/>
                </a:lnTo>
                <a:lnTo>
                  <a:pt x="781" y="1"/>
                </a:lnTo>
                <a:lnTo>
                  <a:pt x="781" y="9"/>
                </a:lnTo>
                <a:close/>
                <a:moveTo>
                  <a:pt x="778" y="8"/>
                </a:moveTo>
                <a:lnTo>
                  <a:pt x="777" y="8"/>
                </a:lnTo>
                <a:lnTo>
                  <a:pt x="777" y="0"/>
                </a:lnTo>
                <a:lnTo>
                  <a:pt x="779" y="0"/>
                </a:lnTo>
                <a:lnTo>
                  <a:pt x="778" y="8"/>
                </a:lnTo>
                <a:close/>
                <a:moveTo>
                  <a:pt x="734" y="8"/>
                </a:moveTo>
                <a:lnTo>
                  <a:pt x="734" y="0"/>
                </a:lnTo>
                <a:lnTo>
                  <a:pt x="735" y="0"/>
                </a:lnTo>
                <a:lnTo>
                  <a:pt x="735" y="8"/>
                </a:lnTo>
                <a:lnTo>
                  <a:pt x="734" y="8"/>
                </a:lnTo>
                <a:close/>
                <a:moveTo>
                  <a:pt x="737" y="8"/>
                </a:moveTo>
                <a:lnTo>
                  <a:pt x="737" y="0"/>
                </a:lnTo>
                <a:lnTo>
                  <a:pt x="738" y="0"/>
                </a:lnTo>
                <a:lnTo>
                  <a:pt x="738" y="8"/>
                </a:lnTo>
                <a:lnTo>
                  <a:pt x="737" y="8"/>
                </a:lnTo>
                <a:close/>
                <a:moveTo>
                  <a:pt x="762" y="8"/>
                </a:moveTo>
                <a:lnTo>
                  <a:pt x="761" y="8"/>
                </a:lnTo>
                <a:lnTo>
                  <a:pt x="761" y="0"/>
                </a:lnTo>
                <a:lnTo>
                  <a:pt x="762" y="0"/>
                </a:lnTo>
                <a:lnTo>
                  <a:pt x="762" y="8"/>
                </a:lnTo>
                <a:close/>
                <a:moveTo>
                  <a:pt x="739" y="8"/>
                </a:moveTo>
                <a:lnTo>
                  <a:pt x="739" y="0"/>
                </a:lnTo>
                <a:lnTo>
                  <a:pt x="741" y="0"/>
                </a:lnTo>
                <a:lnTo>
                  <a:pt x="741" y="8"/>
                </a:lnTo>
                <a:lnTo>
                  <a:pt x="739" y="8"/>
                </a:lnTo>
                <a:close/>
                <a:moveTo>
                  <a:pt x="759" y="8"/>
                </a:moveTo>
                <a:lnTo>
                  <a:pt x="758" y="8"/>
                </a:lnTo>
                <a:lnTo>
                  <a:pt x="758" y="0"/>
                </a:lnTo>
                <a:lnTo>
                  <a:pt x="759" y="0"/>
                </a:lnTo>
                <a:lnTo>
                  <a:pt x="759" y="8"/>
                </a:lnTo>
                <a:close/>
                <a:moveTo>
                  <a:pt x="757" y="8"/>
                </a:moveTo>
                <a:lnTo>
                  <a:pt x="755" y="8"/>
                </a:lnTo>
                <a:lnTo>
                  <a:pt x="755" y="0"/>
                </a:lnTo>
                <a:lnTo>
                  <a:pt x="757" y="0"/>
                </a:lnTo>
                <a:lnTo>
                  <a:pt x="757" y="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EAD7E036-6983-4DB4-84EA-B6ECCCDE634E}"/>
              </a:ext>
            </a:extLst>
          </p:cNvPr>
          <p:cNvSpPr/>
          <p:nvPr/>
        </p:nvSpPr>
        <p:spPr>
          <a:xfrm>
            <a:off x="985229" y="2583022"/>
            <a:ext cx="3096446" cy="3096447"/>
          </a:xfrm>
          <a:prstGeom prst="ellipse">
            <a:avLst/>
          </a:prstGeom>
          <a:solidFill>
            <a:schemeClr val="accent3"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Freeform 11">
            <a:extLst>
              <a:ext uri="{FF2B5EF4-FFF2-40B4-BE49-F238E27FC236}">
                <a16:creationId xmlns:a16="http://schemas.microsoft.com/office/drawing/2014/main" id="{1601E0BA-E370-4CAD-8FD2-7EBE675DCB2E}"/>
              </a:ext>
            </a:extLst>
          </p:cNvPr>
          <p:cNvSpPr>
            <a:spLocks noEditPoints="1"/>
          </p:cNvSpPr>
          <p:nvPr/>
        </p:nvSpPr>
        <p:spPr bwMode="auto">
          <a:xfrm>
            <a:off x="3277182" y="2440508"/>
            <a:ext cx="3390504" cy="3381475"/>
          </a:xfrm>
          <a:custGeom>
            <a:avLst/>
            <a:gdLst>
              <a:gd name="T0" fmla="*/ 784 w 1502"/>
              <a:gd name="T1" fmla="*/ 1489 h 1498"/>
              <a:gd name="T2" fmla="*/ 826 w 1502"/>
              <a:gd name="T3" fmla="*/ 1494 h 1498"/>
              <a:gd name="T4" fmla="*/ 635 w 1502"/>
              <a:gd name="T5" fmla="*/ 1489 h 1498"/>
              <a:gd name="T6" fmla="*/ 894 w 1502"/>
              <a:gd name="T7" fmla="*/ 1476 h 1498"/>
              <a:gd name="T8" fmla="*/ 569 w 1502"/>
              <a:gd name="T9" fmla="*/ 1476 h 1498"/>
              <a:gd name="T10" fmla="*/ 971 w 1502"/>
              <a:gd name="T11" fmla="*/ 1457 h 1498"/>
              <a:gd name="T12" fmla="*/ 494 w 1502"/>
              <a:gd name="T13" fmla="*/ 1444 h 1498"/>
              <a:gd name="T14" fmla="*/ 1039 w 1502"/>
              <a:gd name="T15" fmla="*/ 1441 h 1498"/>
              <a:gd name="T16" fmla="*/ 428 w 1502"/>
              <a:gd name="T17" fmla="*/ 1417 h 1498"/>
              <a:gd name="T18" fmla="*/ 390 w 1502"/>
              <a:gd name="T19" fmla="*/ 1406 h 1498"/>
              <a:gd name="T20" fmla="*/ 353 w 1502"/>
              <a:gd name="T21" fmla="*/ 1385 h 1498"/>
              <a:gd name="T22" fmla="*/ 1171 w 1502"/>
              <a:gd name="T23" fmla="*/ 1370 h 1498"/>
              <a:gd name="T24" fmla="*/ 297 w 1502"/>
              <a:gd name="T25" fmla="*/ 1346 h 1498"/>
              <a:gd name="T26" fmla="*/ 269 w 1502"/>
              <a:gd name="T27" fmla="*/ 1313 h 1498"/>
              <a:gd name="T28" fmla="*/ 1257 w 1502"/>
              <a:gd name="T29" fmla="*/ 1302 h 1498"/>
              <a:gd name="T30" fmla="*/ 1280 w 1502"/>
              <a:gd name="T31" fmla="*/ 1269 h 1498"/>
              <a:gd name="T32" fmla="*/ 1314 w 1502"/>
              <a:gd name="T33" fmla="*/ 1244 h 1498"/>
              <a:gd name="T34" fmla="*/ 160 w 1502"/>
              <a:gd name="T35" fmla="*/ 1212 h 1498"/>
              <a:gd name="T36" fmla="*/ 1352 w 1502"/>
              <a:gd name="T37" fmla="*/ 1184 h 1498"/>
              <a:gd name="T38" fmla="*/ 121 w 1502"/>
              <a:gd name="T39" fmla="*/ 1157 h 1498"/>
              <a:gd name="T40" fmla="*/ 1395 w 1502"/>
              <a:gd name="T41" fmla="*/ 1118 h 1498"/>
              <a:gd name="T42" fmla="*/ 88 w 1502"/>
              <a:gd name="T43" fmla="*/ 1084 h 1498"/>
              <a:gd name="T44" fmla="*/ 1434 w 1502"/>
              <a:gd name="T45" fmla="*/ 1059 h 1498"/>
              <a:gd name="T46" fmla="*/ 59 w 1502"/>
              <a:gd name="T47" fmla="*/ 1019 h 1498"/>
              <a:gd name="T48" fmla="*/ 38 w 1502"/>
              <a:gd name="T49" fmla="*/ 985 h 1498"/>
              <a:gd name="T50" fmla="*/ 26 w 1502"/>
              <a:gd name="T51" fmla="*/ 945 h 1498"/>
              <a:gd name="T52" fmla="*/ 1482 w 1502"/>
              <a:gd name="T53" fmla="*/ 918 h 1498"/>
              <a:gd name="T54" fmla="*/ 11 w 1502"/>
              <a:gd name="T55" fmla="*/ 878 h 1498"/>
              <a:gd name="T56" fmla="*/ 13 w 1502"/>
              <a:gd name="T57" fmla="*/ 836 h 1498"/>
              <a:gd name="T58" fmla="*/ 1499 w 1502"/>
              <a:gd name="T59" fmla="*/ 810 h 1498"/>
              <a:gd name="T60" fmla="*/ 1493 w 1502"/>
              <a:gd name="T61" fmla="*/ 769 h 1498"/>
              <a:gd name="T62" fmla="*/ 1501 w 1502"/>
              <a:gd name="T63" fmla="*/ 728 h 1498"/>
              <a:gd name="T64" fmla="*/ 10 w 1502"/>
              <a:gd name="T65" fmla="*/ 688 h 1498"/>
              <a:gd name="T66" fmla="*/ 1496 w 1502"/>
              <a:gd name="T67" fmla="*/ 657 h 1498"/>
              <a:gd name="T68" fmla="*/ 18 w 1502"/>
              <a:gd name="T69" fmla="*/ 622 h 1498"/>
              <a:gd name="T70" fmla="*/ 1474 w 1502"/>
              <a:gd name="T71" fmla="*/ 579 h 1498"/>
              <a:gd name="T72" fmla="*/ 37 w 1502"/>
              <a:gd name="T73" fmla="*/ 543 h 1498"/>
              <a:gd name="T74" fmla="*/ 1455 w 1502"/>
              <a:gd name="T75" fmla="*/ 513 h 1498"/>
              <a:gd name="T76" fmla="*/ 52 w 1502"/>
              <a:gd name="T77" fmla="*/ 474 h 1498"/>
              <a:gd name="T78" fmla="*/ 75 w 1502"/>
              <a:gd name="T79" fmla="*/ 441 h 1498"/>
              <a:gd name="T80" fmla="*/ 85 w 1502"/>
              <a:gd name="T81" fmla="*/ 401 h 1498"/>
              <a:gd name="T82" fmla="*/ 1402 w 1502"/>
              <a:gd name="T83" fmla="*/ 376 h 1498"/>
              <a:gd name="T84" fmla="*/ 128 w 1502"/>
              <a:gd name="T85" fmla="*/ 345 h 1498"/>
              <a:gd name="T86" fmla="*/ 145 w 1502"/>
              <a:gd name="T87" fmla="*/ 306 h 1498"/>
              <a:gd name="T88" fmla="*/ 1334 w 1502"/>
              <a:gd name="T89" fmla="*/ 290 h 1498"/>
              <a:gd name="T90" fmla="*/ 1307 w 1502"/>
              <a:gd name="T91" fmla="*/ 258 h 1498"/>
              <a:gd name="T92" fmla="*/ 1287 w 1502"/>
              <a:gd name="T93" fmla="*/ 224 h 1498"/>
              <a:gd name="T94" fmla="*/ 251 w 1502"/>
              <a:gd name="T95" fmla="*/ 201 h 1498"/>
              <a:gd name="T96" fmla="*/ 1234 w 1502"/>
              <a:gd name="T97" fmla="*/ 176 h 1498"/>
              <a:gd name="T98" fmla="*/ 302 w 1502"/>
              <a:gd name="T99" fmla="*/ 159 h 1498"/>
              <a:gd name="T100" fmla="*/ 1165 w 1502"/>
              <a:gd name="T101" fmla="*/ 134 h 1498"/>
              <a:gd name="T102" fmla="*/ 369 w 1502"/>
              <a:gd name="T103" fmla="*/ 113 h 1498"/>
              <a:gd name="T104" fmla="*/ 1106 w 1502"/>
              <a:gd name="T105" fmla="*/ 98 h 1498"/>
              <a:gd name="T106" fmla="*/ 427 w 1502"/>
              <a:gd name="T107" fmla="*/ 73 h 1498"/>
              <a:gd name="T108" fmla="*/ 466 w 1502"/>
              <a:gd name="T109" fmla="*/ 64 h 1498"/>
              <a:gd name="T110" fmla="*/ 501 w 1502"/>
              <a:gd name="T111" fmla="*/ 43 h 1498"/>
              <a:gd name="T112" fmla="*/ 973 w 1502"/>
              <a:gd name="T113" fmla="*/ 33 h 1498"/>
              <a:gd name="T114" fmla="*/ 570 w 1502"/>
              <a:gd name="T115" fmla="*/ 30 h 1498"/>
              <a:gd name="T116" fmla="*/ 609 w 1502"/>
              <a:gd name="T117" fmla="*/ 13 h 1498"/>
              <a:gd name="T118" fmla="*/ 864 w 1502"/>
              <a:gd name="T119" fmla="*/ 16 h 1498"/>
              <a:gd name="T120" fmla="*/ 822 w 1502"/>
              <a:gd name="T121" fmla="*/ 11 h 1498"/>
              <a:gd name="T122" fmla="*/ 784 w 1502"/>
              <a:gd name="T123" fmla="*/ 1 h 14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502" h="1498">
                <a:moveTo>
                  <a:pt x="745" y="1498"/>
                </a:moveTo>
                <a:lnTo>
                  <a:pt x="744" y="1498"/>
                </a:lnTo>
                <a:lnTo>
                  <a:pt x="744" y="1490"/>
                </a:lnTo>
                <a:lnTo>
                  <a:pt x="746" y="1490"/>
                </a:lnTo>
                <a:lnTo>
                  <a:pt x="745" y="1498"/>
                </a:lnTo>
                <a:close/>
                <a:moveTo>
                  <a:pt x="743" y="1498"/>
                </a:moveTo>
                <a:lnTo>
                  <a:pt x="741" y="1498"/>
                </a:lnTo>
                <a:lnTo>
                  <a:pt x="742" y="1490"/>
                </a:lnTo>
                <a:lnTo>
                  <a:pt x="743" y="1490"/>
                </a:lnTo>
                <a:lnTo>
                  <a:pt x="743" y="1498"/>
                </a:lnTo>
                <a:close/>
                <a:moveTo>
                  <a:pt x="760" y="1498"/>
                </a:moveTo>
                <a:lnTo>
                  <a:pt x="760" y="1490"/>
                </a:lnTo>
                <a:lnTo>
                  <a:pt x="761" y="1490"/>
                </a:lnTo>
                <a:lnTo>
                  <a:pt x="762" y="1498"/>
                </a:lnTo>
                <a:lnTo>
                  <a:pt x="760" y="1498"/>
                </a:lnTo>
                <a:close/>
                <a:moveTo>
                  <a:pt x="740" y="1498"/>
                </a:moveTo>
                <a:lnTo>
                  <a:pt x="739" y="1498"/>
                </a:lnTo>
                <a:lnTo>
                  <a:pt x="739" y="1490"/>
                </a:lnTo>
                <a:lnTo>
                  <a:pt x="740" y="1490"/>
                </a:lnTo>
                <a:lnTo>
                  <a:pt x="740" y="1498"/>
                </a:lnTo>
                <a:close/>
                <a:moveTo>
                  <a:pt x="763" y="1498"/>
                </a:moveTo>
                <a:lnTo>
                  <a:pt x="763" y="1490"/>
                </a:lnTo>
                <a:lnTo>
                  <a:pt x="764" y="1490"/>
                </a:lnTo>
                <a:lnTo>
                  <a:pt x="764" y="1498"/>
                </a:lnTo>
                <a:lnTo>
                  <a:pt x="763" y="1498"/>
                </a:lnTo>
                <a:close/>
                <a:moveTo>
                  <a:pt x="766" y="1498"/>
                </a:moveTo>
                <a:lnTo>
                  <a:pt x="765" y="1490"/>
                </a:lnTo>
                <a:lnTo>
                  <a:pt x="767" y="1490"/>
                </a:lnTo>
                <a:lnTo>
                  <a:pt x="767" y="1498"/>
                </a:lnTo>
                <a:lnTo>
                  <a:pt x="766" y="1498"/>
                </a:lnTo>
                <a:close/>
                <a:moveTo>
                  <a:pt x="724" y="1498"/>
                </a:moveTo>
                <a:lnTo>
                  <a:pt x="722" y="1498"/>
                </a:lnTo>
                <a:lnTo>
                  <a:pt x="723" y="1490"/>
                </a:lnTo>
                <a:lnTo>
                  <a:pt x="724" y="1490"/>
                </a:lnTo>
                <a:lnTo>
                  <a:pt x="724" y="1498"/>
                </a:lnTo>
                <a:close/>
                <a:moveTo>
                  <a:pt x="721" y="1497"/>
                </a:moveTo>
                <a:lnTo>
                  <a:pt x="720" y="1497"/>
                </a:lnTo>
                <a:lnTo>
                  <a:pt x="720" y="1489"/>
                </a:lnTo>
                <a:lnTo>
                  <a:pt x="721" y="1489"/>
                </a:lnTo>
                <a:lnTo>
                  <a:pt x="721" y="1497"/>
                </a:lnTo>
                <a:close/>
                <a:moveTo>
                  <a:pt x="782" y="1497"/>
                </a:moveTo>
                <a:lnTo>
                  <a:pt x="782" y="1489"/>
                </a:lnTo>
                <a:lnTo>
                  <a:pt x="783" y="1489"/>
                </a:lnTo>
                <a:lnTo>
                  <a:pt x="783" y="1497"/>
                </a:lnTo>
                <a:lnTo>
                  <a:pt x="782" y="1497"/>
                </a:lnTo>
                <a:close/>
                <a:moveTo>
                  <a:pt x="718" y="1497"/>
                </a:moveTo>
                <a:lnTo>
                  <a:pt x="717" y="1497"/>
                </a:lnTo>
                <a:lnTo>
                  <a:pt x="717" y="1489"/>
                </a:lnTo>
                <a:lnTo>
                  <a:pt x="719" y="1489"/>
                </a:lnTo>
                <a:lnTo>
                  <a:pt x="718" y="1497"/>
                </a:lnTo>
                <a:close/>
                <a:moveTo>
                  <a:pt x="785" y="1497"/>
                </a:moveTo>
                <a:lnTo>
                  <a:pt x="784" y="1489"/>
                </a:lnTo>
                <a:lnTo>
                  <a:pt x="786" y="1489"/>
                </a:lnTo>
                <a:lnTo>
                  <a:pt x="786" y="1497"/>
                </a:lnTo>
                <a:lnTo>
                  <a:pt x="785" y="1497"/>
                </a:lnTo>
                <a:close/>
                <a:moveTo>
                  <a:pt x="787" y="1497"/>
                </a:moveTo>
                <a:lnTo>
                  <a:pt x="787" y="1489"/>
                </a:lnTo>
                <a:lnTo>
                  <a:pt x="788" y="1489"/>
                </a:lnTo>
                <a:lnTo>
                  <a:pt x="789" y="1497"/>
                </a:lnTo>
                <a:lnTo>
                  <a:pt x="787" y="1497"/>
                </a:lnTo>
                <a:close/>
                <a:moveTo>
                  <a:pt x="702" y="1496"/>
                </a:moveTo>
                <a:lnTo>
                  <a:pt x="701" y="1496"/>
                </a:lnTo>
                <a:lnTo>
                  <a:pt x="701" y="1488"/>
                </a:lnTo>
                <a:lnTo>
                  <a:pt x="703" y="1489"/>
                </a:lnTo>
                <a:lnTo>
                  <a:pt x="702" y="1496"/>
                </a:lnTo>
                <a:close/>
                <a:moveTo>
                  <a:pt x="700" y="1496"/>
                </a:moveTo>
                <a:lnTo>
                  <a:pt x="698" y="1496"/>
                </a:lnTo>
                <a:lnTo>
                  <a:pt x="699" y="1488"/>
                </a:lnTo>
                <a:lnTo>
                  <a:pt x="700" y="1488"/>
                </a:lnTo>
                <a:lnTo>
                  <a:pt x="700" y="1496"/>
                </a:lnTo>
                <a:close/>
                <a:moveTo>
                  <a:pt x="803" y="1496"/>
                </a:moveTo>
                <a:lnTo>
                  <a:pt x="803" y="1488"/>
                </a:lnTo>
                <a:lnTo>
                  <a:pt x="804" y="1488"/>
                </a:lnTo>
                <a:lnTo>
                  <a:pt x="805" y="1496"/>
                </a:lnTo>
                <a:lnTo>
                  <a:pt x="803" y="1496"/>
                </a:lnTo>
                <a:close/>
                <a:moveTo>
                  <a:pt x="697" y="1496"/>
                </a:moveTo>
                <a:lnTo>
                  <a:pt x="696" y="1496"/>
                </a:lnTo>
                <a:lnTo>
                  <a:pt x="696" y="1488"/>
                </a:lnTo>
                <a:lnTo>
                  <a:pt x="697" y="1488"/>
                </a:lnTo>
                <a:lnTo>
                  <a:pt x="697" y="1496"/>
                </a:lnTo>
                <a:close/>
                <a:moveTo>
                  <a:pt x="806" y="1496"/>
                </a:moveTo>
                <a:lnTo>
                  <a:pt x="806" y="1488"/>
                </a:lnTo>
                <a:lnTo>
                  <a:pt x="807" y="1488"/>
                </a:lnTo>
                <a:lnTo>
                  <a:pt x="807" y="1496"/>
                </a:lnTo>
                <a:lnTo>
                  <a:pt x="806" y="1496"/>
                </a:lnTo>
                <a:close/>
                <a:moveTo>
                  <a:pt x="809" y="1496"/>
                </a:moveTo>
                <a:lnTo>
                  <a:pt x="808" y="1488"/>
                </a:lnTo>
                <a:lnTo>
                  <a:pt x="809" y="1488"/>
                </a:lnTo>
                <a:lnTo>
                  <a:pt x="810" y="1496"/>
                </a:lnTo>
                <a:lnTo>
                  <a:pt x="809" y="1496"/>
                </a:lnTo>
                <a:close/>
                <a:moveTo>
                  <a:pt x="681" y="1495"/>
                </a:moveTo>
                <a:lnTo>
                  <a:pt x="679" y="1495"/>
                </a:lnTo>
                <a:lnTo>
                  <a:pt x="680" y="1487"/>
                </a:lnTo>
                <a:lnTo>
                  <a:pt x="681" y="1487"/>
                </a:lnTo>
                <a:lnTo>
                  <a:pt x="681" y="1495"/>
                </a:lnTo>
                <a:close/>
                <a:moveTo>
                  <a:pt x="678" y="1495"/>
                </a:moveTo>
                <a:lnTo>
                  <a:pt x="676" y="1494"/>
                </a:lnTo>
                <a:lnTo>
                  <a:pt x="677" y="1486"/>
                </a:lnTo>
                <a:lnTo>
                  <a:pt x="679" y="1487"/>
                </a:lnTo>
                <a:lnTo>
                  <a:pt x="678" y="1495"/>
                </a:lnTo>
                <a:close/>
                <a:moveTo>
                  <a:pt x="825" y="1494"/>
                </a:moveTo>
                <a:lnTo>
                  <a:pt x="824" y="1486"/>
                </a:lnTo>
                <a:lnTo>
                  <a:pt x="826" y="1486"/>
                </a:lnTo>
                <a:lnTo>
                  <a:pt x="826" y="1494"/>
                </a:lnTo>
                <a:lnTo>
                  <a:pt x="825" y="1494"/>
                </a:lnTo>
                <a:close/>
                <a:moveTo>
                  <a:pt x="675" y="1494"/>
                </a:moveTo>
                <a:lnTo>
                  <a:pt x="674" y="1494"/>
                </a:lnTo>
                <a:lnTo>
                  <a:pt x="675" y="1486"/>
                </a:lnTo>
                <a:lnTo>
                  <a:pt x="676" y="1486"/>
                </a:lnTo>
                <a:lnTo>
                  <a:pt x="675" y="1494"/>
                </a:lnTo>
                <a:close/>
                <a:moveTo>
                  <a:pt x="828" y="1494"/>
                </a:moveTo>
                <a:lnTo>
                  <a:pt x="827" y="1486"/>
                </a:lnTo>
                <a:lnTo>
                  <a:pt x="828" y="1486"/>
                </a:lnTo>
                <a:lnTo>
                  <a:pt x="829" y="1494"/>
                </a:lnTo>
                <a:lnTo>
                  <a:pt x="828" y="1494"/>
                </a:lnTo>
                <a:close/>
                <a:moveTo>
                  <a:pt x="830" y="1494"/>
                </a:moveTo>
                <a:lnTo>
                  <a:pt x="830" y="1486"/>
                </a:lnTo>
                <a:lnTo>
                  <a:pt x="831" y="1486"/>
                </a:lnTo>
                <a:lnTo>
                  <a:pt x="832" y="1494"/>
                </a:lnTo>
                <a:lnTo>
                  <a:pt x="830" y="1494"/>
                </a:lnTo>
                <a:close/>
                <a:moveTo>
                  <a:pt x="659" y="1493"/>
                </a:moveTo>
                <a:lnTo>
                  <a:pt x="658" y="1492"/>
                </a:lnTo>
                <a:lnTo>
                  <a:pt x="659" y="1484"/>
                </a:lnTo>
                <a:lnTo>
                  <a:pt x="660" y="1485"/>
                </a:lnTo>
                <a:lnTo>
                  <a:pt x="659" y="1493"/>
                </a:lnTo>
                <a:close/>
                <a:moveTo>
                  <a:pt x="656" y="1492"/>
                </a:moveTo>
                <a:lnTo>
                  <a:pt x="655" y="1492"/>
                </a:lnTo>
                <a:lnTo>
                  <a:pt x="656" y="1484"/>
                </a:lnTo>
                <a:lnTo>
                  <a:pt x="657" y="1484"/>
                </a:lnTo>
                <a:lnTo>
                  <a:pt x="656" y="1492"/>
                </a:lnTo>
                <a:close/>
                <a:moveTo>
                  <a:pt x="846" y="1492"/>
                </a:moveTo>
                <a:lnTo>
                  <a:pt x="845" y="1484"/>
                </a:lnTo>
                <a:lnTo>
                  <a:pt x="847" y="1484"/>
                </a:lnTo>
                <a:lnTo>
                  <a:pt x="848" y="1492"/>
                </a:lnTo>
                <a:lnTo>
                  <a:pt x="846" y="1492"/>
                </a:lnTo>
                <a:close/>
                <a:moveTo>
                  <a:pt x="654" y="1492"/>
                </a:moveTo>
                <a:lnTo>
                  <a:pt x="652" y="1492"/>
                </a:lnTo>
                <a:lnTo>
                  <a:pt x="654" y="1484"/>
                </a:lnTo>
                <a:lnTo>
                  <a:pt x="655" y="1484"/>
                </a:lnTo>
                <a:lnTo>
                  <a:pt x="654" y="1492"/>
                </a:lnTo>
                <a:close/>
                <a:moveTo>
                  <a:pt x="849" y="1492"/>
                </a:moveTo>
                <a:lnTo>
                  <a:pt x="848" y="1484"/>
                </a:lnTo>
                <a:lnTo>
                  <a:pt x="849" y="1484"/>
                </a:lnTo>
                <a:lnTo>
                  <a:pt x="850" y="1491"/>
                </a:lnTo>
                <a:lnTo>
                  <a:pt x="849" y="1492"/>
                </a:lnTo>
                <a:close/>
                <a:moveTo>
                  <a:pt x="852" y="1491"/>
                </a:moveTo>
                <a:lnTo>
                  <a:pt x="851" y="1483"/>
                </a:lnTo>
                <a:lnTo>
                  <a:pt x="852" y="1483"/>
                </a:lnTo>
                <a:lnTo>
                  <a:pt x="853" y="1491"/>
                </a:lnTo>
                <a:lnTo>
                  <a:pt x="852" y="1491"/>
                </a:lnTo>
                <a:close/>
                <a:moveTo>
                  <a:pt x="638" y="1490"/>
                </a:moveTo>
                <a:lnTo>
                  <a:pt x="636" y="1489"/>
                </a:lnTo>
                <a:lnTo>
                  <a:pt x="637" y="1482"/>
                </a:lnTo>
                <a:lnTo>
                  <a:pt x="639" y="1482"/>
                </a:lnTo>
                <a:lnTo>
                  <a:pt x="638" y="1490"/>
                </a:lnTo>
                <a:close/>
                <a:moveTo>
                  <a:pt x="635" y="1489"/>
                </a:moveTo>
                <a:lnTo>
                  <a:pt x="634" y="1489"/>
                </a:lnTo>
                <a:lnTo>
                  <a:pt x="635" y="1481"/>
                </a:lnTo>
                <a:lnTo>
                  <a:pt x="636" y="1481"/>
                </a:lnTo>
                <a:lnTo>
                  <a:pt x="635" y="1489"/>
                </a:lnTo>
                <a:close/>
                <a:moveTo>
                  <a:pt x="868" y="1489"/>
                </a:moveTo>
                <a:lnTo>
                  <a:pt x="867" y="1481"/>
                </a:lnTo>
                <a:lnTo>
                  <a:pt x="868" y="1481"/>
                </a:lnTo>
                <a:lnTo>
                  <a:pt x="869" y="1489"/>
                </a:lnTo>
                <a:lnTo>
                  <a:pt x="868" y="1489"/>
                </a:lnTo>
                <a:close/>
                <a:moveTo>
                  <a:pt x="632" y="1489"/>
                </a:moveTo>
                <a:lnTo>
                  <a:pt x="631" y="1489"/>
                </a:lnTo>
                <a:lnTo>
                  <a:pt x="632" y="1481"/>
                </a:lnTo>
                <a:lnTo>
                  <a:pt x="633" y="1481"/>
                </a:lnTo>
                <a:lnTo>
                  <a:pt x="632" y="1489"/>
                </a:lnTo>
                <a:close/>
                <a:moveTo>
                  <a:pt x="871" y="1489"/>
                </a:moveTo>
                <a:lnTo>
                  <a:pt x="869" y="1481"/>
                </a:lnTo>
                <a:lnTo>
                  <a:pt x="871" y="1480"/>
                </a:lnTo>
                <a:lnTo>
                  <a:pt x="872" y="1488"/>
                </a:lnTo>
                <a:lnTo>
                  <a:pt x="871" y="1489"/>
                </a:lnTo>
                <a:close/>
                <a:moveTo>
                  <a:pt x="873" y="1488"/>
                </a:moveTo>
                <a:lnTo>
                  <a:pt x="872" y="1480"/>
                </a:lnTo>
                <a:lnTo>
                  <a:pt x="873" y="1480"/>
                </a:lnTo>
                <a:lnTo>
                  <a:pt x="875" y="1488"/>
                </a:lnTo>
                <a:lnTo>
                  <a:pt x="873" y="1488"/>
                </a:lnTo>
                <a:close/>
                <a:moveTo>
                  <a:pt x="616" y="1486"/>
                </a:moveTo>
                <a:lnTo>
                  <a:pt x="615" y="1486"/>
                </a:lnTo>
                <a:lnTo>
                  <a:pt x="616" y="1478"/>
                </a:lnTo>
                <a:lnTo>
                  <a:pt x="618" y="1478"/>
                </a:lnTo>
                <a:lnTo>
                  <a:pt x="616" y="1486"/>
                </a:lnTo>
                <a:close/>
                <a:moveTo>
                  <a:pt x="614" y="1486"/>
                </a:moveTo>
                <a:lnTo>
                  <a:pt x="612" y="1485"/>
                </a:lnTo>
                <a:lnTo>
                  <a:pt x="614" y="1478"/>
                </a:lnTo>
                <a:lnTo>
                  <a:pt x="615" y="1478"/>
                </a:lnTo>
                <a:lnTo>
                  <a:pt x="614" y="1486"/>
                </a:lnTo>
                <a:close/>
                <a:moveTo>
                  <a:pt x="889" y="1485"/>
                </a:moveTo>
                <a:lnTo>
                  <a:pt x="888" y="1477"/>
                </a:lnTo>
                <a:lnTo>
                  <a:pt x="889" y="1477"/>
                </a:lnTo>
                <a:lnTo>
                  <a:pt x="891" y="1485"/>
                </a:lnTo>
                <a:lnTo>
                  <a:pt x="889" y="1485"/>
                </a:lnTo>
                <a:close/>
                <a:moveTo>
                  <a:pt x="611" y="1485"/>
                </a:moveTo>
                <a:lnTo>
                  <a:pt x="610" y="1485"/>
                </a:lnTo>
                <a:lnTo>
                  <a:pt x="611" y="1477"/>
                </a:lnTo>
                <a:lnTo>
                  <a:pt x="613" y="1477"/>
                </a:lnTo>
                <a:lnTo>
                  <a:pt x="611" y="1485"/>
                </a:lnTo>
                <a:close/>
                <a:moveTo>
                  <a:pt x="892" y="1485"/>
                </a:moveTo>
                <a:lnTo>
                  <a:pt x="890" y="1477"/>
                </a:lnTo>
                <a:lnTo>
                  <a:pt x="892" y="1477"/>
                </a:lnTo>
                <a:lnTo>
                  <a:pt x="893" y="1485"/>
                </a:lnTo>
                <a:lnTo>
                  <a:pt x="892" y="1485"/>
                </a:lnTo>
                <a:close/>
                <a:moveTo>
                  <a:pt x="895" y="1484"/>
                </a:moveTo>
                <a:lnTo>
                  <a:pt x="893" y="1476"/>
                </a:lnTo>
                <a:lnTo>
                  <a:pt x="894" y="1476"/>
                </a:lnTo>
                <a:lnTo>
                  <a:pt x="896" y="1484"/>
                </a:lnTo>
                <a:lnTo>
                  <a:pt x="895" y="1484"/>
                </a:lnTo>
                <a:close/>
                <a:moveTo>
                  <a:pt x="595" y="1482"/>
                </a:moveTo>
                <a:lnTo>
                  <a:pt x="594" y="1482"/>
                </a:lnTo>
                <a:lnTo>
                  <a:pt x="595" y="1474"/>
                </a:lnTo>
                <a:lnTo>
                  <a:pt x="597" y="1474"/>
                </a:lnTo>
                <a:lnTo>
                  <a:pt x="595" y="1482"/>
                </a:lnTo>
                <a:close/>
                <a:moveTo>
                  <a:pt x="592" y="1481"/>
                </a:moveTo>
                <a:lnTo>
                  <a:pt x="591" y="1481"/>
                </a:lnTo>
                <a:lnTo>
                  <a:pt x="593" y="1473"/>
                </a:lnTo>
                <a:lnTo>
                  <a:pt x="594" y="1474"/>
                </a:lnTo>
                <a:lnTo>
                  <a:pt x="592" y="1481"/>
                </a:lnTo>
                <a:close/>
                <a:moveTo>
                  <a:pt x="911" y="1481"/>
                </a:moveTo>
                <a:lnTo>
                  <a:pt x="909" y="1473"/>
                </a:lnTo>
                <a:lnTo>
                  <a:pt x="910" y="1473"/>
                </a:lnTo>
                <a:lnTo>
                  <a:pt x="912" y="1481"/>
                </a:lnTo>
                <a:lnTo>
                  <a:pt x="911" y="1481"/>
                </a:lnTo>
                <a:close/>
                <a:moveTo>
                  <a:pt x="590" y="1481"/>
                </a:moveTo>
                <a:lnTo>
                  <a:pt x="588" y="1481"/>
                </a:lnTo>
                <a:lnTo>
                  <a:pt x="590" y="1473"/>
                </a:lnTo>
                <a:lnTo>
                  <a:pt x="591" y="1473"/>
                </a:lnTo>
                <a:lnTo>
                  <a:pt x="590" y="1481"/>
                </a:lnTo>
                <a:close/>
                <a:moveTo>
                  <a:pt x="913" y="1481"/>
                </a:moveTo>
                <a:lnTo>
                  <a:pt x="912" y="1473"/>
                </a:lnTo>
                <a:lnTo>
                  <a:pt x="913" y="1472"/>
                </a:lnTo>
                <a:lnTo>
                  <a:pt x="915" y="1480"/>
                </a:lnTo>
                <a:lnTo>
                  <a:pt x="913" y="1481"/>
                </a:lnTo>
                <a:close/>
                <a:moveTo>
                  <a:pt x="916" y="1480"/>
                </a:moveTo>
                <a:lnTo>
                  <a:pt x="914" y="1472"/>
                </a:lnTo>
                <a:lnTo>
                  <a:pt x="915" y="1472"/>
                </a:lnTo>
                <a:lnTo>
                  <a:pt x="917" y="1480"/>
                </a:lnTo>
                <a:lnTo>
                  <a:pt x="916" y="1480"/>
                </a:lnTo>
                <a:close/>
                <a:moveTo>
                  <a:pt x="574" y="1477"/>
                </a:moveTo>
                <a:lnTo>
                  <a:pt x="573" y="1477"/>
                </a:lnTo>
                <a:lnTo>
                  <a:pt x="575" y="1469"/>
                </a:lnTo>
                <a:lnTo>
                  <a:pt x="576" y="1469"/>
                </a:lnTo>
                <a:lnTo>
                  <a:pt x="574" y="1477"/>
                </a:lnTo>
                <a:close/>
                <a:moveTo>
                  <a:pt x="571" y="1477"/>
                </a:moveTo>
                <a:lnTo>
                  <a:pt x="570" y="1476"/>
                </a:lnTo>
                <a:lnTo>
                  <a:pt x="572" y="1469"/>
                </a:lnTo>
                <a:lnTo>
                  <a:pt x="573" y="1469"/>
                </a:lnTo>
                <a:lnTo>
                  <a:pt x="571" y="1477"/>
                </a:lnTo>
                <a:close/>
                <a:moveTo>
                  <a:pt x="932" y="1476"/>
                </a:moveTo>
                <a:lnTo>
                  <a:pt x="930" y="1468"/>
                </a:lnTo>
                <a:lnTo>
                  <a:pt x="931" y="1468"/>
                </a:lnTo>
                <a:lnTo>
                  <a:pt x="933" y="1476"/>
                </a:lnTo>
                <a:lnTo>
                  <a:pt x="932" y="1476"/>
                </a:lnTo>
                <a:close/>
                <a:moveTo>
                  <a:pt x="569" y="1476"/>
                </a:moveTo>
                <a:lnTo>
                  <a:pt x="567" y="1476"/>
                </a:lnTo>
                <a:lnTo>
                  <a:pt x="569" y="1468"/>
                </a:lnTo>
                <a:lnTo>
                  <a:pt x="571" y="1468"/>
                </a:lnTo>
                <a:lnTo>
                  <a:pt x="569" y="1476"/>
                </a:lnTo>
                <a:close/>
                <a:moveTo>
                  <a:pt x="934" y="1476"/>
                </a:moveTo>
                <a:lnTo>
                  <a:pt x="932" y="1468"/>
                </a:lnTo>
                <a:lnTo>
                  <a:pt x="933" y="1468"/>
                </a:lnTo>
                <a:lnTo>
                  <a:pt x="935" y="1475"/>
                </a:lnTo>
                <a:lnTo>
                  <a:pt x="934" y="1476"/>
                </a:lnTo>
                <a:close/>
                <a:moveTo>
                  <a:pt x="937" y="1475"/>
                </a:moveTo>
                <a:lnTo>
                  <a:pt x="935" y="1467"/>
                </a:lnTo>
                <a:lnTo>
                  <a:pt x="936" y="1467"/>
                </a:lnTo>
                <a:lnTo>
                  <a:pt x="938" y="1475"/>
                </a:lnTo>
                <a:lnTo>
                  <a:pt x="937" y="1475"/>
                </a:lnTo>
                <a:close/>
                <a:moveTo>
                  <a:pt x="553" y="1472"/>
                </a:moveTo>
                <a:lnTo>
                  <a:pt x="552" y="1472"/>
                </a:lnTo>
                <a:lnTo>
                  <a:pt x="554" y="1464"/>
                </a:lnTo>
                <a:lnTo>
                  <a:pt x="555" y="1464"/>
                </a:lnTo>
                <a:lnTo>
                  <a:pt x="553" y="1472"/>
                </a:lnTo>
                <a:close/>
                <a:moveTo>
                  <a:pt x="550" y="1471"/>
                </a:moveTo>
                <a:lnTo>
                  <a:pt x="549" y="1471"/>
                </a:lnTo>
                <a:lnTo>
                  <a:pt x="551" y="1463"/>
                </a:lnTo>
                <a:lnTo>
                  <a:pt x="552" y="1464"/>
                </a:lnTo>
                <a:lnTo>
                  <a:pt x="550" y="1471"/>
                </a:lnTo>
                <a:close/>
                <a:moveTo>
                  <a:pt x="953" y="1471"/>
                </a:moveTo>
                <a:lnTo>
                  <a:pt x="950" y="1463"/>
                </a:lnTo>
                <a:lnTo>
                  <a:pt x="952" y="1463"/>
                </a:lnTo>
                <a:lnTo>
                  <a:pt x="954" y="1470"/>
                </a:lnTo>
                <a:lnTo>
                  <a:pt x="953" y="1471"/>
                </a:lnTo>
                <a:close/>
                <a:moveTo>
                  <a:pt x="548" y="1471"/>
                </a:moveTo>
                <a:lnTo>
                  <a:pt x="546" y="1470"/>
                </a:lnTo>
                <a:lnTo>
                  <a:pt x="549" y="1462"/>
                </a:lnTo>
                <a:lnTo>
                  <a:pt x="550" y="1463"/>
                </a:lnTo>
                <a:lnTo>
                  <a:pt x="548" y="1471"/>
                </a:lnTo>
                <a:close/>
                <a:moveTo>
                  <a:pt x="955" y="1470"/>
                </a:moveTo>
                <a:lnTo>
                  <a:pt x="953" y="1462"/>
                </a:lnTo>
                <a:lnTo>
                  <a:pt x="954" y="1462"/>
                </a:lnTo>
                <a:lnTo>
                  <a:pt x="957" y="1470"/>
                </a:lnTo>
                <a:lnTo>
                  <a:pt x="955" y="1470"/>
                </a:lnTo>
                <a:close/>
                <a:moveTo>
                  <a:pt x="958" y="1469"/>
                </a:moveTo>
                <a:lnTo>
                  <a:pt x="956" y="1462"/>
                </a:lnTo>
                <a:lnTo>
                  <a:pt x="957" y="1461"/>
                </a:lnTo>
                <a:lnTo>
                  <a:pt x="959" y="1469"/>
                </a:lnTo>
                <a:lnTo>
                  <a:pt x="958" y="1469"/>
                </a:lnTo>
                <a:close/>
                <a:moveTo>
                  <a:pt x="532" y="1466"/>
                </a:moveTo>
                <a:lnTo>
                  <a:pt x="531" y="1466"/>
                </a:lnTo>
                <a:lnTo>
                  <a:pt x="533" y="1458"/>
                </a:lnTo>
                <a:lnTo>
                  <a:pt x="535" y="1458"/>
                </a:lnTo>
                <a:lnTo>
                  <a:pt x="532" y="1466"/>
                </a:lnTo>
                <a:close/>
                <a:moveTo>
                  <a:pt x="530" y="1465"/>
                </a:moveTo>
                <a:lnTo>
                  <a:pt x="528" y="1465"/>
                </a:lnTo>
                <a:lnTo>
                  <a:pt x="531" y="1457"/>
                </a:lnTo>
                <a:lnTo>
                  <a:pt x="532" y="1458"/>
                </a:lnTo>
                <a:lnTo>
                  <a:pt x="530" y="1465"/>
                </a:lnTo>
                <a:close/>
                <a:moveTo>
                  <a:pt x="973" y="1465"/>
                </a:moveTo>
                <a:lnTo>
                  <a:pt x="971" y="1457"/>
                </a:lnTo>
                <a:lnTo>
                  <a:pt x="972" y="1457"/>
                </a:lnTo>
                <a:lnTo>
                  <a:pt x="975" y="1464"/>
                </a:lnTo>
                <a:lnTo>
                  <a:pt x="973" y="1465"/>
                </a:lnTo>
                <a:close/>
                <a:moveTo>
                  <a:pt x="527" y="1464"/>
                </a:moveTo>
                <a:lnTo>
                  <a:pt x="526" y="1464"/>
                </a:lnTo>
                <a:lnTo>
                  <a:pt x="528" y="1456"/>
                </a:lnTo>
                <a:lnTo>
                  <a:pt x="529" y="1457"/>
                </a:lnTo>
                <a:lnTo>
                  <a:pt x="527" y="1464"/>
                </a:lnTo>
                <a:close/>
                <a:moveTo>
                  <a:pt x="976" y="1464"/>
                </a:moveTo>
                <a:lnTo>
                  <a:pt x="973" y="1456"/>
                </a:lnTo>
                <a:lnTo>
                  <a:pt x="975" y="1456"/>
                </a:lnTo>
                <a:lnTo>
                  <a:pt x="977" y="1464"/>
                </a:lnTo>
                <a:lnTo>
                  <a:pt x="976" y="1464"/>
                </a:lnTo>
                <a:close/>
                <a:moveTo>
                  <a:pt x="978" y="1463"/>
                </a:moveTo>
                <a:lnTo>
                  <a:pt x="976" y="1455"/>
                </a:lnTo>
                <a:lnTo>
                  <a:pt x="977" y="1455"/>
                </a:lnTo>
                <a:lnTo>
                  <a:pt x="980" y="1463"/>
                </a:lnTo>
                <a:lnTo>
                  <a:pt x="978" y="1463"/>
                </a:lnTo>
                <a:close/>
                <a:moveTo>
                  <a:pt x="511" y="1459"/>
                </a:moveTo>
                <a:lnTo>
                  <a:pt x="510" y="1459"/>
                </a:lnTo>
                <a:lnTo>
                  <a:pt x="513" y="1451"/>
                </a:lnTo>
                <a:lnTo>
                  <a:pt x="514" y="1452"/>
                </a:lnTo>
                <a:lnTo>
                  <a:pt x="511" y="1459"/>
                </a:lnTo>
                <a:close/>
                <a:moveTo>
                  <a:pt x="509" y="1459"/>
                </a:moveTo>
                <a:lnTo>
                  <a:pt x="508" y="1458"/>
                </a:lnTo>
                <a:lnTo>
                  <a:pt x="510" y="1451"/>
                </a:lnTo>
                <a:lnTo>
                  <a:pt x="511" y="1451"/>
                </a:lnTo>
                <a:lnTo>
                  <a:pt x="509" y="1459"/>
                </a:lnTo>
                <a:close/>
                <a:moveTo>
                  <a:pt x="994" y="1458"/>
                </a:moveTo>
                <a:lnTo>
                  <a:pt x="991" y="1450"/>
                </a:lnTo>
                <a:lnTo>
                  <a:pt x="993" y="1450"/>
                </a:lnTo>
                <a:lnTo>
                  <a:pt x="995" y="1458"/>
                </a:lnTo>
                <a:lnTo>
                  <a:pt x="994" y="1458"/>
                </a:lnTo>
                <a:close/>
                <a:moveTo>
                  <a:pt x="506" y="1458"/>
                </a:moveTo>
                <a:lnTo>
                  <a:pt x="505" y="1457"/>
                </a:lnTo>
                <a:lnTo>
                  <a:pt x="508" y="1449"/>
                </a:lnTo>
                <a:lnTo>
                  <a:pt x="509" y="1450"/>
                </a:lnTo>
                <a:lnTo>
                  <a:pt x="506" y="1458"/>
                </a:lnTo>
                <a:close/>
                <a:moveTo>
                  <a:pt x="997" y="1457"/>
                </a:moveTo>
                <a:lnTo>
                  <a:pt x="994" y="1449"/>
                </a:lnTo>
                <a:lnTo>
                  <a:pt x="995" y="1449"/>
                </a:lnTo>
                <a:lnTo>
                  <a:pt x="998" y="1457"/>
                </a:lnTo>
                <a:lnTo>
                  <a:pt x="997" y="1457"/>
                </a:lnTo>
                <a:close/>
                <a:moveTo>
                  <a:pt x="999" y="1456"/>
                </a:moveTo>
                <a:lnTo>
                  <a:pt x="996" y="1448"/>
                </a:lnTo>
                <a:lnTo>
                  <a:pt x="998" y="1448"/>
                </a:lnTo>
                <a:lnTo>
                  <a:pt x="1000" y="1456"/>
                </a:lnTo>
                <a:lnTo>
                  <a:pt x="999" y="1456"/>
                </a:lnTo>
                <a:close/>
                <a:moveTo>
                  <a:pt x="491" y="1452"/>
                </a:moveTo>
                <a:lnTo>
                  <a:pt x="490" y="1452"/>
                </a:lnTo>
                <a:lnTo>
                  <a:pt x="493" y="1444"/>
                </a:lnTo>
                <a:lnTo>
                  <a:pt x="494" y="1444"/>
                </a:lnTo>
                <a:lnTo>
                  <a:pt x="491" y="1452"/>
                </a:lnTo>
                <a:close/>
                <a:moveTo>
                  <a:pt x="489" y="1451"/>
                </a:moveTo>
                <a:lnTo>
                  <a:pt x="487" y="1451"/>
                </a:lnTo>
                <a:lnTo>
                  <a:pt x="490" y="1443"/>
                </a:lnTo>
                <a:lnTo>
                  <a:pt x="491" y="1444"/>
                </a:lnTo>
                <a:lnTo>
                  <a:pt x="489" y="1451"/>
                </a:lnTo>
                <a:close/>
                <a:moveTo>
                  <a:pt x="1014" y="1451"/>
                </a:moveTo>
                <a:lnTo>
                  <a:pt x="1011" y="1443"/>
                </a:lnTo>
                <a:lnTo>
                  <a:pt x="1013" y="1443"/>
                </a:lnTo>
                <a:lnTo>
                  <a:pt x="1015" y="1450"/>
                </a:lnTo>
                <a:lnTo>
                  <a:pt x="1014" y="1451"/>
                </a:lnTo>
                <a:close/>
                <a:moveTo>
                  <a:pt x="486" y="1450"/>
                </a:moveTo>
                <a:lnTo>
                  <a:pt x="485" y="1450"/>
                </a:lnTo>
                <a:lnTo>
                  <a:pt x="488" y="1442"/>
                </a:lnTo>
                <a:lnTo>
                  <a:pt x="489" y="1443"/>
                </a:lnTo>
                <a:lnTo>
                  <a:pt x="486" y="1450"/>
                </a:lnTo>
                <a:close/>
                <a:moveTo>
                  <a:pt x="1017" y="1450"/>
                </a:moveTo>
                <a:lnTo>
                  <a:pt x="1014" y="1442"/>
                </a:lnTo>
                <a:lnTo>
                  <a:pt x="1015" y="1442"/>
                </a:lnTo>
                <a:lnTo>
                  <a:pt x="1018" y="1449"/>
                </a:lnTo>
                <a:lnTo>
                  <a:pt x="1017" y="1450"/>
                </a:lnTo>
                <a:close/>
                <a:moveTo>
                  <a:pt x="1019" y="1449"/>
                </a:moveTo>
                <a:lnTo>
                  <a:pt x="1016" y="1441"/>
                </a:lnTo>
                <a:lnTo>
                  <a:pt x="1018" y="1441"/>
                </a:lnTo>
                <a:lnTo>
                  <a:pt x="1020" y="1448"/>
                </a:lnTo>
                <a:lnTo>
                  <a:pt x="1019" y="1449"/>
                </a:lnTo>
                <a:close/>
                <a:moveTo>
                  <a:pt x="471" y="1444"/>
                </a:moveTo>
                <a:lnTo>
                  <a:pt x="469" y="1444"/>
                </a:lnTo>
                <a:lnTo>
                  <a:pt x="472" y="1436"/>
                </a:lnTo>
                <a:lnTo>
                  <a:pt x="474" y="1437"/>
                </a:lnTo>
                <a:lnTo>
                  <a:pt x="471" y="1444"/>
                </a:lnTo>
                <a:close/>
                <a:moveTo>
                  <a:pt x="468" y="1443"/>
                </a:moveTo>
                <a:lnTo>
                  <a:pt x="467" y="1443"/>
                </a:lnTo>
                <a:lnTo>
                  <a:pt x="470" y="1435"/>
                </a:lnTo>
                <a:lnTo>
                  <a:pt x="471" y="1436"/>
                </a:lnTo>
                <a:lnTo>
                  <a:pt x="468" y="1443"/>
                </a:lnTo>
                <a:close/>
                <a:moveTo>
                  <a:pt x="1035" y="1443"/>
                </a:moveTo>
                <a:lnTo>
                  <a:pt x="1032" y="1435"/>
                </a:lnTo>
                <a:lnTo>
                  <a:pt x="1033" y="1435"/>
                </a:lnTo>
                <a:lnTo>
                  <a:pt x="1036" y="1442"/>
                </a:lnTo>
                <a:lnTo>
                  <a:pt x="1035" y="1443"/>
                </a:lnTo>
                <a:close/>
                <a:moveTo>
                  <a:pt x="466" y="1442"/>
                </a:moveTo>
                <a:lnTo>
                  <a:pt x="464" y="1442"/>
                </a:lnTo>
                <a:lnTo>
                  <a:pt x="467" y="1434"/>
                </a:lnTo>
                <a:lnTo>
                  <a:pt x="469" y="1435"/>
                </a:lnTo>
                <a:lnTo>
                  <a:pt x="466" y="1442"/>
                </a:lnTo>
                <a:close/>
                <a:moveTo>
                  <a:pt x="1037" y="1442"/>
                </a:moveTo>
                <a:lnTo>
                  <a:pt x="1034" y="1434"/>
                </a:lnTo>
                <a:lnTo>
                  <a:pt x="1035" y="1434"/>
                </a:lnTo>
                <a:lnTo>
                  <a:pt x="1038" y="1441"/>
                </a:lnTo>
                <a:lnTo>
                  <a:pt x="1037" y="1442"/>
                </a:lnTo>
                <a:close/>
                <a:moveTo>
                  <a:pt x="1039" y="1441"/>
                </a:moveTo>
                <a:lnTo>
                  <a:pt x="1036" y="1433"/>
                </a:lnTo>
                <a:lnTo>
                  <a:pt x="1038" y="1433"/>
                </a:lnTo>
                <a:lnTo>
                  <a:pt x="1041" y="1440"/>
                </a:lnTo>
                <a:lnTo>
                  <a:pt x="1039" y="1441"/>
                </a:lnTo>
                <a:close/>
                <a:moveTo>
                  <a:pt x="451" y="1436"/>
                </a:moveTo>
                <a:lnTo>
                  <a:pt x="449" y="1435"/>
                </a:lnTo>
                <a:lnTo>
                  <a:pt x="453" y="1428"/>
                </a:lnTo>
                <a:lnTo>
                  <a:pt x="454" y="1429"/>
                </a:lnTo>
                <a:lnTo>
                  <a:pt x="451" y="1436"/>
                </a:lnTo>
                <a:close/>
                <a:moveTo>
                  <a:pt x="448" y="1435"/>
                </a:moveTo>
                <a:lnTo>
                  <a:pt x="447" y="1434"/>
                </a:lnTo>
                <a:lnTo>
                  <a:pt x="450" y="1427"/>
                </a:lnTo>
                <a:lnTo>
                  <a:pt x="451" y="1427"/>
                </a:lnTo>
                <a:lnTo>
                  <a:pt x="448" y="1435"/>
                </a:lnTo>
                <a:close/>
                <a:moveTo>
                  <a:pt x="1054" y="1434"/>
                </a:moveTo>
                <a:lnTo>
                  <a:pt x="1051" y="1427"/>
                </a:lnTo>
                <a:lnTo>
                  <a:pt x="1052" y="1426"/>
                </a:lnTo>
                <a:lnTo>
                  <a:pt x="1055" y="1434"/>
                </a:lnTo>
                <a:lnTo>
                  <a:pt x="1054" y="1434"/>
                </a:lnTo>
                <a:close/>
                <a:moveTo>
                  <a:pt x="446" y="1434"/>
                </a:moveTo>
                <a:lnTo>
                  <a:pt x="445" y="1433"/>
                </a:lnTo>
                <a:lnTo>
                  <a:pt x="448" y="1426"/>
                </a:lnTo>
                <a:lnTo>
                  <a:pt x="449" y="1426"/>
                </a:lnTo>
                <a:lnTo>
                  <a:pt x="446" y="1434"/>
                </a:lnTo>
                <a:close/>
                <a:moveTo>
                  <a:pt x="1057" y="1433"/>
                </a:moveTo>
                <a:lnTo>
                  <a:pt x="1053" y="1426"/>
                </a:lnTo>
                <a:lnTo>
                  <a:pt x="1055" y="1425"/>
                </a:lnTo>
                <a:lnTo>
                  <a:pt x="1058" y="1433"/>
                </a:lnTo>
                <a:lnTo>
                  <a:pt x="1057" y="1433"/>
                </a:lnTo>
                <a:close/>
                <a:moveTo>
                  <a:pt x="1059" y="1432"/>
                </a:moveTo>
                <a:lnTo>
                  <a:pt x="1056" y="1425"/>
                </a:lnTo>
                <a:lnTo>
                  <a:pt x="1057" y="1424"/>
                </a:lnTo>
                <a:lnTo>
                  <a:pt x="1060" y="1432"/>
                </a:lnTo>
                <a:lnTo>
                  <a:pt x="1059" y="1432"/>
                </a:lnTo>
                <a:close/>
                <a:moveTo>
                  <a:pt x="431" y="1427"/>
                </a:moveTo>
                <a:lnTo>
                  <a:pt x="430" y="1426"/>
                </a:lnTo>
                <a:lnTo>
                  <a:pt x="433" y="1419"/>
                </a:lnTo>
                <a:lnTo>
                  <a:pt x="434" y="1420"/>
                </a:lnTo>
                <a:lnTo>
                  <a:pt x="431" y="1427"/>
                </a:lnTo>
                <a:close/>
                <a:moveTo>
                  <a:pt x="428" y="1426"/>
                </a:moveTo>
                <a:lnTo>
                  <a:pt x="427" y="1425"/>
                </a:lnTo>
                <a:lnTo>
                  <a:pt x="431" y="1418"/>
                </a:lnTo>
                <a:lnTo>
                  <a:pt x="432" y="1419"/>
                </a:lnTo>
                <a:lnTo>
                  <a:pt x="428" y="1426"/>
                </a:lnTo>
                <a:close/>
                <a:moveTo>
                  <a:pt x="1074" y="1425"/>
                </a:moveTo>
                <a:lnTo>
                  <a:pt x="1071" y="1418"/>
                </a:lnTo>
                <a:lnTo>
                  <a:pt x="1072" y="1418"/>
                </a:lnTo>
                <a:lnTo>
                  <a:pt x="1075" y="1425"/>
                </a:lnTo>
                <a:lnTo>
                  <a:pt x="1074" y="1425"/>
                </a:lnTo>
                <a:close/>
                <a:moveTo>
                  <a:pt x="426" y="1425"/>
                </a:moveTo>
                <a:lnTo>
                  <a:pt x="425" y="1424"/>
                </a:lnTo>
                <a:lnTo>
                  <a:pt x="428" y="1417"/>
                </a:lnTo>
                <a:lnTo>
                  <a:pt x="429" y="1417"/>
                </a:lnTo>
                <a:lnTo>
                  <a:pt x="426" y="1425"/>
                </a:lnTo>
                <a:close/>
                <a:moveTo>
                  <a:pt x="1076" y="1424"/>
                </a:moveTo>
                <a:lnTo>
                  <a:pt x="1073" y="1417"/>
                </a:lnTo>
                <a:lnTo>
                  <a:pt x="1074" y="1416"/>
                </a:lnTo>
                <a:lnTo>
                  <a:pt x="1078" y="1424"/>
                </a:lnTo>
                <a:lnTo>
                  <a:pt x="1076" y="1424"/>
                </a:lnTo>
                <a:close/>
                <a:moveTo>
                  <a:pt x="1079" y="1423"/>
                </a:moveTo>
                <a:lnTo>
                  <a:pt x="1075" y="1416"/>
                </a:lnTo>
                <a:lnTo>
                  <a:pt x="1076" y="1415"/>
                </a:lnTo>
                <a:lnTo>
                  <a:pt x="1080" y="1422"/>
                </a:lnTo>
                <a:lnTo>
                  <a:pt x="1079" y="1423"/>
                </a:lnTo>
                <a:close/>
                <a:moveTo>
                  <a:pt x="411" y="1418"/>
                </a:moveTo>
                <a:lnTo>
                  <a:pt x="410" y="1417"/>
                </a:lnTo>
                <a:lnTo>
                  <a:pt x="414" y="1410"/>
                </a:lnTo>
                <a:lnTo>
                  <a:pt x="415" y="1410"/>
                </a:lnTo>
                <a:lnTo>
                  <a:pt x="411" y="1418"/>
                </a:lnTo>
                <a:close/>
                <a:moveTo>
                  <a:pt x="409" y="1416"/>
                </a:moveTo>
                <a:lnTo>
                  <a:pt x="408" y="1416"/>
                </a:lnTo>
                <a:lnTo>
                  <a:pt x="412" y="1409"/>
                </a:lnTo>
                <a:lnTo>
                  <a:pt x="413" y="1409"/>
                </a:lnTo>
                <a:lnTo>
                  <a:pt x="409" y="1416"/>
                </a:lnTo>
                <a:close/>
                <a:moveTo>
                  <a:pt x="1093" y="1416"/>
                </a:moveTo>
                <a:lnTo>
                  <a:pt x="1090" y="1409"/>
                </a:lnTo>
                <a:lnTo>
                  <a:pt x="1091" y="1408"/>
                </a:lnTo>
                <a:lnTo>
                  <a:pt x="1094" y="1415"/>
                </a:lnTo>
                <a:lnTo>
                  <a:pt x="1093" y="1416"/>
                </a:lnTo>
                <a:close/>
                <a:moveTo>
                  <a:pt x="407" y="1415"/>
                </a:moveTo>
                <a:lnTo>
                  <a:pt x="406" y="1414"/>
                </a:lnTo>
                <a:lnTo>
                  <a:pt x="409" y="1407"/>
                </a:lnTo>
                <a:lnTo>
                  <a:pt x="410" y="1408"/>
                </a:lnTo>
                <a:lnTo>
                  <a:pt x="407" y="1415"/>
                </a:lnTo>
                <a:close/>
                <a:moveTo>
                  <a:pt x="1096" y="1415"/>
                </a:moveTo>
                <a:lnTo>
                  <a:pt x="1092" y="1407"/>
                </a:lnTo>
                <a:lnTo>
                  <a:pt x="1093" y="1407"/>
                </a:lnTo>
                <a:lnTo>
                  <a:pt x="1097" y="1414"/>
                </a:lnTo>
                <a:lnTo>
                  <a:pt x="1096" y="1415"/>
                </a:lnTo>
                <a:close/>
                <a:moveTo>
                  <a:pt x="1098" y="1413"/>
                </a:moveTo>
                <a:lnTo>
                  <a:pt x="1094" y="1406"/>
                </a:lnTo>
                <a:lnTo>
                  <a:pt x="1095" y="1406"/>
                </a:lnTo>
                <a:lnTo>
                  <a:pt x="1099" y="1413"/>
                </a:lnTo>
                <a:lnTo>
                  <a:pt x="1098" y="1413"/>
                </a:lnTo>
                <a:close/>
                <a:moveTo>
                  <a:pt x="392" y="1408"/>
                </a:moveTo>
                <a:lnTo>
                  <a:pt x="391" y="1407"/>
                </a:lnTo>
                <a:lnTo>
                  <a:pt x="395" y="1400"/>
                </a:lnTo>
                <a:lnTo>
                  <a:pt x="396" y="1400"/>
                </a:lnTo>
                <a:lnTo>
                  <a:pt x="392" y="1408"/>
                </a:lnTo>
                <a:close/>
                <a:moveTo>
                  <a:pt x="390" y="1406"/>
                </a:moveTo>
                <a:lnTo>
                  <a:pt x="389" y="1406"/>
                </a:lnTo>
                <a:lnTo>
                  <a:pt x="392" y="1399"/>
                </a:lnTo>
                <a:lnTo>
                  <a:pt x="394" y="1399"/>
                </a:lnTo>
                <a:lnTo>
                  <a:pt x="390" y="1406"/>
                </a:lnTo>
                <a:close/>
                <a:moveTo>
                  <a:pt x="1112" y="1406"/>
                </a:moveTo>
                <a:lnTo>
                  <a:pt x="1109" y="1399"/>
                </a:lnTo>
                <a:lnTo>
                  <a:pt x="1110" y="1398"/>
                </a:lnTo>
                <a:lnTo>
                  <a:pt x="1114" y="1405"/>
                </a:lnTo>
                <a:lnTo>
                  <a:pt x="1112" y="1406"/>
                </a:lnTo>
                <a:close/>
                <a:moveTo>
                  <a:pt x="387" y="1405"/>
                </a:moveTo>
                <a:lnTo>
                  <a:pt x="386" y="1404"/>
                </a:lnTo>
                <a:lnTo>
                  <a:pt x="390" y="1397"/>
                </a:lnTo>
                <a:lnTo>
                  <a:pt x="391" y="1398"/>
                </a:lnTo>
                <a:lnTo>
                  <a:pt x="387" y="1405"/>
                </a:lnTo>
                <a:close/>
                <a:moveTo>
                  <a:pt x="1115" y="1404"/>
                </a:moveTo>
                <a:lnTo>
                  <a:pt x="1111" y="1397"/>
                </a:lnTo>
                <a:lnTo>
                  <a:pt x="1112" y="1397"/>
                </a:lnTo>
                <a:lnTo>
                  <a:pt x="1116" y="1404"/>
                </a:lnTo>
                <a:lnTo>
                  <a:pt x="1115" y="1404"/>
                </a:lnTo>
                <a:close/>
                <a:moveTo>
                  <a:pt x="1117" y="1403"/>
                </a:moveTo>
                <a:lnTo>
                  <a:pt x="1113" y="1396"/>
                </a:lnTo>
                <a:lnTo>
                  <a:pt x="1114" y="1396"/>
                </a:lnTo>
                <a:lnTo>
                  <a:pt x="1118" y="1403"/>
                </a:lnTo>
                <a:lnTo>
                  <a:pt x="1117" y="1403"/>
                </a:lnTo>
                <a:close/>
                <a:moveTo>
                  <a:pt x="373" y="1397"/>
                </a:moveTo>
                <a:lnTo>
                  <a:pt x="372" y="1396"/>
                </a:lnTo>
                <a:lnTo>
                  <a:pt x="376" y="1389"/>
                </a:lnTo>
                <a:lnTo>
                  <a:pt x="377" y="1390"/>
                </a:lnTo>
                <a:lnTo>
                  <a:pt x="373" y="1397"/>
                </a:lnTo>
                <a:close/>
                <a:moveTo>
                  <a:pt x="371" y="1396"/>
                </a:moveTo>
                <a:lnTo>
                  <a:pt x="370" y="1395"/>
                </a:lnTo>
                <a:lnTo>
                  <a:pt x="374" y="1388"/>
                </a:lnTo>
                <a:lnTo>
                  <a:pt x="375" y="1389"/>
                </a:lnTo>
                <a:lnTo>
                  <a:pt x="371" y="1396"/>
                </a:lnTo>
                <a:close/>
                <a:moveTo>
                  <a:pt x="1131" y="1395"/>
                </a:moveTo>
                <a:lnTo>
                  <a:pt x="1127" y="1388"/>
                </a:lnTo>
                <a:lnTo>
                  <a:pt x="1128" y="1387"/>
                </a:lnTo>
                <a:lnTo>
                  <a:pt x="1132" y="1394"/>
                </a:lnTo>
                <a:lnTo>
                  <a:pt x="1131" y="1395"/>
                </a:lnTo>
                <a:close/>
                <a:moveTo>
                  <a:pt x="369" y="1394"/>
                </a:moveTo>
                <a:lnTo>
                  <a:pt x="368" y="1394"/>
                </a:lnTo>
                <a:lnTo>
                  <a:pt x="372" y="1386"/>
                </a:lnTo>
                <a:lnTo>
                  <a:pt x="373" y="1387"/>
                </a:lnTo>
                <a:lnTo>
                  <a:pt x="369" y="1394"/>
                </a:lnTo>
                <a:close/>
                <a:moveTo>
                  <a:pt x="1133" y="1394"/>
                </a:moveTo>
                <a:lnTo>
                  <a:pt x="1129" y="1387"/>
                </a:lnTo>
                <a:lnTo>
                  <a:pt x="1130" y="1386"/>
                </a:lnTo>
                <a:lnTo>
                  <a:pt x="1134" y="1393"/>
                </a:lnTo>
                <a:lnTo>
                  <a:pt x="1133" y="1394"/>
                </a:lnTo>
                <a:close/>
                <a:moveTo>
                  <a:pt x="1136" y="1392"/>
                </a:moveTo>
                <a:lnTo>
                  <a:pt x="1132" y="1385"/>
                </a:lnTo>
                <a:lnTo>
                  <a:pt x="1133" y="1385"/>
                </a:lnTo>
                <a:lnTo>
                  <a:pt x="1137" y="1392"/>
                </a:lnTo>
                <a:lnTo>
                  <a:pt x="1136" y="1392"/>
                </a:lnTo>
                <a:close/>
                <a:moveTo>
                  <a:pt x="355" y="1386"/>
                </a:moveTo>
                <a:lnTo>
                  <a:pt x="353" y="1385"/>
                </a:lnTo>
                <a:lnTo>
                  <a:pt x="358" y="1378"/>
                </a:lnTo>
                <a:lnTo>
                  <a:pt x="359" y="1379"/>
                </a:lnTo>
                <a:lnTo>
                  <a:pt x="355" y="1386"/>
                </a:lnTo>
                <a:close/>
                <a:moveTo>
                  <a:pt x="352" y="1384"/>
                </a:moveTo>
                <a:lnTo>
                  <a:pt x="351" y="1383"/>
                </a:lnTo>
                <a:lnTo>
                  <a:pt x="355" y="1377"/>
                </a:lnTo>
                <a:lnTo>
                  <a:pt x="357" y="1377"/>
                </a:lnTo>
                <a:lnTo>
                  <a:pt x="352" y="1384"/>
                </a:lnTo>
                <a:close/>
                <a:moveTo>
                  <a:pt x="1149" y="1384"/>
                </a:moveTo>
                <a:lnTo>
                  <a:pt x="1145" y="1377"/>
                </a:lnTo>
                <a:lnTo>
                  <a:pt x="1146" y="1376"/>
                </a:lnTo>
                <a:lnTo>
                  <a:pt x="1151" y="1383"/>
                </a:lnTo>
                <a:lnTo>
                  <a:pt x="1149" y="1384"/>
                </a:lnTo>
                <a:close/>
                <a:moveTo>
                  <a:pt x="350" y="1383"/>
                </a:moveTo>
                <a:lnTo>
                  <a:pt x="349" y="1382"/>
                </a:lnTo>
                <a:lnTo>
                  <a:pt x="353" y="1375"/>
                </a:lnTo>
                <a:lnTo>
                  <a:pt x="354" y="1376"/>
                </a:lnTo>
                <a:lnTo>
                  <a:pt x="350" y="1383"/>
                </a:lnTo>
                <a:close/>
                <a:moveTo>
                  <a:pt x="1152" y="1382"/>
                </a:moveTo>
                <a:lnTo>
                  <a:pt x="1147" y="1376"/>
                </a:lnTo>
                <a:lnTo>
                  <a:pt x="1148" y="1375"/>
                </a:lnTo>
                <a:lnTo>
                  <a:pt x="1153" y="1382"/>
                </a:lnTo>
                <a:lnTo>
                  <a:pt x="1152" y="1382"/>
                </a:lnTo>
                <a:close/>
                <a:moveTo>
                  <a:pt x="1154" y="1381"/>
                </a:moveTo>
                <a:lnTo>
                  <a:pt x="1150" y="1374"/>
                </a:lnTo>
                <a:lnTo>
                  <a:pt x="1151" y="1373"/>
                </a:lnTo>
                <a:lnTo>
                  <a:pt x="1155" y="1380"/>
                </a:lnTo>
                <a:lnTo>
                  <a:pt x="1154" y="1381"/>
                </a:lnTo>
                <a:close/>
                <a:moveTo>
                  <a:pt x="336" y="1374"/>
                </a:moveTo>
                <a:lnTo>
                  <a:pt x="335" y="1373"/>
                </a:lnTo>
                <a:lnTo>
                  <a:pt x="340" y="1367"/>
                </a:lnTo>
                <a:lnTo>
                  <a:pt x="341" y="1367"/>
                </a:lnTo>
                <a:lnTo>
                  <a:pt x="336" y="1374"/>
                </a:lnTo>
                <a:close/>
                <a:moveTo>
                  <a:pt x="334" y="1372"/>
                </a:moveTo>
                <a:lnTo>
                  <a:pt x="333" y="1372"/>
                </a:lnTo>
                <a:lnTo>
                  <a:pt x="338" y="1365"/>
                </a:lnTo>
                <a:lnTo>
                  <a:pt x="339" y="1366"/>
                </a:lnTo>
                <a:lnTo>
                  <a:pt x="334" y="1372"/>
                </a:lnTo>
                <a:close/>
                <a:moveTo>
                  <a:pt x="1168" y="1372"/>
                </a:moveTo>
                <a:lnTo>
                  <a:pt x="1163" y="1365"/>
                </a:lnTo>
                <a:lnTo>
                  <a:pt x="1164" y="1365"/>
                </a:lnTo>
                <a:lnTo>
                  <a:pt x="1169" y="1371"/>
                </a:lnTo>
                <a:lnTo>
                  <a:pt x="1168" y="1372"/>
                </a:lnTo>
                <a:close/>
                <a:moveTo>
                  <a:pt x="332" y="1371"/>
                </a:moveTo>
                <a:lnTo>
                  <a:pt x="331" y="1370"/>
                </a:lnTo>
                <a:lnTo>
                  <a:pt x="335" y="1364"/>
                </a:lnTo>
                <a:lnTo>
                  <a:pt x="336" y="1364"/>
                </a:lnTo>
                <a:lnTo>
                  <a:pt x="332" y="1371"/>
                </a:lnTo>
                <a:close/>
                <a:moveTo>
                  <a:pt x="1170" y="1371"/>
                </a:moveTo>
                <a:lnTo>
                  <a:pt x="1165" y="1364"/>
                </a:lnTo>
                <a:lnTo>
                  <a:pt x="1166" y="1363"/>
                </a:lnTo>
                <a:lnTo>
                  <a:pt x="1171" y="1370"/>
                </a:lnTo>
                <a:lnTo>
                  <a:pt x="1170" y="1371"/>
                </a:lnTo>
                <a:close/>
                <a:moveTo>
                  <a:pt x="1172" y="1369"/>
                </a:moveTo>
                <a:lnTo>
                  <a:pt x="1168" y="1362"/>
                </a:lnTo>
                <a:lnTo>
                  <a:pt x="1169" y="1362"/>
                </a:lnTo>
                <a:lnTo>
                  <a:pt x="1173" y="1368"/>
                </a:lnTo>
                <a:lnTo>
                  <a:pt x="1172" y="1369"/>
                </a:lnTo>
                <a:close/>
                <a:moveTo>
                  <a:pt x="319" y="1362"/>
                </a:moveTo>
                <a:lnTo>
                  <a:pt x="318" y="1361"/>
                </a:lnTo>
                <a:lnTo>
                  <a:pt x="322" y="1354"/>
                </a:lnTo>
                <a:lnTo>
                  <a:pt x="323" y="1355"/>
                </a:lnTo>
                <a:lnTo>
                  <a:pt x="319" y="1362"/>
                </a:lnTo>
                <a:close/>
                <a:moveTo>
                  <a:pt x="317" y="1360"/>
                </a:moveTo>
                <a:lnTo>
                  <a:pt x="315" y="1359"/>
                </a:lnTo>
                <a:lnTo>
                  <a:pt x="320" y="1353"/>
                </a:lnTo>
                <a:lnTo>
                  <a:pt x="321" y="1354"/>
                </a:lnTo>
                <a:lnTo>
                  <a:pt x="317" y="1360"/>
                </a:lnTo>
                <a:close/>
                <a:moveTo>
                  <a:pt x="1185" y="1360"/>
                </a:moveTo>
                <a:lnTo>
                  <a:pt x="1181" y="1353"/>
                </a:lnTo>
                <a:lnTo>
                  <a:pt x="1182" y="1353"/>
                </a:lnTo>
                <a:lnTo>
                  <a:pt x="1186" y="1359"/>
                </a:lnTo>
                <a:lnTo>
                  <a:pt x="1185" y="1360"/>
                </a:lnTo>
                <a:close/>
                <a:moveTo>
                  <a:pt x="314" y="1359"/>
                </a:moveTo>
                <a:lnTo>
                  <a:pt x="313" y="1358"/>
                </a:lnTo>
                <a:lnTo>
                  <a:pt x="318" y="1351"/>
                </a:lnTo>
                <a:lnTo>
                  <a:pt x="319" y="1352"/>
                </a:lnTo>
                <a:lnTo>
                  <a:pt x="314" y="1359"/>
                </a:lnTo>
                <a:close/>
                <a:moveTo>
                  <a:pt x="1187" y="1358"/>
                </a:moveTo>
                <a:lnTo>
                  <a:pt x="1183" y="1352"/>
                </a:lnTo>
                <a:lnTo>
                  <a:pt x="1184" y="1351"/>
                </a:lnTo>
                <a:lnTo>
                  <a:pt x="1189" y="1358"/>
                </a:lnTo>
                <a:lnTo>
                  <a:pt x="1187" y="1358"/>
                </a:lnTo>
                <a:close/>
                <a:moveTo>
                  <a:pt x="1190" y="1357"/>
                </a:moveTo>
                <a:lnTo>
                  <a:pt x="1185" y="1350"/>
                </a:lnTo>
                <a:lnTo>
                  <a:pt x="1186" y="1350"/>
                </a:lnTo>
                <a:lnTo>
                  <a:pt x="1191" y="1356"/>
                </a:lnTo>
                <a:lnTo>
                  <a:pt x="1190" y="1357"/>
                </a:lnTo>
                <a:close/>
                <a:moveTo>
                  <a:pt x="301" y="1349"/>
                </a:moveTo>
                <a:lnTo>
                  <a:pt x="300" y="1348"/>
                </a:lnTo>
                <a:lnTo>
                  <a:pt x="305" y="1342"/>
                </a:lnTo>
                <a:lnTo>
                  <a:pt x="306" y="1343"/>
                </a:lnTo>
                <a:lnTo>
                  <a:pt x="301" y="1349"/>
                </a:lnTo>
                <a:close/>
                <a:moveTo>
                  <a:pt x="299" y="1348"/>
                </a:moveTo>
                <a:lnTo>
                  <a:pt x="298" y="1347"/>
                </a:lnTo>
                <a:lnTo>
                  <a:pt x="303" y="1340"/>
                </a:lnTo>
                <a:lnTo>
                  <a:pt x="304" y="1341"/>
                </a:lnTo>
                <a:lnTo>
                  <a:pt x="299" y="1348"/>
                </a:lnTo>
                <a:close/>
                <a:moveTo>
                  <a:pt x="1203" y="1347"/>
                </a:moveTo>
                <a:lnTo>
                  <a:pt x="1198" y="1341"/>
                </a:lnTo>
                <a:lnTo>
                  <a:pt x="1199" y="1340"/>
                </a:lnTo>
                <a:lnTo>
                  <a:pt x="1204" y="1346"/>
                </a:lnTo>
                <a:lnTo>
                  <a:pt x="1203" y="1347"/>
                </a:lnTo>
                <a:close/>
                <a:moveTo>
                  <a:pt x="297" y="1346"/>
                </a:moveTo>
                <a:lnTo>
                  <a:pt x="296" y="1345"/>
                </a:lnTo>
                <a:lnTo>
                  <a:pt x="300" y="1339"/>
                </a:lnTo>
                <a:lnTo>
                  <a:pt x="302" y="1340"/>
                </a:lnTo>
                <a:lnTo>
                  <a:pt x="297" y="1346"/>
                </a:lnTo>
                <a:close/>
                <a:moveTo>
                  <a:pt x="1205" y="1346"/>
                </a:moveTo>
                <a:lnTo>
                  <a:pt x="1200" y="1339"/>
                </a:lnTo>
                <a:lnTo>
                  <a:pt x="1201" y="1338"/>
                </a:lnTo>
                <a:lnTo>
                  <a:pt x="1206" y="1345"/>
                </a:lnTo>
                <a:lnTo>
                  <a:pt x="1205" y="1346"/>
                </a:lnTo>
                <a:close/>
                <a:moveTo>
                  <a:pt x="1207" y="1344"/>
                </a:moveTo>
                <a:lnTo>
                  <a:pt x="1202" y="1338"/>
                </a:lnTo>
                <a:lnTo>
                  <a:pt x="1203" y="1337"/>
                </a:lnTo>
                <a:lnTo>
                  <a:pt x="1208" y="1343"/>
                </a:lnTo>
                <a:lnTo>
                  <a:pt x="1207" y="1344"/>
                </a:lnTo>
                <a:close/>
                <a:moveTo>
                  <a:pt x="284" y="1336"/>
                </a:moveTo>
                <a:lnTo>
                  <a:pt x="283" y="1335"/>
                </a:lnTo>
                <a:lnTo>
                  <a:pt x="288" y="1329"/>
                </a:lnTo>
                <a:lnTo>
                  <a:pt x="289" y="1330"/>
                </a:lnTo>
                <a:lnTo>
                  <a:pt x="284" y="1336"/>
                </a:lnTo>
                <a:close/>
                <a:moveTo>
                  <a:pt x="282" y="1334"/>
                </a:moveTo>
                <a:lnTo>
                  <a:pt x="281" y="1334"/>
                </a:lnTo>
                <a:lnTo>
                  <a:pt x="286" y="1327"/>
                </a:lnTo>
                <a:lnTo>
                  <a:pt x="287" y="1328"/>
                </a:lnTo>
                <a:lnTo>
                  <a:pt x="282" y="1334"/>
                </a:lnTo>
                <a:close/>
                <a:moveTo>
                  <a:pt x="1220" y="1334"/>
                </a:moveTo>
                <a:lnTo>
                  <a:pt x="1215" y="1328"/>
                </a:lnTo>
                <a:lnTo>
                  <a:pt x="1216" y="1327"/>
                </a:lnTo>
                <a:lnTo>
                  <a:pt x="1221" y="1333"/>
                </a:lnTo>
                <a:lnTo>
                  <a:pt x="1220" y="1334"/>
                </a:lnTo>
                <a:close/>
                <a:moveTo>
                  <a:pt x="280" y="1333"/>
                </a:moveTo>
                <a:lnTo>
                  <a:pt x="279" y="1332"/>
                </a:lnTo>
                <a:lnTo>
                  <a:pt x="284" y="1326"/>
                </a:lnTo>
                <a:lnTo>
                  <a:pt x="285" y="1326"/>
                </a:lnTo>
                <a:lnTo>
                  <a:pt x="280" y="1333"/>
                </a:lnTo>
                <a:close/>
                <a:moveTo>
                  <a:pt x="1222" y="1332"/>
                </a:moveTo>
                <a:lnTo>
                  <a:pt x="1217" y="1326"/>
                </a:lnTo>
                <a:lnTo>
                  <a:pt x="1218" y="1325"/>
                </a:lnTo>
                <a:lnTo>
                  <a:pt x="1223" y="1332"/>
                </a:lnTo>
                <a:lnTo>
                  <a:pt x="1222" y="1332"/>
                </a:lnTo>
                <a:close/>
                <a:moveTo>
                  <a:pt x="1224" y="1331"/>
                </a:moveTo>
                <a:lnTo>
                  <a:pt x="1219" y="1324"/>
                </a:lnTo>
                <a:lnTo>
                  <a:pt x="1220" y="1323"/>
                </a:lnTo>
                <a:lnTo>
                  <a:pt x="1225" y="1330"/>
                </a:lnTo>
                <a:lnTo>
                  <a:pt x="1224" y="1331"/>
                </a:lnTo>
                <a:close/>
                <a:moveTo>
                  <a:pt x="267" y="1322"/>
                </a:moveTo>
                <a:lnTo>
                  <a:pt x="266" y="1321"/>
                </a:lnTo>
                <a:lnTo>
                  <a:pt x="271" y="1315"/>
                </a:lnTo>
                <a:lnTo>
                  <a:pt x="272" y="1316"/>
                </a:lnTo>
                <a:lnTo>
                  <a:pt x="267" y="1322"/>
                </a:lnTo>
                <a:close/>
                <a:moveTo>
                  <a:pt x="265" y="1320"/>
                </a:moveTo>
                <a:lnTo>
                  <a:pt x="264" y="1320"/>
                </a:lnTo>
                <a:lnTo>
                  <a:pt x="269" y="1313"/>
                </a:lnTo>
                <a:lnTo>
                  <a:pt x="270" y="1314"/>
                </a:lnTo>
                <a:lnTo>
                  <a:pt x="265" y="1320"/>
                </a:lnTo>
                <a:close/>
                <a:moveTo>
                  <a:pt x="1237" y="1320"/>
                </a:moveTo>
                <a:lnTo>
                  <a:pt x="1231" y="1314"/>
                </a:lnTo>
                <a:lnTo>
                  <a:pt x="1232" y="1313"/>
                </a:lnTo>
                <a:lnTo>
                  <a:pt x="1238" y="1319"/>
                </a:lnTo>
                <a:lnTo>
                  <a:pt x="1237" y="1320"/>
                </a:lnTo>
                <a:close/>
                <a:moveTo>
                  <a:pt x="263" y="1319"/>
                </a:moveTo>
                <a:lnTo>
                  <a:pt x="262" y="1318"/>
                </a:lnTo>
                <a:lnTo>
                  <a:pt x="267" y="1312"/>
                </a:lnTo>
                <a:lnTo>
                  <a:pt x="268" y="1313"/>
                </a:lnTo>
                <a:lnTo>
                  <a:pt x="263" y="1319"/>
                </a:lnTo>
                <a:close/>
                <a:moveTo>
                  <a:pt x="1239" y="1318"/>
                </a:moveTo>
                <a:lnTo>
                  <a:pt x="1234" y="1312"/>
                </a:lnTo>
                <a:lnTo>
                  <a:pt x="1235" y="1311"/>
                </a:lnTo>
                <a:lnTo>
                  <a:pt x="1240" y="1317"/>
                </a:lnTo>
                <a:lnTo>
                  <a:pt x="1239" y="1318"/>
                </a:lnTo>
                <a:close/>
                <a:moveTo>
                  <a:pt x="1241" y="1317"/>
                </a:moveTo>
                <a:lnTo>
                  <a:pt x="1236" y="1311"/>
                </a:lnTo>
                <a:lnTo>
                  <a:pt x="1237" y="1310"/>
                </a:lnTo>
                <a:lnTo>
                  <a:pt x="1242" y="1316"/>
                </a:lnTo>
                <a:lnTo>
                  <a:pt x="1241" y="1317"/>
                </a:lnTo>
                <a:close/>
                <a:moveTo>
                  <a:pt x="251" y="1308"/>
                </a:moveTo>
                <a:lnTo>
                  <a:pt x="250" y="1307"/>
                </a:lnTo>
                <a:lnTo>
                  <a:pt x="255" y="1301"/>
                </a:lnTo>
                <a:lnTo>
                  <a:pt x="256" y="1302"/>
                </a:lnTo>
                <a:lnTo>
                  <a:pt x="251" y="1308"/>
                </a:lnTo>
                <a:close/>
                <a:moveTo>
                  <a:pt x="249" y="1306"/>
                </a:moveTo>
                <a:lnTo>
                  <a:pt x="248" y="1305"/>
                </a:lnTo>
                <a:lnTo>
                  <a:pt x="253" y="1299"/>
                </a:lnTo>
                <a:lnTo>
                  <a:pt x="254" y="1300"/>
                </a:lnTo>
                <a:lnTo>
                  <a:pt x="249" y="1306"/>
                </a:lnTo>
                <a:close/>
                <a:moveTo>
                  <a:pt x="1253" y="1306"/>
                </a:moveTo>
                <a:lnTo>
                  <a:pt x="1248" y="1300"/>
                </a:lnTo>
                <a:lnTo>
                  <a:pt x="1248" y="1299"/>
                </a:lnTo>
                <a:lnTo>
                  <a:pt x="1254" y="1305"/>
                </a:lnTo>
                <a:lnTo>
                  <a:pt x="1253" y="1306"/>
                </a:lnTo>
                <a:close/>
                <a:moveTo>
                  <a:pt x="247" y="1304"/>
                </a:moveTo>
                <a:lnTo>
                  <a:pt x="246" y="1304"/>
                </a:lnTo>
                <a:lnTo>
                  <a:pt x="251" y="1298"/>
                </a:lnTo>
                <a:lnTo>
                  <a:pt x="252" y="1299"/>
                </a:lnTo>
                <a:lnTo>
                  <a:pt x="247" y="1304"/>
                </a:lnTo>
                <a:close/>
                <a:moveTo>
                  <a:pt x="1255" y="1304"/>
                </a:moveTo>
                <a:lnTo>
                  <a:pt x="1249" y="1298"/>
                </a:lnTo>
                <a:lnTo>
                  <a:pt x="1250" y="1297"/>
                </a:lnTo>
                <a:lnTo>
                  <a:pt x="1256" y="1303"/>
                </a:lnTo>
                <a:lnTo>
                  <a:pt x="1255" y="1304"/>
                </a:lnTo>
                <a:close/>
                <a:moveTo>
                  <a:pt x="1257" y="1302"/>
                </a:moveTo>
                <a:lnTo>
                  <a:pt x="1251" y="1296"/>
                </a:lnTo>
                <a:lnTo>
                  <a:pt x="1252" y="1296"/>
                </a:lnTo>
                <a:lnTo>
                  <a:pt x="1258" y="1301"/>
                </a:lnTo>
                <a:lnTo>
                  <a:pt x="1257" y="1302"/>
                </a:lnTo>
                <a:close/>
                <a:moveTo>
                  <a:pt x="235" y="1294"/>
                </a:moveTo>
                <a:lnTo>
                  <a:pt x="234" y="1293"/>
                </a:lnTo>
                <a:lnTo>
                  <a:pt x="240" y="1287"/>
                </a:lnTo>
                <a:lnTo>
                  <a:pt x="240" y="1288"/>
                </a:lnTo>
                <a:lnTo>
                  <a:pt x="235" y="1294"/>
                </a:lnTo>
                <a:close/>
                <a:moveTo>
                  <a:pt x="233" y="1292"/>
                </a:moveTo>
                <a:lnTo>
                  <a:pt x="232" y="1291"/>
                </a:lnTo>
                <a:lnTo>
                  <a:pt x="238" y="1285"/>
                </a:lnTo>
                <a:lnTo>
                  <a:pt x="239" y="1286"/>
                </a:lnTo>
                <a:lnTo>
                  <a:pt x="233" y="1292"/>
                </a:lnTo>
                <a:close/>
                <a:moveTo>
                  <a:pt x="1269" y="1291"/>
                </a:moveTo>
                <a:lnTo>
                  <a:pt x="1263" y="1286"/>
                </a:lnTo>
                <a:lnTo>
                  <a:pt x="1264" y="1285"/>
                </a:lnTo>
                <a:lnTo>
                  <a:pt x="1270" y="1290"/>
                </a:lnTo>
                <a:lnTo>
                  <a:pt x="1269" y="1291"/>
                </a:lnTo>
                <a:close/>
                <a:moveTo>
                  <a:pt x="231" y="1290"/>
                </a:moveTo>
                <a:lnTo>
                  <a:pt x="230" y="1289"/>
                </a:lnTo>
                <a:lnTo>
                  <a:pt x="236" y="1283"/>
                </a:lnTo>
                <a:lnTo>
                  <a:pt x="237" y="1284"/>
                </a:lnTo>
                <a:lnTo>
                  <a:pt x="231" y="1290"/>
                </a:lnTo>
                <a:close/>
                <a:moveTo>
                  <a:pt x="1271" y="1290"/>
                </a:moveTo>
                <a:lnTo>
                  <a:pt x="1265" y="1284"/>
                </a:lnTo>
                <a:lnTo>
                  <a:pt x="1266" y="1283"/>
                </a:lnTo>
                <a:lnTo>
                  <a:pt x="1272" y="1289"/>
                </a:lnTo>
                <a:lnTo>
                  <a:pt x="1271" y="1290"/>
                </a:lnTo>
                <a:close/>
                <a:moveTo>
                  <a:pt x="1272" y="1288"/>
                </a:moveTo>
                <a:lnTo>
                  <a:pt x="1267" y="1282"/>
                </a:lnTo>
                <a:lnTo>
                  <a:pt x="1268" y="1281"/>
                </a:lnTo>
                <a:lnTo>
                  <a:pt x="1273" y="1287"/>
                </a:lnTo>
                <a:lnTo>
                  <a:pt x="1272" y="1288"/>
                </a:lnTo>
                <a:close/>
                <a:moveTo>
                  <a:pt x="219" y="1279"/>
                </a:moveTo>
                <a:lnTo>
                  <a:pt x="218" y="1278"/>
                </a:lnTo>
                <a:lnTo>
                  <a:pt x="224" y="1272"/>
                </a:lnTo>
                <a:lnTo>
                  <a:pt x="225" y="1273"/>
                </a:lnTo>
                <a:lnTo>
                  <a:pt x="219" y="1279"/>
                </a:lnTo>
                <a:close/>
                <a:moveTo>
                  <a:pt x="217" y="1277"/>
                </a:moveTo>
                <a:lnTo>
                  <a:pt x="216" y="1276"/>
                </a:lnTo>
                <a:lnTo>
                  <a:pt x="222" y="1270"/>
                </a:lnTo>
                <a:lnTo>
                  <a:pt x="223" y="1271"/>
                </a:lnTo>
                <a:lnTo>
                  <a:pt x="217" y="1277"/>
                </a:lnTo>
                <a:close/>
                <a:moveTo>
                  <a:pt x="1284" y="1276"/>
                </a:moveTo>
                <a:lnTo>
                  <a:pt x="1279" y="1271"/>
                </a:lnTo>
                <a:lnTo>
                  <a:pt x="1280" y="1270"/>
                </a:lnTo>
                <a:lnTo>
                  <a:pt x="1285" y="1275"/>
                </a:lnTo>
                <a:lnTo>
                  <a:pt x="1284" y="1276"/>
                </a:lnTo>
                <a:close/>
                <a:moveTo>
                  <a:pt x="215" y="1275"/>
                </a:moveTo>
                <a:lnTo>
                  <a:pt x="215" y="1274"/>
                </a:lnTo>
                <a:lnTo>
                  <a:pt x="220" y="1268"/>
                </a:lnTo>
                <a:lnTo>
                  <a:pt x="221" y="1269"/>
                </a:lnTo>
                <a:lnTo>
                  <a:pt x="215" y="1275"/>
                </a:lnTo>
                <a:close/>
                <a:moveTo>
                  <a:pt x="1286" y="1274"/>
                </a:moveTo>
                <a:lnTo>
                  <a:pt x="1280" y="1269"/>
                </a:lnTo>
                <a:lnTo>
                  <a:pt x="1281" y="1268"/>
                </a:lnTo>
                <a:lnTo>
                  <a:pt x="1287" y="1273"/>
                </a:lnTo>
                <a:lnTo>
                  <a:pt x="1286" y="1274"/>
                </a:lnTo>
                <a:close/>
                <a:moveTo>
                  <a:pt x="1288" y="1273"/>
                </a:moveTo>
                <a:lnTo>
                  <a:pt x="1282" y="1267"/>
                </a:lnTo>
                <a:lnTo>
                  <a:pt x="1283" y="1266"/>
                </a:lnTo>
                <a:lnTo>
                  <a:pt x="1289" y="1272"/>
                </a:lnTo>
                <a:lnTo>
                  <a:pt x="1288" y="1273"/>
                </a:lnTo>
                <a:close/>
                <a:moveTo>
                  <a:pt x="204" y="1263"/>
                </a:moveTo>
                <a:lnTo>
                  <a:pt x="203" y="1262"/>
                </a:lnTo>
                <a:lnTo>
                  <a:pt x="209" y="1256"/>
                </a:lnTo>
                <a:lnTo>
                  <a:pt x="210" y="1257"/>
                </a:lnTo>
                <a:lnTo>
                  <a:pt x="204" y="1263"/>
                </a:lnTo>
                <a:close/>
                <a:moveTo>
                  <a:pt x="202" y="1261"/>
                </a:moveTo>
                <a:lnTo>
                  <a:pt x="202" y="1260"/>
                </a:lnTo>
                <a:lnTo>
                  <a:pt x="207" y="1254"/>
                </a:lnTo>
                <a:lnTo>
                  <a:pt x="208" y="1255"/>
                </a:lnTo>
                <a:lnTo>
                  <a:pt x="202" y="1261"/>
                </a:lnTo>
                <a:close/>
                <a:moveTo>
                  <a:pt x="1299" y="1261"/>
                </a:moveTo>
                <a:lnTo>
                  <a:pt x="1293" y="1255"/>
                </a:lnTo>
                <a:lnTo>
                  <a:pt x="1294" y="1254"/>
                </a:lnTo>
                <a:lnTo>
                  <a:pt x="1300" y="1260"/>
                </a:lnTo>
                <a:lnTo>
                  <a:pt x="1299" y="1261"/>
                </a:lnTo>
                <a:close/>
                <a:moveTo>
                  <a:pt x="201" y="1259"/>
                </a:moveTo>
                <a:lnTo>
                  <a:pt x="200" y="1258"/>
                </a:lnTo>
                <a:lnTo>
                  <a:pt x="206" y="1252"/>
                </a:lnTo>
                <a:lnTo>
                  <a:pt x="206" y="1253"/>
                </a:lnTo>
                <a:lnTo>
                  <a:pt x="201" y="1259"/>
                </a:lnTo>
                <a:close/>
                <a:moveTo>
                  <a:pt x="1301" y="1259"/>
                </a:moveTo>
                <a:lnTo>
                  <a:pt x="1295" y="1253"/>
                </a:lnTo>
                <a:lnTo>
                  <a:pt x="1296" y="1252"/>
                </a:lnTo>
                <a:lnTo>
                  <a:pt x="1302" y="1258"/>
                </a:lnTo>
                <a:lnTo>
                  <a:pt x="1301" y="1259"/>
                </a:lnTo>
                <a:close/>
                <a:moveTo>
                  <a:pt x="1303" y="1257"/>
                </a:moveTo>
                <a:lnTo>
                  <a:pt x="1297" y="1251"/>
                </a:lnTo>
                <a:lnTo>
                  <a:pt x="1298" y="1250"/>
                </a:lnTo>
                <a:lnTo>
                  <a:pt x="1304" y="1256"/>
                </a:lnTo>
                <a:lnTo>
                  <a:pt x="1303" y="1257"/>
                </a:lnTo>
                <a:close/>
                <a:moveTo>
                  <a:pt x="190" y="1247"/>
                </a:moveTo>
                <a:lnTo>
                  <a:pt x="189" y="1246"/>
                </a:lnTo>
                <a:lnTo>
                  <a:pt x="195" y="1241"/>
                </a:lnTo>
                <a:lnTo>
                  <a:pt x="196" y="1242"/>
                </a:lnTo>
                <a:lnTo>
                  <a:pt x="190" y="1247"/>
                </a:lnTo>
                <a:close/>
                <a:moveTo>
                  <a:pt x="188" y="1245"/>
                </a:moveTo>
                <a:lnTo>
                  <a:pt x="187" y="1244"/>
                </a:lnTo>
                <a:lnTo>
                  <a:pt x="193" y="1239"/>
                </a:lnTo>
                <a:lnTo>
                  <a:pt x="194" y="1240"/>
                </a:lnTo>
                <a:lnTo>
                  <a:pt x="188" y="1245"/>
                </a:lnTo>
                <a:close/>
                <a:moveTo>
                  <a:pt x="1314" y="1245"/>
                </a:moveTo>
                <a:lnTo>
                  <a:pt x="1308" y="1239"/>
                </a:lnTo>
                <a:lnTo>
                  <a:pt x="1308" y="1238"/>
                </a:lnTo>
                <a:lnTo>
                  <a:pt x="1314" y="1244"/>
                </a:lnTo>
                <a:lnTo>
                  <a:pt x="1314" y="1245"/>
                </a:lnTo>
                <a:close/>
                <a:moveTo>
                  <a:pt x="186" y="1243"/>
                </a:moveTo>
                <a:lnTo>
                  <a:pt x="185" y="1242"/>
                </a:lnTo>
                <a:lnTo>
                  <a:pt x="191" y="1237"/>
                </a:lnTo>
                <a:lnTo>
                  <a:pt x="192" y="1238"/>
                </a:lnTo>
                <a:lnTo>
                  <a:pt x="186" y="1243"/>
                </a:lnTo>
                <a:close/>
                <a:moveTo>
                  <a:pt x="1315" y="1243"/>
                </a:moveTo>
                <a:lnTo>
                  <a:pt x="1309" y="1237"/>
                </a:lnTo>
                <a:lnTo>
                  <a:pt x="1310" y="1236"/>
                </a:lnTo>
                <a:lnTo>
                  <a:pt x="1316" y="1242"/>
                </a:lnTo>
                <a:lnTo>
                  <a:pt x="1315" y="1243"/>
                </a:lnTo>
                <a:close/>
                <a:moveTo>
                  <a:pt x="1317" y="1241"/>
                </a:moveTo>
                <a:lnTo>
                  <a:pt x="1311" y="1235"/>
                </a:lnTo>
                <a:lnTo>
                  <a:pt x="1312" y="1234"/>
                </a:lnTo>
                <a:lnTo>
                  <a:pt x="1318" y="1240"/>
                </a:lnTo>
                <a:lnTo>
                  <a:pt x="1317" y="1241"/>
                </a:lnTo>
                <a:close/>
                <a:moveTo>
                  <a:pt x="175" y="1231"/>
                </a:moveTo>
                <a:lnTo>
                  <a:pt x="175" y="1230"/>
                </a:lnTo>
                <a:lnTo>
                  <a:pt x="181" y="1225"/>
                </a:lnTo>
                <a:lnTo>
                  <a:pt x="182" y="1226"/>
                </a:lnTo>
                <a:lnTo>
                  <a:pt x="175" y="1231"/>
                </a:lnTo>
                <a:close/>
                <a:moveTo>
                  <a:pt x="174" y="1229"/>
                </a:moveTo>
                <a:lnTo>
                  <a:pt x="173" y="1228"/>
                </a:lnTo>
                <a:lnTo>
                  <a:pt x="179" y="1223"/>
                </a:lnTo>
                <a:lnTo>
                  <a:pt x="180" y="1224"/>
                </a:lnTo>
                <a:lnTo>
                  <a:pt x="174" y="1229"/>
                </a:lnTo>
                <a:close/>
                <a:moveTo>
                  <a:pt x="1328" y="1228"/>
                </a:moveTo>
                <a:lnTo>
                  <a:pt x="1322" y="1223"/>
                </a:lnTo>
                <a:lnTo>
                  <a:pt x="1323" y="1222"/>
                </a:lnTo>
                <a:lnTo>
                  <a:pt x="1329" y="1227"/>
                </a:lnTo>
                <a:lnTo>
                  <a:pt x="1328" y="1228"/>
                </a:lnTo>
                <a:close/>
                <a:moveTo>
                  <a:pt x="172" y="1227"/>
                </a:moveTo>
                <a:lnTo>
                  <a:pt x="171" y="1226"/>
                </a:lnTo>
                <a:lnTo>
                  <a:pt x="177" y="1221"/>
                </a:lnTo>
                <a:lnTo>
                  <a:pt x="178" y="1222"/>
                </a:lnTo>
                <a:lnTo>
                  <a:pt x="172" y="1227"/>
                </a:lnTo>
                <a:close/>
                <a:moveTo>
                  <a:pt x="1330" y="1226"/>
                </a:moveTo>
                <a:lnTo>
                  <a:pt x="1323" y="1221"/>
                </a:lnTo>
                <a:lnTo>
                  <a:pt x="1324" y="1220"/>
                </a:lnTo>
                <a:lnTo>
                  <a:pt x="1330" y="1225"/>
                </a:lnTo>
                <a:lnTo>
                  <a:pt x="1330" y="1226"/>
                </a:lnTo>
                <a:close/>
                <a:moveTo>
                  <a:pt x="1331" y="1224"/>
                </a:moveTo>
                <a:lnTo>
                  <a:pt x="1325" y="1219"/>
                </a:lnTo>
                <a:lnTo>
                  <a:pt x="1326" y="1218"/>
                </a:lnTo>
                <a:lnTo>
                  <a:pt x="1332" y="1223"/>
                </a:lnTo>
                <a:lnTo>
                  <a:pt x="1331" y="1224"/>
                </a:lnTo>
                <a:close/>
                <a:moveTo>
                  <a:pt x="162" y="1214"/>
                </a:moveTo>
                <a:lnTo>
                  <a:pt x="161" y="1213"/>
                </a:lnTo>
                <a:lnTo>
                  <a:pt x="167" y="1208"/>
                </a:lnTo>
                <a:lnTo>
                  <a:pt x="168" y="1209"/>
                </a:lnTo>
                <a:lnTo>
                  <a:pt x="162" y="1214"/>
                </a:lnTo>
                <a:close/>
                <a:moveTo>
                  <a:pt x="160" y="1212"/>
                </a:moveTo>
                <a:lnTo>
                  <a:pt x="159" y="1211"/>
                </a:lnTo>
                <a:lnTo>
                  <a:pt x="166" y="1206"/>
                </a:lnTo>
                <a:lnTo>
                  <a:pt x="166" y="1207"/>
                </a:lnTo>
                <a:lnTo>
                  <a:pt x="160" y="1212"/>
                </a:lnTo>
                <a:close/>
                <a:moveTo>
                  <a:pt x="1341" y="1212"/>
                </a:moveTo>
                <a:lnTo>
                  <a:pt x="1335" y="1207"/>
                </a:lnTo>
                <a:lnTo>
                  <a:pt x="1336" y="1206"/>
                </a:lnTo>
                <a:lnTo>
                  <a:pt x="1342" y="1211"/>
                </a:lnTo>
                <a:lnTo>
                  <a:pt x="1341" y="1212"/>
                </a:lnTo>
                <a:close/>
                <a:moveTo>
                  <a:pt x="159" y="1210"/>
                </a:moveTo>
                <a:lnTo>
                  <a:pt x="158" y="1209"/>
                </a:lnTo>
                <a:lnTo>
                  <a:pt x="164" y="1204"/>
                </a:lnTo>
                <a:lnTo>
                  <a:pt x="165" y="1205"/>
                </a:lnTo>
                <a:lnTo>
                  <a:pt x="159" y="1210"/>
                </a:lnTo>
                <a:close/>
                <a:moveTo>
                  <a:pt x="1343" y="1210"/>
                </a:moveTo>
                <a:lnTo>
                  <a:pt x="1337" y="1205"/>
                </a:lnTo>
                <a:lnTo>
                  <a:pt x="1338" y="1204"/>
                </a:lnTo>
                <a:lnTo>
                  <a:pt x="1344" y="1208"/>
                </a:lnTo>
                <a:lnTo>
                  <a:pt x="1343" y="1210"/>
                </a:lnTo>
                <a:close/>
                <a:moveTo>
                  <a:pt x="1345" y="1207"/>
                </a:moveTo>
                <a:lnTo>
                  <a:pt x="1338" y="1203"/>
                </a:lnTo>
                <a:lnTo>
                  <a:pt x="1339" y="1201"/>
                </a:lnTo>
                <a:lnTo>
                  <a:pt x="1346" y="1206"/>
                </a:lnTo>
                <a:lnTo>
                  <a:pt x="1345" y="1207"/>
                </a:lnTo>
                <a:close/>
                <a:moveTo>
                  <a:pt x="149" y="1197"/>
                </a:moveTo>
                <a:lnTo>
                  <a:pt x="148" y="1196"/>
                </a:lnTo>
                <a:lnTo>
                  <a:pt x="154" y="1191"/>
                </a:lnTo>
                <a:lnTo>
                  <a:pt x="155" y="1192"/>
                </a:lnTo>
                <a:lnTo>
                  <a:pt x="149" y="1197"/>
                </a:lnTo>
                <a:close/>
                <a:moveTo>
                  <a:pt x="147" y="1195"/>
                </a:moveTo>
                <a:lnTo>
                  <a:pt x="146" y="1194"/>
                </a:lnTo>
                <a:lnTo>
                  <a:pt x="153" y="1189"/>
                </a:lnTo>
                <a:lnTo>
                  <a:pt x="154" y="1190"/>
                </a:lnTo>
                <a:lnTo>
                  <a:pt x="147" y="1195"/>
                </a:lnTo>
                <a:close/>
                <a:moveTo>
                  <a:pt x="1354" y="1194"/>
                </a:moveTo>
                <a:lnTo>
                  <a:pt x="1348" y="1189"/>
                </a:lnTo>
                <a:lnTo>
                  <a:pt x="1349" y="1188"/>
                </a:lnTo>
                <a:lnTo>
                  <a:pt x="1355" y="1193"/>
                </a:lnTo>
                <a:lnTo>
                  <a:pt x="1354" y="1194"/>
                </a:lnTo>
                <a:close/>
                <a:moveTo>
                  <a:pt x="145" y="1193"/>
                </a:moveTo>
                <a:lnTo>
                  <a:pt x="144" y="1191"/>
                </a:lnTo>
                <a:lnTo>
                  <a:pt x="151" y="1187"/>
                </a:lnTo>
                <a:lnTo>
                  <a:pt x="152" y="1188"/>
                </a:lnTo>
                <a:lnTo>
                  <a:pt x="145" y="1193"/>
                </a:lnTo>
                <a:close/>
                <a:moveTo>
                  <a:pt x="1356" y="1192"/>
                </a:moveTo>
                <a:lnTo>
                  <a:pt x="1350" y="1187"/>
                </a:lnTo>
                <a:lnTo>
                  <a:pt x="1350" y="1186"/>
                </a:lnTo>
                <a:lnTo>
                  <a:pt x="1357" y="1191"/>
                </a:lnTo>
                <a:lnTo>
                  <a:pt x="1356" y="1192"/>
                </a:lnTo>
                <a:close/>
                <a:moveTo>
                  <a:pt x="1358" y="1190"/>
                </a:moveTo>
                <a:lnTo>
                  <a:pt x="1351" y="1185"/>
                </a:lnTo>
                <a:lnTo>
                  <a:pt x="1352" y="1184"/>
                </a:lnTo>
                <a:lnTo>
                  <a:pt x="1359" y="1189"/>
                </a:lnTo>
                <a:lnTo>
                  <a:pt x="1358" y="1190"/>
                </a:lnTo>
                <a:close/>
                <a:moveTo>
                  <a:pt x="136" y="1179"/>
                </a:moveTo>
                <a:lnTo>
                  <a:pt x="135" y="1178"/>
                </a:lnTo>
                <a:lnTo>
                  <a:pt x="142" y="1174"/>
                </a:lnTo>
                <a:lnTo>
                  <a:pt x="142" y="1175"/>
                </a:lnTo>
                <a:lnTo>
                  <a:pt x="136" y="1179"/>
                </a:lnTo>
                <a:close/>
                <a:moveTo>
                  <a:pt x="134" y="1177"/>
                </a:moveTo>
                <a:lnTo>
                  <a:pt x="134" y="1176"/>
                </a:lnTo>
                <a:lnTo>
                  <a:pt x="140" y="1172"/>
                </a:lnTo>
                <a:lnTo>
                  <a:pt x="141" y="1173"/>
                </a:lnTo>
                <a:lnTo>
                  <a:pt x="134" y="1177"/>
                </a:lnTo>
                <a:close/>
                <a:moveTo>
                  <a:pt x="1367" y="1177"/>
                </a:moveTo>
                <a:lnTo>
                  <a:pt x="1361" y="1172"/>
                </a:lnTo>
                <a:lnTo>
                  <a:pt x="1362" y="1171"/>
                </a:lnTo>
                <a:lnTo>
                  <a:pt x="1368" y="1176"/>
                </a:lnTo>
                <a:lnTo>
                  <a:pt x="1367" y="1177"/>
                </a:lnTo>
                <a:close/>
                <a:moveTo>
                  <a:pt x="133" y="1175"/>
                </a:moveTo>
                <a:lnTo>
                  <a:pt x="132" y="1174"/>
                </a:lnTo>
                <a:lnTo>
                  <a:pt x="139" y="1169"/>
                </a:lnTo>
                <a:lnTo>
                  <a:pt x="139" y="1171"/>
                </a:lnTo>
                <a:lnTo>
                  <a:pt x="133" y="1175"/>
                </a:lnTo>
                <a:close/>
                <a:moveTo>
                  <a:pt x="1369" y="1175"/>
                </a:moveTo>
                <a:lnTo>
                  <a:pt x="1362" y="1170"/>
                </a:lnTo>
                <a:lnTo>
                  <a:pt x="1363" y="1169"/>
                </a:lnTo>
                <a:lnTo>
                  <a:pt x="1370" y="1173"/>
                </a:lnTo>
                <a:lnTo>
                  <a:pt x="1369" y="1175"/>
                </a:lnTo>
                <a:close/>
                <a:moveTo>
                  <a:pt x="1370" y="1172"/>
                </a:moveTo>
                <a:lnTo>
                  <a:pt x="1364" y="1168"/>
                </a:lnTo>
                <a:lnTo>
                  <a:pt x="1365" y="1167"/>
                </a:lnTo>
                <a:lnTo>
                  <a:pt x="1371" y="1171"/>
                </a:lnTo>
                <a:lnTo>
                  <a:pt x="1370" y="1172"/>
                </a:lnTo>
                <a:close/>
                <a:moveTo>
                  <a:pt x="124" y="1162"/>
                </a:moveTo>
                <a:lnTo>
                  <a:pt x="123" y="1161"/>
                </a:lnTo>
                <a:lnTo>
                  <a:pt x="130" y="1156"/>
                </a:lnTo>
                <a:lnTo>
                  <a:pt x="130" y="1157"/>
                </a:lnTo>
                <a:lnTo>
                  <a:pt x="124" y="1162"/>
                </a:lnTo>
                <a:close/>
                <a:moveTo>
                  <a:pt x="122" y="1160"/>
                </a:moveTo>
                <a:lnTo>
                  <a:pt x="122" y="1158"/>
                </a:lnTo>
                <a:lnTo>
                  <a:pt x="128" y="1154"/>
                </a:lnTo>
                <a:lnTo>
                  <a:pt x="129" y="1155"/>
                </a:lnTo>
                <a:lnTo>
                  <a:pt x="122" y="1160"/>
                </a:lnTo>
                <a:close/>
                <a:moveTo>
                  <a:pt x="1379" y="1159"/>
                </a:moveTo>
                <a:lnTo>
                  <a:pt x="1373" y="1155"/>
                </a:lnTo>
                <a:lnTo>
                  <a:pt x="1373" y="1153"/>
                </a:lnTo>
                <a:lnTo>
                  <a:pt x="1380" y="1158"/>
                </a:lnTo>
                <a:lnTo>
                  <a:pt x="1379" y="1159"/>
                </a:lnTo>
                <a:close/>
                <a:moveTo>
                  <a:pt x="121" y="1157"/>
                </a:moveTo>
                <a:lnTo>
                  <a:pt x="120" y="1156"/>
                </a:lnTo>
                <a:lnTo>
                  <a:pt x="127" y="1152"/>
                </a:lnTo>
                <a:lnTo>
                  <a:pt x="128" y="1153"/>
                </a:lnTo>
                <a:lnTo>
                  <a:pt x="121" y="1157"/>
                </a:lnTo>
                <a:close/>
                <a:moveTo>
                  <a:pt x="1381" y="1157"/>
                </a:moveTo>
                <a:lnTo>
                  <a:pt x="1374" y="1152"/>
                </a:lnTo>
                <a:lnTo>
                  <a:pt x="1375" y="1151"/>
                </a:lnTo>
                <a:lnTo>
                  <a:pt x="1382" y="1156"/>
                </a:lnTo>
                <a:lnTo>
                  <a:pt x="1381" y="1157"/>
                </a:lnTo>
                <a:close/>
                <a:moveTo>
                  <a:pt x="1382" y="1154"/>
                </a:moveTo>
                <a:lnTo>
                  <a:pt x="1376" y="1150"/>
                </a:lnTo>
                <a:lnTo>
                  <a:pt x="1376" y="1149"/>
                </a:lnTo>
                <a:lnTo>
                  <a:pt x="1383" y="1153"/>
                </a:lnTo>
                <a:lnTo>
                  <a:pt x="1382" y="1154"/>
                </a:lnTo>
                <a:close/>
                <a:moveTo>
                  <a:pt x="112" y="1144"/>
                </a:moveTo>
                <a:lnTo>
                  <a:pt x="112" y="1143"/>
                </a:lnTo>
                <a:lnTo>
                  <a:pt x="118" y="1138"/>
                </a:lnTo>
                <a:lnTo>
                  <a:pt x="119" y="1139"/>
                </a:lnTo>
                <a:lnTo>
                  <a:pt x="112" y="1144"/>
                </a:lnTo>
                <a:close/>
                <a:moveTo>
                  <a:pt x="111" y="1141"/>
                </a:moveTo>
                <a:lnTo>
                  <a:pt x="110" y="1140"/>
                </a:lnTo>
                <a:lnTo>
                  <a:pt x="117" y="1136"/>
                </a:lnTo>
                <a:lnTo>
                  <a:pt x="118" y="1137"/>
                </a:lnTo>
                <a:lnTo>
                  <a:pt x="111" y="1141"/>
                </a:lnTo>
                <a:close/>
                <a:moveTo>
                  <a:pt x="1391" y="1141"/>
                </a:moveTo>
                <a:lnTo>
                  <a:pt x="1384" y="1136"/>
                </a:lnTo>
                <a:lnTo>
                  <a:pt x="1385" y="1135"/>
                </a:lnTo>
                <a:lnTo>
                  <a:pt x="1392" y="1140"/>
                </a:lnTo>
                <a:lnTo>
                  <a:pt x="1391" y="1141"/>
                </a:lnTo>
                <a:close/>
                <a:moveTo>
                  <a:pt x="109" y="1139"/>
                </a:moveTo>
                <a:lnTo>
                  <a:pt x="109" y="1138"/>
                </a:lnTo>
                <a:lnTo>
                  <a:pt x="116" y="1134"/>
                </a:lnTo>
                <a:lnTo>
                  <a:pt x="116" y="1135"/>
                </a:lnTo>
                <a:lnTo>
                  <a:pt x="109" y="1139"/>
                </a:lnTo>
                <a:close/>
                <a:moveTo>
                  <a:pt x="1392" y="1138"/>
                </a:moveTo>
                <a:lnTo>
                  <a:pt x="1385" y="1134"/>
                </a:lnTo>
                <a:lnTo>
                  <a:pt x="1386" y="1133"/>
                </a:lnTo>
                <a:lnTo>
                  <a:pt x="1393" y="1137"/>
                </a:lnTo>
                <a:lnTo>
                  <a:pt x="1392" y="1138"/>
                </a:lnTo>
                <a:close/>
                <a:moveTo>
                  <a:pt x="1394" y="1136"/>
                </a:moveTo>
                <a:lnTo>
                  <a:pt x="1387" y="1132"/>
                </a:lnTo>
                <a:lnTo>
                  <a:pt x="1388" y="1131"/>
                </a:lnTo>
                <a:lnTo>
                  <a:pt x="1394" y="1135"/>
                </a:lnTo>
                <a:lnTo>
                  <a:pt x="1394" y="1136"/>
                </a:lnTo>
                <a:close/>
                <a:moveTo>
                  <a:pt x="101" y="1125"/>
                </a:moveTo>
                <a:lnTo>
                  <a:pt x="100" y="1124"/>
                </a:lnTo>
                <a:lnTo>
                  <a:pt x="107" y="1120"/>
                </a:lnTo>
                <a:lnTo>
                  <a:pt x="108" y="1121"/>
                </a:lnTo>
                <a:lnTo>
                  <a:pt x="101" y="1125"/>
                </a:lnTo>
                <a:close/>
                <a:moveTo>
                  <a:pt x="100" y="1123"/>
                </a:moveTo>
                <a:lnTo>
                  <a:pt x="99" y="1122"/>
                </a:lnTo>
                <a:lnTo>
                  <a:pt x="106" y="1118"/>
                </a:lnTo>
                <a:lnTo>
                  <a:pt x="107" y="1119"/>
                </a:lnTo>
                <a:lnTo>
                  <a:pt x="100" y="1123"/>
                </a:lnTo>
                <a:close/>
                <a:moveTo>
                  <a:pt x="1402" y="1122"/>
                </a:moveTo>
                <a:lnTo>
                  <a:pt x="1395" y="1118"/>
                </a:lnTo>
                <a:lnTo>
                  <a:pt x="1396" y="1117"/>
                </a:lnTo>
                <a:lnTo>
                  <a:pt x="1403" y="1121"/>
                </a:lnTo>
                <a:lnTo>
                  <a:pt x="1402" y="1122"/>
                </a:lnTo>
                <a:close/>
                <a:moveTo>
                  <a:pt x="98" y="1120"/>
                </a:moveTo>
                <a:lnTo>
                  <a:pt x="98" y="1119"/>
                </a:lnTo>
                <a:lnTo>
                  <a:pt x="104" y="1115"/>
                </a:lnTo>
                <a:lnTo>
                  <a:pt x="105" y="1116"/>
                </a:lnTo>
                <a:lnTo>
                  <a:pt x="98" y="1120"/>
                </a:lnTo>
                <a:close/>
                <a:moveTo>
                  <a:pt x="1404" y="1120"/>
                </a:moveTo>
                <a:lnTo>
                  <a:pt x="1396" y="1116"/>
                </a:lnTo>
                <a:lnTo>
                  <a:pt x="1397" y="1115"/>
                </a:lnTo>
                <a:lnTo>
                  <a:pt x="1404" y="1118"/>
                </a:lnTo>
                <a:lnTo>
                  <a:pt x="1404" y="1120"/>
                </a:lnTo>
                <a:close/>
                <a:moveTo>
                  <a:pt x="1405" y="1117"/>
                </a:moveTo>
                <a:lnTo>
                  <a:pt x="1398" y="1113"/>
                </a:lnTo>
                <a:lnTo>
                  <a:pt x="1398" y="1112"/>
                </a:lnTo>
                <a:lnTo>
                  <a:pt x="1406" y="1116"/>
                </a:lnTo>
                <a:lnTo>
                  <a:pt x="1405" y="1117"/>
                </a:lnTo>
                <a:close/>
                <a:moveTo>
                  <a:pt x="90" y="1106"/>
                </a:moveTo>
                <a:lnTo>
                  <a:pt x="90" y="1105"/>
                </a:lnTo>
                <a:lnTo>
                  <a:pt x="97" y="1101"/>
                </a:lnTo>
                <a:lnTo>
                  <a:pt x="97" y="1103"/>
                </a:lnTo>
                <a:lnTo>
                  <a:pt x="90" y="1106"/>
                </a:lnTo>
                <a:close/>
                <a:moveTo>
                  <a:pt x="89" y="1104"/>
                </a:moveTo>
                <a:lnTo>
                  <a:pt x="88" y="1103"/>
                </a:lnTo>
                <a:lnTo>
                  <a:pt x="95" y="1099"/>
                </a:lnTo>
                <a:lnTo>
                  <a:pt x="96" y="1100"/>
                </a:lnTo>
                <a:lnTo>
                  <a:pt x="89" y="1104"/>
                </a:lnTo>
                <a:close/>
                <a:moveTo>
                  <a:pt x="1413" y="1103"/>
                </a:moveTo>
                <a:lnTo>
                  <a:pt x="1406" y="1099"/>
                </a:lnTo>
                <a:lnTo>
                  <a:pt x="1406" y="1098"/>
                </a:lnTo>
                <a:lnTo>
                  <a:pt x="1413" y="1102"/>
                </a:lnTo>
                <a:lnTo>
                  <a:pt x="1413" y="1103"/>
                </a:lnTo>
                <a:close/>
                <a:moveTo>
                  <a:pt x="88" y="1102"/>
                </a:moveTo>
                <a:lnTo>
                  <a:pt x="87" y="1100"/>
                </a:lnTo>
                <a:lnTo>
                  <a:pt x="94" y="1097"/>
                </a:lnTo>
                <a:lnTo>
                  <a:pt x="95" y="1098"/>
                </a:lnTo>
                <a:lnTo>
                  <a:pt x="88" y="1102"/>
                </a:lnTo>
                <a:close/>
                <a:moveTo>
                  <a:pt x="1414" y="1101"/>
                </a:moveTo>
                <a:lnTo>
                  <a:pt x="1407" y="1097"/>
                </a:lnTo>
                <a:lnTo>
                  <a:pt x="1408" y="1096"/>
                </a:lnTo>
                <a:lnTo>
                  <a:pt x="1415" y="1100"/>
                </a:lnTo>
                <a:lnTo>
                  <a:pt x="1414" y="1101"/>
                </a:lnTo>
                <a:close/>
                <a:moveTo>
                  <a:pt x="1415" y="1098"/>
                </a:moveTo>
                <a:lnTo>
                  <a:pt x="1408" y="1095"/>
                </a:lnTo>
                <a:lnTo>
                  <a:pt x="1409" y="1094"/>
                </a:lnTo>
                <a:lnTo>
                  <a:pt x="1416" y="1097"/>
                </a:lnTo>
                <a:lnTo>
                  <a:pt x="1415" y="1098"/>
                </a:lnTo>
                <a:close/>
                <a:moveTo>
                  <a:pt x="80" y="1087"/>
                </a:moveTo>
                <a:lnTo>
                  <a:pt x="80" y="1086"/>
                </a:lnTo>
                <a:lnTo>
                  <a:pt x="87" y="1083"/>
                </a:lnTo>
                <a:lnTo>
                  <a:pt x="88" y="1084"/>
                </a:lnTo>
                <a:lnTo>
                  <a:pt x="80" y="1087"/>
                </a:lnTo>
                <a:close/>
                <a:moveTo>
                  <a:pt x="79" y="1085"/>
                </a:moveTo>
                <a:lnTo>
                  <a:pt x="79" y="1084"/>
                </a:lnTo>
                <a:lnTo>
                  <a:pt x="86" y="1080"/>
                </a:lnTo>
                <a:lnTo>
                  <a:pt x="86" y="1081"/>
                </a:lnTo>
                <a:lnTo>
                  <a:pt x="79" y="1085"/>
                </a:lnTo>
                <a:close/>
                <a:moveTo>
                  <a:pt x="1423" y="1084"/>
                </a:moveTo>
                <a:lnTo>
                  <a:pt x="1415" y="1080"/>
                </a:lnTo>
                <a:lnTo>
                  <a:pt x="1416" y="1079"/>
                </a:lnTo>
                <a:lnTo>
                  <a:pt x="1423" y="1083"/>
                </a:lnTo>
                <a:lnTo>
                  <a:pt x="1423" y="1084"/>
                </a:lnTo>
                <a:close/>
                <a:moveTo>
                  <a:pt x="78" y="1083"/>
                </a:moveTo>
                <a:lnTo>
                  <a:pt x="77" y="1081"/>
                </a:lnTo>
                <a:lnTo>
                  <a:pt x="85" y="1078"/>
                </a:lnTo>
                <a:lnTo>
                  <a:pt x="85" y="1079"/>
                </a:lnTo>
                <a:lnTo>
                  <a:pt x="78" y="1083"/>
                </a:lnTo>
                <a:close/>
                <a:moveTo>
                  <a:pt x="1424" y="1082"/>
                </a:moveTo>
                <a:lnTo>
                  <a:pt x="1417" y="1078"/>
                </a:lnTo>
                <a:lnTo>
                  <a:pt x="1417" y="1077"/>
                </a:lnTo>
                <a:lnTo>
                  <a:pt x="1424" y="1080"/>
                </a:lnTo>
                <a:lnTo>
                  <a:pt x="1424" y="1082"/>
                </a:lnTo>
                <a:close/>
                <a:moveTo>
                  <a:pt x="1425" y="1079"/>
                </a:moveTo>
                <a:lnTo>
                  <a:pt x="1418" y="1075"/>
                </a:lnTo>
                <a:lnTo>
                  <a:pt x="1418" y="1074"/>
                </a:lnTo>
                <a:lnTo>
                  <a:pt x="1426" y="1078"/>
                </a:lnTo>
                <a:lnTo>
                  <a:pt x="1425" y="1079"/>
                </a:lnTo>
                <a:close/>
                <a:moveTo>
                  <a:pt x="71" y="1068"/>
                </a:moveTo>
                <a:lnTo>
                  <a:pt x="70" y="1067"/>
                </a:lnTo>
                <a:lnTo>
                  <a:pt x="78" y="1063"/>
                </a:lnTo>
                <a:lnTo>
                  <a:pt x="78" y="1064"/>
                </a:lnTo>
                <a:lnTo>
                  <a:pt x="71" y="1068"/>
                </a:lnTo>
                <a:close/>
                <a:moveTo>
                  <a:pt x="70" y="1065"/>
                </a:moveTo>
                <a:lnTo>
                  <a:pt x="69" y="1064"/>
                </a:lnTo>
                <a:lnTo>
                  <a:pt x="77" y="1061"/>
                </a:lnTo>
                <a:lnTo>
                  <a:pt x="77" y="1062"/>
                </a:lnTo>
                <a:lnTo>
                  <a:pt x="70" y="1065"/>
                </a:lnTo>
                <a:close/>
                <a:moveTo>
                  <a:pt x="1432" y="1064"/>
                </a:moveTo>
                <a:lnTo>
                  <a:pt x="1425" y="1061"/>
                </a:lnTo>
                <a:lnTo>
                  <a:pt x="1425" y="1060"/>
                </a:lnTo>
                <a:lnTo>
                  <a:pt x="1433" y="1063"/>
                </a:lnTo>
                <a:lnTo>
                  <a:pt x="1432" y="1064"/>
                </a:lnTo>
                <a:close/>
                <a:moveTo>
                  <a:pt x="69" y="1063"/>
                </a:moveTo>
                <a:lnTo>
                  <a:pt x="68" y="1062"/>
                </a:lnTo>
                <a:lnTo>
                  <a:pt x="75" y="1058"/>
                </a:lnTo>
                <a:lnTo>
                  <a:pt x="76" y="1060"/>
                </a:lnTo>
                <a:lnTo>
                  <a:pt x="69" y="1063"/>
                </a:lnTo>
                <a:close/>
                <a:moveTo>
                  <a:pt x="1433" y="1062"/>
                </a:moveTo>
                <a:lnTo>
                  <a:pt x="1426" y="1059"/>
                </a:lnTo>
                <a:lnTo>
                  <a:pt x="1426" y="1057"/>
                </a:lnTo>
                <a:lnTo>
                  <a:pt x="1434" y="1061"/>
                </a:lnTo>
                <a:lnTo>
                  <a:pt x="1433" y="1062"/>
                </a:lnTo>
                <a:close/>
                <a:moveTo>
                  <a:pt x="1434" y="1059"/>
                </a:moveTo>
                <a:lnTo>
                  <a:pt x="1427" y="1056"/>
                </a:lnTo>
                <a:lnTo>
                  <a:pt x="1427" y="1055"/>
                </a:lnTo>
                <a:lnTo>
                  <a:pt x="1435" y="1058"/>
                </a:lnTo>
                <a:lnTo>
                  <a:pt x="1434" y="1059"/>
                </a:lnTo>
                <a:close/>
                <a:moveTo>
                  <a:pt x="62" y="1048"/>
                </a:moveTo>
                <a:lnTo>
                  <a:pt x="61" y="1047"/>
                </a:lnTo>
                <a:lnTo>
                  <a:pt x="69" y="1044"/>
                </a:lnTo>
                <a:lnTo>
                  <a:pt x="69" y="1045"/>
                </a:lnTo>
                <a:lnTo>
                  <a:pt x="62" y="1048"/>
                </a:lnTo>
                <a:close/>
                <a:moveTo>
                  <a:pt x="61" y="1046"/>
                </a:moveTo>
                <a:lnTo>
                  <a:pt x="60" y="1045"/>
                </a:lnTo>
                <a:lnTo>
                  <a:pt x="68" y="1042"/>
                </a:lnTo>
                <a:lnTo>
                  <a:pt x="68" y="1043"/>
                </a:lnTo>
                <a:lnTo>
                  <a:pt x="61" y="1046"/>
                </a:lnTo>
                <a:close/>
                <a:moveTo>
                  <a:pt x="1441" y="1045"/>
                </a:moveTo>
                <a:lnTo>
                  <a:pt x="1433" y="1042"/>
                </a:lnTo>
                <a:lnTo>
                  <a:pt x="1434" y="1040"/>
                </a:lnTo>
                <a:lnTo>
                  <a:pt x="1441" y="1043"/>
                </a:lnTo>
                <a:lnTo>
                  <a:pt x="1441" y="1045"/>
                </a:lnTo>
                <a:close/>
                <a:moveTo>
                  <a:pt x="60" y="1043"/>
                </a:moveTo>
                <a:lnTo>
                  <a:pt x="59" y="1042"/>
                </a:lnTo>
                <a:lnTo>
                  <a:pt x="67" y="1039"/>
                </a:lnTo>
                <a:lnTo>
                  <a:pt x="67" y="1040"/>
                </a:lnTo>
                <a:lnTo>
                  <a:pt x="60" y="1043"/>
                </a:lnTo>
                <a:close/>
                <a:moveTo>
                  <a:pt x="1442" y="1042"/>
                </a:moveTo>
                <a:lnTo>
                  <a:pt x="1434" y="1039"/>
                </a:lnTo>
                <a:lnTo>
                  <a:pt x="1435" y="1038"/>
                </a:lnTo>
                <a:lnTo>
                  <a:pt x="1443" y="1041"/>
                </a:lnTo>
                <a:lnTo>
                  <a:pt x="1442" y="1042"/>
                </a:lnTo>
                <a:close/>
                <a:moveTo>
                  <a:pt x="1443" y="1040"/>
                </a:moveTo>
                <a:lnTo>
                  <a:pt x="1435" y="1037"/>
                </a:lnTo>
                <a:lnTo>
                  <a:pt x="1436" y="1035"/>
                </a:lnTo>
                <a:lnTo>
                  <a:pt x="1444" y="1038"/>
                </a:lnTo>
                <a:lnTo>
                  <a:pt x="1443" y="1040"/>
                </a:lnTo>
                <a:close/>
                <a:moveTo>
                  <a:pt x="54" y="1029"/>
                </a:moveTo>
                <a:lnTo>
                  <a:pt x="53" y="1027"/>
                </a:lnTo>
                <a:lnTo>
                  <a:pt x="60" y="1024"/>
                </a:lnTo>
                <a:lnTo>
                  <a:pt x="61" y="1026"/>
                </a:lnTo>
                <a:lnTo>
                  <a:pt x="54" y="1029"/>
                </a:lnTo>
                <a:close/>
                <a:moveTo>
                  <a:pt x="53" y="1026"/>
                </a:moveTo>
                <a:lnTo>
                  <a:pt x="52" y="1025"/>
                </a:lnTo>
                <a:lnTo>
                  <a:pt x="59" y="1022"/>
                </a:lnTo>
                <a:lnTo>
                  <a:pt x="60" y="1023"/>
                </a:lnTo>
                <a:lnTo>
                  <a:pt x="53" y="1026"/>
                </a:lnTo>
                <a:close/>
                <a:moveTo>
                  <a:pt x="1449" y="1025"/>
                </a:moveTo>
                <a:lnTo>
                  <a:pt x="1442" y="1022"/>
                </a:lnTo>
                <a:lnTo>
                  <a:pt x="1442" y="1021"/>
                </a:lnTo>
                <a:lnTo>
                  <a:pt x="1450" y="1024"/>
                </a:lnTo>
                <a:lnTo>
                  <a:pt x="1449" y="1025"/>
                </a:lnTo>
                <a:close/>
                <a:moveTo>
                  <a:pt x="52" y="1024"/>
                </a:moveTo>
                <a:lnTo>
                  <a:pt x="51" y="1022"/>
                </a:lnTo>
                <a:lnTo>
                  <a:pt x="59" y="1019"/>
                </a:lnTo>
                <a:lnTo>
                  <a:pt x="59" y="1021"/>
                </a:lnTo>
                <a:lnTo>
                  <a:pt x="52" y="1024"/>
                </a:lnTo>
                <a:close/>
                <a:moveTo>
                  <a:pt x="1450" y="1022"/>
                </a:moveTo>
                <a:lnTo>
                  <a:pt x="1443" y="1019"/>
                </a:lnTo>
                <a:lnTo>
                  <a:pt x="1443" y="1018"/>
                </a:lnTo>
                <a:lnTo>
                  <a:pt x="1451" y="1021"/>
                </a:lnTo>
                <a:lnTo>
                  <a:pt x="1450" y="1022"/>
                </a:lnTo>
                <a:close/>
                <a:moveTo>
                  <a:pt x="1451" y="1020"/>
                </a:moveTo>
                <a:lnTo>
                  <a:pt x="1444" y="1017"/>
                </a:lnTo>
                <a:lnTo>
                  <a:pt x="1444" y="1016"/>
                </a:lnTo>
                <a:lnTo>
                  <a:pt x="1452" y="1019"/>
                </a:lnTo>
                <a:lnTo>
                  <a:pt x="1451" y="1020"/>
                </a:lnTo>
                <a:close/>
                <a:moveTo>
                  <a:pt x="46" y="1008"/>
                </a:moveTo>
                <a:lnTo>
                  <a:pt x="45" y="1007"/>
                </a:lnTo>
                <a:lnTo>
                  <a:pt x="53" y="1004"/>
                </a:lnTo>
                <a:lnTo>
                  <a:pt x="53" y="1006"/>
                </a:lnTo>
                <a:lnTo>
                  <a:pt x="46" y="1008"/>
                </a:lnTo>
                <a:close/>
                <a:moveTo>
                  <a:pt x="45" y="1006"/>
                </a:moveTo>
                <a:lnTo>
                  <a:pt x="44" y="1005"/>
                </a:lnTo>
                <a:lnTo>
                  <a:pt x="52" y="1002"/>
                </a:lnTo>
                <a:lnTo>
                  <a:pt x="52" y="1003"/>
                </a:lnTo>
                <a:lnTo>
                  <a:pt x="45" y="1006"/>
                </a:lnTo>
                <a:close/>
                <a:moveTo>
                  <a:pt x="1457" y="1004"/>
                </a:moveTo>
                <a:lnTo>
                  <a:pt x="1449" y="1002"/>
                </a:lnTo>
                <a:lnTo>
                  <a:pt x="1450" y="1000"/>
                </a:lnTo>
                <a:lnTo>
                  <a:pt x="1457" y="1003"/>
                </a:lnTo>
                <a:lnTo>
                  <a:pt x="1457" y="1004"/>
                </a:lnTo>
                <a:close/>
                <a:moveTo>
                  <a:pt x="44" y="1003"/>
                </a:moveTo>
                <a:lnTo>
                  <a:pt x="44" y="1002"/>
                </a:lnTo>
                <a:lnTo>
                  <a:pt x="51" y="999"/>
                </a:lnTo>
                <a:lnTo>
                  <a:pt x="52" y="1001"/>
                </a:lnTo>
                <a:lnTo>
                  <a:pt x="44" y="1003"/>
                </a:lnTo>
                <a:close/>
                <a:moveTo>
                  <a:pt x="1458" y="1002"/>
                </a:moveTo>
                <a:lnTo>
                  <a:pt x="1450" y="999"/>
                </a:lnTo>
                <a:lnTo>
                  <a:pt x="1451" y="998"/>
                </a:lnTo>
                <a:lnTo>
                  <a:pt x="1458" y="1000"/>
                </a:lnTo>
                <a:lnTo>
                  <a:pt x="1458" y="1002"/>
                </a:lnTo>
                <a:close/>
                <a:moveTo>
                  <a:pt x="1459" y="999"/>
                </a:moveTo>
                <a:lnTo>
                  <a:pt x="1451" y="997"/>
                </a:lnTo>
                <a:lnTo>
                  <a:pt x="1452" y="995"/>
                </a:lnTo>
                <a:lnTo>
                  <a:pt x="1459" y="998"/>
                </a:lnTo>
                <a:lnTo>
                  <a:pt x="1459" y="999"/>
                </a:lnTo>
                <a:close/>
                <a:moveTo>
                  <a:pt x="39" y="988"/>
                </a:moveTo>
                <a:lnTo>
                  <a:pt x="38" y="987"/>
                </a:lnTo>
                <a:lnTo>
                  <a:pt x="46" y="984"/>
                </a:lnTo>
                <a:lnTo>
                  <a:pt x="46" y="985"/>
                </a:lnTo>
                <a:lnTo>
                  <a:pt x="39" y="988"/>
                </a:lnTo>
                <a:close/>
                <a:moveTo>
                  <a:pt x="38" y="985"/>
                </a:moveTo>
                <a:lnTo>
                  <a:pt x="37" y="984"/>
                </a:lnTo>
                <a:lnTo>
                  <a:pt x="45" y="982"/>
                </a:lnTo>
                <a:lnTo>
                  <a:pt x="45" y="983"/>
                </a:lnTo>
                <a:lnTo>
                  <a:pt x="38" y="985"/>
                </a:lnTo>
                <a:close/>
                <a:moveTo>
                  <a:pt x="1464" y="984"/>
                </a:moveTo>
                <a:lnTo>
                  <a:pt x="1456" y="981"/>
                </a:lnTo>
                <a:lnTo>
                  <a:pt x="1457" y="980"/>
                </a:lnTo>
                <a:lnTo>
                  <a:pt x="1464" y="983"/>
                </a:lnTo>
                <a:lnTo>
                  <a:pt x="1464" y="984"/>
                </a:lnTo>
                <a:close/>
                <a:moveTo>
                  <a:pt x="37" y="983"/>
                </a:moveTo>
                <a:lnTo>
                  <a:pt x="37" y="982"/>
                </a:lnTo>
                <a:lnTo>
                  <a:pt x="44" y="979"/>
                </a:lnTo>
                <a:lnTo>
                  <a:pt x="45" y="980"/>
                </a:lnTo>
                <a:lnTo>
                  <a:pt x="37" y="983"/>
                </a:lnTo>
                <a:close/>
                <a:moveTo>
                  <a:pt x="1465" y="981"/>
                </a:moveTo>
                <a:lnTo>
                  <a:pt x="1457" y="979"/>
                </a:lnTo>
                <a:lnTo>
                  <a:pt x="1458" y="978"/>
                </a:lnTo>
                <a:lnTo>
                  <a:pt x="1465" y="980"/>
                </a:lnTo>
                <a:lnTo>
                  <a:pt x="1465" y="981"/>
                </a:lnTo>
                <a:close/>
                <a:moveTo>
                  <a:pt x="1466" y="979"/>
                </a:moveTo>
                <a:lnTo>
                  <a:pt x="1458" y="976"/>
                </a:lnTo>
                <a:lnTo>
                  <a:pt x="1458" y="975"/>
                </a:lnTo>
                <a:lnTo>
                  <a:pt x="1466" y="978"/>
                </a:lnTo>
                <a:lnTo>
                  <a:pt x="1466" y="979"/>
                </a:lnTo>
                <a:close/>
                <a:moveTo>
                  <a:pt x="32" y="968"/>
                </a:moveTo>
                <a:lnTo>
                  <a:pt x="32" y="966"/>
                </a:lnTo>
                <a:lnTo>
                  <a:pt x="39" y="964"/>
                </a:lnTo>
                <a:lnTo>
                  <a:pt x="40" y="965"/>
                </a:lnTo>
                <a:lnTo>
                  <a:pt x="32" y="968"/>
                </a:lnTo>
                <a:close/>
                <a:moveTo>
                  <a:pt x="31" y="965"/>
                </a:moveTo>
                <a:lnTo>
                  <a:pt x="31" y="964"/>
                </a:lnTo>
                <a:lnTo>
                  <a:pt x="39" y="961"/>
                </a:lnTo>
                <a:lnTo>
                  <a:pt x="39" y="963"/>
                </a:lnTo>
                <a:lnTo>
                  <a:pt x="31" y="965"/>
                </a:lnTo>
                <a:close/>
                <a:moveTo>
                  <a:pt x="1470" y="963"/>
                </a:moveTo>
                <a:lnTo>
                  <a:pt x="1463" y="961"/>
                </a:lnTo>
                <a:lnTo>
                  <a:pt x="1463" y="960"/>
                </a:lnTo>
                <a:lnTo>
                  <a:pt x="1471" y="962"/>
                </a:lnTo>
                <a:lnTo>
                  <a:pt x="1470" y="963"/>
                </a:lnTo>
                <a:close/>
                <a:moveTo>
                  <a:pt x="31" y="962"/>
                </a:moveTo>
                <a:lnTo>
                  <a:pt x="30" y="961"/>
                </a:lnTo>
                <a:lnTo>
                  <a:pt x="38" y="959"/>
                </a:lnTo>
                <a:lnTo>
                  <a:pt x="38" y="960"/>
                </a:lnTo>
                <a:lnTo>
                  <a:pt x="31" y="962"/>
                </a:lnTo>
                <a:close/>
                <a:moveTo>
                  <a:pt x="1471" y="961"/>
                </a:moveTo>
                <a:lnTo>
                  <a:pt x="1464" y="959"/>
                </a:lnTo>
                <a:lnTo>
                  <a:pt x="1464" y="957"/>
                </a:lnTo>
                <a:lnTo>
                  <a:pt x="1472" y="960"/>
                </a:lnTo>
                <a:lnTo>
                  <a:pt x="1471" y="961"/>
                </a:lnTo>
                <a:close/>
                <a:moveTo>
                  <a:pt x="1472" y="958"/>
                </a:moveTo>
                <a:lnTo>
                  <a:pt x="1464" y="956"/>
                </a:lnTo>
                <a:lnTo>
                  <a:pt x="1465" y="955"/>
                </a:lnTo>
                <a:lnTo>
                  <a:pt x="1472" y="957"/>
                </a:lnTo>
                <a:lnTo>
                  <a:pt x="1472" y="958"/>
                </a:lnTo>
                <a:close/>
                <a:moveTo>
                  <a:pt x="26" y="947"/>
                </a:moveTo>
                <a:lnTo>
                  <a:pt x="26" y="945"/>
                </a:lnTo>
                <a:lnTo>
                  <a:pt x="34" y="943"/>
                </a:lnTo>
                <a:lnTo>
                  <a:pt x="34" y="945"/>
                </a:lnTo>
                <a:lnTo>
                  <a:pt x="26" y="947"/>
                </a:lnTo>
                <a:close/>
                <a:moveTo>
                  <a:pt x="25" y="944"/>
                </a:moveTo>
                <a:lnTo>
                  <a:pt x="25" y="943"/>
                </a:lnTo>
                <a:lnTo>
                  <a:pt x="33" y="941"/>
                </a:lnTo>
                <a:lnTo>
                  <a:pt x="33" y="942"/>
                </a:lnTo>
                <a:lnTo>
                  <a:pt x="25" y="944"/>
                </a:lnTo>
                <a:close/>
                <a:moveTo>
                  <a:pt x="1476" y="942"/>
                </a:moveTo>
                <a:lnTo>
                  <a:pt x="1469" y="940"/>
                </a:lnTo>
                <a:lnTo>
                  <a:pt x="1469" y="939"/>
                </a:lnTo>
                <a:lnTo>
                  <a:pt x="1477" y="941"/>
                </a:lnTo>
                <a:lnTo>
                  <a:pt x="1476" y="942"/>
                </a:lnTo>
                <a:close/>
                <a:moveTo>
                  <a:pt x="25" y="941"/>
                </a:moveTo>
                <a:lnTo>
                  <a:pt x="24" y="940"/>
                </a:lnTo>
                <a:lnTo>
                  <a:pt x="32" y="938"/>
                </a:lnTo>
                <a:lnTo>
                  <a:pt x="33" y="939"/>
                </a:lnTo>
                <a:lnTo>
                  <a:pt x="25" y="941"/>
                </a:lnTo>
                <a:close/>
                <a:moveTo>
                  <a:pt x="1477" y="940"/>
                </a:moveTo>
                <a:lnTo>
                  <a:pt x="1469" y="938"/>
                </a:lnTo>
                <a:lnTo>
                  <a:pt x="1470" y="937"/>
                </a:lnTo>
                <a:lnTo>
                  <a:pt x="1477" y="939"/>
                </a:lnTo>
                <a:lnTo>
                  <a:pt x="1477" y="940"/>
                </a:lnTo>
                <a:close/>
                <a:moveTo>
                  <a:pt x="1478" y="937"/>
                </a:moveTo>
                <a:lnTo>
                  <a:pt x="1470" y="935"/>
                </a:lnTo>
                <a:lnTo>
                  <a:pt x="1470" y="934"/>
                </a:lnTo>
                <a:lnTo>
                  <a:pt x="1478" y="936"/>
                </a:lnTo>
                <a:lnTo>
                  <a:pt x="1478" y="937"/>
                </a:lnTo>
                <a:close/>
                <a:moveTo>
                  <a:pt x="20" y="926"/>
                </a:moveTo>
                <a:lnTo>
                  <a:pt x="20" y="925"/>
                </a:lnTo>
                <a:lnTo>
                  <a:pt x="28" y="923"/>
                </a:lnTo>
                <a:lnTo>
                  <a:pt x="29" y="924"/>
                </a:lnTo>
                <a:lnTo>
                  <a:pt x="20" y="926"/>
                </a:lnTo>
                <a:close/>
                <a:moveTo>
                  <a:pt x="20" y="923"/>
                </a:moveTo>
                <a:lnTo>
                  <a:pt x="20" y="922"/>
                </a:lnTo>
                <a:lnTo>
                  <a:pt x="28" y="920"/>
                </a:lnTo>
                <a:lnTo>
                  <a:pt x="28" y="921"/>
                </a:lnTo>
                <a:lnTo>
                  <a:pt x="20" y="923"/>
                </a:lnTo>
                <a:close/>
                <a:moveTo>
                  <a:pt x="1481" y="922"/>
                </a:moveTo>
                <a:lnTo>
                  <a:pt x="1474" y="920"/>
                </a:lnTo>
                <a:lnTo>
                  <a:pt x="1474" y="918"/>
                </a:lnTo>
                <a:lnTo>
                  <a:pt x="1482" y="920"/>
                </a:lnTo>
                <a:lnTo>
                  <a:pt x="1481" y="922"/>
                </a:lnTo>
                <a:close/>
                <a:moveTo>
                  <a:pt x="19" y="921"/>
                </a:moveTo>
                <a:lnTo>
                  <a:pt x="19" y="919"/>
                </a:lnTo>
                <a:lnTo>
                  <a:pt x="27" y="917"/>
                </a:lnTo>
                <a:lnTo>
                  <a:pt x="27" y="919"/>
                </a:lnTo>
                <a:lnTo>
                  <a:pt x="19" y="921"/>
                </a:lnTo>
                <a:close/>
                <a:moveTo>
                  <a:pt x="1482" y="919"/>
                </a:moveTo>
                <a:lnTo>
                  <a:pt x="1474" y="917"/>
                </a:lnTo>
                <a:lnTo>
                  <a:pt x="1475" y="916"/>
                </a:lnTo>
                <a:lnTo>
                  <a:pt x="1482" y="918"/>
                </a:lnTo>
                <a:lnTo>
                  <a:pt x="1482" y="919"/>
                </a:lnTo>
                <a:close/>
                <a:moveTo>
                  <a:pt x="1483" y="916"/>
                </a:moveTo>
                <a:lnTo>
                  <a:pt x="1475" y="915"/>
                </a:lnTo>
                <a:lnTo>
                  <a:pt x="1475" y="913"/>
                </a:lnTo>
                <a:lnTo>
                  <a:pt x="1483" y="915"/>
                </a:lnTo>
                <a:lnTo>
                  <a:pt x="1483" y="916"/>
                </a:lnTo>
                <a:close/>
                <a:moveTo>
                  <a:pt x="16" y="905"/>
                </a:moveTo>
                <a:lnTo>
                  <a:pt x="15" y="904"/>
                </a:lnTo>
                <a:lnTo>
                  <a:pt x="24" y="902"/>
                </a:lnTo>
                <a:lnTo>
                  <a:pt x="24" y="903"/>
                </a:lnTo>
                <a:lnTo>
                  <a:pt x="16" y="905"/>
                </a:lnTo>
                <a:close/>
                <a:moveTo>
                  <a:pt x="15" y="902"/>
                </a:moveTo>
                <a:lnTo>
                  <a:pt x="15" y="901"/>
                </a:lnTo>
                <a:lnTo>
                  <a:pt x="23" y="899"/>
                </a:lnTo>
                <a:lnTo>
                  <a:pt x="23" y="901"/>
                </a:lnTo>
                <a:lnTo>
                  <a:pt x="15" y="902"/>
                </a:lnTo>
                <a:close/>
                <a:moveTo>
                  <a:pt x="1486" y="901"/>
                </a:moveTo>
                <a:lnTo>
                  <a:pt x="1478" y="899"/>
                </a:lnTo>
                <a:lnTo>
                  <a:pt x="1479" y="898"/>
                </a:lnTo>
                <a:lnTo>
                  <a:pt x="1487" y="899"/>
                </a:lnTo>
                <a:lnTo>
                  <a:pt x="1486" y="901"/>
                </a:lnTo>
                <a:close/>
                <a:moveTo>
                  <a:pt x="15" y="900"/>
                </a:moveTo>
                <a:lnTo>
                  <a:pt x="14" y="898"/>
                </a:lnTo>
                <a:lnTo>
                  <a:pt x="23" y="897"/>
                </a:lnTo>
                <a:lnTo>
                  <a:pt x="23" y="898"/>
                </a:lnTo>
                <a:lnTo>
                  <a:pt x="15" y="900"/>
                </a:lnTo>
                <a:close/>
                <a:moveTo>
                  <a:pt x="1487" y="898"/>
                </a:moveTo>
                <a:lnTo>
                  <a:pt x="1479" y="896"/>
                </a:lnTo>
                <a:lnTo>
                  <a:pt x="1479" y="895"/>
                </a:lnTo>
                <a:lnTo>
                  <a:pt x="1487" y="897"/>
                </a:lnTo>
                <a:lnTo>
                  <a:pt x="1487" y="898"/>
                </a:lnTo>
                <a:close/>
                <a:moveTo>
                  <a:pt x="1487" y="895"/>
                </a:moveTo>
                <a:lnTo>
                  <a:pt x="1479" y="894"/>
                </a:lnTo>
                <a:lnTo>
                  <a:pt x="1480" y="892"/>
                </a:lnTo>
                <a:lnTo>
                  <a:pt x="1488" y="894"/>
                </a:lnTo>
                <a:lnTo>
                  <a:pt x="1487" y="895"/>
                </a:lnTo>
                <a:close/>
                <a:moveTo>
                  <a:pt x="12" y="883"/>
                </a:moveTo>
                <a:lnTo>
                  <a:pt x="11" y="882"/>
                </a:lnTo>
                <a:lnTo>
                  <a:pt x="19" y="881"/>
                </a:lnTo>
                <a:lnTo>
                  <a:pt x="19" y="882"/>
                </a:lnTo>
                <a:lnTo>
                  <a:pt x="12" y="883"/>
                </a:lnTo>
                <a:close/>
                <a:moveTo>
                  <a:pt x="11" y="881"/>
                </a:moveTo>
                <a:lnTo>
                  <a:pt x="11" y="880"/>
                </a:lnTo>
                <a:lnTo>
                  <a:pt x="19" y="878"/>
                </a:lnTo>
                <a:lnTo>
                  <a:pt x="19" y="879"/>
                </a:lnTo>
                <a:lnTo>
                  <a:pt x="11" y="881"/>
                </a:lnTo>
                <a:close/>
                <a:moveTo>
                  <a:pt x="1490" y="879"/>
                </a:moveTo>
                <a:lnTo>
                  <a:pt x="1482" y="878"/>
                </a:lnTo>
                <a:lnTo>
                  <a:pt x="1482" y="877"/>
                </a:lnTo>
                <a:lnTo>
                  <a:pt x="1491" y="878"/>
                </a:lnTo>
                <a:lnTo>
                  <a:pt x="1490" y="879"/>
                </a:lnTo>
                <a:close/>
                <a:moveTo>
                  <a:pt x="11" y="878"/>
                </a:moveTo>
                <a:lnTo>
                  <a:pt x="10" y="877"/>
                </a:lnTo>
                <a:lnTo>
                  <a:pt x="18" y="876"/>
                </a:lnTo>
                <a:lnTo>
                  <a:pt x="19" y="877"/>
                </a:lnTo>
                <a:lnTo>
                  <a:pt x="11" y="878"/>
                </a:lnTo>
                <a:close/>
                <a:moveTo>
                  <a:pt x="1491" y="877"/>
                </a:moveTo>
                <a:lnTo>
                  <a:pt x="1483" y="875"/>
                </a:lnTo>
                <a:lnTo>
                  <a:pt x="1483" y="874"/>
                </a:lnTo>
                <a:lnTo>
                  <a:pt x="1491" y="875"/>
                </a:lnTo>
                <a:lnTo>
                  <a:pt x="1491" y="877"/>
                </a:lnTo>
                <a:close/>
                <a:moveTo>
                  <a:pt x="1491" y="874"/>
                </a:moveTo>
                <a:lnTo>
                  <a:pt x="1483" y="873"/>
                </a:lnTo>
                <a:lnTo>
                  <a:pt x="1483" y="871"/>
                </a:lnTo>
                <a:lnTo>
                  <a:pt x="1492" y="873"/>
                </a:lnTo>
                <a:lnTo>
                  <a:pt x="1491" y="874"/>
                </a:lnTo>
                <a:close/>
                <a:moveTo>
                  <a:pt x="8" y="862"/>
                </a:moveTo>
                <a:lnTo>
                  <a:pt x="8" y="861"/>
                </a:lnTo>
                <a:lnTo>
                  <a:pt x="16" y="860"/>
                </a:lnTo>
                <a:lnTo>
                  <a:pt x="16" y="861"/>
                </a:lnTo>
                <a:lnTo>
                  <a:pt x="8" y="862"/>
                </a:lnTo>
                <a:close/>
                <a:moveTo>
                  <a:pt x="8" y="860"/>
                </a:moveTo>
                <a:lnTo>
                  <a:pt x="7" y="858"/>
                </a:lnTo>
                <a:lnTo>
                  <a:pt x="15" y="857"/>
                </a:lnTo>
                <a:lnTo>
                  <a:pt x="16" y="858"/>
                </a:lnTo>
                <a:lnTo>
                  <a:pt x="8" y="860"/>
                </a:lnTo>
                <a:close/>
                <a:moveTo>
                  <a:pt x="1494" y="858"/>
                </a:moveTo>
                <a:lnTo>
                  <a:pt x="1486" y="857"/>
                </a:lnTo>
                <a:lnTo>
                  <a:pt x="1486" y="856"/>
                </a:lnTo>
                <a:lnTo>
                  <a:pt x="1494" y="857"/>
                </a:lnTo>
                <a:lnTo>
                  <a:pt x="1494" y="858"/>
                </a:lnTo>
                <a:close/>
                <a:moveTo>
                  <a:pt x="7" y="857"/>
                </a:moveTo>
                <a:lnTo>
                  <a:pt x="7" y="856"/>
                </a:lnTo>
                <a:lnTo>
                  <a:pt x="15" y="855"/>
                </a:lnTo>
                <a:lnTo>
                  <a:pt x="15" y="856"/>
                </a:lnTo>
                <a:lnTo>
                  <a:pt x="7" y="857"/>
                </a:lnTo>
                <a:close/>
                <a:moveTo>
                  <a:pt x="1494" y="855"/>
                </a:moveTo>
                <a:lnTo>
                  <a:pt x="1486" y="854"/>
                </a:lnTo>
                <a:lnTo>
                  <a:pt x="1486" y="853"/>
                </a:lnTo>
                <a:lnTo>
                  <a:pt x="1494" y="854"/>
                </a:lnTo>
                <a:lnTo>
                  <a:pt x="1494" y="855"/>
                </a:lnTo>
                <a:close/>
                <a:moveTo>
                  <a:pt x="1495" y="853"/>
                </a:moveTo>
                <a:lnTo>
                  <a:pt x="1487" y="852"/>
                </a:lnTo>
                <a:lnTo>
                  <a:pt x="1487" y="850"/>
                </a:lnTo>
                <a:lnTo>
                  <a:pt x="1495" y="851"/>
                </a:lnTo>
                <a:lnTo>
                  <a:pt x="1495" y="853"/>
                </a:lnTo>
                <a:close/>
                <a:moveTo>
                  <a:pt x="5" y="841"/>
                </a:moveTo>
                <a:lnTo>
                  <a:pt x="5" y="840"/>
                </a:lnTo>
                <a:lnTo>
                  <a:pt x="13" y="839"/>
                </a:lnTo>
                <a:lnTo>
                  <a:pt x="13" y="840"/>
                </a:lnTo>
                <a:lnTo>
                  <a:pt x="5" y="841"/>
                </a:lnTo>
                <a:close/>
                <a:moveTo>
                  <a:pt x="5" y="838"/>
                </a:moveTo>
                <a:lnTo>
                  <a:pt x="5" y="837"/>
                </a:lnTo>
                <a:lnTo>
                  <a:pt x="13" y="836"/>
                </a:lnTo>
                <a:lnTo>
                  <a:pt x="13" y="837"/>
                </a:lnTo>
                <a:lnTo>
                  <a:pt x="5" y="838"/>
                </a:lnTo>
                <a:close/>
                <a:moveTo>
                  <a:pt x="1497" y="837"/>
                </a:moveTo>
                <a:lnTo>
                  <a:pt x="1489" y="836"/>
                </a:lnTo>
                <a:lnTo>
                  <a:pt x="1489" y="834"/>
                </a:lnTo>
                <a:lnTo>
                  <a:pt x="1497" y="835"/>
                </a:lnTo>
                <a:lnTo>
                  <a:pt x="1497" y="837"/>
                </a:lnTo>
                <a:close/>
                <a:moveTo>
                  <a:pt x="5" y="836"/>
                </a:moveTo>
                <a:lnTo>
                  <a:pt x="4" y="834"/>
                </a:lnTo>
                <a:lnTo>
                  <a:pt x="12" y="833"/>
                </a:lnTo>
                <a:lnTo>
                  <a:pt x="12" y="835"/>
                </a:lnTo>
                <a:lnTo>
                  <a:pt x="5" y="836"/>
                </a:lnTo>
                <a:close/>
                <a:moveTo>
                  <a:pt x="1497" y="834"/>
                </a:moveTo>
                <a:lnTo>
                  <a:pt x="1489" y="833"/>
                </a:lnTo>
                <a:lnTo>
                  <a:pt x="1489" y="832"/>
                </a:lnTo>
                <a:lnTo>
                  <a:pt x="1497" y="833"/>
                </a:lnTo>
                <a:lnTo>
                  <a:pt x="1497" y="834"/>
                </a:lnTo>
                <a:close/>
                <a:moveTo>
                  <a:pt x="1497" y="831"/>
                </a:moveTo>
                <a:lnTo>
                  <a:pt x="1489" y="830"/>
                </a:lnTo>
                <a:lnTo>
                  <a:pt x="1489" y="829"/>
                </a:lnTo>
                <a:lnTo>
                  <a:pt x="1497" y="830"/>
                </a:lnTo>
                <a:lnTo>
                  <a:pt x="1497" y="831"/>
                </a:lnTo>
                <a:close/>
                <a:moveTo>
                  <a:pt x="3" y="819"/>
                </a:moveTo>
                <a:lnTo>
                  <a:pt x="3" y="818"/>
                </a:lnTo>
                <a:lnTo>
                  <a:pt x="11" y="817"/>
                </a:lnTo>
                <a:lnTo>
                  <a:pt x="11" y="819"/>
                </a:lnTo>
                <a:lnTo>
                  <a:pt x="3" y="819"/>
                </a:lnTo>
                <a:close/>
                <a:moveTo>
                  <a:pt x="3" y="817"/>
                </a:moveTo>
                <a:lnTo>
                  <a:pt x="3" y="815"/>
                </a:lnTo>
                <a:lnTo>
                  <a:pt x="10" y="815"/>
                </a:lnTo>
                <a:lnTo>
                  <a:pt x="11" y="816"/>
                </a:lnTo>
                <a:lnTo>
                  <a:pt x="3" y="817"/>
                </a:lnTo>
                <a:close/>
                <a:moveTo>
                  <a:pt x="1499" y="815"/>
                </a:moveTo>
                <a:lnTo>
                  <a:pt x="1491" y="814"/>
                </a:lnTo>
                <a:lnTo>
                  <a:pt x="1491" y="813"/>
                </a:lnTo>
                <a:lnTo>
                  <a:pt x="1499" y="814"/>
                </a:lnTo>
                <a:lnTo>
                  <a:pt x="1499" y="815"/>
                </a:lnTo>
                <a:close/>
                <a:moveTo>
                  <a:pt x="2" y="814"/>
                </a:moveTo>
                <a:lnTo>
                  <a:pt x="2" y="813"/>
                </a:lnTo>
                <a:lnTo>
                  <a:pt x="10" y="812"/>
                </a:lnTo>
                <a:lnTo>
                  <a:pt x="10" y="813"/>
                </a:lnTo>
                <a:lnTo>
                  <a:pt x="2" y="814"/>
                </a:lnTo>
                <a:close/>
                <a:moveTo>
                  <a:pt x="1499" y="812"/>
                </a:moveTo>
                <a:lnTo>
                  <a:pt x="1491" y="812"/>
                </a:lnTo>
                <a:lnTo>
                  <a:pt x="1491" y="810"/>
                </a:lnTo>
                <a:lnTo>
                  <a:pt x="1499" y="811"/>
                </a:lnTo>
                <a:lnTo>
                  <a:pt x="1499" y="812"/>
                </a:lnTo>
                <a:close/>
                <a:moveTo>
                  <a:pt x="1499" y="810"/>
                </a:moveTo>
                <a:lnTo>
                  <a:pt x="1491" y="809"/>
                </a:lnTo>
                <a:lnTo>
                  <a:pt x="1491" y="808"/>
                </a:lnTo>
                <a:lnTo>
                  <a:pt x="1499" y="808"/>
                </a:lnTo>
                <a:lnTo>
                  <a:pt x="1499" y="810"/>
                </a:lnTo>
                <a:close/>
                <a:moveTo>
                  <a:pt x="1" y="798"/>
                </a:moveTo>
                <a:lnTo>
                  <a:pt x="1" y="797"/>
                </a:lnTo>
                <a:lnTo>
                  <a:pt x="9" y="796"/>
                </a:lnTo>
                <a:lnTo>
                  <a:pt x="9" y="797"/>
                </a:lnTo>
                <a:lnTo>
                  <a:pt x="1" y="798"/>
                </a:lnTo>
                <a:close/>
                <a:moveTo>
                  <a:pt x="1" y="795"/>
                </a:moveTo>
                <a:lnTo>
                  <a:pt x="1" y="794"/>
                </a:lnTo>
                <a:lnTo>
                  <a:pt x="9" y="793"/>
                </a:lnTo>
                <a:lnTo>
                  <a:pt x="9" y="795"/>
                </a:lnTo>
                <a:lnTo>
                  <a:pt x="1" y="795"/>
                </a:lnTo>
                <a:close/>
                <a:moveTo>
                  <a:pt x="1500" y="794"/>
                </a:moveTo>
                <a:lnTo>
                  <a:pt x="1492" y="793"/>
                </a:lnTo>
                <a:lnTo>
                  <a:pt x="1492" y="792"/>
                </a:lnTo>
                <a:lnTo>
                  <a:pt x="1500" y="792"/>
                </a:lnTo>
                <a:lnTo>
                  <a:pt x="1500" y="794"/>
                </a:lnTo>
                <a:close/>
                <a:moveTo>
                  <a:pt x="1" y="793"/>
                </a:moveTo>
                <a:lnTo>
                  <a:pt x="1" y="791"/>
                </a:lnTo>
                <a:lnTo>
                  <a:pt x="9" y="791"/>
                </a:lnTo>
                <a:lnTo>
                  <a:pt x="9" y="792"/>
                </a:lnTo>
                <a:lnTo>
                  <a:pt x="1" y="793"/>
                </a:lnTo>
                <a:close/>
                <a:moveTo>
                  <a:pt x="1501" y="791"/>
                </a:moveTo>
                <a:lnTo>
                  <a:pt x="1493" y="790"/>
                </a:lnTo>
                <a:lnTo>
                  <a:pt x="1493" y="789"/>
                </a:lnTo>
                <a:lnTo>
                  <a:pt x="1501" y="790"/>
                </a:lnTo>
                <a:lnTo>
                  <a:pt x="1501" y="791"/>
                </a:lnTo>
                <a:close/>
                <a:moveTo>
                  <a:pt x="1501" y="788"/>
                </a:moveTo>
                <a:lnTo>
                  <a:pt x="1493" y="788"/>
                </a:lnTo>
                <a:lnTo>
                  <a:pt x="1493" y="786"/>
                </a:lnTo>
                <a:lnTo>
                  <a:pt x="1501" y="787"/>
                </a:lnTo>
                <a:lnTo>
                  <a:pt x="1501" y="788"/>
                </a:lnTo>
                <a:close/>
                <a:moveTo>
                  <a:pt x="0" y="776"/>
                </a:moveTo>
                <a:lnTo>
                  <a:pt x="0" y="775"/>
                </a:lnTo>
                <a:lnTo>
                  <a:pt x="8" y="775"/>
                </a:lnTo>
                <a:lnTo>
                  <a:pt x="8" y="776"/>
                </a:lnTo>
                <a:lnTo>
                  <a:pt x="0" y="776"/>
                </a:lnTo>
                <a:close/>
                <a:moveTo>
                  <a:pt x="0" y="774"/>
                </a:moveTo>
                <a:lnTo>
                  <a:pt x="0" y="772"/>
                </a:lnTo>
                <a:lnTo>
                  <a:pt x="8" y="772"/>
                </a:lnTo>
                <a:lnTo>
                  <a:pt x="8" y="774"/>
                </a:lnTo>
                <a:lnTo>
                  <a:pt x="0" y="774"/>
                </a:lnTo>
                <a:close/>
                <a:moveTo>
                  <a:pt x="1501" y="772"/>
                </a:moveTo>
                <a:lnTo>
                  <a:pt x="1493" y="772"/>
                </a:lnTo>
                <a:lnTo>
                  <a:pt x="1493" y="771"/>
                </a:lnTo>
                <a:lnTo>
                  <a:pt x="1501" y="771"/>
                </a:lnTo>
                <a:lnTo>
                  <a:pt x="1501" y="772"/>
                </a:lnTo>
                <a:close/>
                <a:moveTo>
                  <a:pt x="0" y="771"/>
                </a:moveTo>
                <a:lnTo>
                  <a:pt x="0" y="770"/>
                </a:lnTo>
                <a:lnTo>
                  <a:pt x="8" y="770"/>
                </a:lnTo>
                <a:lnTo>
                  <a:pt x="8" y="771"/>
                </a:lnTo>
                <a:lnTo>
                  <a:pt x="0" y="771"/>
                </a:lnTo>
                <a:close/>
                <a:moveTo>
                  <a:pt x="1501" y="769"/>
                </a:moveTo>
                <a:lnTo>
                  <a:pt x="1493" y="769"/>
                </a:lnTo>
                <a:lnTo>
                  <a:pt x="1493" y="768"/>
                </a:lnTo>
                <a:lnTo>
                  <a:pt x="1501" y="768"/>
                </a:lnTo>
                <a:lnTo>
                  <a:pt x="1501" y="769"/>
                </a:lnTo>
                <a:close/>
                <a:moveTo>
                  <a:pt x="1501" y="767"/>
                </a:moveTo>
                <a:lnTo>
                  <a:pt x="1493" y="767"/>
                </a:lnTo>
                <a:lnTo>
                  <a:pt x="1493" y="765"/>
                </a:lnTo>
                <a:lnTo>
                  <a:pt x="1501" y="765"/>
                </a:lnTo>
                <a:lnTo>
                  <a:pt x="1501" y="767"/>
                </a:lnTo>
                <a:close/>
                <a:moveTo>
                  <a:pt x="0" y="755"/>
                </a:moveTo>
                <a:lnTo>
                  <a:pt x="0" y="753"/>
                </a:lnTo>
                <a:lnTo>
                  <a:pt x="8" y="753"/>
                </a:lnTo>
                <a:lnTo>
                  <a:pt x="8" y="755"/>
                </a:lnTo>
                <a:lnTo>
                  <a:pt x="0" y="755"/>
                </a:lnTo>
                <a:close/>
                <a:moveTo>
                  <a:pt x="0" y="752"/>
                </a:moveTo>
                <a:lnTo>
                  <a:pt x="0" y="751"/>
                </a:lnTo>
                <a:lnTo>
                  <a:pt x="8" y="751"/>
                </a:lnTo>
                <a:lnTo>
                  <a:pt x="8" y="752"/>
                </a:lnTo>
                <a:lnTo>
                  <a:pt x="0" y="752"/>
                </a:lnTo>
                <a:close/>
                <a:moveTo>
                  <a:pt x="1502" y="750"/>
                </a:moveTo>
                <a:lnTo>
                  <a:pt x="1494" y="750"/>
                </a:lnTo>
                <a:lnTo>
                  <a:pt x="1494" y="748"/>
                </a:lnTo>
                <a:lnTo>
                  <a:pt x="1502" y="748"/>
                </a:lnTo>
                <a:lnTo>
                  <a:pt x="1502" y="750"/>
                </a:lnTo>
                <a:close/>
                <a:moveTo>
                  <a:pt x="8" y="749"/>
                </a:moveTo>
                <a:lnTo>
                  <a:pt x="0" y="749"/>
                </a:lnTo>
                <a:lnTo>
                  <a:pt x="0" y="748"/>
                </a:lnTo>
                <a:lnTo>
                  <a:pt x="8" y="748"/>
                </a:lnTo>
                <a:lnTo>
                  <a:pt x="8" y="749"/>
                </a:lnTo>
                <a:close/>
                <a:moveTo>
                  <a:pt x="1494" y="747"/>
                </a:moveTo>
                <a:lnTo>
                  <a:pt x="1494" y="746"/>
                </a:lnTo>
                <a:lnTo>
                  <a:pt x="1502" y="746"/>
                </a:lnTo>
                <a:lnTo>
                  <a:pt x="1502" y="747"/>
                </a:lnTo>
                <a:lnTo>
                  <a:pt x="1494" y="747"/>
                </a:lnTo>
                <a:close/>
                <a:moveTo>
                  <a:pt x="1494" y="744"/>
                </a:moveTo>
                <a:lnTo>
                  <a:pt x="1494" y="743"/>
                </a:lnTo>
                <a:lnTo>
                  <a:pt x="1502" y="743"/>
                </a:lnTo>
                <a:lnTo>
                  <a:pt x="1502" y="744"/>
                </a:lnTo>
                <a:lnTo>
                  <a:pt x="1494" y="744"/>
                </a:lnTo>
                <a:close/>
                <a:moveTo>
                  <a:pt x="8" y="733"/>
                </a:moveTo>
                <a:lnTo>
                  <a:pt x="0" y="733"/>
                </a:lnTo>
                <a:lnTo>
                  <a:pt x="0" y="732"/>
                </a:lnTo>
                <a:lnTo>
                  <a:pt x="8" y="732"/>
                </a:lnTo>
                <a:lnTo>
                  <a:pt x="8" y="733"/>
                </a:lnTo>
                <a:close/>
                <a:moveTo>
                  <a:pt x="8" y="731"/>
                </a:moveTo>
                <a:lnTo>
                  <a:pt x="0" y="731"/>
                </a:lnTo>
                <a:lnTo>
                  <a:pt x="0" y="729"/>
                </a:lnTo>
                <a:lnTo>
                  <a:pt x="8" y="729"/>
                </a:lnTo>
                <a:lnTo>
                  <a:pt x="8" y="731"/>
                </a:lnTo>
                <a:close/>
                <a:moveTo>
                  <a:pt x="1493" y="728"/>
                </a:moveTo>
                <a:lnTo>
                  <a:pt x="1493" y="727"/>
                </a:lnTo>
                <a:lnTo>
                  <a:pt x="1501" y="727"/>
                </a:lnTo>
                <a:lnTo>
                  <a:pt x="1501" y="728"/>
                </a:lnTo>
                <a:lnTo>
                  <a:pt x="1493" y="728"/>
                </a:lnTo>
                <a:close/>
                <a:moveTo>
                  <a:pt x="8" y="728"/>
                </a:moveTo>
                <a:lnTo>
                  <a:pt x="0" y="728"/>
                </a:lnTo>
                <a:lnTo>
                  <a:pt x="0" y="727"/>
                </a:lnTo>
                <a:lnTo>
                  <a:pt x="8" y="727"/>
                </a:lnTo>
                <a:lnTo>
                  <a:pt x="8" y="728"/>
                </a:lnTo>
                <a:close/>
                <a:moveTo>
                  <a:pt x="1493" y="726"/>
                </a:moveTo>
                <a:lnTo>
                  <a:pt x="1493" y="724"/>
                </a:lnTo>
                <a:lnTo>
                  <a:pt x="1501" y="724"/>
                </a:lnTo>
                <a:lnTo>
                  <a:pt x="1501" y="725"/>
                </a:lnTo>
                <a:lnTo>
                  <a:pt x="1493" y="726"/>
                </a:lnTo>
                <a:close/>
                <a:moveTo>
                  <a:pt x="1493" y="723"/>
                </a:moveTo>
                <a:lnTo>
                  <a:pt x="1493" y="722"/>
                </a:lnTo>
                <a:lnTo>
                  <a:pt x="1501" y="721"/>
                </a:lnTo>
                <a:lnTo>
                  <a:pt x="1501" y="723"/>
                </a:lnTo>
                <a:lnTo>
                  <a:pt x="1493" y="723"/>
                </a:lnTo>
                <a:close/>
                <a:moveTo>
                  <a:pt x="9" y="712"/>
                </a:moveTo>
                <a:lnTo>
                  <a:pt x="1" y="712"/>
                </a:lnTo>
                <a:lnTo>
                  <a:pt x="1" y="710"/>
                </a:lnTo>
                <a:lnTo>
                  <a:pt x="9" y="711"/>
                </a:lnTo>
                <a:lnTo>
                  <a:pt x="9" y="712"/>
                </a:lnTo>
                <a:close/>
                <a:moveTo>
                  <a:pt x="9" y="710"/>
                </a:moveTo>
                <a:lnTo>
                  <a:pt x="1" y="709"/>
                </a:lnTo>
                <a:lnTo>
                  <a:pt x="1" y="708"/>
                </a:lnTo>
                <a:lnTo>
                  <a:pt x="9" y="708"/>
                </a:lnTo>
                <a:lnTo>
                  <a:pt x="9" y="710"/>
                </a:lnTo>
                <a:close/>
                <a:moveTo>
                  <a:pt x="1493" y="707"/>
                </a:moveTo>
                <a:lnTo>
                  <a:pt x="1492" y="706"/>
                </a:lnTo>
                <a:lnTo>
                  <a:pt x="1500" y="705"/>
                </a:lnTo>
                <a:lnTo>
                  <a:pt x="1500" y="707"/>
                </a:lnTo>
                <a:lnTo>
                  <a:pt x="1493" y="707"/>
                </a:lnTo>
                <a:close/>
                <a:moveTo>
                  <a:pt x="9" y="707"/>
                </a:moveTo>
                <a:lnTo>
                  <a:pt x="1" y="706"/>
                </a:lnTo>
                <a:lnTo>
                  <a:pt x="1" y="705"/>
                </a:lnTo>
                <a:lnTo>
                  <a:pt x="9" y="706"/>
                </a:lnTo>
                <a:lnTo>
                  <a:pt x="9" y="707"/>
                </a:lnTo>
                <a:close/>
                <a:moveTo>
                  <a:pt x="1492" y="705"/>
                </a:moveTo>
                <a:lnTo>
                  <a:pt x="1492" y="703"/>
                </a:lnTo>
                <a:lnTo>
                  <a:pt x="1500" y="702"/>
                </a:lnTo>
                <a:lnTo>
                  <a:pt x="1500" y="704"/>
                </a:lnTo>
                <a:lnTo>
                  <a:pt x="1492" y="705"/>
                </a:lnTo>
                <a:close/>
                <a:moveTo>
                  <a:pt x="1492" y="702"/>
                </a:moveTo>
                <a:lnTo>
                  <a:pt x="1492" y="700"/>
                </a:lnTo>
                <a:lnTo>
                  <a:pt x="1500" y="700"/>
                </a:lnTo>
                <a:lnTo>
                  <a:pt x="1500" y="701"/>
                </a:lnTo>
                <a:lnTo>
                  <a:pt x="1492" y="702"/>
                </a:lnTo>
                <a:close/>
                <a:moveTo>
                  <a:pt x="10" y="691"/>
                </a:moveTo>
                <a:lnTo>
                  <a:pt x="2" y="690"/>
                </a:lnTo>
                <a:lnTo>
                  <a:pt x="2" y="689"/>
                </a:lnTo>
                <a:lnTo>
                  <a:pt x="10" y="689"/>
                </a:lnTo>
                <a:lnTo>
                  <a:pt x="10" y="691"/>
                </a:lnTo>
                <a:close/>
                <a:moveTo>
                  <a:pt x="10" y="688"/>
                </a:moveTo>
                <a:lnTo>
                  <a:pt x="2" y="687"/>
                </a:lnTo>
                <a:lnTo>
                  <a:pt x="2" y="686"/>
                </a:lnTo>
                <a:lnTo>
                  <a:pt x="10" y="687"/>
                </a:lnTo>
                <a:lnTo>
                  <a:pt x="10" y="688"/>
                </a:lnTo>
                <a:close/>
                <a:moveTo>
                  <a:pt x="1491" y="686"/>
                </a:moveTo>
                <a:lnTo>
                  <a:pt x="1491" y="684"/>
                </a:lnTo>
                <a:lnTo>
                  <a:pt x="1499" y="684"/>
                </a:lnTo>
                <a:lnTo>
                  <a:pt x="1499" y="685"/>
                </a:lnTo>
                <a:lnTo>
                  <a:pt x="1491" y="686"/>
                </a:lnTo>
                <a:close/>
                <a:moveTo>
                  <a:pt x="10" y="685"/>
                </a:moveTo>
                <a:lnTo>
                  <a:pt x="2" y="685"/>
                </a:lnTo>
                <a:lnTo>
                  <a:pt x="2" y="683"/>
                </a:lnTo>
                <a:lnTo>
                  <a:pt x="10" y="684"/>
                </a:lnTo>
                <a:lnTo>
                  <a:pt x="10" y="685"/>
                </a:lnTo>
                <a:close/>
                <a:moveTo>
                  <a:pt x="1491" y="683"/>
                </a:moveTo>
                <a:lnTo>
                  <a:pt x="1491" y="682"/>
                </a:lnTo>
                <a:lnTo>
                  <a:pt x="1499" y="681"/>
                </a:lnTo>
                <a:lnTo>
                  <a:pt x="1499" y="682"/>
                </a:lnTo>
                <a:lnTo>
                  <a:pt x="1491" y="683"/>
                </a:lnTo>
                <a:close/>
                <a:moveTo>
                  <a:pt x="1491" y="680"/>
                </a:moveTo>
                <a:lnTo>
                  <a:pt x="1490" y="679"/>
                </a:lnTo>
                <a:lnTo>
                  <a:pt x="1498" y="678"/>
                </a:lnTo>
                <a:lnTo>
                  <a:pt x="1499" y="680"/>
                </a:lnTo>
                <a:lnTo>
                  <a:pt x="1491" y="680"/>
                </a:lnTo>
                <a:close/>
                <a:moveTo>
                  <a:pt x="12" y="670"/>
                </a:moveTo>
                <a:lnTo>
                  <a:pt x="4" y="669"/>
                </a:lnTo>
                <a:lnTo>
                  <a:pt x="4" y="667"/>
                </a:lnTo>
                <a:lnTo>
                  <a:pt x="12" y="668"/>
                </a:lnTo>
                <a:lnTo>
                  <a:pt x="12" y="670"/>
                </a:lnTo>
                <a:close/>
                <a:moveTo>
                  <a:pt x="12" y="667"/>
                </a:moveTo>
                <a:lnTo>
                  <a:pt x="4" y="666"/>
                </a:lnTo>
                <a:lnTo>
                  <a:pt x="4" y="665"/>
                </a:lnTo>
                <a:lnTo>
                  <a:pt x="12" y="666"/>
                </a:lnTo>
                <a:lnTo>
                  <a:pt x="12" y="667"/>
                </a:lnTo>
                <a:close/>
                <a:moveTo>
                  <a:pt x="1489" y="665"/>
                </a:moveTo>
                <a:lnTo>
                  <a:pt x="1489" y="663"/>
                </a:lnTo>
                <a:lnTo>
                  <a:pt x="1497" y="662"/>
                </a:lnTo>
                <a:lnTo>
                  <a:pt x="1497" y="664"/>
                </a:lnTo>
                <a:lnTo>
                  <a:pt x="1489" y="665"/>
                </a:lnTo>
                <a:close/>
                <a:moveTo>
                  <a:pt x="12" y="664"/>
                </a:moveTo>
                <a:lnTo>
                  <a:pt x="4" y="663"/>
                </a:lnTo>
                <a:lnTo>
                  <a:pt x="5" y="662"/>
                </a:lnTo>
                <a:lnTo>
                  <a:pt x="13" y="663"/>
                </a:lnTo>
                <a:lnTo>
                  <a:pt x="12" y="664"/>
                </a:lnTo>
                <a:close/>
                <a:moveTo>
                  <a:pt x="1489" y="662"/>
                </a:moveTo>
                <a:lnTo>
                  <a:pt x="1488" y="661"/>
                </a:lnTo>
                <a:lnTo>
                  <a:pt x="1496" y="660"/>
                </a:lnTo>
                <a:lnTo>
                  <a:pt x="1497" y="661"/>
                </a:lnTo>
                <a:lnTo>
                  <a:pt x="1489" y="662"/>
                </a:lnTo>
                <a:close/>
                <a:moveTo>
                  <a:pt x="1488" y="659"/>
                </a:moveTo>
                <a:lnTo>
                  <a:pt x="1488" y="658"/>
                </a:lnTo>
                <a:lnTo>
                  <a:pt x="1496" y="657"/>
                </a:lnTo>
                <a:lnTo>
                  <a:pt x="1496" y="658"/>
                </a:lnTo>
                <a:lnTo>
                  <a:pt x="1488" y="659"/>
                </a:lnTo>
                <a:close/>
                <a:moveTo>
                  <a:pt x="14" y="648"/>
                </a:moveTo>
                <a:lnTo>
                  <a:pt x="6" y="647"/>
                </a:lnTo>
                <a:lnTo>
                  <a:pt x="7" y="646"/>
                </a:lnTo>
                <a:lnTo>
                  <a:pt x="15" y="647"/>
                </a:lnTo>
                <a:lnTo>
                  <a:pt x="14" y="648"/>
                </a:lnTo>
                <a:close/>
                <a:moveTo>
                  <a:pt x="15" y="646"/>
                </a:moveTo>
                <a:lnTo>
                  <a:pt x="7" y="645"/>
                </a:lnTo>
                <a:lnTo>
                  <a:pt x="7" y="643"/>
                </a:lnTo>
                <a:lnTo>
                  <a:pt x="15" y="644"/>
                </a:lnTo>
                <a:lnTo>
                  <a:pt x="15" y="646"/>
                </a:lnTo>
                <a:close/>
                <a:moveTo>
                  <a:pt x="1486" y="643"/>
                </a:moveTo>
                <a:lnTo>
                  <a:pt x="1486" y="642"/>
                </a:lnTo>
                <a:lnTo>
                  <a:pt x="1494" y="641"/>
                </a:lnTo>
                <a:lnTo>
                  <a:pt x="1494" y="642"/>
                </a:lnTo>
                <a:lnTo>
                  <a:pt x="1486" y="643"/>
                </a:lnTo>
                <a:close/>
                <a:moveTo>
                  <a:pt x="15" y="643"/>
                </a:moveTo>
                <a:lnTo>
                  <a:pt x="7" y="642"/>
                </a:lnTo>
                <a:lnTo>
                  <a:pt x="7" y="641"/>
                </a:lnTo>
                <a:lnTo>
                  <a:pt x="15" y="642"/>
                </a:lnTo>
                <a:lnTo>
                  <a:pt x="15" y="643"/>
                </a:lnTo>
                <a:close/>
                <a:moveTo>
                  <a:pt x="1486" y="641"/>
                </a:moveTo>
                <a:lnTo>
                  <a:pt x="1486" y="639"/>
                </a:lnTo>
                <a:lnTo>
                  <a:pt x="1494" y="638"/>
                </a:lnTo>
                <a:lnTo>
                  <a:pt x="1494" y="639"/>
                </a:lnTo>
                <a:lnTo>
                  <a:pt x="1486" y="641"/>
                </a:lnTo>
                <a:close/>
                <a:moveTo>
                  <a:pt x="1485" y="638"/>
                </a:moveTo>
                <a:lnTo>
                  <a:pt x="1485" y="637"/>
                </a:lnTo>
                <a:lnTo>
                  <a:pt x="1493" y="635"/>
                </a:lnTo>
                <a:lnTo>
                  <a:pt x="1493" y="637"/>
                </a:lnTo>
                <a:lnTo>
                  <a:pt x="1485" y="638"/>
                </a:lnTo>
                <a:close/>
                <a:moveTo>
                  <a:pt x="18" y="627"/>
                </a:moveTo>
                <a:lnTo>
                  <a:pt x="10" y="626"/>
                </a:lnTo>
                <a:lnTo>
                  <a:pt x="10" y="624"/>
                </a:lnTo>
                <a:lnTo>
                  <a:pt x="18" y="626"/>
                </a:lnTo>
                <a:lnTo>
                  <a:pt x="18" y="627"/>
                </a:lnTo>
                <a:close/>
                <a:moveTo>
                  <a:pt x="18" y="624"/>
                </a:moveTo>
                <a:lnTo>
                  <a:pt x="10" y="623"/>
                </a:lnTo>
                <a:lnTo>
                  <a:pt x="10" y="622"/>
                </a:lnTo>
                <a:lnTo>
                  <a:pt x="18" y="623"/>
                </a:lnTo>
                <a:lnTo>
                  <a:pt x="18" y="624"/>
                </a:lnTo>
                <a:close/>
                <a:moveTo>
                  <a:pt x="1483" y="622"/>
                </a:moveTo>
                <a:lnTo>
                  <a:pt x="1482" y="621"/>
                </a:lnTo>
                <a:lnTo>
                  <a:pt x="1491" y="619"/>
                </a:lnTo>
                <a:lnTo>
                  <a:pt x="1491" y="621"/>
                </a:lnTo>
                <a:lnTo>
                  <a:pt x="1483" y="622"/>
                </a:lnTo>
                <a:close/>
                <a:moveTo>
                  <a:pt x="18" y="622"/>
                </a:moveTo>
                <a:lnTo>
                  <a:pt x="11" y="620"/>
                </a:lnTo>
                <a:lnTo>
                  <a:pt x="11" y="619"/>
                </a:lnTo>
                <a:lnTo>
                  <a:pt x="19" y="621"/>
                </a:lnTo>
                <a:lnTo>
                  <a:pt x="18" y="622"/>
                </a:lnTo>
                <a:close/>
                <a:moveTo>
                  <a:pt x="1482" y="620"/>
                </a:moveTo>
                <a:lnTo>
                  <a:pt x="1482" y="618"/>
                </a:lnTo>
                <a:lnTo>
                  <a:pt x="1490" y="617"/>
                </a:lnTo>
                <a:lnTo>
                  <a:pt x="1490" y="618"/>
                </a:lnTo>
                <a:lnTo>
                  <a:pt x="1482" y="620"/>
                </a:lnTo>
                <a:close/>
                <a:moveTo>
                  <a:pt x="1482" y="617"/>
                </a:moveTo>
                <a:lnTo>
                  <a:pt x="1481" y="616"/>
                </a:lnTo>
                <a:lnTo>
                  <a:pt x="1490" y="614"/>
                </a:lnTo>
                <a:lnTo>
                  <a:pt x="1490" y="615"/>
                </a:lnTo>
                <a:lnTo>
                  <a:pt x="1482" y="617"/>
                </a:lnTo>
                <a:close/>
                <a:moveTo>
                  <a:pt x="21" y="606"/>
                </a:moveTo>
                <a:lnTo>
                  <a:pt x="13" y="605"/>
                </a:lnTo>
                <a:lnTo>
                  <a:pt x="14" y="603"/>
                </a:lnTo>
                <a:lnTo>
                  <a:pt x="22" y="605"/>
                </a:lnTo>
                <a:lnTo>
                  <a:pt x="21" y="606"/>
                </a:lnTo>
                <a:close/>
                <a:moveTo>
                  <a:pt x="22" y="604"/>
                </a:moveTo>
                <a:lnTo>
                  <a:pt x="14" y="602"/>
                </a:lnTo>
                <a:lnTo>
                  <a:pt x="14" y="601"/>
                </a:lnTo>
                <a:lnTo>
                  <a:pt x="22" y="602"/>
                </a:lnTo>
                <a:lnTo>
                  <a:pt x="22" y="604"/>
                </a:lnTo>
                <a:close/>
                <a:moveTo>
                  <a:pt x="1479" y="601"/>
                </a:moveTo>
                <a:lnTo>
                  <a:pt x="1478" y="600"/>
                </a:lnTo>
                <a:lnTo>
                  <a:pt x="1487" y="598"/>
                </a:lnTo>
                <a:lnTo>
                  <a:pt x="1487" y="600"/>
                </a:lnTo>
                <a:lnTo>
                  <a:pt x="1479" y="601"/>
                </a:lnTo>
                <a:close/>
                <a:moveTo>
                  <a:pt x="23" y="601"/>
                </a:moveTo>
                <a:lnTo>
                  <a:pt x="15" y="599"/>
                </a:lnTo>
                <a:lnTo>
                  <a:pt x="15" y="598"/>
                </a:lnTo>
                <a:lnTo>
                  <a:pt x="23" y="600"/>
                </a:lnTo>
                <a:lnTo>
                  <a:pt x="23" y="601"/>
                </a:lnTo>
                <a:close/>
                <a:moveTo>
                  <a:pt x="1478" y="599"/>
                </a:moveTo>
                <a:lnTo>
                  <a:pt x="1478" y="597"/>
                </a:lnTo>
                <a:lnTo>
                  <a:pt x="1486" y="596"/>
                </a:lnTo>
                <a:lnTo>
                  <a:pt x="1486" y="597"/>
                </a:lnTo>
                <a:lnTo>
                  <a:pt x="1478" y="599"/>
                </a:lnTo>
                <a:close/>
                <a:moveTo>
                  <a:pt x="1478" y="596"/>
                </a:moveTo>
                <a:lnTo>
                  <a:pt x="1477" y="595"/>
                </a:lnTo>
                <a:lnTo>
                  <a:pt x="1485" y="593"/>
                </a:lnTo>
                <a:lnTo>
                  <a:pt x="1486" y="594"/>
                </a:lnTo>
                <a:lnTo>
                  <a:pt x="1478" y="596"/>
                </a:lnTo>
                <a:close/>
                <a:moveTo>
                  <a:pt x="26" y="585"/>
                </a:moveTo>
                <a:lnTo>
                  <a:pt x="18" y="584"/>
                </a:lnTo>
                <a:lnTo>
                  <a:pt x="18" y="582"/>
                </a:lnTo>
                <a:lnTo>
                  <a:pt x="26" y="584"/>
                </a:lnTo>
                <a:lnTo>
                  <a:pt x="26" y="585"/>
                </a:lnTo>
                <a:close/>
                <a:moveTo>
                  <a:pt x="27" y="583"/>
                </a:moveTo>
                <a:lnTo>
                  <a:pt x="18" y="581"/>
                </a:lnTo>
                <a:lnTo>
                  <a:pt x="19" y="580"/>
                </a:lnTo>
                <a:lnTo>
                  <a:pt x="27" y="582"/>
                </a:lnTo>
                <a:lnTo>
                  <a:pt x="27" y="583"/>
                </a:lnTo>
                <a:close/>
                <a:moveTo>
                  <a:pt x="1474" y="581"/>
                </a:moveTo>
                <a:lnTo>
                  <a:pt x="1474" y="579"/>
                </a:lnTo>
                <a:lnTo>
                  <a:pt x="1482" y="577"/>
                </a:lnTo>
                <a:lnTo>
                  <a:pt x="1482" y="579"/>
                </a:lnTo>
                <a:lnTo>
                  <a:pt x="1474" y="581"/>
                </a:lnTo>
                <a:close/>
                <a:moveTo>
                  <a:pt x="27" y="580"/>
                </a:moveTo>
                <a:lnTo>
                  <a:pt x="19" y="578"/>
                </a:lnTo>
                <a:lnTo>
                  <a:pt x="19" y="577"/>
                </a:lnTo>
                <a:lnTo>
                  <a:pt x="28" y="579"/>
                </a:lnTo>
                <a:lnTo>
                  <a:pt x="27" y="580"/>
                </a:lnTo>
                <a:close/>
                <a:moveTo>
                  <a:pt x="1474" y="578"/>
                </a:moveTo>
                <a:lnTo>
                  <a:pt x="1473" y="576"/>
                </a:lnTo>
                <a:lnTo>
                  <a:pt x="1481" y="574"/>
                </a:lnTo>
                <a:lnTo>
                  <a:pt x="1481" y="576"/>
                </a:lnTo>
                <a:lnTo>
                  <a:pt x="1474" y="578"/>
                </a:lnTo>
                <a:close/>
                <a:moveTo>
                  <a:pt x="1473" y="575"/>
                </a:moveTo>
                <a:lnTo>
                  <a:pt x="1473" y="574"/>
                </a:lnTo>
                <a:lnTo>
                  <a:pt x="1480" y="572"/>
                </a:lnTo>
                <a:lnTo>
                  <a:pt x="1481" y="573"/>
                </a:lnTo>
                <a:lnTo>
                  <a:pt x="1473" y="575"/>
                </a:lnTo>
                <a:close/>
                <a:moveTo>
                  <a:pt x="31" y="564"/>
                </a:moveTo>
                <a:lnTo>
                  <a:pt x="23" y="562"/>
                </a:lnTo>
                <a:lnTo>
                  <a:pt x="24" y="561"/>
                </a:lnTo>
                <a:lnTo>
                  <a:pt x="31" y="563"/>
                </a:lnTo>
                <a:lnTo>
                  <a:pt x="31" y="564"/>
                </a:lnTo>
                <a:close/>
                <a:moveTo>
                  <a:pt x="32" y="562"/>
                </a:moveTo>
                <a:lnTo>
                  <a:pt x="24" y="560"/>
                </a:lnTo>
                <a:lnTo>
                  <a:pt x="24" y="559"/>
                </a:lnTo>
                <a:lnTo>
                  <a:pt x="32" y="561"/>
                </a:lnTo>
                <a:lnTo>
                  <a:pt x="32" y="562"/>
                </a:lnTo>
                <a:close/>
                <a:moveTo>
                  <a:pt x="1469" y="560"/>
                </a:moveTo>
                <a:lnTo>
                  <a:pt x="1469" y="558"/>
                </a:lnTo>
                <a:lnTo>
                  <a:pt x="1476" y="556"/>
                </a:lnTo>
                <a:lnTo>
                  <a:pt x="1477" y="558"/>
                </a:lnTo>
                <a:lnTo>
                  <a:pt x="1469" y="560"/>
                </a:lnTo>
                <a:close/>
                <a:moveTo>
                  <a:pt x="32" y="559"/>
                </a:moveTo>
                <a:lnTo>
                  <a:pt x="25" y="557"/>
                </a:lnTo>
                <a:lnTo>
                  <a:pt x="25" y="556"/>
                </a:lnTo>
                <a:lnTo>
                  <a:pt x="33" y="558"/>
                </a:lnTo>
                <a:lnTo>
                  <a:pt x="32" y="559"/>
                </a:lnTo>
                <a:close/>
                <a:moveTo>
                  <a:pt x="1468" y="557"/>
                </a:moveTo>
                <a:lnTo>
                  <a:pt x="1468" y="556"/>
                </a:lnTo>
                <a:lnTo>
                  <a:pt x="1476" y="554"/>
                </a:lnTo>
                <a:lnTo>
                  <a:pt x="1476" y="555"/>
                </a:lnTo>
                <a:lnTo>
                  <a:pt x="1468" y="557"/>
                </a:lnTo>
                <a:close/>
                <a:moveTo>
                  <a:pt x="1468" y="554"/>
                </a:moveTo>
                <a:lnTo>
                  <a:pt x="1467" y="553"/>
                </a:lnTo>
                <a:lnTo>
                  <a:pt x="1475" y="551"/>
                </a:lnTo>
                <a:lnTo>
                  <a:pt x="1475" y="552"/>
                </a:lnTo>
                <a:lnTo>
                  <a:pt x="1468" y="554"/>
                </a:lnTo>
                <a:close/>
                <a:moveTo>
                  <a:pt x="37" y="544"/>
                </a:moveTo>
                <a:lnTo>
                  <a:pt x="29" y="542"/>
                </a:lnTo>
                <a:lnTo>
                  <a:pt x="29" y="540"/>
                </a:lnTo>
                <a:lnTo>
                  <a:pt x="37" y="543"/>
                </a:lnTo>
                <a:lnTo>
                  <a:pt x="37" y="544"/>
                </a:lnTo>
                <a:close/>
                <a:moveTo>
                  <a:pt x="37" y="541"/>
                </a:moveTo>
                <a:lnTo>
                  <a:pt x="30" y="539"/>
                </a:lnTo>
                <a:lnTo>
                  <a:pt x="30" y="538"/>
                </a:lnTo>
                <a:lnTo>
                  <a:pt x="38" y="540"/>
                </a:lnTo>
                <a:lnTo>
                  <a:pt x="37" y="541"/>
                </a:lnTo>
                <a:close/>
                <a:moveTo>
                  <a:pt x="1463" y="539"/>
                </a:moveTo>
                <a:lnTo>
                  <a:pt x="1463" y="538"/>
                </a:lnTo>
                <a:lnTo>
                  <a:pt x="1471" y="536"/>
                </a:lnTo>
                <a:lnTo>
                  <a:pt x="1471" y="537"/>
                </a:lnTo>
                <a:lnTo>
                  <a:pt x="1463" y="539"/>
                </a:lnTo>
                <a:close/>
                <a:moveTo>
                  <a:pt x="38" y="539"/>
                </a:moveTo>
                <a:lnTo>
                  <a:pt x="30" y="537"/>
                </a:lnTo>
                <a:lnTo>
                  <a:pt x="31" y="535"/>
                </a:lnTo>
                <a:lnTo>
                  <a:pt x="38" y="538"/>
                </a:lnTo>
                <a:lnTo>
                  <a:pt x="38" y="539"/>
                </a:lnTo>
                <a:close/>
                <a:moveTo>
                  <a:pt x="1463" y="537"/>
                </a:moveTo>
                <a:lnTo>
                  <a:pt x="1462" y="535"/>
                </a:lnTo>
                <a:lnTo>
                  <a:pt x="1470" y="533"/>
                </a:lnTo>
                <a:lnTo>
                  <a:pt x="1470" y="534"/>
                </a:lnTo>
                <a:lnTo>
                  <a:pt x="1463" y="537"/>
                </a:lnTo>
                <a:close/>
                <a:moveTo>
                  <a:pt x="1462" y="534"/>
                </a:moveTo>
                <a:lnTo>
                  <a:pt x="1461" y="533"/>
                </a:lnTo>
                <a:lnTo>
                  <a:pt x="1469" y="530"/>
                </a:lnTo>
                <a:lnTo>
                  <a:pt x="1469" y="532"/>
                </a:lnTo>
                <a:lnTo>
                  <a:pt x="1462" y="534"/>
                </a:lnTo>
                <a:close/>
                <a:moveTo>
                  <a:pt x="43" y="524"/>
                </a:moveTo>
                <a:lnTo>
                  <a:pt x="35" y="521"/>
                </a:lnTo>
                <a:lnTo>
                  <a:pt x="36" y="520"/>
                </a:lnTo>
                <a:lnTo>
                  <a:pt x="43" y="522"/>
                </a:lnTo>
                <a:lnTo>
                  <a:pt x="43" y="524"/>
                </a:lnTo>
                <a:close/>
                <a:moveTo>
                  <a:pt x="44" y="521"/>
                </a:moveTo>
                <a:lnTo>
                  <a:pt x="36" y="519"/>
                </a:lnTo>
                <a:lnTo>
                  <a:pt x="36" y="517"/>
                </a:lnTo>
                <a:lnTo>
                  <a:pt x="44" y="520"/>
                </a:lnTo>
                <a:lnTo>
                  <a:pt x="44" y="521"/>
                </a:lnTo>
                <a:close/>
                <a:moveTo>
                  <a:pt x="1457" y="519"/>
                </a:moveTo>
                <a:lnTo>
                  <a:pt x="1457" y="518"/>
                </a:lnTo>
                <a:lnTo>
                  <a:pt x="1464" y="515"/>
                </a:lnTo>
                <a:lnTo>
                  <a:pt x="1465" y="516"/>
                </a:lnTo>
                <a:lnTo>
                  <a:pt x="1457" y="519"/>
                </a:lnTo>
                <a:close/>
                <a:moveTo>
                  <a:pt x="44" y="519"/>
                </a:moveTo>
                <a:lnTo>
                  <a:pt x="37" y="516"/>
                </a:lnTo>
                <a:lnTo>
                  <a:pt x="37" y="514"/>
                </a:lnTo>
                <a:lnTo>
                  <a:pt x="45" y="517"/>
                </a:lnTo>
                <a:lnTo>
                  <a:pt x="44" y="519"/>
                </a:lnTo>
                <a:close/>
                <a:moveTo>
                  <a:pt x="1456" y="516"/>
                </a:moveTo>
                <a:lnTo>
                  <a:pt x="1456" y="515"/>
                </a:lnTo>
                <a:lnTo>
                  <a:pt x="1463" y="512"/>
                </a:lnTo>
                <a:lnTo>
                  <a:pt x="1464" y="513"/>
                </a:lnTo>
                <a:lnTo>
                  <a:pt x="1456" y="516"/>
                </a:lnTo>
                <a:close/>
                <a:moveTo>
                  <a:pt x="1455" y="513"/>
                </a:moveTo>
                <a:lnTo>
                  <a:pt x="1455" y="512"/>
                </a:lnTo>
                <a:lnTo>
                  <a:pt x="1462" y="510"/>
                </a:lnTo>
                <a:lnTo>
                  <a:pt x="1463" y="511"/>
                </a:lnTo>
                <a:lnTo>
                  <a:pt x="1455" y="513"/>
                </a:lnTo>
                <a:close/>
                <a:moveTo>
                  <a:pt x="50" y="503"/>
                </a:moveTo>
                <a:lnTo>
                  <a:pt x="42" y="500"/>
                </a:lnTo>
                <a:lnTo>
                  <a:pt x="42" y="499"/>
                </a:lnTo>
                <a:lnTo>
                  <a:pt x="50" y="502"/>
                </a:lnTo>
                <a:lnTo>
                  <a:pt x="50" y="503"/>
                </a:lnTo>
                <a:close/>
                <a:moveTo>
                  <a:pt x="50" y="501"/>
                </a:moveTo>
                <a:lnTo>
                  <a:pt x="43" y="498"/>
                </a:lnTo>
                <a:lnTo>
                  <a:pt x="43" y="497"/>
                </a:lnTo>
                <a:lnTo>
                  <a:pt x="51" y="499"/>
                </a:lnTo>
                <a:lnTo>
                  <a:pt x="50" y="501"/>
                </a:lnTo>
                <a:close/>
                <a:moveTo>
                  <a:pt x="1450" y="498"/>
                </a:moveTo>
                <a:lnTo>
                  <a:pt x="1450" y="497"/>
                </a:lnTo>
                <a:lnTo>
                  <a:pt x="1457" y="494"/>
                </a:lnTo>
                <a:lnTo>
                  <a:pt x="1458" y="496"/>
                </a:lnTo>
                <a:lnTo>
                  <a:pt x="1450" y="498"/>
                </a:lnTo>
                <a:close/>
                <a:moveTo>
                  <a:pt x="51" y="498"/>
                </a:moveTo>
                <a:lnTo>
                  <a:pt x="44" y="495"/>
                </a:lnTo>
                <a:lnTo>
                  <a:pt x="44" y="494"/>
                </a:lnTo>
                <a:lnTo>
                  <a:pt x="52" y="497"/>
                </a:lnTo>
                <a:lnTo>
                  <a:pt x="51" y="498"/>
                </a:lnTo>
                <a:close/>
                <a:moveTo>
                  <a:pt x="1449" y="496"/>
                </a:moveTo>
                <a:lnTo>
                  <a:pt x="1449" y="495"/>
                </a:lnTo>
                <a:lnTo>
                  <a:pt x="1456" y="492"/>
                </a:lnTo>
                <a:lnTo>
                  <a:pt x="1457" y="493"/>
                </a:lnTo>
                <a:lnTo>
                  <a:pt x="1449" y="496"/>
                </a:lnTo>
                <a:close/>
                <a:moveTo>
                  <a:pt x="1448" y="493"/>
                </a:moveTo>
                <a:lnTo>
                  <a:pt x="1448" y="492"/>
                </a:lnTo>
                <a:lnTo>
                  <a:pt x="1455" y="489"/>
                </a:lnTo>
                <a:lnTo>
                  <a:pt x="1456" y="491"/>
                </a:lnTo>
                <a:lnTo>
                  <a:pt x="1448" y="493"/>
                </a:lnTo>
                <a:close/>
                <a:moveTo>
                  <a:pt x="57" y="483"/>
                </a:moveTo>
                <a:lnTo>
                  <a:pt x="49" y="480"/>
                </a:lnTo>
                <a:lnTo>
                  <a:pt x="50" y="479"/>
                </a:lnTo>
                <a:lnTo>
                  <a:pt x="57" y="482"/>
                </a:lnTo>
                <a:lnTo>
                  <a:pt x="57" y="483"/>
                </a:lnTo>
                <a:close/>
                <a:moveTo>
                  <a:pt x="58" y="481"/>
                </a:moveTo>
                <a:lnTo>
                  <a:pt x="50" y="478"/>
                </a:lnTo>
                <a:lnTo>
                  <a:pt x="51" y="476"/>
                </a:lnTo>
                <a:lnTo>
                  <a:pt x="58" y="479"/>
                </a:lnTo>
                <a:lnTo>
                  <a:pt x="58" y="481"/>
                </a:lnTo>
                <a:close/>
                <a:moveTo>
                  <a:pt x="1443" y="479"/>
                </a:moveTo>
                <a:lnTo>
                  <a:pt x="1442" y="477"/>
                </a:lnTo>
                <a:lnTo>
                  <a:pt x="1450" y="474"/>
                </a:lnTo>
                <a:lnTo>
                  <a:pt x="1450" y="476"/>
                </a:lnTo>
                <a:lnTo>
                  <a:pt x="1443" y="479"/>
                </a:lnTo>
                <a:close/>
                <a:moveTo>
                  <a:pt x="59" y="478"/>
                </a:moveTo>
                <a:lnTo>
                  <a:pt x="51" y="475"/>
                </a:lnTo>
                <a:lnTo>
                  <a:pt x="52" y="474"/>
                </a:lnTo>
                <a:lnTo>
                  <a:pt x="59" y="477"/>
                </a:lnTo>
                <a:lnTo>
                  <a:pt x="59" y="478"/>
                </a:lnTo>
                <a:close/>
                <a:moveTo>
                  <a:pt x="1441" y="476"/>
                </a:moveTo>
                <a:lnTo>
                  <a:pt x="1441" y="475"/>
                </a:lnTo>
                <a:lnTo>
                  <a:pt x="1449" y="472"/>
                </a:lnTo>
                <a:lnTo>
                  <a:pt x="1449" y="473"/>
                </a:lnTo>
                <a:lnTo>
                  <a:pt x="1441" y="476"/>
                </a:lnTo>
                <a:close/>
                <a:moveTo>
                  <a:pt x="1440" y="474"/>
                </a:moveTo>
                <a:lnTo>
                  <a:pt x="1440" y="472"/>
                </a:lnTo>
                <a:lnTo>
                  <a:pt x="1448" y="469"/>
                </a:lnTo>
                <a:lnTo>
                  <a:pt x="1448" y="471"/>
                </a:lnTo>
                <a:lnTo>
                  <a:pt x="1440" y="474"/>
                </a:lnTo>
                <a:close/>
                <a:moveTo>
                  <a:pt x="65" y="463"/>
                </a:moveTo>
                <a:lnTo>
                  <a:pt x="57" y="460"/>
                </a:lnTo>
                <a:lnTo>
                  <a:pt x="58" y="459"/>
                </a:lnTo>
                <a:lnTo>
                  <a:pt x="66" y="462"/>
                </a:lnTo>
                <a:lnTo>
                  <a:pt x="65" y="463"/>
                </a:lnTo>
                <a:close/>
                <a:moveTo>
                  <a:pt x="66" y="461"/>
                </a:moveTo>
                <a:lnTo>
                  <a:pt x="59" y="458"/>
                </a:lnTo>
                <a:lnTo>
                  <a:pt x="59" y="456"/>
                </a:lnTo>
                <a:lnTo>
                  <a:pt x="67" y="460"/>
                </a:lnTo>
                <a:lnTo>
                  <a:pt x="66" y="461"/>
                </a:lnTo>
                <a:close/>
                <a:moveTo>
                  <a:pt x="1434" y="459"/>
                </a:moveTo>
                <a:lnTo>
                  <a:pt x="1434" y="458"/>
                </a:lnTo>
                <a:lnTo>
                  <a:pt x="1441" y="455"/>
                </a:lnTo>
                <a:lnTo>
                  <a:pt x="1442" y="456"/>
                </a:lnTo>
                <a:lnTo>
                  <a:pt x="1434" y="459"/>
                </a:lnTo>
                <a:close/>
                <a:moveTo>
                  <a:pt x="67" y="458"/>
                </a:moveTo>
                <a:lnTo>
                  <a:pt x="60" y="455"/>
                </a:lnTo>
                <a:lnTo>
                  <a:pt x="60" y="454"/>
                </a:lnTo>
                <a:lnTo>
                  <a:pt x="68" y="457"/>
                </a:lnTo>
                <a:lnTo>
                  <a:pt x="67" y="458"/>
                </a:lnTo>
                <a:close/>
                <a:moveTo>
                  <a:pt x="1433" y="456"/>
                </a:moveTo>
                <a:lnTo>
                  <a:pt x="1433" y="455"/>
                </a:lnTo>
                <a:lnTo>
                  <a:pt x="1440" y="452"/>
                </a:lnTo>
                <a:lnTo>
                  <a:pt x="1441" y="453"/>
                </a:lnTo>
                <a:lnTo>
                  <a:pt x="1433" y="456"/>
                </a:lnTo>
                <a:close/>
                <a:moveTo>
                  <a:pt x="1432" y="454"/>
                </a:moveTo>
                <a:lnTo>
                  <a:pt x="1432" y="453"/>
                </a:lnTo>
                <a:lnTo>
                  <a:pt x="1439" y="449"/>
                </a:lnTo>
                <a:lnTo>
                  <a:pt x="1440" y="451"/>
                </a:lnTo>
                <a:lnTo>
                  <a:pt x="1432" y="454"/>
                </a:lnTo>
                <a:close/>
                <a:moveTo>
                  <a:pt x="74" y="443"/>
                </a:moveTo>
                <a:lnTo>
                  <a:pt x="66" y="440"/>
                </a:lnTo>
                <a:lnTo>
                  <a:pt x="67" y="439"/>
                </a:lnTo>
                <a:lnTo>
                  <a:pt x="74" y="442"/>
                </a:lnTo>
                <a:lnTo>
                  <a:pt x="74" y="443"/>
                </a:lnTo>
                <a:close/>
                <a:moveTo>
                  <a:pt x="75" y="441"/>
                </a:moveTo>
                <a:lnTo>
                  <a:pt x="68" y="438"/>
                </a:lnTo>
                <a:lnTo>
                  <a:pt x="68" y="436"/>
                </a:lnTo>
                <a:lnTo>
                  <a:pt x="75" y="440"/>
                </a:lnTo>
                <a:lnTo>
                  <a:pt x="75" y="441"/>
                </a:lnTo>
                <a:close/>
                <a:moveTo>
                  <a:pt x="1426" y="439"/>
                </a:moveTo>
                <a:lnTo>
                  <a:pt x="1425" y="438"/>
                </a:lnTo>
                <a:lnTo>
                  <a:pt x="1432" y="435"/>
                </a:lnTo>
                <a:lnTo>
                  <a:pt x="1433" y="436"/>
                </a:lnTo>
                <a:lnTo>
                  <a:pt x="1426" y="439"/>
                </a:lnTo>
                <a:close/>
                <a:moveTo>
                  <a:pt x="76" y="439"/>
                </a:moveTo>
                <a:lnTo>
                  <a:pt x="69" y="435"/>
                </a:lnTo>
                <a:lnTo>
                  <a:pt x="69" y="434"/>
                </a:lnTo>
                <a:lnTo>
                  <a:pt x="76" y="437"/>
                </a:lnTo>
                <a:lnTo>
                  <a:pt x="76" y="439"/>
                </a:lnTo>
                <a:close/>
                <a:moveTo>
                  <a:pt x="1425" y="437"/>
                </a:moveTo>
                <a:lnTo>
                  <a:pt x="1424" y="436"/>
                </a:lnTo>
                <a:lnTo>
                  <a:pt x="1431" y="432"/>
                </a:lnTo>
                <a:lnTo>
                  <a:pt x="1432" y="433"/>
                </a:lnTo>
                <a:lnTo>
                  <a:pt x="1425" y="437"/>
                </a:lnTo>
                <a:close/>
                <a:moveTo>
                  <a:pt x="1423" y="434"/>
                </a:moveTo>
                <a:lnTo>
                  <a:pt x="1423" y="433"/>
                </a:lnTo>
                <a:lnTo>
                  <a:pt x="1430" y="430"/>
                </a:lnTo>
                <a:lnTo>
                  <a:pt x="1431" y="431"/>
                </a:lnTo>
                <a:lnTo>
                  <a:pt x="1423" y="434"/>
                </a:lnTo>
                <a:close/>
                <a:moveTo>
                  <a:pt x="83" y="424"/>
                </a:moveTo>
                <a:lnTo>
                  <a:pt x="76" y="421"/>
                </a:lnTo>
                <a:lnTo>
                  <a:pt x="76" y="419"/>
                </a:lnTo>
                <a:lnTo>
                  <a:pt x="83" y="423"/>
                </a:lnTo>
                <a:lnTo>
                  <a:pt x="83" y="424"/>
                </a:lnTo>
                <a:close/>
                <a:moveTo>
                  <a:pt x="84" y="422"/>
                </a:moveTo>
                <a:lnTo>
                  <a:pt x="77" y="418"/>
                </a:lnTo>
                <a:lnTo>
                  <a:pt x="77" y="417"/>
                </a:lnTo>
                <a:lnTo>
                  <a:pt x="85" y="421"/>
                </a:lnTo>
                <a:lnTo>
                  <a:pt x="84" y="422"/>
                </a:lnTo>
                <a:close/>
                <a:moveTo>
                  <a:pt x="1417" y="420"/>
                </a:moveTo>
                <a:lnTo>
                  <a:pt x="1416" y="419"/>
                </a:lnTo>
                <a:lnTo>
                  <a:pt x="1423" y="415"/>
                </a:lnTo>
                <a:lnTo>
                  <a:pt x="1424" y="417"/>
                </a:lnTo>
                <a:lnTo>
                  <a:pt x="1417" y="420"/>
                </a:lnTo>
                <a:close/>
                <a:moveTo>
                  <a:pt x="85" y="419"/>
                </a:moveTo>
                <a:lnTo>
                  <a:pt x="78" y="416"/>
                </a:lnTo>
                <a:lnTo>
                  <a:pt x="79" y="415"/>
                </a:lnTo>
                <a:lnTo>
                  <a:pt x="86" y="418"/>
                </a:lnTo>
                <a:lnTo>
                  <a:pt x="85" y="419"/>
                </a:lnTo>
                <a:close/>
                <a:moveTo>
                  <a:pt x="1415" y="418"/>
                </a:moveTo>
                <a:lnTo>
                  <a:pt x="1415" y="417"/>
                </a:lnTo>
                <a:lnTo>
                  <a:pt x="1422" y="413"/>
                </a:lnTo>
                <a:lnTo>
                  <a:pt x="1423" y="414"/>
                </a:lnTo>
                <a:lnTo>
                  <a:pt x="1415" y="418"/>
                </a:lnTo>
                <a:close/>
                <a:moveTo>
                  <a:pt x="1414" y="415"/>
                </a:moveTo>
                <a:lnTo>
                  <a:pt x="1414" y="414"/>
                </a:lnTo>
                <a:lnTo>
                  <a:pt x="1421" y="411"/>
                </a:lnTo>
                <a:lnTo>
                  <a:pt x="1421" y="412"/>
                </a:lnTo>
                <a:lnTo>
                  <a:pt x="1414" y="415"/>
                </a:lnTo>
                <a:close/>
                <a:moveTo>
                  <a:pt x="92" y="405"/>
                </a:moveTo>
                <a:lnTo>
                  <a:pt x="85" y="401"/>
                </a:lnTo>
                <a:lnTo>
                  <a:pt x="86" y="400"/>
                </a:lnTo>
                <a:lnTo>
                  <a:pt x="93" y="404"/>
                </a:lnTo>
                <a:lnTo>
                  <a:pt x="92" y="405"/>
                </a:lnTo>
                <a:close/>
                <a:moveTo>
                  <a:pt x="94" y="403"/>
                </a:moveTo>
                <a:lnTo>
                  <a:pt x="87" y="399"/>
                </a:lnTo>
                <a:lnTo>
                  <a:pt x="87" y="398"/>
                </a:lnTo>
                <a:lnTo>
                  <a:pt x="94" y="402"/>
                </a:lnTo>
                <a:lnTo>
                  <a:pt x="94" y="403"/>
                </a:lnTo>
                <a:close/>
                <a:moveTo>
                  <a:pt x="1407" y="401"/>
                </a:moveTo>
                <a:lnTo>
                  <a:pt x="1406" y="400"/>
                </a:lnTo>
                <a:lnTo>
                  <a:pt x="1413" y="396"/>
                </a:lnTo>
                <a:lnTo>
                  <a:pt x="1414" y="398"/>
                </a:lnTo>
                <a:lnTo>
                  <a:pt x="1407" y="401"/>
                </a:lnTo>
                <a:close/>
                <a:moveTo>
                  <a:pt x="95" y="400"/>
                </a:moveTo>
                <a:lnTo>
                  <a:pt x="88" y="397"/>
                </a:lnTo>
                <a:lnTo>
                  <a:pt x="88" y="395"/>
                </a:lnTo>
                <a:lnTo>
                  <a:pt x="96" y="399"/>
                </a:lnTo>
                <a:lnTo>
                  <a:pt x="95" y="400"/>
                </a:lnTo>
                <a:close/>
                <a:moveTo>
                  <a:pt x="1406" y="399"/>
                </a:moveTo>
                <a:lnTo>
                  <a:pt x="1405" y="398"/>
                </a:lnTo>
                <a:lnTo>
                  <a:pt x="1412" y="394"/>
                </a:lnTo>
                <a:lnTo>
                  <a:pt x="1413" y="395"/>
                </a:lnTo>
                <a:lnTo>
                  <a:pt x="1406" y="399"/>
                </a:lnTo>
                <a:close/>
                <a:moveTo>
                  <a:pt x="1404" y="397"/>
                </a:moveTo>
                <a:lnTo>
                  <a:pt x="1404" y="395"/>
                </a:lnTo>
                <a:lnTo>
                  <a:pt x="1411" y="392"/>
                </a:lnTo>
                <a:lnTo>
                  <a:pt x="1411" y="393"/>
                </a:lnTo>
                <a:lnTo>
                  <a:pt x="1404" y="397"/>
                </a:lnTo>
                <a:close/>
                <a:moveTo>
                  <a:pt x="103" y="386"/>
                </a:moveTo>
                <a:lnTo>
                  <a:pt x="96" y="382"/>
                </a:lnTo>
                <a:lnTo>
                  <a:pt x="96" y="381"/>
                </a:lnTo>
                <a:lnTo>
                  <a:pt x="103" y="385"/>
                </a:lnTo>
                <a:lnTo>
                  <a:pt x="103" y="386"/>
                </a:lnTo>
                <a:close/>
                <a:moveTo>
                  <a:pt x="104" y="384"/>
                </a:moveTo>
                <a:lnTo>
                  <a:pt x="97" y="380"/>
                </a:lnTo>
                <a:lnTo>
                  <a:pt x="98" y="379"/>
                </a:lnTo>
                <a:lnTo>
                  <a:pt x="105" y="383"/>
                </a:lnTo>
                <a:lnTo>
                  <a:pt x="104" y="384"/>
                </a:lnTo>
                <a:close/>
                <a:moveTo>
                  <a:pt x="1396" y="382"/>
                </a:moveTo>
                <a:lnTo>
                  <a:pt x="1396" y="381"/>
                </a:lnTo>
                <a:lnTo>
                  <a:pt x="1403" y="377"/>
                </a:lnTo>
                <a:lnTo>
                  <a:pt x="1404" y="378"/>
                </a:lnTo>
                <a:lnTo>
                  <a:pt x="1396" y="382"/>
                </a:lnTo>
                <a:close/>
                <a:moveTo>
                  <a:pt x="106" y="381"/>
                </a:moveTo>
                <a:lnTo>
                  <a:pt x="98" y="378"/>
                </a:lnTo>
                <a:lnTo>
                  <a:pt x="99" y="376"/>
                </a:lnTo>
                <a:lnTo>
                  <a:pt x="106" y="380"/>
                </a:lnTo>
                <a:lnTo>
                  <a:pt x="106" y="381"/>
                </a:lnTo>
                <a:close/>
                <a:moveTo>
                  <a:pt x="1395" y="380"/>
                </a:moveTo>
                <a:lnTo>
                  <a:pt x="1394" y="379"/>
                </a:lnTo>
                <a:lnTo>
                  <a:pt x="1402" y="375"/>
                </a:lnTo>
                <a:lnTo>
                  <a:pt x="1402" y="376"/>
                </a:lnTo>
                <a:lnTo>
                  <a:pt x="1395" y="380"/>
                </a:lnTo>
                <a:close/>
                <a:moveTo>
                  <a:pt x="1394" y="378"/>
                </a:moveTo>
                <a:lnTo>
                  <a:pt x="1393" y="377"/>
                </a:lnTo>
                <a:lnTo>
                  <a:pt x="1400" y="373"/>
                </a:lnTo>
                <a:lnTo>
                  <a:pt x="1401" y="374"/>
                </a:lnTo>
                <a:lnTo>
                  <a:pt x="1394" y="378"/>
                </a:lnTo>
                <a:close/>
                <a:moveTo>
                  <a:pt x="114" y="368"/>
                </a:moveTo>
                <a:lnTo>
                  <a:pt x="107" y="364"/>
                </a:lnTo>
                <a:lnTo>
                  <a:pt x="107" y="362"/>
                </a:lnTo>
                <a:lnTo>
                  <a:pt x="114" y="367"/>
                </a:lnTo>
                <a:lnTo>
                  <a:pt x="114" y="368"/>
                </a:lnTo>
                <a:close/>
                <a:moveTo>
                  <a:pt x="115" y="365"/>
                </a:moveTo>
                <a:lnTo>
                  <a:pt x="108" y="361"/>
                </a:lnTo>
                <a:lnTo>
                  <a:pt x="109" y="360"/>
                </a:lnTo>
                <a:lnTo>
                  <a:pt x="116" y="364"/>
                </a:lnTo>
                <a:lnTo>
                  <a:pt x="115" y="365"/>
                </a:lnTo>
                <a:close/>
                <a:moveTo>
                  <a:pt x="1386" y="364"/>
                </a:moveTo>
                <a:lnTo>
                  <a:pt x="1385" y="363"/>
                </a:lnTo>
                <a:lnTo>
                  <a:pt x="1392" y="359"/>
                </a:lnTo>
                <a:lnTo>
                  <a:pt x="1392" y="360"/>
                </a:lnTo>
                <a:lnTo>
                  <a:pt x="1386" y="364"/>
                </a:lnTo>
                <a:close/>
                <a:moveTo>
                  <a:pt x="116" y="363"/>
                </a:moveTo>
                <a:lnTo>
                  <a:pt x="110" y="359"/>
                </a:lnTo>
                <a:lnTo>
                  <a:pt x="110" y="358"/>
                </a:lnTo>
                <a:lnTo>
                  <a:pt x="117" y="362"/>
                </a:lnTo>
                <a:lnTo>
                  <a:pt x="116" y="363"/>
                </a:lnTo>
                <a:close/>
                <a:moveTo>
                  <a:pt x="1384" y="362"/>
                </a:moveTo>
                <a:lnTo>
                  <a:pt x="1383" y="361"/>
                </a:lnTo>
                <a:lnTo>
                  <a:pt x="1390" y="357"/>
                </a:lnTo>
                <a:lnTo>
                  <a:pt x="1391" y="358"/>
                </a:lnTo>
                <a:lnTo>
                  <a:pt x="1384" y="362"/>
                </a:lnTo>
                <a:close/>
                <a:moveTo>
                  <a:pt x="1383" y="360"/>
                </a:moveTo>
                <a:lnTo>
                  <a:pt x="1382" y="359"/>
                </a:lnTo>
                <a:lnTo>
                  <a:pt x="1389" y="354"/>
                </a:lnTo>
                <a:lnTo>
                  <a:pt x="1390" y="355"/>
                </a:lnTo>
                <a:lnTo>
                  <a:pt x="1383" y="360"/>
                </a:lnTo>
                <a:close/>
                <a:moveTo>
                  <a:pt x="125" y="350"/>
                </a:moveTo>
                <a:lnTo>
                  <a:pt x="118" y="345"/>
                </a:lnTo>
                <a:lnTo>
                  <a:pt x="119" y="344"/>
                </a:lnTo>
                <a:lnTo>
                  <a:pt x="126" y="349"/>
                </a:lnTo>
                <a:lnTo>
                  <a:pt x="125" y="350"/>
                </a:lnTo>
                <a:close/>
                <a:moveTo>
                  <a:pt x="126" y="347"/>
                </a:moveTo>
                <a:lnTo>
                  <a:pt x="120" y="343"/>
                </a:lnTo>
                <a:lnTo>
                  <a:pt x="120" y="342"/>
                </a:lnTo>
                <a:lnTo>
                  <a:pt x="127" y="346"/>
                </a:lnTo>
                <a:lnTo>
                  <a:pt x="126" y="347"/>
                </a:lnTo>
                <a:close/>
                <a:moveTo>
                  <a:pt x="1374" y="346"/>
                </a:moveTo>
                <a:lnTo>
                  <a:pt x="1374" y="345"/>
                </a:lnTo>
                <a:lnTo>
                  <a:pt x="1380" y="341"/>
                </a:lnTo>
                <a:lnTo>
                  <a:pt x="1381" y="342"/>
                </a:lnTo>
                <a:lnTo>
                  <a:pt x="1374" y="346"/>
                </a:lnTo>
                <a:close/>
                <a:moveTo>
                  <a:pt x="128" y="345"/>
                </a:moveTo>
                <a:lnTo>
                  <a:pt x="121" y="341"/>
                </a:lnTo>
                <a:lnTo>
                  <a:pt x="122" y="340"/>
                </a:lnTo>
                <a:lnTo>
                  <a:pt x="128" y="344"/>
                </a:lnTo>
                <a:lnTo>
                  <a:pt x="128" y="345"/>
                </a:lnTo>
                <a:close/>
                <a:moveTo>
                  <a:pt x="1373" y="344"/>
                </a:moveTo>
                <a:lnTo>
                  <a:pt x="1372" y="343"/>
                </a:lnTo>
                <a:lnTo>
                  <a:pt x="1379" y="339"/>
                </a:lnTo>
                <a:lnTo>
                  <a:pt x="1380" y="340"/>
                </a:lnTo>
                <a:lnTo>
                  <a:pt x="1373" y="344"/>
                </a:lnTo>
                <a:close/>
                <a:moveTo>
                  <a:pt x="1371" y="342"/>
                </a:moveTo>
                <a:lnTo>
                  <a:pt x="1371" y="341"/>
                </a:lnTo>
                <a:lnTo>
                  <a:pt x="1377" y="336"/>
                </a:lnTo>
                <a:lnTo>
                  <a:pt x="1378" y="337"/>
                </a:lnTo>
                <a:lnTo>
                  <a:pt x="1371" y="342"/>
                </a:lnTo>
                <a:close/>
                <a:moveTo>
                  <a:pt x="137" y="332"/>
                </a:moveTo>
                <a:lnTo>
                  <a:pt x="130" y="327"/>
                </a:lnTo>
                <a:lnTo>
                  <a:pt x="131" y="326"/>
                </a:lnTo>
                <a:lnTo>
                  <a:pt x="137" y="331"/>
                </a:lnTo>
                <a:lnTo>
                  <a:pt x="137" y="332"/>
                </a:lnTo>
                <a:close/>
                <a:moveTo>
                  <a:pt x="138" y="330"/>
                </a:moveTo>
                <a:lnTo>
                  <a:pt x="131" y="325"/>
                </a:lnTo>
                <a:lnTo>
                  <a:pt x="132" y="324"/>
                </a:lnTo>
                <a:lnTo>
                  <a:pt x="139" y="328"/>
                </a:lnTo>
                <a:lnTo>
                  <a:pt x="138" y="330"/>
                </a:lnTo>
                <a:close/>
                <a:moveTo>
                  <a:pt x="1362" y="328"/>
                </a:moveTo>
                <a:lnTo>
                  <a:pt x="1362" y="327"/>
                </a:lnTo>
                <a:lnTo>
                  <a:pt x="1368" y="323"/>
                </a:lnTo>
                <a:lnTo>
                  <a:pt x="1369" y="324"/>
                </a:lnTo>
                <a:lnTo>
                  <a:pt x="1362" y="328"/>
                </a:lnTo>
                <a:close/>
                <a:moveTo>
                  <a:pt x="140" y="327"/>
                </a:moveTo>
                <a:lnTo>
                  <a:pt x="133" y="323"/>
                </a:lnTo>
                <a:lnTo>
                  <a:pt x="134" y="322"/>
                </a:lnTo>
                <a:lnTo>
                  <a:pt x="140" y="326"/>
                </a:lnTo>
                <a:lnTo>
                  <a:pt x="140" y="327"/>
                </a:lnTo>
                <a:close/>
                <a:moveTo>
                  <a:pt x="1361" y="326"/>
                </a:moveTo>
                <a:lnTo>
                  <a:pt x="1360" y="325"/>
                </a:lnTo>
                <a:lnTo>
                  <a:pt x="1367" y="320"/>
                </a:lnTo>
                <a:lnTo>
                  <a:pt x="1368" y="322"/>
                </a:lnTo>
                <a:lnTo>
                  <a:pt x="1361" y="326"/>
                </a:lnTo>
                <a:close/>
                <a:moveTo>
                  <a:pt x="1359" y="324"/>
                </a:moveTo>
                <a:lnTo>
                  <a:pt x="1359" y="323"/>
                </a:lnTo>
                <a:lnTo>
                  <a:pt x="1365" y="318"/>
                </a:lnTo>
                <a:lnTo>
                  <a:pt x="1366" y="319"/>
                </a:lnTo>
                <a:lnTo>
                  <a:pt x="1359" y="324"/>
                </a:lnTo>
                <a:close/>
                <a:moveTo>
                  <a:pt x="149" y="314"/>
                </a:moveTo>
                <a:lnTo>
                  <a:pt x="142" y="309"/>
                </a:lnTo>
                <a:lnTo>
                  <a:pt x="143" y="308"/>
                </a:lnTo>
                <a:lnTo>
                  <a:pt x="150" y="313"/>
                </a:lnTo>
                <a:lnTo>
                  <a:pt x="149" y="314"/>
                </a:lnTo>
                <a:close/>
                <a:moveTo>
                  <a:pt x="151" y="312"/>
                </a:moveTo>
                <a:lnTo>
                  <a:pt x="144" y="307"/>
                </a:lnTo>
                <a:lnTo>
                  <a:pt x="145" y="306"/>
                </a:lnTo>
                <a:lnTo>
                  <a:pt x="151" y="311"/>
                </a:lnTo>
                <a:lnTo>
                  <a:pt x="151" y="312"/>
                </a:lnTo>
                <a:close/>
                <a:moveTo>
                  <a:pt x="1350" y="311"/>
                </a:moveTo>
                <a:lnTo>
                  <a:pt x="1349" y="310"/>
                </a:lnTo>
                <a:lnTo>
                  <a:pt x="1356" y="305"/>
                </a:lnTo>
                <a:lnTo>
                  <a:pt x="1356" y="306"/>
                </a:lnTo>
                <a:lnTo>
                  <a:pt x="1350" y="311"/>
                </a:lnTo>
                <a:close/>
                <a:moveTo>
                  <a:pt x="152" y="310"/>
                </a:moveTo>
                <a:lnTo>
                  <a:pt x="145" y="305"/>
                </a:lnTo>
                <a:lnTo>
                  <a:pt x="146" y="304"/>
                </a:lnTo>
                <a:lnTo>
                  <a:pt x="153" y="309"/>
                </a:lnTo>
                <a:lnTo>
                  <a:pt x="152" y="310"/>
                </a:lnTo>
                <a:close/>
                <a:moveTo>
                  <a:pt x="1348" y="309"/>
                </a:moveTo>
                <a:lnTo>
                  <a:pt x="1347" y="308"/>
                </a:lnTo>
                <a:lnTo>
                  <a:pt x="1354" y="303"/>
                </a:lnTo>
                <a:lnTo>
                  <a:pt x="1355" y="304"/>
                </a:lnTo>
                <a:lnTo>
                  <a:pt x="1348" y="309"/>
                </a:lnTo>
                <a:close/>
                <a:moveTo>
                  <a:pt x="1347" y="307"/>
                </a:moveTo>
                <a:lnTo>
                  <a:pt x="1346" y="306"/>
                </a:lnTo>
                <a:lnTo>
                  <a:pt x="1352" y="301"/>
                </a:lnTo>
                <a:lnTo>
                  <a:pt x="1353" y="302"/>
                </a:lnTo>
                <a:lnTo>
                  <a:pt x="1347" y="307"/>
                </a:lnTo>
                <a:close/>
                <a:moveTo>
                  <a:pt x="162" y="297"/>
                </a:moveTo>
                <a:lnTo>
                  <a:pt x="156" y="292"/>
                </a:lnTo>
                <a:lnTo>
                  <a:pt x="156" y="291"/>
                </a:lnTo>
                <a:lnTo>
                  <a:pt x="163" y="296"/>
                </a:lnTo>
                <a:lnTo>
                  <a:pt x="162" y="297"/>
                </a:lnTo>
                <a:close/>
                <a:moveTo>
                  <a:pt x="163" y="295"/>
                </a:moveTo>
                <a:lnTo>
                  <a:pt x="157" y="290"/>
                </a:lnTo>
                <a:lnTo>
                  <a:pt x="158" y="289"/>
                </a:lnTo>
                <a:lnTo>
                  <a:pt x="164" y="294"/>
                </a:lnTo>
                <a:lnTo>
                  <a:pt x="163" y="295"/>
                </a:lnTo>
                <a:close/>
                <a:moveTo>
                  <a:pt x="1337" y="294"/>
                </a:moveTo>
                <a:lnTo>
                  <a:pt x="1336" y="293"/>
                </a:lnTo>
                <a:lnTo>
                  <a:pt x="1343" y="288"/>
                </a:lnTo>
                <a:lnTo>
                  <a:pt x="1343" y="289"/>
                </a:lnTo>
                <a:lnTo>
                  <a:pt x="1337" y="294"/>
                </a:lnTo>
                <a:close/>
                <a:moveTo>
                  <a:pt x="165" y="293"/>
                </a:moveTo>
                <a:lnTo>
                  <a:pt x="159" y="288"/>
                </a:lnTo>
                <a:lnTo>
                  <a:pt x="160" y="287"/>
                </a:lnTo>
                <a:lnTo>
                  <a:pt x="166" y="292"/>
                </a:lnTo>
                <a:lnTo>
                  <a:pt x="165" y="293"/>
                </a:lnTo>
                <a:close/>
                <a:moveTo>
                  <a:pt x="1335" y="292"/>
                </a:moveTo>
                <a:lnTo>
                  <a:pt x="1335" y="291"/>
                </a:lnTo>
                <a:lnTo>
                  <a:pt x="1341" y="286"/>
                </a:lnTo>
                <a:lnTo>
                  <a:pt x="1342" y="287"/>
                </a:lnTo>
                <a:lnTo>
                  <a:pt x="1335" y="292"/>
                </a:lnTo>
                <a:close/>
                <a:moveTo>
                  <a:pt x="1334" y="290"/>
                </a:moveTo>
                <a:lnTo>
                  <a:pt x="1333" y="289"/>
                </a:lnTo>
                <a:lnTo>
                  <a:pt x="1339" y="284"/>
                </a:lnTo>
                <a:lnTo>
                  <a:pt x="1340" y="285"/>
                </a:lnTo>
                <a:lnTo>
                  <a:pt x="1334" y="290"/>
                </a:lnTo>
                <a:close/>
                <a:moveTo>
                  <a:pt x="175" y="281"/>
                </a:moveTo>
                <a:lnTo>
                  <a:pt x="169" y="275"/>
                </a:lnTo>
                <a:lnTo>
                  <a:pt x="170" y="274"/>
                </a:lnTo>
                <a:lnTo>
                  <a:pt x="176" y="279"/>
                </a:lnTo>
                <a:lnTo>
                  <a:pt x="175" y="281"/>
                </a:lnTo>
                <a:close/>
                <a:moveTo>
                  <a:pt x="177" y="278"/>
                </a:moveTo>
                <a:lnTo>
                  <a:pt x="171" y="273"/>
                </a:lnTo>
                <a:lnTo>
                  <a:pt x="171" y="272"/>
                </a:lnTo>
                <a:lnTo>
                  <a:pt x="178" y="277"/>
                </a:lnTo>
                <a:lnTo>
                  <a:pt x="177" y="278"/>
                </a:lnTo>
                <a:close/>
                <a:moveTo>
                  <a:pt x="1324" y="278"/>
                </a:moveTo>
                <a:lnTo>
                  <a:pt x="1323" y="277"/>
                </a:lnTo>
                <a:lnTo>
                  <a:pt x="1329" y="271"/>
                </a:lnTo>
                <a:lnTo>
                  <a:pt x="1330" y="272"/>
                </a:lnTo>
                <a:lnTo>
                  <a:pt x="1324" y="278"/>
                </a:lnTo>
                <a:close/>
                <a:moveTo>
                  <a:pt x="178" y="276"/>
                </a:moveTo>
                <a:lnTo>
                  <a:pt x="172" y="271"/>
                </a:lnTo>
                <a:lnTo>
                  <a:pt x="173" y="270"/>
                </a:lnTo>
                <a:lnTo>
                  <a:pt x="179" y="275"/>
                </a:lnTo>
                <a:lnTo>
                  <a:pt x="178" y="276"/>
                </a:lnTo>
                <a:close/>
                <a:moveTo>
                  <a:pt x="1322" y="275"/>
                </a:moveTo>
                <a:lnTo>
                  <a:pt x="1321" y="274"/>
                </a:lnTo>
                <a:lnTo>
                  <a:pt x="1327" y="269"/>
                </a:lnTo>
                <a:lnTo>
                  <a:pt x="1328" y="270"/>
                </a:lnTo>
                <a:lnTo>
                  <a:pt x="1322" y="275"/>
                </a:lnTo>
                <a:close/>
                <a:moveTo>
                  <a:pt x="1320" y="273"/>
                </a:moveTo>
                <a:lnTo>
                  <a:pt x="1320" y="272"/>
                </a:lnTo>
                <a:lnTo>
                  <a:pt x="1326" y="267"/>
                </a:lnTo>
                <a:lnTo>
                  <a:pt x="1327" y="268"/>
                </a:lnTo>
                <a:lnTo>
                  <a:pt x="1320" y="273"/>
                </a:lnTo>
                <a:close/>
                <a:moveTo>
                  <a:pt x="189" y="264"/>
                </a:moveTo>
                <a:lnTo>
                  <a:pt x="183" y="259"/>
                </a:lnTo>
                <a:lnTo>
                  <a:pt x="184" y="258"/>
                </a:lnTo>
                <a:lnTo>
                  <a:pt x="190" y="263"/>
                </a:lnTo>
                <a:lnTo>
                  <a:pt x="189" y="264"/>
                </a:lnTo>
                <a:close/>
                <a:moveTo>
                  <a:pt x="191" y="262"/>
                </a:moveTo>
                <a:lnTo>
                  <a:pt x="184" y="257"/>
                </a:lnTo>
                <a:lnTo>
                  <a:pt x="185" y="256"/>
                </a:lnTo>
                <a:lnTo>
                  <a:pt x="192" y="261"/>
                </a:lnTo>
                <a:lnTo>
                  <a:pt x="191" y="262"/>
                </a:lnTo>
                <a:close/>
                <a:moveTo>
                  <a:pt x="1310" y="261"/>
                </a:moveTo>
                <a:lnTo>
                  <a:pt x="1309" y="260"/>
                </a:lnTo>
                <a:lnTo>
                  <a:pt x="1315" y="255"/>
                </a:lnTo>
                <a:lnTo>
                  <a:pt x="1316" y="256"/>
                </a:lnTo>
                <a:lnTo>
                  <a:pt x="1310" y="261"/>
                </a:lnTo>
                <a:close/>
                <a:moveTo>
                  <a:pt x="193" y="260"/>
                </a:moveTo>
                <a:lnTo>
                  <a:pt x="186" y="255"/>
                </a:lnTo>
                <a:lnTo>
                  <a:pt x="187" y="254"/>
                </a:lnTo>
                <a:lnTo>
                  <a:pt x="193" y="259"/>
                </a:lnTo>
                <a:lnTo>
                  <a:pt x="193" y="260"/>
                </a:lnTo>
                <a:close/>
                <a:moveTo>
                  <a:pt x="1308" y="259"/>
                </a:moveTo>
                <a:lnTo>
                  <a:pt x="1307" y="258"/>
                </a:lnTo>
                <a:lnTo>
                  <a:pt x="1313" y="253"/>
                </a:lnTo>
                <a:lnTo>
                  <a:pt x="1314" y="254"/>
                </a:lnTo>
                <a:lnTo>
                  <a:pt x="1308" y="259"/>
                </a:lnTo>
                <a:close/>
                <a:moveTo>
                  <a:pt x="1306" y="257"/>
                </a:moveTo>
                <a:lnTo>
                  <a:pt x="1305" y="256"/>
                </a:lnTo>
                <a:lnTo>
                  <a:pt x="1311" y="251"/>
                </a:lnTo>
                <a:lnTo>
                  <a:pt x="1312" y="252"/>
                </a:lnTo>
                <a:lnTo>
                  <a:pt x="1306" y="257"/>
                </a:lnTo>
                <a:close/>
                <a:moveTo>
                  <a:pt x="203" y="248"/>
                </a:moveTo>
                <a:lnTo>
                  <a:pt x="197" y="243"/>
                </a:lnTo>
                <a:lnTo>
                  <a:pt x="198" y="242"/>
                </a:lnTo>
                <a:lnTo>
                  <a:pt x="204" y="247"/>
                </a:lnTo>
                <a:lnTo>
                  <a:pt x="203" y="248"/>
                </a:lnTo>
                <a:close/>
                <a:moveTo>
                  <a:pt x="205" y="246"/>
                </a:moveTo>
                <a:lnTo>
                  <a:pt x="199" y="241"/>
                </a:lnTo>
                <a:lnTo>
                  <a:pt x="200" y="240"/>
                </a:lnTo>
                <a:lnTo>
                  <a:pt x="206" y="245"/>
                </a:lnTo>
                <a:lnTo>
                  <a:pt x="205" y="246"/>
                </a:lnTo>
                <a:close/>
                <a:moveTo>
                  <a:pt x="1295" y="245"/>
                </a:moveTo>
                <a:lnTo>
                  <a:pt x="1295" y="244"/>
                </a:lnTo>
                <a:lnTo>
                  <a:pt x="1300" y="239"/>
                </a:lnTo>
                <a:lnTo>
                  <a:pt x="1301" y="240"/>
                </a:lnTo>
                <a:lnTo>
                  <a:pt x="1295" y="245"/>
                </a:lnTo>
                <a:close/>
                <a:moveTo>
                  <a:pt x="207" y="244"/>
                </a:moveTo>
                <a:lnTo>
                  <a:pt x="201" y="239"/>
                </a:lnTo>
                <a:lnTo>
                  <a:pt x="202" y="238"/>
                </a:lnTo>
                <a:lnTo>
                  <a:pt x="208" y="243"/>
                </a:lnTo>
                <a:lnTo>
                  <a:pt x="207" y="244"/>
                </a:lnTo>
                <a:close/>
                <a:moveTo>
                  <a:pt x="1294" y="243"/>
                </a:moveTo>
                <a:lnTo>
                  <a:pt x="1293" y="242"/>
                </a:lnTo>
                <a:lnTo>
                  <a:pt x="1299" y="237"/>
                </a:lnTo>
                <a:lnTo>
                  <a:pt x="1300" y="238"/>
                </a:lnTo>
                <a:lnTo>
                  <a:pt x="1294" y="243"/>
                </a:lnTo>
                <a:close/>
                <a:moveTo>
                  <a:pt x="1292" y="241"/>
                </a:moveTo>
                <a:lnTo>
                  <a:pt x="1291" y="240"/>
                </a:lnTo>
                <a:lnTo>
                  <a:pt x="1297" y="235"/>
                </a:lnTo>
                <a:lnTo>
                  <a:pt x="1298" y="236"/>
                </a:lnTo>
                <a:lnTo>
                  <a:pt x="1292" y="241"/>
                </a:lnTo>
                <a:close/>
                <a:moveTo>
                  <a:pt x="218" y="233"/>
                </a:moveTo>
                <a:lnTo>
                  <a:pt x="212" y="227"/>
                </a:lnTo>
                <a:lnTo>
                  <a:pt x="213" y="226"/>
                </a:lnTo>
                <a:lnTo>
                  <a:pt x="219" y="232"/>
                </a:lnTo>
                <a:lnTo>
                  <a:pt x="218" y="233"/>
                </a:lnTo>
                <a:close/>
                <a:moveTo>
                  <a:pt x="220" y="231"/>
                </a:moveTo>
                <a:lnTo>
                  <a:pt x="214" y="225"/>
                </a:lnTo>
                <a:lnTo>
                  <a:pt x="215" y="224"/>
                </a:lnTo>
                <a:lnTo>
                  <a:pt x="221" y="230"/>
                </a:lnTo>
                <a:lnTo>
                  <a:pt x="220" y="231"/>
                </a:lnTo>
                <a:close/>
                <a:moveTo>
                  <a:pt x="1281" y="230"/>
                </a:moveTo>
                <a:lnTo>
                  <a:pt x="1280" y="229"/>
                </a:lnTo>
                <a:lnTo>
                  <a:pt x="1286" y="223"/>
                </a:lnTo>
                <a:lnTo>
                  <a:pt x="1287" y="224"/>
                </a:lnTo>
                <a:lnTo>
                  <a:pt x="1281" y="230"/>
                </a:lnTo>
                <a:close/>
                <a:moveTo>
                  <a:pt x="222" y="229"/>
                </a:moveTo>
                <a:lnTo>
                  <a:pt x="216" y="223"/>
                </a:lnTo>
                <a:lnTo>
                  <a:pt x="217" y="222"/>
                </a:lnTo>
                <a:lnTo>
                  <a:pt x="222" y="228"/>
                </a:lnTo>
                <a:lnTo>
                  <a:pt x="222" y="229"/>
                </a:lnTo>
                <a:close/>
                <a:moveTo>
                  <a:pt x="1279" y="228"/>
                </a:moveTo>
                <a:lnTo>
                  <a:pt x="1278" y="227"/>
                </a:lnTo>
                <a:lnTo>
                  <a:pt x="1284" y="221"/>
                </a:lnTo>
                <a:lnTo>
                  <a:pt x="1285" y="222"/>
                </a:lnTo>
                <a:lnTo>
                  <a:pt x="1279" y="228"/>
                </a:lnTo>
                <a:close/>
                <a:moveTo>
                  <a:pt x="1277" y="226"/>
                </a:moveTo>
                <a:lnTo>
                  <a:pt x="1276" y="225"/>
                </a:lnTo>
                <a:lnTo>
                  <a:pt x="1282" y="220"/>
                </a:lnTo>
                <a:lnTo>
                  <a:pt x="1283" y="220"/>
                </a:lnTo>
                <a:lnTo>
                  <a:pt x="1277" y="226"/>
                </a:lnTo>
                <a:close/>
                <a:moveTo>
                  <a:pt x="233" y="218"/>
                </a:moveTo>
                <a:lnTo>
                  <a:pt x="227" y="212"/>
                </a:lnTo>
                <a:lnTo>
                  <a:pt x="228" y="211"/>
                </a:lnTo>
                <a:lnTo>
                  <a:pt x="234" y="217"/>
                </a:lnTo>
                <a:lnTo>
                  <a:pt x="233" y="218"/>
                </a:lnTo>
                <a:close/>
                <a:moveTo>
                  <a:pt x="235" y="216"/>
                </a:moveTo>
                <a:lnTo>
                  <a:pt x="229" y="210"/>
                </a:lnTo>
                <a:lnTo>
                  <a:pt x="231" y="209"/>
                </a:lnTo>
                <a:lnTo>
                  <a:pt x="236" y="215"/>
                </a:lnTo>
                <a:lnTo>
                  <a:pt x="235" y="216"/>
                </a:lnTo>
                <a:close/>
                <a:moveTo>
                  <a:pt x="1265" y="215"/>
                </a:moveTo>
                <a:lnTo>
                  <a:pt x="1264" y="214"/>
                </a:lnTo>
                <a:lnTo>
                  <a:pt x="1270" y="208"/>
                </a:lnTo>
                <a:lnTo>
                  <a:pt x="1271" y="209"/>
                </a:lnTo>
                <a:lnTo>
                  <a:pt x="1265" y="215"/>
                </a:lnTo>
                <a:close/>
                <a:moveTo>
                  <a:pt x="237" y="214"/>
                </a:moveTo>
                <a:lnTo>
                  <a:pt x="231" y="208"/>
                </a:lnTo>
                <a:lnTo>
                  <a:pt x="232" y="207"/>
                </a:lnTo>
                <a:lnTo>
                  <a:pt x="238" y="213"/>
                </a:lnTo>
                <a:lnTo>
                  <a:pt x="237" y="214"/>
                </a:lnTo>
                <a:close/>
                <a:moveTo>
                  <a:pt x="1263" y="213"/>
                </a:moveTo>
                <a:lnTo>
                  <a:pt x="1263" y="212"/>
                </a:lnTo>
                <a:lnTo>
                  <a:pt x="1268" y="206"/>
                </a:lnTo>
                <a:lnTo>
                  <a:pt x="1269" y="207"/>
                </a:lnTo>
                <a:lnTo>
                  <a:pt x="1263" y="213"/>
                </a:lnTo>
                <a:close/>
                <a:moveTo>
                  <a:pt x="1262" y="211"/>
                </a:moveTo>
                <a:lnTo>
                  <a:pt x="1261" y="210"/>
                </a:lnTo>
                <a:lnTo>
                  <a:pt x="1266" y="205"/>
                </a:lnTo>
                <a:lnTo>
                  <a:pt x="1267" y="205"/>
                </a:lnTo>
                <a:lnTo>
                  <a:pt x="1262" y="211"/>
                </a:lnTo>
                <a:close/>
                <a:moveTo>
                  <a:pt x="249" y="203"/>
                </a:moveTo>
                <a:lnTo>
                  <a:pt x="243" y="197"/>
                </a:lnTo>
                <a:lnTo>
                  <a:pt x="244" y="196"/>
                </a:lnTo>
                <a:lnTo>
                  <a:pt x="250" y="202"/>
                </a:lnTo>
                <a:lnTo>
                  <a:pt x="249" y="203"/>
                </a:lnTo>
                <a:close/>
                <a:moveTo>
                  <a:pt x="251" y="201"/>
                </a:moveTo>
                <a:lnTo>
                  <a:pt x="245" y="195"/>
                </a:lnTo>
                <a:lnTo>
                  <a:pt x="246" y="194"/>
                </a:lnTo>
                <a:lnTo>
                  <a:pt x="252" y="200"/>
                </a:lnTo>
                <a:lnTo>
                  <a:pt x="251" y="201"/>
                </a:lnTo>
                <a:close/>
                <a:moveTo>
                  <a:pt x="1250" y="200"/>
                </a:moveTo>
                <a:lnTo>
                  <a:pt x="1249" y="199"/>
                </a:lnTo>
                <a:lnTo>
                  <a:pt x="1254" y="193"/>
                </a:lnTo>
                <a:lnTo>
                  <a:pt x="1255" y="194"/>
                </a:lnTo>
                <a:lnTo>
                  <a:pt x="1250" y="200"/>
                </a:lnTo>
                <a:close/>
                <a:moveTo>
                  <a:pt x="253" y="199"/>
                </a:moveTo>
                <a:lnTo>
                  <a:pt x="247" y="193"/>
                </a:lnTo>
                <a:lnTo>
                  <a:pt x="248" y="192"/>
                </a:lnTo>
                <a:lnTo>
                  <a:pt x="254" y="198"/>
                </a:lnTo>
                <a:lnTo>
                  <a:pt x="253" y="199"/>
                </a:lnTo>
                <a:close/>
                <a:moveTo>
                  <a:pt x="1248" y="198"/>
                </a:moveTo>
                <a:lnTo>
                  <a:pt x="1247" y="197"/>
                </a:lnTo>
                <a:lnTo>
                  <a:pt x="1252" y="192"/>
                </a:lnTo>
                <a:lnTo>
                  <a:pt x="1253" y="192"/>
                </a:lnTo>
                <a:lnTo>
                  <a:pt x="1248" y="198"/>
                </a:lnTo>
                <a:close/>
                <a:moveTo>
                  <a:pt x="1246" y="197"/>
                </a:moveTo>
                <a:lnTo>
                  <a:pt x="1245" y="196"/>
                </a:lnTo>
                <a:lnTo>
                  <a:pt x="1250" y="190"/>
                </a:lnTo>
                <a:lnTo>
                  <a:pt x="1251" y="191"/>
                </a:lnTo>
                <a:lnTo>
                  <a:pt x="1246" y="197"/>
                </a:lnTo>
                <a:close/>
                <a:moveTo>
                  <a:pt x="264" y="189"/>
                </a:moveTo>
                <a:lnTo>
                  <a:pt x="259" y="183"/>
                </a:lnTo>
                <a:lnTo>
                  <a:pt x="260" y="182"/>
                </a:lnTo>
                <a:lnTo>
                  <a:pt x="265" y="188"/>
                </a:lnTo>
                <a:lnTo>
                  <a:pt x="264" y="189"/>
                </a:lnTo>
                <a:close/>
                <a:moveTo>
                  <a:pt x="266" y="187"/>
                </a:moveTo>
                <a:lnTo>
                  <a:pt x="261" y="181"/>
                </a:lnTo>
                <a:lnTo>
                  <a:pt x="262" y="180"/>
                </a:lnTo>
                <a:lnTo>
                  <a:pt x="267" y="186"/>
                </a:lnTo>
                <a:lnTo>
                  <a:pt x="266" y="187"/>
                </a:lnTo>
                <a:close/>
                <a:moveTo>
                  <a:pt x="1234" y="186"/>
                </a:moveTo>
                <a:lnTo>
                  <a:pt x="1233" y="185"/>
                </a:lnTo>
                <a:lnTo>
                  <a:pt x="1238" y="179"/>
                </a:lnTo>
                <a:lnTo>
                  <a:pt x="1239" y="180"/>
                </a:lnTo>
                <a:lnTo>
                  <a:pt x="1234" y="186"/>
                </a:lnTo>
                <a:close/>
                <a:moveTo>
                  <a:pt x="268" y="185"/>
                </a:moveTo>
                <a:lnTo>
                  <a:pt x="263" y="179"/>
                </a:lnTo>
                <a:lnTo>
                  <a:pt x="264" y="178"/>
                </a:lnTo>
                <a:lnTo>
                  <a:pt x="270" y="184"/>
                </a:lnTo>
                <a:lnTo>
                  <a:pt x="268" y="185"/>
                </a:lnTo>
                <a:close/>
                <a:moveTo>
                  <a:pt x="1232" y="184"/>
                </a:moveTo>
                <a:lnTo>
                  <a:pt x="1231" y="183"/>
                </a:lnTo>
                <a:lnTo>
                  <a:pt x="1236" y="177"/>
                </a:lnTo>
                <a:lnTo>
                  <a:pt x="1237" y="178"/>
                </a:lnTo>
                <a:lnTo>
                  <a:pt x="1232" y="184"/>
                </a:lnTo>
                <a:close/>
                <a:moveTo>
                  <a:pt x="1230" y="183"/>
                </a:moveTo>
                <a:lnTo>
                  <a:pt x="1229" y="182"/>
                </a:lnTo>
                <a:lnTo>
                  <a:pt x="1234" y="176"/>
                </a:lnTo>
                <a:lnTo>
                  <a:pt x="1235" y="177"/>
                </a:lnTo>
                <a:lnTo>
                  <a:pt x="1230" y="183"/>
                </a:lnTo>
                <a:close/>
                <a:moveTo>
                  <a:pt x="281" y="175"/>
                </a:moveTo>
                <a:lnTo>
                  <a:pt x="276" y="169"/>
                </a:lnTo>
                <a:lnTo>
                  <a:pt x="277" y="168"/>
                </a:lnTo>
                <a:lnTo>
                  <a:pt x="282" y="174"/>
                </a:lnTo>
                <a:lnTo>
                  <a:pt x="281" y="175"/>
                </a:lnTo>
                <a:close/>
                <a:moveTo>
                  <a:pt x="283" y="173"/>
                </a:moveTo>
                <a:lnTo>
                  <a:pt x="278" y="167"/>
                </a:lnTo>
                <a:lnTo>
                  <a:pt x="279" y="166"/>
                </a:lnTo>
                <a:lnTo>
                  <a:pt x="284" y="172"/>
                </a:lnTo>
                <a:lnTo>
                  <a:pt x="283" y="173"/>
                </a:lnTo>
                <a:close/>
                <a:moveTo>
                  <a:pt x="1217" y="172"/>
                </a:moveTo>
                <a:lnTo>
                  <a:pt x="1216" y="172"/>
                </a:lnTo>
                <a:lnTo>
                  <a:pt x="1221" y="165"/>
                </a:lnTo>
                <a:lnTo>
                  <a:pt x="1222" y="166"/>
                </a:lnTo>
                <a:lnTo>
                  <a:pt x="1217" y="172"/>
                </a:lnTo>
                <a:close/>
                <a:moveTo>
                  <a:pt x="285" y="172"/>
                </a:moveTo>
                <a:lnTo>
                  <a:pt x="280" y="165"/>
                </a:lnTo>
                <a:lnTo>
                  <a:pt x="281" y="165"/>
                </a:lnTo>
                <a:lnTo>
                  <a:pt x="286" y="171"/>
                </a:lnTo>
                <a:lnTo>
                  <a:pt x="285" y="172"/>
                </a:lnTo>
                <a:close/>
                <a:moveTo>
                  <a:pt x="1215" y="171"/>
                </a:moveTo>
                <a:lnTo>
                  <a:pt x="1214" y="170"/>
                </a:lnTo>
                <a:lnTo>
                  <a:pt x="1219" y="164"/>
                </a:lnTo>
                <a:lnTo>
                  <a:pt x="1220" y="165"/>
                </a:lnTo>
                <a:lnTo>
                  <a:pt x="1215" y="171"/>
                </a:lnTo>
                <a:close/>
                <a:moveTo>
                  <a:pt x="1213" y="169"/>
                </a:moveTo>
                <a:lnTo>
                  <a:pt x="1212" y="168"/>
                </a:lnTo>
                <a:lnTo>
                  <a:pt x="1217" y="162"/>
                </a:lnTo>
                <a:lnTo>
                  <a:pt x="1218" y="163"/>
                </a:lnTo>
                <a:lnTo>
                  <a:pt x="1213" y="169"/>
                </a:lnTo>
                <a:close/>
                <a:moveTo>
                  <a:pt x="298" y="162"/>
                </a:moveTo>
                <a:lnTo>
                  <a:pt x="293" y="155"/>
                </a:lnTo>
                <a:lnTo>
                  <a:pt x="294" y="155"/>
                </a:lnTo>
                <a:lnTo>
                  <a:pt x="299" y="161"/>
                </a:lnTo>
                <a:lnTo>
                  <a:pt x="298" y="162"/>
                </a:lnTo>
                <a:close/>
                <a:moveTo>
                  <a:pt x="300" y="160"/>
                </a:moveTo>
                <a:lnTo>
                  <a:pt x="295" y="154"/>
                </a:lnTo>
                <a:lnTo>
                  <a:pt x="296" y="153"/>
                </a:lnTo>
                <a:lnTo>
                  <a:pt x="301" y="159"/>
                </a:lnTo>
                <a:lnTo>
                  <a:pt x="300" y="160"/>
                </a:lnTo>
                <a:close/>
                <a:moveTo>
                  <a:pt x="1201" y="159"/>
                </a:moveTo>
                <a:lnTo>
                  <a:pt x="1199" y="159"/>
                </a:lnTo>
                <a:lnTo>
                  <a:pt x="1204" y="152"/>
                </a:lnTo>
                <a:lnTo>
                  <a:pt x="1205" y="153"/>
                </a:lnTo>
                <a:lnTo>
                  <a:pt x="1201" y="159"/>
                </a:lnTo>
                <a:close/>
                <a:moveTo>
                  <a:pt x="302" y="159"/>
                </a:moveTo>
                <a:lnTo>
                  <a:pt x="297" y="152"/>
                </a:lnTo>
                <a:lnTo>
                  <a:pt x="298" y="151"/>
                </a:lnTo>
                <a:lnTo>
                  <a:pt x="303" y="158"/>
                </a:lnTo>
                <a:lnTo>
                  <a:pt x="302" y="159"/>
                </a:lnTo>
                <a:close/>
                <a:moveTo>
                  <a:pt x="1198" y="158"/>
                </a:moveTo>
                <a:lnTo>
                  <a:pt x="1197" y="157"/>
                </a:lnTo>
                <a:lnTo>
                  <a:pt x="1202" y="151"/>
                </a:lnTo>
                <a:lnTo>
                  <a:pt x="1203" y="151"/>
                </a:lnTo>
                <a:lnTo>
                  <a:pt x="1198" y="158"/>
                </a:lnTo>
                <a:close/>
                <a:moveTo>
                  <a:pt x="1196" y="156"/>
                </a:moveTo>
                <a:lnTo>
                  <a:pt x="1195" y="155"/>
                </a:lnTo>
                <a:lnTo>
                  <a:pt x="1200" y="149"/>
                </a:lnTo>
                <a:lnTo>
                  <a:pt x="1201" y="150"/>
                </a:lnTo>
                <a:lnTo>
                  <a:pt x="1196" y="156"/>
                </a:lnTo>
                <a:close/>
                <a:moveTo>
                  <a:pt x="315" y="149"/>
                </a:moveTo>
                <a:lnTo>
                  <a:pt x="310" y="143"/>
                </a:lnTo>
                <a:lnTo>
                  <a:pt x="311" y="141"/>
                </a:lnTo>
                <a:lnTo>
                  <a:pt x="316" y="148"/>
                </a:lnTo>
                <a:lnTo>
                  <a:pt x="315" y="149"/>
                </a:lnTo>
                <a:close/>
                <a:moveTo>
                  <a:pt x="317" y="147"/>
                </a:moveTo>
                <a:lnTo>
                  <a:pt x="312" y="141"/>
                </a:lnTo>
                <a:lnTo>
                  <a:pt x="313" y="140"/>
                </a:lnTo>
                <a:lnTo>
                  <a:pt x="318" y="147"/>
                </a:lnTo>
                <a:lnTo>
                  <a:pt x="317" y="147"/>
                </a:lnTo>
                <a:close/>
                <a:moveTo>
                  <a:pt x="1183" y="147"/>
                </a:moveTo>
                <a:lnTo>
                  <a:pt x="1182" y="146"/>
                </a:lnTo>
                <a:lnTo>
                  <a:pt x="1187" y="139"/>
                </a:lnTo>
                <a:lnTo>
                  <a:pt x="1188" y="140"/>
                </a:lnTo>
                <a:lnTo>
                  <a:pt x="1183" y="147"/>
                </a:lnTo>
                <a:close/>
                <a:moveTo>
                  <a:pt x="319" y="146"/>
                </a:moveTo>
                <a:lnTo>
                  <a:pt x="315" y="139"/>
                </a:lnTo>
                <a:lnTo>
                  <a:pt x="316" y="138"/>
                </a:lnTo>
                <a:lnTo>
                  <a:pt x="320" y="145"/>
                </a:lnTo>
                <a:lnTo>
                  <a:pt x="319" y="146"/>
                </a:lnTo>
                <a:close/>
                <a:moveTo>
                  <a:pt x="1181" y="145"/>
                </a:moveTo>
                <a:lnTo>
                  <a:pt x="1180" y="144"/>
                </a:lnTo>
                <a:lnTo>
                  <a:pt x="1184" y="138"/>
                </a:lnTo>
                <a:lnTo>
                  <a:pt x="1186" y="138"/>
                </a:lnTo>
                <a:lnTo>
                  <a:pt x="1181" y="145"/>
                </a:lnTo>
                <a:close/>
                <a:moveTo>
                  <a:pt x="1179" y="144"/>
                </a:moveTo>
                <a:lnTo>
                  <a:pt x="1178" y="143"/>
                </a:lnTo>
                <a:lnTo>
                  <a:pt x="1182" y="136"/>
                </a:lnTo>
                <a:lnTo>
                  <a:pt x="1183" y="137"/>
                </a:lnTo>
                <a:lnTo>
                  <a:pt x="1179" y="144"/>
                </a:lnTo>
                <a:close/>
                <a:moveTo>
                  <a:pt x="332" y="137"/>
                </a:moveTo>
                <a:lnTo>
                  <a:pt x="328" y="130"/>
                </a:lnTo>
                <a:lnTo>
                  <a:pt x="329" y="129"/>
                </a:lnTo>
                <a:lnTo>
                  <a:pt x="333" y="136"/>
                </a:lnTo>
                <a:lnTo>
                  <a:pt x="332" y="137"/>
                </a:lnTo>
                <a:close/>
                <a:moveTo>
                  <a:pt x="335" y="135"/>
                </a:moveTo>
                <a:lnTo>
                  <a:pt x="330" y="128"/>
                </a:lnTo>
                <a:lnTo>
                  <a:pt x="331" y="128"/>
                </a:lnTo>
                <a:lnTo>
                  <a:pt x="336" y="134"/>
                </a:lnTo>
                <a:lnTo>
                  <a:pt x="335" y="135"/>
                </a:lnTo>
                <a:close/>
                <a:moveTo>
                  <a:pt x="1166" y="134"/>
                </a:moveTo>
                <a:lnTo>
                  <a:pt x="1165" y="134"/>
                </a:lnTo>
                <a:lnTo>
                  <a:pt x="1169" y="127"/>
                </a:lnTo>
                <a:lnTo>
                  <a:pt x="1170" y="128"/>
                </a:lnTo>
                <a:lnTo>
                  <a:pt x="1166" y="134"/>
                </a:lnTo>
                <a:close/>
                <a:moveTo>
                  <a:pt x="337" y="134"/>
                </a:moveTo>
                <a:lnTo>
                  <a:pt x="332" y="127"/>
                </a:lnTo>
                <a:lnTo>
                  <a:pt x="333" y="126"/>
                </a:lnTo>
                <a:lnTo>
                  <a:pt x="338" y="133"/>
                </a:lnTo>
                <a:lnTo>
                  <a:pt x="337" y="134"/>
                </a:lnTo>
                <a:close/>
                <a:moveTo>
                  <a:pt x="1163" y="133"/>
                </a:moveTo>
                <a:lnTo>
                  <a:pt x="1162" y="132"/>
                </a:lnTo>
                <a:lnTo>
                  <a:pt x="1167" y="125"/>
                </a:lnTo>
                <a:lnTo>
                  <a:pt x="1168" y="126"/>
                </a:lnTo>
                <a:lnTo>
                  <a:pt x="1163" y="133"/>
                </a:lnTo>
                <a:close/>
                <a:moveTo>
                  <a:pt x="1161" y="131"/>
                </a:moveTo>
                <a:lnTo>
                  <a:pt x="1160" y="131"/>
                </a:lnTo>
                <a:lnTo>
                  <a:pt x="1165" y="124"/>
                </a:lnTo>
                <a:lnTo>
                  <a:pt x="1166" y="125"/>
                </a:lnTo>
                <a:lnTo>
                  <a:pt x="1161" y="131"/>
                </a:lnTo>
                <a:close/>
                <a:moveTo>
                  <a:pt x="350" y="125"/>
                </a:moveTo>
                <a:lnTo>
                  <a:pt x="346" y="118"/>
                </a:lnTo>
                <a:lnTo>
                  <a:pt x="347" y="117"/>
                </a:lnTo>
                <a:lnTo>
                  <a:pt x="351" y="124"/>
                </a:lnTo>
                <a:lnTo>
                  <a:pt x="350" y="125"/>
                </a:lnTo>
                <a:close/>
                <a:moveTo>
                  <a:pt x="352" y="123"/>
                </a:moveTo>
                <a:lnTo>
                  <a:pt x="348" y="117"/>
                </a:lnTo>
                <a:lnTo>
                  <a:pt x="349" y="116"/>
                </a:lnTo>
                <a:lnTo>
                  <a:pt x="353" y="123"/>
                </a:lnTo>
                <a:lnTo>
                  <a:pt x="352" y="123"/>
                </a:lnTo>
                <a:close/>
                <a:moveTo>
                  <a:pt x="1148" y="123"/>
                </a:moveTo>
                <a:lnTo>
                  <a:pt x="1146" y="122"/>
                </a:lnTo>
                <a:lnTo>
                  <a:pt x="1151" y="115"/>
                </a:lnTo>
                <a:lnTo>
                  <a:pt x="1152" y="116"/>
                </a:lnTo>
                <a:lnTo>
                  <a:pt x="1148" y="123"/>
                </a:lnTo>
                <a:close/>
                <a:moveTo>
                  <a:pt x="354" y="122"/>
                </a:moveTo>
                <a:lnTo>
                  <a:pt x="350" y="115"/>
                </a:lnTo>
                <a:lnTo>
                  <a:pt x="351" y="114"/>
                </a:lnTo>
                <a:lnTo>
                  <a:pt x="356" y="121"/>
                </a:lnTo>
                <a:lnTo>
                  <a:pt x="354" y="122"/>
                </a:lnTo>
                <a:close/>
                <a:moveTo>
                  <a:pt x="1145" y="121"/>
                </a:moveTo>
                <a:lnTo>
                  <a:pt x="1144" y="120"/>
                </a:lnTo>
                <a:lnTo>
                  <a:pt x="1148" y="114"/>
                </a:lnTo>
                <a:lnTo>
                  <a:pt x="1150" y="114"/>
                </a:lnTo>
                <a:lnTo>
                  <a:pt x="1145" y="121"/>
                </a:lnTo>
                <a:close/>
                <a:moveTo>
                  <a:pt x="1143" y="120"/>
                </a:moveTo>
                <a:lnTo>
                  <a:pt x="1142" y="119"/>
                </a:lnTo>
                <a:lnTo>
                  <a:pt x="1146" y="112"/>
                </a:lnTo>
                <a:lnTo>
                  <a:pt x="1147" y="113"/>
                </a:lnTo>
                <a:lnTo>
                  <a:pt x="1143" y="120"/>
                </a:lnTo>
                <a:close/>
                <a:moveTo>
                  <a:pt x="368" y="114"/>
                </a:moveTo>
                <a:lnTo>
                  <a:pt x="364" y="107"/>
                </a:lnTo>
                <a:lnTo>
                  <a:pt x="365" y="106"/>
                </a:lnTo>
                <a:lnTo>
                  <a:pt x="369" y="113"/>
                </a:lnTo>
                <a:lnTo>
                  <a:pt x="368" y="114"/>
                </a:lnTo>
                <a:close/>
                <a:moveTo>
                  <a:pt x="371" y="112"/>
                </a:moveTo>
                <a:lnTo>
                  <a:pt x="367" y="105"/>
                </a:lnTo>
                <a:lnTo>
                  <a:pt x="368" y="105"/>
                </a:lnTo>
                <a:lnTo>
                  <a:pt x="372" y="112"/>
                </a:lnTo>
                <a:lnTo>
                  <a:pt x="371" y="112"/>
                </a:lnTo>
                <a:close/>
                <a:moveTo>
                  <a:pt x="1129" y="111"/>
                </a:moveTo>
                <a:lnTo>
                  <a:pt x="1128" y="111"/>
                </a:lnTo>
                <a:lnTo>
                  <a:pt x="1132" y="104"/>
                </a:lnTo>
                <a:lnTo>
                  <a:pt x="1133" y="105"/>
                </a:lnTo>
                <a:lnTo>
                  <a:pt x="1129" y="111"/>
                </a:lnTo>
                <a:close/>
                <a:moveTo>
                  <a:pt x="373" y="111"/>
                </a:moveTo>
                <a:lnTo>
                  <a:pt x="369" y="104"/>
                </a:lnTo>
                <a:lnTo>
                  <a:pt x="370" y="103"/>
                </a:lnTo>
                <a:lnTo>
                  <a:pt x="374" y="110"/>
                </a:lnTo>
                <a:lnTo>
                  <a:pt x="373" y="111"/>
                </a:lnTo>
                <a:close/>
                <a:moveTo>
                  <a:pt x="1127" y="110"/>
                </a:moveTo>
                <a:lnTo>
                  <a:pt x="1126" y="109"/>
                </a:lnTo>
                <a:lnTo>
                  <a:pt x="1130" y="103"/>
                </a:lnTo>
                <a:lnTo>
                  <a:pt x="1131" y="103"/>
                </a:lnTo>
                <a:lnTo>
                  <a:pt x="1127" y="110"/>
                </a:lnTo>
                <a:close/>
                <a:moveTo>
                  <a:pt x="1125" y="109"/>
                </a:moveTo>
                <a:lnTo>
                  <a:pt x="1124" y="108"/>
                </a:lnTo>
                <a:lnTo>
                  <a:pt x="1128" y="101"/>
                </a:lnTo>
                <a:lnTo>
                  <a:pt x="1129" y="102"/>
                </a:lnTo>
                <a:lnTo>
                  <a:pt x="1125" y="109"/>
                </a:lnTo>
                <a:close/>
                <a:moveTo>
                  <a:pt x="387" y="103"/>
                </a:moveTo>
                <a:lnTo>
                  <a:pt x="383" y="96"/>
                </a:lnTo>
                <a:lnTo>
                  <a:pt x="384" y="95"/>
                </a:lnTo>
                <a:lnTo>
                  <a:pt x="388" y="102"/>
                </a:lnTo>
                <a:lnTo>
                  <a:pt x="387" y="103"/>
                </a:lnTo>
                <a:close/>
                <a:moveTo>
                  <a:pt x="389" y="102"/>
                </a:moveTo>
                <a:lnTo>
                  <a:pt x="385" y="95"/>
                </a:lnTo>
                <a:lnTo>
                  <a:pt x="386" y="94"/>
                </a:lnTo>
                <a:lnTo>
                  <a:pt x="390" y="101"/>
                </a:lnTo>
                <a:lnTo>
                  <a:pt x="389" y="102"/>
                </a:lnTo>
                <a:close/>
                <a:moveTo>
                  <a:pt x="1111" y="101"/>
                </a:moveTo>
                <a:lnTo>
                  <a:pt x="1110" y="100"/>
                </a:lnTo>
                <a:lnTo>
                  <a:pt x="1114" y="93"/>
                </a:lnTo>
                <a:lnTo>
                  <a:pt x="1115" y="94"/>
                </a:lnTo>
                <a:lnTo>
                  <a:pt x="1111" y="101"/>
                </a:lnTo>
                <a:close/>
                <a:moveTo>
                  <a:pt x="391" y="100"/>
                </a:moveTo>
                <a:lnTo>
                  <a:pt x="387" y="93"/>
                </a:lnTo>
                <a:lnTo>
                  <a:pt x="389" y="93"/>
                </a:lnTo>
                <a:lnTo>
                  <a:pt x="392" y="100"/>
                </a:lnTo>
                <a:lnTo>
                  <a:pt x="391" y="100"/>
                </a:lnTo>
                <a:close/>
                <a:moveTo>
                  <a:pt x="1109" y="100"/>
                </a:moveTo>
                <a:lnTo>
                  <a:pt x="1107" y="99"/>
                </a:lnTo>
                <a:lnTo>
                  <a:pt x="1111" y="92"/>
                </a:lnTo>
                <a:lnTo>
                  <a:pt x="1112" y="93"/>
                </a:lnTo>
                <a:lnTo>
                  <a:pt x="1109" y="100"/>
                </a:lnTo>
                <a:close/>
                <a:moveTo>
                  <a:pt x="1106" y="98"/>
                </a:moveTo>
                <a:lnTo>
                  <a:pt x="1105" y="98"/>
                </a:lnTo>
                <a:lnTo>
                  <a:pt x="1109" y="91"/>
                </a:lnTo>
                <a:lnTo>
                  <a:pt x="1110" y="91"/>
                </a:lnTo>
                <a:lnTo>
                  <a:pt x="1106" y="98"/>
                </a:lnTo>
                <a:close/>
                <a:moveTo>
                  <a:pt x="406" y="93"/>
                </a:moveTo>
                <a:lnTo>
                  <a:pt x="402" y="86"/>
                </a:lnTo>
                <a:lnTo>
                  <a:pt x="403" y="85"/>
                </a:lnTo>
                <a:lnTo>
                  <a:pt x="407" y="92"/>
                </a:lnTo>
                <a:lnTo>
                  <a:pt x="406" y="93"/>
                </a:lnTo>
                <a:close/>
                <a:moveTo>
                  <a:pt x="408" y="92"/>
                </a:moveTo>
                <a:lnTo>
                  <a:pt x="404" y="85"/>
                </a:lnTo>
                <a:lnTo>
                  <a:pt x="405" y="84"/>
                </a:lnTo>
                <a:lnTo>
                  <a:pt x="409" y="91"/>
                </a:lnTo>
                <a:lnTo>
                  <a:pt x="408" y="92"/>
                </a:lnTo>
                <a:close/>
                <a:moveTo>
                  <a:pt x="1092" y="91"/>
                </a:moveTo>
                <a:lnTo>
                  <a:pt x="1091" y="90"/>
                </a:lnTo>
                <a:lnTo>
                  <a:pt x="1094" y="83"/>
                </a:lnTo>
                <a:lnTo>
                  <a:pt x="1096" y="84"/>
                </a:lnTo>
                <a:lnTo>
                  <a:pt x="1092" y="91"/>
                </a:lnTo>
                <a:close/>
                <a:moveTo>
                  <a:pt x="410" y="90"/>
                </a:moveTo>
                <a:lnTo>
                  <a:pt x="407" y="83"/>
                </a:lnTo>
                <a:lnTo>
                  <a:pt x="408" y="83"/>
                </a:lnTo>
                <a:lnTo>
                  <a:pt x="411" y="90"/>
                </a:lnTo>
                <a:lnTo>
                  <a:pt x="410" y="90"/>
                </a:lnTo>
                <a:close/>
                <a:moveTo>
                  <a:pt x="1089" y="90"/>
                </a:moveTo>
                <a:lnTo>
                  <a:pt x="1088" y="89"/>
                </a:lnTo>
                <a:lnTo>
                  <a:pt x="1092" y="82"/>
                </a:lnTo>
                <a:lnTo>
                  <a:pt x="1093" y="82"/>
                </a:lnTo>
                <a:lnTo>
                  <a:pt x="1089" y="90"/>
                </a:lnTo>
                <a:close/>
                <a:moveTo>
                  <a:pt x="1087" y="88"/>
                </a:moveTo>
                <a:lnTo>
                  <a:pt x="1086" y="88"/>
                </a:lnTo>
                <a:lnTo>
                  <a:pt x="1090" y="81"/>
                </a:lnTo>
                <a:lnTo>
                  <a:pt x="1091" y="81"/>
                </a:lnTo>
                <a:lnTo>
                  <a:pt x="1087" y="88"/>
                </a:lnTo>
                <a:close/>
                <a:moveTo>
                  <a:pt x="424" y="83"/>
                </a:moveTo>
                <a:lnTo>
                  <a:pt x="421" y="76"/>
                </a:lnTo>
                <a:lnTo>
                  <a:pt x="422" y="75"/>
                </a:lnTo>
                <a:lnTo>
                  <a:pt x="426" y="83"/>
                </a:lnTo>
                <a:lnTo>
                  <a:pt x="424" y="83"/>
                </a:lnTo>
                <a:close/>
                <a:moveTo>
                  <a:pt x="427" y="82"/>
                </a:moveTo>
                <a:lnTo>
                  <a:pt x="423" y="75"/>
                </a:lnTo>
                <a:lnTo>
                  <a:pt x="425" y="74"/>
                </a:lnTo>
                <a:lnTo>
                  <a:pt x="428" y="82"/>
                </a:lnTo>
                <a:lnTo>
                  <a:pt x="427" y="82"/>
                </a:lnTo>
                <a:close/>
                <a:moveTo>
                  <a:pt x="1073" y="81"/>
                </a:moveTo>
                <a:lnTo>
                  <a:pt x="1072" y="81"/>
                </a:lnTo>
                <a:lnTo>
                  <a:pt x="1075" y="73"/>
                </a:lnTo>
                <a:lnTo>
                  <a:pt x="1076" y="74"/>
                </a:lnTo>
                <a:lnTo>
                  <a:pt x="1073" y="81"/>
                </a:lnTo>
                <a:close/>
                <a:moveTo>
                  <a:pt x="429" y="81"/>
                </a:moveTo>
                <a:lnTo>
                  <a:pt x="426" y="73"/>
                </a:lnTo>
                <a:lnTo>
                  <a:pt x="427" y="73"/>
                </a:lnTo>
                <a:lnTo>
                  <a:pt x="430" y="80"/>
                </a:lnTo>
                <a:lnTo>
                  <a:pt x="429" y="81"/>
                </a:lnTo>
                <a:close/>
                <a:moveTo>
                  <a:pt x="1070" y="80"/>
                </a:moveTo>
                <a:lnTo>
                  <a:pt x="1069" y="79"/>
                </a:lnTo>
                <a:lnTo>
                  <a:pt x="1073" y="72"/>
                </a:lnTo>
                <a:lnTo>
                  <a:pt x="1074" y="73"/>
                </a:lnTo>
                <a:lnTo>
                  <a:pt x="1070" y="80"/>
                </a:lnTo>
                <a:close/>
                <a:moveTo>
                  <a:pt x="1068" y="79"/>
                </a:moveTo>
                <a:lnTo>
                  <a:pt x="1067" y="78"/>
                </a:lnTo>
                <a:lnTo>
                  <a:pt x="1070" y="71"/>
                </a:lnTo>
                <a:lnTo>
                  <a:pt x="1071" y="71"/>
                </a:lnTo>
                <a:lnTo>
                  <a:pt x="1068" y="79"/>
                </a:lnTo>
                <a:close/>
                <a:moveTo>
                  <a:pt x="444" y="74"/>
                </a:moveTo>
                <a:lnTo>
                  <a:pt x="441" y="67"/>
                </a:lnTo>
                <a:lnTo>
                  <a:pt x="442" y="66"/>
                </a:lnTo>
                <a:lnTo>
                  <a:pt x="445" y="73"/>
                </a:lnTo>
                <a:lnTo>
                  <a:pt x="444" y="74"/>
                </a:lnTo>
                <a:close/>
                <a:moveTo>
                  <a:pt x="446" y="73"/>
                </a:moveTo>
                <a:lnTo>
                  <a:pt x="443" y="66"/>
                </a:lnTo>
                <a:lnTo>
                  <a:pt x="444" y="65"/>
                </a:lnTo>
                <a:lnTo>
                  <a:pt x="448" y="72"/>
                </a:lnTo>
                <a:lnTo>
                  <a:pt x="446" y="73"/>
                </a:lnTo>
                <a:close/>
                <a:moveTo>
                  <a:pt x="1053" y="72"/>
                </a:moveTo>
                <a:lnTo>
                  <a:pt x="1052" y="71"/>
                </a:lnTo>
                <a:lnTo>
                  <a:pt x="1055" y="64"/>
                </a:lnTo>
                <a:lnTo>
                  <a:pt x="1056" y="65"/>
                </a:lnTo>
                <a:lnTo>
                  <a:pt x="1053" y="72"/>
                </a:lnTo>
                <a:close/>
                <a:moveTo>
                  <a:pt x="449" y="72"/>
                </a:moveTo>
                <a:lnTo>
                  <a:pt x="446" y="64"/>
                </a:lnTo>
                <a:lnTo>
                  <a:pt x="447" y="64"/>
                </a:lnTo>
                <a:lnTo>
                  <a:pt x="450" y="71"/>
                </a:lnTo>
                <a:lnTo>
                  <a:pt x="449" y="72"/>
                </a:lnTo>
                <a:close/>
                <a:moveTo>
                  <a:pt x="1051" y="71"/>
                </a:moveTo>
                <a:lnTo>
                  <a:pt x="1049" y="70"/>
                </a:lnTo>
                <a:lnTo>
                  <a:pt x="1053" y="63"/>
                </a:lnTo>
                <a:lnTo>
                  <a:pt x="1054" y="64"/>
                </a:lnTo>
                <a:lnTo>
                  <a:pt x="1051" y="71"/>
                </a:lnTo>
                <a:close/>
                <a:moveTo>
                  <a:pt x="1048" y="70"/>
                </a:moveTo>
                <a:lnTo>
                  <a:pt x="1047" y="69"/>
                </a:lnTo>
                <a:lnTo>
                  <a:pt x="1050" y="62"/>
                </a:lnTo>
                <a:lnTo>
                  <a:pt x="1051" y="63"/>
                </a:lnTo>
                <a:lnTo>
                  <a:pt x="1048" y="70"/>
                </a:lnTo>
                <a:close/>
                <a:moveTo>
                  <a:pt x="463" y="65"/>
                </a:moveTo>
                <a:lnTo>
                  <a:pt x="460" y="58"/>
                </a:lnTo>
                <a:lnTo>
                  <a:pt x="461" y="58"/>
                </a:lnTo>
                <a:lnTo>
                  <a:pt x="465" y="65"/>
                </a:lnTo>
                <a:lnTo>
                  <a:pt x="463" y="65"/>
                </a:lnTo>
                <a:close/>
                <a:moveTo>
                  <a:pt x="466" y="64"/>
                </a:moveTo>
                <a:lnTo>
                  <a:pt x="463" y="57"/>
                </a:lnTo>
                <a:lnTo>
                  <a:pt x="464" y="57"/>
                </a:lnTo>
                <a:lnTo>
                  <a:pt x="467" y="64"/>
                </a:lnTo>
                <a:lnTo>
                  <a:pt x="466" y="64"/>
                </a:lnTo>
                <a:close/>
                <a:moveTo>
                  <a:pt x="1034" y="64"/>
                </a:moveTo>
                <a:lnTo>
                  <a:pt x="1032" y="63"/>
                </a:lnTo>
                <a:lnTo>
                  <a:pt x="1035" y="56"/>
                </a:lnTo>
                <a:lnTo>
                  <a:pt x="1037" y="56"/>
                </a:lnTo>
                <a:lnTo>
                  <a:pt x="1034" y="64"/>
                </a:lnTo>
                <a:close/>
                <a:moveTo>
                  <a:pt x="468" y="63"/>
                </a:moveTo>
                <a:lnTo>
                  <a:pt x="465" y="56"/>
                </a:lnTo>
                <a:lnTo>
                  <a:pt x="466" y="55"/>
                </a:lnTo>
                <a:lnTo>
                  <a:pt x="469" y="63"/>
                </a:lnTo>
                <a:lnTo>
                  <a:pt x="468" y="63"/>
                </a:lnTo>
                <a:close/>
                <a:moveTo>
                  <a:pt x="1031" y="63"/>
                </a:moveTo>
                <a:lnTo>
                  <a:pt x="1030" y="62"/>
                </a:lnTo>
                <a:lnTo>
                  <a:pt x="1033" y="55"/>
                </a:lnTo>
                <a:lnTo>
                  <a:pt x="1034" y="55"/>
                </a:lnTo>
                <a:lnTo>
                  <a:pt x="1031" y="63"/>
                </a:lnTo>
                <a:close/>
                <a:moveTo>
                  <a:pt x="1029" y="62"/>
                </a:moveTo>
                <a:lnTo>
                  <a:pt x="1027" y="61"/>
                </a:lnTo>
                <a:lnTo>
                  <a:pt x="1030" y="54"/>
                </a:lnTo>
                <a:lnTo>
                  <a:pt x="1032" y="54"/>
                </a:lnTo>
                <a:lnTo>
                  <a:pt x="1029" y="62"/>
                </a:lnTo>
                <a:close/>
                <a:moveTo>
                  <a:pt x="483" y="58"/>
                </a:moveTo>
                <a:lnTo>
                  <a:pt x="480" y="50"/>
                </a:lnTo>
                <a:lnTo>
                  <a:pt x="482" y="50"/>
                </a:lnTo>
                <a:lnTo>
                  <a:pt x="485" y="57"/>
                </a:lnTo>
                <a:lnTo>
                  <a:pt x="483" y="58"/>
                </a:lnTo>
                <a:close/>
                <a:moveTo>
                  <a:pt x="486" y="57"/>
                </a:moveTo>
                <a:lnTo>
                  <a:pt x="483" y="49"/>
                </a:lnTo>
                <a:lnTo>
                  <a:pt x="484" y="49"/>
                </a:lnTo>
                <a:lnTo>
                  <a:pt x="487" y="56"/>
                </a:lnTo>
                <a:lnTo>
                  <a:pt x="486" y="57"/>
                </a:lnTo>
                <a:close/>
                <a:moveTo>
                  <a:pt x="1013" y="56"/>
                </a:moveTo>
                <a:lnTo>
                  <a:pt x="1012" y="55"/>
                </a:lnTo>
                <a:lnTo>
                  <a:pt x="1015" y="48"/>
                </a:lnTo>
                <a:lnTo>
                  <a:pt x="1016" y="48"/>
                </a:lnTo>
                <a:lnTo>
                  <a:pt x="1013" y="56"/>
                </a:lnTo>
                <a:close/>
                <a:moveTo>
                  <a:pt x="488" y="56"/>
                </a:moveTo>
                <a:lnTo>
                  <a:pt x="486" y="48"/>
                </a:lnTo>
                <a:lnTo>
                  <a:pt x="487" y="48"/>
                </a:lnTo>
                <a:lnTo>
                  <a:pt x="490" y="55"/>
                </a:lnTo>
                <a:lnTo>
                  <a:pt x="488" y="56"/>
                </a:lnTo>
                <a:close/>
                <a:moveTo>
                  <a:pt x="1011" y="55"/>
                </a:moveTo>
                <a:lnTo>
                  <a:pt x="1010" y="54"/>
                </a:lnTo>
                <a:lnTo>
                  <a:pt x="1012" y="47"/>
                </a:lnTo>
                <a:lnTo>
                  <a:pt x="1014" y="47"/>
                </a:lnTo>
                <a:lnTo>
                  <a:pt x="1011" y="55"/>
                </a:lnTo>
                <a:close/>
                <a:moveTo>
                  <a:pt x="1008" y="54"/>
                </a:moveTo>
                <a:lnTo>
                  <a:pt x="1007" y="53"/>
                </a:lnTo>
                <a:lnTo>
                  <a:pt x="1010" y="46"/>
                </a:lnTo>
                <a:lnTo>
                  <a:pt x="1011" y="46"/>
                </a:lnTo>
                <a:lnTo>
                  <a:pt x="1008" y="54"/>
                </a:lnTo>
                <a:close/>
                <a:moveTo>
                  <a:pt x="503" y="50"/>
                </a:moveTo>
                <a:lnTo>
                  <a:pt x="501" y="43"/>
                </a:lnTo>
                <a:lnTo>
                  <a:pt x="502" y="42"/>
                </a:lnTo>
                <a:lnTo>
                  <a:pt x="505" y="50"/>
                </a:lnTo>
                <a:lnTo>
                  <a:pt x="503" y="50"/>
                </a:lnTo>
                <a:close/>
                <a:moveTo>
                  <a:pt x="506" y="49"/>
                </a:moveTo>
                <a:lnTo>
                  <a:pt x="503" y="42"/>
                </a:lnTo>
                <a:lnTo>
                  <a:pt x="504" y="41"/>
                </a:lnTo>
                <a:lnTo>
                  <a:pt x="507" y="49"/>
                </a:lnTo>
                <a:lnTo>
                  <a:pt x="506" y="49"/>
                </a:lnTo>
                <a:close/>
                <a:moveTo>
                  <a:pt x="993" y="49"/>
                </a:moveTo>
                <a:lnTo>
                  <a:pt x="992" y="48"/>
                </a:lnTo>
                <a:lnTo>
                  <a:pt x="995" y="41"/>
                </a:lnTo>
                <a:lnTo>
                  <a:pt x="996" y="41"/>
                </a:lnTo>
                <a:lnTo>
                  <a:pt x="993" y="49"/>
                </a:lnTo>
                <a:close/>
                <a:moveTo>
                  <a:pt x="508" y="48"/>
                </a:moveTo>
                <a:lnTo>
                  <a:pt x="506" y="41"/>
                </a:lnTo>
                <a:lnTo>
                  <a:pt x="507" y="40"/>
                </a:lnTo>
                <a:lnTo>
                  <a:pt x="510" y="48"/>
                </a:lnTo>
                <a:lnTo>
                  <a:pt x="508" y="48"/>
                </a:lnTo>
                <a:close/>
                <a:moveTo>
                  <a:pt x="991" y="48"/>
                </a:moveTo>
                <a:lnTo>
                  <a:pt x="990" y="47"/>
                </a:lnTo>
                <a:lnTo>
                  <a:pt x="992" y="40"/>
                </a:lnTo>
                <a:lnTo>
                  <a:pt x="993" y="40"/>
                </a:lnTo>
                <a:lnTo>
                  <a:pt x="991" y="48"/>
                </a:lnTo>
                <a:close/>
                <a:moveTo>
                  <a:pt x="988" y="47"/>
                </a:moveTo>
                <a:lnTo>
                  <a:pt x="987" y="46"/>
                </a:lnTo>
                <a:lnTo>
                  <a:pt x="990" y="39"/>
                </a:lnTo>
                <a:lnTo>
                  <a:pt x="991" y="39"/>
                </a:lnTo>
                <a:lnTo>
                  <a:pt x="988" y="47"/>
                </a:lnTo>
                <a:close/>
                <a:moveTo>
                  <a:pt x="524" y="43"/>
                </a:moveTo>
                <a:lnTo>
                  <a:pt x="521" y="36"/>
                </a:lnTo>
                <a:lnTo>
                  <a:pt x="522" y="35"/>
                </a:lnTo>
                <a:lnTo>
                  <a:pt x="525" y="43"/>
                </a:lnTo>
                <a:lnTo>
                  <a:pt x="524" y="43"/>
                </a:lnTo>
                <a:close/>
                <a:moveTo>
                  <a:pt x="526" y="43"/>
                </a:moveTo>
                <a:lnTo>
                  <a:pt x="524" y="35"/>
                </a:lnTo>
                <a:lnTo>
                  <a:pt x="525" y="35"/>
                </a:lnTo>
                <a:lnTo>
                  <a:pt x="528" y="42"/>
                </a:lnTo>
                <a:lnTo>
                  <a:pt x="526" y="43"/>
                </a:lnTo>
                <a:close/>
                <a:moveTo>
                  <a:pt x="973" y="42"/>
                </a:moveTo>
                <a:lnTo>
                  <a:pt x="971" y="41"/>
                </a:lnTo>
                <a:lnTo>
                  <a:pt x="974" y="34"/>
                </a:lnTo>
                <a:lnTo>
                  <a:pt x="975" y="34"/>
                </a:lnTo>
                <a:lnTo>
                  <a:pt x="973" y="42"/>
                </a:lnTo>
                <a:close/>
                <a:moveTo>
                  <a:pt x="529" y="42"/>
                </a:moveTo>
                <a:lnTo>
                  <a:pt x="526" y="34"/>
                </a:lnTo>
                <a:lnTo>
                  <a:pt x="528" y="34"/>
                </a:lnTo>
                <a:lnTo>
                  <a:pt x="530" y="41"/>
                </a:lnTo>
                <a:lnTo>
                  <a:pt x="529" y="42"/>
                </a:lnTo>
                <a:close/>
                <a:moveTo>
                  <a:pt x="970" y="41"/>
                </a:moveTo>
                <a:lnTo>
                  <a:pt x="969" y="41"/>
                </a:lnTo>
                <a:lnTo>
                  <a:pt x="971" y="33"/>
                </a:lnTo>
                <a:lnTo>
                  <a:pt x="973" y="33"/>
                </a:lnTo>
                <a:lnTo>
                  <a:pt x="970" y="41"/>
                </a:lnTo>
                <a:close/>
                <a:moveTo>
                  <a:pt x="968" y="40"/>
                </a:moveTo>
                <a:lnTo>
                  <a:pt x="966" y="40"/>
                </a:lnTo>
                <a:lnTo>
                  <a:pt x="969" y="32"/>
                </a:lnTo>
                <a:lnTo>
                  <a:pt x="970" y="33"/>
                </a:lnTo>
                <a:lnTo>
                  <a:pt x="968" y="40"/>
                </a:lnTo>
                <a:close/>
                <a:moveTo>
                  <a:pt x="544" y="37"/>
                </a:moveTo>
                <a:lnTo>
                  <a:pt x="542" y="29"/>
                </a:lnTo>
                <a:lnTo>
                  <a:pt x="543" y="29"/>
                </a:lnTo>
                <a:lnTo>
                  <a:pt x="545" y="37"/>
                </a:lnTo>
                <a:lnTo>
                  <a:pt x="544" y="37"/>
                </a:lnTo>
                <a:close/>
                <a:moveTo>
                  <a:pt x="547" y="36"/>
                </a:moveTo>
                <a:lnTo>
                  <a:pt x="544" y="29"/>
                </a:lnTo>
                <a:lnTo>
                  <a:pt x="546" y="28"/>
                </a:lnTo>
                <a:lnTo>
                  <a:pt x="548" y="36"/>
                </a:lnTo>
                <a:lnTo>
                  <a:pt x="547" y="36"/>
                </a:lnTo>
                <a:close/>
                <a:moveTo>
                  <a:pt x="952" y="36"/>
                </a:moveTo>
                <a:lnTo>
                  <a:pt x="951" y="35"/>
                </a:lnTo>
                <a:lnTo>
                  <a:pt x="953" y="28"/>
                </a:lnTo>
                <a:lnTo>
                  <a:pt x="955" y="28"/>
                </a:lnTo>
                <a:lnTo>
                  <a:pt x="952" y="36"/>
                </a:lnTo>
                <a:close/>
                <a:moveTo>
                  <a:pt x="549" y="36"/>
                </a:moveTo>
                <a:lnTo>
                  <a:pt x="547" y="28"/>
                </a:lnTo>
                <a:lnTo>
                  <a:pt x="548" y="28"/>
                </a:lnTo>
                <a:lnTo>
                  <a:pt x="550" y="35"/>
                </a:lnTo>
                <a:lnTo>
                  <a:pt x="549" y="36"/>
                </a:lnTo>
                <a:close/>
                <a:moveTo>
                  <a:pt x="950" y="35"/>
                </a:moveTo>
                <a:lnTo>
                  <a:pt x="949" y="35"/>
                </a:lnTo>
                <a:lnTo>
                  <a:pt x="951" y="27"/>
                </a:lnTo>
                <a:lnTo>
                  <a:pt x="952" y="27"/>
                </a:lnTo>
                <a:lnTo>
                  <a:pt x="950" y="35"/>
                </a:lnTo>
                <a:close/>
                <a:moveTo>
                  <a:pt x="947" y="34"/>
                </a:moveTo>
                <a:lnTo>
                  <a:pt x="946" y="34"/>
                </a:lnTo>
                <a:lnTo>
                  <a:pt x="948" y="26"/>
                </a:lnTo>
                <a:lnTo>
                  <a:pt x="949" y="27"/>
                </a:lnTo>
                <a:lnTo>
                  <a:pt x="947" y="34"/>
                </a:lnTo>
                <a:close/>
                <a:moveTo>
                  <a:pt x="565" y="32"/>
                </a:moveTo>
                <a:lnTo>
                  <a:pt x="563" y="24"/>
                </a:lnTo>
                <a:lnTo>
                  <a:pt x="564" y="23"/>
                </a:lnTo>
                <a:lnTo>
                  <a:pt x="566" y="31"/>
                </a:lnTo>
                <a:lnTo>
                  <a:pt x="565" y="32"/>
                </a:lnTo>
                <a:close/>
                <a:moveTo>
                  <a:pt x="567" y="31"/>
                </a:moveTo>
                <a:lnTo>
                  <a:pt x="566" y="23"/>
                </a:lnTo>
                <a:lnTo>
                  <a:pt x="567" y="23"/>
                </a:lnTo>
                <a:lnTo>
                  <a:pt x="569" y="31"/>
                </a:lnTo>
                <a:lnTo>
                  <a:pt x="567" y="31"/>
                </a:lnTo>
                <a:close/>
                <a:moveTo>
                  <a:pt x="932" y="30"/>
                </a:moveTo>
                <a:lnTo>
                  <a:pt x="930" y="30"/>
                </a:lnTo>
                <a:lnTo>
                  <a:pt x="932" y="22"/>
                </a:lnTo>
                <a:lnTo>
                  <a:pt x="933" y="23"/>
                </a:lnTo>
                <a:lnTo>
                  <a:pt x="932" y="30"/>
                </a:lnTo>
                <a:close/>
                <a:moveTo>
                  <a:pt x="570" y="30"/>
                </a:moveTo>
                <a:lnTo>
                  <a:pt x="568" y="23"/>
                </a:lnTo>
                <a:lnTo>
                  <a:pt x="569" y="22"/>
                </a:lnTo>
                <a:lnTo>
                  <a:pt x="571" y="30"/>
                </a:lnTo>
                <a:lnTo>
                  <a:pt x="570" y="30"/>
                </a:lnTo>
                <a:close/>
                <a:moveTo>
                  <a:pt x="929" y="30"/>
                </a:moveTo>
                <a:lnTo>
                  <a:pt x="928" y="29"/>
                </a:lnTo>
                <a:lnTo>
                  <a:pt x="930" y="22"/>
                </a:lnTo>
                <a:lnTo>
                  <a:pt x="931" y="22"/>
                </a:lnTo>
                <a:lnTo>
                  <a:pt x="929" y="30"/>
                </a:lnTo>
                <a:close/>
                <a:moveTo>
                  <a:pt x="926" y="29"/>
                </a:moveTo>
                <a:lnTo>
                  <a:pt x="925" y="29"/>
                </a:lnTo>
                <a:lnTo>
                  <a:pt x="927" y="21"/>
                </a:lnTo>
                <a:lnTo>
                  <a:pt x="928" y="21"/>
                </a:lnTo>
                <a:lnTo>
                  <a:pt x="926" y="29"/>
                </a:lnTo>
                <a:close/>
                <a:moveTo>
                  <a:pt x="586" y="27"/>
                </a:moveTo>
                <a:lnTo>
                  <a:pt x="584" y="19"/>
                </a:lnTo>
                <a:lnTo>
                  <a:pt x="585" y="18"/>
                </a:lnTo>
                <a:lnTo>
                  <a:pt x="587" y="26"/>
                </a:lnTo>
                <a:lnTo>
                  <a:pt x="586" y="27"/>
                </a:lnTo>
                <a:close/>
                <a:moveTo>
                  <a:pt x="588" y="26"/>
                </a:moveTo>
                <a:lnTo>
                  <a:pt x="586" y="18"/>
                </a:lnTo>
                <a:lnTo>
                  <a:pt x="588" y="18"/>
                </a:lnTo>
                <a:lnTo>
                  <a:pt x="589" y="26"/>
                </a:lnTo>
                <a:lnTo>
                  <a:pt x="588" y="26"/>
                </a:lnTo>
                <a:close/>
                <a:moveTo>
                  <a:pt x="911" y="25"/>
                </a:moveTo>
                <a:lnTo>
                  <a:pt x="910" y="25"/>
                </a:lnTo>
                <a:lnTo>
                  <a:pt x="911" y="17"/>
                </a:lnTo>
                <a:lnTo>
                  <a:pt x="913" y="18"/>
                </a:lnTo>
                <a:lnTo>
                  <a:pt x="911" y="25"/>
                </a:lnTo>
                <a:close/>
                <a:moveTo>
                  <a:pt x="591" y="25"/>
                </a:moveTo>
                <a:lnTo>
                  <a:pt x="589" y="18"/>
                </a:lnTo>
                <a:lnTo>
                  <a:pt x="590" y="17"/>
                </a:lnTo>
                <a:lnTo>
                  <a:pt x="592" y="25"/>
                </a:lnTo>
                <a:lnTo>
                  <a:pt x="591" y="25"/>
                </a:lnTo>
                <a:close/>
                <a:moveTo>
                  <a:pt x="908" y="25"/>
                </a:moveTo>
                <a:lnTo>
                  <a:pt x="907" y="25"/>
                </a:lnTo>
                <a:lnTo>
                  <a:pt x="909" y="16"/>
                </a:lnTo>
                <a:lnTo>
                  <a:pt x="910" y="17"/>
                </a:lnTo>
                <a:lnTo>
                  <a:pt x="908" y="25"/>
                </a:lnTo>
                <a:close/>
                <a:moveTo>
                  <a:pt x="906" y="24"/>
                </a:moveTo>
                <a:lnTo>
                  <a:pt x="904" y="24"/>
                </a:lnTo>
                <a:lnTo>
                  <a:pt x="906" y="16"/>
                </a:lnTo>
                <a:lnTo>
                  <a:pt x="907" y="16"/>
                </a:lnTo>
                <a:lnTo>
                  <a:pt x="906" y="24"/>
                </a:lnTo>
                <a:close/>
                <a:moveTo>
                  <a:pt x="607" y="22"/>
                </a:moveTo>
                <a:lnTo>
                  <a:pt x="605" y="14"/>
                </a:lnTo>
                <a:lnTo>
                  <a:pt x="606" y="14"/>
                </a:lnTo>
                <a:lnTo>
                  <a:pt x="608" y="22"/>
                </a:lnTo>
                <a:lnTo>
                  <a:pt x="607" y="22"/>
                </a:lnTo>
                <a:close/>
                <a:moveTo>
                  <a:pt x="609" y="22"/>
                </a:moveTo>
                <a:lnTo>
                  <a:pt x="608" y="13"/>
                </a:lnTo>
                <a:lnTo>
                  <a:pt x="609" y="13"/>
                </a:lnTo>
                <a:lnTo>
                  <a:pt x="611" y="21"/>
                </a:lnTo>
                <a:lnTo>
                  <a:pt x="609" y="22"/>
                </a:lnTo>
                <a:close/>
                <a:moveTo>
                  <a:pt x="890" y="21"/>
                </a:moveTo>
                <a:lnTo>
                  <a:pt x="888" y="21"/>
                </a:lnTo>
                <a:lnTo>
                  <a:pt x="890" y="13"/>
                </a:lnTo>
                <a:lnTo>
                  <a:pt x="891" y="13"/>
                </a:lnTo>
                <a:lnTo>
                  <a:pt x="890" y="21"/>
                </a:lnTo>
                <a:close/>
                <a:moveTo>
                  <a:pt x="612" y="21"/>
                </a:moveTo>
                <a:lnTo>
                  <a:pt x="610" y="13"/>
                </a:lnTo>
                <a:lnTo>
                  <a:pt x="612" y="13"/>
                </a:lnTo>
                <a:lnTo>
                  <a:pt x="613" y="21"/>
                </a:lnTo>
                <a:lnTo>
                  <a:pt x="612" y="21"/>
                </a:lnTo>
                <a:close/>
                <a:moveTo>
                  <a:pt x="887" y="21"/>
                </a:moveTo>
                <a:lnTo>
                  <a:pt x="886" y="20"/>
                </a:lnTo>
                <a:lnTo>
                  <a:pt x="887" y="12"/>
                </a:lnTo>
                <a:lnTo>
                  <a:pt x="889" y="13"/>
                </a:lnTo>
                <a:lnTo>
                  <a:pt x="887" y="21"/>
                </a:lnTo>
                <a:close/>
                <a:moveTo>
                  <a:pt x="884" y="20"/>
                </a:moveTo>
                <a:lnTo>
                  <a:pt x="883" y="20"/>
                </a:lnTo>
                <a:lnTo>
                  <a:pt x="885" y="12"/>
                </a:lnTo>
                <a:lnTo>
                  <a:pt x="886" y="12"/>
                </a:lnTo>
                <a:lnTo>
                  <a:pt x="884" y="20"/>
                </a:lnTo>
                <a:close/>
                <a:moveTo>
                  <a:pt x="628" y="18"/>
                </a:moveTo>
                <a:lnTo>
                  <a:pt x="626" y="10"/>
                </a:lnTo>
                <a:lnTo>
                  <a:pt x="628" y="10"/>
                </a:lnTo>
                <a:lnTo>
                  <a:pt x="629" y="18"/>
                </a:lnTo>
                <a:lnTo>
                  <a:pt x="628" y="18"/>
                </a:lnTo>
                <a:close/>
                <a:moveTo>
                  <a:pt x="630" y="18"/>
                </a:moveTo>
                <a:lnTo>
                  <a:pt x="629" y="10"/>
                </a:lnTo>
                <a:lnTo>
                  <a:pt x="630" y="10"/>
                </a:lnTo>
                <a:lnTo>
                  <a:pt x="631" y="18"/>
                </a:lnTo>
                <a:lnTo>
                  <a:pt x="630" y="18"/>
                </a:lnTo>
                <a:close/>
                <a:moveTo>
                  <a:pt x="869" y="18"/>
                </a:moveTo>
                <a:lnTo>
                  <a:pt x="867" y="17"/>
                </a:lnTo>
                <a:lnTo>
                  <a:pt x="869" y="9"/>
                </a:lnTo>
                <a:lnTo>
                  <a:pt x="870" y="9"/>
                </a:lnTo>
                <a:lnTo>
                  <a:pt x="869" y="18"/>
                </a:lnTo>
                <a:close/>
                <a:moveTo>
                  <a:pt x="633" y="18"/>
                </a:moveTo>
                <a:lnTo>
                  <a:pt x="632" y="9"/>
                </a:lnTo>
                <a:lnTo>
                  <a:pt x="633" y="9"/>
                </a:lnTo>
                <a:lnTo>
                  <a:pt x="634" y="17"/>
                </a:lnTo>
                <a:lnTo>
                  <a:pt x="633" y="18"/>
                </a:lnTo>
                <a:close/>
                <a:moveTo>
                  <a:pt x="866" y="17"/>
                </a:moveTo>
                <a:lnTo>
                  <a:pt x="865" y="17"/>
                </a:lnTo>
                <a:lnTo>
                  <a:pt x="866" y="9"/>
                </a:lnTo>
                <a:lnTo>
                  <a:pt x="867" y="9"/>
                </a:lnTo>
                <a:lnTo>
                  <a:pt x="866" y="17"/>
                </a:lnTo>
                <a:close/>
                <a:moveTo>
                  <a:pt x="864" y="16"/>
                </a:moveTo>
                <a:lnTo>
                  <a:pt x="862" y="16"/>
                </a:lnTo>
                <a:lnTo>
                  <a:pt x="863" y="8"/>
                </a:lnTo>
                <a:lnTo>
                  <a:pt x="865" y="9"/>
                </a:lnTo>
                <a:lnTo>
                  <a:pt x="864" y="16"/>
                </a:lnTo>
                <a:close/>
                <a:moveTo>
                  <a:pt x="649" y="15"/>
                </a:moveTo>
                <a:lnTo>
                  <a:pt x="647" y="7"/>
                </a:lnTo>
                <a:lnTo>
                  <a:pt x="649" y="7"/>
                </a:lnTo>
                <a:lnTo>
                  <a:pt x="650" y="15"/>
                </a:lnTo>
                <a:lnTo>
                  <a:pt x="649" y="15"/>
                </a:lnTo>
                <a:close/>
                <a:moveTo>
                  <a:pt x="652" y="15"/>
                </a:moveTo>
                <a:lnTo>
                  <a:pt x="650" y="7"/>
                </a:lnTo>
                <a:lnTo>
                  <a:pt x="652" y="6"/>
                </a:lnTo>
                <a:lnTo>
                  <a:pt x="653" y="14"/>
                </a:lnTo>
                <a:lnTo>
                  <a:pt x="652" y="15"/>
                </a:lnTo>
                <a:close/>
                <a:moveTo>
                  <a:pt x="847" y="14"/>
                </a:moveTo>
                <a:lnTo>
                  <a:pt x="846" y="14"/>
                </a:lnTo>
                <a:lnTo>
                  <a:pt x="847" y="6"/>
                </a:lnTo>
                <a:lnTo>
                  <a:pt x="848" y="6"/>
                </a:lnTo>
                <a:lnTo>
                  <a:pt x="847" y="14"/>
                </a:lnTo>
                <a:close/>
                <a:moveTo>
                  <a:pt x="654" y="14"/>
                </a:moveTo>
                <a:lnTo>
                  <a:pt x="653" y="6"/>
                </a:lnTo>
                <a:lnTo>
                  <a:pt x="654" y="6"/>
                </a:lnTo>
                <a:lnTo>
                  <a:pt x="655" y="14"/>
                </a:lnTo>
                <a:lnTo>
                  <a:pt x="654" y="14"/>
                </a:lnTo>
                <a:close/>
                <a:moveTo>
                  <a:pt x="845" y="14"/>
                </a:moveTo>
                <a:lnTo>
                  <a:pt x="843" y="14"/>
                </a:lnTo>
                <a:lnTo>
                  <a:pt x="844" y="6"/>
                </a:lnTo>
                <a:lnTo>
                  <a:pt x="846" y="6"/>
                </a:lnTo>
                <a:lnTo>
                  <a:pt x="845" y="14"/>
                </a:lnTo>
                <a:close/>
                <a:moveTo>
                  <a:pt x="842" y="14"/>
                </a:moveTo>
                <a:lnTo>
                  <a:pt x="841" y="13"/>
                </a:lnTo>
                <a:lnTo>
                  <a:pt x="842" y="5"/>
                </a:lnTo>
                <a:lnTo>
                  <a:pt x="843" y="6"/>
                </a:lnTo>
                <a:lnTo>
                  <a:pt x="842" y="14"/>
                </a:lnTo>
                <a:close/>
                <a:moveTo>
                  <a:pt x="670" y="12"/>
                </a:moveTo>
                <a:lnTo>
                  <a:pt x="669" y="4"/>
                </a:lnTo>
                <a:lnTo>
                  <a:pt x="670" y="4"/>
                </a:lnTo>
                <a:lnTo>
                  <a:pt x="671" y="12"/>
                </a:lnTo>
                <a:lnTo>
                  <a:pt x="670" y="12"/>
                </a:lnTo>
                <a:close/>
                <a:moveTo>
                  <a:pt x="673" y="12"/>
                </a:moveTo>
                <a:lnTo>
                  <a:pt x="672" y="4"/>
                </a:lnTo>
                <a:lnTo>
                  <a:pt x="673" y="4"/>
                </a:lnTo>
                <a:lnTo>
                  <a:pt x="674" y="12"/>
                </a:lnTo>
                <a:lnTo>
                  <a:pt x="673" y="12"/>
                </a:lnTo>
                <a:close/>
                <a:moveTo>
                  <a:pt x="826" y="12"/>
                </a:moveTo>
                <a:lnTo>
                  <a:pt x="825" y="12"/>
                </a:lnTo>
                <a:lnTo>
                  <a:pt x="826" y="4"/>
                </a:lnTo>
                <a:lnTo>
                  <a:pt x="827" y="4"/>
                </a:lnTo>
                <a:lnTo>
                  <a:pt x="826" y="12"/>
                </a:lnTo>
                <a:close/>
                <a:moveTo>
                  <a:pt x="675" y="12"/>
                </a:moveTo>
                <a:lnTo>
                  <a:pt x="674" y="4"/>
                </a:lnTo>
                <a:lnTo>
                  <a:pt x="676" y="4"/>
                </a:lnTo>
                <a:lnTo>
                  <a:pt x="677" y="12"/>
                </a:lnTo>
                <a:lnTo>
                  <a:pt x="675" y="12"/>
                </a:lnTo>
                <a:close/>
                <a:moveTo>
                  <a:pt x="824" y="11"/>
                </a:moveTo>
                <a:lnTo>
                  <a:pt x="822" y="11"/>
                </a:lnTo>
                <a:lnTo>
                  <a:pt x="823" y="3"/>
                </a:lnTo>
                <a:lnTo>
                  <a:pt x="824" y="4"/>
                </a:lnTo>
                <a:lnTo>
                  <a:pt x="824" y="11"/>
                </a:lnTo>
                <a:close/>
                <a:moveTo>
                  <a:pt x="821" y="11"/>
                </a:moveTo>
                <a:lnTo>
                  <a:pt x="820" y="11"/>
                </a:lnTo>
                <a:lnTo>
                  <a:pt x="820" y="3"/>
                </a:lnTo>
                <a:lnTo>
                  <a:pt x="822" y="3"/>
                </a:lnTo>
                <a:lnTo>
                  <a:pt x="821" y="11"/>
                </a:lnTo>
                <a:close/>
                <a:moveTo>
                  <a:pt x="691" y="10"/>
                </a:moveTo>
                <a:lnTo>
                  <a:pt x="691" y="2"/>
                </a:lnTo>
                <a:lnTo>
                  <a:pt x="692" y="2"/>
                </a:lnTo>
                <a:lnTo>
                  <a:pt x="693" y="10"/>
                </a:lnTo>
                <a:lnTo>
                  <a:pt x="691" y="10"/>
                </a:lnTo>
                <a:close/>
                <a:moveTo>
                  <a:pt x="694" y="10"/>
                </a:moveTo>
                <a:lnTo>
                  <a:pt x="694" y="2"/>
                </a:lnTo>
                <a:lnTo>
                  <a:pt x="695" y="2"/>
                </a:lnTo>
                <a:lnTo>
                  <a:pt x="695" y="10"/>
                </a:lnTo>
                <a:lnTo>
                  <a:pt x="694" y="10"/>
                </a:lnTo>
                <a:close/>
                <a:moveTo>
                  <a:pt x="805" y="10"/>
                </a:moveTo>
                <a:lnTo>
                  <a:pt x="803" y="10"/>
                </a:lnTo>
                <a:lnTo>
                  <a:pt x="804" y="2"/>
                </a:lnTo>
                <a:lnTo>
                  <a:pt x="805" y="2"/>
                </a:lnTo>
                <a:lnTo>
                  <a:pt x="805" y="10"/>
                </a:lnTo>
                <a:close/>
                <a:moveTo>
                  <a:pt x="697" y="10"/>
                </a:moveTo>
                <a:lnTo>
                  <a:pt x="696" y="2"/>
                </a:lnTo>
                <a:lnTo>
                  <a:pt x="698" y="2"/>
                </a:lnTo>
                <a:lnTo>
                  <a:pt x="698" y="10"/>
                </a:lnTo>
                <a:lnTo>
                  <a:pt x="697" y="10"/>
                </a:lnTo>
                <a:close/>
                <a:moveTo>
                  <a:pt x="802" y="10"/>
                </a:moveTo>
                <a:lnTo>
                  <a:pt x="801" y="10"/>
                </a:lnTo>
                <a:lnTo>
                  <a:pt x="801" y="2"/>
                </a:lnTo>
                <a:lnTo>
                  <a:pt x="803" y="2"/>
                </a:lnTo>
                <a:lnTo>
                  <a:pt x="802" y="10"/>
                </a:lnTo>
                <a:close/>
                <a:moveTo>
                  <a:pt x="800" y="10"/>
                </a:moveTo>
                <a:lnTo>
                  <a:pt x="798" y="9"/>
                </a:lnTo>
                <a:lnTo>
                  <a:pt x="799" y="1"/>
                </a:lnTo>
                <a:lnTo>
                  <a:pt x="800" y="2"/>
                </a:lnTo>
                <a:lnTo>
                  <a:pt x="800" y="10"/>
                </a:lnTo>
                <a:close/>
                <a:moveTo>
                  <a:pt x="713" y="9"/>
                </a:moveTo>
                <a:lnTo>
                  <a:pt x="712" y="1"/>
                </a:lnTo>
                <a:lnTo>
                  <a:pt x="714" y="1"/>
                </a:lnTo>
                <a:lnTo>
                  <a:pt x="714" y="9"/>
                </a:lnTo>
                <a:lnTo>
                  <a:pt x="713" y="9"/>
                </a:lnTo>
                <a:close/>
                <a:moveTo>
                  <a:pt x="715" y="9"/>
                </a:moveTo>
                <a:lnTo>
                  <a:pt x="715" y="1"/>
                </a:lnTo>
                <a:lnTo>
                  <a:pt x="716" y="1"/>
                </a:lnTo>
                <a:lnTo>
                  <a:pt x="717" y="9"/>
                </a:lnTo>
                <a:lnTo>
                  <a:pt x="715" y="9"/>
                </a:lnTo>
                <a:close/>
                <a:moveTo>
                  <a:pt x="784" y="9"/>
                </a:moveTo>
                <a:lnTo>
                  <a:pt x="782" y="9"/>
                </a:lnTo>
                <a:lnTo>
                  <a:pt x="783" y="1"/>
                </a:lnTo>
                <a:lnTo>
                  <a:pt x="784" y="1"/>
                </a:lnTo>
                <a:lnTo>
                  <a:pt x="784" y="9"/>
                </a:lnTo>
                <a:close/>
                <a:moveTo>
                  <a:pt x="718" y="9"/>
                </a:moveTo>
                <a:lnTo>
                  <a:pt x="718" y="1"/>
                </a:lnTo>
                <a:lnTo>
                  <a:pt x="719" y="1"/>
                </a:lnTo>
                <a:lnTo>
                  <a:pt x="719" y="9"/>
                </a:lnTo>
                <a:lnTo>
                  <a:pt x="718" y="9"/>
                </a:lnTo>
                <a:close/>
                <a:moveTo>
                  <a:pt x="781" y="9"/>
                </a:moveTo>
                <a:lnTo>
                  <a:pt x="780" y="9"/>
                </a:lnTo>
                <a:lnTo>
                  <a:pt x="780" y="1"/>
                </a:lnTo>
                <a:lnTo>
                  <a:pt x="781" y="1"/>
                </a:lnTo>
                <a:lnTo>
                  <a:pt x="781" y="9"/>
                </a:lnTo>
                <a:close/>
                <a:moveTo>
                  <a:pt x="778" y="8"/>
                </a:moveTo>
                <a:lnTo>
                  <a:pt x="777" y="8"/>
                </a:lnTo>
                <a:lnTo>
                  <a:pt x="777" y="0"/>
                </a:lnTo>
                <a:lnTo>
                  <a:pt x="779" y="0"/>
                </a:lnTo>
                <a:lnTo>
                  <a:pt x="778" y="8"/>
                </a:lnTo>
                <a:close/>
                <a:moveTo>
                  <a:pt x="734" y="8"/>
                </a:moveTo>
                <a:lnTo>
                  <a:pt x="734" y="0"/>
                </a:lnTo>
                <a:lnTo>
                  <a:pt x="735" y="0"/>
                </a:lnTo>
                <a:lnTo>
                  <a:pt x="735" y="8"/>
                </a:lnTo>
                <a:lnTo>
                  <a:pt x="734" y="8"/>
                </a:lnTo>
                <a:close/>
                <a:moveTo>
                  <a:pt x="737" y="8"/>
                </a:moveTo>
                <a:lnTo>
                  <a:pt x="737" y="0"/>
                </a:lnTo>
                <a:lnTo>
                  <a:pt x="738" y="0"/>
                </a:lnTo>
                <a:lnTo>
                  <a:pt x="738" y="8"/>
                </a:lnTo>
                <a:lnTo>
                  <a:pt x="737" y="8"/>
                </a:lnTo>
                <a:close/>
                <a:moveTo>
                  <a:pt x="762" y="8"/>
                </a:moveTo>
                <a:lnTo>
                  <a:pt x="761" y="8"/>
                </a:lnTo>
                <a:lnTo>
                  <a:pt x="761" y="0"/>
                </a:lnTo>
                <a:lnTo>
                  <a:pt x="762" y="0"/>
                </a:lnTo>
                <a:lnTo>
                  <a:pt x="762" y="8"/>
                </a:lnTo>
                <a:close/>
                <a:moveTo>
                  <a:pt x="739" y="8"/>
                </a:moveTo>
                <a:lnTo>
                  <a:pt x="739" y="0"/>
                </a:lnTo>
                <a:lnTo>
                  <a:pt x="741" y="0"/>
                </a:lnTo>
                <a:lnTo>
                  <a:pt x="741" y="8"/>
                </a:lnTo>
                <a:lnTo>
                  <a:pt x="739" y="8"/>
                </a:lnTo>
                <a:close/>
                <a:moveTo>
                  <a:pt x="759" y="8"/>
                </a:moveTo>
                <a:lnTo>
                  <a:pt x="758" y="8"/>
                </a:lnTo>
                <a:lnTo>
                  <a:pt x="758" y="0"/>
                </a:lnTo>
                <a:lnTo>
                  <a:pt x="759" y="0"/>
                </a:lnTo>
                <a:lnTo>
                  <a:pt x="759" y="8"/>
                </a:lnTo>
                <a:close/>
                <a:moveTo>
                  <a:pt x="757" y="8"/>
                </a:moveTo>
                <a:lnTo>
                  <a:pt x="755" y="8"/>
                </a:lnTo>
                <a:lnTo>
                  <a:pt x="755" y="0"/>
                </a:lnTo>
                <a:lnTo>
                  <a:pt x="757" y="0"/>
                </a:lnTo>
                <a:lnTo>
                  <a:pt x="757" y="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07C53E15-D6C3-4A79-B7D3-736DBD085D69}"/>
              </a:ext>
            </a:extLst>
          </p:cNvPr>
          <p:cNvSpPr/>
          <p:nvPr/>
        </p:nvSpPr>
        <p:spPr>
          <a:xfrm>
            <a:off x="3424211" y="2583022"/>
            <a:ext cx="3096446" cy="3096447"/>
          </a:xfrm>
          <a:prstGeom prst="ellipse">
            <a:avLst/>
          </a:prstGeom>
          <a:solidFill>
            <a:schemeClr val="accent4"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Freeform 11">
            <a:extLst>
              <a:ext uri="{FF2B5EF4-FFF2-40B4-BE49-F238E27FC236}">
                <a16:creationId xmlns:a16="http://schemas.microsoft.com/office/drawing/2014/main" id="{7345D5C7-BD3E-4E58-9501-142CDF3F2F87}"/>
              </a:ext>
            </a:extLst>
          </p:cNvPr>
          <p:cNvSpPr>
            <a:spLocks noEditPoints="1"/>
          </p:cNvSpPr>
          <p:nvPr/>
        </p:nvSpPr>
        <p:spPr bwMode="auto">
          <a:xfrm>
            <a:off x="5716164" y="2440508"/>
            <a:ext cx="3390504" cy="3381475"/>
          </a:xfrm>
          <a:custGeom>
            <a:avLst/>
            <a:gdLst>
              <a:gd name="T0" fmla="*/ 784 w 1502"/>
              <a:gd name="T1" fmla="*/ 1489 h 1498"/>
              <a:gd name="T2" fmla="*/ 826 w 1502"/>
              <a:gd name="T3" fmla="*/ 1494 h 1498"/>
              <a:gd name="T4" fmla="*/ 635 w 1502"/>
              <a:gd name="T5" fmla="*/ 1489 h 1498"/>
              <a:gd name="T6" fmla="*/ 894 w 1502"/>
              <a:gd name="T7" fmla="*/ 1476 h 1498"/>
              <a:gd name="T8" fmla="*/ 569 w 1502"/>
              <a:gd name="T9" fmla="*/ 1476 h 1498"/>
              <a:gd name="T10" fmla="*/ 971 w 1502"/>
              <a:gd name="T11" fmla="*/ 1457 h 1498"/>
              <a:gd name="T12" fmla="*/ 494 w 1502"/>
              <a:gd name="T13" fmla="*/ 1444 h 1498"/>
              <a:gd name="T14" fmla="*/ 1039 w 1502"/>
              <a:gd name="T15" fmla="*/ 1441 h 1498"/>
              <a:gd name="T16" fmla="*/ 428 w 1502"/>
              <a:gd name="T17" fmla="*/ 1417 h 1498"/>
              <a:gd name="T18" fmla="*/ 390 w 1502"/>
              <a:gd name="T19" fmla="*/ 1406 h 1498"/>
              <a:gd name="T20" fmla="*/ 353 w 1502"/>
              <a:gd name="T21" fmla="*/ 1385 h 1498"/>
              <a:gd name="T22" fmla="*/ 1171 w 1502"/>
              <a:gd name="T23" fmla="*/ 1370 h 1498"/>
              <a:gd name="T24" fmla="*/ 297 w 1502"/>
              <a:gd name="T25" fmla="*/ 1346 h 1498"/>
              <a:gd name="T26" fmla="*/ 269 w 1502"/>
              <a:gd name="T27" fmla="*/ 1313 h 1498"/>
              <a:gd name="T28" fmla="*/ 1257 w 1502"/>
              <a:gd name="T29" fmla="*/ 1302 h 1498"/>
              <a:gd name="T30" fmla="*/ 1280 w 1502"/>
              <a:gd name="T31" fmla="*/ 1269 h 1498"/>
              <a:gd name="T32" fmla="*/ 1314 w 1502"/>
              <a:gd name="T33" fmla="*/ 1244 h 1498"/>
              <a:gd name="T34" fmla="*/ 160 w 1502"/>
              <a:gd name="T35" fmla="*/ 1212 h 1498"/>
              <a:gd name="T36" fmla="*/ 1352 w 1502"/>
              <a:gd name="T37" fmla="*/ 1184 h 1498"/>
              <a:gd name="T38" fmla="*/ 121 w 1502"/>
              <a:gd name="T39" fmla="*/ 1157 h 1498"/>
              <a:gd name="T40" fmla="*/ 1395 w 1502"/>
              <a:gd name="T41" fmla="*/ 1118 h 1498"/>
              <a:gd name="T42" fmla="*/ 88 w 1502"/>
              <a:gd name="T43" fmla="*/ 1084 h 1498"/>
              <a:gd name="T44" fmla="*/ 1434 w 1502"/>
              <a:gd name="T45" fmla="*/ 1059 h 1498"/>
              <a:gd name="T46" fmla="*/ 59 w 1502"/>
              <a:gd name="T47" fmla="*/ 1019 h 1498"/>
              <a:gd name="T48" fmla="*/ 38 w 1502"/>
              <a:gd name="T49" fmla="*/ 985 h 1498"/>
              <a:gd name="T50" fmla="*/ 26 w 1502"/>
              <a:gd name="T51" fmla="*/ 945 h 1498"/>
              <a:gd name="T52" fmla="*/ 1482 w 1502"/>
              <a:gd name="T53" fmla="*/ 918 h 1498"/>
              <a:gd name="T54" fmla="*/ 11 w 1502"/>
              <a:gd name="T55" fmla="*/ 878 h 1498"/>
              <a:gd name="T56" fmla="*/ 13 w 1502"/>
              <a:gd name="T57" fmla="*/ 836 h 1498"/>
              <a:gd name="T58" fmla="*/ 1499 w 1502"/>
              <a:gd name="T59" fmla="*/ 810 h 1498"/>
              <a:gd name="T60" fmla="*/ 1493 w 1502"/>
              <a:gd name="T61" fmla="*/ 769 h 1498"/>
              <a:gd name="T62" fmla="*/ 1501 w 1502"/>
              <a:gd name="T63" fmla="*/ 728 h 1498"/>
              <a:gd name="T64" fmla="*/ 10 w 1502"/>
              <a:gd name="T65" fmla="*/ 688 h 1498"/>
              <a:gd name="T66" fmla="*/ 1496 w 1502"/>
              <a:gd name="T67" fmla="*/ 657 h 1498"/>
              <a:gd name="T68" fmla="*/ 18 w 1502"/>
              <a:gd name="T69" fmla="*/ 622 h 1498"/>
              <a:gd name="T70" fmla="*/ 1474 w 1502"/>
              <a:gd name="T71" fmla="*/ 579 h 1498"/>
              <a:gd name="T72" fmla="*/ 37 w 1502"/>
              <a:gd name="T73" fmla="*/ 543 h 1498"/>
              <a:gd name="T74" fmla="*/ 1455 w 1502"/>
              <a:gd name="T75" fmla="*/ 513 h 1498"/>
              <a:gd name="T76" fmla="*/ 52 w 1502"/>
              <a:gd name="T77" fmla="*/ 474 h 1498"/>
              <a:gd name="T78" fmla="*/ 75 w 1502"/>
              <a:gd name="T79" fmla="*/ 441 h 1498"/>
              <a:gd name="T80" fmla="*/ 85 w 1502"/>
              <a:gd name="T81" fmla="*/ 401 h 1498"/>
              <a:gd name="T82" fmla="*/ 1402 w 1502"/>
              <a:gd name="T83" fmla="*/ 376 h 1498"/>
              <a:gd name="T84" fmla="*/ 128 w 1502"/>
              <a:gd name="T85" fmla="*/ 345 h 1498"/>
              <a:gd name="T86" fmla="*/ 145 w 1502"/>
              <a:gd name="T87" fmla="*/ 306 h 1498"/>
              <a:gd name="T88" fmla="*/ 1334 w 1502"/>
              <a:gd name="T89" fmla="*/ 290 h 1498"/>
              <a:gd name="T90" fmla="*/ 1307 w 1502"/>
              <a:gd name="T91" fmla="*/ 258 h 1498"/>
              <a:gd name="T92" fmla="*/ 1287 w 1502"/>
              <a:gd name="T93" fmla="*/ 224 h 1498"/>
              <a:gd name="T94" fmla="*/ 251 w 1502"/>
              <a:gd name="T95" fmla="*/ 201 h 1498"/>
              <a:gd name="T96" fmla="*/ 1234 w 1502"/>
              <a:gd name="T97" fmla="*/ 176 h 1498"/>
              <a:gd name="T98" fmla="*/ 302 w 1502"/>
              <a:gd name="T99" fmla="*/ 159 h 1498"/>
              <a:gd name="T100" fmla="*/ 1165 w 1502"/>
              <a:gd name="T101" fmla="*/ 134 h 1498"/>
              <a:gd name="T102" fmla="*/ 369 w 1502"/>
              <a:gd name="T103" fmla="*/ 113 h 1498"/>
              <a:gd name="T104" fmla="*/ 1106 w 1502"/>
              <a:gd name="T105" fmla="*/ 98 h 1498"/>
              <a:gd name="T106" fmla="*/ 427 w 1502"/>
              <a:gd name="T107" fmla="*/ 73 h 1498"/>
              <a:gd name="T108" fmla="*/ 466 w 1502"/>
              <a:gd name="T109" fmla="*/ 64 h 1498"/>
              <a:gd name="T110" fmla="*/ 501 w 1502"/>
              <a:gd name="T111" fmla="*/ 43 h 1498"/>
              <a:gd name="T112" fmla="*/ 973 w 1502"/>
              <a:gd name="T113" fmla="*/ 33 h 1498"/>
              <a:gd name="T114" fmla="*/ 570 w 1502"/>
              <a:gd name="T115" fmla="*/ 30 h 1498"/>
              <a:gd name="T116" fmla="*/ 609 w 1502"/>
              <a:gd name="T117" fmla="*/ 13 h 1498"/>
              <a:gd name="T118" fmla="*/ 864 w 1502"/>
              <a:gd name="T119" fmla="*/ 16 h 1498"/>
              <a:gd name="T120" fmla="*/ 822 w 1502"/>
              <a:gd name="T121" fmla="*/ 11 h 1498"/>
              <a:gd name="T122" fmla="*/ 784 w 1502"/>
              <a:gd name="T123" fmla="*/ 1 h 14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502" h="1498">
                <a:moveTo>
                  <a:pt x="745" y="1498"/>
                </a:moveTo>
                <a:lnTo>
                  <a:pt x="744" y="1498"/>
                </a:lnTo>
                <a:lnTo>
                  <a:pt x="744" y="1490"/>
                </a:lnTo>
                <a:lnTo>
                  <a:pt x="746" y="1490"/>
                </a:lnTo>
                <a:lnTo>
                  <a:pt x="745" y="1498"/>
                </a:lnTo>
                <a:close/>
                <a:moveTo>
                  <a:pt x="743" y="1498"/>
                </a:moveTo>
                <a:lnTo>
                  <a:pt x="741" y="1498"/>
                </a:lnTo>
                <a:lnTo>
                  <a:pt x="742" y="1490"/>
                </a:lnTo>
                <a:lnTo>
                  <a:pt x="743" y="1490"/>
                </a:lnTo>
                <a:lnTo>
                  <a:pt x="743" y="1498"/>
                </a:lnTo>
                <a:close/>
                <a:moveTo>
                  <a:pt x="760" y="1498"/>
                </a:moveTo>
                <a:lnTo>
                  <a:pt x="760" y="1490"/>
                </a:lnTo>
                <a:lnTo>
                  <a:pt x="761" y="1490"/>
                </a:lnTo>
                <a:lnTo>
                  <a:pt x="762" y="1498"/>
                </a:lnTo>
                <a:lnTo>
                  <a:pt x="760" y="1498"/>
                </a:lnTo>
                <a:close/>
                <a:moveTo>
                  <a:pt x="740" y="1498"/>
                </a:moveTo>
                <a:lnTo>
                  <a:pt x="739" y="1498"/>
                </a:lnTo>
                <a:lnTo>
                  <a:pt x="739" y="1490"/>
                </a:lnTo>
                <a:lnTo>
                  <a:pt x="740" y="1490"/>
                </a:lnTo>
                <a:lnTo>
                  <a:pt x="740" y="1498"/>
                </a:lnTo>
                <a:close/>
                <a:moveTo>
                  <a:pt x="763" y="1498"/>
                </a:moveTo>
                <a:lnTo>
                  <a:pt x="763" y="1490"/>
                </a:lnTo>
                <a:lnTo>
                  <a:pt x="764" y="1490"/>
                </a:lnTo>
                <a:lnTo>
                  <a:pt x="764" y="1498"/>
                </a:lnTo>
                <a:lnTo>
                  <a:pt x="763" y="1498"/>
                </a:lnTo>
                <a:close/>
                <a:moveTo>
                  <a:pt x="766" y="1498"/>
                </a:moveTo>
                <a:lnTo>
                  <a:pt x="765" y="1490"/>
                </a:lnTo>
                <a:lnTo>
                  <a:pt x="767" y="1490"/>
                </a:lnTo>
                <a:lnTo>
                  <a:pt x="767" y="1498"/>
                </a:lnTo>
                <a:lnTo>
                  <a:pt x="766" y="1498"/>
                </a:lnTo>
                <a:close/>
                <a:moveTo>
                  <a:pt x="724" y="1498"/>
                </a:moveTo>
                <a:lnTo>
                  <a:pt x="722" y="1498"/>
                </a:lnTo>
                <a:lnTo>
                  <a:pt x="723" y="1490"/>
                </a:lnTo>
                <a:lnTo>
                  <a:pt x="724" y="1490"/>
                </a:lnTo>
                <a:lnTo>
                  <a:pt x="724" y="1498"/>
                </a:lnTo>
                <a:close/>
                <a:moveTo>
                  <a:pt x="721" y="1497"/>
                </a:moveTo>
                <a:lnTo>
                  <a:pt x="720" y="1497"/>
                </a:lnTo>
                <a:lnTo>
                  <a:pt x="720" y="1489"/>
                </a:lnTo>
                <a:lnTo>
                  <a:pt x="721" y="1489"/>
                </a:lnTo>
                <a:lnTo>
                  <a:pt x="721" y="1497"/>
                </a:lnTo>
                <a:close/>
                <a:moveTo>
                  <a:pt x="782" y="1497"/>
                </a:moveTo>
                <a:lnTo>
                  <a:pt x="782" y="1489"/>
                </a:lnTo>
                <a:lnTo>
                  <a:pt x="783" y="1489"/>
                </a:lnTo>
                <a:lnTo>
                  <a:pt x="783" y="1497"/>
                </a:lnTo>
                <a:lnTo>
                  <a:pt x="782" y="1497"/>
                </a:lnTo>
                <a:close/>
                <a:moveTo>
                  <a:pt x="718" y="1497"/>
                </a:moveTo>
                <a:lnTo>
                  <a:pt x="717" y="1497"/>
                </a:lnTo>
                <a:lnTo>
                  <a:pt x="717" y="1489"/>
                </a:lnTo>
                <a:lnTo>
                  <a:pt x="719" y="1489"/>
                </a:lnTo>
                <a:lnTo>
                  <a:pt x="718" y="1497"/>
                </a:lnTo>
                <a:close/>
                <a:moveTo>
                  <a:pt x="785" y="1497"/>
                </a:moveTo>
                <a:lnTo>
                  <a:pt x="784" y="1489"/>
                </a:lnTo>
                <a:lnTo>
                  <a:pt x="786" y="1489"/>
                </a:lnTo>
                <a:lnTo>
                  <a:pt x="786" y="1497"/>
                </a:lnTo>
                <a:lnTo>
                  <a:pt x="785" y="1497"/>
                </a:lnTo>
                <a:close/>
                <a:moveTo>
                  <a:pt x="787" y="1497"/>
                </a:moveTo>
                <a:lnTo>
                  <a:pt x="787" y="1489"/>
                </a:lnTo>
                <a:lnTo>
                  <a:pt x="788" y="1489"/>
                </a:lnTo>
                <a:lnTo>
                  <a:pt x="789" y="1497"/>
                </a:lnTo>
                <a:lnTo>
                  <a:pt x="787" y="1497"/>
                </a:lnTo>
                <a:close/>
                <a:moveTo>
                  <a:pt x="702" y="1496"/>
                </a:moveTo>
                <a:lnTo>
                  <a:pt x="701" y="1496"/>
                </a:lnTo>
                <a:lnTo>
                  <a:pt x="701" y="1488"/>
                </a:lnTo>
                <a:lnTo>
                  <a:pt x="703" y="1489"/>
                </a:lnTo>
                <a:lnTo>
                  <a:pt x="702" y="1496"/>
                </a:lnTo>
                <a:close/>
                <a:moveTo>
                  <a:pt x="700" y="1496"/>
                </a:moveTo>
                <a:lnTo>
                  <a:pt x="698" y="1496"/>
                </a:lnTo>
                <a:lnTo>
                  <a:pt x="699" y="1488"/>
                </a:lnTo>
                <a:lnTo>
                  <a:pt x="700" y="1488"/>
                </a:lnTo>
                <a:lnTo>
                  <a:pt x="700" y="1496"/>
                </a:lnTo>
                <a:close/>
                <a:moveTo>
                  <a:pt x="803" y="1496"/>
                </a:moveTo>
                <a:lnTo>
                  <a:pt x="803" y="1488"/>
                </a:lnTo>
                <a:lnTo>
                  <a:pt x="804" y="1488"/>
                </a:lnTo>
                <a:lnTo>
                  <a:pt x="805" y="1496"/>
                </a:lnTo>
                <a:lnTo>
                  <a:pt x="803" y="1496"/>
                </a:lnTo>
                <a:close/>
                <a:moveTo>
                  <a:pt x="697" y="1496"/>
                </a:moveTo>
                <a:lnTo>
                  <a:pt x="696" y="1496"/>
                </a:lnTo>
                <a:lnTo>
                  <a:pt x="696" y="1488"/>
                </a:lnTo>
                <a:lnTo>
                  <a:pt x="697" y="1488"/>
                </a:lnTo>
                <a:lnTo>
                  <a:pt x="697" y="1496"/>
                </a:lnTo>
                <a:close/>
                <a:moveTo>
                  <a:pt x="806" y="1496"/>
                </a:moveTo>
                <a:lnTo>
                  <a:pt x="806" y="1488"/>
                </a:lnTo>
                <a:lnTo>
                  <a:pt x="807" y="1488"/>
                </a:lnTo>
                <a:lnTo>
                  <a:pt x="807" y="1496"/>
                </a:lnTo>
                <a:lnTo>
                  <a:pt x="806" y="1496"/>
                </a:lnTo>
                <a:close/>
                <a:moveTo>
                  <a:pt x="809" y="1496"/>
                </a:moveTo>
                <a:lnTo>
                  <a:pt x="808" y="1488"/>
                </a:lnTo>
                <a:lnTo>
                  <a:pt x="809" y="1488"/>
                </a:lnTo>
                <a:lnTo>
                  <a:pt x="810" y="1496"/>
                </a:lnTo>
                <a:lnTo>
                  <a:pt x="809" y="1496"/>
                </a:lnTo>
                <a:close/>
                <a:moveTo>
                  <a:pt x="681" y="1495"/>
                </a:moveTo>
                <a:lnTo>
                  <a:pt x="679" y="1495"/>
                </a:lnTo>
                <a:lnTo>
                  <a:pt x="680" y="1487"/>
                </a:lnTo>
                <a:lnTo>
                  <a:pt x="681" y="1487"/>
                </a:lnTo>
                <a:lnTo>
                  <a:pt x="681" y="1495"/>
                </a:lnTo>
                <a:close/>
                <a:moveTo>
                  <a:pt x="678" y="1495"/>
                </a:moveTo>
                <a:lnTo>
                  <a:pt x="676" y="1494"/>
                </a:lnTo>
                <a:lnTo>
                  <a:pt x="677" y="1486"/>
                </a:lnTo>
                <a:lnTo>
                  <a:pt x="679" y="1487"/>
                </a:lnTo>
                <a:lnTo>
                  <a:pt x="678" y="1495"/>
                </a:lnTo>
                <a:close/>
                <a:moveTo>
                  <a:pt x="825" y="1494"/>
                </a:moveTo>
                <a:lnTo>
                  <a:pt x="824" y="1486"/>
                </a:lnTo>
                <a:lnTo>
                  <a:pt x="826" y="1486"/>
                </a:lnTo>
                <a:lnTo>
                  <a:pt x="826" y="1494"/>
                </a:lnTo>
                <a:lnTo>
                  <a:pt x="825" y="1494"/>
                </a:lnTo>
                <a:close/>
                <a:moveTo>
                  <a:pt x="675" y="1494"/>
                </a:moveTo>
                <a:lnTo>
                  <a:pt x="674" y="1494"/>
                </a:lnTo>
                <a:lnTo>
                  <a:pt x="675" y="1486"/>
                </a:lnTo>
                <a:lnTo>
                  <a:pt x="676" y="1486"/>
                </a:lnTo>
                <a:lnTo>
                  <a:pt x="675" y="1494"/>
                </a:lnTo>
                <a:close/>
                <a:moveTo>
                  <a:pt x="828" y="1494"/>
                </a:moveTo>
                <a:lnTo>
                  <a:pt x="827" y="1486"/>
                </a:lnTo>
                <a:lnTo>
                  <a:pt x="828" y="1486"/>
                </a:lnTo>
                <a:lnTo>
                  <a:pt x="829" y="1494"/>
                </a:lnTo>
                <a:lnTo>
                  <a:pt x="828" y="1494"/>
                </a:lnTo>
                <a:close/>
                <a:moveTo>
                  <a:pt x="830" y="1494"/>
                </a:moveTo>
                <a:lnTo>
                  <a:pt x="830" y="1486"/>
                </a:lnTo>
                <a:lnTo>
                  <a:pt x="831" y="1486"/>
                </a:lnTo>
                <a:lnTo>
                  <a:pt x="832" y="1494"/>
                </a:lnTo>
                <a:lnTo>
                  <a:pt x="830" y="1494"/>
                </a:lnTo>
                <a:close/>
                <a:moveTo>
                  <a:pt x="659" y="1493"/>
                </a:moveTo>
                <a:lnTo>
                  <a:pt x="658" y="1492"/>
                </a:lnTo>
                <a:lnTo>
                  <a:pt x="659" y="1484"/>
                </a:lnTo>
                <a:lnTo>
                  <a:pt x="660" y="1485"/>
                </a:lnTo>
                <a:lnTo>
                  <a:pt x="659" y="1493"/>
                </a:lnTo>
                <a:close/>
                <a:moveTo>
                  <a:pt x="656" y="1492"/>
                </a:moveTo>
                <a:lnTo>
                  <a:pt x="655" y="1492"/>
                </a:lnTo>
                <a:lnTo>
                  <a:pt x="656" y="1484"/>
                </a:lnTo>
                <a:lnTo>
                  <a:pt x="657" y="1484"/>
                </a:lnTo>
                <a:lnTo>
                  <a:pt x="656" y="1492"/>
                </a:lnTo>
                <a:close/>
                <a:moveTo>
                  <a:pt x="846" y="1492"/>
                </a:moveTo>
                <a:lnTo>
                  <a:pt x="845" y="1484"/>
                </a:lnTo>
                <a:lnTo>
                  <a:pt x="847" y="1484"/>
                </a:lnTo>
                <a:lnTo>
                  <a:pt x="848" y="1492"/>
                </a:lnTo>
                <a:lnTo>
                  <a:pt x="846" y="1492"/>
                </a:lnTo>
                <a:close/>
                <a:moveTo>
                  <a:pt x="654" y="1492"/>
                </a:moveTo>
                <a:lnTo>
                  <a:pt x="652" y="1492"/>
                </a:lnTo>
                <a:lnTo>
                  <a:pt x="654" y="1484"/>
                </a:lnTo>
                <a:lnTo>
                  <a:pt x="655" y="1484"/>
                </a:lnTo>
                <a:lnTo>
                  <a:pt x="654" y="1492"/>
                </a:lnTo>
                <a:close/>
                <a:moveTo>
                  <a:pt x="849" y="1492"/>
                </a:moveTo>
                <a:lnTo>
                  <a:pt x="848" y="1484"/>
                </a:lnTo>
                <a:lnTo>
                  <a:pt x="849" y="1484"/>
                </a:lnTo>
                <a:lnTo>
                  <a:pt x="850" y="1491"/>
                </a:lnTo>
                <a:lnTo>
                  <a:pt x="849" y="1492"/>
                </a:lnTo>
                <a:close/>
                <a:moveTo>
                  <a:pt x="852" y="1491"/>
                </a:moveTo>
                <a:lnTo>
                  <a:pt x="851" y="1483"/>
                </a:lnTo>
                <a:lnTo>
                  <a:pt x="852" y="1483"/>
                </a:lnTo>
                <a:lnTo>
                  <a:pt x="853" y="1491"/>
                </a:lnTo>
                <a:lnTo>
                  <a:pt x="852" y="1491"/>
                </a:lnTo>
                <a:close/>
                <a:moveTo>
                  <a:pt x="638" y="1490"/>
                </a:moveTo>
                <a:lnTo>
                  <a:pt x="636" y="1489"/>
                </a:lnTo>
                <a:lnTo>
                  <a:pt x="637" y="1482"/>
                </a:lnTo>
                <a:lnTo>
                  <a:pt x="639" y="1482"/>
                </a:lnTo>
                <a:lnTo>
                  <a:pt x="638" y="1490"/>
                </a:lnTo>
                <a:close/>
                <a:moveTo>
                  <a:pt x="635" y="1489"/>
                </a:moveTo>
                <a:lnTo>
                  <a:pt x="634" y="1489"/>
                </a:lnTo>
                <a:lnTo>
                  <a:pt x="635" y="1481"/>
                </a:lnTo>
                <a:lnTo>
                  <a:pt x="636" y="1481"/>
                </a:lnTo>
                <a:lnTo>
                  <a:pt x="635" y="1489"/>
                </a:lnTo>
                <a:close/>
                <a:moveTo>
                  <a:pt x="868" y="1489"/>
                </a:moveTo>
                <a:lnTo>
                  <a:pt x="867" y="1481"/>
                </a:lnTo>
                <a:lnTo>
                  <a:pt x="868" y="1481"/>
                </a:lnTo>
                <a:lnTo>
                  <a:pt x="869" y="1489"/>
                </a:lnTo>
                <a:lnTo>
                  <a:pt x="868" y="1489"/>
                </a:lnTo>
                <a:close/>
                <a:moveTo>
                  <a:pt x="632" y="1489"/>
                </a:moveTo>
                <a:lnTo>
                  <a:pt x="631" y="1489"/>
                </a:lnTo>
                <a:lnTo>
                  <a:pt x="632" y="1481"/>
                </a:lnTo>
                <a:lnTo>
                  <a:pt x="633" y="1481"/>
                </a:lnTo>
                <a:lnTo>
                  <a:pt x="632" y="1489"/>
                </a:lnTo>
                <a:close/>
                <a:moveTo>
                  <a:pt x="871" y="1489"/>
                </a:moveTo>
                <a:lnTo>
                  <a:pt x="869" y="1481"/>
                </a:lnTo>
                <a:lnTo>
                  <a:pt x="871" y="1480"/>
                </a:lnTo>
                <a:lnTo>
                  <a:pt x="872" y="1488"/>
                </a:lnTo>
                <a:lnTo>
                  <a:pt x="871" y="1489"/>
                </a:lnTo>
                <a:close/>
                <a:moveTo>
                  <a:pt x="873" y="1488"/>
                </a:moveTo>
                <a:lnTo>
                  <a:pt x="872" y="1480"/>
                </a:lnTo>
                <a:lnTo>
                  <a:pt x="873" y="1480"/>
                </a:lnTo>
                <a:lnTo>
                  <a:pt x="875" y="1488"/>
                </a:lnTo>
                <a:lnTo>
                  <a:pt x="873" y="1488"/>
                </a:lnTo>
                <a:close/>
                <a:moveTo>
                  <a:pt x="616" y="1486"/>
                </a:moveTo>
                <a:lnTo>
                  <a:pt x="615" y="1486"/>
                </a:lnTo>
                <a:lnTo>
                  <a:pt x="616" y="1478"/>
                </a:lnTo>
                <a:lnTo>
                  <a:pt x="618" y="1478"/>
                </a:lnTo>
                <a:lnTo>
                  <a:pt x="616" y="1486"/>
                </a:lnTo>
                <a:close/>
                <a:moveTo>
                  <a:pt x="614" y="1486"/>
                </a:moveTo>
                <a:lnTo>
                  <a:pt x="612" y="1485"/>
                </a:lnTo>
                <a:lnTo>
                  <a:pt x="614" y="1478"/>
                </a:lnTo>
                <a:lnTo>
                  <a:pt x="615" y="1478"/>
                </a:lnTo>
                <a:lnTo>
                  <a:pt x="614" y="1486"/>
                </a:lnTo>
                <a:close/>
                <a:moveTo>
                  <a:pt x="889" y="1485"/>
                </a:moveTo>
                <a:lnTo>
                  <a:pt x="888" y="1477"/>
                </a:lnTo>
                <a:lnTo>
                  <a:pt x="889" y="1477"/>
                </a:lnTo>
                <a:lnTo>
                  <a:pt x="891" y="1485"/>
                </a:lnTo>
                <a:lnTo>
                  <a:pt x="889" y="1485"/>
                </a:lnTo>
                <a:close/>
                <a:moveTo>
                  <a:pt x="611" y="1485"/>
                </a:moveTo>
                <a:lnTo>
                  <a:pt x="610" y="1485"/>
                </a:lnTo>
                <a:lnTo>
                  <a:pt x="611" y="1477"/>
                </a:lnTo>
                <a:lnTo>
                  <a:pt x="613" y="1477"/>
                </a:lnTo>
                <a:lnTo>
                  <a:pt x="611" y="1485"/>
                </a:lnTo>
                <a:close/>
                <a:moveTo>
                  <a:pt x="892" y="1485"/>
                </a:moveTo>
                <a:lnTo>
                  <a:pt x="890" y="1477"/>
                </a:lnTo>
                <a:lnTo>
                  <a:pt x="892" y="1477"/>
                </a:lnTo>
                <a:lnTo>
                  <a:pt x="893" y="1485"/>
                </a:lnTo>
                <a:lnTo>
                  <a:pt x="892" y="1485"/>
                </a:lnTo>
                <a:close/>
                <a:moveTo>
                  <a:pt x="895" y="1484"/>
                </a:moveTo>
                <a:lnTo>
                  <a:pt x="893" y="1476"/>
                </a:lnTo>
                <a:lnTo>
                  <a:pt x="894" y="1476"/>
                </a:lnTo>
                <a:lnTo>
                  <a:pt x="896" y="1484"/>
                </a:lnTo>
                <a:lnTo>
                  <a:pt x="895" y="1484"/>
                </a:lnTo>
                <a:close/>
                <a:moveTo>
                  <a:pt x="595" y="1482"/>
                </a:moveTo>
                <a:lnTo>
                  <a:pt x="594" y="1482"/>
                </a:lnTo>
                <a:lnTo>
                  <a:pt x="595" y="1474"/>
                </a:lnTo>
                <a:lnTo>
                  <a:pt x="597" y="1474"/>
                </a:lnTo>
                <a:lnTo>
                  <a:pt x="595" y="1482"/>
                </a:lnTo>
                <a:close/>
                <a:moveTo>
                  <a:pt x="592" y="1481"/>
                </a:moveTo>
                <a:lnTo>
                  <a:pt x="591" y="1481"/>
                </a:lnTo>
                <a:lnTo>
                  <a:pt x="593" y="1473"/>
                </a:lnTo>
                <a:lnTo>
                  <a:pt x="594" y="1474"/>
                </a:lnTo>
                <a:lnTo>
                  <a:pt x="592" y="1481"/>
                </a:lnTo>
                <a:close/>
                <a:moveTo>
                  <a:pt x="911" y="1481"/>
                </a:moveTo>
                <a:lnTo>
                  <a:pt x="909" y="1473"/>
                </a:lnTo>
                <a:lnTo>
                  <a:pt x="910" y="1473"/>
                </a:lnTo>
                <a:lnTo>
                  <a:pt x="912" y="1481"/>
                </a:lnTo>
                <a:lnTo>
                  <a:pt x="911" y="1481"/>
                </a:lnTo>
                <a:close/>
                <a:moveTo>
                  <a:pt x="590" y="1481"/>
                </a:moveTo>
                <a:lnTo>
                  <a:pt x="588" y="1481"/>
                </a:lnTo>
                <a:lnTo>
                  <a:pt x="590" y="1473"/>
                </a:lnTo>
                <a:lnTo>
                  <a:pt x="591" y="1473"/>
                </a:lnTo>
                <a:lnTo>
                  <a:pt x="590" y="1481"/>
                </a:lnTo>
                <a:close/>
                <a:moveTo>
                  <a:pt x="913" y="1481"/>
                </a:moveTo>
                <a:lnTo>
                  <a:pt x="912" y="1473"/>
                </a:lnTo>
                <a:lnTo>
                  <a:pt x="913" y="1472"/>
                </a:lnTo>
                <a:lnTo>
                  <a:pt x="915" y="1480"/>
                </a:lnTo>
                <a:lnTo>
                  <a:pt x="913" y="1481"/>
                </a:lnTo>
                <a:close/>
                <a:moveTo>
                  <a:pt x="916" y="1480"/>
                </a:moveTo>
                <a:lnTo>
                  <a:pt x="914" y="1472"/>
                </a:lnTo>
                <a:lnTo>
                  <a:pt x="915" y="1472"/>
                </a:lnTo>
                <a:lnTo>
                  <a:pt x="917" y="1480"/>
                </a:lnTo>
                <a:lnTo>
                  <a:pt x="916" y="1480"/>
                </a:lnTo>
                <a:close/>
                <a:moveTo>
                  <a:pt x="574" y="1477"/>
                </a:moveTo>
                <a:lnTo>
                  <a:pt x="573" y="1477"/>
                </a:lnTo>
                <a:lnTo>
                  <a:pt x="575" y="1469"/>
                </a:lnTo>
                <a:lnTo>
                  <a:pt x="576" y="1469"/>
                </a:lnTo>
                <a:lnTo>
                  <a:pt x="574" y="1477"/>
                </a:lnTo>
                <a:close/>
                <a:moveTo>
                  <a:pt x="571" y="1477"/>
                </a:moveTo>
                <a:lnTo>
                  <a:pt x="570" y="1476"/>
                </a:lnTo>
                <a:lnTo>
                  <a:pt x="572" y="1469"/>
                </a:lnTo>
                <a:lnTo>
                  <a:pt x="573" y="1469"/>
                </a:lnTo>
                <a:lnTo>
                  <a:pt x="571" y="1477"/>
                </a:lnTo>
                <a:close/>
                <a:moveTo>
                  <a:pt x="932" y="1476"/>
                </a:moveTo>
                <a:lnTo>
                  <a:pt x="930" y="1468"/>
                </a:lnTo>
                <a:lnTo>
                  <a:pt x="931" y="1468"/>
                </a:lnTo>
                <a:lnTo>
                  <a:pt x="933" y="1476"/>
                </a:lnTo>
                <a:lnTo>
                  <a:pt x="932" y="1476"/>
                </a:lnTo>
                <a:close/>
                <a:moveTo>
                  <a:pt x="569" y="1476"/>
                </a:moveTo>
                <a:lnTo>
                  <a:pt x="567" y="1476"/>
                </a:lnTo>
                <a:lnTo>
                  <a:pt x="569" y="1468"/>
                </a:lnTo>
                <a:lnTo>
                  <a:pt x="571" y="1468"/>
                </a:lnTo>
                <a:lnTo>
                  <a:pt x="569" y="1476"/>
                </a:lnTo>
                <a:close/>
                <a:moveTo>
                  <a:pt x="934" y="1476"/>
                </a:moveTo>
                <a:lnTo>
                  <a:pt x="932" y="1468"/>
                </a:lnTo>
                <a:lnTo>
                  <a:pt x="933" y="1468"/>
                </a:lnTo>
                <a:lnTo>
                  <a:pt x="935" y="1475"/>
                </a:lnTo>
                <a:lnTo>
                  <a:pt x="934" y="1476"/>
                </a:lnTo>
                <a:close/>
                <a:moveTo>
                  <a:pt x="937" y="1475"/>
                </a:moveTo>
                <a:lnTo>
                  <a:pt x="935" y="1467"/>
                </a:lnTo>
                <a:lnTo>
                  <a:pt x="936" y="1467"/>
                </a:lnTo>
                <a:lnTo>
                  <a:pt x="938" y="1475"/>
                </a:lnTo>
                <a:lnTo>
                  <a:pt x="937" y="1475"/>
                </a:lnTo>
                <a:close/>
                <a:moveTo>
                  <a:pt x="553" y="1472"/>
                </a:moveTo>
                <a:lnTo>
                  <a:pt x="552" y="1472"/>
                </a:lnTo>
                <a:lnTo>
                  <a:pt x="554" y="1464"/>
                </a:lnTo>
                <a:lnTo>
                  <a:pt x="555" y="1464"/>
                </a:lnTo>
                <a:lnTo>
                  <a:pt x="553" y="1472"/>
                </a:lnTo>
                <a:close/>
                <a:moveTo>
                  <a:pt x="550" y="1471"/>
                </a:moveTo>
                <a:lnTo>
                  <a:pt x="549" y="1471"/>
                </a:lnTo>
                <a:lnTo>
                  <a:pt x="551" y="1463"/>
                </a:lnTo>
                <a:lnTo>
                  <a:pt x="552" y="1464"/>
                </a:lnTo>
                <a:lnTo>
                  <a:pt x="550" y="1471"/>
                </a:lnTo>
                <a:close/>
                <a:moveTo>
                  <a:pt x="953" y="1471"/>
                </a:moveTo>
                <a:lnTo>
                  <a:pt x="950" y="1463"/>
                </a:lnTo>
                <a:lnTo>
                  <a:pt x="952" y="1463"/>
                </a:lnTo>
                <a:lnTo>
                  <a:pt x="954" y="1470"/>
                </a:lnTo>
                <a:lnTo>
                  <a:pt x="953" y="1471"/>
                </a:lnTo>
                <a:close/>
                <a:moveTo>
                  <a:pt x="548" y="1471"/>
                </a:moveTo>
                <a:lnTo>
                  <a:pt x="546" y="1470"/>
                </a:lnTo>
                <a:lnTo>
                  <a:pt x="549" y="1462"/>
                </a:lnTo>
                <a:lnTo>
                  <a:pt x="550" y="1463"/>
                </a:lnTo>
                <a:lnTo>
                  <a:pt x="548" y="1471"/>
                </a:lnTo>
                <a:close/>
                <a:moveTo>
                  <a:pt x="955" y="1470"/>
                </a:moveTo>
                <a:lnTo>
                  <a:pt x="953" y="1462"/>
                </a:lnTo>
                <a:lnTo>
                  <a:pt x="954" y="1462"/>
                </a:lnTo>
                <a:lnTo>
                  <a:pt x="957" y="1470"/>
                </a:lnTo>
                <a:lnTo>
                  <a:pt x="955" y="1470"/>
                </a:lnTo>
                <a:close/>
                <a:moveTo>
                  <a:pt x="958" y="1469"/>
                </a:moveTo>
                <a:lnTo>
                  <a:pt x="956" y="1462"/>
                </a:lnTo>
                <a:lnTo>
                  <a:pt x="957" y="1461"/>
                </a:lnTo>
                <a:lnTo>
                  <a:pt x="959" y="1469"/>
                </a:lnTo>
                <a:lnTo>
                  <a:pt x="958" y="1469"/>
                </a:lnTo>
                <a:close/>
                <a:moveTo>
                  <a:pt x="532" y="1466"/>
                </a:moveTo>
                <a:lnTo>
                  <a:pt x="531" y="1466"/>
                </a:lnTo>
                <a:lnTo>
                  <a:pt x="533" y="1458"/>
                </a:lnTo>
                <a:lnTo>
                  <a:pt x="535" y="1458"/>
                </a:lnTo>
                <a:lnTo>
                  <a:pt x="532" y="1466"/>
                </a:lnTo>
                <a:close/>
                <a:moveTo>
                  <a:pt x="530" y="1465"/>
                </a:moveTo>
                <a:lnTo>
                  <a:pt x="528" y="1465"/>
                </a:lnTo>
                <a:lnTo>
                  <a:pt x="531" y="1457"/>
                </a:lnTo>
                <a:lnTo>
                  <a:pt x="532" y="1458"/>
                </a:lnTo>
                <a:lnTo>
                  <a:pt x="530" y="1465"/>
                </a:lnTo>
                <a:close/>
                <a:moveTo>
                  <a:pt x="973" y="1465"/>
                </a:moveTo>
                <a:lnTo>
                  <a:pt x="971" y="1457"/>
                </a:lnTo>
                <a:lnTo>
                  <a:pt x="972" y="1457"/>
                </a:lnTo>
                <a:lnTo>
                  <a:pt x="975" y="1464"/>
                </a:lnTo>
                <a:lnTo>
                  <a:pt x="973" y="1465"/>
                </a:lnTo>
                <a:close/>
                <a:moveTo>
                  <a:pt x="527" y="1464"/>
                </a:moveTo>
                <a:lnTo>
                  <a:pt x="526" y="1464"/>
                </a:lnTo>
                <a:lnTo>
                  <a:pt x="528" y="1456"/>
                </a:lnTo>
                <a:lnTo>
                  <a:pt x="529" y="1457"/>
                </a:lnTo>
                <a:lnTo>
                  <a:pt x="527" y="1464"/>
                </a:lnTo>
                <a:close/>
                <a:moveTo>
                  <a:pt x="976" y="1464"/>
                </a:moveTo>
                <a:lnTo>
                  <a:pt x="973" y="1456"/>
                </a:lnTo>
                <a:lnTo>
                  <a:pt x="975" y="1456"/>
                </a:lnTo>
                <a:lnTo>
                  <a:pt x="977" y="1464"/>
                </a:lnTo>
                <a:lnTo>
                  <a:pt x="976" y="1464"/>
                </a:lnTo>
                <a:close/>
                <a:moveTo>
                  <a:pt x="978" y="1463"/>
                </a:moveTo>
                <a:lnTo>
                  <a:pt x="976" y="1455"/>
                </a:lnTo>
                <a:lnTo>
                  <a:pt x="977" y="1455"/>
                </a:lnTo>
                <a:lnTo>
                  <a:pt x="980" y="1463"/>
                </a:lnTo>
                <a:lnTo>
                  <a:pt x="978" y="1463"/>
                </a:lnTo>
                <a:close/>
                <a:moveTo>
                  <a:pt x="511" y="1459"/>
                </a:moveTo>
                <a:lnTo>
                  <a:pt x="510" y="1459"/>
                </a:lnTo>
                <a:lnTo>
                  <a:pt x="513" y="1451"/>
                </a:lnTo>
                <a:lnTo>
                  <a:pt x="514" y="1452"/>
                </a:lnTo>
                <a:lnTo>
                  <a:pt x="511" y="1459"/>
                </a:lnTo>
                <a:close/>
                <a:moveTo>
                  <a:pt x="509" y="1459"/>
                </a:moveTo>
                <a:lnTo>
                  <a:pt x="508" y="1458"/>
                </a:lnTo>
                <a:lnTo>
                  <a:pt x="510" y="1451"/>
                </a:lnTo>
                <a:lnTo>
                  <a:pt x="511" y="1451"/>
                </a:lnTo>
                <a:lnTo>
                  <a:pt x="509" y="1459"/>
                </a:lnTo>
                <a:close/>
                <a:moveTo>
                  <a:pt x="994" y="1458"/>
                </a:moveTo>
                <a:lnTo>
                  <a:pt x="991" y="1450"/>
                </a:lnTo>
                <a:lnTo>
                  <a:pt x="993" y="1450"/>
                </a:lnTo>
                <a:lnTo>
                  <a:pt x="995" y="1458"/>
                </a:lnTo>
                <a:lnTo>
                  <a:pt x="994" y="1458"/>
                </a:lnTo>
                <a:close/>
                <a:moveTo>
                  <a:pt x="506" y="1458"/>
                </a:moveTo>
                <a:lnTo>
                  <a:pt x="505" y="1457"/>
                </a:lnTo>
                <a:lnTo>
                  <a:pt x="508" y="1449"/>
                </a:lnTo>
                <a:lnTo>
                  <a:pt x="509" y="1450"/>
                </a:lnTo>
                <a:lnTo>
                  <a:pt x="506" y="1458"/>
                </a:lnTo>
                <a:close/>
                <a:moveTo>
                  <a:pt x="997" y="1457"/>
                </a:moveTo>
                <a:lnTo>
                  <a:pt x="994" y="1449"/>
                </a:lnTo>
                <a:lnTo>
                  <a:pt x="995" y="1449"/>
                </a:lnTo>
                <a:lnTo>
                  <a:pt x="998" y="1457"/>
                </a:lnTo>
                <a:lnTo>
                  <a:pt x="997" y="1457"/>
                </a:lnTo>
                <a:close/>
                <a:moveTo>
                  <a:pt x="999" y="1456"/>
                </a:moveTo>
                <a:lnTo>
                  <a:pt x="996" y="1448"/>
                </a:lnTo>
                <a:lnTo>
                  <a:pt x="998" y="1448"/>
                </a:lnTo>
                <a:lnTo>
                  <a:pt x="1000" y="1456"/>
                </a:lnTo>
                <a:lnTo>
                  <a:pt x="999" y="1456"/>
                </a:lnTo>
                <a:close/>
                <a:moveTo>
                  <a:pt x="491" y="1452"/>
                </a:moveTo>
                <a:lnTo>
                  <a:pt x="490" y="1452"/>
                </a:lnTo>
                <a:lnTo>
                  <a:pt x="493" y="1444"/>
                </a:lnTo>
                <a:lnTo>
                  <a:pt x="494" y="1444"/>
                </a:lnTo>
                <a:lnTo>
                  <a:pt x="491" y="1452"/>
                </a:lnTo>
                <a:close/>
                <a:moveTo>
                  <a:pt x="489" y="1451"/>
                </a:moveTo>
                <a:lnTo>
                  <a:pt x="487" y="1451"/>
                </a:lnTo>
                <a:lnTo>
                  <a:pt x="490" y="1443"/>
                </a:lnTo>
                <a:lnTo>
                  <a:pt x="491" y="1444"/>
                </a:lnTo>
                <a:lnTo>
                  <a:pt x="489" y="1451"/>
                </a:lnTo>
                <a:close/>
                <a:moveTo>
                  <a:pt x="1014" y="1451"/>
                </a:moveTo>
                <a:lnTo>
                  <a:pt x="1011" y="1443"/>
                </a:lnTo>
                <a:lnTo>
                  <a:pt x="1013" y="1443"/>
                </a:lnTo>
                <a:lnTo>
                  <a:pt x="1015" y="1450"/>
                </a:lnTo>
                <a:lnTo>
                  <a:pt x="1014" y="1451"/>
                </a:lnTo>
                <a:close/>
                <a:moveTo>
                  <a:pt x="486" y="1450"/>
                </a:moveTo>
                <a:lnTo>
                  <a:pt x="485" y="1450"/>
                </a:lnTo>
                <a:lnTo>
                  <a:pt x="488" y="1442"/>
                </a:lnTo>
                <a:lnTo>
                  <a:pt x="489" y="1443"/>
                </a:lnTo>
                <a:lnTo>
                  <a:pt x="486" y="1450"/>
                </a:lnTo>
                <a:close/>
                <a:moveTo>
                  <a:pt x="1017" y="1450"/>
                </a:moveTo>
                <a:lnTo>
                  <a:pt x="1014" y="1442"/>
                </a:lnTo>
                <a:lnTo>
                  <a:pt x="1015" y="1442"/>
                </a:lnTo>
                <a:lnTo>
                  <a:pt x="1018" y="1449"/>
                </a:lnTo>
                <a:lnTo>
                  <a:pt x="1017" y="1450"/>
                </a:lnTo>
                <a:close/>
                <a:moveTo>
                  <a:pt x="1019" y="1449"/>
                </a:moveTo>
                <a:lnTo>
                  <a:pt x="1016" y="1441"/>
                </a:lnTo>
                <a:lnTo>
                  <a:pt x="1018" y="1441"/>
                </a:lnTo>
                <a:lnTo>
                  <a:pt x="1020" y="1448"/>
                </a:lnTo>
                <a:lnTo>
                  <a:pt x="1019" y="1449"/>
                </a:lnTo>
                <a:close/>
                <a:moveTo>
                  <a:pt x="471" y="1444"/>
                </a:moveTo>
                <a:lnTo>
                  <a:pt x="469" y="1444"/>
                </a:lnTo>
                <a:lnTo>
                  <a:pt x="472" y="1436"/>
                </a:lnTo>
                <a:lnTo>
                  <a:pt x="474" y="1437"/>
                </a:lnTo>
                <a:lnTo>
                  <a:pt x="471" y="1444"/>
                </a:lnTo>
                <a:close/>
                <a:moveTo>
                  <a:pt x="468" y="1443"/>
                </a:moveTo>
                <a:lnTo>
                  <a:pt x="467" y="1443"/>
                </a:lnTo>
                <a:lnTo>
                  <a:pt x="470" y="1435"/>
                </a:lnTo>
                <a:lnTo>
                  <a:pt x="471" y="1436"/>
                </a:lnTo>
                <a:lnTo>
                  <a:pt x="468" y="1443"/>
                </a:lnTo>
                <a:close/>
                <a:moveTo>
                  <a:pt x="1035" y="1443"/>
                </a:moveTo>
                <a:lnTo>
                  <a:pt x="1032" y="1435"/>
                </a:lnTo>
                <a:lnTo>
                  <a:pt x="1033" y="1435"/>
                </a:lnTo>
                <a:lnTo>
                  <a:pt x="1036" y="1442"/>
                </a:lnTo>
                <a:lnTo>
                  <a:pt x="1035" y="1443"/>
                </a:lnTo>
                <a:close/>
                <a:moveTo>
                  <a:pt x="466" y="1442"/>
                </a:moveTo>
                <a:lnTo>
                  <a:pt x="464" y="1442"/>
                </a:lnTo>
                <a:lnTo>
                  <a:pt x="467" y="1434"/>
                </a:lnTo>
                <a:lnTo>
                  <a:pt x="469" y="1435"/>
                </a:lnTo>
                <a:lnTo>
                  <a:pt x="466" y="1442"/>
                </a:lnTo>
                <a:close/>
                <a:moveTo>
                  <a:pt x="1037" y="1442"/>
                </a:moveTo>
                <a:lnTo>
                  <a:pt x="1034" y="1434"/>
                </a:lnTo>
                <a:lnTo>
                  <a:pt x="1035" y="1434"/>
                </a:lnTo>
                <a:lnTo>
                  <a:pt x="1038" y="1441"/>
                </a:lnTo>
                <a:lnTo>
                  <a:pt x="1037" y="1442"/>
                </a:lnTo>
                <a:close/>
                <a:moveTo>
                  <a:pt x="1039" y="1441"/>
                </a:moveTo>
                <a:lnTo>
                  <a:pt x="1036" y="1433"/>
                </a:lnTo>
                <a:lnTo>
                  <a:pt x="1038" y="1433"/>
                </a:lnTo>
                <a:lnTo>
                  <a:pt x="1041" y="1440"/>
                </a:lnTo>
                <a:lnTo>
                  <a:pt x="1039" y="1441"/>
                </a:lnTo>
                <a:close/>
                <a:moveTo>
                  <a:pt x="451" y="1436"/>
                </a:moveTo>
                <a:lnTo>
                  <a:pt x="449" y="1435"/>
                </a:lnTo>
                <a:lnTo>
                  <a:pt x="453" y="1428"/>
                </a:lnTo>
                <a:lnTo>
                  <a:pt x="454" y="1429"/>
                </a:lnTo>
                <a:lnTo>
                  <a:pt x="451" y="1436"/>
                </a:lnTo>
                <a:close/>
                <a:moveTo>
                  <a:pt x="448" y="1435"/>
                </a:moveTo>
                <a:lnTo>
                  <a:pt x="447" y="1434"/>
                </a:lnTo>
                <a:lnTo>
                  <a:pt x="450" y="1427"/>
                </a:lnTo>
                <a:lnTo>
                  <a:pt x="451" y="1427"/>
                </a:lnTo>
                <a:lnTo>
                  <a:pt x="448" y="1435"/>
                </a:lnTo>
                <a:close/>
                <a:moveTo>
                  <a:pt x="1054" y="1434"/>
                </a:moveTo>
                <a:lnTo>
                  <a:pt x="1051" y="1427"/>
                </a:lnTo>
                <a:lnTo>
                  <a:pt x="1052" y="1426"/>
                </a:lnTo>
                <a:lnTo>
                  <a:pt x="1055" y="1434"/>
                </a:lnTo>
                <a:lnTo>
                  <a:pt x="1054" y="1434"/>
                </a:lnTo>
                <a:close/>
                <a:moveTo>
                  <a:pt x="446" y="1434"/>
                </a:moveTo>
                <a:lnTo>
                  <a:pt x="445" y="1433"/>
                </a:lnTo>
                <a:lnTo>
                  <a:pt x="448" y="1426"/>
                </a:lnTo>
                <a:lnTo>
                  <a:pt x="449" y="1426"/>
                </a:lnTo>
                <a:lnTo>
                  <a:pt x="446" y="1434"/>
                </a:lnTo>
                <a:close/>
                <a:moveTo>
                  <a:pt x="1057" y="1433"/>
                </a:moveTo>
                <a:lnTo>
                  <a:pt x="1053" y="1426"/>
                </a:lnTo>
                <a:lnTo>
                  <a:pt x="1055" y="1425"/>
                </a:lnTo>
                <a:lnTo>
                  <a:pt x="1058" y="1433"/>
                </a:lnTo>
                <a:lnTo>
                  <a:pt x="1057" y="1433"/>
                </a:lnTo>
                <a:close/>
                <a:moveTo>
                  <a:pt x="1059" y="1432"/>
                </a:moveTo>
                <a:lnTo>
                  <a:pt x="1056" y="1425"/>
                </a:lnTo>
                <a:lnTo>
                  <a:pt x="1057" y="1424"/>
                </a:lnTo>
                <a:lnTo>
                  <a:pt x="1060" y="1432"/>
                </a:lnTo>
                <a:lnTo>
                  <a:pt x="1059" y="1432"/>
                </a:lnTo>
                <a:close/>
                <a:moveTo>
                  <a:pt x="431" y="1427"/>
                </a:moveTo>
                <a:lnTo>
                  <a:pt x="430" y="1426"/>
                </a:lnTo>
                <a:lnTo>
                  <a:pt x="433" y="1419"/>
                </a:lnTo>
                <a:lnTo>
                  <a:pt x="434" y="1420"/>
                </a:lnTo>
                <a:lnTo>
                  <a:pt x="431" y="1427"/>
                </a:lnTo>
                <a:close/>
                <a:moveTo>
                  <a:pt x="428" y="1426"/>
                </a:moveTo>
                <a:lnTo>
                  <a:pt x="427" y="1425"/>
                </a:lnTo>
                <a:lnTo>
                  <a:pt x="431" y="1418"/>
                </a:lnTo>
                <a:lnTo>
                  <a:pt x="432" y="1419"/>
                </a:lnTo>
                <a:lnTo>
                  <a:pt x="428" y="1426"/>
                </a:lnTo>
                <a:close/>
                <a:moveTo>
                  <a:pt x="1074" y="1425"/>
                </a:moveTo>
                <a:lnTo>
                  <a:pt x="1071" y="1418"/>
                </a:lnTo>
                <a:lnTo>
                  <a:pt x="1072" y="1418"/>
                </a:lnTo>
                <a:lnTo>
                  <a:pt x="1075" y="1425"/>
                </a:lnTo>
                <a:lnTo>
                  <a:pt x="1074" y="1425"/>
                </a:lnTo>
                <a:close/>
                <a:moveTo>
                  <a:pt x="426" y="1425"/>
                </a:moveTo>
                <a:lnTo>
                  <a:pt x="425" y="1424"/>
                </a:lnTo>
                <a:lnTo>
                  <a:pt x="428" y="1417"/>
                </a:lnTo>
                <a:lnTo>
                  <a:pt x="429" y="1417"/>
                </a:lnTo>
                <a:lnTo>
                  <a:pt x="426" y="1425"/>
                </a:lnTo>
                <a:close/>
                <a:moveTo>
                  <a:pt x="1076" y="1424"/>
                </a:moveTo>
                <a:lnTo>
                  <a:pt x="1073" y="1417"/>
                </a:lnTo>
                <a:lnTo>
                  <a:pt x="1074" y="1416"/>
                </a:lnTo>
                <a:lnTo>
                  <a:pt x="1078" y="1424"/>
                </a:lnTo>
                <a:lnTo>
                  <a:pt x="1076" y="1424"/>
                </a:lnTo>
                <a:close/>
                <a:moveTo>
                  <a:pt x="1079" y="1423"/>
                </a:moveTo>
                <a:lnTo>
                  <a:pt x="1075" y="1416"/>
                </a:lnTo>
                <a:lnTo>
                  <a:pt x="1076" y="1415"/>
                </a:lnTo>
                <a:lnTo>
                  <a:pt x="1080" y="1422"/>
                </a:lnTo>
                <a:lnTo>
                  <a:pt x="1079" y="1423"/>
                </a:lnTo>
                <a:close/>
                <a:moveTo>
                  <a:pt x="411" y="1418"/>
                </a:moveTo>
                <a:lnTo>
                  <a:pt x="410" y="1417"/>
                </a:lnTo>
                <a:lnTo>
                  <a:pt x="414" y="1410"/>
                </a:lnTo>
                <a:lnTo>
                  <a:pt x="415" y="1410"/>
                </a:lnTo>
                <a:lnTo>
                  <a:pt x="411" y="1418"/>
                </a:lnTo>
                <a:close/>
                <a:moveTo>
                  <a:pt x="409" y="1416"/>
                </a:moveTo>
                <a:lnTo>
                  <a:pt x="408" y="1416"/>
                </a:lnTo>
                <a:lnTo>
                  <a:pt x="412" y="1409"/>
                </a:lnTo>
                <a:lnTo>
                  <a:pt x="413" y="1409"/>
                </a:lnTo>
                <a:lnTo>
                  <a:pt x="409" y="1416"/>
                </a:lnTo>
                <a:close/>
                <a:moveTo>
                  <a:pt x="1093" y="1416"/>
                </a:moveTo>
                <a:lnTo>
                  <a:pt x="1090" y="1409"/>
                </a:lnTo>
                <a:lnTo>
                  <a:pt x="1091" y="1408"/>
                </a:lnTo>
                <a:lnTo>
                  <a:pt x="1094" y="1415"/>
                </a:lnTo>
                <a:lnTo>
                  <a:pt x="1093" y="1416"/>
                </a:lnTo>
                <a:close/>
                <a:moveTo>
                  <a:pt x="407" y="1415"/>
                </a:moveTo>
                <a:lnTo>
                  <a:pt x="406" y="1414"/>
                </a:lnTo>
                <a:lnTo>
                  <a:pt x="409" y="1407"/>
                </a:lnTo>
                <a:lnTo>
                  <a:pt x="410" y="1408"/>
                </a:lnTo>
                <a:lnTo>
                  <a:pt x="407" y="1415"/>
                </a:lnTo>
                <a:close/>
                <a:moveTo>
                  <a:pt x="1096" y="1415"/>
                </a:moveTo>
                <a:lnTo>
                  <a:pt x="1092" y="1407"/>
                </a:lnTo>
                <a:lnTo>
                  <a:pt x="1093" y="1407"/>
                </a:lnTo>
                <a:lnTo>
                  <a:pt x="1097" y="1414"/>
                </a:lnTo>
                <a:lnTo>
                  <a:pt x="1096" y="1415"/>
                </a:lnTo>
                <a:close/>
                <a:moveTo>
                  <a:pt x="1098" y="1413"/>
                </a:moveTo>
                <a:lnTo>
                  <a:pt x="1094" y="1406"/>
                </a:lnTo>
                <a:lnTo>
                  <a:pt x="1095" y="1406"/>
                </a:lnTo>
                <a:lnTo>
                  <a:pt x="1099" y="1413"/>
                </a:lnTo>
                <a:lnTo>
                  <a:pt x="1098" y="1413"/>
                </a:lnTo>
                <a:close/>
                <a:moveTo>
                  <a:pt x="392" y="1408"/>
                </a:moveTo>
                <a:lnTo>
                  <a:pt x="391" y="1407"/>
                </a:lnTo>
                <a:lnTo>
                  <a:pt x="395" y="1400"/>
                </a:lnTo>
                <a:lnTo>
                  <a:pt x="396" y="1400"/>
                </a:lnTo>
                <a:lnTo>
                  <a:pt x="392" y="1408"/>
                </a:lnTo>
                <a:close/>
                <a:moveTo>
                  <a:pt x="390" y="1406"/>
                </a:moveTo>
                <a:lnTo>
                  <a:pt x="389" y="1406"/>
                </a:lnTo>
                <a:lnTo>
                  <a:pt x="392" y="1399"/>
                </a:lnTo>
                <a:lnTo>
                  <a:pt x="394" y="1399"/>
                </a:lnTo>
                <a:lnTo>
                  <a:pt x="390" y="1406"/>
                </a:lnTo>
                <a:close/>
                <a:moveTo>
                  <a:pt x="1112" y="1406"/>
                </a:moveTo>
                <a:lnTo>
                  <a:pt x="1109" y="1399"/>
                </a:lnTo>
                <a:lnTo>
                  <a:pt x="1110" y="1398"/>
                </a:lnTo>
                <a:lnTo>
                  <a:pt x="1114" y="1405"/>
                </a:lnTo>
                <a:lnTo>
                  <a:pt x="1112" y="1406"/>
                </a:lnTo>
                <a:close/>
                <a:moveTo>
                  <a:pt x="387" y="1405"/>
                </a:moveTo>
                <a:lnTo>
                  <a:pt x="386" y="1404"/>
                </a:lnTo>
                <a:lnTo>
                  <a:pt x="390" y="1397"/>
                </a:lnTo>
                <a:lnTo>
                  <a:pt x="391" y="1398"/>
                </a:lnTo>
                <a:lnTo>
                  <a:pt x="387" y="1405"/>
                </a:lnTo>
                <a:close/>
                <a:moveTo>
                  <a:pt x="1115" y="1404"/>
                </a:moveTo>
                <a:lnTo>
                  <a:pt x="1111" y="1397"/>
                </a:lnTo>
                <a:lnTo>
                  <a:pt x="1112" y="1397"/>
                </a:lnTo>
                <a:lnTo>
                  <a:pt x="1116" y="1404"/>
                </a:lnTo>
                <a:lnTo>
                  <a:pt x="1115" y="1404"/>
                </a:lnTo>
                <a:close/>
                <a:moveTo>
                  <a:pt x="1117" y="1403"/>
                </a:moveTo>
                <a:lnTo>
                  <a:pt x="1113" y="1396"/>
                </a:lnTo>
                <a:lnTo>
                  <a:pt x="1114" y="1396"/>
                </a:lnTo>
                <a:lnTo>
                  <a:pt x="1118" y="1403"/>
                </a:lnTo>
                <a:lnTo>
                  <a:pt x="1117" y="1403"/>
                </a:lnTo>
                <a:close/>
                <a:moveTo>
                  <a:pt x="373" y="1397"/>
                </a:moveTo>
                <a:lnTo>
                  <a:pt x="372" y="1396"/>
                </a:lnTo>
                <a:lnTo>
                  <a:pt x="376" y="1389"/>
                </a:lnTo>
                <a:lnTo>
                  <a:pt x="377" y="1390"/>
                </a:lnTo>
                <a:lnTo>
                  <a:pt x="373" y="1397"/>
                </a:lnTo>
                <a:close/>
                <a:moveTo>
                  <a:pt x="371" y="1396"/>
                </a:moveTo>
                <a:lnTo>
                  <a:pt x="370" y="1395"/>
                </a:lnTo>
                <a:lnTo>
                  <a:pt x="374" y="1388"/>
                </a:lnTo>
                <a:lnTo>
                  <a:pt x="375" y="1389"/>
                </a:lnTo>
                <a:lnTo>
                  <a:pt x="371" y="1396"/>
                </a:lnTo>
                <a:close/>
                <a:moveTo>
                  <a:pt x="1131" y="1395"/>
                </a:moveTo>
                <a:lnTo>
                  <a:pt x="1127" y="1388"/>
                </a:lnTo>
                <a:lnTo>
                  <a:pt x="1128" y="1387"/>
                </a:lnTo>
                <a:lnTo>
                  <a:pt x="1132" y="1394"/>
                </a:lnTo>
                <a:lnTo>
                  <a:pt x="1131" y="1395"/>
                </a:lnTo>
                <a:close/>
                <a:moveTo>
                  <a:pt x="369" y="1394"/>
                </a:moveTo>
                <a:lnTo>
                  <a:pt x="368" y="1394"/>
                </a:lnTo>
                <a:lnTo>
                  <a:pt x="372" y="1386"/>
                </a:lnTo>
                <a:lnTo>
                  <a:pt x="373" y="1387"/>
                </a:lnTo>
                <a:lnTo>
                  <a:pt x="369" y="1394"/>
                </a:lnTo>
                <a:close/>
                <a:moveTo>
                  <a:pt x="1133" y="1394"/>
                </a:moveTo>
                <a:lnTo>
                  <a:pt x="1129" y="1387"/>
                </a:lnTo>
                <a:lnTo>
                  <a:pt x="1130" y="1386"/>
                </a:lnTo>
                <a:lnTo>
                  <a:pt x="1134" y="1393"/>
                </a:lnTo>
                <a:lnTo>
                  <a:pt x="1133" y="1394"/>
                </a:lnTo>
                <a:close/>
                <a:moveTo>
                  <a:pt x="1136" y="1392"/>
                </a:moveTo>
                <a:lnTo>
                  <a:pt x="1132" y="1385"/>
                </a:lnTo>
                <a:lnTo>
                  <a:pt x="1133" y="1385"/>
                </a:lnTo>
                <a:lnTo>
                  <a:pt x="1137" y="1392"/>
                </a:lnTo>
                <a:lnTo>
                  <a:pt x="1136" y="1392"/>
                </a:lnTo>
                <a:close/>
                <a:moveTo>
                  <a:pt x="355" y="1386"/>
                </a:moveTo>
                <a:lnTo>
                  <a:pt x="353" y="1385"/>
                </a:lnTo>
                <a:lnTo>
                  <a:pt x="358" y="1378"/>
                </a:lnTo>
                <a:lnTo>
                  <a:pt x="359" y="1379"/>
                </a:lnTo>
                <a:lnTo>
                  <a:pt x="355" y="1386"/>
                </a:lnTo>
                <a:close/>
                <a:moveTo>
                  <a:pt x="352" y="1384"/>
                </a:moveTo>
                <a:lnTo>
                  <a:pt x="351" y="1383"/>
                </a:lnTo>
                <a:lnTo>
                  <a:pt x="355" y="1377"/>
                </a:lnTo>
                <a:lnTo>
                  <a:pt x="357" y="1377"/>
                </a:lnTo>
                <a:lnTo>
                  <a:pt x="352" y="1384"/>
                </a:lnTo>
                <a:close/>
                <a:moveTo>
                  <a:pt x="1149" y="1384"/>
                </a:moveTo>
                <a:lnTo>
                  <a:pt x="1145" y="1377"/>
                </a:lnTo>
                <a:lnTo>
                  <a:pt x="1146" y="1376"/>
                </a:lnTo>
                <a:lnTo>
                  <a:pt x="1151" y="1383"/>
                </a:lnTo>
                <a:lnTo>
                  <a:pt x="1149" y="1384"/>
                </a:lnTo>
                <a:close/>
                <a:moveTo>
                  <a:pt x="350" y="1383"/>
                </a:moveTo>
                <a:lnTo>
                  <a:pt x="349" y="1382"/>
                </a:lnTo>
                <a:lnTo>
                  <a:pt x="353" y="1375"/>
                </a:lnTo>
                <a:lnTo>
                  <a:pt x="354" y="1376"/>
                </a:lnTo>
                <a:lnTo>
                  <a:pt x="350" y="1383"/>
                </a:lnTo>
                <a:close/>
                <a:moveTo>
                  <a:pt x="1152" y="1382"/>
                </a:moveTo>
                <a:lnTo>
                  <a:pt x="1147" y="1376"/>
                </a:lnTo>
                <a:lnTo>
                  <a:pt x="1148" y="1375"/>
                </a:lnTo>
                <a:lnTo>
                  <a:pt x="1153" y="1382"/>
                </a:lnTo>
                <a:lnTo>
                  <a:pt x="1152" y="1382"/>
                </a:lnTo>
                <a:close/>
                <a:moveTo>
                  <a:pt x="1154" y="1381"/>
                </a:moveTo>
                <a:lnTo>
                  <a:pt x="1150" y="1374"/>
                </a:lnTo>
                <a:lnTo>
                  <a:pt x="1151" y="1373"/>
                </a:lnTo>
                <a:lnTo>
                  <a:pt x="1155" y="1380"/>
                </a:lnTo>
                <a:lnTo>
                  <a:pt x="1154" y="1381"/>
                </a:lnTo>
                <a:close/>
                <a:moveTo>
                  <a:pt x="336" y="1374"/>
                </a:moveTo>
                <a:lnTo>
                  <a:pt x="335" y="1373"/>
                </a:lnTo>
                <a:lnTo>
                  <a:pt x="340" y="1367"/>
                </a:lnTo>
                <a:lnTo>
                  <a:pt x="341" y="1367"/>
                </a:lnTo>
                <a:lnTo>
                  <a:pt x="336" y="1374"/>
                </a:lnTo>
                <a:close/>
                <a:moveTo>
                  <a:pt x="334" y="1372"/>
                </a:moveTo>
                <a:lnTo>
                  <a:pt x="333" y="1372"/>
                </a:lnTo>
                <a:lnTo>
                  <a:pt x="338" y="1365"/>
                </a:lnTo>
                <a:lnTo>
                  <a:pt x="339" y="1366"/>
                </a:lnTo>
                <a:lnTo>
                  <a:pt x="334" y="1372"/>
                </a:lnTo>
                <a:close/>
                <a:moveTo>
                  <a:pt x="1168" y="1372"/>
                </a:moveTo>
                <a:lnTo>
                  <a:pt x="1163" y="1365"/>
                </a:lnTo>
                <a:lnTo>
                  <a:pt x="1164" y="1365"/>
                </a:lnTo>
                <a:lnTo>
                  <a:pt x="1169" y="1371"/>
                </a:lnTo>
                <a:lnTo>
                  <a:pt x="1168" y="1372"/>
                </a:lnTo>
                <a:close/>
                <a:moveTo>
                  <a:pt x="332" y="1371"/>
                </a:moveTo>
                <a:lnTo>
                  <a:pt x="331" y="1370"/>
                </a:lnTo>
                <a:lnTo>
                  <a:pt x="335" y="1364"/>
                </a:lnTo>
                <a:lnTo>
                  <a:pt x="336" y="1364"/>
                </a:lnTo>
                <a:lnTo>
                  <a:pt x="332" y="1371"/>
                </a:lnTo>
                <a:close/>
                <a:moveTo>
                  <a:pt x="1170" y="1371"/>
                </a:moveTo>
                <a:lnTo>
                  <a:pt x="1165" y="1364"/>
                </a:lnTo>
                <a:lnTo>
                  <a:pt x="1166" y="1363"/>
                </a:lnTo>
                <a:lnTo>
                  <a:pt x="1171" y="1370"/>
                </a:lnTo>
                <a:lnTo>
                  <a:pt x="1170" y="1371"/>
                </a:lnTo>
                <a:close/>
                <a:moveTo>
                  <a:pt x="1172" y="1369"/>
                </a:moveTo>
                <a:lnTo>
                  <a:pt x="1168" y="1362"/>
                </a:lnTo>
                <a:lnTo>
                  <a:pt x="1169" y="1362"/>
                </a:lnTo>
                <a:lnTo>
                  <a:pt x="1173" y="1368"/>
                </a:lnTo>
                <a:lnTo>
                  <a:pt x="1172" y="1369"/>
                </a:lnTo>
                <a:close/>
                <a:moveTo>
                  <a:pt x="319" y="1362"/>
                </a:moveTo>
                <a:lnTo>
                  <a:pt x="318" y="1361"/>
                </a:lnTo>
                <a:lnTo>
                  <a:pt x="322" y="1354"/>
                </a:lnTo>
                <a:lnTo>
                  <a:pt x="323" y="1355"/>
                </a:lnTo>
                <a:lnTo>
                  <a:pt x="319" y="1362"/>
                </a:lnTo>
                <a:close/>
                <a:moveTo>
                  <a:pt x="317" y="1360"/>
                </a:moveTo>
                <a:lnTo>
                  <a:pt x="315" y="1359"/>
                </a:lnTo>
                <a:lnTo>
                  <a:pt x="320" y="1353"/>
                </a:lnTo>
                <a:lnTo>
                  <a:pt x="321" y="1354"/>
                </a:lnTo>
                <a:lnTo>
                  <a:pt x="317" y="1360"/>
                </a:lnTo>
                <a:close/>
                <a:moveTo>
                  <a:pt x="1185" y="1360"/>
                </a:moveTo>
                <a:lnTo>
                  <a:pt x="1181" y="1353"/>
                </a:lnTo>
                <a:lnTo>
                  <a:pt x="1182" y="1353"/>
                </a:lnTo>
                <a:lnTo>
                  <a:pt x="1186" y="1359"/>
                </a:lnTo>
                <a:lnTo>
                  <a:pt x="1185" y="1360"/>
                </a:lnTo>
                <a:close/>
                <a:moveTo>
                  <a:pt x="314" y="1359"/>
                </a:moveTo>
                <a:lnTo>
                  <a:pt x="313" y="1358"/>
                </a:lnTo>
                <a:lnTo>
                  <a:pt x="318" y="1351"/>
                </a:lnTo>
                <a:lnTo>
                  <a:pt x="319" y="1352"/>
                </a:lnTo>
                <a:lnTo>
                  <a:pt x="314" y="1359"/>
                </a:lnTo>
                <a:close/>
                <a:moveTo>
                  <a:pt x="1187" y="1358"/>
                </a:moveTo>
                <a:lnTo>
                  <a:pt x="1183" y="1352"/>
                </a:lnTo>
                <a:lnTo>
                  <a:pt x="1184" y="1351"/>
                </a:lnTo>
                <a:lnTo>
                  <a:pt x="1189" y="1358"/>
                </a:lnTo>
                <a:lnTo>
                  <a:pt x="1187" y="1358"/>
                </a:lnTo>
                <a:close/>
                <a:moveTo>
                  <a:pt x="1190" y="1357"/>
                </a:moveTo>
                <a:lnTo>
                  <a:pt x="1185" y="1350"/>
                </a:lnTo>
                <a:lnTo>
                  <a:pt x="1186" y="1350"/>
                </a:lnTo>
                <a:lnTo>
                  <a:pt x="1191" y="1356"/>
                </a:lnTo>
                <a:lnTo>
                  <a:pt x="1190" y="1357"/>
                </a:lnTo>
                <a:close/>
                <a:moveTo>
                  <a:pt x="301" y="1349"/>
                </a:moveTo>
                <a:lnTo>
                  <a:pt x="300" y="1348"/>
                </a:lnTo>
                <a:lnTo>
                  <a:pt x="305" y="1342"/>
                </a:lnTo>
                <a:lnTo>
                  <a:pt x="306" y="1343"/>
                </a:lnTo>
                <a:lnTo>
                  <a:pt x="301" y="1349"/>
                </a:lnTo>
                <a:close/>
                <a:moveTo>
                  <a:pt x="299" y="1348"/>
                </a:moveTo>
                <a:lnTo>
                  <a:pt x="298" y="1347"/>
                </a:lnTo>
                <a:lnTo>
                  <a:pt x="303" y="1340"/>
                </a:lnTo>
                <a:lnTo>
                  <a:pt x="304" y="1341"/>
                </a:lnTo>
                <a:lnTo>
                  <a:pt x="299" y="1348"/>
                </a:lnTo>
                <a:close/>
                <a:moveTo>
                  <a:pt x="1203" y="1347"/>
                </a:moveTo>
                <a:lnTo>
                  <a:pt x="1198" y="1341"/>
                </a:lnTo>
                <a:lnTo>
                  <a:pt x="1199" y="1340"/>
                </a:lnTo>
                <a:lnTo>
                  <a:pt x="1204" y="1346"/>
                </a:lnTo>
                <a:lnTo>
                  <a:pt x="1203" y="1347"/>
                </a:lnTo>
                <a:close/>
                <a:moveTo>
                  <a:pt x="297" y="1346"/>
                </a:moveTo>
                <a:lnTo>
                  <a:pt x="296" y="1345"/>
                </a:lnTo>
                <a:lnTo>
                  <a:pt x="300" y="1339"/>
                </a:lnTo>
                <a:lnTo>
                  <a:pt x="302" y="1340"/>
                </a:lnTo>
                <a:lnTo>
                  <a:pt x="297" y="1346"/>
                </a:lnTo>
                <a:close/>
                <a:moveTo>
                  <a:pt x="1205" y="1346"/>
                </a:moveTo>
                <a:lnTo>
                  <a:pt x="1200" y="1339"/>
                </a:lnTo>
                <a:lnTo>
                  <a:pt x="1201" y="1338"/>
                </a:lnTo>
                <a:lnTo>
                  <a:pt x="1206" y="1345"/>
                </a:lnTo>
                <a:lnTo>
                  <a:pt x="1205" y="1346"/>
                </a:lnTo>
                <a:close/>
                <a:moveTo>
                  <a:pt x="1207" y="1344"/>
                </a:moveTo>
                <a:lnTo>
                  <a:pt x="1202" y="1338"/>
                </a:lnTo>
                <a:lnTo>
                  <a:pt x="1203" y="1337"/>
                </a:lnTo>
                <a:lnTo>
                  <a:pt x="1208" y="1343"/>
                </a:lnTo>
                <a:lnTo>
                  <a:pt x="1207" y="1344"/>
                </a:lnTo>
                <a:close/>
                <a:moveTo>
                  <a:pt x="284" y="1336"/>
                </a:moveTo>
                <a:lnTo>
                  <a:pt x="283" y="1335"/>
                </a:lnTo>
                <a:lnTo>
                  <a:pt x="288" y="1329"/>
                </a:lnTo>
                <a:lnTo>
                  <a:pt x="289" y="1330"/>
                </a:lnTo>
                <a:lnTo>
                  <a:pt x="284" y="1336"/>
                </a:lnTo>
                <a:close/>
                <a:moveTo>
                  <a:pt x="282" y="1334"/>
                </a:moveTo>
                <a:lnTo>
                  <a:pt x="281" y="1334"/>
                </a:lnTo>
                <a:lnTo>
                  <a:pt x="286" y="1327"/>
                </a:lnTo>
                <a:lnTo>
                  <a:pt x="287" y="1328"/>
                </a:lnTo>
                <a:lnTo>
                  <a:pt x="282" y="1334"/>
                </a:lnTo>
                <a:close/>
                <a:moveTo>
                  <a:pt x="1220" y="1334"/>
                </a:moveTo>
                <a:lnTo>
                  <a:pt x="1215" y="1328"/>
                </a:lnTo>
                <a:lnTo>
                  <a:pt x="1216" y="1327"/>
                </a:lnTo>
                <a:lnTo>
                  <a:pt x="1221" y="1333"/>
                </a:lnTo>
                <a:lnTo>
                  <a:pt x="1220" y="1334"/>
                </a:lnTo>
                <a:close/>
                <a:moveTo>
                  <a:pt x="280" y="1333"/>
                </a:moveTo>
                <a:lnTo>
                  <a:pt x="279" y="1332"/>
                </a:lnTo>
                <a:lnTo>
                  <a:pt x="284" y="1326"/>
                </a:lnTo>
                <a:lnTo>
                  <a:pt x="285" y="1326"/>
                </a:lnTo>
                <a:lnTo>
                  <a:pt x="280" y="1333"/>
                </a:lnTo>
                <a:close/>
                <a:moveTo>
                  <a:pt x="1222" y="1332"/>
                </a:moveTo>
                <a:lnTo>
                  <a:pt x="1217" y="1326"/>
                </a:lnTo>
                <a:lnTo>
                  <a:pt x="1218" y="1325"/>
                </a:lnTo>
                <a:lnTo>
                  <a:pt x="1223" y="1332"/>
                </a:lnTo>
                <a:lnTo>
                  <a:pt x="1222" y="1332"/>
                </a:lnTo>
                <a:close/>
                <a:moveTo>
                  <a:pt x="1224" y="1331"/>
                </a:moveTo>
                <a:lnTo>
                  <a:pt x="1219" y="1324"/>
                </a:lnTo>
                <a:lnTo>
                  <a:pt x="1220" y="1323"/>
                </a:lnTo>
                <a:lnTo>
                  <a:pt x="1225" y="1330"/>
                </a:lnTo>
                <a:lnTo>
                  <a:pt x="1224" y="1331"/>
                </a:lnTo>
                <a:close/>
                <a:moveTo>
                  <a:pt x="267" y="1322"/>
                </a:moveTo>
                <a:lnTo>
                  <a:pt x="266" y="1321"/>
                </a:lnTo>
                <a:lnTo>
                  <a:pt x="271" y="1315"/>
                </a:lnTo>
                <a:lnTo>
                  <a:pt x="272" y="1316"/>
                </a:lnTo>
                <a:lnTo>
                  <a:pt x="267" y="1322"/>
                </a:lnTo>
                <a:close/>
                <a:moveTo>
                  <a:pt x="265" y="1320"/>
                </a:moveTo>
                <a:lnTo>
                  <a:pt x="264" y="1320"/>
                </a:lnTo>
                <a:lnTo>
                  <a:pt x="269" y="1313"/>
                </a:lnTo>
                <a:lnTo>
                  <a:pt x="270" y="1314"/>
                </a:lnTo>
                <a:lnTo>
                  <a:pt x="265" y="1320"/>
                </a:lnTo>
                <a:close/>
                <a:moveTo>
                  <a:pt x="1237" y="1320"/>
                </a:moveTo>
                <a:lnTo>
                  <a:pt x="1231" y="1314"/>
                </a:lnTo>
                <a:lnTo>
                  <a:pt x="1232" y="1313"/>
                </a:lnTo>
                <a:lnTo>
                  <a:pt x="1238" y="1319"/>
                </a:lnTo>
                <a:lnTo>
                  <a:pt x="1237" y="1320"/>
                </a:lnTo>
                <a:close/>
                <a:moveTo>
                  <a:pt x="263" y="1319"/>
                </a:moveTo>
                <a:lnTo>
                  <a:pt x="262" y="1318"/>
                </a:lnTo>
                <a:lnTo>
                  <a:pt x="267" y="1312"/>
                </a:lnTo>
                <a:lnTo>
                  <a:pt x="268" y="1313"/>
                </a:lnTo>
                <a:lnTo>
                  <a:pt x="263" y="1319"/>
                </a:lnTo>
                <a:close/>
                <a:moveTo>
                  <a:pt x="1239" y="1318"/>
                </a:moveTo>
                <a:lnTo>
                  <a:pt x="1234" y="1312"/>
                </a:lnTo>
                <a:lnTo>
                  <a:pt x="1235" y="1311"/>
                </a:lnTo>
                <a:lnTo>
                  <a:pt x="1240" y="1317"/>
                </a:lnTo>
                <a:lnTo>
                  <a:pt x="1239" y="1318"/>
                </a:lnTo>
                <a:close/>
                <a:moveTo>
                  <a:pt x="1241" y="1317"/>
                </a:moveTo>
                <a:lnTo>
                  <a:pt x="1236" y="1311"/>
                </a:lnTo>
                <a:lnTo>
                  <a:pt x="1237" y="1310"/>
                </a:lnTo>
                <a:lnTo>
                  <a:pt x="1242" y="1316"/>
                </a:lnTo>
                <a:lnTo>
                  <a:pt x="1241" y="1317"/>
                </a:lnTo>
                <a:close/>
                <a:moveTo>
                  <a:pt x="251" y="1308"/>
                </a:moveTo>
                <a:lnTo>
                  <a:pt x="250" y="1307"/>
                </a:lnTo>
                <a:lnTo>
                  <a:pt x="255" y="1301"/>
                </a:lnTo>
                <a:lnTo>
                  <a:pt x="256" y="1302"/>
                </a:lnTo>
                <a:lnTo>
                  <a:pt x="251" y="1308"/>
                </a:lnTo>
                <a:close/>
                <a:moveTo>
                  <a:pt x="249" y="1306"/>
                </a:moveTo>
                <a:lnTo>
                  <a:pt x="248" y="1305"/>
                </a:lnTo>
                <a:lnTo>
                  <a:pt x="253" y="1299"/>
                </a:lnTo>
                <a:lnTo>
                  <a:pt x="254" y="1300"/>
                </a:lnTo>
                <a:lnTo>
                  <a:pt x="249" y="1306"/>
                </a:lnTo>
                <a:close/>
                <a:moveTo>
                  <a:pt x="1253" y="1306"/>
                </a:moveTo>
                <a:lnTo>
                  <a:pt x="1248" y="1300"/>
                </a:lnTo>
                <a:lnTo>
                  <a:pt x="1248" y="1299"/>
                </a:lnTo>
                <a:lnTo>
                  <a:pt x="1254" y="1305"/>
                </a:lnTo>
                <a:lnTo>
                  <a:pt x="1253" y="1306"/>
                </a:lnTo>
                <a:close/>
                <a:moveTo>
                  <a:pt x="247" y="1304"/>
                </a:moveTo>
                <a:lnTo>
                  <a:pt x="246" y="1304"/>
                </a:lnTo>
                <a:lnTo>
                  <a:pt x="251" y="1298"/>
                </a:lnTo>
                <a:lnTo>
                  <a:pt x="252" y="1299"/>
                </a:lnTo>
                <a:lnTo>
                  <a:pt x="247" y="1304"/>
                </a:lnTo>
                <a:close/>
                <a:moveTo>
                  <a:pt x="1255" y="1304"/>
                </a:moveTo>
                <a:lnTo>
                  <a:pt x="1249" y="1298"/>
                </a:lnTo>
                <a:lnTo>
                  <a:pt x="1250" y="1297"/>
                </a:lnTo>
                <a:lnTo>
                  <a:pt x="1256" y="1303"/>
                </a:lnTo>
                <a:lnTo>
                  <a:pt x="1255" y="1304"/>
                </a:lnTo>
                <a:close/>
                <a:moveTo>
                  <a:pt x="1257" y="1302"/>
                </a:moveTo>
                <a:lnTo>
                  <a:pt x="1251" y="1296"/>
                </a:lnTo>
                <a:lnTo>
                  <a:pt x="1252" y="1296"/>
                </a:lnTo>
                <a:lnTo>
                  <a:pt x="1258" y="1301"/>
                </a:lnTo>
                <a:lnTo>
                  <a:pt x="1257" y="1302"/>
                </a:lnTo>
                <a:close/>
                <a:moveTo>
                  <a:pt x="235" y="1294"/>
                </a:moveTo>
                <a:lnTo>
                  <a:pt x="234" y="1293"/>
                </a:lnTo>
                <a:lnTo>
                  <a:pt x="240" y="1287"/>
                </a:lnTo>
                <a:lnTo>
                  <a:pt x="240" y="1288"/>
                </a:lnTo>
                <a:lnTo>
                  <a:pt x="235" y="1294"/>
                </a:lnTo>
                <a:close/>
                <a:moveTo>
                  <a:pt x="233" y="1292"/>
                </a:moveTo>
                <a:lnTo>
                  <a:pt x="232" y="1291"/>
                </a:lnTo>
                <a:lnTo>
                  <a:pt x="238" y="1285"/>
                </a:lnTo>
                <a:lnTo>
                  <a:pt x="239" y="1286"/>
                </a:lnTo>
                <a:lnTo>
                  <a:pt x="233" y="1292"/>
                </a:lnTo>
                <a:close/>
                <a:moveTo>
                  <a:pt x="1269" y="1291"/>
                </a:moveTo>
                <a:lnTo>
                  <a:pt x="1263" y="1286"/>
                </a:lnTo>
                <a:lnTo>
                  <a:pt x="1264" y="1285"/>
                </a:lnTo>
                <a:lnTo>
                  <a:pt x="1270" y="1290"/>
                </a:lnTo>
                <a:lnTo>
                  <a:pt x="1269" y="1291"/>
                </a:lnTo>
                <a:close/>
                <a:moveTo>
                  <a:pt x="231" y="1290"/>
                </a:moveTo>
                <a:lnTo>
                  <a:pt x="230" y="1289"/>
                </a:lnTo>
                <a:lnTo>
                  <a:pt x="236" y="1283"/>
                </a:lnTo>
                <a:lnTo>
                  <a:pt x="237" y="1284"/>
                </a:lnTo>
                <a:lnTo>
                  <a:pt x="231" y="1290"/>
                </a:lnTo>
                <a:close/>
                <a:moveTo>
                  <a:pt x="1271" y="1290"/>
                </a:moveTo>
                <a:lnTo>
                  <a:pt x="1265" y="1284"/>
                </a:lnTo>
                <a:lnTo>
                  <a:pt x="1266" y="1283"/>
                </a:lnTo>
                <a:lnTo>
                  <a:pt x="1272" y="1289"/>
                </a:lnTo>
                <a:lnTo>
                  <a:pt x="1271" y="1290"/>
                </a:lnTo>
                <a:close/>
                <a:moveTo>
                  <a:pt x="1272" y="1288"/>
                </a:moveTo>
                <a:lnTo>
                  <a:pt x="1267" y="1282"/>
                </a:lnTo>
                <a:lnTo>
                  <a:pt x="1268" y="1281"/>
                </a:lnTo>
                <a:lnTo>
                  <a:pt x="1273" y="1287"/>
                </a:lnTo>
                <a:lnTo>
                  <a:pt x="1272" y="1288"/>
                </a:lnTo>
                <a:close/>
                <a:moveTo>
                  <a:pt x="219" y="1279"/>
                </a:moveTo>
                <a:lnTo>
                  <a:pt x="218" y="1278"/>
                </a:lnTo>
                <a:lnTo>
                  <a:pt x="224" y="1272"/>
                </a:lnTo>
                <a:lnTo>
                  <a:pt x="225" y="1273"/>
                </a:lnTo>
                <a:lnTo>
                  <a:pt x="219" y="1279"/>
                </a:lnTo>
                <a:close/>
                <a:moveTo>
                  <a:pt x="217" y="1277"/>
                </a:moveTo>
                <a:lnTo>
                  <a:pt x="216" y="1276"/>
                </a:lnTo>
                <a:lnTo>
                  <a:pt x="222" y="1270"/>
                </a:lnTo>
                <a:lnTo>
                  <a:pt x="223" y="1271"/>
                </a:lnTo>
                <a:lnTo>
                  <a:pt x="217" y="1277"/>
                </a:lnTo>
                <a:close/>
                <a:moveTo>
                  <a:pt x="1284" y="1276"/>
                </a:moveTo>
                <a:lnTo>
                  <a:pt x="1279" y="1271"/>
                </a:lnTo>
                <a:lnTo>
                  <a:pt x="1280" y="1270"/>
                </a:lnTo>
                <a:lnTo>
                  <a:pt x="1285" y="1275"/>
                </a:lnTo>
                <a:lnTo>
                  <a:pt x="1284" y="1276"/>
                </a:lnTo>
                <a:close/>
                <a:moveTo>
                  <a:pt x="215" y="1275"/>
                </a:moveTo>
                <a:lnTo>
                  <a:pt x="215" y="1274"/>
                </a:lnTo>
                <a:lnTo>
                  <a:pt x="220" y="1268"/>
                </a:lnTo>
                <a:lnTo>
                  <a:pt x="221" y="1269"/>
                </a:lnTo>
                <a:lnTo>
                  <a:pt x="215" y="1275"/>
                </a:lnTo>
                <a:close/>
                <a:moveTo>
                  <a:pt x="1286" y="1274"/>
                </a:moveTo>
                <a:lnTo>
                  <a:pt x="1280" y="1269"/>
                </a:lnTo>
                <a:lnTo>
                  <a:pt x="1281" y="1268"/>
                </a:lnTo>
                <a:lnTo>
                  <a:pt x="1287" y="1273"/>
                </a:lnTo>
                <a:lnTo>
                  <a:pt x="1286" y="1274"/>
                </a:lnTo>
                <a:close/>
                <a:moveTo>
                  <a:pt x="1288" y="1273"/>
                </a:moveTo>
                <a:lnTo>
                  <a:pt x="1282" y="1267"/>
                </a:lnTo>
                <a:lnTo>
                  <a:pt x="1283" y="1266"/>
                </a:lnTo>
                <a:lnTo>
                  <a:pt x="1289" y="1272"/>
                </a:lnTo>
                <a:lnTo>
                  <a:pt x="1288" y="1273"/>
                </a:lnTo>
                <a:close/>
                <a:moveTo>
                  <a:pt x="204" y="1263"/>
                </a:moveTo>
                <a:lnTo>
                  <a:pt x="203" y="1262"/>
                </a:lnTo>
                <a:lnTo>
                  <a:pt x="209" y="1256"/>
                </a:lnTo>
                <a:lnTo>
                  <a:pt x="210" y="1257"/>
                </a:lnTo>
                <a:lnTo>
                  <a:pt x="204" y="1263"/>
                </a:lnTo>
                <a:close/>
                <a:moveTo>
                  <a:pt x="202" y="1261"/>
                </a:moveTo>
                <a:lnTo>
                  <a:pt x="202" y="1260"/>
                </a:lnTo>
                <a:lnTo>
                  <a:pt x="207" y="1254"/>
                </a:lnTo>
                <a:lnTo>
                  <a:pt x="208" y="1255"/>
                </a:lnTo>
                <a:lnTo>
                  <a:pt x="202" y="1261"/>
                </a:lnTo>
                <a:close/>
                <a:moveTo>
                  <a:pt x="1299" y="1261"/>
                </a:moveTo>
                <a:lnTo>
                  <a:pt x="1293" y="1255"/>
                </a:lnTo>
                <a:lnTo>
                  <a:pt x="1294" y="1254"/>
                </a:lnTo>
                <a:lnTo>
                  <a:pt x="1300" y="1260"/>
                </a:lnTo>
                <a:lnTo>
                  <a:pt x="1299" y="1261"/>
                </a:lnTo>
                <a:close/>
                <a:moveTo>
                  <a:pt x="201" y="1259"/>
                </a:moveTo>
                <a:lnTo>
                  <a:pt x="200" y="1258"/>
                </a:lnTo>
                <a:lnTo>
                  <a:pt x="206" y="1252"/>
                </a:lnTo>
                <a:lnTo>
                  <a:pt x="206" y="1253"/>
                </a:lnTo>
                <a:lnTo>
                  <a:pt x="201" y="1259"/>
                </a:lnTo>
                <a:close/>
                <a:moveTo>
                  <a:pt x="1301" y="1259"/>
                </a:moveTo>
                <a:lnTo>
                  <a:pt x="1295" y="1253"/>
                </a:lnTo>
                <a:lnTo>
                  <a:pt x="1296" y="1252"/>
                </a:lnTo>
                <a:lnTo>
                  <a:pt x="1302" y="1258"/>
                </a:lnTo>
                <a:lnTo>
                  <a:pt x="1301" y="1259"/>
                </a:lnTo>
                <a:close/>
                <a:moveTo>
                  <a:pt x="1303" y="1257"/>
                </a:moveTo>
                <a:lnTo>
                  <a:pt x="1297" y="1251"/>
                </a:lnTo>
                <a:lnTo>
                  <a:pt x="1298" y="1250"/>
                </a:lnTo>
                <a:lnTo>
                  <a:pt x="1304" y="1256"/>
                </a:lnTo>
                <a:lnTo>
                  <a:pt x="1303" y="1257"/>
                </a:lnTo>
                <a:close/>
                <a:moveTo>
                  <a:pt x="190" y="1247"/>
                </a:moveTo>
                <a:lnTo>
                  <a:pt x="189" y="1246"/>
                </a:lnTo>
                <a:lnTo>
                  <a:pt x="195" y="1241"/>
                </a:lnTo>
                <a:lnTo>
                  <a:pt x="196" y="1242"/>
                </a:lnTo>
                <a:lnTo>
                  <a:pt x="190" y="1247"/>
                </a:lnTo>
                <a:close/>
                <a:moveTo>
                  <a:pt x="188" y="1245"/>
                </a:moveTo>
                <a:lnTo>
                  <a:pt x="187" y="1244"/>
                </a:lnTo>
                <a:lnTo>
                  <a:pt x="193" y="1239"/>
                </a:lnTo>
                <a:lnTo>
                  <a:pt x="194" y="1240"/>
                </a:lnTo>
                <a:lnTo>
                  <a:pt x="188" y="1245"/>
                </a:lnTo>
                <a:close/>
                <a:moveTo>
                  <a:pt x="1314" y="1245"/>
                </a:moveTo>
                <a:lnTo>
                  <a:pt x="1308" y="1239"/>
                </a:lnTo>
                <a:lnTo>
                  <a:pt x="1308" y="1238"/>
                </a:lnTo>
                <a:lnTo>
                  <a:pt x="1314" y="1244"/>
                </a:lnTo>
                <a:lnTo>
                  <a:pt x="1314" y="1245"/>
                </a:lnTo>
                <a:close/>
                <a:moveTo>
                  <a:pt x="186" y="1243"/>
                </a:moveTo>
                <a:lnTo>
                  <a:pt x="185" y="1242"/>
                </a:lnTo>
                <a:lnTo>
                  <a:pt x="191" y="1237"/>
                </a:lnTo>
                <a:lnTo>
                  <a:pt x="192" y="1238"/>
                </a:lnTo>
                <a:lnTo>
                  <a:pt x="186" y="1243"/>
                </a:lnTo>
                <a:close/>
                <a:moveTo>
                  <a:pt x="1315" y="1243"/>
                </a:moveTo>
                <a:lnTo>
                  <a:pt x="1309" y="1237"/>
                </a:lnTo>
                <a:lnTo>
                  <a:pt x="1310" y="1236"/>
                </a:lnTo>
                <a:lnTo>
                  <a:pt x="1316" y="1242"/>
                </a:lnTo>
                <a:lnTo>
                  <a:pt x="1315" y="1243"/>
                </a:lnTo>
                <a:close/>
                <a:moveTo>
                  <a:pt x="1317" y="1241"/>
                </a:moveTo>
                <a:lnTo>
                  <a:pt x="1311" y="1235"/>
                </a:lnTo>
                <a:lnTo>
                  <a:pt x="1312" y="1234"/>
                </a:lnTo>
                <a:lnTo>
                  <a:pt x="1318" y="1240"/>
                </a:lnTo>
                <a:lnTo>
                  <a:pt x="1317" y="1241"/>
                </a:lnTo>
                <a:close/>
                <a:moveTo>
                  <a:pt x="175" y="1231"/>
                </a:moveTo>
                <a:lnTo>
                  <a:pt x="175" y="1230"/>
                </a:lnTo>
                <a:lnTo>
                  <a:pt x="181" y="1225"/>
                </a:lnTo>
                <a:lnTo>
                  <a:pt x="182" y="1226"/>
                </a:lnTo>
                <a:lnTo>
                  <a:pt x="175" y="1231"/>
                </a:lnTo>
                <a:close/>
                <a:moveTo>
                  <a:pt x="174" y="1229"/>
                </a:moveTo>
                <a:lnTo>
                  <a:pt x="173" y="1228"/>
                </a:lnTo>
                <a:lnTo>
                  <a:pt x="179" y="1223"/>
                </a:lnTo>
                <a:lnTo>
                  <a:pt x="180" y="1224"/>
                </a:lnTo>
                <a:lnTo>
                  <a:pt x="174" y="1229"/>
                </a:lnTo>
                <a:close/>
                <a:moveTo>
                  <a:pt x="1328" y="1228"/>
                </a:moveTo>
                <a:lnTo>
                  <a:pt x="1322" y="1223"/>
                </a:lnTo>
                <a:lnTo>
                  <a:pt x="1323" y="1222"/>
                </a:lnTo>
                <a:lnTo>
                  <a:pt x="1329" y="1227"/>
                </a:lnTo>
                <a:lnTo>
                  <a:pt x="1328" y="1228"/>
                </a:lnTo>
                <a:close/>
                <a:moveTo>
                  <a:pt x="172" y="1227"/>
                </a:moveTo>
                <a:lnTo>
                  <a:pt x="171" y="1226"/>
                </a:lnTo>
                <a:lnTo>
                  <a:pt x="177" y="1221"/>
                </a:lnTo>
                <a:lnTo>
                  <a:pt x="178" y="1222"/>
                </a:lnTo>
                <a:lnTo>
                  <a:pt x="172" y="1227"/>
                </a:lnTo>
                <a:close/>
                <a:moveTo>
                  <a:pt x="1330" y="1226"/>
                </a:moveTo>
                <a:lnTo>
                  <a:pt x="1323" y="1221"/>
                </a:lnTo>
                <a:lnTo>
                  <a:pt x="1324" y="1220"/>
                </a:lnTo>
                <a:lnTo>
                  <a:pt x="1330" y="1225"/>
                </a:lnTo>
                <a:lnTo>
                  <a:pt x="1330" y="1226"/>
                </a:lnTo>
                <a:close/>
                <a:moveTo>
                  <a:pt x="1331" y="1224"/>
                </a:moveTo>
                <a:lnTo>
                  <a:pt x="1325" y="1219"/>
                </a:lnTo>
                <a:lnTo>
                  <a:pt x="1326" y="1218"/>
                </a:lnTo>
                <a:lnTo>
                  <a:pt x="1332" y="1223"/>
                </a:lnTo>
                <a:lnTo>
                  <a:pt x="1331" y="1224"/>
                </a:lnTo>
                <a:close/>
                <a:moveTo>
                  <a:pt x="162" y="1214"/>
                </a:moveTo>
                <a:lnTo>
                  <a:pt x="161" y="1213"/>
                </a:lnTo>
                <a:lnTo>
                  <a:pt x="167" y="1208"/>
                </a:lnTo>
                <a:lnTo>
                  <a:pt x="168" y="1209"/>
                </a:lnTo>
                <a:lnTo>
                  <a:pt x="162" y="1214"/>
                </a:lnTo>
                <a:close/>
                <a:moveTo>
                  <a:pt x="160" y="1212"/>
                </a:moveTo>
                <a:lnTo>
                  <a:pt x="159" y="1211"/>
                </a:lnTo>
                <a:lnTo>
                  <a:pt x="166" y="1206"/>
                </a:lnTo>
                <a:lnTo>
                  <a:pt x="166" y="1207"/>
                </a:lnTo>
                <a:lnTo>
                  <a:pt x="160" y="1212"/>
                </a:lnTo>
                <a:close/>
                <a:moveTo>
                  <a:pt x="1341" y="1212"/>
                </a:moveTo>
                <a:lnTo>
                  <a:pt x="1335" y="1207"/>
                </a:lnTo>
                <a:lnTo>
                  <a:pt x="1336" y="1206"/>
                </a:lnTo>
                <a:lnTo>
                  <a:pt x="1342" y="1211"/>
                </a:lnTo>
                <a:lnTo>
                  <a:pt x="1341" y="1212"/>
                </a:lnTo>
                <a:close/>
                <a:moveTo>
                  <a:pt x="159" y="1210"/>
                </a:moveTo>
                <a:lnTo>
                  <a:pt x="158" y="1209"/>
                </a:lnTo>
                <a:lnTo>
                  <a:pt x="164" y="1204"/>
                </a:lnTo>
                <a:lnTo>
                  <a:pt x="165" y="1205"/>
                </a:lnTo>
                <a:lnTo>
                  <a:pt x="159" y="1210"/>
                </a:lnTo>
                <a:close/>
                <a:moveTo>
                  <a:pt x="1343" y="1210"/>
                </a:moveTo>
                <a:lnTo>
                  <a:pt x="1337" y="1205"/>
                </a:lnTo>
                <a:lnTo>
                  <a:pt x="1338" y="1204"/>
                </a:lnTo>
                <a:lnTo>
                  <a:pt x="1344" y="1208"/>
                </a:lnTo>
                <a:lnTo>
                  <a:pt x="1343" y="1210"/>
                </a:lnTo>
                <a:close/>
                <a:moveTo>
                  <a:pt x="1345" y="1207"/>
                </a:moveTo>
                <a:lnTo>
                  <a:pt x="1338" y="1203"/>
                </a:lnTo>
                <a:lnTo>
                  <a:pt x="1339" y="1201"/>
                </a:lnTo>
                <a:lnTo>
                  <a:pt x="1346" y="1206"/>
                </a:lnTo>
                <a:lnTo>
                  <a:pt x="1345" y="1207"/>
                </a:lnTo>
                <a:close/>
                <a:moveTo>
                  <a:pt x="149" y="1197"/>
                </a:moveTo>
                <a:lnTo>
                  <a:pt x="148" y="1196"/>
                </a:lnTo>
                <a:lnTo>
                  <a:pt x="154" y="1191"/>
                </a:lnTo>
                <a:lnTo>
                  <a:pt x="155" y="1192"/>
                </a:lnTo>
                <a:lnTo>
                  <a:pt x="149" y="1197"/>
                </a:lnTo>
                <a:close/>
                <a:moveTo>
                  <a:pt x="147" y="1195"/>
                </a:moveTo>
                <a:lnTo>
                  <a:pt x="146" y="1194"/>
                </a:lnTo>
                <a:lnTo>
                  <a:pt x="153" y="1189"/>
                </a:lnTo>
                <a:lnTo>
                  <a:pt x="154" y="1190"/>
                </a:lnTo>
                <a:lnTo>
                  <a:pt x="147" y="1195"/>
                </a:lnTo>
                <a:close/>
                <a:moveTo>
                  <a:pt x="1354" y="1194"/>
                </a:moveTo>
                <a:lnTo>
                  <a:pt x="1348" y="1189"/>
                </a:lnTo>
                <a:lnTo>
                  <a:pt x="1349" y="1188"/>
                </a:lnTo>
                <a:lnTo>
                  <a:pt x="1355" y="1193"/>
                </a:lnTo>
                <a:lnTo>
                  <a:pt x="1354" y="1194"/>
                </a:lnTo>
                <a:close/>
                <a:moveTo>
                  <a:pt x="145" y="1193"/>
                </a:moveTo>
                <a:lnTo>
                  <a:pt x="144" y="1191"/>
                </a:lnTo>
                <a:lnTo>
                  <a:pt x="151" y="1187"/>
                </a:lnTo>
                <a:lnTo>
                  <a:pt x="152" y="1188"/>
                </a:lnTo>
                <a:lnTo>
                  <a:pt x="145" y="1193"/>
                </a:lnTo>
                <a:close/>
                <a:moveTo>
                  <a:pt x="1356" y="1192"/>
                </a:moveTo>
                <a:lnTo>
                  <a:pt x="1350" y="1187"/>
                </a:lnTo>
                <a:lnTo>
                  <a:pt x="1350" y="1186"/>
                </a:lnTo>
                <a:lnTo>
                  <a:pt x="1357" y="1191"/>
                </a:lnTo>
                <a:lnTo>
                  <a:pt x="1356" y="1192"/>
                </a:lnTo>
                <a:close/>
                <a:moveTo>
                  <a:pt x="1358" y="1190"/>
                </a:moveTo>
                <a:lnTo>
                  <a:pt x="1351" y="1185"/>
                </a:lnTo>
                <a:lnTo>
                  <a:pt x="1352" y="1184"/>
                </a:lnTo>
                <a:lnTo>
                  <a:pt x="1359" y="1189"/>
                </a:lnTo>
                <a:lnTo>
                  <a:pt x="1358" y="1190"/>
                </a:lnTo>
                <a:close/>
                <a:moveTo>
                  <a:pt x="136" y="1179"/>
                </a:moveTo>
                <a:lnTo>
                  <a:pt x="135" y="1178"/>
                </a:lnTo>
                <a:lnTo>
                  <a:pt x="142" y="1174"/>
                </a:lnTo>
                <a:lnTo>
                  <a:pt x="142" y="1175"/>
                </a:lnTo>
                <a:lnTo>
                  <a:pt x="136" y="1179"/>
                </a:lnTo>
                <a:close/>
                <a:moveTo>
                  <a:pt x="134" y="1177"/>
                </a:moveTo>
                <a:lnTo>
                  <a:pt x="134" y="1176"/>
                </a:lnTo>
                <a:lnTo>
                  <a:pt x="140" y="1172"/>
                </a:lnTo>
                <a:lnTo>
                  <a:pt x="141" y="1173"/>
                </a:lnTo>
                <a:lnTo>
                  <a:pt x="134" y="1177"/>
                </a:lnTo>
                <a:close/>
                <a:moveTo>
                  <a:pt x="1367" y="1177"/>
                </a:moveTo>
                <a:lnTo>
                  <a:pt x="1361" y="1172"/>
                </a:lnTo>
                <a:lnTo>
                  <a:pt x="1362" y="1171"/>
                </a:lnTo>
                <a:lnTo>
                  <a:pt x="1368" y="1176"/>
                </a:lnTo>
                <a:lnTo>
                  <a:pt x="1367" y="1177"/>
                </a:lnTo>
                <a:close/>
                <a:moveTo>
                  <a:pt x="133" y="1175"/>
                </a:moveTo>
                <a:lnTo>
                  <a:pt x="132" y="1174"/>
                </a:lnTo>
                <a:lnTo>
                  <a:pt x="139" y="1169"/>
                </a:lnTo>
                <a:lnTo>
                  <a:pt x="139" y="1171"/>
                </a:lnTo>
                <a:lnTo>
                  <a:pt x="133" y="1175"/>
                </a:lnTo>
                <a:close/>
                <a:moveTo>
                  <a:pt x="1369" y="1175"/>
                </a:moveTo>
                <a:lnTo>
                  <a:pt x="1362" y="1170"/>
                </a:lnTo>
                <a:lnTo>
                  <a:pt x="1363" y="1169"/>
                </a:lnTo>
                <a:lnTo>
                  <a:pt x="1370" y="1173"/>
                </a:lnTo>
                <a:lnTo>
                  <a:pt x="1369" y="1175"/>
                </a:lnTo>
                <a:close/>
                <a:moveTo>
                  <a:pt x="1370" y="1172"/>
                </a:moveTo>
                <a:lnTo>
                  <a:pt x="1364" y="1168"/>
                </a:lnTo>
                <a:lnTo>
                  <a:pt x="1365" y="1167"/>
                </a:lnTo>
                <a:lnTo>
                  <a:pt x="1371" y="1171"/>
                </a:lnTo>
                <a:lnTo>
                  <a:pt x="1370" y="1172"/>
                </a:lnTo>
                <a:close/>
                <a:moveTo>
                  <a:pt x="124" y="1162"/>
                </a:moveTo>
                <a:lnTo>
                  <a:pt x="123" y="1161"/>
                </a:lnTo>
                <a:lnTo>
                  <a:pt x="130" y="1156"/>
                </a:lnTo>
                <a:lnTo>
                  <a:pt x="130" y="1157"/>
                </a:lnTo>
                <a:lnTo>
                  <a:pt x="124" y="1162"/>
                </a:lnTo>
                <a:close/>
                <a:moveTo>
                  <a:pt x="122" y="1160"/>
                </a:moveTo>
                <a:lnTo>
                  <a:pt x="122" y="1158"/>
                </a:lnTo>
                <a:lnTo>
                  <a:pt x="128" y="1154"/>
                </a:lnTo>
                <a:lnTo>
                  <a:pt x="129" y="1155"/>
                </a:lnTo>
                <a:lnTo>
                  <a:pt x="122" y="1160"/>
                </a:lnTo>
                <a:close/>
                <a:moveTo>
                  <a:pt x="1379" y="1159"/>
                </a:moveTo>
                <a:lnTo>
                  <a:pt x="1373" y="1155"/>
                </a:lnTo>
                <a:lnTo>
                  <a:pt x="1373" y="1153"/>
                </a:lnTo>
                <a:lnTo>
                  <a:pt x="1380" y="1158"/>
                </a:lnTo>
                <a:lnTo>
                  <a:pt x="1379" y="1159"/>
                </a:lnTo>
                <a:close/>
                <a:moveTo>
                  <a:pt x="121" y="1157"/>
                </a:moveTo>
                <a:lnTo>
                  <a:pt x="120" y="1156"/>
                </a:lnTo>
                <a:lnTo>
                  <a:pt x="127" y="1152"/>
                </a:lnTo>
                <a:lnTo>
                  <a:pt x="128" y="1153"/>
                </a:lnTo>
                <a:lnTo>
                  <a:pt x="121" y="1157"/>
                </a:lnTo>
                <a:close/>
                <a:moveTo>
                  <a:pt x="1381" y="1157"/>
                </a:moveTo>
                <a:lnTo>
                  <a:pt x="1374" y="1152"/>
                </a:lnTo>
                <a:lnTo>
                  <a:pt x="1375" y="1151"/>
                </a:lnTo>
                <a:lnTo>
                  <a:pt x="1382" y="1156"/>
                </a:lnTo>
                <a:lnTo>
                  <a:pt x="1381" y="1157"/>
                </a:lnTo>
                <a:close/>
                <a:moveTo>
                  <a:pt x="1382" y="1154"/>
                </a:moveTo>
                <a:lnTo>
                  <a:pt x="1376" y="1150"/>
                </a:lnTo>
                <a:lnTo>
                  <a:pt x="1376" y="1149"/>
                </a:lnTo>
                <a:lnTo>
                  <a:pt x="1383" y="1153"/>
                </a:lnTo>
                <a:lnTo>
                  <a:pt x="1382" y="1154"/>
                </a:lnTo>
                <a:close/>
                <a:moveTo>
                  <a:pt x="112" y="1144"/>
                </a:moveTo>
                <a:lnTo>
                  <a:pt x="112" y="1143"/>
                </a:lnTo>
                <a:lnTo>
                  <a:pt x="118" y="1138"/>
                </a:lnTo>
                <a:lnTo>
                  <a:pt x="119" y="1139"/>
                </a:lnTo>
                <a:lnTo>
                  <a:pt x="112" y="1144"/>
                </a:lnTo>
                <a:close/>
                <a:moveTo>
                  <a:pt x="111" y="1141"/>
                </a:moveTo>
                <a:lnTo>
                  <a:pt x="110" y="1140"/>
                </a:lnTo>
                <a:lnTo>
                  <a:pt x="117" y="1136"/>
                </a:lnTo>
                <a:lnTo>
                  <a:pt x="118" y="1137"/>
                </a:lnTo>
                <a:lnTo>
                  <a:pt x="111" y="1141"/>
                </a:lnTo>
                <a:close/>
                <a:moveTo>
                  <a:pt x="1391" y="1141"/>
                </a:moveTo>
                <a:lnTo>
                  <a:pt x="1384" y="1136"/>
                </a:lnTo>
                <a:lnTo>
                  <a:pt x="1385" y="1135"/>
                </a:lnTo>
                <a:lnTo>
                  <a:pt x="1392" y="1140"/>
                </a:lnTo>
                <a:lnTo>
                  <a:pt x="1391" y="1141"/>
                </a:lnTo>
                <a:close/>
                <a:moveTo>
                  <a:pt x="109" y="1139"/>
                </a:moveTo>
                <a:lnTo>
                  <a:pt x="109" y="1138"/>
                </a:lnTo>
                <a:lnTo>
                  <a:pt x="116" y="1134"/>
                </a:lnTo>
                <a:lnTo>
                  <a:pt x="116" y="1135"/>
                </a:lnTo>
                <a:lnTo>
                  <a:pt x="109" y="1139"/>
                </a:lnTo>
                <a:close/>
                <a:moveTo>
                  <a:pt x="1392" y="1138"/>
                </a:moveTo>
                <a:lnTo>
                  <a:pt x="1385" y="1134"/>
                </a:lnTo>
                <a:lnTo>
                  <a:pt x="1386" y="1133"/>
                </a:lnTo>
                <a:lnTo>
                  <a:pt x="1393" y="1137"/>
                </a:lnTo>
                <a:lnTo>
                  <a:pt x="1392" y="1138"/>
                </a:lnTo>
                <a:close/>
                <a:moveTo>
                  <a:pt x="1394" y="1136"/>
                </a:moveTo>
                <a:lnTo>
                  <a:pt x="1387" y="1132"/>
                </a:lnTo>
                <a:lnTo>
                  <a:pt x="1388" y="1131"/>
                </a:lnTo>
                <a:lnTo>
                  <a:pt x="1394" y="1135"/>
                </a:lnTo>
                <a:lnTo>
                  <a:pt x="1394" y="1136"/>
                </a:lnTo>
                <a:close/>
                <a:moveTo>
                  <a:pt x="101" y="1125"/>
                </a:moveTo>
                <a:lnTo>
                  <a:pt x="100" y="1124"/>
                </a:lnTo>
                <a:lnTo>
                  <a:pt x="107" y="1120"/>
                </a:lnTo>
                <a:lnTo>
                  <a:pt x="108" y="1121"/>
                </a:lnTo>
                <a:lnTo>
                  <a:pt x="101" y="1125"/>
                </a:lnTo>
                <a:close/>
                <a:moveTo>
                  <a:pt x="100" y="1123"/>
                </a:moveTo>
                <a:lnTo>
                  <a:pt x="99" y="1122"/>
                </a:lnTo>
                <a:lnTo>
                  <a:pt x="106" y="1118"/>
                </a:lnTo>
                <a:lnTo>
                  <a:pt x="107" y="1119"/>
                </a:lnTo>
                <a:lnTo>
                  <a:pt x="100" y="1123"/>
                </a:lnTo>
                <a:close/>
                <a:moveTo>
                  <a:pt x="1402" y="1122"/>
                </a:moveTo>
                <a:lnTo>
                  <a:pt x="1395" y="1118"/>
                </a:lnTo>
                <a:lnTo>
                  <a:pt x="1396" y="1117"/>
                </a:lnTo>
                <a:lnTo>
                  <a:pt x="1403" y="1121"/>
                </a:lnTo>
                <a:lnTo>
                  <a:pt x="1402" y="1122"/>
                </a:lnTo>
                <a:close/>
                <a:moveTo>
                  <a:pt x="98" y="1120"/>
                </a:moveTo>
                <a:lnTo>
                  <a:pt x="98" y="1119"/>
                </a:lnTo>
                <a:lnTo>
                  <a:pt x="104" y="1115"/>
                </a:lnTo>
                <a:lnTo>
                  <a:pt x="105" y="1116"/>
                </a:lnTo>
                <a:lnTo>
                  <a:pt x="98" y="1120"/>
                </a:lnTo>
                <a:close/>
                <a:moveTo>
                  <a:pt x="1404" y="1120"/>
                </a:moveTo>
                <a:lnTo>
                  <a:pt x="1396" y="1116"/>
                </a:lnTo>
                <a:lnTo>
                  <a:pt x="1397" y="1115"/>
                </a:lnTo>
                <a:lnTo>
                  <a:pt x="1404" y="1118"/>
                </a:lnTo>
                <a:lnTo>
                  <a:pt x="1404" y="1120"/>
                </a:lnTo>
                <a:close/>
                <a:moveTo>
                  <a:pt x="1405" y="1117"/>
                </a:moveTo>
                <a:lnTo>
                  <a:pt x="1398" y="1113"/>
                </a:lnTo>
                <a:lnTo>
                  <a:pt x="1398" y="1112"/>
                </a:lnTo>
                <a:lnTo>
                  <a:pt x="1406" y="1116"/>
                </a:lnTo>
                <a:lnTo>
                  <a:pt x="1405" y="1117"/>
                </a:lnTo>
                <a:close/>
                <a:moveTo>
                  <a:pt x="90" y="1106"/>
                </a:moveTo>
                <a:lnTo>
                  <a:pt x="90" y="1105"/>
                </a:lnTo>
                <a:lnTo>
                  <a:pt x="97" y="1101"/>
                </a:lnTo>
                <a:lnTo>
                  <a:pt x="97" y="1103"/>
                </a:lnTo>
                <a:lnTo>
                  <a:pt x="90" y="1106"/>
                </a:lnTo>
                <a:close/>
                <a:moveTo>
                  <a:pt x="89" y="1104"/>
                </a:moveTo>
                <a:lnTo>
                  <a:pt x="88" y="1103"/>
                </a:lnTo>
                <a:lnTo>
                  <a:pt x="95" y="1099"/>
                </a:lnTo>
                <a:lnTo>
                  <a:pt x="96" y="1100"/>
                </a:lnTo>
                <a:lnTo>
                  <a:pt x="89" y="1104"/>
                </a:lnTo>
                <a:close/>
                <a:moveTo>
                  <a:pt x="1413" y="1103"/>
                </a:moveTo>
                <a:lnTo>
                  <a:pt x="1406" y="1099"/>
                </a:lnTo>
                <a:lnTo>
                  <a:pt x="1406" y="1098"/>
                </a:lnTo>
                <a:lnTo>
                  <a:pt x="1413" y="1102"/>
                </a:lnTo>
                <a:lnTo>
                  <a:pt x="1413" y="1103"/>
                </a:lnTo>
                <a:close/>
                <a:moveTo>
                  <a:pt x="88" y="1102"/>
                </a:moveTo>
                <a:lnTo>
                  <a:pt x="87" y="1100"/>
                </a:lnTo>
                <a:lnTo>
                  <a:pt x="94" y="1097"/>
                </a:lnTo>
                <a:lnTo>
                  <a:pt x="95" y="1098"/>
                </a:lnTo>
                <a:lnTo>
                  <a:pt x="88" y="1102"/>
                </a:lnTo>
                <a:close/>
                <a:moveTo>
                  <a:pt x="1414" y="1101"/>
                </a:moveTo>
                <a:lnTo>
                  <a:pt x="1407" y="1097"/>
                </a:lnTo>
                <a:lnTo>
                  <a:pt x="1408" y="1096"/>
                </a:lnTo>
                <a:lnTo>
                  <a:pt x="1415" y="1100"/>
                </a:lnTo>
                <a:lnTo>
                  <a:pt x="1414" y="1101"/>
                </a:lnTo>
                <a:close/>
                <a:moveTo>
                  <a:pt x="1415" y="1098"/>
                </a:moveTo>
                <a:lnTo>
                  <a:pt x="1408" y="1095"/>
                </a:lnTo>
                <a:lnTo>
                  <a:pt x="1409" y="1094"/>
                </a:lnTo>
                <a:lnTo>
                  <a:pt x="1416" y="1097"/>
                </a:lnTo>
                <a:lnTo>
                  <a:pt x="1415" y="1098"/>
                </a:lnTo>
                <a:close/>
                <a:moveTo>
                  <a:pt x="80" y="1087"/>
                </a:moveTo>
                <a:lnTo>
                  <a:pt x="80" y="1086"/>
                </a:lnTo>
                <a:lnTo>
                  <a:pt x="87" y="1083"/>
                </a:lnTo>
                <a:lnTo>
                  <a:pt x="88" y="1084"/>
                </a:lnTo>
                <a:lnTo>
                  <a:pt x="80" y="1087"/>
                </a:lnTo>
                <a:close/>
                <a:moveTo>
                  <a:pt x="79" y="1085"/>
                </a:moveTo>
                <a:lnTo>
                  <a:pt x="79" y="1084"/>
                </a:lnTo>
                <a:lnTo>
                  <a:pt x="86" y="1080"/>
                </a:lnTo>
                <a:lnTo>
                  <a:pt x="86" y="1081"/>
                </a:lnTo>
                <a:lnTo>
                  <a:pt x="79" y="1085"/>
                </a:lnTo>
                <a:close/>
                <a:moveTo>
                  <a:pt x="1423" y="1084"/>
                </a:moveTo>
                <a:lnTo>
                  <a:pt x="1415" y="1080"/>
                </a:lnTo>
                <a:lnTo>
                  <a:pt x="1416" y="1079"/>
                </a:lnTo>
                <a:lnTo>
                  <a:pt x="1423" y="1083"/>
                </a:lnTo>
                <a:lnTo>
                  <a:pt x="1423" y="1084"/>
                </a:lnTo>
                <a:close/>
                <a:moveTo>
                  <a:pt x="78" y="1083"/>
                </a:moveTo>
                <a:lnTo>
                  <a:pt x="77" y="1081"/>
                </a:lnTo>
                <a:lnTo>
                  <a:pt x="85" y="1078"/>
                </a:lnTo>
                <a:lnTo>
                  <a:pt x="85" y="1079"/>
                </a:lnTo>
                <a:lnTo>
                  <a:pt x="78" y="1083"/>
                </a:lnTo>
                <a:close/>
                <a:moveTo>
                  <a:pt x="1424" y="1082"/>
                </a:moveTo>
                <a:lnTo>
                  <a:pt x="1417" y="1078"/>
                </a:lnTo>
                <a:lnTo>
                  <a:pt x="1417" y="1077"/>
                </a:lnTo>
                <a:lnTo>
                  <a:pt x="1424" y="1080"/>
                </a:lnTo>
                <a:lnTo>
                  <a:pt x="1424" y="1082"/>
                </a:lnTo>
                <a:close/>
                <a:moveTo>
                  <a:pt x="1425" y="1079"/>
                </a:moveTo>
                <a:lnTo>
                  <a:pt x="1418" y="1075"/>
                </a:lnTo>
                <a:lnTo>
                  <a:pt x="1418" y="1074"/>
                </a:lnTo>
                <a:lnTo>
                  <a:pt x="1426" y="1078"/>
                </a:lnTo>
                <a:lnTo>
                  <a:pt x="1425" y="1079"/>
                </a:lnTo>
                <a:close/>
                <a:moveTo>
                  <a:pt x="71" y="1068"/>
                </a:moveTo>
                <a:lnTo>
                  <a:pt x="70" y="1067"/>
                </a:lnTo>
                <a:lnTo>
                  <a:pt x="78" y="1063"/>
                </a:lnTo>
                <a:lnTo>
                  <a:pt x="78" y="1064"/>
                </a:lnTo>
                <a:lnTo>
                  <a:pt x="71" y="1068"/>
                </a:lnTo>
                <a:close/>
                <a:moveTo>
                  <a:pt x="70" y="1065"/>
                </a:moveTo>
                <a:lnTo>
                  <a:pt x="69" y="1064"/>
                </a:lnTo>
                <a:lnTo>
                  <a:pt x="77" y="1061"/>
                </a:lnTo>
                <a:lnTo>
                  <a:pt x="77" y="1062"/>
                </a:lnTo>
                <a:lnTo>
                  <a:pt x="70" y="1065"/>
                </a:lnTo>
                <a:close/>
                <a:moveTo>
                  <a:pt x="1432" y="1064"/>
                </a:moveTo>
                <a:lnTo>
                  <a:pt x="1425" y="1061"/>
                </a:lnTo>
                <a:lnTo>
                  <a:pt x="1425" y="1060"/>
                </a:lnTo>
                <a:lnTo>
                  <a:pt x="1433" y="1063"/>
                </a:lnTo>
                <a:lnTo>
                  <a:pt x="1432" y="1064"/>
                </a:lnTo>
                <a:close/>
                <a:moveTo>
                  <a:pt x="69" y="1063"/>
                </a:moveTo>
                <a:lnTo>
                  <a:pt x="68" y="1062"/>
                </a:lnTo>
                <a:lnTo>
                  <a:pt x="75" y="1058"/>
                </a:lnTo>
                <a:lnTo>
                  <a:pt x="76" y="1060"/>
                </a:lnTo>
                <a:lnTo>
                  <a:pt x="69" y="1063"/>
                </a:lnTo>
                <a:close/>
                <a:moveTo>
                  <a:pt x="1433" y="1062"/>
                </a:moveTo>
                <a:lnTo>
                  <a:pt x="1426" y="1059"/>
                </a:lnTo>
                <a:lnTo>
                  <a:pt x="1426" y="1057"/>
                </a:lnTo>
                <a:lnTo>
                  <a:pt x="1434" y="1061"/>
                </a:lnTo>
                <a:lnTo>
                  <a:pt x="1433" y="1062"/>
                </a:lnTo>
                <a:close/>
                <a:moveTo>
                  <a:pt x="1434" y="1059"/>
                </a:moveTo>
                <a:lnTo>
                  <a:pt x="1427" y="1056"/>
                </a:lnTo>
                <a:lnTo>
                  <a:pt x="1427" y="1055"/>
                </a:lnTo>
                <a:lnTo>
                  <a:pt x="1435" y="1058"/>
                </a:lnTo>
                <a:lnTo>
                  <a:pt x="1434" y="1059"/>
                </a:lnTo>
                <a:close/>
                <a:moveTo>
                  <a:pt x="62" y="1048"/>
                </a:moveTo>
                <a:lnTo>
                  <a:pt x="61" y="1047"/>
                </a:lnTo>
                <a:lnTo>
                  <a:pt x="69" y="1044"/>
                </a:lnTo>
                <a:lnTo>
                  <a:pt x="69" y="1045"/>
                </a:lnTo>
                <a:lnTo>
                  <a:pt x="62" y="1048"/>
                </a:lnTo>
                <a:close/>
                <a:moveTo>
                  <a:pt x="61" y="1046"/>
                </a:moveTo>
                <a:lnTo>
                  <a:pt x="60" y="1045"/>
                </a:lnTo>
                <a:lnTo>
                  <a:pt x="68" y="1042"/>
                </a:lnTo>
                <a:lnTo>
                  <a:pt x="68" y="1043"/>
                </a:lnTo>
                <a:lnTo>
                  <a:pt x="61" y="1046"/>
                </a:lnTo>
                <a:close/>
                <a:moveTo>
                  <a:pt x="1441" y="1045"/>
                </a:moveTo>
                <a:lnTo>
                  <a:pt x="1433" y="1042"/>
                </a:lnTo>
                <a:lnTo>
                  <a:pt x="1434" y="1040"/>
                </a:lnTo>
                <a:lnTo>
                  <a:pt x="1441" y="1043"/>
                </a:lnTo>
                <a:lnTo>
                  <a:pt x="1441" y="1045"/>
                </a:lnTo>
                <a:close/>
                <a:moveTo>
                  <a:pt x="60" y="1043"/>
                </a:moveTo>
                <a:lnTo>
                  <a:pt x="59" y="1042"/>
                </a:lnTo>
                <a:lnTo>
                  <a:pt x="67" y="1039"/>
                </a:lnTo>
                <a:lnTo>
                  <a:pt x="67" y="1040"/>
                </a:lnTo>
                <a:lnTo>
                  <a:pt x="60" y="1043"/>
                </a:lnTo>
                <a:close/>
                <a:moveTo>
                  <a:pt x="1442" y="1042"/>
                </a:moveTo>
                <a:lnTo>
                  <a:pt x="1434" y="1039"/>
                </a:lnTo>
                <a:lnTo>
                  <a:pt x="1435" y="1038"/>
                </a:lnTo>
                <a:lnTo>
                  <a:pt x="1443" y="1041"/>
                </a:lnTo>
                <a:lnTo>
                  <a:pt x="1442" y="1042"/>
                </a:lnTo>
                <a:close/>
                <a:moveTo>
                  <a:pt x="1443" y="1040"/>
                </a:moveTo>
                <a:lnTo>
                  <a:pt x="1435" y="1037"/>
                </a:lnTo>
                <a:lnTo>
                  <a:pt x="1436" y="1035"/>
                </a:lnTo>
                <a:lnTo>
                  <a:pt x="1444" y="1038"/>
                </a:lnTo>
                <a:lnTo>
                  <a:pt x="1443" y="1040"/>
                </a:lnTo>
                <a:close/>
                <a:moveTo>
                  <a:pt x="54" y="1029"/>
                </a:moveTo>
                <a:lnTo>
                  <a:pt x="53" y="1027"/>
                </a:lnTo>
                <a:lnTo>
                  <a:pt x="60" y="1024"/>
                </a:lnTo>
                <a:lnTo>
                  <a:pt x="61" y="1026"/>
                </a:lnTo>
                <a:lnTo>
                  <a:pt x="54" y="1029"/>
                </a:lnTo>
                <a:close/>
                <a:moveTo>
                  <a:pt x="53" y="1026"/>
                </a:moveTo>
                <a:lnTo>
                  <a:pt x="52" y="1025"/>
                </a:lnTo>
                <a:lnTo>
                  <a:pt x="59" y="1022"/>
                </a:lnTo>
                <a:lnTo>
                  <a:pt x="60" y="1023"/>
                </a:lnTo>
                <a:lnTo>
                  <a:pt x="53" y="1026"/>
                </a:lnTo>
                <a:close/>
                <a:moveTo>
                  <a:pt x="1449" y="1025"/>
                </a:moveTo>
                <a:lnTo>
                  <a:pt x="1442" y="1022"/>
                </a:lnTo>
                <a:lnTo>
                  <a:pt x="1442" y="1021"/>
                </a:lnTo>
                <a:lnTo>
                  <a:pt x="1450" y="1024"/>
                </a:lnTo>
                <a:lnTo>
                  <a:pt x="1449" y="1025"/>
                </a:lnTo>
                <a:close/>
                <a:moveTo>
                  <a:pt x="52" y="1024"/>
                </a:moveTo>
                <a:lnTo>
                  <a:pt x="51" y="1022"/>
                </a:lnTo>
                <a:lnTo>
                  <a:pt x="59" y="1019"/>
                </a:lnTo>
                <a:lnTo>
                  <a:pt x="59" y="1021"/>
                </a:lnTo>
                <a:lnTo>
                  <a:pt x="52" y="1024"/>
                </a:lnTo>
                <a:close/>
                <a:moveTo>
                  <a:pt x="1450" y="1022"/>
                </a:moveTo>
                <a:lnTo>
                  <a:pt x="1443" y="1019"/>
                </a:lnTo>
                <a:lnTo>
                  <a:pt x="1443" y="1018"/>
                </a:lnTo>
                <a:lnTo>
                  <a:pt x="1451" y="1021"/>
                </a:lnTo>
                <a:lnTo>
                  <a:pt x="1450" y="1022"/>
                </a:lnTo>
                <a:close/>
                <a:moveTo>
                  <a:pt x="1451" y="1020"/>
                </a:moveTo>
                <a:lnTo>
                  <a:pt x="1444" y="1017"/>
                </a:lnTo>
                <a:lnTo>
                  <a:pt x="1444" y="1016"/>
                </a:lnTo>
                <a:lnTo>
                  <a:pt x="1452" y="1019"/>
                </a:lnTo>
                <a:lnTo>
                  <a:pt x="1451" y="1020"/>
                </a:lnTo>
                <a:close/>
                <a:moveTo>
                  <a:pt x="46" y="1008"/>
                </a:moveTo>
                <a:lnTo>
                  <a:pt x="45" y="1007"/>
                </a:lnTo>
                <a:lnTo>
                  <a:pt x="53" y="1004"/>
                </a:lnTo>
                <a:lnTo>
                  <a:pt x="53" y="1006"/>
                </a:lnTo>
                <a:lnTo>
                  <a:pt x="46" y="1008"/>
                </a:lnTo>
                <a:close/>
                <a:moveTo>
                  <a:pt x="45" y="1006"/>
                </a:moveTo>
                <a:lnTo>
                  <a:pt x="44" y="1005"/>
                </a:lnTo>
                <a:lnTo>
                  <a:pt x="52" y="1002"/>
                </a:lnTo>
                <a:lnTo>
                  <a:pt x="52" y="1003"/>
                </a:lnTo>
                <a:lnTo>
                  <a:pt x="45" y="1006"/>
                </a:lnTo>
                <a:close/>
                <a:moveTo>
                  <a:pt x="1457" y="1004"/>
                </a:moveTo>
                <a:lnTo>
                  <a:pt x="1449" y="1002"/>
                </a:lnTo>
                <a:lnTo>
                  <a:pt x="1450" y="1000"/>
                </a:lnTo>
                <a:lnTo>
                  <a:pt x="1457" y="1003"/>
                </a:lnTo>
                <a:lnTo>
                  <a:pt x="1457" y="1004"/>
                </a:lnTo>
                <a:close/>
                <a:moveTo>
                  <a:pt x="44" y="1003"/>
                </a:moveTo>
                <a:lnTo>
                  <a:pt x="44" y="1002"/>
                </a:lnTo>
                <a:lnTo>
                  <a:pt x="51" y="999"/>
                </a:lnTo>
                <a:lnTo>
                  <a:pt x="52" y="1001"/>
                </a:lnTo>
                <a:lnTo>
                  <a:pt x="44" y="1003"/>
                </a:lnTo>
                <a:close/>
                <a:moveTo>
                  <a:pt x="1458" y="1002"/>
                </a:moveTo>
                <a:lnTo>
                  <a:pt x="1450" y="999"/>
                </a:lnTo>
                <a:lnTo>
                  <a:pt x="1451" y="998"/>
                </a:lnTo>
                <a:lnTo>
                  <a:pt x="1458" y="1000"/>
                </a:lnTo>
                <a:lnTo>
                  <a:pt x="1458" y="1002"/>
                </a:lnTo>
                <a:close/>
                <a:moveTo>
                  <a:pt x="1459" y="999"/>
                </a:moveTo>
                <a:lnTo>
                  <a:pt x="1451" y="997"/>
                </a:lnTo>
                <a:lnTo>
                  <a:pt x="1452" y="995"/>
                </a:lnTo>
                <a:lnTo>
                  <a:pt x="1459" y="998"/>
                </a:lnTo>
                <a:lnTo>
                  <a:pt x="1459" y="999"/>
                </a:lnTo>
                <a:close/>
                <a:moveTo>
                  <a:pt x="39" y="988"/>
                </a:moveTo>
                <a:lnTo>
                  <a:pt x="38" y="987"/>
                </a:lnTo>
                <a:lnTo>
                  <a:pt x="46" y="984"/>
                </a:lnTo>
                <a:lnTo>
                  <a:pt x="46" y="985"/>
                </a:lnTo>
                <a:lnTo>
                  <a:pt x="39" y="988"/>
                </a:lnTo>
                <a:close/>
                <a:moveTo>
                  <a:pt x="38" y="985"/>
                </a:moveTo>
                <a:lnTo>
                  <a:pt x="37" y="984"/>
                </a:lnTo>
                <a:lnTo>
                  <a:pt x="45" y="982"/>
                </a:lnTo>
                <a:lnTo>
                  <a:pt x="45" y="983"/>
                </a:lnTo>
                <a:lnTo>
                  <a:pt x="38" y="985"/>
                </a:lnTo>
                <a:close/>
                <a:moveTo>
                  <a:pt x="1464" y="984"/>
                </a:moveTo>
                <a:lnTo>
                  <a:pt x="1456" y="981"/>
                </a:lnTo>
                <a:lnTo>
                  <a:pt x="1457" y="980"/>
                </a:lnTo>
                <a:lnTo>
                  <a:pt x="1464" y="983"/>
                </a:lnTo>
                <a:lnTo>
                  <a:pt x="1464" y="984"/>
                </a:lnTo>
                <a:close/>
                <a:moveTo>
                  <a:pt x="37" y="983"/>
                </a:moveTo>
                <a:lnTo>
                  <a:pt x="37" y="982"/>
                </a:lnTo>
                <a:lnTo>
                  <a:pt x="44" y="979"/>
                </a:lnTo>
                <a:lnTo>
                  <a:pt x="45" y="980"/>
                </a:lnTo>
                <a:lnTo>
                  <a:pt x="37" y="983"/>
                </a:lnTo>
                <a:close/>
                <a:moveTo>
                  <a:pt x="1465" y="981"/>
                </a:moveTo>
                <a:lnTo>
                  <a:pt x="1457" y="979"/>
                </a:lnTo>
                <a:lnTo>
                  <a:pt x="1458" y="978"/>
                </a:lnTo>
                <a:lnTo>
                  <a:pt x="1465" y="980"/>
                </a:lnTo>
                <a:lnTo>
                  <a:pt x="1465" y="981"/>
                </a:lnTo>
                <a:close/>
                <a:moveTo>
                  <a:pt x="1466" y="979"/>
                </a:moveTo>
                <a:lnTo>
                  <a:pt x="1458" y="976"/>
                </a:lnTo>
                <a:lnTo>
                  <a:pt x="1458" y="975"/>
                </a:lnTo>
                <a:lnTo>
                  <a:pt x="1466" y="978"/>
                </a:lnTo>
                <a:lnTo>
                  <a:pt x="1466" y="979"/>
                </a:lnTo>
                <a:close/>
                <a:moveTo>
                  <a:pt x="32" y="968"/>
                </a:moveTo>
                <a:lnTo>
                  <a:pt x="32" y="966"/>
                </a:lnTo>
                <a:lnTo>
                  <a:pt x="39" y="964"/>
                </a:lnTo>
                <a:lnTo>
                  <a:pt x="40" y="965"/>
                </a:lnTo>
                <a:lnTo>
                  <a:pt x="32" y="968"/>
                </a:lnTo>
                <a:close/>
                <a:moveTo>
                  <a:pt x="31" y="965"/>
                </a:moveTo>
                <a:lnTo>
                  <a:pt x="31" y="964"/>
                </a:lnTo>
                <a:lnTo>
                  <a:pt x="39" y="961"/>
                </a:lnTo>
                <a:lnTo>
                  <a:pt x="39" y="963"/>
                </a:lnTo>
                <a:lnTo>
                  <a:pt x="31" y="965"/>
                </a:lnTo>
                <a:close/>
                <a:moveTo>
                  <a:pt x="1470" y="963"/>
                </a:moveTo>
                <a:lnTo>
                  <a:pt x="1463" y="961"/>
                </a:lnTo>
                <a:lnTo>
                  <a:pt x="1463" y="960"/>
                </a:lnTo>
                <a:lnTo>
                  <a:pt x="1471" y="962"/>
                </a:lnTo>
                <a:lnTo>
                  <a:pt x="1470" y="963"/>
                </a:lnTo>
                <a:close/>
                <a:moveTo>
                  <a:pt x="31" y="962"/>
                </a:moveTo>
                <a:lnTo>
                  <a:pt x="30" y="961"/>
                </a:lnTo>
                <a:lnTo>
                  <a:pt x="38" y="959"/>
                </a:lnTo>
                <a:lnTo>
                  <a:pt x="38" y="960"/>
                </a:lnTo>
                <a:lnTo>
                  <a:pt x="31" y="962"/>
                </a:lnTo>
                <a:close/>
                <a:moveTo>
                  <a:pt x="1471" y="961"/>
                </a:moveTo>
                <a:lnTo>
                  <a:pt x="1464" y="959"/>
                </a:lnTo>
                <a:lnTo>
                  <a:pt x="1464" y="957"/>
                </a:lnTo>
                <a:lnTo>
                  <a:pt x="1472" y="960"/>
                </a:lnTo>
                <a:lnTo>
                  <a:pt x="1471" y="961"/>
                </a:lnTo>
                <a:close/>
                <a:moveTo>
                  <a:pt x="1472" y="958"/>
                </a:moveTo>
                <a:lnTo>
                  <a:pt x="1464" y="956"/>
                </a:lnTo>
                <a:lnTo>
                  <a:pt x="1465" y="955"/>
                </a:lnTo>
                <a:lnTo>
                  <a:pt x="1472" y="957"/>
                </a:lnTo>
                <a:lnTo>
                  <a:pt x="1472" y="958"/>
                </a:lnTo>
                <a:close/>
                <a:moveTo>
                  <a:pt x="26" y="947"/>
                </a:moveTo>
                <a:lnTo>
                  <a:pt x="26" y="945"/>
                </a:lnTo>
                <a:lnTo>
                  <a:pt x="34" y="943"/>
                </a:lnTo>
                <a:lnTo>
                  <a:pt x="34" y="945"/>
                </a:lnTo>
                <a:lnTo>
                  <a:pt x="26" y="947"/>
                </a:lnTo>
                <a:close/>
                <a:moveTo>
                  <a:pt x="25" y="944"/>
                </a:moveTo>
                <a:lnTo>
                  <a:pt x="25" y="943"/>
                </a:lnTo>
                <a:lnTo>
                  <a:pt x="33" y="941"/>
                </a:lnTo>
                <a:lnTo>
                  <a:pt x="33" y="942"/>
                </a:lnTo>
                <a:lnTo>
                  <a:pt x="25" y="944"/>
                </a:lnTo>
                <a:close/>
                <a:moveTo>
                  <a:pt x="1476" y="942"/>
                </a:moveTo>
                <a:lnTo>
                  <a:pt x="1469" y="940"/>
                </a:lnTo>
                <a:lnTo>
                  <a:pt x="1469" y="939"/>
                </a:lnTo>
                <a:lnTo>
                  <a:pt x="1477" y="941"/>
                </a:lnTo>
                <a:lnTo>
                  <a:pt x="1476" y="942"/>
                </a:lnTo>
                <a:close/>
                <a:moveTo>
                  <a:pt x="25" y="941"/>
                </a:moveTo>
                <a:lnTo>
                  <a:pt x="24" y="940"/>
                </a:lnTo>
                <a:lnTo>
                  <a:pt x="32" y="938"/>
                </a:lnTo>
                <a:lnTo>
                  <a:pt x="33" y="939"/>
                </a:lnTo>
                <a:lnTo>
                  <a:pt x="25" y="941"/>
                </a:lnTo>
                <a:close/>
                <a:moveTo>
                  <a:pt x="1477" y="940"/>
                </a:moveTo>
                <a:lnTo>
                  <a:pt x="1469" y="938"/>
                </a:lnTo>
                <a:lnTo>
                  <a:pt x="1470" y="937"/>
                </a:lnTo>
                <a:lnTo>
                  <a:pt x="1477" y="939"/>
                </a:lnTo>
                <a:lnTo>
                  <a:pt x="1477" y="940"/>
                </a:lnTo>
                <a:close/>
                <a:moveTo>
                  <a:pt x="1478" y="937"/>
                </a:moveTo>
                <a:lnTo>
                  <a:pt x="1470" y="935"/>
                </a:lnTo>
                <a:lnTo>
                  <a:pt x="1470" y="934"/>
                </a:lnTo>
                <a:lnTo>
                  <a:pt x="1478" y="936"/>
                </a:lnTo>
                <a:lnTo>
                  <a:pt x="1478" y="937"/>
                </a:lnTo>
                <a:close/>
                <a:moveTo>
                  <a:pt x="20" y="926"/>
                </a:moveTo>
                <a:lnTo>
                  <a:pt x="20" y="925"/>
                </a:lnTo>
                <a:lnTo>
                  <a:pt x="28" y="923"/>
                </a:lnTo>
                <a:lnTo>
                  <a:pt x="29" y="924"/>
                </a:lnTo>
                <a:lnTo>
                  <a:pt x="20" y="926"/>
                </a:lnTo>
                <a:close/>
                <a:moveTo>
                  <a:pt x="20" y="923"/>
                </a:moveTo>
                <a:lnTo>
                  <a:pt x="20" y="922"/>
                </a:lnTo>
                <a:lnTo>
                  <a:pt x="28" y="920"/>
                </a:lnTo>
                <a:lnTo>
                  <a:pt x="28" y="921"/>
                </a:lnTo>
                <a:lnTo>
                  <a:pt x="20" y="923"/>
                </a:lnTo>
                <a:close/>
                <a:moveTo>
                  <a:pt x="1481" y="922"/>
                </a:moveTo>
                <a:lnTo>
                  <a:pt x="1474" y="920"/>
                </a:lnTo>
                <a:lnTo>
                  <a:pt x="1474" y="918"/>
                </a:lnTo>
                <a:lnTo>
                  <a:pt x="1482" y="920"/>
                </a:lnTo>
                <a:lnTo>
                  <a:pt x="1481" y="922"/>
                </a:lnTo>
                <a:close/>
                <a:moveTo>
                  <a:pt x="19" y="921"/>
                </a:moveTo>
                <a:lnTo>
                  <a:pt x="19" y="919"/>
                </a:lnTo>
                <a:lnTo>
                  <a:pt x="27" y="917"/>
                </a:lnTo>
                <a:lnTo>
                  <a:pt x="27" y="919"/>
                </a:lnTo>
                <a:lnTo>
                  <a:pt x="19" y="921"/>
                </a:lnTo>
                <a:close/>
                <a:moveTo>
                  <a:pt x="1482" y="919"/>
                </a:moveTo>
                <a:lnTo>
                  <a:pt x="1474" y="917"/>
                </a:lnTo>
                <a:lnTo>
                  <a:pt x="1475" y="916"/>
                </a:lnTo>
                <a:lnTo>
                  <a:pt x="1482" y="918"/>
                </a:lnTo>
                <a:lnTo>
                  <a:pt x="1482" y="919"/>
                </a:lnTo>
                <a:close/>
                <a:moveTo>
                  <a:pt x="1483" y="916"/>
                </a:moveTo>
                <a:lnTo>
                  <a:pt x="1475" y="915"/>
                </a:lnTo>
                <a:lnTo>
                  <a:pt x="1475" y="913"/>
                </a:lnTo>
                <a:lnTo>
                  <a:pt x="1483" y="915"/>
                </a:lnTo>
                <a:lnTo>
                  <a:pt x="1483" y="916"/>
                </a:lnTo>
                <a:close/>
                <a:moveTo>
                  <a:pt x="16" y="905"/>
                </a:moveTo>
                <a:lnTo>
                  <a:pt x="15" y="904"/>
                </a:lnTo>
                <a:lnTo>
                  <a:pt x="24" y="902"/>
                </a:lnTo>
                <a:lnTo>
                  <a:pt x="24" y="903"/>
                </a:lnTo>
                <a:lnTo>
                  <a:pt x="16" y="905"/>
                </a:lnTo>
                <a:close/>
                <a:moveTo>
                  <a:pt x="15" y="902"/>
                </a:moveTo>
                <a:lnTo>
                  <a:pt x="15" y="901"/>
                </a:lnTo>
                <a:lnTo>
                  <a:pt x="23" y="899"/>
                </a:lnTo>
                <a:lnTo>
                  <a:pt x="23" y="901"/>
                </a:lnTo>
                <a:lnTo>
                  <a:pt x="15" y="902"/>
                </a:lnTo>
                <a:close/>
                <a:moveTo>
                  <a:pt x="1486" y="901"/>
                </a:moveTo>
                <a:lnTo>
                  <a:pt x="1478" y="899"/>
                </a:lnTo>
                <a:lnTo>
                  <a:pt x="1479" y="898"/>
                </a:lnTo>
                <a:lnTo>
                  <a:pt x="1487" y="899"/>
                </a:lnTo>
                <a:lnTo>
                  <a:pt x="1486" y="901"/>
                </a:lnTo>
                <a:close/>
                <a:moveTo>
                  <a:pt x="15" y="900"/>
                </a:moveTo>
                <a:lnTo>
                  <a:pt x="14" y="898"/>
                </a:lnTo>
                <a:lnTo>
                  <a:pt x="23" y="897"/>
                </a:lnTo>
                <a:lnTo>
                  <a:pt x="23" y="898"/>
                </a:lnTo>
                <a:lnTo>
                  <a:pt x="15" y="900"/>
                </a:lnTo>
                <a:close/>
                <a:moveTo>
                  <a:pt x="1487" y="898"/>
                </a:moveTo>
                <a:lnTo>
                  <a:pt x="1479" y="896"/>
                </a:lnTo>
                <a:lnTo>
                  <a:pt x="1479" y="895"/>
                </a:lnTo>
                <a:lnTo>
                  <a:pt x="1487" y="897"/>
                </a:lnTo>
                <a:lnTo>
                  <a:pt x="1487" y="898"/>
                </a:lnTo>
                <a:close/>
                <a:moveTo>
                  <a:pt x="1487" y="895"/>
                </a:moveTo>
                <a:lnTo>
                  <a:pt x="1479" y="894"/>
                </a:lnTo>
                <a:lnTo>
                  <a:pt x="1480" y="892"/>
                </a:lnTo>
                <a:lnTo>
                  <a:pt x="1488" y="894"/>
                </a:lnTo>
                <a:lnTo>
                  <a:pt x="1487" y="895"/>
                </a:lnTo>
                <a:close/>
                <a:moveTo>
                  <a:pt x="12" y="883"/>
                </a:moveTo>
                <a:lnTo>
                  <a:pt x="11" y="882"/>
                </a:lnTo>
                <a:lnTo>
                  <a:pt x="19" y="881"/>
                </a:lnTo>
                <a:lnTo>
                  <a:pt x="19" y="882"/>
                </a:lnTo>
                <a:lnTo>
                  <a:pt x="12" y="883"/>
                </a:lnTo>
                <a:close/>
                <a:moveTo>
                  <a:pt x="11" y="881"/>
                </a:moveTo>
                <a:lnTo>
                  <a:pt x="11" y="880"/>
                </a:lnTo>
                <a:lnTo>
                  <a:pt x="19" y="878"/>
                </a:lnTo>
                <a:lnTo>
                  <a:pt x="19" y="879"/>
                </a:lnTo>
                <a:lnTo>
                  <a:pt x="11" y="881"/>
                </a:lnTo>
                <a:close/>
                <a:moveTo>
                  <a:pt x="1490" y="879"/>
                </a:moveTo>
                <a:lnTo>
                  <a:pt x="1482" y="878"/>
                </a:lnTo>
                <a:lnTo>
                  <a:pt x="1482" y="877"/>
                </a:lnTo>
                <a:lnTo>
                  <a:pt x="1491" y="878"/>
                </a:lnTo>
                <a:lnTo>
                  <a:pt x="1490" y="879"/>
                </a:lnTo>
                <a:close/>
                <a:moveTo>
                  <a:pt x="11" y="878"/>
                </a:moveTo>
                <a:lnTo>
                  <a:pt x="10" y="877"/>
                </a:lnTo>
                <a:lnTo>
                  <a:pt x="18" y="876"/>
                </a:lnTo>
                <a:lnTo>
                  <a:pt x="19" y="877"/>
                </a:lnTo>
                <a:lnTo>
                  <a:pt x="11" y="878"/>
                </a:lnTo>
                <a:close/>
                <a:moveTo>
                  <a:pt x="1491" y="877"/>
                </a:moveTo>
                <a:lnTo>
                  <a:pt x="1483" y="875"/>
                </a:lnTo>
                <a:lnTo>
                  <a:pt x="1483" y="874"/>
                </a:lnTo>
                <a:lnTo>
                  <a:pt x="1491" y="875"/>
                </a:lnTo>
                <a:lnTo>
                  <a:pt x="1491" y="877"/>
                </a:lnTo>
                <a:close/>
                <a:moveTo>
                  <a:pt x="1491" y="874"/>
                </a:moveTo>
                <a:lnTo>
                  <a:pt x="1483" y="873"/>
                </a:lnTo>
                <a:lnTo>
                  <a:pt x="1483" y="871"/>
                </a:lnTo>
                <a:lnTo>
                  <a:pt x="1492" y="873"/>
                </a:lnTo>
                <a:lnTo>
                  <a:pt x="1491" y="874"/>
                </a:lnTo>
                <a:close/>
                <a:moveTo>
                  <a:pt x="8" y="862"/>
                </a:moveTo>
                <a:lnTo>
                  <a:pt x="8" y="861"/>
                </a:lnTo>
                <a:lnTo>
                  <a:pt x="16" y="860"/>
                </a:lnTo>
                <a:lnTo>
                  <a:pt x="16" y="861"/>
                </a:lnTo>
                <a:lnTo>
                  <a:pt x="8" y="862"/>
                </a:lnTo>
                <a:close/>
                <a:moveTo>
                  <a:pt x="8" y="860"/>
                </a:moveTo>
                <a:lnTo>
                  <a:pt x="7" y="858"/>
                </a:lnTo>
                <a:lnTo>
                  <a:pt x="15" y="857"/>
                </a:lnTo>
                <a:lnTo>
                  <a:pt x="16" y="858"/>
                </a:lnTo>
                <a:lnTo>
                  <a:pt x="8" y="860"/>
                </a:lnTo>
                <a:close/>
                <a:moveTo>
                  <a:pt x="1494" y="858"/>
                </a:moveTo>
                <a:lnTo>
                  <a:pt x="1486" y="857"/>
                </a:lnTo>
                <a:lnTo>
                  <a:pt x="1486" y="856"/>
                </a:lnTo>
                <a:lnTo>
                  <a:pt x="1494" y="857"/>
                </a:lnTo>
                <a:lnTo>
                  <a:pt x="1494" y="858"/>
                </a:lnTo>
                <a:close/>
                <a:moveTo>
                  <a:pt x="7" y="857"/>
                </a:moveTo>
                <a:lnTo>
                  <a:pt x="7" y="856"/>
                </a:lnTo>
                <a:lnTo>
                  <a:pt x="15" y="855"/>
                </a:lnTo>
                <a:lnTo>
                  <a:pt x="15" y="856"/>
                </a:lnTo>
                <a:lnTo>
                  <a:pt x="7" y="857"/>
                </a:lnTo>
                <a:close/>
                <a:moveTo>
                  <a:pt x="1494" y="855"/>
                </a:moveTo>
                <a:lnTo>
                  <a:pt x="1486" y="854"/>
                </a:lnTo>
                <a:lnTo>
                  <a:pt x="1486" y="853"/>
                </a:lnTo>
                <a:lnTo>
                  <a:pt x="1494" y="854"/>
                </a:lnTo>
                <a:lnTo>
                  <a:pt x="1494" y="855"/>
                </a:lnTo>
                <a:close/>
                <a:moveTo>
                  <a:pt x="1495" y="853"/>
                </a:moveTo>
                <a:lnTo>
                  <a:pt x="1487" y="852"/>
                </a:lnTo>
                <a:lnTo>
                  <a:pt x="1487" y="850"/>
                </a:lnTo>
                <a:lnTo>
                  <a:pt x="1495" y="851"/>
                </a:lnTo>
                <a:lnTo>
                  <a:pt x="1495" y="853"/>
                </a:lnTo>
                <a:close/>
                <a:moveTo>
                  <a:pt x="5" y="841"/>
                </a:moveTo>
                <a:lnTo>
                  <a:pt x="5" y="840"/>
                </a:lnTo>
                <a:lnTo>
                  <a:pt x="13" y="839"/>
                </a:lnTo>
                <a:lnTo>
                  <a:pt x="13" y="840"/>
                </a:lnTo>
                <a:lnTo>
                  <a:pt x="5" y="841"/>
                </a:lnTo>
                <a:close/>
                <a:moveTo>
                  <a:pt x="5" y="838"/>
                </a:moveTo>
                <a:lnTo>
                  <a:pt x="5" y="837"/>
                </a:lnTo>
                <a:lnTo>
                  <a:pt x="13" y="836"/>
                </a:lnTo>
                <a:lnTo>
                  <a:pt x="13" y="837"/>
                </a:lnTo>
                <a:lnTo>
                  <a:pt x="5" y="838"/>
                </a:lnTo>
                <a:close/>
                <a:moveTo>
                  <a:pt x="1497" y="837"/>
                </a:moveTo>
                <a:lnTo>
                  <a:pt x="1489" y="836"/>
                </a:lnTo>
                <a:lnTo>
                  <a:pt x="1489" y="834"/>
                </a:lnTo>
                <a:lnTo>
                  <a:pt x="1497" y="835"/>
                </a:lnTo>
                <a:lnTo>
                  <a:pt x="1497" y="837"/>
                </a:lnTo>
                <a:close/>
                <a:moveTo>
                  <a:pt x="5" y="836"/>
                </a:moveTo>
                <a:lnTo>
                  <a:pt x="4" y="834"/>
                </a:lnTo>
                <a:lnTo>
                  <a:pt x="12" y="833"/>
                </a:lnTo>
                <a:lnTo>
                  <a:pt x="12" y="835"/>
                </a:lnTo>
                <a:lnTo>
                  <a:pt x="5" y="836"/>
                </a:lnTo>
                <a:close/>
                <a:moveTo>
                  <a:pt x="1497" y="834"/>
                </a:moveTo>
                <a:lnTo>
                  <a:pt x="1489" y="833"/>
                </a:lnTo>
                <a:lnTo>
                  <a:pt x="1489" y="832"/>
                </a:lnTo>
                <a:lnTo>
                  <a:pt x="1497" y="833"/>
                </a:lnTo>
                <a:lnTo>
                  <a:pt x="1497" y="834"/>
                </a:lnTo>
                <a:close/>
                <a:moveTo>
                  <a:pt x="1497" y="831"/>
                </a:moveTo>
                <a:lnTo>
                  <a:pt x="1489" y="830"/>
                </a:lnTo>
                <a:lnTo>
                  <a:pt x="1489" y="829"/>
                </a:lnTo>
                <a:lnTo>
                  <a:pt x="1497" y="830"/>
                </a:lnTo>
                <a:lnTo>
                  <a:pt x="1497" y="831"/>
                </a:lnTo>
                <a:close/>
                <a:moveTo>
                  <a:pt x="3" y="819"/>
                </a:moveTo>
                <a:lnTo>
                  <a:pt x="3" y="818"/>
                </a:lnTo>
                <a:lnTo>
                  <a:pt x="11" y="817"/>
                </a:lnTo>
                <a:lnTo>
                  <a:pt x="11" y="819"/>
                </a:lnTo>
                <a:lnTo>
                  <a:pt x="3" y="819"/>
                </a:lnTo>
                <a:close/>
                <a:moveTo>
                  <a:pt x="3" y="817"/>
                </a:moveTo>
                <a:lnTo>
                  <a:pt x="3" y="815"/>
                </a:lnTo>
                <a:lnTo>
                  <a:pt x="10" y="815"/>
                </a:lnTo>
                <a:lnTo>
                  <a:pt x="11" y="816"/>
                </a:lnTo>
                <a:lnTo>
                  <a:pt x="3" y="817"/>
                </a:lnTo>
                <a:close/>
                <a:moveTo>
                  <a:pt x="1499" y="815"/>
                </a:moveTo>
                <a:lnTo>
                  <a:pt x="1491" y="814"/>
                </a:lnTo>
                <a:lnTo>
                  <a:pt x="1491" y="813"/>
                </a:lnTo>
                <a:lnTo>
                  <a:pt x="1499" y="814"/>
                </a:lnTo>
                <a:lnTo>
                  <a:pt x="1499" y="815"/>
                </a:lnTo>
                <a:close/>
                <a:moveTo>
                  <a:pt x="2" y="814"/>
                </a:moveTo>
                <a:lnTo>
                  <a:pt x="2" y="813"/>
                </a:lnTo>
                <a:lnTo>
                  <a:pt x="10" y="812"/>
                </a:lnTo>
                <a:lnTo>
                  <a:pt x="10" y="813"/>
                </a:lnTo>
                <a:lnTo>
                  <a:pt x="2" y="814"/>
                </a:lnTo>
                <a:close/>
                <a:moveTo>
                  <a:pt x="1499" y="812"/>
                </a:moveTo>
                <a:lnTo>
                  <a:pt x="1491" y="812"/>
                </a:lnTo>
                <a:lnTo>
                  <a:pt x="1491" y="810"/>
                </a:lnTo>
                <a:lnTo>
                  <a:pt x="1499" y="811"/>
                </a:lnTo>
                <a:lnTo>
                  <a:pt x="1499" y="812"/>
                </a:lnTo>
                <a:close/>
                <a:moveTo>
                  <a:pt x="1499" y="810"/>
                </a:moveTo>
                <a:lnTo>
                  <a:pt x="1491" y="809"/>
                </a:lnTo>
                <a:lnTo>
                  <a:pt x="1491" y="808"/>
                </a:lnTo>
                <a:lnTo>
                  <a:pt x="1499" y="808"/>
                </a:lnTo>
                <a:lnTo>
                  <a:pt x="1499" y="810"/>
                </a:lnTo>
                <a:close/>
                <a:moveTo>
                  <a:pt x="1" y="798"/>
                </a:moveTo>
                <a:lnTo>
                  <a:pt x="1" y="797"/>
                </a:lnTo>
                <a:lnTo>
                  <a:pt x="9" y="796"/>
                </a:lnTo>
                <a:lnTo>
                  <a:pt x="9" y="797"/>
                </a:lnTo>
                <a:lnTo>
                  <a:pt x="1" y="798"/>
                </a:lnTo>
                <a:close/>
                <a:moveTo>
                  <a:pt x="1" y="795"/>
                </a:moveTo>
                <a:lnTo>
                  <a:pt x="1" y="794"/>
                </a:lnTo>
                <a:lnTo>
                  <a:pt x="9" y="793"/>
                </a:lnTo>
                <a:lnTo>
                  <a:pt x="9" y="795"/>
                </a:lnTo>
                <a:lnTo>
                  <a:pt x="1" y="795"/>
                </a:lnTo>
                <a:close/>
                <a:moveTo>
                  <a:pt x="1500" y="794"/>
                </a:moveTo>
                <a:lnTo>
                  <a:pt x="1492" y="793"/>
                </a:lnTo>
                <a:lnTo>
                  <a:pt x="1492" y="792"/>
                </a:lnTo>
                <a:lnTo>
                  <a:pt x="1500" y="792"/>
                </a:lnTo>
                <a:lnTo>
                  <a:pt x="1500" y="794"/>
                </a:lnTo>
                <a:close/>
                <a:moveTo>
                  <a:pt x="1" y="793"/>
                </a:moveTo>
                <a:lnTo>
                  <a:pt x="1" y="791"/>
                </a:lnTo>
                <a:lnTo>
                  <a:pt x="9" y="791"/>
                </a:lnTo>
                <a:lnTo>
                  <a:pt x="9" y="792"/>
                </a:lnTo>
                <a:lnTo>
                  <a:pt x="1" y="793"/>
                </a:lnTo>
                <a:close/>
                <a:moveTo>
                  <a:pt x="1501" y="791"/>
                </a:moveTo>
                <a:lnTo>
                  <a:pt x="1493" y="790"/>
                </a:lnTo>
                <a:lnTo>
                  <a:pt x="1493" y="789"/>
                </a:lnTo>
                <a:lnTo>
                  <a:pt x="1501" y="790"/>
                </a:lnTo>
                <a:lnTo>
                  <a:pt x="1501" y="791"/>
                </a:lnTo>
                <a:close/>
                <a:moveTo>
                  <a:pt x="1501" y="788"/>
                </a:moveTo>
                <a:lnTo>
                  <a:pt x="1493" y="788"/>
                </a:lnTo>
                <a:lnTo>
                  <a:pt x="1493" y="786"/>
                </a:lnTo>
                <a:lnTo>
                  <a:pt x="1501" y="787"/>
                </a:lnTo>
                <a:lnTo>
                  <a:pt x="1501" y="788"/>
                </a:lnTo>
                <a:close/>
                <a:moveTo>
                  <a:pt x="0" y="776"/>
                </a:moveTo>
                <a:lnTo>
                  <a:pt x="0" y="775"/>
                </a:lnTo>
                <a:lnTo>
                  <a:pt x="8" y="775"/>
                </a:lnTo>
                <a:lnTo>
                  <a:pt x="8" y="776"/>
                </a:lnTo>
                <a:lnTo>
                  <a:pt x="0" y="776"/>
                </a:lnTo>
                <a:close/>
                <a:moveTo>
                  <a:pt x="0" y="774"/>
                </a:moveTo>
                <a:lnTo>
                  <a:pt x="0" y="772"/>
                </a:lnTo>
                <a:lnTo>
                  <a:pt x="8" y="772"/>
                </a:lnTo>
                <a:lnTo>
                  <a:pt x="8" y="774"/>
                </a:lnTo>
                <a:lnTo>
                  <a:pt x="0" y="774"/>
                </a:lnTo>
                <a:close/>
                <a:moveTo>
                  <a:pt x="1501" y="772"/>
                </a:moveTo>
                <a:lnTo>
                  <a:pt x="1493" y="772"/>
                </a:lnTo>
                <a:lnTo>
                  <a:pt x="1493" y="771"/>
                </a:lnTo>
                <a:lnTo>
                  <a:pt x="1501" y="771"/>
                </a:lnTo>
                <a:lnTo>
                  <a:pt x="1501" y="772"/>
                </a:lnTo>
                <a:close/>
                <a:moveTo>
                  <a:pt x="0" y="771"/>
                </a:moveTo>
                <a:lnTo>
                  <a:pt x="0" y="770"/>
                </a:lnTo>
                <a:lnTo>
                  <a:pt x="8" y="770"/>
                </a:lnTo>
                <a:lnTo>
                  <a:pt x="8" y="771"/>
                </a:lnTo>
                <a:lnTo>
                  <a:pt x="0" y="771"/>
                </a:lnTo>
                <a:close/>
                <a:moveTo>
                  <a:pt x="1501" y="769"/>
                </a:moveTo>
                <a:lnTo>
                  <a:pt x="1493" y="769"/>
                </a:lnTo>
                <a:lnTo>
                  <a:pt x="1493" y="768"/>
                </a:lnTo>
                <a:lnTo>
                  <a:pt x="1501" y="768"/>
                </a:lnTo>
                <a:lnTo>
                  <a:pt x="1501" y="769"/>
                </a:lnTo>
                <a:close/>
                <a:moveTo>
                  <a:pt x="1501" y="767"/>
                </a:moveTo>
                <a:lnTo>
                  <a:pt x="1493" y="767"/>
                </a:lnTo>
                <a:lnTo>
                  <a:pt x="1493" y="765"/>
                </a:lnTo>
                <a:lnTo>
                  <a:pt x="1501" y="765"/>
                </a:lnTo>
                <a:lnTo>
                  <a:pt x="1501" y="767"/>
                </a:lnTo>
                <a:close/>
                <a:moveTo>
                  <a:pt x="0" y="755"/>
                </a:moveTo>
                <a:lnTo>
                  <a:pt x="0" y="753"/>
                </a:lnTo>
                <a:lnTo>
                  <a:pt x="8" y="753"/>
                </a:lnTo>
                <a:lnTo>
                  <a:pt x="8" y="755"/>
                </a:lnTo>
                <a:lnTo>
                  <a:pt x="0" y="755"/>
                </a:lnTo>
                <a:close/>
                <a:moveTo>
                  <a:pt x="0" y="752"/>
                </a:moveTo>
                <a:lnTo>
                  <a:pt x="0" y="751"/>
                </a:lnTo>
                <a:lnTo>
                  <a:pt x="8" y="751"/>
                </a:lnTo>
                <a:lnTo>
                  <a:pt x="8" y="752"/>
                </a:lnTo>
                <a:lnTo>
                  <a:pt x="0" y="752"/>
                </a:lnTo>
                <a:close/>
                <a:moveTo>
                  <a:pt x="1502" y="750"/>
                </a:moveTo>
                <a:lnTo>
                  <a:pt x="1494" y="750"/>
                </a:lnTo>
                <a:lnTo>
                  <a:pt x="1494" y="748"/>
                </a:lnTo>
                <a:lnTo>
                  <a:pt x="1502" y="748"/>
                </a:lnTo>
                <a:lnTo>
                  <a:pt x="1502" y="750"/>
                </a:lnTo>
                <a:close/>
                <a:moveTo>
                  <a:pt x="8" y="749"/>
                </a:moveTo>
                <a:lnTo>
                  <a:pt x="0" y="749"/>
                </a:lnTo>
                <a:lnTo>
                  <a:pt x="0" y="748"/>
                </a:lnTo>
                <a:lnTo>
                  <a:pt x="8" y="748"/>
                </a:lnTo>
                <a:lnTo>
                  <a:pt x="8" y="749"/>
                </a:lnTo>
                <a:close/>
                <a:moveTo>
                  <a:pt x="1494" y="747"/>
                </a:moveTo>
                <a:lnTo>
                  <a:pt x="1494" y="746"/>
                </a:lnTo>
                <a:lnTo>
                  <a:pt x="1502" y="746"/>
                </a:lnTo>
                <a:lnTo>
                  <a:pt x="1502" y="747"/>
                </a:lnTo>
                <a:lnTo>
                  <a:pt x="1494" y="747"/>
                </a:lnTo>
                <a:close/>
                <a:moveTo>
                  <a:pt x="1494" y="744"/>
                </a:moveTo>
                <a:lnTo>
                  <a:pt x="1494" y="743"/>
                </a:lnTo>
                <a:lnTo>
                  <a:pt x="1502" y="743"/>
                </a:lnTo>
                <a:lnTo>
                  <a:pt x="1502" y="744"/>
                </a:lnTo>
                <a:lnTo>
                  <a:pt x="1494" y="744"/>
                </a:lnTo>
                <a:close/>
                <a:moveTo>
                  <a:pt x="8" y="733"/>
                </a:moveTo>
                <a:lnTo>
                  <a:pt x="0" y="733"/>
                </a:lnTo>
                <a:lnTo>
                  <a:pt x="0" y="732"/>
                </a:lnTo>
                <a:lnTo>
                  <a:pt x="8" y="732"/>
                </a:lnTo>
                <a:lnTo>
                  <a:pt x="8" y="733"/>
                </a:lnTo>
                <a:close/>
                <a:moveTo>
                  <a:pt x="8" y="731"/>
                </a:moveTo>
                <a:lnTo>
                  <a:pt x="0" y="731"/>
                </a:lnTo>
                <a:lnTo>
                  <a:pt x="0" y="729"/>
                </a:lnTo>
                <a:lnTo>
                  <a:pt x="8" y="729"/>
                </a:lnTo>
                <a:lnTo>
                  <a:pt x="8" y="731"/>
                </a:lnTo>
                <a:close/>
                <a:moveTo>
                  <a:pt x="1493" y="728"/>
                </a:moveTo>
                <a:lnTo>
                  <a:pt x="1493" y="727"/>
                </a:lnTo>
                <a:lnTo>
                  <a:pt x="1501" y="727"/>
                </a:lnTo>
                <a:lnTo>
                  <a:pt x="1501" y="728"/>
                </a:lnTo>
                <a:lnTo>
                  <a:pt x="1493" y="728"/>
                </a:lnTo>
                <a:close/>
                <a:moveTo>
                  <a:pt x="8" y="728"/>
                </a:moveTo>
                <a:lnTo>
                  <a:pt x="0" y="728"/>
                </a:lnTo>
                <a:lnTo>
                  <a:pt x="0" y="727"/>
                </a:lnTo>
                <a:lnTo>
                  <a:pt x="8" y="727"/>
                </a:lnTo>
                <a:lnTo>
                  <a:pt x="8" y="728"/>
                </a:lnTo>
                <a:close/>
                <a:moveTo>
                  <a:pt x="1493" y="726"/>
                </a:moveTo>
                <a:lnTo>
                  <a:pt x="1493" y="724"/>
                </a:lnTo>
                <a:lnTo>
                  <a:pt x="1501" y="724"/>
                </a:lnTo>
                <a:lnTo>
                  <a:pt x="1501" y="725"/>
                </a:lnTo>
                <a:lnTo>
                  <a:pt x="1493" y="726"/>
                </a:lnTo>
                <a:close/>
                <a:moveTo>
                  <a:pt x="1493" y="723"/>
                </a:moveTo>
                <a:lnTo>
                  <a:pt x="1493" y="722"/>
                </a:lnTo>
                <a:lnTo>
                  <a:pt x="1501" y="721"/>
                </a:lnTo>
                <a:lnTo>
                  <a:pt x="1501" y="723"/>
                </a:lnTo>
                <a:lnTo>
                  <a:pt x="1493" y="723"/>
                </a:lnTo>
                <a:close/>
                <a:moveTo>
                  <a:pt x="9" y="712"/>
                </a:moveTo>
                <a:lnTo>
                  <a:pt x="1" y="712"/>
                </a:lnTo>
                <a:lnTo>
                  <a:pt x="1" y="710"/>
                </a:lnTo>
                <a:lnTo>
                  <a:pt x="9" y="711"/>
                </a:lnTo>
                <a:lnTo>
                  <a:pt x="9" y="712"/>
                </a:lnTo>
                <a:close/>
                <a:moveTo>
                  <a:pt x="9" y="710"/>
                </a:moveTo>
                <a:lnTo>
                  <a:pt x="1" y="709"/>
                </a:lnTo>
                <a:lnTo>
                  <a:pt x="1" y="708"/>
                </a:lnTo>
                <a:lnTo>
                  <a:pt x="9" y="708"/>
                </a:lnTo>
                <a:lnTo>
                  <a:pt x="9" y="710"/>
                </a:lnTo>
                <a:close/>
                <a:moveTo>
                  <a:pt x="1493" y="707"/>
                </a:moveTo>
                <a:lnTo>
                  <a:pt x="1492" y="706"/>
                </a:lnTo>
                <a:lnTo>
                  <a:pt x="1500" y="705"/>
                </a:lnTo>
                <a:lnTo>
                  <a:pt x="1500" y="707"/>
                </a:lnTo>
                <a:lnTo>
                  <a:pt x="1493" y="707"/>
                </a:lnTo>
                <a:close/>
                <a:moveTo>
                  <a:pt x="9" y="707"/>
                </a:moveTo>
                <a:lnTo>
                  <a:pt x="1" y="706"/>
                </a:lnTo>
                <a:lnTo>
                  <a:pt x="1" y="705"/>
                </a:lnTo>
                <a:lnTo>
                  <a:pt x="9" y="706"/>
                </a:lnTo>
                <a:lnTo>
                  <a:pt x="9" y="707"/>
                </a:lnTo>
                <a:close/>
                <a:moveTo>
                  <a:pt x="1492" y="705"/>
                </a:moveTo>
                <a:lnTo>
                  <a:pt x="1492" y="703"/>
                </a:lnTo>
                <a:lnTo>
                  <a:pt x="1500" y="702"/>
                </a:lnTo>
                <a:lnTo>
                  <a:pt x="1500" y="704"/>
                </a:lnTo>
                <a:lnTo>
                  <a:pt x="1492" y="705"/>
                </a:lnTo>
                <a:close/>
                <a:moveTo>
                  <a:pt x="1492" y="702"/>
                </a:moveTo>
                <a:lnTo>
                  <a:pt x="1492" y="700"/>
                </a:lnTo>
                <a:lnTo>
                  <a:pt x="1500" y="700"/>
                </a:lnTo>
                <a:lnTo>
                  <a:pt x="1500" y="701"/>
                </a:lnTo>
                <a:lnTo>
                  <a:pt x="1492" y="702"/>
                </a:lnTo>
                <a:close/>
                <a:moveTo>
                  <a:pt x="10" y="691"/>
                </a:moveTo>
                <a:lnTo>
                  <a:pt x="2" y="690"/>
                </a:lnTo>
                <a:lnTo>
                  <a:pt x="2" y="689"/>
                </a:lnTo>
                <a:lnTo>
                  <a:pt x="10" y="689"/>
                </a:lnTo>
                <a:lnTo>
                  <a:pt x="10" y="691"/>
                </a:lnTo>
                <a:close/>
                <a:moveTo>
                  <a:pt x="10" y="688"/>
                </a:moveTo>
                <a:lnTo>
                  <a:pt x="2" y="687"/>
                </a:lnTo>
                <a:lnTo>
                  <a:pt x="2" y="686"/>
                </a:lnTo>
                <a:lnTo>
                  <a:pt x="10" y="687"/>
                </a:lnTo>
                <a:lnTo>
                  <a:pt x="10" y="688"/>
                </a:lnTo>
                <a:close/>
                <a:moveTo>
                  <a:pt x="1491" y="686"/>
                </a:moveTo>
                <a:lnTo>
                  <a:pt x="1491" y="684"/>
                </a:lnTo>
                <a:lnTo>
                  <a:pt x="1499" y="684"/>
                </a:lnTo>
                <a:lnTo>
                  <a:pt x="1499" y="685"/>
                </a:lnTo>
                <a:lnTo>
                  <a:pt x="1491" y="686"/>
                </a:lnTo>
                <a:close/>
                <a:moveTo>
                  <a:pt x="10" y="685"/>
                </a:moveTo>
                <a:lnTo>
                  <a:pt x="2" y="685"/>
                </a:lnTo>
                <a:lnTo>
                  <a:pt x="2" y="683"/>
                </a:lnTo>
                <a:lnTo>
                  <a:pt x="10" y="684"/>
                </a:lnTo>
                <a:lnTo>
                  <a:pt x="10" y="685"/>
                </a:lnTo>
                <a:close/>
                <a:moveTo>
                  <a:pt x="1491" y="683"/>
                </a:moveTo>
                <a:lnTo>
                  <a:pt x="1491" y="682"/>
                </a:lnTo>
                <a:lnTo>
                  <a:pt x="1499" y="681"/>
                </a:lnTo>
                <a:lnTo>
                  <a:pt x="1499" y="682"/>
                </a:lnTo>
                <a:lnTo>
                  <a:pt x="1491" y="683"/>
                </a:lnTo>
                <a:close/>
                <a:moveTo>
                  <a:pt x="1491" y="680"/>
                </a:moveTo>
                <a:lnTo>
                  <a:pt x="1490" y="679"/>
                </a:lnTo>
                <a:lnTo>
                  <a:pt x="1498" y="678"/>
                </a:lnTo>
                <a:lnTo>
                  <a:pt x="1499" y="680"/>
                </a:lnTo>
                <a:lnTo>
                  <a:pt x="1491" y="680"/>
                </a:lnTo>
                <a:close/>
                <a:moveTo>
                  <a:pt x="12" y="670"/>
                </a:moveTo>
                <a:lnTo>
                  <a:pt x="4" y="669"/>
                </a:lnTo>
                <a:lnTo>
                  <a:pt x="4" y="667"/>
                </a:lnTo>
                <a:lnTo>
                  <a:pt x="12" y="668"/>
                </a:lnTo>
                <a:lnTo>
                  <a:pt x="12" y="670"/>
                </a:lnTo>
                <a:close/>
                <a:moveTo>
                  <a:pt x="12" y="667"/>
                </a:moveTo>
                <a:lnTo>
                  <a:pt x="4" y="666"/>
                </a:lnTo>
                <a:lnTo>
                  <a:pt x="4" y="665"/>
                </a:lnTo>
                <a:lnTo>
                  <a:pt x="12" y="666"/>
                </a:lnTo>
                <a:lnTo>
                  <a:pt x="12" y="667"/>
                </a:lnTo>
                <a:close/>
                <a:moveTo>
                  <a:pt x="1489" y="665"/>
                </a:moveTo>
                <a:lnTo>
                  <a:pt x="1489" y="663"/>
                </a:lnTo>
                <a:lnTo>
                  <a:pt x="1497" y="662"/>
                </a:lnTo>
                <a:lnTo>
                  <a:pt x="1497" y="664"/>
                </a:lnTo>
                <a:lnTo>
                  <a:pt x="1489" y="665"/>
                </a:lnTo>
                <a:close/>
                <a:moveTo>
                  <a:pt x="12" y="664"/>
                </a:moveTo>
                <a:lnTo>
                  <a:pt x="4" y="663"/>
                </a:lnTo>
                <a:lnTo>
                  <a:pt x="5" y="662"/>
                </a:lnTo>
                <a:lnTo>
                  <a:pt x="13" y="663"/>
                </a:lnTo>
                <a:lnTo>
                  <a:pt x="12" y="664"/>
                </a:lnTo>
                <a:close/>
                <a:moveTo>
                  <a:pt x="1489" y="662"/>
                </a:moveTo>
                <a:lnTo>
                  <a:pt x="1488" y="661"/>
                </a:lnTo>
                <a:lnTo>
                  <a:pt x="1496" y="660"/>
                </a:lnTo>
                <a:lnTo>
                  <a:pt x="1497" y="661"/>
                </a:lnTo>
                <a:lnTo>
                  <a:pt x="1489" y="662"/>
                </a:lnTo>
                <a:close/>
                <a:moveTo>
                  <a:pt x="1488" y="659"/>
                </a:moveTo>
                <a:lnTo>
                  <a:pt x="1488" y="658"/>
                </a:lnTo>
                <a:lnTo>
                  <a:pt x="1496" y="657"/>
                </a:lnTo>
                <a:lnTo>
                  <a:pt x="1496" y="658"/>
                </a:lnTo>
                <a:lnTo>
                  <a:pt x="1488" y="659"/>
                </a:lnTo>
                <a:close/>
                <a:moveTo>
                  <a:pt x="14" y="648"/>
                </a:moveTo>
                <a:lnTo>
                  <a:pt x="6" y="647"/>
                </a:lnTo>
                <a:lnTo>
                  <a:pt x="7" y="646"/>
                </a:lnTo>
                <a:lnTo>
                  <a:pt x="15" y="647"/>
                </a:lnTo>
                <a:lnTo>
                  <a:pt x="14" y="648"/>
                </a:lnTo>
                <a:close/>
                <a:moveTo>
                  <a:pt x="15" y="646"/>
                </a:moveTo>
                <a:lnTo>
                  <a:pt x="7" y="645"/>
                </a:lnTo>
                <a:lnTo>
                  <a:pt x="7" y="643"/>
                </a:lnTo>
                <a:lnTo>
                  <a:pt x="15" y="644"/>
                </a:lnTo>
                <a:lnTo>
                  <a:pt x="15" y="646"/>
                </a:lnTo>
                <a:close/>
                <a:moveTo>
                  <a:pt x="1486" y="643"/>
                </a:moveTo>
                <a:lnTo>
                  <a:pt x="1486" y="642"/>
                </a:lnTo>
                <a:lnTo>
                  <a:pt x="1494" y="641"/>
                </a:lnTo>
                <a:lnTo>
                  <a:pt x="1494" y="642"/>
                </a:lnTo>
                <a:lnTo>
                  <a:pt x="1486" y="643"/>
                </a:lnTo>
                <a:close/>
                <a:moveTo>
                  <a:pt x="15" y="643"/>
                </a:moveTo>
                <a:lnTo>
                  <a:pt x="7" y="642"/>
                </a:lnTo>
                <a:lnTo>
                  <a:pt x="7" y="641"/>
                </a:lnTo>
                <a:lnTo>
                  <a:pt x="15" y="642"/>
                </a:lnTo>
                <a:lnTo>
                  <a:pt x="15" y="643"/>
                </a:lnTo>
                <a:close/>
                <a:moveTo>
                  <a:pt x="1486" y="641"/>
                </a:moveTo>
                <a:lnTo>
                  <a:pt x="1486" y="639"/>
                </a:lnTo>
                <a:lnTo>
                  <a:pt x="1494" y="638"/>
                </a:lnTo>
                <a:lnTo>
                  <a:pt x="1494" y="639"/>
                </a:lnTo>
                <a:lnTo>
                  <a:pt x="1486" y="641"/>
                </a:lnTo>
                <a:close/>
                <a:moveTo>
                  <a:pt x="1485" y="638"/>
                </a:moveTo>
                <a:lnTo>
                  <a:pt x="1485" y="637"/>
                </a:lnTo>
                <a:lnTo>
                  <a:pt x="1493" y="635"/>
                </a:lnTo>
                <a:lnTo>
                  <a:pt x="1493" y="637"/>
                </a:lnTo>
                <a:lnTo>
                  <a:pt x="1485" y="638"/>
                </a:lnTo>
                <a:close/>
                <a:moveTo>
                  <a:pt x="18" y="627"/>
                </a:moveTo>
                <a:lnTo>
                  <a:pt x="10" y="626"/>
                </a:lnTo>
                <a:lnTo>
                  <a:pt x="10" y="624"/>
                </a:lnTo>
                <a:lnTo>
                  <a:pt x="18" y="626"/>
                </a:lnTo>
                <a:lnTo>
                  <a:pt x="18" y="627"/>
                </a:lnTo>
                <a:close/>
                <a:moveTo>
                  <a:pt x="18" y="624"/>
                </a:moveTo>
                <a:lnTo>
                  <a:pt x="10" y="623"/>
                </a:lnTo>
                <a:lnTo>
                  <a:pt x="10" y="622"/>
                </a:lnTo>
                <a:lnTo>
                  <a:pt x="18" y="623"/>
                </a:lnTo>
                <a:lnTo>
                  <a:pt x="18" y="624"/>
                </a:lnTo>
                <a:close/>
                <a:moveTo>
                  <a:pt x="1483" y="622"/>
                </a:moveTo>
                <a:lnTo>
                  <a:pt x="1482" y="621"/>
                </a:lnTo>
                <a:lnTo>
                  <a:pt x="1491" y="619"/>
                </a:lnTo>
                <a:lnTo>
                  <a:pt x="1491" y="621"/>
                </a:lnTo>
                <a:lnTo>
                  <a:pt x="1483" y="622"/>
                </a:lnTo>
                <a:close/>
                <a:moveTo>
                  <a:pt x="18" y="622"/>
                </a:moveTo>
                <a:lnTo>
                  <a:pt x="11" y="620"/>
                </a:lnTo>
                <a:lnTo>
                  <a:pt x="11" y="619"/>
                </a:lnTo>
                <a:lnTo>
                  <a:pt x="19" y="621"/>
                </a:lnTo>
                <a:lnTo>
                  <a:pt x="18" y="622"/>
                </a:lnTo>
                <a:close/>
                <a:moveTo>
                  <a:pt x="1482" y="620"/>
                </a:moveTo>
                <a:lnTo>
                  <a:pt x="1482" y="618"/>
                </a:lnTo>
                <a:lnTo>
                  <a:pt x="1490" y="617"/>
                </a:lnTo>
                <a:lnTo>
                  <a:pt x="1490" y="618"/>
                </a:lnTo>
                <a:lnTo>
                  <a:pt x="1482" y="620"/>
                </a:lnTo>
                <a:close/>
                <a:moveTo>
                  <a:pt x="1482" y="617"/>
                </a:moveTo>
                <a:lnTo>
                  <a:pt x="1481" y="616"/>
                </a:lnTo>
                <a:lnTo>
                  <a:pt x="1490" y="614"/>
                </a:lnTo>
                <a:lnTo>
                  <a:pt x="1490" y="615"/>
                </a:lnTo>
                <a:lnTo>
                  <a:pt x="1482" y="617"/>
                </a:lnTo>
                <a:close/>
                <a:moveTo>
                  <a:pt x="21" y="606"/>
                </a:moveTo>
                <a:lnTo>
                  <a:pt x="13" y="605"/>
                </a:lnTo>
                <a:lnTo>
                  <a:pt x="14" y="603"/>
                </a:lnTo>
                <a:lnTo>
                  <a:pt x="22" y="605"/>
                </a:lnTo>
                <a:lnTo>
                  <a:pt x="21" y="606"/>
                </a:lnTo>
                <a:close/>
                <a:moveTo>
                  <a:pt x="22" y="604"/>
                </a:moveTo>
                <a:lnTo>
                  <a:pt x="14" y="602"/>
                </a:lnTo>
                <a:lnTo>
                  <a:pt x="14" y="601"/>
                </a:lnTo>
                <a:lnTo>
                  <a:pt x="22" y="602"/>
                </a:lnTo>
                <a:lnTo>
                  <a:pt x="22" y="604"/>
                </a:lnTo>
                <a:close/>
                <a:moveTo>
                  <a:pt x="1479" y="601"/>
                </a:moveTo>
                <a:lnTo>
                  <a:pt x="1478" y="600"/>
                </a:lnTo>
                <a:lnTo>
                  <a:pt x="1487" y="598"/>
                </a:lnTo>
                <a:lnTo>
                  <a:pt x="1487" y="600"/>
                </a:lnTo>
                <a:lnTo>
                  <a:pt x="1479" y="601"/>
                </a:lnTo>
                <a:close/>
                <a:moveTo>
                  <a:pt x="23" y="601"/>
                </a:moveTo>
                <a:lnTo>
                  <a:pt x="15" y="599"/>
                </a:lnTo>
                <a:lnTo>
                  <a:pt x="15" y="598"/>
                </a:lnTo>
                <a:lnTo>
                  <a:pt x="23" y="600"/>
                </a:lnTo>
                <a:lnTo>
                  <a:pt x="23" y="601"/>
                </a:lnTo>
                <a:close/>
                <a:moveTo>
                  <a:pt x="1478" y="599"/>
                </a:moveTo>
                <a:lnTo>
                  <a:pt x="1478" y="597"/>
                </a:lnTo>
                <a:lnTo>
                  <a:pt x="1486" y="596"/>
                </a:lnTo>
                <a:lnTo>
                  <a:pt x="1486" y="597"/>
                </a:lnTo>
                <a:lnTo>
                  <a:pt x="1478" y="599"/>
                </a:lnTo>
                <a:close/>
                <a:moveTo>
                  <a:pt x="1478" y="596"/>
                </a:moveTo>
                <a:lnTo>
                  <a:pt x="1477" y="595"/>
                </a:lnTo>
                <a:lnTo>
                  <a:pt x="1485" y="593"/>
                </a:lnTo>
                <a:lnTo>
                  <a:pt x="1486" y="594"/>
                </a:lnTo>
                <a:lnTo>
                  <a:pt x="1478" y="596"/>
                </a:lnTo>
                <a:close/>
                <a:moveTo>
                  <a:pt x="26" y="585"/>
                </a:moveTo>
                <a:lnTo>
                  <a:pt x="18" y="584"/>
                </a:lnTo>
                <a:lnTo>
                  <a:pt x="18" y="582"/>
                </a:lnTo>
                <a:lnTo>
                  <a:pt x="26" y="584"/>
                </a:lnTo>
                <a:lnTo>
                  <a:pt x="26" y="585"/>
                </a:lnTo>
                <a:close/>
                <a:moveTo>
                  <a:pt x="27" y="583"/>
                </a:moveTo>
                <a:lnTo>
                  <a:pt x="18" y="581"/>
                </a:lnTo>
                <a:lnTo>
                  <a:pt x="19" y="580"/>
                </a:lnTo>
                <a:lnTo>
                  <a:pt x="27" y="582"/>
                </a:lnTo>
                <a:lnTo>
                  <a:pt x="27" y="583"/>
                </a:lnTo>
                <a:close/>
                <a:moveTo>
                  <a:pt x="1474" y="581"/>
                </a:moveTo>
                <a:lnTo>
                  <a:pt x="1474" y="579"/>
                </a:lnTo>
                <a:lnTo>
                  <a:pt x="1482" y="577"/>
                </a:lnTo>
                <a:lnTo>
                  <a:pt x="1482" y="579"/>
                </a:lnTo>
                <a:lnTo>
                  <a:pt x="1474" y="581"/>
                </a:lnTo>
                <a:close/>
                <a:moveTo>
                  <a:pt x="27" y="580"/>
                </a:moveTo>
                <a:lnTo>
                  <a:pt x="19" y="578"/>
                </a:lnTo>
                <a:lnTo>
                  <a:pt x="19" y="577"/>
                </a:lnTo>
                <a:lnTo>
                  <a:pt x="28" y="579"/>
                </a:lnTo>
                <a:lnTo>
                  <a:pt x="27" y="580"/>
                </a:lnTo>
                <a:close/>
                <a:moveTo>
                  <a:pt x="1474" y="578"/>
                </a:moveTo>
                <a:lnTo>
                  <a:pt x="1473" y="576"/>
                </a:lnTo>
                <a:lnTo>
                  <a:pt x="1481" y="574"/>
                </a:lnTo>
                <a:lnTo>
                  <a:pt x="1481" y="576"/>
                </a:lnTo>
                <a:lnTo>
                  <a:pt x="1474" y="578"/>
                </a:lnTo>
                <a:close/>
                <a:moveTo>
                  <a:pt x="1473" y="575"/>
                </a:moveTo>
                <a:lnTo>
                  <a:pt x="1473" y="574"/>
                </a:lnTo>
                <a:lnTo>
                  <a:pt x="1480" y="572"/>
                </a:lnTo>
                <a:lnTo>
                  <a:pt x="1481" y="573"/>
                </a:lnTo>
                <a:lnTo>
                  <a:pt x="1473" y="575"/>
                </a:lnTo>
                <a:close/>
                <a:moveTo>
                  <a:pt x="31" y="564"/>
                </a:moveTo>
                <a:lnTo>
                  <a:pt x="23" y="562"/>
                </a:lnTo>
                <a:lnTo>
                  <a:pt x="24" y="561"/>
                </a:lnTo>
                <a:lnTo>
                  <a:pt x="31" y="563"/>
                </a:lnTo>
                <a:lnTo>
                  <a:pt x="31" y="564"/>
                </a:lnTo>
                <a:close/>
                <a:moveTo>
                  <a:pt x="32" y="562"/>
                </a:moveTo>
                <a:lnTo>
                  <a:pt x="24" y="560"/>
                </a:lnTo>
                <a:lnTo>
                  <a:pt x="24" y="559"/>
                </a:lnTo>
                <a:lnTo>
                  <a:pt x="32" y="561"/>
                </a:lnTo>
                <a:lnTo>
                  <a:pt x="32" y="562"/>
                </a:lnTo>
                <a:close/>
                <a:moveTo>
                  <a:pt x="1469" y="560"/>
                </a:moveTo>
                <a:lnTo>
                  <a:pt x="1469" y="558"/>
                </a:lnTo>
                <a:lnTo>
                  <a:pt x="1476" y="556"/>
                </a:lnTo>
                <a:lnTo>
                  <a:pt x="1477" y="558"/>
                </a:lnTo>
                <a:lnTo>
                  <a:pt x="1469" y="560"/>
                </a:lnTo>
                <a:close/>
                <a:moveTo>
                  <a:pt x="32" y="559"/>
                </a:moveTo>
                <a:lnTo>
                  <a:pt x="25" y="557"/>
                </a:lnTo>
                <a:lnTo>
                  <a:pt x="25" y="556"/>
                </a:lnTo>
                <a:lnTo>
                  <a:pt x="33" y="558"/>
                </a:lnTo>
                <a:lnTo>
                  <a:pt x="32" y="559"/>
                </a:lnTo>
                <a:close/>
                <a:moveTo>
                  <a:pt x="1468" y="557"/>
                </a:moveTo>
                <a:lnTo>
                  <a:pt x="1468" y="556"/>
                </a:lnTo>
                <a:lnTo>
                  <a:pt x="1476" y="554"/>
                </a:lnTo>
                <a:lnTo>
                  <a:pt x="1476" y="555"/>
                </a:lnTo>
                <a:lnTo>
                  <a:pt x="1468" y="557"/>
                </a:lnTo>
                <a:close/>
                <a:moveTo>
                  <a:pt x="1468" y="554"/>
                </a:moveTo>
                <a:lnTo>
                  <a:pt x="1467" y="553"/>
                </a:lnTo>
                <a:lnTo>
                  <a:pt x="1475" y="551"/>
                </a:lnTo>
                <a:lnTo>
                  <a:pt x="1475" y="552"/>
                </a:lnTo>
                <a:lnTo>
                  <a:pt x="1468" y="554"/>
                </a:lnTo>
                <a:close/>
                <a:moveTo>
                  <a:pt x="37" y="544"/>
                </a:moveTo>
                <a:lnTo>
                  <a:pt x="29" y="542"/>
                </a:lnTo>
                <a:lnTo>
                  <a:pt x="29" y="540"/>
                </a:lnTo>
                <a:lnTo>
                  <a:pt x="37" y="543"/>
                </a:lnTo>
                <a:lnTo>
                  <a:pt x="37" y="544"/>
                </a:lnTo>
                <a:close/>
                <a:moveTo>
                  <a:pt x="37" y="541"/>
                </a:moveTo>
                <a:lnTo>
                  <a:pt x="30" y="539"/>
                </a:lnTo>
                <a:lnTo>
                  <a:pt x="30" y="538"/>
                </a:lnTo>
                <a:lnTo>
                  <a:pt x="38" y="540"/>
                </a:lnTo>
                <a:lnTo>
                  <a:pt x="37" y="541"/>
                </a:lnTo>
                <a:close/>
                <a:moveTo>
                  <a:pt x="1463" y="539"/>
                </a:moveTo>
                <a:lnTo>
                  <a:pt x="1463" y="538"/>
                </a:lnTo>
                <a:lnTo>
                  <a:pt x="1471" y="536"/>
                </a:lnTo>
                <a:lnTo>
                  <a:pt x="1471" y="537"/>
                </a:lnTo>
                <a:lnTo>
                  <a:pt x="1463" y="539"/>
                </a:lnTo>
                <a:close/>
                <a:moveTo>
                  <a:pt x="38" y="539"/>
                </a:moveTo>
                <a:lnTo>
                  <a:pt x="30" y="537"/>
                </a:lnTo>
                <a:lnTo>
                  <a:pt x="31" y="535"/>
                </a:lnTo>
                <a:lnTo>
                  <a:pt x="38" y="538"/>
                </a:lnTo>
                <a:lnTo>
                  <a:pt x="38" y="539"/>
                </a:lnTo>
                <a:close/>
                <a:moveTo>
                  <a:pt x="1463" y="537"/>
                </a:moveTo>
                <a:lnTo>
                  <a:pt x="1462" y="535"/>
                </a:lnTo>
                <a:lnTo>
                  <a:pt x="1470" y="533"/>
                </a:lnTo>
                <a:lnTo>
                  <a:pt x="1470" y="534"/>
                </a:lnTo>
                <a:lnTo>
                  <a:pt x="1463" y="537"/>
                </a:lnTo>
                <a:close/>
                <a:moveTo>
                  <a:pt x="1462" y="534"/>
                </a:moveTo>
                <a:lnTo>
                  <a:pt x="1461" y="533"/>
                </a:lnTo>
                <a:lnTo>
                  <a:pt x="1469" y="530"/>
                </a:lnTo>
                <a:lnTo>
                  <a:pt x="1469" y="532"/>
                </a:lnTo>
                <a:lnTo>
                  <a:pt x="1462" y="534"/>
                </a:lnTo>
                <a:close/>
                <a:moveTo>
                  <a:pt x="43" y="524"/>
                </a:moveTo>
                <a:lnTo>
                  <a:pt x="35" y="521"/>
                </a:lnTo>
                <a:lnTo>
                  <a:pt x="36" y="520"/>
                </a:lnTo>
                <a:lnTo>
                  <a:pt x="43" y="522"/>
                </a:lnTo>
                <a:lnTo>
                  <a:pt x="43" y="524"/>
                </a:lnTo>
                <a:close/>
                <a:moveTo>
                  <a:pt x="44" y="521"/>
                </a:moveTo>
                <a:lnTo>
                  <a:pt x="36" y="519"/>
                </a:lnTo>
                <a:lnTo>
                  <a:pt x="36" y="517"/>
                </a:lnTo>
                <a:lnTo>
                  <a:pt x="44" y="520"/>
                </a:lnTo>
                <a:lnTo>
                  <a:pt x="44" y="521"/>
                </a:lnTo>
                <a:close/>
                <a:moveTo>
                  <a:pt x="1457" y="519"/>
                </a:moveTo>
                <a:lnTo>
                  <a:pt x="1457" y="518"/>
                </a:lnTo>
                <a:lnTo>
                  <a:pt x="1464" y="515"/>
                </a:lnTo>
                <a:lnTo>
                  <a:pt x="1465" y="516"/>
                </a:lnTo>
                <a:lnTo>
                  <a:pt x="1457" y="519"/>
                </a:lnTo>
                <a:close/>
                <a:moveTo>
                  <a:pt x="44" y="519"/>
                </a:moveTo>
                <a:lnTo>
                  <a:pt x="37" y="516"/>
                </a:lnTo>
                <a:lnTo>
                  <a:pt x="37" y="514"/>
                </a:lnTo>
                <a:lnTo>
                  <a:pt x="45" y="517"/>
                </a:lnTo>
                <a:lnTo>
                  <a:pt x="44" y="519"/>
                </a:lnTo>
                <a:close/>
                <a:moveTo>
                  <a:pt x="1456" y="516"/>
                </a:moveTo>
                <a:lnTo>
                  <a:pt x="1456" y="515"/>
                </a:lnTo>
                <a:lnTo>
                  <a:pt x="1463" y="512"/>
                </a:lnTo>
                <a:lnTo>
                  <a:pt x="1464" y="513"/>
                </a:lnTo>
                <a:lnTo>
                  <a:pt x="1456" y="516"/>
                </a:lnTo>
                <a:close/>
                <a:moveTo>
                  <a:pt x="1455" y="513"/>
                </a:moveTo>
                <a:lnTo>
                  <a:pt x="1455" y="512"/>
                </a:lnTo>
                <a:lnTo>
                  <a:pt x="1462" y="510"/>
                </a:lnTo>
                <a:lnTo>
                  <a:pt x="1463" y="511"/>
                </a:lnTo>
                <a:lnTo>
                  <a:pt x="1455" y="513"/>
                </a:lnTo>
                <a:close/>
                <a:moveTo>
                  <a:pt x="50" y="503"/>
                </a:moveTo>
                <a:lnTo>
                  <a:pt x="42" y="500"/>
                </a:lnTo>
                <a:lnTo>
                  <a:pt x="42" y="499"/>
                </a:lnTo>
                <a:lnTo>
                  <a:pt x="50" y="502"/>
                </a:lnTo>
                <a:lnTo>
                  <a:pt x="50" y="503"/>
                </a:lnTo>
                <a:close/>
                <a:moveTo>
                  <a:pt x="50" y="501"/>
                </a:moveTo>
                <a:lnTo>
                  <a:pt x="43" y="498"/>
                </a:lnTo>
                <a:lnTo>
                  <a:pt x="43" y="497"/>
                </a:lnTo>
                <a:lnTo>
                  <a:pt x="51" y="499"/>
                </a:lnTo>
                <a:lnTo>
                  <a:pt x="50" y="501"/>
                </a:lnTo>
                <a:close/>
                <a:moveTo>
                  <a:pt x="1450" y="498"/>
                </a:moveTo>
                <a:lnTo>
                  <a:pt x="1450" y="497"/>
                </a:lnTo>
                <a:lnTo>
                  <a:pt x="1457" y="494"/>
                </a:lnTo>
                <a:lnTo>
                  <a:pt x="1458" y="496"/>
                </a:lnTo>
                <a:lnTo>
                  <a:pt x="1450" y="498"/>
                </a:lnTo>
                <a:close/>
                <a:moveTo>
                  <a:pt x="51" y="498"/>
                </a:moveTo>
                <a:lnTo>
                  <a:pt x="44" y="495"/>
                </a:lnTo>
                <a:lnTo>
                  <a:pt x="44" y="494"/>
                </a:lnTo>
                <a:lnTo>
                  <a:pt x="52" y="497"/>
                </a:lnTo>
                <a:lnTo>
                  <a:pt x="51" y="498"/>
                </a:lnTo>
                <a:close/>
                <a:moveTo>
                  <a:pt x="1449" y="496"/>
                </a:moveTo>
                <a:lnTo>
                  <a:pt x="1449" y="495"/>
                </a:lnTo>
                <a:lnTo>
                  <a:pt x="1456" y="492"/>
                </a:lnTo>
                <a:lnTo>
                  <a:pt x="1457" y="493"/>
                </a:lnTo>
                <a:lnTo>
                  <a:pt x="1449" y="496"/>
                </a:lnTo>
                <a:close/>
                <a:moveTo>
                  <a:pt x="1448" y="493"/>
                </a:moveTo>
                <a:lnTo>
                  <a:pt x="1448" y="492"/>
                </a:lnTo>
                <a:lnTo>
                  <a:pt x="1455" y="489"/>
                </a:lnTo>
                <a:lnTo>
                  <a:pt x="1456" y="491"/>
                </a:lnTo>
                <a:lnTo>
                  <a:pt x="1448" y="493"/>
                </a:lnTo>
                <a:close/>
                <a:moveTo>
                  <a:pt x="57" y="483"/>
                </a:moveTo>
                <a:lnTo>
                  <a:pt x="49" y="480"/>
                </a:lnTo>
                <a:lnTo>
                  <a:pt x="50" y="479"/>
                </a:lnTo>
                <a:lnTo>
                  <a:pt x="57" y="482"/>
                </a:lnTo>
                <a:lnTo>
                  <a:pt x="57" y="483"/>
                </a:lnTo>
                <a:close/>
                <a:moveTo>
                  <a:pt x="58" y="481"/>
                </a:moveTo>
                <a:lnTo>
                  <a:pt x="50" y="478"/>
                </a:lnTo>
                <a:lnTo>
                  <a:pt x="51" y="476"/>
                </a:lnTo>
                <a:lnTo>
                  <a:pt x="58" y="479"/>
                </a:lnTo>
                <a:lnTo>
                  <a:pt x="58" y="481"/>
                </a:lnTo>
                <a:close/>
                <a:moveTo>
                  <a:pt x="1443" y="479"/>
                </a:moveTo>
                <a:lnTo>
                  <a:pt x="1442" y="477"/>
                </a:lnTo>
                <a:lnTo>
                  <a:pt x="1450" y="474"/>
                </a:lnTo>
                <a:lnTo>
                  <a:pt x="1450" y="476"/>
                </a:lnTo>
                <a:lnTo>
                  <a:pt x="1443" y="479"/>
                </a:lnTo>
                <a:close/>
                <a:moveTo>
                  <a:pt x="59" y="478"/>
                </a:moveTo>
                <a:lnTo>
                  <a:pt x="51" y="475"/>
                </a:lnTo>
                <a:lnTo>
                  <a:pt x="52" y="474"/>
                </a:lnTo>
                <a:lnTo>
                  <a:pt x="59" y="477"/>
                </a:lnTo>
                <a:lnTo>
                  <a:pt x="59" y="478"/>
                </a:lnTo>
                <a:close/>
                <a:moveTo>
                  <a:pt x="1441" y="476"/>
                </a:moveTo>
                <a:lnTo>
                  <a:pt x="1441" y="475"/>
                </a:lnTo>
                <a:lnTo>
                  <a:pt x="1449" y="472"/>
                </a:lnTo>
                <a:lnTo>
                  <a:pt x="1449" y="473"/>
                </a:lnTo>
                <a:lnTo>
                  <a:pt x="1441" y="476"/>
                </a:lnTo>
                <a:close/>
                <a:moveTo>
                  <a:pt x="1440" y="474"/>
                </a:moveTo>
                <a:lnTo>
                  <a:pt x="1440" y="472"/>
                </a:lnTo>
                <a:lnTo>
                  <a:pt x="1448" y="469"/>
                </a:lnTo>
                <a:lnTo>
                  <a:pt x="1448" y="471"/>
                </a:lnTo>
                <a:lnTo>
                  <a:pt x="1440" y="474"/>
                </a:lnTo>
                <a:close/>
                <a:moveTo>
                  <a:pt x="65" y="463"/>
                </a:moveTo>
                <a:lnTo>
                  <a:pt x="57" y="460"/>
                </a:lnTo>
                <a:lnTo>
                  <a:pt x="58" y="459"/>
                </a:lnTo>
                <a:lnTo>
                  <a:pt x="66" y="462"/>
                </a:lnTo>
                <a:lnTo>
                  <a:pt x="65" y="463"/>
                </a:lnTo>
                <a:close/>
                <a:moveTo>
                  <a:pt x="66" y="461"/>
                </a:moveTo>
                <a:lnTo>
                  <a:pt x="59" y="458"/>
                </a:lnTo>
                <a:lnTo>
                  <a:pt x="59" y="456"/>
                </a:lnTo>
                <a:lnTo>
                  <a:pt x="67" y="460"/>
                </a:lnTo>
                <a:lnTo>
                  <a:pt x="66" y="461"/>
                </a:lnTo>
                <a:close/>
                <a:moveTo>
                  <a:pt x="1434" y="459"/>
                </a:moveTo>
                <a:lnTo>
                  <a:pt x="1434" y="458"/>
                </a:lnTo>
                <a:lnTo>
                  <a:pt x="1441" y="455"/>
                </a:lnTo>
                <a:lnTo>
                  <a:pt x="1442" y="456"/>
                </a:lnTo>
                <a:lnTo>
                  <a:pt x="1434" y="459"/>
                </a:lnTo>
                <a:close/>
                <a:moveTo>
                  <a:pt x="67" y="458"/>
                </a:moveTo>
                <a:lnTo>
                  <a:pt x="60" y="455"/>
                </a:lnTo>
                <a:lnTo>
                  <a:pt x="60" y="454"/>
                </a:lnTo>
                <a:lnTo>
                  <a:pt x="68" y="457"/>
                </a:lnTo>
                <a:lnTo>
                  <a:pt x="67" y="458"/>
                </a:lnTo>
                <a:close/>
                <a:moveTo>
                  <a:pt x="1433" y="456"/>
                </a:moveTo>
                <a:lnTo>
                  <a:pt x="1433" y="455"/>
                </a:lnTo>
                <a:lnTo>
                  <a:pt x="1440" y="452"/>
                </a:lnTo>
                <a:lnTo>
                  <a:pt x="1441" y="453"/>
                </a:lnTo>
                <a:lnTo>
                  <a:pt x="1433" y="456"/>
                </a:lnTo>
                <a:close/>
                <a:moveTo>
                  <a:pt x="1432" y="454"/>
                </a:moveTo>
                <a:lnTo>
                  <a:pt x="1432" y="453"/>
                </a:lnTo>
                <a:lnTo>
                  <a:pt x="1439" y="449"/>
                </a:lnTo>
                <a:lnTo>
                  <a:pt x="1440" y="451"/>
                </a:lnTo>
                <a:lnTo>
                  <a:pt x="1432" y="454"/>
                </a:lnTo>
                <a:close/>
                <a:moveTo>
                  <a:pt x="74" y="443"/>
                </a:moveTo>
                <a:lnTo>
                  <a:pt x="66" y="440"/>
                </a:lnTo>
                <a:lnTo>
                  <a:pt x="67" y="439"/>
                </a:lnTo>
                <a:lnTo>
                  <a:pt x="74" y="442"/>
                </a:lnTo>
                <a:lnTo>
                  <a:pt x="74" y="443"/>
                </a:lnTo>
                <a:close/>
                <a:moveTo>
                  <a:pt x="75" y="441"/>
                </a:moveTo>
                <a:lnTo>
                  <a:pt x="68" y="438"/>
                </a:lnTo>
                <a:lnTo>
                  <a:pt x="68" y="436"/>
                </a:lnTo>
                <a:lnTo>
                  <a:pt x="75" y="440"/>
                </a:lnTo>
                <a:lnTo>
                  <a:pt x="75" y="441"/>
                </a:lnTo>
                <a:close/>
                <a:moveTo>
                  <a:pt x="1426" y="439"/>
                </a:moveTo>
                <a:lnTo>
                  <a:pt x="1425" y="438"/>
                </a:lnTo>
                <a:lnTo>
                  <a:pt x="1432" y="435"/>
                </a:lnTo>
                <a:lnTo>
                  <a:pt x="1433" y="436"/>
                </a:lnTo>
                <a:lnTo>
                  <a:pt x="1426" y="439"/>
                </a:lnTo>
                <a:close/>
                <a:moveTo>
                  <a:pt x="76" y="439"/>
                </a:moveTo>
                <a:lnTo>
                  <a:pt x="69" y="435"/>
                </a:lnTo>
                <a:lnTo>
                  <a:pt x="69" y="434"/>
                </a:lnTo>
                <a:lnTo>
                  <a:pt x="76" y="437"/>
                </a:lnTo>
                <a:lnTo>
                  <a:pt x="76" y="439"/>
                </a:lnTo>
                <a:close/>
                <a:moveTo>
                  <a:pt x="1425" y="437"/>
                </a:moveTo>
                <a:lnTo>
                  <a:pt x="1424" y="436"/>
                </a:lnTo>
                <a:lnTo>
                  <a:pt x="1431" y="432"/>
                </a:lnTo>
                <a:lnTo>
                  <a:pt x="1432" y="433"/>
                </a:lnTo>
                <a:lnTo>
                  <a:pt x="1425" y="437"/>
                </a:lnTo>
                <a:close/>
                <a:moveTo>
                  <a:pt x="1423" y="434"/>
                </a:moveTo>
                <a:lnTo>
                  <a:pt x="1423" y="433"/>
                </a:lnTo>
                <a:lnTo>
                  <a:pt x="1430" y="430"/>
                </a:lnTo>
                <a:lnTo>
                  <a:pt x="1431" y="431"/>
                </a:lnTo>
                <a:lnTo>
                  <a:pt x="1423" y="434"/>
                </a:lnTo>
                <a:close/>
                <a:moveTo>
                  <a:pt x="83" y="424"/>
                </a:moveTo>
                <a:lnTo>
                  <a:pt x="76" y="421"/>
                </a:lnTo>
                <a:lnTo>
                  <a:pt x="76" y="419"/>
                </a:lnTo>
                <a:lnTo>
                  <a:pt x="83" y="423"/>
                </a:lnTo>
                <a:lnTo>
                  <a:pt x="83" y="424"/>
                </a:lnTo>
                <a:close/>
                <a:moveTo>
                  <a:pt x="84" y="422"/>
                </a:moveTo>
                <a:lnTo>
                  <a:pt x="77" y="418"/>
                </a:lnTo>
                <a:lnTo>
                  <a:pt x="77" y="417"/>
                </a:lnTo>
                <a:lnTo>
                  <a:pt x="85" y="421"/>
                </a:lnTo>
                <a:lnTo>
                  <a:pt x="84" y="422"/>
                </a:lnTo>
                <a:close/>
                <a:moveTo>
                  <a:pt x="1417" y="420"/>
                </a:moveTo>
                <a:lnTo>
                  <a:pt x="1416" y="419"/>
                </a:lnTo>
                <a:lnTo>
                  <a:pt x="1423" y="415"/>
                </a:lnTo>
                <a:lnTo>
                  <a:pt x="1424" y="417"/>
                </a:lnTo>
                <a:lnTo>
                  <a:pt x="1417" y="420"/>
                </a:lnTo>
                <a:close/>
                <a:moveTo>
                  <a:pt x="85" y="419"/>
                </a:moveTo>
                <a:lnTo>
                  <a:pt x="78" y="416"/>
                </a:lnTo>
                <a:lnTo>
                  <a:pt x="79" y="415"/>
                </a:lnTo>
                <a:lnTo>
                  <a:pt x="86" y="418"/>
                </a:lnTo>
                <a:lnTo>
                  <a:pt x="85" y="419"/>
                </a:lnTo>
                <a:close/>
                <a:moveTo>
                  <a:pt x="1415" y="418"/>
                </a:moveTo>
                <a:lnTo>
                  <a:pt x="1415" y="417"/>
                </a:lnTo>
                <a:lnTo>
                  <a:pt x="1422" y="413"/>
                </a:lnTo>
                <a:lnTo>
                  <a:pt x="1423" y="414"/>
                </a:lnTo>
                <a:lnTo>
                  <a:pt x="1415" y="418"/>
                </a:lnTo>
                <a:close/>
                <a:moveTo>
                  <a:pt x="1414" y="415"/>
                </a:moveTo>
                <a:lnTo>
                  <a:pt x="1414" y="414"/>
                </a:lnTo>
                <a:lnTo>
                  <a:pt x="1421" y="411"/>
                </a:lnTo>
                <a:lnTo>
                  <a:pt x="1421" y="412"/>
                </a:lnTo>
                <a:lnTo>
                  <a:pt x="1414" y="415"/>
                </a:lnTo>
                <a:close/>
                <a:moveTo>
                  <a:pt x="92" y="405"/>
                </a:moveTo>
                <a:lnTo>
                  <a:pt x="85" y="401"/>
                </a:lnTo>
                <a:lnTo>
                  <a:pt x="86" y="400"/>
                </a:lnTo>
                <a:lnTo>
                  <a:pt x="93" y="404"/>
                </a:lnTo>
                <a:lnTo>
                  <a:pt x="92" y="405"/>
                </a:lnTo>
                <a:close/>
                <a:moveTo>
                  <a:pt x="94" y="403"/>
                </a:moveTo>
                <a:lnTo>
                  <a:pt x="87" y="399"/>
                </a:lnTo>
                <a:lnTo>
                  <a:pt x="87" y="398"/>
                </a:lnTo>
                <a:lnTo>
                  <a:pt x="94" y="402"/>
                </a:lnTo>
                <a:lnTo>
                  <a:pt x="94" y="403"/>
                </a:lnTo>
                <a:close/>
                <a:moveTo>
                  <a:pt x="1407" y="401"/>
                </a:moveTo>
                <a:lnTo>
                  <a:pt x="1406" y="400"/>
                </a:lnTo>
                <a:lnTo>
                  <a:pt x="1413" y="396"/>
                </a:lnTo>
                <a:lnTo>
                  <a:pt x="1414" y="398"/>
                </a:lnTo>
                <a:lnTo>
                  <a:pt x="1407" y="401"/>
                </a:lnTo>
                <a:close/>
                <a:moveTo>
                  <a:pt x="95" y="400"/>
                </a:moveTo>
                <a:lnTo>
                  <a:pt x="88" y="397"/>
                </a:lnTo>
                <a:lnTo>
                  <a:pt x="88" y="395"/>
                </a:lnTo>
                <a:lnTo>
                  <a:pt x="96" y="399"/>
                </a:lnTo>
                <a:lnTo>
                  <a:pt x="95" y="400"/>
                </a:lnTo>
                <a:close/>
                <a:moveTo>
                  <a:pt x="1406" y="399"/>
                </a:moveTo>
                <a:lnTo>
                  <a:pt x="1405" y="398"/>
                </a:lnTo>
                <a:lnTo>
                  <a:pt x="1412" y="394"/>
                </a:lnTo>
                <a:lnTo>
                  <a:pt x="1413" y="395"/>
                </a:lnTo>
                <a:lnTo>
                  <a:pt x="1406" y="399"/>
                </a:lnTo>
                <a:close/>
                <a:moveTo>
                  <a:pt x="1404" y="397"/>
                </a:moveTo>
                <a:lnTo>
                  <a:pt x="1404" y="395"/>
                </a:lnTo>
                <a:lnTo>
                  <a:pt x="1411" y="392"/>
                </a:lnTo>
                <a:lnTo>
                  <a:pt x="1411" y="393"/>
                </a:lnTo>
                <a:lnTo>
                  <a:pt x="1404" y="397"/>
                </a:lnTo>
                <a:close/>
                <a:moveTo>
                  <a:pt x="103" y="386"/>
                </a:moveTo>
                <a:lnTo>
                  <a:pt x="96" y="382"/>
                </a:lnTo>
                <a:lnTo>
                  <a:pt x="96" y="381"/>
                </a:lnTo>
                <a:lnTo>
                  <a:pt x="103" y="385"/>
                </a:lnTo>
                <a:lnTo>
                  <a:pt x="103" y="386"/>
                </a:lnTo>
                <a:close/>
                <a:moveTo>
                  <a:pt x="104" y="384"/>
                </a:moveTo>
                <a:lnTo>
                  <a:pt x="97" y="380"/>
                </a:lnTo>
                <a:lnTo>
                  <a:pt x="98" y="379"/>
                </a:lnTo>
                <a:lnTo>
                  <a:pt x="105" y="383"/>
                </a:lnTo>
                <a:lnTo>
                  <a:pt x="104" y="384"/>
                </a:lnTo>
                <a:close/>
                <a:moveTo>
                  <a:pt x="1396" y="382"/>
                </a:moveTo>
                <a:lnTo>
                  <a:pt x="1396" y="381"/>
                </a:lnTo>
                <a:lnTo>
                  <a:pt x="1403" y="377"/>
                </a:lnTo>
                <a:lnTo>
                  <a:pt x="1404" y="378"/>
                </a:lnTo>
                <a:lnTo>
                  <a:pt x="1396" y="382"/>
                </a:lnTo>
                <a:close/>
                <a:moveTo>
                  <a:pt x="106" y="381"/>
                </a:moveTo>
                <a:lnTo>
                  <a:pt x="98" y="378"/>
                </a:lnTo>
                <a:lnTo>
                  <a:pt x="99" y="376"/>
                </a:lnTo>
                <a:lnTo>
                  <a:pt x="106" y="380"/>
                </a:lnTo>
                <a:lnTo>
                  <a:pt x="106" y="381"/>
                </a:lnTo>
                <a:close/>
                <a:moveTo>
                  <a:pt x="1395" y="380"/>
                </a:moveTo>
                <a:lnTo>
                  <a:pt x="1394" y="379"/>
                </a:lnTo>
                <a:lnTo>
                  <a:pt x="1402" y="375"/>
                </a:lnTo>
                <a:lnTo>
                  <a:pt x="1402" y="376"/>
                </a:lnTo>
                <a:lnTo>
                  <a:pt x="1395" y="380"/>
                </a:lnTo>
                <a:close/>
                <a:moveTo>
                  <a:pt x="1394" y="378"/>
                </a:moveTo>
                <a:lnTo>
                  <a:pt x="1393" y="377"/>
                </a:lnTo>
                <a:lnTo>
                  <a:pt x="1400" y="373"/>
                </a:lnTo>
                <a:lnTo>
                  <a:pt x="1401" y="374"/>
                </a:lnTo>
                <a:lnTo>
                  <a:pt x="1394" y="378"/>
                </a:lnTo>
                <a:close/>
                <a:moveTo>
                  <a:pt x="114" y="368"/>
                </a:moveTo>
                <a:lnTo>
                  <a:pt x="107" y="364"/>
                </a:lnTo>
                <a:lnTo>
                  <a:pt x="107" y="362"/>
                </a:lnTo>
                <a:lnTo>
                  <a:pt x="114" y="367"/>
                </a:lnTo>
                <a:lnTo>
                  <a:pt x="114" y="368"/>
                </a:lnTo>
                <a:close/>
                <a:moveTo>
                  <a:pt x="115" y="365"/>
                </a:moveTo>
                <a:lnTo>
                  <a:pt x="108" y="361"/>
                </a:lnTo>
                <a:lnTo>
                  <a:pt x="109" y="360"/>
                </a:lnTo>
                <a:lnTo>
                  <a:pt x="116" y="364"/>
                </a:lnTo>
                <a:lnTo>
                  <a:pt x="115" y="365"/>
                </a:lnTo>
                <a:close/>
                <a:moveTo>
                  <a:pt x="1386" y="364"/>
                </a:moveTo>
                <a:lnTo>
                  <a:pt x="1385" y="363"/>
                </a:lnTo>
                <a:lnTo>
                  <a:pt x="1392" y="359"/>
                </a:lnTo>
                <a:lnTo>
                  <a:pt x="1392" y="360"/>
                </a:lnTo>
                <a:lnTo>
                  <a:pt x="1386" y="364"/>
                </a:lnTo>
                <a:close/>
                <a:moveTo>
                  <a:pt x="116" y="363"/>
                </a:moveTo>
                <a:lnTo>
                  <a:pt x="110" y="359"/>
                </a:lnTo>
                <a:lnTo>
                  <a:pt x="110" y="358"/>
                </a:lnTo>
                <a:lnTo>
                  <a:pt x="117" y="362"/>
                </a:lnTo>
                <a:lnTo>
                  <a:pt x="116" y="363"/>
                </a:lnTo>
                <a:close/>
                <a:moveTo>
                  <a:pt x="1384" y="362"/>
                </a:moveTo>
                <a:lnTo>
                  <a:pt x="1383" y="361"/>
                </a:lnTo>
                <a:lnTo>
                  <a:pt x="1390" y="357"/>
                </a:lnTo>
                <a:lnTo>
                  <a:pt x="1391" y="358"/>
                </a:lnTo>
                <a:lnTo>
                  <a:pt x="1384" y="362"/>
                </a:lnTo>
                <a:close/>
                <a:moveTo>
                  <a:pt x="1383" y="360"/>
                </a:moveTo>
                <a:lnTo>
                  <a:pt x="1382" y="359"/>
                </a:lnTo>
                <a:lnTo>
                  <a:pt x="1389" y="354"/>
                </a:lnTo>
                <a:lnTo>
                  <a:pt x="1390" y="355"/>
                </a:lnTo>
                <a:lnTo>
                  <a:pt x="1383" y="360"/>
                </a:lnTo>
                <a:close/>
                <a:moveTo>
                  <a:pt x="125" y="350"/>
                </a:moveTo>
                <a:lnTo>
                  <a:pt x="118" y="345"/>
                </a:lnTo>
                <a:lnTo>
                  <a:pt x="119" y="344"/>
                </a:lnTo>
                <a:lnTo>
                  <a:pt x="126" y="349"/>
                </a:lnTo>
                <a:lnTo>
                  <a:pt x="125" y="350"/>
                </a:lnTo>
                <a:close/>
                <a:moveTo>
                  <a:pt x="126" y="347"/>
                </a:moveTo>
                <a:lnTo>
                  <a:pt x="120" y="343"/>
                </a:lnTo>
                <a:lnTo>
                  <a:pt x="120" y="342"/>
                </a:lnTo>
                <a:lnTo>
                  <a:pt x="127" y="346"/>
                </a:lnTo>
                <a:lnTo>
                  <a:pt x="126" y="347"/>
                </a:lnTo>
                <a:close/>
                <a:moveTo>
                  <a:pt x="1374" y="346"/>
                </a:moveTo>
                <a:lnTo>
                  <a:pt x="1374" y="345"/>
                </a:lnTo>
                <a:lnTo>
                  <a:pt x="1380" y="341"/>
                </a:lnTo>
                <a:lnTo>
                  <a:pt x="1381" y="342"/>
                </a:lnTo>
                <a:lnTo>
                  <a:pt x="1374" y="346"/>
                </a:lnTo>
                <a:close/>
                <a:moveTo>
                  <a:pt x="128" y="345"/>
                </a:moveTo>
                <a:lnTo>
                  <a:pt x="121" y="341"/>
                </a:lnTo>
                <a:lnTo>
                  <a:pt x="122" y="340"/>
                </a:lnTo>
                <a:lnTo>
                  <a:pt x="128" y="344"/>
                </a:lnTo>
                <a:lnTo>
                  <a:pt x="128" y="345"/>
                </a:lnTo>
                <a:close/>
                <a:moveTo>
                  <a:pt x="1373" y="344"/>
                </a:moveTo>
                <a:lnTo>
                  <a:pt x="1372" y="343"/>
                </a:lnTo>
                <a:lnTo>
                  <a:pt x="1379" y="339"/>
                </a:lnTo>
                <a:lnTo>
                  <a:pt x="1380" y="340"/>
                </a:lnTo>
                <a:lnTo>
                  <a:pt x="1373" y="344"/>
                </a:lnTo>
                <a:close/>
                <a:moveTo>
                  <a:pt x="1371" y="342"/>
                </a:moveTo>
                <a:lnTo>
                  <a:pt x="1371" y="341"/>
                </a:lnTo>
                <a:lnTo>
                  <a:pt x="1377" y="336"/>
                </a:lnTo>
                <a:lnTo>
                  <a:pt x="1378" y="337"/>
                </a:lnTo>
                <a:lnTo>
                  <a:pt x="1371" y="342"/>
                </a:lnTo>
                <a:close/>
                <a:moveTo>
                  <a:pt x="137" y="332"/>
                </a:moveTo>
                <a:lnTo>
                  <a:pt x="130" y="327"/>
                </a:lnTo>
                <a:lnTo>
                  <a:pt x="131" y="326"/>
                </a:lnTo>
                <a:lnTo>
                  <a:pt x="137" y="331"/>
                </a:lnTo>
                <a:lnTo>
                  <a:pt x="137" y="332"/>
                </a:lnTo>
                <a:close/>
                <a:moveTo>
                  <a:pt x="138" y="330"/>
                </a:moveTo>
                <a:lnTo>
                  <a:pt x="131" y="325"/>
                </a:lnTo>
                <a:lnTo>
                  <a:pt x="132" y="324"/>
                </a:lnTo>
                <a:lnTo>
                  <a:pt x="139" y="328"/>
                </a:lnTo>
                <a:lnTo>
                  <a:pt x="138" y="330"/>
                </a:lnTo>
                <a:close/>
                <a:moveTo>
                  <a:pt x="1362" y="328"/>
                </a:moveTo>
                <a:lnTo>
                  <a:pt x="1362" y="327"/>
                </a:lnTo>
                <a:lnTo>
                  <a:pt x="1368" y="323"/>
                </a:lnTo>
                <a:lnTo>
                  <a:pt x="1369" y="324"/>
                </a:lnTo>
                <a:lnTo>
                  <a:pt x="1362" y="328"/>
                </a:lnTo>
                <a:close/>
                <a:moveTo>
                  <a:pt x="140" y="327"/>
                </a:moveTo>
                <a:lnTo>
                  <a:pt x="133" y="323"/>
                </a:lnTo>
                <a:lnTo>
                  <a:pt x="134" y="322"/>
                </a:lnTo>
                <a:lnTo>
                  <a:pt x="140" y="326"/>
                </a:lnTo>
                <a:lnTo>
                  <a:pt x="140" y="327"/>
                </a:lnTo>
                <a:close/>
                <a:moveTo>
                  <a:pt x="1361" y="326"/>
                </a:moveTo>
                <a:lnTo>
                  <a:pt x="1360" y="325"/>
                </a:lnTo>
                <a:lnTo>
                  <a:pt x="1367" y="320"/>
                </a:lnTo>
                <a:lnTo>
                  <a:pt x="1368" y="322"/>
                </a:lnTo>
                <a:lnTo>
                  <a:pt x="1361" y="326"/>
                </a:lnTo>
                <a:close/>
                <a:moveTo>
                  <a:pt x="1359" y="324"/>
                </a:moveTo>
                <a:lnTo>
                  <a:pt x="1359" y="323"/>
                </a:lnTo>
                <a:lnTo>
                  <a:pt x="1365" y="318"/>
                </a:lnTo>
                <a:lnTo>
                  <a:pt x="1366" y="319"/>
                </a:lnTo>
                <a:lnTo>
                  <a:pt x="1359" y="324"/>
                </a:lnTo>
                <a:close/>
                <a:moveTo>
                  <a:pt x="149" y="314"/>
                </a:moveTo>
                <a:lnTo>
                  <a:pt x="142" y="309"/>
                </a:lnTo>
                <a:lnTo>
                  <a:pt x="143" y="308"/>
                </a:lnTo>
                <a:lnTo>
                  <a:pt x="150" y="313"/>
                </a:lnTo>
                <a:lnTo>
                  <a:pt x="149" y="314"/>
                </a:lnTo>
                <a:close/>
                <a:moveTo>
                  <a:pt x="151" y="312"/>
                </a:moveTo>
                <a:lnTo>
                  <a:pt x="144" y="307"/>
                </a:lnTo>
                <a:lnTo>
                  <a:pt x="145" y="306"/>
                </a:lnTo>
                <a:lnTo>
                  <a:pt x="151" y="311"/>
                </a:lnTo>
                <a:lnTo>
                  <a:pt x="151" y="312"/>
                </a:lnTo>
                <a:close/>
                <a:moveTo>
                  <a:pt x="1350" y="311"/>
                </a:moveTo>
                <a:lnTo>
                  <a:pt x="1349" y="310"/>
                </a:lnTo>
                <a:lnTo>
                  <a:pt x="1356" y="305"/>
                </a:lnTo>
                <a:lnTo>
                  <a:pt x="1356" y="306"/>
                </a:lnTo>
                <a:lnTo>
                  <a:pt x="1350" y="311"/>
                </a:lnTo>
                <a:close/>
                <a:moveTo>
                  <a:pt x="152" y="310"/>
                </a:moveTo>
                <a:lnTo>
                  <a:pt x="145" y="305"/>
                </a:lnTo>
                <a:lnTo>
                  <a:pt x="146" y="304"/>
                </a:lnTo>
                <a:lnTo>
                  <a:pt x="153" y="309"/>
                </a:lnTo>
                <a:lnTo>
                  <a:pt x="152" y="310"/>
                </a:lnTo>
                <a:close/>
                <a:moveTo>
                  <a:pt x="1348" y="309"/>
                </a:moveTo>
                <a:lnTo>
                  <a:pt x="1347" y="308"/>
                </a:lnTo>
                <a:lnTo>
                  <a:pt x="1354" y="303"/>
                </a:lnTo>
                <a:lnTo>
                  <a:pt x="1355" y="304"/>
                </a:lnTo>
                <a:lnTo>
                  <a:pt x="1348" y="309"/>
                </a:lnTo>
                <a:close/>
                <a:moveTo>
                  <a:pt x="1347" y="307"/>
                </a:moveTo>
                <a:lnTo>
                  <a:pt x="1346" y="306"/>
                </a:lnTo>
                <a:lnTo>
                  <a:pt x="1352" y="301"/>
                </a:lnTo>
                <a:lnTo>
                  <a:pt x="1353" y="302"/>
                </a:lnTo>
                <a:lnTo>
                  <a:pt x="1347" y="307"/>
                </a:lnTo>
                <a:close/>
                <a:moveTo>
                  <a:pt x="162" y="297"/>
                </a:moveTo>
                <a:lnTo>
                  <a:pt x="156" y="292"/>
                </a:lnTo>
                <a:lnTo>
                  <a:pt x="156" y="291"/>
                </a:lnTo>
                <a:lnTo>
                  <a:pt x="163" y="296"/>
                </a:lnTo>
                <a:lnTo>
                  <a:pt x="162" y="297"/>
                </a:lnTo>
                <a:close/>
                <a:moveTo>
                  <a:pt x="163" y="295"/>
                </a:moveTo>
                <a:lnTo>
                  <a:pt x="157" y="290"/>
                </a:lnTo>
                <a:lnTo>
                  <a:pt x="158" y="289"/>
                </a:lnTo>
                <a:lnTo>
                  <a:pt x="164" y="294"/>
                </a:lnTo>
                <a:lnTo>
                  <a:pt x="163" y="295"/>
                </a:lnTo>
                <a:close/>
                <a:moveTo>
                  <a:pt x="1337" y="294"/>
                </a:moveTo>
                <a:lnTo>
                  <a:pt x="1336" y="293"/>
                </a:lnTo>
                <a:lnTo>
                  <a:pt x="1343" y="288"/>
                </a:lnTo>
                <a:lnTo>
                  <a:pt x="1343" y="289"/>
                </a:lnTo>
                <a:lnTo>
                  <a:pt x="1337" y="294"/>
                </a:lnTo>
                <a:close/>
                <a:moveTo>
                  <a:pt x="165" y="293"/>
                </a:moveTo>
                <a:lnTo>
                  <a:pt x="159" y="288"/>
                </a:lnTo>
                <a:lnTo>
                  <a:pt x="160" y="287"/>
                </a:lnTo>
                <a:lnTo>
                  <a:pt x="166" y="292"/>
                </a:lnTo>
                <a:lnTo>
                  <a:pt x="165" y="293"/>
                </a:lnTo>
                <a:close/>
                <a:moveTo>
                  <a:pt x="1335" y="292"/>
                </a:moveTo>
                <a:lnTo>
                  <a:pt x="1335" y="291"/>
                </a:lnTo>
                <a:lnTo>
                  <a:pt x="1341" y="286"/>
                </a:lnTo>
                <a:lnTo>
                  <a:pt x="1342" y="287"/>
                </a:lnTo>
                <a:lnTo>
                  <a:pt x="1335" y="292"/>
                </a:lnTo>
                <a:close/>
                <a:moveTo>
                  <a:pt x="1334" y="290"/>
                </a:moveTo>
                <a:lnTo>
                  <a:pt x="1333" y="289"/>
                </a:lnTo>
                <a:lnTo>
                  <a:pt x="1339" y="284"/>
                </a:lnTo>
                <a:lnTo>
                  <a:pt x="1340" y="285"/>
                </a:lnTo>
                <a:lnTo>
                  <a:pt x="1334" y="290"/>
                </a:lnTo>
                <a:close/>
                <a:moveTo>
                  <a:pt x="175" y="281"/>
                </a:moveTo>
                <a:lnTo>
                  <a:pt x="169" y="275"/>
                </a:lnTo>
                <a:lnTo>
                  <a:pt x="170" y="274"/>
                </a:lnTo>
                <a:lnTo>
                  <a:pt x="176" y="279"/>
                </a:lnTo>
                <a:lnTo>
                  <a:pt x="175" y="281"/>
                </a:lnTo>
                <a:close/>
                <a:moveTo>
                  <a:pt x="177" y="278"/>
                </a:moveTo>
                <a:lnTo>
                  <a:pt x="171" y="273"/>
                </a:lnTo>
                <a:lnTo>
                  <a:pt x="171" y="272"/>
                </a:lnTo>
                <a:lnTo>
                  <a:pt x="178" y="277"/>
                </a:lnTo>
                <a:lnTo>
                  <a:pt x="177" y="278"/>
                </a:lnTo>
                <a:close/>
                <a:moveTo>
                  <a:pt x="1324" y="278"/>
                </a:moveTo>
                <a:lnTo>
                  <a:pt x="1323" y="277"/>
                </a:lnTo>
                <a:lnTo>
                  <a:pt x="1329" y="271"/>
                </a:lnTo>
                <a:lnTo>
                  <a:pt x="1330" y="272"/>
                </a:lnTo>
                <a:lnTo>
                  <a:pt x="1324" y="278"/>
                </a:lnTo>
                <a:close/>
                <a:moveTo>
                  <a:pt x="178" y="276"/>
                </a:moveTo>
                <a:lnTo>
                  <a:pt x="172" y="271"/>
                </a:lnTo>
                <a:lnTo>
                  <a:pt x="173" y="270"/>
                </a:lnTo>
                <a:lnTo>
                  <a:pt x="179" y="275"/>
                </a:lnTo>
                <a:lnTo>
                  <a:pt x="178" y="276"/>
                </a:lnTo>
                <a:close/>
                <a:moveTo>
                  <a:pt x="1322" y="275"/>
                </a:moveTo>
                <a:lnTo>
                  <a:pt x="1321" y="274"/>
                </a:lnTo>
                <a:lnTo>
                  <a:pt x="1327" y="269"/>
                </a:lnTo>
                <a:lnTo>
                  <a:pt x="1328" y="270"/>
                </a:lnTo>
                <a:lnTo>
                  <a:pt x="1322" y="275"/>
                </a:lnTo>
                <a:close/>
                <a:moveTo>
                  <a:pt x="1320" y="273"/>
                </a:moveTo>
                <a:lnTo>
                  <a:pt x="1320" y="272"/>
                </a:lnTo>
                <a:lnTo>
                  <a:pt x="1326" y="267"/>
                </a:lnTo>
                <a:lnTo>
                  <a:pt x="1327" y="268"/>
                </a:lnTo>
                <a:lnTo>
                  <a:pt x="1320" y="273"/>
                </a:lnTo>
                <a:close/>
                <a:moveTo>
                  <a:pt x="189" y="264"/>
                </a:moveTo>
                <a:lnTo>
                  <a:pt x="183" y="259"/>
                </a:lnTo>
                <a:lnTo>
                  <a:pt x="184" y="258"/>
                </a:lnTo>
                <a:lnTo>
                  <a:pt x="190" y="263"/>
                </a:lnTo>
                <a:lnTo>
                  <a:pt x="189" y="264"/>
                </a:lnTo>
                <a:close/>
                <a:moveTo>
                  <a:pt x="191" y="262"/>
                </a:moveTo>
                <a:lnTo>
                  <a:pt x="184" y="257"/>
                </a:lnTo>
                <a:lnTo>
                  <a:pt x="185" y="256"/>
                </a:lnTo>
                <a:lnTo>
                  <a:pt x="192" y="261"/>
                </a:lnTo>
                <a:lnTo>
                  <a:pt x="191" y="262"/>
                </a:lnTo>
                <a:close/>
                <a:moveTo>
                  <a:pt x="1310" y="261"/>
                </a:moveTo>
                <a:lnTo>
                  <a:pt x="1309" y="260"/>
                </a:lnTo>
                <a:lnTo>
                  <a:pt x="1315" y="255"/>
                </a:lnTo>
                <a:lnTo>
                  <a:pt x="1316" y="256"/>
                </a:lnTo>
                <a:lnTo>
                  <a:pt x="1310" y="261"/>
                </a:lnTo>
                <a:close/>
                <a:moveTo>
                  <a:pt x="193" y="260"/>
                </a:moveTo>
                <a:lnTo>
                  <a:pt x="186" y="255"/>
                </a:lnTo>
                <a:lnTo>
                  <a:pt x="187" y="254"/>
                </a:lnTo>
                <a:lnTo>
                  <a:pt x="193" y="259"/>
                </a:lnTo>
                <a:lnTo>
                  <a:pt x="193" y="260"/>
                </a:lnTo>
                <a:close/>
                <a:moveTo>
                  <a:pt x="1308" y="259"/>
                </a:moveTo>
                <a:lnTo>
                  <a:pt x="1307" y="258"/>
                </a:lnTo>
                <a:lnTo>
                  <a:pt x="1313" y="253"/>
                </a:lnTo>
                <a:lnTo>
                  <a:pt x="1314" y="254"/>
                </a:lnTo>
                <a:lnTo>
                  <a:pt x="1308" y="259"/>
                </a:lnTo>
                <a:close/>
                <a:moveTo>
                  <a:pt x="1306" y="257"/>
                </a:moveTo>
                <a:lnTo>
                  <a:pt x="1305" y="256"/>
                </a:lnTo>
                <a:lnTo>
                  <a:pt x="1311" y="251"/>
                </a:lnTo>
                <a:lnTo>
                  <a:pt x="1312" y="252"/>
                </a:lnTo>
                <a:lnTo>
                  <a:pt x="1306" y="257"/>
                </a:lnTo>
                <a:close/>
                <a:moveTo>
                  <a:pt x="203" y="248"/>
                </a:moveTo>
                <a:lnTo>
                  <a:pt x="197" y="243"/>
                </a:lnTo>
                <a:lnTo>
                  <a:pt x="198" y="242"/>
                </a:lnTo>
                <a:lnTo>
                  <a:pt x="204" y="247"/>
                </a:lnTo>
                <a:lnTo>
                  <a:pt x="203" y="248"/>
                </a:lnTo>
                <a:close/>
                <a:moveTo>
                  <a:pt x="205" y="246"/>
                </a:moveTo>
                <a:lnTo>
                  <a:pt x="199" y="241"/>
                </a:lnTo>
                <a:lnTo>
                  <a:pt x="200" y="240"/>
                </a:lnTo>
                <a:lnTo>
                  <a:pt x="206" y="245"/>
                </a:lnTo>
                <a:lnTo>
                  <a:pt x="205" y="246"/>
                </a:lnTo>
                <a:close/>
                <a:moveTo>
                  <a:pt x="1295" y="245"/>
                </a:moveTo>
                <a:lnTo>
                  <a:pt x="1295" y="244"/>
                </a:lnTo>
                <a:lnTo>
                  <a:pt x="1300" y="239"/>
                </a:lnTo>
                <a:lnTo>
                  <a:pt x="1301" y="240"/>
                </a:lnTo>
                <a:lnTo>
                  <a:pt x="1295" y="245"/>
                </a:lnTo>
                <a:close/>
                <a:moveTo>
                  <a:pt x="207" y="244"/>
                </a:moveTo>
                <a:lnTo>
                  <a:pt x="201" y="239"/>
                </a:lnTo>
                <a:lnTo>
                  <a:pt x="202" y="238"/>
                </a:lnTo>
                <a:lnTo>
                  <a:pt x="208" y="243"/>
                </a:lnTo>
                <a:lnTo>
                  <a:pt x="207" y="244"/>
                </a:lnTo>
                <a:close/>
                <a:moveTo>
                  <a:pt x="1294" y="243"/>
                </a:moveTo>
                <a:lnTo>
                  <a:pt x="1293" y="242"/>
                </a:lnTo>
                <a:lnTo>
                  <a:pt x="1299" y="237"/>
                </a:lnTo>
                <a:lnTo>
                  <a:pt x="1300" y="238"/>
                </a:lnTo>
                <a:lnTo>
                  <a:pt x="1294" y="243"/>
                </a:lnTo>
                <a:close/>
                <a:moveTo>
                  <a:pt x="1292" y="241"/>
                </a:moveTo>
                <a:lnTo>
                  <a:pt x="1291" y="240"/>
                </a:lnTo>
                <a:lnTo>
                  <a:pt x="1297" y="235"/>
                </a:lnTo>
                <a:lnTo>
                  <a:pt x="1298" y="236"/>
                </a:lnTo>
                <a:lnTo>
                  <a:pt x="1292" y="241"/>
                </a:lnTo>
                <a:close/>
                <a:moveTo>
                  <a:pt x="218" y="233"/>
                </a:moveTo>
                <a:lnTo>
                  <a:pt x="212" y="227"/>
                </a:lnTo>
                <a:lnTo>
                  <a:pt x="213" y="226"/>
                </a:lnTo>
                <a:lnTo>
                  <a:pt x="219" y="232"/>
                </a:lnTo>
                <a:lnTo>
                  <a:pt x="218" y="233"/>
                </a:lnTo>
                <a:close/>
                <a:moveTo>
                  <a:pt x="220" y="231"/>
                </a:moveTo>
                <a:lnTo>
                  <a:pt x="214" y="225"/>
                </a:lnTo>
                <a:lnTo>
                  <a:pt x="215" y="224"/>
                </a:lnTo>
                <a:lnTo>
                  <a:pt x="221" y="230"/>
                </a:lnTo>
                <a:lnTo>
                  <a:pt x="220" y="231"/>
                </a:lnTo>
                <a:close/>
                <a:moveTo>
                  <a:pt x="1281" y="230"/>
                </a:moveTo>
                <a:lnTo>
                  <a:pt x="1280" y="229"/>
                </a:lnTo>
                <a:lnTo>
                  <a:pt x="1286" y="223"/>
                </a:lnTo>
                <a:lnTo>
                  <a:pt x="1287" y="224"/>
                </a:lnTo>
                <a:lnTo>
                  <a:pt x="1281" y="230"/>
                </a:lnTo>
                <a:close/>
                <a:moveTo>
                  <a:pt x="222" y="229"/>
                </a:moveTo>
                <a:lnTo>
                  <a:pt x="216" y="223"/>
                </a:lnTo>
                <a:lnTo>
                  <a:pt x="217" y="222"/>
                </a:lnTo>
                <a:lnTo>
                  <a:pt x="222" y="228"/>
                </a:lnTo>
                <a:lnTo>
                  <a:pt x="222" y="229"/>
                </a:lnTo>
                <a:close/>
                <a:moveTo>
                  <a:pt x="1279" y="228"/>
                </a:moveTo>
                <a:lnTo>
                  <a:pt x="1278" y="227"/>
                </a:lnTo>
                <a:lnTo>
                  <a:pt x="1284" y="221"/>
                </a:lnTo>
                <a:lnTo>
                  <a:pt x="1285" y="222"/>
                </a:lnTo>
                <a:lnTo>
                  <a:pt x="1279" y="228"/>
                </a:lnTo>
                <a:close/>
                <a:moveTo>
                  <a:pt x="1277" y="226"/>
                </a:moveTo>
                <a:lnTo>
                  <a:pt x="1276" y="225"/>
                </a:lnTo>
                <a:lnTo>
                  <a:pt x="1282" y="220"/>
                </a:lnTo>
                <a:lnTo>
                  <a:pt x="1283" y="220"/>
                </a:lnTo>
                <a:lnTo>
                  <a:pt x="1277" y="226"/>
                </a:lnTo>
                <a:close/>
                <a:moveTo>
                  <a:pt x="233" y="218"/>
                </a:moveTo>
                <a:lnTo>
                  <a:pt x="227" y="212"/>
                </a:lnTo>
                <a:lnTo>
                  <a:pt x="228" y="211"/>
                </a:lnTo>
                <a:lnTo>
                  <a:pt x="234" y="217"/>
                </a:lnTo>
                <a:lnTo>
                  <a:pt x="233" y="218"/>
                </a:lnTo>
                <a:close/>
                <a:moveTo>
                  <a:pt x="235" y="216"/>
                </a:moveTo>
                <a:lnTo>
                  <a:pt x="229" y="210"/>
                </a:lnTo>
                <a:lnTo>
                  <a:pt x="231" y="209"/>
                </a:lnTo>
                <a:lnTo>
                  <a:pt x="236" y="215"/>
                </a:lnTo>
                <a:lnTo>
                  <a:pt x="235" y="216"/>
                </a:lnTo>
                <a:close/>
                <a:moveTo>
                  <a:pt x="1265" y="215"/>
                </a:moveTo>
                <a:lnTo>
                  <a:pt x="1264" y="214"/>
                </a:lnTo>
                <a:lnTo>
                  <a:pt x="1270" y="208"/>
                </a:lnTo>
                <a:lnTo>
                  <a:pt x="1271" y="209"/>
                </a:lnTo>
                <a:lnTo>
                  <a:pt x="1265" y="215"/>
                </a:lnTo>
                <a:close/>
                <a:moveTo>
                  <a:pt x="237" y="214"/>
                </a:moveTo>
                <a:lnTo>
                  <a:pt x="231" y="208"/>
                </a:lnTo>
                <a:lnTo>
                  <a:pt x="232" y="207"/>
                </a:lnTo>
                <a:lnTo>
                  <a:pt x="238" y="213"/>
                </a:lnTo>
                <a:lnTo>
                  <a:pt x="237" y="214"/>
                </a:lnTo>
                <a:close/>
                <a:moveTo>
                  <a:pt x="1263" y="213"/>
                </a:moveTo>
                <a:lnTo>
                  <a:pt x="1263" y="212"/>
                </a:lnTo>
                <a:lnTo>
                  <a:pt x="1268" y="206"/>
                </a:lnTo>
                <a:lnTo>
                  <a:pt x="1269" y="207"/>
                </a:lnTo>
                <a:lnTo>
                  <a:pt x="1263" y="213"/>
                </a:lnTo>
                <a:close/>
                <a:moveTo>
                  <a:pt x="1262" y="211"/>
                </a:moveTo>
                <a:lnTo>
                  <a:pt x="1261" y="210"/>
                </a:lnTo>
                <a:lnTo>
                  <a:pt x="1266" y="205"/>
                </a:lnTo>
                <a:lnTo>
                  <a:pt x="1267" y="205"/>
                </a:lnTo>
                <a:lnTo>
                  <a:pt x="1262" y="211"/>
                </a:lnTo>
                <a:close/>
                <a:moveTo>
                  <a:pt x="249" y="203"/>
                </a:moveTo>
                <a:lnTo>
                  <a:pt x="243" y="197"/>
                </a:lnTo>
                <a:lnTo>
                  <a:pt x="244" y="196"/>
                </a:lnTo>
                <a:lnTo>
                  <a:pt x="250" y="202"/>
                </a:lnTo>
                <a:lnTo>
                  <a:pt x="249" y="203"/>
                </a:lnTo>
                <a:close/>
                <a:moveTo>
                  <a:pt x="251" y="201"/>
                </a:moveTo>
                <a:lnTo>
                  <a:pt x="245" y="195"/>
                </a:lnTo>
                <a:lnTo>
                  <a:pt x="246" y="194"/>
                </a:lnTo>
                <a:lnTo>
                  <a:pt x="252" y="200"/>
                </a:lnTo>
                <a:lnTo>
                  <a:pt x="251" y="201"/>
                </a:lnTo>
                <a:close/>
                <a:moveTo>
                  <a:pt x="1250" y="200"/>
                </a:moveTo>
                <a:lnTo>
                  <a:pt x="1249" y="199"/>
                </a:lnTo>
                <a:lnTo>
                  <a:pt x="1254" y="193"/>
                </a:lnTo>
                <a:lnTo>
                  <a:pt x="1255" y="194"/>
                </a:lnTo>
                <a:lnTo>
                  <a:pt x="1250" y="200"/>
                </a:lnTo>
                <a:close/>
                <a:moveTo>
                  <a:pt x="253" y="199"/>
                </a:moveTo>
                <a:lnTo>
                  <a:pt x="247" y="193"/>
                </a:lnTo>
                <a:lnTo>
                  <a:pt x="248" y="192"/>
                </a:lnTo>
                <a:lnTo>
                  <a:pt x="254" y="198"/>
                </a:lnTo>
                <a:lnTo>
                  <a:pt x="253" y="199"/>
                </a:lnTo>
                <a:close/>
                <a:moveTo>
                  <a:pt x="1248" y="198"/>
                </a:moveTo>
                <a:lnTo>
                  <a:pt x="1247" y="197"/>
                </a:lnTo>
                <a:lnTo>
                  <a:pt x="1252" y="192"/>
                </a:lnTo>
                <a:lnTo>
                  <a:pt x="1253" y="192"/>
                </a:lnTo>
                <a:lnTo>
                  <a:pt x="1248" y="198"/>
                </a:lnTo>
                <a:close/>
                <a:moveTo>
                  <a:pt x="1246" y="197"/>
                </a:moveTo>
                <a:lnTo>
                  <a:pt x="1245" y="196"/>
                </a:lnTo>
                <a:lnTo>
                  <a:pt x="1250" y="190"/>
                </a:lnTo>
                <a:lnTo>
                  <a:pt x="1251" y="191"/>
                </a:lnTo>
                <a:lnTo>
                  <a:pt x="1246" y="197"/>
                </a:lnTo>
                <a:close/>
                <a:moveTo>
                  <a:pt x="264" y="189"/>
                </a:moveTo>
                <a:lnTo>
                  <a:pt x="259" y="183"/>
                </a:lnTo>
                <a:lnTo>
                  <a:pt x="260" y="182"/>
                </a:lnTo>
                <a:lnTo>
                  <a:pt x="265" y="188"/>
                </a:lnTo>
                <a:lnTo>
                  <a:pt x="264" y="189"/>
                </a:lnTo>
                <a:close/>
                <a:moveTo>
                  <a:pt x="266" y="187"/>
                </a:moveTo>
                <a:lnTo>
                  <a:pt x="261" y="181"/>
                </a:lnTo>
                <a:lnTo>
                  <a:pt x="262" y="180"/>
                </a:lnTo>
                <a:lnTo>
                  <a:pt x="267" y="186"/>
                </a:lnTo>
                <a:lnTo>
                  <a:pt x="266" y="187"/>
                </a:lnTo>
                <a:close/>
                <a:moveTo>
                  <a:pt x="1234" y="186"/>
                </a:moveTo>
                <a:lnTo>
                  <a:pt x="1233" y="185"/>
                </a:lnTo>
                <a:lnTo>
                  <a:pt x="1238" y="179"/>
                </a:lnTo>
                <a:lnTo>
                  <a:pt x="1239" y="180"/>
                </a:lnTo>
                <a:lnTo>
                  <a:pt x="1234" y="186"/>
                </a:lnTo>
                <a:close/>
                <a:moveTo>
                  <a:pt x="268" y="185"/>
                </a:moveTo>
                <a:lnTo>
                  <a:pt x="263" y="179"/>
                </a:lnTo>
                <a:lnTo>
                  <a:pt x="264" y="178"/>
                </a:lnTo>
                <a:lnTo>
                  <a:pt x="270" y="184"/>
                </a:lnTo>
                <a:lnTo>
                  <a:pt x="268" y="185"/>
                </a:lnTo>
                <a:close/>
                <a:moveTo>
                  <a:pt x="1232" y="184"/>
                </a:moveTo>
                <a:lnTo>
                  <a:pt x="1231" y="183"/>
                </a:lnTo>
                <a:lnTo>
                  <a:pt x="1236" y="177"/>
                </a:lnTo>
                <a:lnTo>
                  <a:pt x="1237" y="178"/>
                </a:lnTo>
                <a:lnTo>
                  <a:pt x="1232" y="184"/>
                </a:lnTo>
                <a:close/>
                <a:moveTo>
                  <a:pt x="1230" y="183"/>
                </a:moveTo>
                <a:lnTo>
                  <a:pt x="1229" y="182"/>
                </a:lnTo>
                <a:lnTo>
                  <a:pt x="1234" y="176"/>
                </a:lnTo>
                <a:lnTo>
                  <a:pt x="1235" y="177"/>
                </a:lnTo>
                <a:lnTo>
                  <a:pt x="1230" y="183"/>
                </a:lnTo>
                <a:close/>
                <a:moveTo>
                  <a:pt x="281" y="175"/>
                </a:moveTo>
                <a:lnTo>
                  <a:pt x="276" y="169"/>
                </a:lnTo>
                <a:lnTo>
                  <a:pt x="277" y="168"/>
                </a:lnTo>
                <a:lnTo>
                  <a:pt x="282" y="174"/>
                </a:lnTo>
                <a:lnTo>
                  <a:pt x="281" y="175"/>
                </a:lnTo>
                <a:close/>
                <a:moveTo>
                  <a:pt x="283" y="173"/>
                </a:moveTo>
                <a:lnTo>
                  <a:pt x="278" y="167"/>
                </a:lnTo>
                <a:lnTo>
                  <a:pt x="279" y="166"/>
                </a:lnTo>
                <a:lnTo>
                  <a:pt x="284" y="172"/>
                </a:lnTo>
                <a:lnTo>
                  <a:pt x="283" y="173"/>
                </a:lnTo>
                <a:close/>
                <a:moveTo>
                  <a:pt x="1217" y="172"/>
                </a:moveTo>
                <a:lnTo>
                  <a:pt x="1216" y="172"/>
                </a:lnTo>
                <a:lnTo>
                  <a:pt x="1221" y="165"/>
                </a:lnTo>
                <a:lnTo>
                  <a:pt x="1222" y="166"/>
                </a:lnTo>
                <a:lnTo>
                  <a:pt x="1217" y="172"/>
                </a:lnTo>
                <a:close/>
                <a:moveTo>
                  <a:pt x="285" y="172"/>
                </a:moveTo>
                <a:lnTo>
                  <a:pt x="280" y="165"/>
                </a:lnTo>
                <a:lnTo>
                  <a:pt x="281" y="165"/>
                </a:lnTo>
                <a:lnTo>
                  <a:pt x="286" y="171"/>
                </a:lnTo>
                <a:lnTo>
                  <a:pt x="285" y="172"/>
                </a:lnTo>
                <a:close/>
                <a:moveTo>
                  <a:pt x="1215" y="171"/>
                </a:moveTo>
                <a:lnTo>
                  <a:pt x="1214" y="170"/>
                </a:lnTo>
                <a:lnTo>
                  <a:pt x="1219" y="164"/>
                </a:lnTo>
                <a:lnTo>
                  <a:pt x="1220" y="165"/>
                </a:lnTo>
                <a:lnTo>
                  <a:pt x="1215" y="171"/>
                </a:lnTo>
                <a:close/>
                <a:moveTo>
                  <a:pt x="1213" y="169"/>
                </a:moveTo>
                <a:lnTo>
                  <a:pt x="1212" y="168"/>
                </a:lnTo>
                <a:lnTo>
                  <a:pt x="1217" y="162"/>
                </a:lnTo>
                <a:lnTo>
                  <a:pt x="1218" y="163"/>
                </a:lnTo>
                <a:lnTo>
                  <a:pt x="1213" y="169"/>
                </a:lnTo>
                <a:close/>
                <a:moveTo>
                  <a:pt x="298" y="162"/>
                </a:moveTo>
                <a:lnTo>
                  <a:pt x="293" y="155"/>
                </a:lnTo>
                <a:lnTo>
                  <a:pt x="294" y="155"/>
                </a:lnTo>
                <a:lnTo>
                  <a:pt x="299" y="161"/>
                </a:lnTo>
                <a:lnTo>
                  <a:pt x="298" y="162"/>
                </a:lnTo>
                <a:close/>
                <a:moveTo>
                  <a:pt x="300" y="160"/>
                </a:moveTo>
                <a:lnTo>
                  <a:pt x="295" y="154"/>
                </a:lnTo>
                <a:lnTo>
                  <a:pt x="296" y="153"/>
                </a:lnTo>
                <a:lnTo>
                  <a:pt x="301" y="159"/>
                </a:lnTo>
                <a:lnTo>
                  <a:pt x="300" y="160"/>
                </a:lnTo>
                <a:close/>
                <a:moveTo>
                  <a:pt x="1201" y="159"/>
                </a:moveTo>
                <a:lnTo>
                  <a:pt x="1199" y="159"/>
                </a:lnTo>
                <a:lnTo>
                  <a:pt x="1204" y="152"/>
                </a:lnTo>
                <a:lnTo>
                  <a:pt x="1205" y="153"/>
                </a:lnTo>
                <a:lnTo>
                  <a:pt x="1201" y="159"/>
                </a:lnTo>
                <a:close/>
                <a:moveTo>
                  <a:pt x="302" y="159"/>
                </a:moveTo>
                <a:lnTo>
                  <a:pt x="297" y="152"/>
                </a:lnTo>
                <a:lnTo>
                  <a:pt x="298" y="151"/>
                </a:lnTo>
                <a:lnTo>
                  <a:pt x="303" y="158"/>
                </a:lnTo>
                <a:lnTo>
                  <a:pt x="302" y="159"/>
                </a:lnTo>
                <a:close/>
                <a:moveTo>
                  <a:pt x="1198" y="158"/>
                </a:moveTo>
                <a:lnTo>
                  <a:pt x="1197" y="157"/>
                </a:lnTo>
                <a:lnTo>
                  <a:pt x="1202" y="151"/>
                </a:lnTo>
                <a:lnTo>
                  <a:pt x="1203" y="151"/>
                </a:lnTo>
                <a:lnTo>
                  <a:pt x="1198" y="158"/>
                </a:lnTo>
                <a:close/>
                <a:moveTo>
                  <a:pt x="1196" y="156"/>
                </a:moveTo>
                <a:lnTo>
                  <a:pt x="1195" y="155"/>
                </a:lnTo>
                <a:lnTo>
                  <a:pt x="1200" y="149"/>
                </a:lnTo>
                <a:lnTo>
                  <a:pt x="1201" y="150"/>
                </a:lnTo>
                <a:lnTo>
                  <a:pt x="1196" y="156"/>
                </a:lnTo>
                <a:close/>
                <a:moveTo>
                  <a:pt x="315" y="149"/>
                </a:moveTo>
                <a:lnTo>
                  <a:pt x="310" y="143"/>
                </a:lnTo>
                <a:lnTo>
                  <a:pt x="311" y="141"/>
                </a:lnTo>
                <a:lnTo>
                  <a:pt x="316" y="148"/>
                </a:lnTo>
                <a:lnTo>
                  <a:pt x="315" y="149"/>
                </a:lnTo>
                <a:close/>
                <a:moveTo>
                  <a:pt x="317" y="147"/>
                </a:moveTo>
                <a:lnTo>
                  <a:pt x="312" y="141"/>
                </a:lnTo>
                <a:lnTo>
                  <a:pt x="313" y="140"/>
                </a:lnTo>
                <a:lnTo>
                  <a:pt x="318" y="147"/>
                </a:lnTo>
                <a:lnTo>
                  <a:pt x="317" y="147"/>
                </a:lnTo>
                <a:close/>
                <a:moveTo>
                  <a:pt x="1183" y="147"/>
                </a:moveTo>
                <a:lnTo>
                  <a:pt x="1182" y="146"/>
                </a:lnTo>
                <a:lnTo>
                  <a:pt x="1187" y="139"/>
                </a:lnTo>
                <a:lnTo>
                  <a:pt x="1188" y="140"/>
                </a:lnTo>
                <a:lnTo>
                  <a:pt x="1183" y="147"/>
                </a:lnTo>
                <a:close/>
                <a:moveTo>
                  <a:pt x="319" y="146"/>
                </a:moveTo>
                <a:lnTo>
                  <a:pt x="315" y="139"/>
                </a:lnTo>
                <a:lnTo>
                  <a:pt x="316" y="138"/>
                </a:lnTo>
                <a:lnTo>
                  <a:pt x="320" y="145"/>
                </a:lnTo>
                <a:lnTo>
                  <a:pt x="319" y="146"/>
                </a:lnTo>
                <a:close/>
                <a:moveTo>
                  <a:pt x="1181" y="145"/>
                </a:moveTo>
                <a:lnTo>
                  <a:pt x="1180" y="144"/>
                </a:lnTo>
                <a:lnTo>
                  <a:pt x="1184" y="138"/>
                </a:lnTo>
                <a:lnTo>
                  <a:pt x="1186" y="138"/>
                </a:lnTo>
                <a:lnTo>
                  <a:pt x="1181" y="145"/>
                </a:lnTo>
                <a:close/>
                <a:moveTo>
                  <a:pt x="1179" y="144"/>
                </a:moveTo>
                <a:lnTo>
                  <a:pt x="1178" y="143"/>
                </a:lnTo>
                <a:lnTo>
                  <a:pt x="1182" y="136"/>
                </a:lnTo>
                <a:lnTo>
                  <a:pt x="1183" y="137"/>
                </a:lnTo>
                <a:lnTo>
                  <a:pt x="1179" y="144"/>
                </a:lnTo>
                <a:close/>
                <a:moveTo>
                  <a:pt x="332" y="137"/>
                </a:moveTo>
                <a:lnTo>
                  <a:pt x="328" y="130"/>
                </a:lnTo>
                <a:lnTo>
                  <a:pt x="329" y="129"/>
                </a:lnTo>
                <a:lnTo>
                  <a:pt x="333" y="136"/>
                </a:lnTo>
                <a:lnTo>
                  <a:pt x="332" y="137"/>
                </a:lnTo>
                <a:close/>
                <a:moveTo>
                  <a:pt x="335" y="135"/>
                </a:moveTo>
                <a:lnTo>
                  <a:pt x="330" y="128"/>
                </a:lnTo>
                <a:lnTo>
                  <a:pt x="331" y="128"/>
                </a:lnTo>
                <a:lnTo>
                  <a:pt x="336" y="134"/>
                </a:lnTo>
                <a:lnTo>
                  <a:pt x="335" y="135"/>
                </a:lnTo>
                <a:close/>
                <a:moveTo>
                  <a:pt x="1166" y="134"/>
                </a:moveTo>
                <a:lnTo>
                  <a:pt x="1165" y="134"/>
                </a:lnTo>
                <a:lnTo>
                  <a:pt x="1169" y="127"/>
                </a:lnTo>
                <a:lnTo>
                  <a:pt x="1170" y="128"/>
                </a:lnTo>
                <a:lnTo>
                  <a:pt x="1166" y="134"/>
                </a:lnTo>
                <a:close/>
                <a:moveTo>
                  <a:pt x="337" y="134"/>
                </a:moveTo>
                <a:lnTo>
                  <a:pt x="332" y="127"/>
                </a:lnTo>
                <a:lnTo>
                  <a:pt x="333" y="126"/>
                </a:lnTo>
                <a:lnTo>
                  <a:pt x="338" y="133"/>
                </a:lnTo>
                <a:lnTo>
                  <a:pt x="337" y="134"/>
                </a:lnTo>
                <a:close/>
                <a:moveTo>
                  <a:pt x="1163" y="133"/>
                </a:moveTo>
                <a:lnTo>
                  <a:pt x="1162" y="132"/>
                </a:lnTo>
                <a:lnTo>
                  <a:pt x="1167" y="125"/>
                </a:lnTo>
                <a:lnTo>
                  <a:pt x="1168" y="126"/>
                </a:lnTo>
                <a:lnTo>
                  <a:pt x="1163" y="133"/>
                </a:lnTo>
                <a:close/>
                <a:moveTo>
                  <a:pt x="1161" y="131"/>
                </a:moveTo>
                <a:lnTo>
                  <a:pt x="1160" y="131"/>
                </a:lnTo>
                <a:lnTo>
                  <a:pt x="1165" y="124"/>
                </a:lnTo>
                <a:lnTo>
                  <a:pt x="1166" y="125"/>
                </a:lnTo>
                <a:lnTo>
                  <a:pt x="1161" y="131"/>
                </a:lnTo>
                <a:close/>
                <a:moveTo>
                  <a:pt x="350" y="125"/>
                </a:moveTo>
                <a:lnTo>
                  <a:pt x="346" y="118"/>
                </a:lnTo>
                <a:lnTo>
                  <a:pt x="347" y="117"/>
                </a:lnTo>
                <a:lnTo>
                  <a:pt x="351" y="124"/>
                </a:lnTo>
                <a:lnTo>
                  <a:pt x="350" y="125"/>
                </a:lnTo>
                <a:close/>
                <a:moveTo>
                  <a:pt x="352" y="123"/>
                </a:moveTo>
                <a:lnTo>
                  <a:pt x="348" y="117"/>
                </a:lnTo>
                <a:lnTo>
                  <a:pt x="349" y="116"/>
                </a:lnTo>
                <a:lnTo>
                  <a:pt x="353" y="123"/>
                </a:lnTo>
                <a:lnTo>
                  <a:pt x="352" y="123"/>
                </a:lnTo>
                <a:close/>
                <a:moveTo>
                  <a:pt x="1148" y="123"/>
                </a:moveTo>
                <a:lnTo>
                  <a:pt x="1146" y="122"/>
                </a:lnTo>
                <a:lnTo>
                  <a:pt x="1151" y="115"/>
                </a:lnTo>
                <a:lnTo>
                  <a:pt x="1152" y="116"/>
                </a:lnTo>
                <a:lnTo>
                  <a:pt x="1148" y="123"/>
                </a:lnTo>
                <a:close/>
                <a:moveTo>
                  <a:pt x="354" y="122"/>
                </a:moveTo>
                <a:lnTo>
                  <a:pt x="350" y="115"/>
                </a:lnTo>
                <a:lnTo>
                  <a:pt x="351" y="114"/>
                </a:lnTo>
                <a:lnTo>
                  <a:pt x="356" y="121"/>
                </a:lnTo>
                <a:lnTo>
                  <a:pt x="354" y="122"/>
                </a:lnTo>
                <a:close/>
                <a:moveTo>
                  <a:pt x="1145" y="121"/>
                </a:moveTo>
                <a:lnTo>
                  <a:pt x="1144" y="120"/>
                </a:lnTo>
                <a:lnTo>
                  <a:pt x="1148" y="114"/>
                </a:lnTo>
                <a:lnTo>
                  <a:pt x="1150" y="114"/>
                </a:lnTo>
                <a:lnTo>
                  <a:pt x="1145" y="121"/>
                </a:lnTo>
                <a:close/>
                <a:moveTo>
                  <a:pt x="1143" y="120"/>
                </a:moveTo>
                <a:lnTo>
                  <a:pt x="1142" y="119"/>
                </a:lnTo>
                <a:lnTo>
                  <a:pt x="1146" y="112"/>
                </a:lnTo>
                <a:lnTo>
                  <a:pt x="1147" y="113"/>
                </a:lnTo>
                <a:lnTo>
                  <a:pt x="1143" y="120"/>
                </a:lnTo>
                <a:close/>
                <a:moveTo>
                  <a:pt x="368" y="114"/>
                </a:moveTo>
                <a:lnTo>
                  <a:pt x="364" y="107"/>
                </a:lnTo>
                <a:lnTo>
                  <a:pt x="365" y="106"/>
                </a:lnTo>
                <a:lnTo>
                  <a:pt x="369" y="113"/>
                </a:lnTo>
                <a:lnTo>
                  <a:pt x="368" y="114"/>
                </a:lnTo>
                <a:close/>
                <a:moveTo>
                  <a:pt x="371" y="112"/>
                </a:moveTo>
                <a:lnTo>
                  <a:pt x="367" y="105"/>
                </a:lnTo>
                <a:lnTo>
                  <a:pt x="368" y="105"/>
                </a:lnTo>
                <a:lnTo>
                  <a:pt x="372" y="112"/>
                </a:lnTo>
                <a:lnTo>
                  <a:pt x="371" y="112"/>
                </a:lnTo>
                <a:close/>
                <a:moveTo>
                  <a:pt x="1129" y="111"/>
                </a:moveTo>
                <a:lnTo>
                  <a:pt x="1128" y="111"/>
                </a:lnTo>
                <a:lnTo>
                  <a:pt x="1132" y="104"/>
                </a:lnTo>
                <a:lnTo>
                  <a:pt x="1133" y="105"/>
                </a:lnTo>
                <a:lnTo>
                  <a:pt x="1129" y="111"/>
                </a:lnTo>
                <a:close/>
                <a:moveTo>
                  <a:pt x="373" y="111"/>
                </a:moveTo>
                <a:lnTo>
                  <a:pt x="369" y="104"/>
                </a:lnTo>
                <a:lnTo>
                  <a:pt x="370" y="103"/>
                </a:lnTo>
                <a:lnTo>
                  <a:pt x="374" y="110"/>
                </a:lnTo>
                <a:lnTo>
                  <a:pt x="373" y="111"/>
                </a:lnTo>
                <a:close/>
                <a:moveTo>
                  <a:pt x="1127" y="110"/>
                </a:moveTo>
                <a:lnTo>
                  <a:pt x="1126" y="109"/>
                </a:lnTo>
                <a:lnTo>
                  <a:pt x="1130" y="103"/>
                </a:lnTo>
                <a:lnTo>
                  <a:pt x="1131" y="103"/>
                </a:lnTo>
                <a:lnTo>
                  <a:pt x="1127" y="110"/>
                </a:lnTo>
                <a:close/>
                <a:moveTo>
                  <a:pt x="1125" y="109"/>
                </a:moveTo>
                <a:lnTo>
                  <a:pt x="1124" y="108"/>
                </a:lnTo>
                <a:lnTo>
                  <a:pt x="1128" y="101"/>
                </a:lnTo>
                <a:lnTo>
                  <a:pt x="1129" y="102"/>
                </a:lnTo>
                <a:lnTo>
                  <a:pt x="1125" y="109"/>
                </a:lnTo>
                <a:close/>
                <a:moveTo>
                  <a:pt x="387" y="103"/>
                </a:moveTo>
                <a:lnTo>
                  <a:pt x="383" y="96"/>
                </a:lnTo>
                <a:lnTo>
                  <a:pt x="384" y="95"/>
                </a:lnTo>
                <a:lnTo>
                  <a:pt x="388" y="102"/>
                </a:lnTo>
                <a:lnTo>
                  <a:pt x="387" y="103"/>
                </a:lnTo>
                <a:close/>
                <a:moveTo>
                  <a:pt x="389" y="102"/>
                </a:moveTo>
                <a:lnTo>
                  <a:pt x="385" y="95"/>
                </a:lnTo>
                <a:lnTo>
                  <a:pt x="386" y="94"/>
                </a:lnTo>
                <a:lnTo>
                  <a:pt x="390" y="101"/>
                </a:lnTo>
                <a:lnTo>
                  <a:pt x="389" y="102"/>
                </a:lnTo>
                <a:close/>
                <a:moveTo>
                  <a:pt x="1111" y="101"/>
                </a:moveTo>
                <a:lnTo>
                  <a:pt x="1110" y="100"/>
                </a:lnTo>
                <a:lnTo>
                  <a:pt x="1114" y="93"/>
                </a:lnTo>
                <a:lnTo>
                  <a:pt x="1115" y="94"/>
                </a:lnTo>
                <a:lnTo>
                  <a:pt x="1111" y="101"/>
                </a:lnTo>
                <a:close/>
                <a:moveTo>
                  <a:pt x="391" y="100"/>
                </a:moveTo>
                <a:lnTo>
                  <a:pt x="387" y="93"/>
                </a:lnTo>
                <a:lnTo>
                  <a:pt x="389" y="93"/>
                </a:lnTo>
                <a:lnTo>
                  <a:pt x="392" y="100"/>
                </a:lnTo>
                <a:lnTo>
                  <a:pt x="391" y="100"/>
                </a:lnTo>
                <a:close/>
                <a:moveTo>
                  <a:pt x="1109" y="100"/>
                </a:moveTo>
                <a:lnTo>
                  <a:pt x="1107" y="99"/>
                </a:lnTo>
                <a:lnTo>
                  <a:pt x="1111" y="92"/>
                </a:lnTo>
                <a:lnTo>
                  <a:pt x="1112" y="93"/>
                </a:lnTo>
                <a:lnTo>
                  <a:pt x="1109" y="100"/>
                </a:lnTo>
                <a:close/>
                <a:moveTo>
                  <a:pt x="1106" y="98"/>
                </a:moveTo>
                <a:lnTo>
                  <a:pt x="1105" y="98"/>
                </a:lnTo>
                <a:lnTo>
                  <a:pt x="1109" y="91"/>
                </a:lnTo>
                <a:lnTo>
                  <a:pt x="1110" y="91"/>
                </a:lnTo>
                <a:lnTo>
                  <a:pt x="1106" y="98"/>
                </a:lnTo>
                <a:close/>
                <a:moveTo>
                  <a:pt x="406" y="93"/>
                </a:moveTo>
                <a:lnTo>
                  <a:pt x="402" y="86"/>
                </a:lnTo>
                <a:lnTo>
                  <a:pt x="403" y="85"/>
                </a:lnTo>
                <a:lnTo>
                  <a:pt x="407" y="92"/>
                </a:lnTo>
                <a:lnTo>
                  <a:pt x="406" y="93"/>
                </a:lnTo>
                <a:close/>
                <a:moveTo>
                  <a:pt x="408" y="92"/>
                </a:moveTo>
                <a:lnTo>
                  <a:pt x="404" y="85"/>
                </a:lnTo>
                <a:lnTo>
                  <a:pt x="405" y="84"/>
                </a:lnTo>
                <a:lnTo>
                  <a:pt x="409" y="91"/>
                </a:lnTo>
                <a:lnTo>
                  <a:pt x="408" y="92"/>
                </a:lnTo>
                <a:close/>
                <a:moveTo>
                  <a:pt x="1092" y="91"/>
                </a:moveTo>
                <a:lnTo>
                  <a:pt x="1091" y="90"/>
                </a:lnTo>
                <a:lnTo>
                  <a:pt x="1094" y="83"/>
                </a:lnTo>
                <a:lnTo>
                  <a:pt x="1096" y="84"/>
                </a:lnTo>
                <a:lnTo>
                  <a:pt x="1092" y="91"/>
                </a:lnTo>
                <a:close/>
                <a:moveTo>
                  <a:pt x="410" y="90"/>
                </a:moveTo>
                <a:lnTo>
                  <a:pt x="407" y="83"/>
                </a:lnTo>
                <a:lnTo>
                  <a:pt x="408" y="83"/>
                </a:lnTo>
                <a:lnTo>
                  <a:pt x="411" y="90"/>
                </a:lnTo>
                <a:lnTo>
                  <a:pt x="410" y="90"/>
                </a:lnTo>
                <a:close/>
                <a:moveTo>
                  <a:pt x="1089" y="90"/>
                </a:moveTo>
                <a:lnTo>
                  <a:pt x="1088" y="89"/>
                </a:lnTo>
                <a:lnTo>
                  <a:pt x="1092" y="82"/>
                </a:lnTo>
                <a:lnTo>
                  <a:pt x="1093" y="82"/>
                </a:lnTo>
                <a:lnTo>
                  <a:pt x="1089" y="90"/>
                </a:lnTo>
                <a:close/>
                <a:moveTo>
                  <a:pt x="1087" y="88"/>
                </a:moveTo>
                <a:lnTo>
                  <a:pt x="1086" y="88"/>
                </a:lnTo>
                <a:lnTo>
                  <a:pt x="1090" y="81"/>
                </a:lnTo>
                <a:lnTo>
                  <a:pt x="1091" y="81"/>
                </a:lnTo>
                <a:lnTo>
                  <a:pt x="1087" y="88"/>
                </a:lnTo>
                <a:close/>
                <a:moveTo>
                  <a:pt x="424" y="83"/>
                </a:moveTo>
                <a:lnTo>
                  <a:pt x="421" y="76"/>
                </a:lnTo>
                <a:lnTo>
                  <a:pt x="422" y="75"/>
                </a:lnTo>
                <a:lnTo>
                  <a:pt x="426" y="83"/>
                </a:lnTo>
                <a:lnTo>
                  <a:pt x="424" y="83"/>
                </a:lnTo>
                <a:close/>
                <a:moveTo>
                  <a:pt x="427" y="82"/>
                </a:moveTo>
                <a:lnTo>
                  <a:pt x="423" y="75"/>
                </a:lnTo>
                <a:lnTo>
                  <a:pt x="425" y="74"/>
                </a:lnTo>
                <a:lnTo>
                  <a:pt x="428" y="82"/>
                </a:lnTo>
                <a:lnTo>
                  <a:pt x="427" y="82"/>
                </a:lnTo>
                <a:close/>
                <a:moveTo>
                  <a:pt x="1073" y="81"/>
                </a:moveTo>
                <a:lnTo>
                  <a:pt x="1072" y="81"/>
                </a:lnTo>
                <a:lnTo>
                  <a:pt x="1075" y="73"/>
                </a:lnTo>
                <a:lnTo>
                  <a:pt x="1076" y="74"/>
                </a:lnTo>
                <a:lnTo>
                  <a:pt x="1073" y="81"/>
                </a:lnTo>
                <a:close/>
                <a:moveTo>
                  <a:pt x="429" y="81"/>
                </a:moveTo>
                <a:lnTo>
                  <a:pt x="426" y="73"/>
                </a:lnTo>
                <a:lnTo>
                  <a:pt x="427" y="73"/>
                </a:lnTo>
                <a:lnTo>
                  <a:pt x="430" y="80"/>
                </a:lnTo>
                <a:lnTo>
                  <a:pt x="429" y="81"/>
                </a:lnTo>
                <a:close/>
                <a:moveTo>
                  <a:pt x="1070" y="80"/>
                </a:moveTo>
                <a:lnTo>
                  <a:pt x="1069" y="79"/>
                </a:lnTo>
                <a:lnTo>
                  <a:pt x="1073" y="72"/>
                </a:lnTo>
                <a:lnTo>
                  <a:pt x="1074" y="73"/>
                </a:lnTo>
                <a:lnTo>
                  <a:pt x="1070" y="80"/>
                </a:lnTo>
                <a:close/>
                <a:moveTo>
                  <a:pt x="1068" y="79"/>
                </a:moveTo>
                <a:lnTo>
                  <a:pt x="1067" y="78"/>
                </a:lnTo>
                <a:lnTo>
                  <a:pt x="1070" y="71"/>
                </a:lnTo>
                <a:lnTo>
                  <a:pt x="1071" y="71"/>
                </a:lnTo>
                <a:lnTo>
                  <a:pt x="1068" y="79"/>
                </a:lnTo>
                <a:close/>
                <a:moveTo>
                  <a:pt x="444" y="74"/>
                </a:moveTo>
                <a:lnTo>
                  <a:pt x="441" y="67"/>
                </a:lnTo>
                <a:lnTo>
                  <a:pt x="442" y="66"/>
                </a:lnTo>
                <a:lnTo>
                  <a:pt x="445" y="73"/>
                </a:lnTo>
                <a:lnTo>
                  <a:pt x="444" y="74"/>
                </a:lnTo>
                <a:close/>
                <a:moveTo>
                  <a:pt x="446" y="73"/>
                </a:moveTo>
                <a:lnTo>
                  <a:pt x="443" y="66"/>
                </a:lnTo>
                <a:lnTo>
                  <a:pt x="444" y="65"/>
                </a:lnTo>
                <a:lnTo>
                  <a:pt x="448" y="72"/>
                </a:lnTo>
                <a:lnTo>
                  <a:pt x="446" y="73"/>
                </a:lnTo>
                <a:close/>
                <a:moveTo>
                  <a:pt x="1053" y="72"/>
                </a:moveTo>
                <a:lnTo>
                  <a:pt x="1052" y="71"/>
                </a:lnTo>
                <a:lnTo>
                  <a:pt x="1055" y="64"/>
                </a:lnTo>
                <a:lnTo>
                  <a:pt x="1056" y="65"/>
                </a:lnTo>
                <a:lnTo>
                  <a:pt x="1053" y="72"/>
                </a:lnTo>
                <a:close/>
                <a:moveTo>
                  <a:pt x="449" y="72"/>
                </a:moveTo>
                <a:lnTo>
                  <a:pt x="446" y="64"/>
                </a:lnTo>
                <a:lnTo>
                  <a:pt x="447" y="64"/>
                </a:lnTo>
                <a:lnTo>
                  <a:pt x="450" y="71"/>
                </a:lnTo>
                <a:lnTo>
                  <a:pt x="449" y="72"/>
                </a:lnTo>
                <a:close/>
                <a:moveTo>
                  <a:pt x="1051" y="71"/>
                </a:moveTo>
                <a:lnTo>
                  <a:pt x="1049" y="70"/>
                </a:lnTo>
                <a:lnTo>
                  <a:pt x="1053" y="63"/>
                </a:lnTo>
                <a:lnTo>
                  <a:pt x="1054" y="64"/>
                </a:lnTo>
                <a:lnTo>
                  <a:pt x="1051" y="71"/>
                </a:lnTo>
                <a:close/>
                <a:moveTo>
                  <a:pt x="1048" y="70"/>
                </a:moveTo>
                <a:lnTo>
                  <a:pt x="1047" y="69"/>
                </a:lnTo>
                <a:lnTo>
                  <a:pt x="1050" y="62"/>
                </a:lnTo>
                <a:lnTo>
                  <a:pt x="1051" y="63"/>
                </a:lnTo>
                <a:lnTo>
                  <a:pt x="1048" y="70"/>
                </a:lnTo>
                <a:close/>
                <a:moveTo>
                  <a:pt x="463" y="65"/>
                </a:moveTo>
                <a:lnTo>
                  <a:pt x="460" y="58"/>
                </a:lnTo>
                <a:lnTo>
                  <a:pt x="461" y="58"/>
                </a:lnTo>
                <a:lnTo>
                  <a:pt x="465" y="65"/>
                </a:lnTo>
                <a:lnTo>
                  <a:pt x="463" y="65"/>
                </a:lnTo>
                <a:close/>
                <a:moveTo>
                  <a:pt x="466" y="64"/>
                </a:moveTo>
                <a:lnTo>
                  <a:pt x="463" y="57"/>
                </a:lnTo>
                <a:lnTo>
                  <a:pt x="464" y="57"/>
                </a:lnTo>
                <a:lnTo>
                  <a:pt x="467" y="64"/>
                </a:lnTo>
                <a:lnTo>
                  <a:pt x="466" y="64"/>
                </a:lnTo>
                <a:close/>
                <a:moveTo>
                  <a:pt x="1034" y="64"/>
                </a:moveTo>
                <a:lnTo>
                  <a:pt x="1032" y="63"/>
                </a:lnTo>
                <a:lnTo>
                  <a:pt x="1035" y="56"/>
                </a:lnTo>
                <a:lnTo>
                  <a:pt x="1037" y="56"/>
                </a:lnTo>
                <a:lnTo>
                  <a:pt x="1034" y="64"/>
                </a:lnTo>
                <a:close/>
                <a:moveTo>
                  <a:pt x="468" y="63"/>
                </a:moveTo>
                <a:lnTo>
                  <a:pt x="465" y="56"/>
                </a:lnTo>
                <a:lnTo>
                  <a:pt x="466" y="55"/>
                </a:lnTo>
                <a:lnTo>
                  <a:pt x="469" y="63"/>
                </a:lnTo>
                <a:lnTo>
                  <a:pt x="468" y="63"/>
                </a:lnTo>
                <a:close/>
                <a:moveTo>
                  <a:pt x="1031" y="63"/>
                </a:moveTo>
                <a:lnTo>
                  <a:pt x="1030" y="62"/>
                </a:lnTo>
                <a:lnTo>
                  <a:pt x="1033" y="55"/>
                </a:lnTo>
                <a:lnTo>
                  <a:pt x="1034" y="55"/>
                </a:lnTo>
                <a:lnTo>
                  <a:pt x="1031" y="63"/>
                </a:lnTo>
                <a:close/>
                <a:moveTo>
                  <a:pt x="1029" y="62"/>
                </a:moveTo>
                <a:lnTo>
                  <a:pt x="1027" y="61"/>
                </a:lnTo>
                <a:lnTo>
                  <a:pt x="1030" y="54"/>
                </a:lnTo>
                <a:lnTo>
                  <a:pt x="1032" y="54"/>
                </a:lnTo>
                <a:lnTo>
                  <a:pt x="1029" y="62"/>
                </a:lnTo>
                <a:close/>
                <a:moveTo>
                  <a:pt x="483" y="58"/>
                </a:moveTo>
                <a:lnTo>
                  <a:pt x="480" y="50"/>
                </a:lnTo>
                <a:lnTo>
                  <a:pt x="482" y="50"/>
                </a:lnTo>
                <a:lnTo>
                  <a:pt x="485" y="57"/>
                </a:lnTo>
                <a:lnTo>
                  <a:pt x="483" y="58"/>
                </a:lnTo>
                <a:close/>
                <a:moveTo>
                  <a:pt x="486" y="57"/>
                </a:moveTo>
                <a:lnTo>
                  <a:pt x="483" y="49"/>
                </a:lnTo>
                <a:lnTo>
                  <a:pt x="484" y="49"/>
                </a:lnTo>
                <a:lnTo>
                  <a:pt x="487" y="56"/>
                </a:lnTo>
                <a:lnTo>
                  <a:pt x="486" y="57"/>
                </a:lnTo>
                <a:close/>
                <a:moveTo>
                  <a:pt x="1013" y="56"/>
                </a:moveTo>
                <a:lnTo>
                  <a:pt x="1012" y="55"/>
                </a:lnTo>
                <a:lnTo>
                  <a:pt x="1015" y="48"/>
                </a:lnTo>
                <a:lnTo>
                  <a:pt x="1016" y="48"/>
                </a:lnTo>
                <a:lnTo>
                  <a:pt x="1013" y="56"/>
                </a:lnTo>
                <a:close/>
                <a:moveTo>
                  <a:pt x="488" y="56"/>
                </a:moveTo>
                <a:lnTo>
                  <a:pt x="486" y="48"/>
                </a:lnTo>
                <a:lnTo>
                  <a:pt x="487" y="48"/>
                </a:lnTo>
                <a:lnTo>
                  <a:pt x="490" y="55"/>
                </a:lnTo>
                <a:lnTo>
                  <a:pt x="488" y="56"/>
                </a:lnTo>
                <a:close/>
                <a:moveTo>
                  <a:pt x="1011" y="55"/>
                </a:moveTo>
                <a:lnTo>
                  <a:pt x="1010" y="54"/>
                </a:lnTo>
                <a:lnTo>
                  <a:pt x="1012" y="47"/>
                </a:lnTo>
                <a:lnTo>
                  <a:pt x="1014" y="47"/>
                </a:lnTo>
                <a:lnTo>
                  <a:pt x="1011" y="55"/>
                </a:lnTo>
                <a:close/>
                <a:moveTo>
                  <a:pt x="1008" y="54"/>
                </a:moveTo>
                <a:lnTo>
                  <a:pt x="1007" y="53"/>
                </a:lnTo>
                <a:lnTo>
                  <a:pt x="1010" y="46"/>
                </a:lnTo>
                <a:lnTo>
                  <a:pt x="1011" y="46"/>
                </a:lnTo>
                <a:lnTo>
                  <a:pt x="1008" y="54"/>
                </a:lnTo>
                <a:close/>
                <a:moveTo>
                  <a:pt x="503" y="50"/>
                </a:moveTo>
                <a:lnTo>
                  <a:pt x="501" y="43"/>
                </a:lnTo>
                <a:lnTo>
                  <a:pt x="502" y="42"/>
                </a:lnTo>
                <a:lnTo>
                  <a:pt x="505" y="50"/>
                </a:lnTo>
                <a:lnTo>
                  <a:pt x="503" y="50"/>
                </a:lnTo>
                <a:close/>
                <a:moveTo>
                  <a:pt x="506" y="49"/>
                </a:moveTo>
                <a:lnTo>
                  <a:pt x="503" y="42"/>
                </a:lnTo>
                <a:lnTo>
                  <a:pt x="504" y="41"/>
                </a:lnTo>
                <a:lnTo>
                  <a:pt x="507" y="49"/>
                </a:lnTo>
                <a:lnTo>
                  <a:pt x="506" y="49"/>
                </a:lnTo>
                <a:close/>
                <a:moveTo>
                  <a:pt x="993" y="49"/>
                </a:moveTo>
                <a:lnTo>
                  <a:pt x="992" y="48"/>
                </a:lnTo>
                <a:lnTo>
                  <a:pt x="995" y="41"/>
                </a:lnTo>
                <a:lnTo>
                  <a:pt x="996" y="41"/>
                </a:lnTo>
                <a:lnTo>
                  <a:pt x="993" y="49"/>
                </a:lnTo>
                <a:close/>
                <a:moveTo>
                  <a:pt x="508" y="48"/>
                </a:moveTo>
                <a:lnTo>
                  <a:pt x="506" y="41"/>
                </a:lnTo>
                <a:lnTo>
                  <a:pt x="507" y="40"/>
                </a:lnTo>
                <a:lnTo>
                  <a:pt x="510" y="48"/>
                </a:lnTo>
                <a:lnTo>
                  <a:pt x="508" y="48"/>
                </a:lnTo>
                <a:close/>
                <a:moveTo>
                  <a:pt x="991" y="48"/>
                </a:moveTo>
                <a:lnTo>
                  <a:pt x="990" y="47"/>
                </a:lnTo>
                <a:lnTo>
                  <a:pt x="992" y="40"/>
                </a:lnTo>
                <a:lnTo>
                  <a:pt x="993" y="40"/>
                </a:lnTo>
                <a:lnTo>
                  <a:pt x="991" y="48"/>
                </a:lnTo>
                <a:close/>
                <a:moveTo>
                  <a:pt x="988" y="47"/>
                </a:moveTo>
                <a:lnTo>
                  <a:pt x="987" y="46"/>
                </a:lnTo>
                <a:lnTo>
                  <a:pt x="990" y="39"/>
                </a:lnTo>
                <a:lnTo>
                  <a:pt x="991" y="39"/>
                </a:lnTo>
                <a:lnTo>
                  <a:pt x="988" y="47"/>
                </a:lnTo>
                <a:close/>
                <a:moveTo>
                  <a:pt x="524" y="43"/>
                </a:moveTo>
                <a:lnTo>
                  <a:pt x="521" y="36"/>
                </a:lnTo>
                <a:lnTo>
                  <a:pt x="522" y="35"/>
                </a:lnTo>
                <a:lnTo>
                  <a:pt x="525" y="43"/>
                </a:lnTo>
                <a:lnTo>
                  <a:pt x="524" y="43"/>
                </a:lnTo>
                <a:close/>
                <a:moveTo>
                  <a:pt x="526" y="43"/>
                </a:moveTo>
                <a:lnTo>
                  <a:pt x="524" y="35"/>
                </a:lnTo>
                <a:lnTo>
                  <a:pt x="525" y="35"/>
                </a:lnTo>
                <a:lnTo>
                  <a:pt x="528" y="42"/>
                </a:lnTo>
                <a:lnTo>
                  <a:pt x="526" y="43"/>
                </a:lnTo>
                <a:close/>
                <a:moveTo>
                  <a:pt x="973" y="42"/>
                </a:moveTo>
                <a:lnTo>
                  <a:pt x="971" y="41"/>
                </a:lnTo>
                <a:lnTo>
                  <a:pt x="974" y="34"/>
                </a:lnTo>
                <a:lnTo>
                  <a:pt x="975" y="34"/>
                </a:lnTo>
                <a:lnTo>
                  <a:pt x="973" y="42"/>
                </a:lnTo>
                <a:close/>
                <a:moveTo>
                  <a:pt x="529" y="42"/>
                </a:moveTo>
                <a:lnTo>
                  <a:pt x="526" y="34"/>
                </a:lnTo>
                <a:lnTo>
                  <a:pt x="528" y="34"/>
                </a:lnTo>
                <a:lnTo>
                  <a:pt x="530" y="41"/>
                </a:lnTo>
                <a:lnTo>
                  <a:pt x="529" y="42"/>
                </a:lnTo>
                <a:close/>
                <a:moveTo>
                  <a:pt x="970" y="41"/>
                </a:moveTo>
                <a:lnTo>
                  <a:pt x="969" y="41"/>
                </a:lnTo>
                <a:lnTo>
                  <a:pt x="971" y="33"/>
                </a:lnTo>
                <a:lnTo>
                  <a:pt x="973" y="33"/>
                </a:lnTo>
                <a:lnTo>
                  <a:pt x="970" y="41"/>
                </a:lnTo>
                <a:close/>
                <a:moveTo>
                  <a:pt x="968" y="40"/>
                </a:moveTo>
                <a:lnTo>
                  <a:pt x="966" y="40"/>
                </a:lnTo>
                <a:lnTo>
                  <a:pt x="969" y="32"/>
                </a:lnTo>
                <a:lnTo>
                  <a:pt x="970" y="33"/>
                </a:lnTo>
                <a:lnTo>
                  <a:pt x="968" y="40"/>
                </a:lnTo>
                <a:close/>
                <a:moveTo>
                  <a:pt x="544" y="37"/>
                </a:moveTo>
                <a:lnTo>
                  <a:pt x="542" y="29"/>
                </a:lnTo>
                <a:lnTo>
                  <a:pt x="543" y="29"/>
                </a:lnTo>
                <a:lnTo>
                  <a:pt x="545" y="37"/>
                </a:lnTo>
                <a:lnTo>
                  <a:pt x="544" y="37"/>
                </a:lnTo>
                <a:close/>
                <a:moveTo>
                  <a:pt x="547" y="36"/>
                </a:moveTo>
                <a:lnTo>
                  <a:pt x="544" y="29"/>
                </a:lnTo>
                <a:lnTo>
                  <a:pt x="546" y="28"/>
                </a:lnTo>
                <a:lnTo>
                  <a:pt x="548" y="36"/>
                </a:lnTo>
                <a:lnTo>
                  <a:pt x="547" y="36"/>
                </a:lnTo>
                <a:close/>
                <a:moveTo>
                  <a:pt x="952" y="36"/>
                </a:moveTo>
                <a:lnTo>
                  <a:pt x="951" y="35"/>
                </a:lnTo>
                <a:lnTo>
                  <a:pt x="953" y="28"/>
                </a:lnTo>
                <a:lnTo>
                  <a:pt x="955" y="28"/>
                </a:lnTo>
                <a:lnTo>
                  <a:pt x="952" y="36"/>
                </a:lnTo>
                <a:close/>
                <a:moveTo>
                  <a:pt x="549" y="36"/>
                </a:moveTo>
                <a:lnTo>
                  <a:pt x="547" y="28"/>
                </a:lnTo>
                <a:lnTo>
                  <a:pt x="548" y="28"/>
                </a:lnTo>
                <a:lnTo>
                  <a:pt x="550" y="35"/>
                </a:lnTo>
                <a:lnTo>
                  <a:pt x="549" y="36"/>
                </a:lnTo>
                <a:close/>
                <a:moveTo>
                  <a:pt x="950" y="35"/>
                </a:moveTo>
                <a:lnTo>
                  <a:pt x="949" y="35"/>
                </a:lnTo>
                <a:lnTo>
                  <a:pt x="951" y="27"/>
                </a:lnTo>
                <a:lnTo>
                  <a:pt x="952" y="27"/>
                </a:lnTo>
                <a:lnTo>
                  <a:pt x="950" y="35"/>
                </a:lnTo>
                <a:close/>
                <a:moveTo>
                  <a:pt x="947" y="34"/>
                </a:moveTo>
                <a:lnTo>
                  <a:pt x="946" y="34"/>
                </a:lnTo>
                <a:lnTo>
                  <a:pt x="948" y="26"/>
                </a:lnTo>
                <a:lnTo>
                  <a:pt x="949" y="27"/>
                </a:lnTo>
                <a:lnTo>
                  <a:pt x="947" y="34"/>
                </a:lnTo>
                <a:close/>
                <a:moveTo>
                  <a:pt x="565" y="32"/>
                </a:moveTo>
                <a:lnTo>
                  <a:pt x="563" y="24"/>
                </a:lnTo>
                <a:lnTo>
                  <a:pt x="564" y="23"/>
                </a:lnTo>
                <a:lnTo>
                  <a:pt x="566" y="31"/>
                </a:lnTo>
                <a:lnTo>
                  <a:pt x="565" y="32"/>
                </a:lnTo>
                <a:close/>
                <a:moveTo>
                  <a:pt x="567" y="31"/>
                </a:moveTo>
                <a:lnTo>
                  <a:pt x="566" y="23"/>
                </a:lnTo>
                <a:lnTo>
                  <a:pt x="567" y="23"/>
                </a:lnTo>
                <a:lnTo>
                  <a:pt x="569" y="31"/>
                </a:lnTo>
                <a:lnTo>
                  <a:pt x="567" y="31"/>
                </a:lnTo>
                <a:close/>
                <a:moveTo>
                  <a:pt x="932" y="30"/>
                </a:moveTo>
                <a:lnTo>
                  <a:pt x="930" y="30"/>
                </a:lnTo>
                <a:lnTo>
                  <a:pt x="932" y="22"/>
                </a:lnTo>
                <a:lnTo>
                  <a:pt x="933" y="23"/>
                </a:lnTo>
                <a:lnTo>
                  <a:pt x="932" y="30"/>
                </a:lnTo>
                <a:close/>
                <a:moveTo>
                  <a:pt x="570" y="30"/>
                </a:moveTo>
                <a:lnTo>
                  <a:pt x="568" y="23"/>
                </a:lnTo>
                <a:lnTo>
                  <a:pt x="569" y="22"/>
                </a:lnTo>
                <a:lnTo>
                  <a:pt x="571" y="30"/>
                </a:lnTo>
                <a:lnTo>
                  <a:pt x="570" y="30"/>
                </a:lnTo>
                <a:close/>
                <a:moveTo>
                  <a:pt x="929" y="30"/>
                </a:moveTo>
                <a:lnTo>
                  <a:pt x="928" y="29"/>
                </a:lnTo>
                <a:lnTo>
                  <a:pt x="930" y="22"/>
                </a:lnTo>
                <a:lnTo>
                  <a:pt x="931" y="22"/>
                </a:lnTo>
                <a:lnTo>
                  <a:pt x="929" y="30"/>
                </a:lnTo>
                <a:close/>
                <a:moveTo>
                  <a:pt x="926" y="29"/>
                </a:moveTo>
                <a:lnTo>
                  <a:pt x="925" y="29"/>
                </a:lnTo>
                <a:lnTo>
                  <a:pt x="927" y="21"/>
                </a:lnTo>
                <a:lnTo>
                  <a:pt x="928" y="21"/>
                </a:lnTo>
                <a:lnTo>
                  <a:pt x="926" y="29"/>
                </a:lnTo>
                <a:close/>
                <a:moveTo>
                  <a:pt x="586" y="27"/>
                </a:moveTo>
                <a:lnTo>
                  <a:pt x="584" y="19"/>
                </a:lnTo>
                <a:lnTo>
                  <a:pt x="585" y="18"/>
                </a:lnTo>
                <a:lnTo>
                  <a:pt x="587" y="26"/>
                </a:lnTo>
                <a:lnTo>
                  <a:pt x="586" y="27"/>
                </a:lnTo>
                <a:close/>
                <a:moveTo>
                  <a:pt x="588" y="26"/>
                </a:moveTo>
                <a:lnTo>
                  <a:pt x="586" y="18"/>
                </a:lnTo>
                <a:lnTo>
                  <a:pt x="588" y="18"/>
                </a:lnTo>
                <a:lnTo>
                  <a:pt x="589" y="26"/>
                </a:lnTo>
                <a:lnTo>
                  <a:pt x="588" y="26"/>
                </a:lnTo>
                <a:close/>
                <a:moveTo>
                  <a:pt x="911" y="25"/>
                </a:moveTo>
                <a:lnTo>
                  <a:pt x="910" y="25"/>
                </a:lnTo>
                <a:lnTo>
                  <a:pt x="911" y="17"/>
                </a:lnTo>
                <a:lnTo>
                  <a:pt x="913" y="18"/>
                </a:lnTo>
                <a:lnTo>
                  <a:pt x="911" y="25"/>
                </a:lnTo>
                <a:close/>
                <a:moveTo>
                  <a:pt x="591" y="25"/>
                </a:moveTo>
                <a:lnTo>
                  <a:pt x="589" y="18"/>
                </a:lnTo>
                <a:lnTo>
                  <a:pt x="590" y="17"/>
                </a:lnTo>
                <a:lnTo>
                  <a:pt x="592" y="25"/>
                </a:lnTo>
                <a:lnTo>
                  <a:pt x="591" y="25"/>
                </a:lnTo>
                <a:close/>
                <a:moveTo>
                  <a:pt x="908" y="25"/>
                </a:moveTo>
                <a:lnTo>
                  <a:pt x="907" y="25"/>
                </a:lnTo>
                <a:lnTo>
                  <a:pt x="909" y="16"/>
                </a:lnTo>
                <a:lnTo>
                  <a:pt x="910" y="17"/>
                </a:lnTo>
                <a:lnTo>
                  <a:pt x="908" y="25"/>
                </a:lnTo>
                <a:close/>
                <a:moveTo>
                  <a:pt x="906" y="24"/>
                </a:moveTo>
                <a:lnTo>
                  <a:pt x="904" y="24"/>
                </a:lnTo>
                <a:lnTo>
                  <a:pt x="906" y="16"/>
                </a:lnTo>
                <a:lnTo>
                  <a:pt x="907" y="16"/>
                </a:lnTo>
                <a:lnTo>
                  <a:pt x="906" y="24"/>
                </a:lnTo>
                <a:close/>
                <a:moveTo>
                  <a:pt x="607" y="22"/>
                </a:moveTo>
                <a:lnTo>
                  <a:pt x="605" y="14"/>
                </a:lnTo>
                <a:lnTo>
                  <a:pt x="606" y="14"/>
                </a:lnTo>
                <a:lnTo>
                  <a:pt x="608" y="22"/>
                </a:lnTo>
                <a:lnTo>
                  <a:pt x="607" y="22"/>
                </a:lnTo>
                <a:close/>
                <a:moveTo>
                  <a:pt x="609" y="22"/>
                </a:moveTo>
                <a:lnTo>
                  <a:pt x="608" y="13"/>
                </a:lnTo>
                <a:lnTo>
                  <a:pt x="609" y="13"/>
                </a:lnTo>
                <a:lnTo>
                  <a:pt x="611" y="21"/>
                </a:lnTo>
                <a:lnTo>
                  <a:pt x="609" y="22"/>
                </a:lnTo>
                <a:close/>
                <a:moveTo>
                  <a:pt x="890" y="21"/>
                </a:moveTo>
                <a:lnTo>
                  <a:pt x="888" y="21"/>
                </a:lnTo>
                <a:lnTo>
                  <a:pt x="890" y="13"/>
                </a:lnTo>
                <a:lnTo>
                  <a:pt x="891" y="13"/>
                </a:lnTo>
                <a:lnTo>
                  <a:pt x="890" y="21"/>
                </a:lnTo>
                <a:close/>
                <a:moveTo>
                  <a:pt x="612" y="21"/>
                </a:moveTo>
                <a:lnTo>
                  <a:pt x="610" y="13"/>
                </a:lnTo>
                <a:lnTo>
                  <a:pt x="612" y="13"/>
                </a:lnTo>
                <a:lnTo>
                  <a:pt x="613" y="21"/>
                </a:lnTo>
                <a:lnTo>
                  <a:pt x="612" y="21"/>
                </a:lnTo>
                <a:close/>
                <a:moveTo>
                  <a:pt x="887" y="21"/>
                </a:moveTo>
                <a:lnTo>
                  <a:pt x="886" y="20"/>
                </a:lnTo>
                <a:lnTo>
                  <a:pt x="887" y="12"/>
                </a:lnTo>
                <a:lnTo>
                  <a:pt x="889" y="13"/>
                </a:lnTo>
                <a:lnTo>
                  <a:pt x="887" y="21"/>
                </a:lnTo>
                <a:close/>
                <a:moveTo>
                  <a:pt x="884" y="20"/>
                </a:moveTo>
                <a:lnTo>
                  <a:pt x="883" y="20"/>
                </a:lnTo>
                <a:lnTo>
                  <a:pt x="885" y="12"/>
                </a:lnTo>
                <a:lnTo>
                  <a:pt x="886" y="12"/>
                </a:lnTo>
                <a:lnTo>
                  <a:pt x="884" y="20"/>
                </a:lnTo>
                <a:close/>
                <a:moveTo>
                  <a:pt x="628" y="18"/>
                </a:moveTo>
                <a:lnTo>
                  <a:pt x="626" y="10"/>
                </a:lnTo>
                <a:lnTo>
                  <a:pt x="628" y="10"/>
                </a:lnTo>
                <a:lnTo>
                  <a:pt x="629" y="18"/>
                </a:lnTo>
                <a:lnTo>
                  <a:pt x="628" y="18"/>
                </a:lnTo>
                <a:close/>
                <a:moveTo>
                  <a:pt x="630" y="18"/>
                </a:moveTo>
                <a:lnTo>
                  <a:pt x="629" y="10"/>
                </a:lnTo>
                <a:lnTo>
                  <a:pt x="630" y="10"/>
                </a:lnTo>
                <a:lnTo>
                  <a:pt x="631" y="18"/>
                </a:lnTo>
                <a:lnTo>
                  <a:pt x="630" y="18"/>
                </a:lnTo>
                <a:close/>
                <a:moveTo>
                  <a:pt x="869" y="18"/>
                </a:moveTo>
                <a:lnTo>
                  <a:pt x="867" y="17"/>
                </a:lnTo>
                <a:lnTo>
                  <a:pt x="869" y="9"/>
                </a:lnTo>
                <a:lnTo>
                  <a:pt x="870" y="9"/>
                </a:lnTo>
                <a:lnTo>
                  <a:pt x="869" y="18"/>
                </a:lnTo>
                <a:close/>
                <a:moveTo>
                  <a:pt x="633" y="18"/>
                </a:moveTo>
                <a:lnTo>
                  <a:pt x="632" y="9"/>
                </a:lnTo>
                <a:lnTo>
                  <a:pt x="633" y="9"/>
                </a:lnTo>
                <a:lnTo>
                  <a:pt x="634" y="17"/>
                </a:lnTo>
                <a:lnTo>
                  <a:pt x="633" y="18"/>
                </a:lnTo>
                <a:close/>
                <a:moveTo>
                  <a:pt x="866" y="17"/>
                </a:moveTo>
                <a:lnTo>
                  <a:pt x="865" y="17"/>
                </a:lnTo>
                <a:lnTo>
                  <a:pt x="866" y="9"/>
                </a:lnTo>
                <a:lnTo>
                  <a:pt x="867" y="9"/>
                </a:lnTo>
                <a:lnTo>
                  <a:pt x="866" y="17"/>
                </a:lnTo>
                <a:close/>
                <a:moveTo>
                  <a:pt x="864" y="16"/>
                </a:moveTo>
                <a:lnTo>
                  <a:pt x="862" y="16"/>
                </a:lnTo>
                <a:lnTo>
                  <a:pt x="863" y="8"/>
                </a:lnTo>
                <a:lnTo>
                  <a:pt x="865" y="9"/>
                </a:lnTo>
                <a:lnTo>
                  <a:pt x="864" y="16"/>
                </a:lnTo>
                <a:close/>
                <a:moveTo>
                  <a:pt x="649" y="15"/>
                </a:moveTo>
                <a:lnTo>
                  <a:pt x="647" y="7"/>
                </a:lnTo>
                <a:lnTo>
                  <a:pt x="649" y="7"/>
                </a:lnTo>
                <a:lnTo>
                  <a:pt x="650" y="15"/>
                </a:lnTo>
                <a:lnTo>
                  <a:pt x="649" y="15"/>
                </a:lnTo>
                <a:close/>
                <a:moveTo>
                  <a:pt x="652" y="15"/>
                </a:moveTo>
                <a:lnTo>
                  <a:pt x="650" y="7"/>
                </a:lnTo>
                <a:lnTo>
                  <a:pt x="652" y="6"/>
                </a:lnTo>
                <a:lnTo>
                  <a:pt x="653" y="14"/>
                </a:lnTo>
                <a:lnTo>
                  <a:pt x="652" y="15"/>
                </a:lnTo>
                <a:close/>
                <a:moveTo>
                  <a:pt x="847" y="14"/>
                </a:moveTo>
                <a:lnTo>
                  <a:pt x="846" y="14"/>
                </a:lnTo>
                <a:lnTo>
                  <a:pt x="847" y="6"/>
                </a:lnTo>
                <a:lnTo>
                  <a:pt x="848" y="6"/>
                </a:lnTo>
                <a:lnTo>
                  <a:pt x="847" y="14"/>
                </a:lnTo>
                <a:close/>
                <a:moveTo>
                  <a:pt x="654" y="14"/>
                </a:moveTo>
                <a:lnTo>
                  <a:pt x="653" y="6"/>
                </a:lnTo>
                <a:lnTo>
                  <a:pt x="654" y="6"/>
                </a:lnTo>
                <a:lnTo>
                  <a:pt x="655" y="14"/>
                </a:lnTo>
                <a:lnTo>
                  <a:pt x="654" y="14"/>
                </a:lnTo>
                <a:close/>
                <a:moveTo>
                  <a:pt x="845" y="14"/>
                </a:moveTo>
                <a:lnTo>
                  <a:pt x="843" y="14"/>
                </a:lnTo>
                <a:lnTo>
                  <a:pt x="844" y="6"/>
                </a:lnTo>
                <a:lnTo>
                  <a:pt x="846" y="6"/>
                </a:lnTo>
                <a:lnTo>
                  <a:pt x="845" y="14"/>
                </a:lnTo>
                <a:close/>
                <a:moveTo>
                  <a:pt x="842" y="14"/>
                </a:moveTo>
                <a:lnTo>
                  <a:pt x="841" y="13"/>
                </a:lnTo>
                <a:lnTo>
                  <a:pt x="842" y="5"/>
                </a:lnTo>
                <a:lnTo>
                  <a:pt x="843" y="6"/>
                </a:lnTo>
                <a:lnTo>
                  <a:pt x="842" y="14"/>
                </a:lnTo>
                <a:close/>
                <a:moveTo>
                  <a:pt x="670" y="12"/>
                </a:moveTo>
                <a:lnTo>
                  <a:pt x="669" y="4"/>
                </a:lnTo>
                <a:lnTo>
                  <a:pt x="670" y="4"/>
                </a:lnTo>
                <a:lnTo>
                  <a:pt x="671" y="12"/>
                </a:lnTo>
                <a:lnTo>
                  <a:pt x="670" y="12"/>
                </a:lnTo>
                <a:close/>
                <a:moveTo>
                  <a:pt x="673" y="12"/>
                </a:moveTo>
                <a:lnTo>
                  <a:pt x="672" y="4"/>
                </a:lnTo>
                <a:lnTo>
                  <a:pt x="673" y="4"/>
                </a:lnTo>
                <a:lnTo>
                  <a:pt x="674" y="12"/>
                </a:lnTo>
                <a:lnTo>
                  <a:pt x="673" y="12"/>
                </a:lnTo>
                <a:close/>
                <a:moveTo>
                  <a:pt x="826" y="12"/>
                </a:moveTo>
                <a:lnTo>
                  <a:pt x="825" y="12"/>
                </a:lnTo>
                <a:lnTo>
                  <a:pt x="826" y="4"/>
                </a:lnTo>
                <a:lnTo>
                  <a:pt x="827" y="4"/>
                </a:lnTo>
                <a:lnTo>
                  <a:pt x="826" y="12"/>
                </a:lnTo>
                <a:close/>
                <a:moveTo>
                  <a:pt x="675" y="12"/>
                </a:moveTo>
                <a:lnTo>
                  <a:pt x="674" y="4"/>
                </a:lnTo>
                <a:lnTo>
                  <a:pt x="676" y="4"/>
                </a:lnTo>
                <a:lnTo>
                  <a:pt x="677" y="12"/>
                </a:lnTo>
                <a:lnTo>
                  <a:pt x="675" y="12"/>
                </a:lnTo>
                <a:close/>
                <a:moveTo>
                  <a:pt x="824" y="11"/>
                </a:moveTo>
                <a:lnTo>
                  <a:pt x="822" y="11"/>
                </a:lnTo>
                <a:lnTo>
                  <a:pt x="823" y="3"/>
                </a:lnTo>
                <a:lnTo>
                  <a:pt x="824" y="4"/>
                </a:lnTo>
                <a:lnTo>
                  <a:pt x="824" y="11"/>
                </a:lnTo>
                <a:close/>
                <a:moveTo>
                  <a:pt x="821" y="11"/>
                </a:moveTo>
                <a:lnTo>
                  <a:pt x="820" y="11"/>
                </a:lnTo>
                <a:lnTo>
                  <a:pt x="820" y="3"/>
                </a:lnTo>
                <a:lnTo>
                  <a:pt x="822" y="3"/>
                </a:lnTo>
                <a:lnTo>
                  <a:pt x="821" y="11"/>
                </a:lnTo>
                <a:close/>
                <a:moveTo>
                  <a:pt x="691" y="10"/>
                </a:moveTo>
                <a:lnTo>
                  <a:pt x="691" y="2"/>
                </a:lnTo>
                <a:lnTo>
                  <a:pt x="692" y="2"/>
                </a:lnTo>
                <a:lnTo>
                  <a:pt x="693" y="10"/>
                </a:lnTo>
                <a:lnTo>
                  <a:pt x="691" y="10"/>
                </a:lnTo>
                <a:close/>
                <a:moveTo>
                  <a:pt x="694" y="10"/>
                </a:moveTo>
                <a:lnTo>
                  <a:pt x="694" y="2"/>
                </a:lnTo>
                <a:lnTo>
                  <a:pt x="695" y="2"/>
                </a:lnTo>
                <a:lnTo>
                  <a:pt x="695" y="10"/>
                </a:lnTo>
                <a:lnTo>
                  <a:pt x="694" y="10"/>
                </a:lnTo>
                <a:close/>
                <a:moveTo>
                  <a:pt x="805" y="10"/>
                </a:moveTo>
                <a:lnTo>
                  <a:pt x="803" y="10"/>
                </a:lnTo>
                <a:lnTo>
                  <a:pt x="804" y="2"/>
                </a:lnTo>
                <a:lnTo>
                  <a:pt x="805" y="2"/>
                </a:lnTo>
                <a:lnTo>
                  <a:pt x="805" y="10"/>
                </a:lnTo>
                <a:close/>
                <a:moveTo>
                  <a:pt x="697" y="10"/>
                </a:moveTo>
                <a:lnTo>
                  <a:pt x="696" y="2"/>
                </a:lnTo>
                <a:lnTo>
                  <a:pt x="698" y="2"/>
                </a:lnTo>
                <a:lnTo>
                  <a:pt x="698" y="10"/>
                </a:lnTo>
                <a:lnTo>
                  <a:pt x="697" y="10"/>
                </a:lnTo>
                <a:close/>
                <a:moveTo>
                  <a:pt x="802" y="10"/>
                </a:moveTo>
                <a:lnTo>
                  <a:pt x="801" y="10"/>
                </a:lnTo>
                <a:lnTo>
                  <a:pt x="801" y="2"/>
                </a:lnTo>
                <a:lnTo>
                  <a:pt x="803" y="2"/>
                </a:lnTo>
                <a:lnTo>
                  <a:pt x="802" y="10"/>
                </a:lnTo>
                <a:close/>
                <a:moveTo>
                  <a:pt x="800" y="10"/>
                </a:moveTo>
                <a:lnTo>
                  <a:pt x="798" y="9"/>
                </a:lnTo>
                <a:lnTo>
                  <a:pt x="799" y="1"/>
                </a:lnTo>
                <a:lnTo>
                  <a:pt x="800" y="2"/>
                </a:lnTo>
                <a:lnTo>
                  <a:pt x="800" y="10"/>
                </a:lnTo>
                <a:close/>
                <a:moveTo>
                  <a:pt x="713" y="9"/>
                </a:moveTo>
                <a:lnTo>
                  <a:pt x="712" y="1"/>
                </a:lnTo>
                <a:lnTo>
                  <a:pt x="714" y="1"/>
                </a:lnTo>
                <a:lnTo>
                  <a:pt x="714" y="9"/>
                </a:lnTo>
                <a:lnTo>
                  <a:pt x="713" y="9"/>
                </a:lnTo>
                <a:close/>
                <a:moveTo>
                  <a:pt x="715" y="9"/>
                </a:moveTo>
                <a:lnTo>
                  <a:pt x="715" y="1"/>
                </a:lnTo>
                <a:lnTo>
                  <a:pt x="716" y="1"/>
                </a:lnTo>
                <a:lnTo>
                  <a:pt x="717" y="9"/>
                </a:lnTo>
                <a:lnTo>
                  <a:pt x="715" y="9"/>
                </a:lnTo>
                <a:close/>
                <a:moveTo>
                  <a:pt x="784" y="9"/>
                </a:moveTo>
                <a:lnTo>
                  <a:pt x="782" y="9"/>
                </a:lnTo>
                <a:lnTo>
                  <a:pt x="783" y="1"/>
                </a:lnTo>
                <a:lnTo>
                  <a:pt x="784" y="1"/>
                </a:lnTo>
                <a:lnTo>
                  <a:pt x="784" y="9"/>
                </a:lnTo>
                <a:close/>
                <a:moveTo>
                  <a:pt x="718" y="9"/>
                </a:moveTo>
                <a:lnTo>
                  <a:pt x="718" y="1"/>
                </a:lnTo>
                <a:lnTo>
                  <a:pt x="719" y="1"/>
                </a:lnTo>
                <a:lnTo>
                  <a:pt x="719" y="9"/>
                </a:lnTo>
                <a:lnTo>
                  <a:pt x="718" y="9"/>
                </a:lnTo>
                <a:close/>
                <a:moveTo>
                  <a:pt x="781" y="9"/>
                </a:moveTo>
                <a:lnTo>
                  <a:pt x="780" y="9"/>
                </a:lnTo>
                <a:lnTo>
                  <a:pt x="780" y="1"/>
                </a:lnTo>
                <a:lnTo>
                  <a:pt x="781" y="1"/>
                </a:lnTo>
                <a:lnTo>
                  <a:pt x="781" y="9"/>
                </a:lnTo>
                <a:close/>
                <a:moveTo>
                  <a:pt x="778" y="8"/>
                </a:moveTo>
                <a:lnTo>
                  <a:pt x="777" y="8"/>
                </a:lnTo>
                <a:lnTo>
                  <a:pt x="777" y="0"/>
                </a:lnTo>
                <a:lnTo>
                  <a:pt x="779" y="0"/>
                </a:lnTo>
                <a:lnTo>
                  <a:pt x="778" y="8"/>
                </a:lnTo>
                <a:close/>
                <a:moveTo>
                  <a:pt x="734" y="8"/>
                </a:moveTo>
                <a:lnTo>
                  <a:pt x="734" y="0"/>
                </a:lnTo>
                <a:lnTo>
                  <a:pt x="735" y="0"/>
                </a:lnTo>
                <a:lnTo>
                  <a:pt x="735" y="8"/>
                </a:lnTo>
                <a:lnTo>
                  <a:pt x="734" y="8"/>
                </a:lnTo>
                <a:close/>
                <a:moveTo>
                  <a:pt x="737" y="8"/>
                </a:moveTo>
                <a:lnTo>
                  <a:pt x="737" y="0"/>
                </a:lnTo>
                <a:lnTo>
                  <a:pt x="738" y="0"/>
                </a:lnTo>
                <a:lnTo>
                  <a:pt x="738" y="8"/>
                </a:lnTo>
                <a:lnTo>
                  <a:pt x="737" y="8"/>
                </a:lnTo>
                <a:close/>
                <a:moveTo>
                  <a:pt x="762" y="8"/>
                </a:moveTo>
                <a:lnTo>
                  <a:pt x="761" y="8"/>
                </a:lnTo>
                <a:lnTo>
                  <a:pt x="761" y="0"/>
                </a:lnTo>
                <a:lnTo>
                  <a:pt x="762" y="0"/>
                </a:lnTo>
                <a:lnTo>
                  <a:pt x="762" y="8"/>
                </a:lnTo>
                <a:close/>
                <a:moveTo>
                  <a:pt x="739" y="8"/>
                </a:moveTo>
                <a:lnTo>
                  <a:pt x="739" y="0"/>
                </a:lnTo>
                <a:lnTo>
                  <a:pt x="741" y="0"/>
                </a:lnTo>
                <a:lnTo>
                  <a:pt x="741" y="8"/>
                </a:lnTo>
                <a:lnTo>
                  <a:pt x="739" y="8"/>
                </a:lnTo>
                <a:close/>
                <a:moveTo>
                  <a:pt x="759" y="8"/>
                </a:moveTo>
                <a:lnTo>
                  <a:pt x="758" y="8"/>
                </a:lnTo>
                <a:lnTo>
                  <a:pt x="758" y="0"/>
                </a:lnTo>
                <a:lnTo>
                  <a:pt x="759" y="0"/>
                </a:lnTo>
                <a:lnTo>
                  <a:pt x="759" y="8"/>
                </a:lnTo>
                <a:close/>
                <a:moveTo>
                  <a:pt x="757" y="8"/>
                </a:moveTo>
                <a:lnTo>
                  <a:pt x="755" y="8"/>
                </a:lnTo>
                <a:lnTo>
                  <a:pt x="755" y="0"/>
                </a:lnTo>
                <a:lnTo>
                  <a:pt x="757" y="0"/>
                </a:lnTo>
                <a:lnTo>
                  <a:pt x="757" y="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1D907DC2-890A-4C81-A9A5-8781BDDCCCA5}"/>
              </a:ext>
            </a:extLst>
          </p:cNvPr>
          <p:cNvSpPr/>
          <p:nvPr/>
        </p:nvSpPr>
        <p:spPr>
          <a:xfrm>
            <a:off x="5863193" y="2583022"/>
            <a:ext cx="3096446" cy="3096447"/>
          </a:xfrm>
          <a:prstGeom prst="ellipse">
            <a:avLst/>
          </a:prstGeom>
          <a:solidFill>
            <a:schemeClr val="accent5"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Freeform 11">
            <a:extLst>
              <a:ext uri="{FF2B5EF4-FFF2-40B4-BE49-F238E27FC236}">
                <a16:creationId xmlns:a16="http://schemas.microsoft.com/office/drawing/2014/main" id="{4578A682-2706-4484-9416-622A18F81A99}"/>
              </a:ext>
            </a:extLst>
          </p:cNvPr>
          <p:cNvSpPr>
            <a:spLocks noEditPoints="1"/>
          </p:cNvSpPr>
          <p:nvPr/>
        </p:nvSpPr>
        <p:spPr bwMode="auto">
          <a:xfrm>
            <a:off x="7963296" y="2440508"/>
            <a:ext cx="3390504" cy="3381475"/>
          </a:xfrm>
          <a:custGeom>
            <a:avLst/>
            <a:gdLst>
              <a:gd name="T0" fmla="*/ 784 w 1502"/>
              <a:gd name="T1" fmla="*/ 1489 h 1498"/>
              <a:gd name="T2" fmla="*/ 826 w 1502"/>
              <a:gd name="T3" fmla="*/ 1494 h 1498"/>
              <a:gd name="T4" fmla="*/ 635 w 1502"/>
              <a:gd name="T5" fmla="*/ 1489 h 1498"/>
              <a:gd name="T6" fmla="*/ 894 w 1502"/>
              <a:gd name="T7" fmla="*/ 1476 h 1498"/>
              <a:gd name="T8" fmla="*/ 569 w 1502"/>
              <a:gd name="T9" fmla="*/ 1476 h 1498"/>
              <a:gd name="T10" fmla="*/ 971 w 1502"/>
              <a:gd name="T11" fmla="*/ 1457 h 1498"/>
              <a:gd name="T12" fmla="*/ 494 w 1502"/>
              <a:gd name="T13" fmla="*/ 1444 h 1498"/>
              <a:gd name="T14" fmla="*/ 1039 w 1502"/>
              <a:gd name="T15" fmla="*/ 1441 h 1498"/>
              <a:gd name="T16" fmla="*/ 428 w 1502"/>
              <a:gd name="T17" fmla="*/ 1417 h 1498"/>
              <a:gd name="T18" fmla="*/ 390 w 1502"/>
              <a:gd name="T19" fmla="*/ 1406 h 1498"/>
              <a:gd name="T20" fmla="*/ 353 w 1502"/>
              <a:gd name="T21" fmla="*/ 1385 h 1498"/>
              <a:gd name="T22" fmla="*/ 1171 w 1502"/>
              <a:gd name="T23" fmla="*/ 1370 h 1498"/>
              <a:gd name="T24" fmla="*/ 297 w 1502"/>
              <a:gd name="T25" fmla="*/ 1346 h 1498"/>
              <a:gd name="T26" fmla="*/ 269 w 1502"/>
              <a:gd name="T27" fmla="*/ 1313 h 1498"/>
              <a:gd name="T28" fmla="*/ 1257 w 1502"/>
              <a:gd name="T29" fmla="*/ 1302 h 1498"/>
              <a:gd name="T30" fmla="*/ 1280 w 1502"/>
              <a:gd name="T31" fmla="*/ 1269 h 1498"/>
              <a:gd name="T32" fmla="*/ 1314 w 1502"/>
              <a:gd name="T33" fmla="*/ 1244 h 1498"/>
              <a:gd name="T34" fmla="*/ 160 w 1502"/>
              <a:gd name="T35" fmla="*/ 1212 h 1498"/>
              <a:gd name="T36" fmla="*/ 1352 w 1502"/>
              <a:gd name="T37" fmla="*/ 1184 h 1498"/>
              <a:gd name="T38" fmla="*/ 121 w 1502"/>
              <a:gd name="T39" fmla="*/ 1157 h 1498"/>
              <a:gd name="T40" fmla="*/ 1395 w 1502"/>
              <a:gd name="T41" fmla="*/ 1118 h 1498"/>
              <a:gd name="T42" fmla="*/ 88 w 1502"/>
              <a:gd name="T43" fmla="*/ 1084 h 1498"/>
              <a:gd name="T44" fmla="*/ 1434 w 1502"/>
              <a:gd name="T45" fmla="*/ 1059 h 1498"/>
              <a:gd name="T46" fmla="*/ 59 w 1502"/>
              <a:gd name="T47" fmla="*/ 1019 h 1498"/>
              <a:gd name="T48" fmla="*/ 38 w 1502"/>
              <a:gd name="T49" fmla="*/ 985 h 1498"/>
              <a:gd name="T50" fmla="*/ 26 w 1502"/>
              <a:gd name="T51" fmla="*/ 945 h 1498"/>
              <a:gd name="T52" fmla="*/ 1482 w 1502"/>
              <a:gd name="T53" fmla="*/ 918 h 1498"/>
              <a:gd name="T54" fmla="*/ 11 w 1502"/>
              <a:gd name="T55" fmla="*/ 878 h 1498"/>
              <a:gd name="T56" fmla="*/ 13 w 1502"/>
              <a:gd name="T57" fmla="*/ 836 h 1498"/>
              <a:gd name="T58" fmla="*/ 1499 w 1502"/>
              <a:gd name="T59" fmla="*/ 810 h 1498"/>
              <a:gd name="T60" fmla="*/ 1493 w 1502"/>
              <a:gd name="T61" fmla="*/ 769 h 1498"/>
              <a:gd name="T62" fmla="*/ 1501 w 1502"/>
              <a:gd name="T63" fmla="*/ 728 h 1498"/>
              <a:gd name="T64" fmla="*/ 10 w 1502"/>
              <a:gd name="T65" fmla="*/ 688 h 1498"/>
              <a:gd name="T66" fmla="*/ 1496 w 1502"/>
              <a:gd name="T67" fmla="*/ 657 h 1498"/>
              <a:gd name="T68" fmla="*/ 18 w 1502"/>
              <a:gd name="T69" fmla="*/ 622 h 1498"/>
              <a:gd name="T70" fmla="*/ 1474 w 1502"/>
              <a:gd name="T71" fmla="*/ 579 h 1498"/>
              <a:gd name="T72" fmla="*/ 37 w 1502"/>
              <a:gd name="T73" fmla="*/ 543 h 1498"/>
              <a:gd name="T74" fmla="*/ 1455 w 1502"/>
              <a:gd name="T75" fmla="*/ 513 h 1498"/>
              <a:gd name="T76" fmla="*/ 52 w 1502"/>
              <a:gd name="T77" fmla="*/ 474 h 1498"/>
              <a:gd name="T78" fmla="*/ 75 w 1502"/>
              <a:gd name="T79" fmla="*/ 441 h 1498"/>
              <a:gd name="T80" fmla="*/ 85 w 1502"/>
              <a:gd name="T81" fmla="*/ 401 h 1498"/>
              <a:gd name="T82" fmla="*/ 1402 w 1502"/>
              <a:gd name="T83" fmla="*/ 376 h 1498"/>
              <a:gd name="T84" fmla="*/ 128 w 1502"/>
              <a:gd name="T85" fmla="*/ 345 h 1498"/>
              <a:gd name="T86" fmla="*/ 145 w 1502"/>
              <a:gd name="T87" fmla="*/ 306 h 1498"/>
              <a:gd name="T88" fmla="*/ 1334 w 1502"/>
              <a:gd name="T89" fmla="*/ 290 h 1498"/>
              <a:gd name="T90" fmla="*/ 1307 w 1502"/>
              <a:gd name="T91" fmla="*/ 258 h 1498"/>
              <a:gd name="T92" fmla="*/ 1287 w 1502"/>
              <a:gd name="T93" fmla="*/ 224 h 1498"/>
              <a:gd name="T94" fmla="*/ 251 w 1502"/>
              <a:gd name="T95" fmla="*/ 201 h 1498"/>
              <a:gd name="T96" fmla="*/ 1234 w 1502"/>
              <a:gd name="T97" fmla="*/ 176 h 1498"/>
              <a:gd name="T98" fmla="*/ 302 w 1502"/>
              <a:gd name="T99" fmla="*/ 159 h 1498"/>
              <a:gd name="T100" fmla="*/ 1165 w 1502"/>
              <a:gd name="T101" fmla="*/ 134 h 1498"/>
              <a:gd name="T102" fmla="*/ 369 w 1502"/>
              <a:gd name="T103" fmla="*/ 113 h 1498"/>
              <a:gd name="T104" fmla="*/ 1106 w 1502"/>
              <a:gd name="T105" fmla="*/ 98 h 1498"/>
              <a:gd name="T106" fmla="*/ 427 w 1502"/>
              <a:gd name="T107" fmla="*/ 73 h 1498"/>
              <a:gd name="T108" fmla="*/ 466 w 1502"/>
              <a:gd name="T109" fmla="*/ 64 h 1498"/>
              <a:gd name="T110" fmla="*/ 501 w 1502"/>
              <a:gd name="T111" fmla="*/ 43 h 1498"/>
              <a:gd name="T112" fmla="*/ 973 w 1502"/>
              <a:gd name="T113" fmla="*/ 33 h 1498"/>
              <a:gd name="T114" fmla="*/ 570 w 1502"/>
              <a:gd name="T115" fmla="*/ 30 h 1498"/>
              <a:gd name="T116" fmla="*/ 609 w 1502"/>
              <a:gd name="T117" fmla="*/ 13 h 1498"/>
              <a:gd name="T118" fmla="*/ 864 w 1502"/>
              <a:gd name="T119" fmla="*/ 16 h 1498"/>
              <a:gd name="T120" fmla="*/ 822 w 1502"/>
              <a:gd name="T121" fmla="*/ 11 h 1498"/>
              <a:gd name="T122" fmla="*/ 784 w 1502"/>
              <a:gd name="T123" fmla="*/ 1 h 14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502" h="1498">
                <a:moveTo>
                  <a:pt x="745" y="1498"/>
                </a:moveTo>
                <a:lnTo>
                  <a:pt x="744" y="1498"/>
                </a:lnTo>
                <a:lnTo>
                  <a:pt x="744" y="1490"/>
                </a:lnTo>
                <a:lnTo>
                  <a:pt x="746" y="1490"/>
                </a:lnTo>
                <a:lnTo>
                  <a:pt x="745" y="1498"/>
                </a:lnTo>
                <a:close/>
                <a:moveTo>
                  <a:pt x="743" y="1498"/>
                </a:moveTo>
                <a:lnTo>
                  <a:pt x="741" y="1498"/>
                </a:lnTo>
                <a:lnTo>
                  <a:pt x="742" y="1490"/>
                </a:lnTo>
                <a:lnTo>
                  <a:pt x="743" y="1490"/>
                </a:lnTo>
                <a:lnTo>
                  <a:pt x="743" y="1498"/>
                </a:lnTo>
                <a:close/>
                <a:moveTo>
                  <a:pt x="760" y="1498"/>
                </a:moveTo>
                <a:lnTo>
                  <a:pt x="760" y="1490"/>
                </a:lnTo>
                <a:lnTo>
                  <a:pt x="761" y="1490"/>
                </a:lnTo>
                <a:lnTo>
                  <a:pt x="762" y="1498"/>
                </a:lnTo>
                <a:lnTo>
                  <a:pt x="760" y="1498"/>
                </a:lnTo>
                <a:close/>
                <a:moveTo>
                  <a:pt x="740" y="1498"/>
                </a:moveTo>
                <a:lnTo>
                  <a:pt x="739" y="1498"/>
                </a:lnTo>
                <a:lnTo>
                  <a:pt x="739" y="1490"/>
                </a:lnTo>
                <a:lnTo>
                  <a:pt x="740" y="1490"/>
                </a:lnTo>
                <a:lnTo>
                  <a:pt x="740" y="1498"/>
                </a:lnTo>
                <a:close/>
                <a:moveTo>
                  <a:pt x="763" y="1498"/>
                </a:moveTo>
                <a:lnTo>
                  <a:pt x="763" y="1490"/>
                </a:lnTo>
                <a:lnTo>
                  <a:pt x="764" y="1490"/>
                </a:lnTo>
                <a:lnTo>
                  <a:pt x="764" y="1498"/>
                </a:lnTo>
                <a:lnTo>
                  <a:pt x="763" y="1498"/>
                </a:lnTo>
                <a:close/>
                <a:moveTo>
                  <a:pt x="766" y="1498"/>
                </a:moveTo>
                <a:lnTo>
                  <a:pt x="765" y="1490"/>
                </a:lnTo>
                <a:lnTo>
                  <a:pt x="767" y="1490"/>
                </a:lnTo>
                <a:lnTo>
                  <a:pt x="767" y="1498"/>
                </a:lnTo>
                <a:lnTo>
                  <a:pt x="766" y="1498"/>
                </a:lnTo>
                <a:close/>
                <a:moveTo>
                  <a:pt x="724" y="1498"/>
                </a:moveTo>
                <a:lnTo>
                  <a:pt x="722" y="1498"/>
                </a:lnTo>
                <a:lnTo>
                  <a:pt x="723" y="1490"/>
                </a:lnTo>
                <a:lnTo>
                  <a:pt x="724" y="1490"/>
                </a:lnTo>
                <a:lnTo>
                  <a:pt x="724" y="1498"/>
                </a:lnTo>
                <a:close/>
                <a:moveTo>
                  <a:pt x="721" y="1497"/>
                </a:moveTo>
                <a:lnTo>
                  <a:pt x="720" y="1497"/>
                </a:lnTo>
                <a:lnTo>
                  <a:pt x="720" y="1489"/>
                </a:lnTo>
                <a:lnTo>
                  <a:pt x="721" y="1489"/>
                </a:lnTo>
                <a:lnTo>
                  <a:pt x="721" y="1497"/>
                </a:lnTo>
                <a:close/>
                <a:moveTo>
                  <a:pt x="782" y="1497"/>
                </a:moveTo>
                <a:lnTo>
                  <a:pt x="782" y="1489"/>
                </a:lnTo>
                <a:lnTo>
                  <a:pt x="783" y="1489"/>
                </a:lnTo>
                <a:lnTo>
                  <a:pt x="783" y="1497"/>
                </a:lnTo>
                <a:lnTo>
                  <a:pt x="782" y="1497"/>
                </a:lnTo>
                <a:close/>
                <a:moveTo>
                  <a:pt x="718" y="1497"/>
                </a:moveTo>
                <a:lnTo>
                  <a:pt x="717" y="1497"/>
                </a:lnTo>
                <a:lnTo>
                  <a:pt x="717" y="1489"/>
                </a:lnTo>
                <a:lnTo>
                  <a:pt x="719" y="1489"/>
                </a:lnTo>
                <a:lnTo>
                  <a:pt x="718" y="1497"/>
                </a:lnTo>
                <a:close/>
                <a:moveTo>
                  <a:pt x="785" y="1497"/>
                </a:moveTo>
                <a:lnTo>
                  <a:pt x="784" y="1489"/>
                </a:lnTo>
                <a:lnTo>
                  <a:pt x="786" y="1489"/>
                </a:lnTo>
                <a:lnTo>
                  <a:pt x="786" y="1497"/>
                </a:lnTo>
                <a:lnTo>
                  <a:pt x="785" y="1497"/>
                </a:lnTo>
                <a:close/>
                <a:moveTo>
                  <a:pt x="787" y="1497"/>
                </a:moveTo>
                <a:lnTo>
                  <a:pt x="787" y="1489"/>
                </a:lnTo>
                <a:lnTo>
                  <a:pt x="788" y="1489"/>
                </a:lnTo>
                <a:lnTo>
                  <a:pt x="789" y="1497"/>
                </a:lnTo>
                <a:lnTo>
                  <a:pt x="787" y="1497"/>
                </a:lnTo>
                <a:close/>
                <a:moveTo>
                  <a:pt x="702" y="1496"/>
                </a:moveTo>
                <a:lnTo>
                  <a:pt x="701" y="1496"/>
                </a:lnTo>
                <a:lnTo>
                  <a:pt x="701" y="1488"/>
                </a:lnTo>
                <a:lnTo>
                  <a:pt x="703" y="1489"/>
                </a:lnTo>
                <a:lnTo>
                  <a:pt x="702" y="1496"/>
                </a:lnTo>
                <a:close/>
                <a:moveTo>
                  <a:pt x="700" y="1496"/>
                </a:moveTo>
                <a:lnTo>
                  <a:pt x="698" y="1496"/>
                </a:lnTo>
                <a:lnTo>
                  <a:pt x="699" y="1488"/>
                </a:lnTo>
                <a:lnTo>
                  <a:pt x="700" y="1488"/>
                </a:lnTo>
                <a:lnTo>
                  <a:pt x="700" y="1496"/>
                </a:lnTo>
                <a:close/>
                <a:moveTo>
                  <a:pt x="803" y="1496"/>
                </a:moveTo>
                <a:lnTo>
                  <a:pt x="803" y="1488"/>
                </a:lnTo>
                <a:lnTo>
                  <a:pt x="804" y="1488"/>
                </a:lnTo>
                <a:lnTo>
                  <a:pt x="805" y="1496"/>
                </a:lnTo>
                <a:lnTo>
                  <a:pt x="803" y="1496"/>
                </a:lnTo>
                <a:close/>
                <a:moveTo>
                  <a:pt x="697" y="1496"/>
                </a:moveTo>
                <a:lnTo>
                  <a:pt x="696" y="1496"/>
                </a:lnTo>
                <a:lnTo>
                  <a:pt x="696" y="1488"/>
                </a:lnTo>
                <a:lnTo>
                  <a:pt x="697" y="1488"/>
                </a:lnTo>
                <a:lnTo>
                  <a:pt x="697" y="1496"/>
                </a:lnTo>
                <a:close/>
                <a:moveTo>
                  <a:pt x="806" y="1496"/>
                </a:moveTo>
                <a:lnTo>
                  <a:pt x="806" y="1488"/>
                </a:lnTo>
                <a:lnTo>
                  <a:pt x="807" y="1488"/>
                </a:lnTo>
                <a:lnTo>
                  <a:pt x="807" y="1496"/>
                </a:lnTo>
                <a:lnTo>
                  <a:pt x="806" y="1496"/>
                </a:lnTo>
                <a:close/>
                <a:moveTo>
                  <a:pt x="809" y="1496"/>
                </a:moveTo>
                <a:lnTo>
                  <a:pt x="808" y="1488"/>
                </a:lnTo>
                <a:lnTo>
                  <a:pt x="809" y="1488"/>
                </a:lnTo>
                <a:lnTo>
                  <a:pt x="810" y="1496"/>
                </a:lnTo>
                <a:lnTo>
                  <a:pt x="809" y="1496"/>
                </a:lnTo>
                <a:close/>
                <a:moveTo>
                  <a:pt x="681" y="1495"/>
                </a:moveTo>
                <a:lnTo>
                  <a:pt x="679" y="1495"/>
                </a:lnTo>
                <a:lnTo>
                  <a:pt x="680" y="1487"/>
                </a:lnTo>
                <a:lnTo>
                  <a:pt x="681" y="1487"/>
                </a:lnTo>
                <a:lnTo>
                  <a:pt x="681" y="1495"/>
                </a:lnTo>
                <a:close/>
                <a:moveTo>
                  <a:pt x="678" y="1495"/>
                </a:moveTo>
                <a:lnTo>
                  <a:pt x="676" y="1494"/>
                </a:lnTo>
                <a:lnTo>
                  <a:pt x="677" y="1486"/>
                </a:lnTo>
                <a:lnTo>
                  <a:pt x="679" y="1487"/>
                </a:lnTo>
                <a:lnTo>
                  <a:pt x="678" y="1495"/>
                </a:lnTo>
                <a:close/>
                <a:moveTo>
                  <a:pt x="825" y="1494"/>
                </a:moveTo>
                <a:lnTo>
                  <a:pt x="824" y="1486"/>
                </a:lnTo>
                <a:lnTo>
                  <a:pt x="826" y="1486"/>
                </a:lnTo>
                <a:lnTo>
                  <a:pt x="826" y="1494"/>
                </a:lnTo>
                <a:lnTo>
                  <a:pt x="825" y="1494"/>
                </a:lnTo>
                <a:close/>
                <a:moveTo>
                  <a:pt x="675" y="1494"/>
                </a:moveTo>
                <a:lnTo>
                  <a:pt x="674" y="1494"/>
                </a:lnTo>
                <a:lnTo>
                  <a:pt x="675" y="1486"/>
                </a:lnTo>
                <a:lnTo>
                  <a:pt x="676" y="1486"/>
                </a:lnTo>
                <a:lnTo>
                  <a:pt x="675" y="1494"/>
                </a:lnTo>
                <a:close/>
                <a:moveTo>
                  <a:pt x="828" y="1494"/>
                </a:moveTo>
                <a:lnTo>
                  <a:pt x="827" y="1486"/>
                </a:lnTo>
                <a:lnTo>
                  <a:pt x="828" y="1486"/>
                </a:lnTo>
                <a:lnTo>
                  <a:pt x="829" y="1494"/>
                </a:lnTo>
                <a:lnTo>
                  <a:pt x="828" y="1494"/>
                </a:lnTo>
                <a:close/>
                <a:moveTo>
                  <a:pt x="830" y="1494"/>
                </a:moveTo>
                <a:lnTo>
                  <a:pt x="830" y="1486"/>
                </a:lnTo>
                <a:lnTo>
                  <a:pt x="831" y="1486"/>
                </a:lnTo>
                <a:lnTo>
                  <a:pt x="832" y="1494"/>
                </a:lnTo>
                <a:lnTo>
                  <a:pt x="830" y="1494"/>
                </a:lnTo>
                <a:close/>
                <a:moveTo>
                  <a:pt x="659" y="1493"/>
                </a:moveTo>
                <a:lnTo>
                  <a:pt x="658" y="1492"/>
                </a:lnTo>
                <a:lnTo>
                  <a:pt x="659" y="1484"/>
                </a:lnTo>
                <a:lnTo>
                  <a:pt x="660" y="1485"/>
                </a:lnTo>
                <a:lnTo>
                  <a:pt x="659" y="1493"/>
                </a:lnTo>
                <a:close/>
                <a:moveTo>
                  <a:pt x="656" y="1492"/>
                </a:moveTo>
                <a:lnTo>
                  <a:pt x="655" y="1492"/>
                </a:lnTo>
                <a:lnTo>
                  <a:pt x="656" y="1484"/>
                </a:lnTo>
                <a:lnTo>
                  <a:pt x="657" y="1484"/>
                </a:lnTo>
                <a:lnTo>
                  <a:pt x="656" y="1492"/>
                </a:lnTo>
                <a:close/>
                <a:moveTo>
                  <a:pt x="846" y="1492"/>
                </a:moveTo>
                <a:lnTo>
                  <a:pt x="845" y="1484"/>
                </a:lnTo>
                <a:lnTo>
                  <a:pt x="847" y="1484"/>
                </a:lnTo>
                <a:lnTo>
                  <a:pt x="848" y="1492"/>
                </a:lnTo>
                <a:lnTo>
                  <a:pt x="846" y="1492"/>
                </a:lnTo>
                <a:close/>
                <a:moveTo>
                  <a:pt x="654" y="1492"/>
                </a:moveTo>
                <a:lnTo>
                  <a:pt x="652" y="1492"/>
                </a:lnTo>
                <a:lnTo>
                  <a:pt x="654" y="1484"/>
                </a:lnTo>
                <a:lnTo>
                  <a:pt x="655" y="1484"/>
                </a:lnTo>
                <a:lnTo>
                  <a:pt x="654" y="1492"/>
                </a:lnTo>
                <a:close/>
                <a:moveTo>
                  <a:pt x="849" y="1492"/>
                </a:moveTo>
                <a:lnTo>
                  <a:pt x="848" y="1484"/>
                </a:lnTo>
                <a:lnTo>
                  <a:pt x="849" y="1484"/>
                </a:lnTo>
                <a:lnTo>
                  <a:pt x="850" y="1491"/>
                </a:lnTo>
                <a:lnTo>
                  <a:pt x="849" y="1492"/>
                </a:lnTo>
                <a:close/>
                <a:moveTo>
                  <a:pt x="852" y="1491"/>
                </a:moveTo>
                <a:lnTo>
                  <a:pt x="851" y="1483"/>
                </a:lnTo>
                <a:lnTo>
                  <a:pt x="852" y="1483"/>
                </a:lnTo>
                <a:lnTo>
                  <a:pt x="853" y="1491"/>
                </a:lnTo>
                <a:lnTo>
                  <a:pt x="852" y="1491"/>
                </a:lnTo>
                <a:close/>
                <a:moveTo>
                  <a:pt x="638" y="1490"/>
                </a:moveTo>
                <a:lnTo>
                  <a:pt x="636" y="1489"/>
                </a:lnTo>
                <a:lnTo>
                  <a:pt x="637" y="1482"/>
                </a:lnTo>
                <a:lnTo>
                  <a:pt x="639" y="1482"/>
                </a:lnTo>
                <a:lnTo>
                  <a:pt x="638" y="1490"/>
                </a:lnTo>
                <a:close/>
                <a:moveTo>
                  <a:pt x="635" y="1489"/>
                </a:moveTo>
                <a:lnTo>
                  <a:pt x="634" y="1489"/>
                </a:lnTo>
                <a:lnTo>
                  <a:pt x="635" y="1481"/>
                </a:lnTo>
                <a:lnTo>
                  <a:pt x="636" y="1481"/>
                </a:lnTo>
                <a:lnTo>
                  <a:pt x="635" y="1489"/>
                </a:lnTo>
                <a:close/>
                <a:moveTo>
                  <a:pt x="868" y="1489"/>
                </a:moveTo>
                <a:lnTo>
                  <a:pt x="867" y="1481"/>
                </a:lnTo>
                <a:lnTo>
                  <a:pt x="868" y="1481"/>
                </a:lnTo>
                <a:lnTo>
                  <a:pt x="869" y="1489"/>
                </a:lnTo>
                <a:lnTo>
                  <a:pt x="868" y="1489"/>
                </a:lnTo>
                <a:close/>
                <a:moveTo>
                  <a:pt x="632" y="1489"/>
                </a:moveTo>
                <a:lnTo>
                  <a:pt x="631" y="1489"/>
                </a:lnTo>
                <a:lnTo>
                  <a:pt x="632" y="1481"/>
                </a:lnTo>
                <a:lnTo>
                  <a:pt x="633" y="1481"/>
                </a:lnTo>
                <a:lnTo>
                  <a:pt x="632" y="1489"/>
                </a:lnTo>
                <a:close/>
                <a:moveTo>
                  <a:pt x="871" y="1489"/>
                </a:moveTo>
                <a:lnTo>
                  <a:pt x="869" y="1481"/>
                </a:lnTo>
                <a:lnTo>
                  <a:pt x="871" y="1480"/>
                </a:lnTo>
                <a:lnTo>
                  <a:pt x="872" y="1488"/>
                </a:lnTo>
                <a:lnTo>
                  <a:pt x="871" y="1489"/>
                </a:lnTo>
                <a:close/>
                <a:moveTo>
                  <a:pt x="873" y="1488"/>
                </a:moveTo>
                <a:lnTo>
                  <a:pt x="872" y="1480"/>
                </a:lnTo>
                <a:lnTo>
                  <a:pt x="873" y="1480"/>
                </a:lnTo>
                <a:lnTo>
                  <a:pt x="875" y="1488"/>
                </a:lnTo>
                <a:lnTo>
                  <a:pt x="873" y="1488"/>
                </a:lnTo>
                <a:close/>
                <a:moveTo>
                  <a:pt x="616" y="1486"/>
                </a:moveTo>
                <a:lnTo>
                  <a:pt x="615" y="1486"/>
                </a:lnTo>
                <a:lnTo>
                  <a:pt x="616" y="1478"/>
                </a:lnTo>
                <a:lnTo>
                  <a:pt x="618" y="1478"/>
                </a:lnTo>
                <a:lnTo>
                  <a:pt x="616" y="1486"/>
                </a:lnTo>
                <a:close/>
                <a:moveTo>
                  <a:pt x="614" y="1486"/>
                </a:moveTo>
                <a:lnTo>
                  <a:pt x="612" y="1485"/>
                </a:lnTo>
                <a:lnTo>
                  <a:pt x="614" y="1478"/>
                </a:lnTo>
                <a:lnTo>
                  <a:pt x="615" y="1478"/>
                </a:lnTo>
                <a:lnTo>
                  <a:pt x="614" y="1486"/>
                </a:lnTo>
                <a:close/>
                <a:moveTo>
                  <a:pt x="889" y="1485"/>
                </a:moveTo>
                <a:lnTo>
                  <a:pt x="888" y="1477"/>
                </a:lnTo>
                <a:lnTo>
                  <a:pt x="889" y="1477"/>
                </a:lnTo>
                <a:lnTo>
                  <a:pt x="891" y="1485"/>
                </a:lnTo>
                <a:lnTo>
                  <a:pt x="889" y="1485"/>
                </a:lnTo>
                <a:close/>
                <a:moveTo>
                  <a:pt x="611" y="1485"/>
                </a:moveTo>
                <a:lnTo>
                  <a:pt x="610" y="1485"/>
                </a:lnTo>
                <a:lnTo>
                  <a:pt x="611" y="1477"/>
                </a:lnTo>
                <a:lnTo>
                  <a:pt x="613" y="1477"/>
                </a:lnTo>
                <a:lnTo>
                  <a:pt x="611" y="1485"/>
                </a:lnTo>
                <a:close/>
                <a:moveTo>
                  <a:pt x="892" y="1485"/>
                </a:moveTo>
                <a:lnTo>
                  <a:pt x="890" y="1477"/>
                </a:lnTo>
                <a:lnTo>
                  <a:pt x="892" y="1477"/>
                </a:lnTo>
                <a:lnTo>
                  <a:pt x="893" y="1485"/>
                </a:lnTo>
                <a:lnTo>
                  <a:pt x="892" y="1485"/>
                </a:lnTo>
                <a:close/>
                <a:moveTo>
                  <a:pt x="895" y="1484"/>
                </a:moveTo>
                <a:lnTo>
                  <a:pt x="893" y="1476"/>
                </a:lnTo>
                <a:lnTo>
                  <a:pt x="894" y="1476"/>
                </a:lnTo>
                <a:lnTo>
                  <a:pt x="896" y="1484"/>
                </a:lnTo>
                <a:lnTo>
                  <a:pt x="895" y="1484"/>
                </a:lnTo>
                <a:close/>
                <a:moveTo>
                  <a:pt x="595" y="1482"/>
                </a:moveTo>
                <a:lnTo>
                  <a:pt x="594" y="1482"/>
                </a:lnTo>
                <a:lnTo>
                  <a:pt x="595" y="1474"/>
                </a:lnTo>
                <a:lnTo>
                  <a:pt x="597" y="1474"/>
                </a:lnTo>
                <a:lnTo>
                  <a:pt x="595" y="1482"/>
                </a:lnTo>
                <a:close/>
                <a:moveTo>
                  <a:pt x="592" y="1481"/>
                </a:moveTo>
                <a:lnTo>
                  <a:pt x="591" y="1481"/>
                </a:lnTo>
                <a:lnTo>
                  <a:pt x="593" y="1473"/>
                </a:lnTo>
                <a:lnTo>
                  <a:pt x="594" y="1474"/>
                </a:lnTo>
                <a:lnTo>
                  <a:pt x="592" y="1481"/>
                </a:lnTo>
                <a:close/>
                <a:moveTo>
                  <a:pt x="911" y="1481"/>
                </a:moveTo>
                <a:lnTo>
                  <a:pt x="909" y="1473"/>
                </a:lnTo>
                <a:lnTo>
                  <a:pt x="910" y="1473"/>
                </a:lnTo>
                <a:lnTo>
                  <a:pt x="912" y="1481"/>
                </a:lnTo>
                <a:lnTo>
                  <a:pt x="911" y="1481"/>
                </a:lnTo>
                <a:close/>
                <a:moveTo>
                  <a:pt x="590" y="1481"/>
                </a:moveTo>
                <a:lnTo>
                  <a:pt x="588" y="1481"/>
                </a:lnTo>
                <a:lnTo>
                  <a:pt x="590" y="1473"/>
                </a:lnTo>
                <a:lnTo>
                  <a:pt x="591" y="1473"/>
                </a:lnTo>
                <a:lnTo>
                  <a:pt x="590" y="1481"/>
                </a:lnTo>
                <a:close/>
                <a:moveTo>
                  <a:pt x="913" y="1481"/>
                </a:moveTo>
                <a:lnTo>
                  <a:pt x="912" y="1473"/>
                </a:lnTo>
                <a:lnTo>
                  <a:pt x="913" y="1472"/>
                </a:lnTo>
                <a:lnTo>
                  <a:pt x="915" y="1480"/>
                </a:lnTo>
                <a:lnTo>
                  <a:pt x="913" y="1481"/>
                </a:lnTo>
                <a:close/>
                <a:moveTo>
                  <a:pt x="916" y="1480"/>
                </a:moveTo>
                <a:lnTo>
                  <a:pt x="914" y="1472"/>
                </a:lnTo>
                <a:lnTo>
                  <a:pt x="915" y="1472"/>
                </a:lnTo>
                <a:lnTo>
                  <a:pt x="917" y="1480"/>
                </a:lnTo>
                <a:lnTo>
                  <a:pt x="916" y="1480"/>
                </a:lnTo>
                <a:close/>
                <a:moveTo>
                  <a:pt x="574" y="1477"/>
                </a:moveTo>
                <a:lnTo>
                  <a:pt x="573" y="1477"/>
                </a:lnTo>
                <a:lnTo>
                  <a:pt x="575" y="1469"/>
                </a:lnTo>
                <a:lnTo>
                  <a:pt x="576" y="1469"/>
                </a:lnTo>
                <a:lnTo>
                  <a:pt x="574" y="1477"/>
                </a:lnTo>
                <a:close/>
                <a:moveTo>
                  <a:pt x="571" y="1477"/>
                </a:moveTo>
                <a:lnTo>
                  <a:pt x="570" y="1476"/>
                </a:lnTo>
                <a:lnTo>
                  <a:pt x="572" y="1469"/>
                </a:lnTo>
                <a:lnTo>
                  <a:pt x="573" y="1469"/>
                </a:lnTo>
                <a:lnTo>
                  <a:pt x="571" y="1477"/>
                </a:lnTo>
                <a:close/>
                <a:moveTo>
                  <a:pt x="932" y="1476"/>
                </a:moveTo>
                <a:lnTo>
                  <a:pt x="930" y="1468"/>
                </a:lnTo>
                <a:lnTo>
                  <a:pt x="931" y="1468"/>
                </a:lnTo>
                <a:lnTo>
                  <a:pt x="933" y="1476"/>
                </a:lnTo>
                <a:lnTo>
                  <a:pt x="932" y="1476"/>
                </a:lnTo>
                <a:close/>
                <a:moveTo>
                  <a:pt x="569" y="1476"/>
                </a:moveTo>
                <a:lnTo>
                  <a:pt x="567" y="1476"/>
                </a:lnTo>
                <a:lnTo>
                  <a:pt x="569" y="1468"/>
                </a:lnTo>
                <a:lnTo>
                  <a:pt x="571" y="1468"/>
                </a:lnTo>
                <a:lnTo>
                  <a:pt x="569" y="1476"/>
                </a:lnTo>
                <a:close/>
                <a:moveTo>
                  <a:pt x="934" y="1476"/>
                </a:moveTo>
                <a:lnTo>
                  <a:pt x="932" y="1468"/>
                </a:lnTo>
                <a:lnTo>
                  <a:pt x="933" y="1468"/>
                </a:lnTo>
                <a:lnTo>
                  <a:pt x="935" y="1475"/>
                </a:lnTo>
                <a:lnTo>
                  <a:pt x="934" y="1476"/>
                </a:lnTo>
                <a:close/>
                <a:moveTo>
                  <a:pt x="937" y="1475"/>
                </a:moveTo>
                <a:lnTo>
                  <a:pt x="935" y="1467"/>
                </a:lnTo>
                <a:lnTo>
                  <a:pt x="936" y="1467"/>
                </a:lnTo>
                <a:lnTo>
                  <a:pt x="938" y="1475"/>
                </a:lnTo>
                <a:lnTo>
                  <a:pt x="937" y="1475"/>
                </a:lnTo>
                <a:close/>
                <a:moveTo>
                  <a:pt x="553" y="1472"/>
                </a:moveTo>
                <a:lnTo>
                  <a:pt x="552" y="1472"/>
                </a:lnTo>
                <a:lnTo>
                  <a:pt x="554" y="1464"/>
                </a:lnTo>
                <a:lnTo>
                  <a:pt x="555" y="1464"/>
                </a:lnTo>
                <a:lnTo>
                  <a:pt x="553" y="1472"/>
                </a:lnTo>
                <a:close/>
                <a:moveTo>
                  <a:pt x="550" y="1471"/>
                </a:moveTo>
                <a:lnTo>
                  <a:pt x="549" y="1471"/>
                </a:lnTo>
                <a:lnTo>
                  <a:pt x="551" y="1463"/>
                </a:lnTo>
                <a:lnTo>
                  <a:pt x="552" y="1464"/>
                </a:lnTo>
                <a:lnTo>
                  <a:pt x="550" y="1471"/>
                </a:lnTo>
                <a:close/>
                <a:moveTo>
                  <a:pt x="953" y="1471"/>
                </a:moveTo>
                <a:lnTo>
                  <a:pt x="950" y="1463"/>
                </a:lnTo>
                <a:lnTo>
                  <a:pt x="952" y="1463"/>
                </a:lnTo>
                <a:lnTo>
                  <a:pt x="954" y="1470"/>
                </a:lnTo>
                <a:lnTo>
                  <a:pt x="953" y="1471"/>
                </a:lnTo>
                <a:close/>
                <a:moveTo>
                  <a:pt x="548" y="1471"/>
                </a:moveTo>
                <a:lnTo>
                  <a:pt x="546" y="1470"/>
                </a:lnTo>
                <a:lnTo>
                  <a:pt x="549" y="1462"/>
                </a:lnTo>
                <a:lnTo>
                  <a:pt x="550" y="1463"/>
                </a:lnTo>
                <a:lnTo>
                  <a:pt x="548" y="1471"/>
                </a:lnTo>
                <a:close/>
                <a:moveTo>
                  <a:pt x="955" y="1470"/>
                </a:moveTo>
                <a:lnTo>
                  <a:pt x="953" y="1462"/>
                </a:lnTo>
                <a:lnTo>
                  <a:pt x="954" y="1462"/>
                </a:lnTo>
                <a:lnTo>
                  <a:pt x="957" y="1470"/>
                </a:lnTo>
                <a:lnTo>
                  <a:pt x="955" y="1470"/>
                </a:lnTo>
                <a:close/>
                <a:moveTo>
                  <a:pt x="958" y="1469"/>
                </a:moveTo>
                <a:lnTo>
                  <a:pt x="956" y="1462"/>
                </a:lnTo>
                <a:lnTo>
                  <a:pt x="957" y="1461"/>
                </a:lnTo>
                <a:lnTo>
                  <a:pt x="959" y="1469"/>
                </a:lnTo>
                <a:lnTo>
                  <a:pt x="958" y="1469"/>
                </a:lnTo>
                <a:close/>
                <a:moveTo>
                  <a:pt x="532" y="1466"/>
                </a:moveTo>
                <a:lnTo>
                  <a:pt x="531" y="1466"/>
                </a:lnTo>
                <a:lnTo>
                  <a:pt x="533" y="1458"/>
                </a:lnTo>
                <a:lnTo>
                  <a:pt x="535" y="1458"/>
                </a:lnTo>
                <a:lnTo>
                  <a:pt x="532" y="1466"/>
                </a:lnTo>
                <a:close/>
                <a:moveTo>
                  <a:pt x="530" y="1465"/>
                </a:moveTo>
                <a:lnTo>
                  <a:pt x="528" y="1465"/>
                </a:lnTo>
                <a:lnTo>
                  <a:pt x="531" y="1457"/>
                </a:lnTo>
                <a:lnTo>
                  <a:pt x="532" y="1458"/>
                </a:lnTo>
                <a:lnTo>
                  <a:pt x="530" y="1465"/>
                </a:lnTo>
                <a:close/>
                <a:moveTo>
                  <a:pt x="973" y="1465"/>
                </a:moveTo>
                <a:lnTo>
                  <a:pt x="971" y="1457"/>
                </a:lnTo>
                <a:lnTo>
                  <a:pt x="972" y="1457"/>
                </a:lnTo>
                <a:lnTo>
                  <a:pt x="975" y="1464"/>
                </a:lnTo>
                <a:lnTo>
                  <a:pt x="973" y="1465"/>
                </a:lnTo>
                <a:close/>
                <a:moveTo>
                  <a:pt x="527" y="1464"/>
                </a:moveTo>
                <a:lnTo>
                  <a:pt x="526" y="1464"/>
                </a:lnTo>
                <a:lnTo>
                  <a:pt x="528" y="1456"/>
                </a:lnTo>
                <a:lnTo>
                  <a:pt x="529" y="1457"/>
                </a:lnTo>
                <a:lnTo>
                  <a:pt x="527" y="1464"/>
                </a:lnTo>
                <a:close/>
                <a:moveTo>
                  <a:pt x="976" y="1464"/>
                </a:moveTo>
                <a:lnTo>
                  <a:pt x="973" y="1456"/>
                </a:lnTo>
                <a:lnTo>
                  <a:pt x="975" y="1456"/>
                </a:lnTo>
                <a:lnTo>
                  <a:pt x="977" y="1464"/>
                </a:lnTo>
                <a:lnTo>
                  <a:pt x="976" y="1464"/>
                </a:lnTo>
                <a:close/>
                <a:moveTo>
                  <a:pt x="978" y="1463"/>
                </a:moveTo>
                <a:lnTo>
                  <a:pt x="976" y="1455"/>
                </a:lnTo>
                <a:lnTo>
                  <a:pt x="977" y="1455"/>
                </a:lnTo>
                <a:lnTo>
                  <a:pt x="980" y="1463"/>
                </a:lnTo>
                <a:lnTo>
                  <a:pt x="978" y="1463"/>
                </a:lnTo>
                <a:close/>
                <a:moveTo>
                  <a:pt x="511" y="1459"/>
                </a:moveTo>
                <a:lnTo>
                  <a:pt x="510" y="1459"/>
                </a:lnTo>
                <a:lnTo>
                  <a:pt x="513" y="1451"/>
                </a:lnTo>
                <a:lnTo>
                  <a:pt x="514" y="1452"/>
                </a:lnTo>
                <a:lnTo>
                  <a:pt x="511" y="1459"/>
                </a:lnTo>
                <a:close/>
                <a:moveTo>
                  <a:pt x="509" y="1459"/>
                </a:moveTo>
                <a:lnTo>
                  <a:pt x="508" y="1458"/>
                </a:lnTo>
                <a:lnTo>
                  <a:pt x="510" y="1451"/>
                </a:lnTo>
                <a:lnTo>
                  <a:pt x="511" y="1451"/>
                </a:lnTo>
                <a:lnTo>
                  <a:pt x="509" y="1459"/>
                </a:lnTo>
                <a:close/>
                <a:moveTo>
                  <a:pt x="994" y="1458"/>
                </a:moveTo>
                <a:lnTo>
                  <a:pt x="991" y="1450"/>
                </a:lnTo>
                <a:lnTo>
                  <a:pt x="993" y="1450"/>
                </a:lnTo>
                <a:lnTo>
                  <a:pt x="995" y="1458"/>
                </a:lnTo>
                <a:lnTo>
                  <a:pt x="994" y="1458"/>
                </a:lnTo>
                <a:close/>
                <a:moveTo>
                  <a:pt x="506" y="1458"/>
                </a:moveTo>
                <a:lnTo>
                  <a:pt x="505" y="1457"/>
                </a:lnTo>
                <a:lnTo>
                  <a:pt x="508" y="1449"/>
                </a:lnTo>
                <a:lnTo>
                  <a:pt x="509" y="1450"/>
                </a:lnTo>
                <a:lnTo>
                  <a:pt x="506" y="1458"/>
                </a:lnTo>
                <a:close/>
                <a:moveTo>
                  <a:pt x="997" y="1457"/>
                </a:moveTo>
                <a:lnTo>
                  <a:pt x="994" y="1449"/>
                </a:lnTo>
                <a:lnTo>
                  <a:pt x="995" y="1449"/>
                </a:lnTo>
                <a:lnTo>
                  <a:pt x="998" y="1457"/>
                </a:lnTo>
                <a:lnTo>
                  <a:pt x="997" y="1457"/>
                </a:lnTo>
                <a:close/>
                <a:moveTo>
                  <a:pt x="999" y="1456"/>
                </a:moveTo>
                <a:lnTo>
                  <a:pt x="996" y="1448"/>
                </a:lnTo>
                <a:lnTo>
                  <a:pt x="998" y="1448"/>
                </a:lnTo>
                <a:lnTo>
                  <a:pt x="1000" y="1456"/>
                </a:lnTo>
                <a:lnTo>
                  <a:pt x="999" y="1456"/>
                </a:lnTo>
                <a:close/>
                <a:moveTo>
                  <a:pt x="491" y="1452"/>
                </a:moveTo>
                <a:lnTo>
                  <a:pt x="490" y="1452"/>
                </a:lnTo>
                <a:lnTo>
                  <a:pt x="493" y="1444"/>
                </a:lnTo>
                <a:lnTo>
                  <a:pt x="494" y="1444"/>
                </a:lnTo>
                <a:lnTo>
                  <a:pt x="491" y="1452"/>
                </a:lnTo>
                <a:close/>
                <a:moveTo>
                  <a:pt x="489" y="1451"/>
                </a:moveTo>
                <a:lnTo>
                  <a:pt x="487" y="1451"/>
                </a:lnTo>
                <a:lnTo>
                  <a:pt x="490" y="1443"/>
                </a:lnTo>
                <a:lnTo>
                  <a:pt x="491" y="1444"/>
                </a:lnTo>
                <a:lnTo>
                  <a:pt x="489" y="1451"/>
                </a:lnTo>
                <a:close/>
                <a:moveTo>
                  <a:pt x="1014" y="1451"/>
                </a:moveTo>
                <a:lnTo>
                  <a:pt x="1011" y="1443"/>
                </a:lnTo>
                <a:lnTo>
                  <a:pt x="1013" y="1443"/>
                </a:lnTo>
                <a:lnTo>
                  <a:pt x="1015" y="1450"/>
                </a:lnTo>
                <a:lnTo>
                  <a:pt x="1014" y="1451"/>
                </a:lnTo>
                <a:close/>
                <a:moveTo>
                  <a:pt x="486" y="1450"/>
                </a:moveTo>
                <a:lnTo>
                  <a:pt x="485" y="1450"/>
                </a:lnTo>
                <a:lnTo>
                  <a:pt x="488" y="1442"/>
                </a:lnTo>
                <a:lnTo>
                  <a:pt x="489" y="1443"/>
                </a:lnTo>
                <a:lnTo>
                  <a:pt x="486" y="1450"/>
                </a:lnTo>
                <a:close/>
                <a:moveTo>
                  <a:pt x="1017" y="1450"/>
                </a:moveTo>
                <a:lnTo>
                  <a:pt x="1014" y="1442"/>
                </a:lnTo>
                <a:lnTo>
                  <a:pt x="1015" y="1442"/>
                </a:lnTo>
                <a:lnTo>
                  <a:pt x="1018" y="1449"/>
                </a:lnTo>
                <a:lnTo>
                  <a:pt x="1017" y="1450"/>
                </a:lnTo>
                <a:close/>
                <a:moveTo>
                  <a:pt x="1019" y="1449"/>
                </a:moveTo>
                <a:lnTo>
                  <a:pt x="1016" y="1441"/>
                </a:lnTo>
                <a:lnTo>
                  <a:pt x="1018" y="1441"/>
                </a:lnTo>
                <a:lnTo>
                  <a:pt x="1020" y="1448"/>
                </a:lnTo>
                <a:lnTo>
                  <a:pt x="1019" y="1449"/>
                </a:lnTo>
                <a:close/>
                <a:moveTo>
                  <a:pt x="471" y="1444"/>
                </a:moveTo>
                <a:lnTo>
                  <a:pt x="469" y="1444"/>
                </a:lnTo>
                <a:lnTo>
                  <a:pt x="472" y="1436"/>
                </a:lnTo>
                <a:lnTo>
                  <a:pt x="474" y="1437"/>
                </a:lnTo>
                <a:lnTo>
                  <a:pt x="471" y="1444"/>
                </a:lnTo>
                <a:close/>
                <a:moveTo>
                  <a:pt x="468" y="1443"/>
                </a:moveTo>
                <a:lnTo>
                  <a:pt x="467" y="1443"/>
                </a:lnTo>
                <a:lnTo>
                  <a:pt x="470" y="1435"/>
                </a:lnTo>
                <a:lnTo>
                  <a:pt x="471" y="1436"/>
                </a:lnTo>
                <a:lnTo>
                  <a:pt x="468" y="1443"/>
                </a:lnTo>
                <a:close/>
                <a:moveTo>
                  <a:pt x="1035" y="1443"/>
                </a:moveTo>
                <a:lnTo>
                  <a:pt x="1032" y="1435"/>
                </a:lnTo>
                <a:lnTo>
                  <a:pt x="1033" y="1435"/>
                </a:lnTo>
                <a:lnTo>
                  <a:pt x="1036" y="1442"/>
                </a:lnTo>
                <a:lnTo>
                  <a:pt x="1035" y="1443"/>
                </a:lnTo>
                <a:close/>
                <a:moveTo>
                  <a:pt x="466" y="1442"/>
                </a:moveTo>
                <a:lnTo>
                  <a:pt x="464" y="1442"/>
                </a:lnTo>
                <a:lnTo>
                  <a:pt x="467" y="1434"/>
                </a:lnTo>
                <a:lnTo>
                  <a:pt x="469" y="1435"/>
                </a:lnTo>
                <a:lnTo>
                  <a:pt x="466" y="1442"/>
                </a:lnTo>
                <a:close/>
                <a:moveTo>
                  <a:pt x="1037" y="1442"/>
                </a:moveTo>
                <a:lnTo>
                  <a:pt x="1034" y="1434"/>
                </a:lnTo>
                <a:lnTo>
                  <a:pt x="1035" y="1434"/>
                </a:lnTo>
                <a:lnTo>
                  <a:pt x="1038" y="1441"/>
                </a:lnTo>
                <a:lnTo>
                  <a:pt x="1037" y="1442"/>
                </a:lnTo>
                <a:close/>
                <a:moveTo>
                  <a:pt x="1039" y="1441"/>
                </a:moveTo>
                <a:lnTo>
                  <a:pt x="1036" y="1433"/>
                </a:lnTo>
                <a:lnTo>
                  <a:pt x="1038" y="1433"/>
                </a:lnTo>
                <a:lnTo>
                  <a:pt x="1041" y="1440"/>
                </a:lnTo>
                <a:lnTo>
                  <a:pt x="1039" y="1441"/>
                </a:lnTo>
                <a:close/>
                <a:moveTo>
                  <a:pt x="451" y="1436"/>
                </a:moveTo>
                <a:lnTo>
                  <a:pt x="449" y="1435"/>
                </a:lnTo>
                <a:lnTo>
                  <a:pt x="453" y="1428"/>
                </a:lnTo>
                <a:lnTo>
                  <a:pt x="454" y="1429"/>
                </a:lnTo>
                <a:lnTo>
                  <a:pt x="451" y="1436"/>
                </a:lnTo>
                <a:close/>
                <a:moveTo>
                  <a:pt x="448" y="1435"/>
                </a:moveTo>
                <a:lnTo>
                  <a:pt x="447" y="1434"/>
                </a:lnTo>
                <a:lnTo>
                  <a:pt x="450" y="1427"/>
                </a:lnTo>
                <a:lnTo>
                  <a:pt x="451" y="1427"/>
                </a:lnTo>
                <a:lnTo>
                  <a:pt x="448" y="1435"/>
                </a:lnTo>
                <a:close/>
                <a:moveTo>
                  <a:pt x="1054" y="1434"/>
                </a:moveTo>
                <a:lnTo>
                  <a:pt x="1051" y="1427"/>
                </a:lnTo>
                <a:lnTo>
                  <a:pt x="1052" y="1426"/>
                </a:lnTo>
                <a:lnTo>
                  <a:pt x="1055" y="1434"/>
                </a:lnTo>
                <a:lnTo>
                  <a:pt x="1054" y="1434"/>
                </a:lnTo>
                <a:close/>
                <a:moveTo>
                  <a:pt x="446" y="1434"/>
                </a:moveTo>
                <a:lnTo>
                  <a:pt x="445" y="1433"/>
                </a:lnTo>
                <a:lnTo>
                  <a:pt x="448" y="1426"/>
                </a:lnTo>
                <a:lnTo>
                  <a:pt x="449" y="1426"/>
                </a:lnTo>
                <a:lnTo>
                  <a:pt x="446" y="1434"/>
                </a:lnTo>
                <a:close/>
                <a:moveTo>
                  <a:pt x="1057" y="1433"/>
                </a:moveTo>
                <a:lnTo>
                  <a:pt x="1053" y="1426"/>
                </a:lnTo>
                <a:lnTo>
                  <a:pt x="1055" y="1425"/>
                </a:lnTo>
                <a:lnTo>
                  <a:pt x="1058" y="1433"/>
                </a:lnTo>
                <a:lnTo>
                  <a:pt x="1057" y="1433"/>
                </a:lnTo>
                <a:close/>
                <a:moveTo>
                  <a:pt x="1059" y="1432"/>
                </a:moveTo>
                <a:lnTo>
                  <a:pt x="1056" y="1425"/>
                </a:lnTo>
                <a:lnTo>
                  <a:pt x="1057" y="1424"/>
                </a:lnTo>
                <a:lnTo>
                  <a:pt x="1060" y="1432"/>
                </a:lnTo>
                <a:lnTo>
                  <a:pt x="1059" y="1432"/>
                </a:lnTo>
                <a:close/>
                <a:moveTo>
                  <a:pt x="431" y="1427"/>
                </a:moveTo>
                <a:lnTo>
                  <a:pt x="430" y="1426"/>
                </a:lnTo>
                <a:lnTo>
                  <a:pt x="433" y="1419"/>
                </a:lnTo>
                <a:lnTo>
                  <a:pt x="434" y="1420"/>
                </a:lnTo>
                <a:lnTo>
                  <a:pt x="431" y="1427"/>
                </a:lnTo>
                <a:close/>
                <a:moveTo>
                  <a:pt x="428" y="1426"/>
                </a:moveTo>
                <a:lnTo>
                  <a:pt x="427" y="1425"/>
                </a:lnTo>
                <a:lnTo>
                  <a:pt x="431" y="1418"/>
                </a:lnTo>
                <a:lnTo>
                  <a:pt x="432" y="1419"/>
                </a:lnTo>
                <a:lnTo>
                  <a:pt x="428" y="1426"/>
                </a:lnTo>
                <a:close/>
                <a:moveTo>
                  <a:pt x="1074" y="1425"/>
                </a:moveTo>
                <a:lnTo>
                  <a:pt x="1071" y="1418"/>
                </a:lnTo>
                <a:lnTo>
                  <a:pt x="1072" y="1418"/>
                </a:lnTo>
                <a:lnTo>
                  <a:pt x="1075" y="1425"/>
                </a:lnTo>
                <a:lnTo>
                  <a:pt x="1074" y="1425"/>
                </a:lnTo>
                <a:close/>
                <a:moveTo>
                  <a:pt x="426" y="1425"/>
                </a:moveTo>
                <a:lnTo>
                  <a:pt x="425" y="1424"/>
                </a:lnTo>
                <a:lnTo>
                  <a:pt x="428" y="1417"/>
                </a:lnTo>
                <a:lnTo>
                  <a:pt x="429" y="1417"/>
                </a:lnTo>
                <a:lnTo>
                  <a:pt x="426" y="1425"/>
                </a:lnTo>
                <a:close/>
                <a:moveTo>
                  <a:pt x="1076" y="1424"/>
                </a:moveTo>
                <a:lnTo>
                  <a:pt x="1073" y="1417"/>
                </a:lnTo>
                <a:lnTo>
                  <a:pt x="1074" y="1416"/>
                </a:lnTo>
                <a:lnTo>
                  <a:pt x="1078" y="1424"/>
                </a:lnTo>
                <a:lnTo>
                  <a:pt x="1076" y="1424"/>
                </a:lnTo>
                <a:close/>
                <a:moveTo>
                  <a:pt x="1079" y="1423"/>
                </a:moveTo>
                <a:lnTo>
                  <a:pt x="1075" y="1416"/>
                </a:lnTo>
                <a:lnTo>
                  <a:pt x="1076" y="1415"/>
                </a:lnTo>
                <a:lnTo>
                  <a:pt x="1080" y="1422"/>
                </a:lnTo>
                <a:lnTo>
                  <a:pt x="1079" y="1423"/>
                </a:lnTo>
                <a:close/>
                <a:moveTo>
                  <a:pt x="411" y="1418"/>
                </a:moveTo>
                <a:lnTo>
                  <a:pt x="410" y="1417"/>
                </a:lnTo>
                <a:lnTo>
                  <a:pt x="414" y="1410"/>
                </a:lnTo>
                <a:lnTo>
                  <a:pt x="415" y="1410"/>
                </a:lnTo>
                <a:lnTo>
                  <a:pt x="411" y="1418"/>
                </a:lnTo>
                <a:close/>
                <a:moveTo>
                  <a:pt x="409" y="1416"/>
                </a:moveTo>
                <a:lnTo>
                  <a:pt x="408" y="1416"/>
                </a:lnTo>
                <a:lnTo>
                  <a:pt x="412" y="1409"/>
                </a:lnTo>
                <a:lnTo>
                  <a:pt x="413" y="1409"/>
                </a:lnTo>
                <a:lnTo>
                  <a:pt x="409" y="1416"/>
                </a:lnTo>
                <a:close/>
                <a:moveTo>
                  <a:pt x="1093" y="1416"/>
                </a:moveTo>
                <a:lnTo>
                  <a:pt x="1090" y="1409"/>
                </a:lnTo>
                <a:lnTo>
                  <a:pt x="1091" y="1408"/>
                </a:lnTo>
                <a:lnTo>
                  <a:pt x="1094" y="1415"/>
                </a:lnTo>
                <a:lnTo>
                  <a:pt x="1093" y="1416"/>
                </a:lnTo>
                <a:close/>
                <a:moveTo>
                  <a:pt x="407" y="1415"/>
                </a:moveTo>
                <a:lnTo>
                  <a:pt x="406" y="1414"/>
                </a:lnTo>
                <a:lnTo>
                  <a:pt x="409" y="1407"/>
                </a:lnTo>
                <a:lnTo>
                  <a:pt x="410" y="1408"/>
                </a:lnTo>
                <a:lnTo>
                  <a:pt x="407" y="1415"/>
                </a:lnTo>
                <a:close/>
                <a:moveTo>
                  <a:pt x="1096" y="1415"/>
                </a:moveTo>
                <a:lnTo>
                  <a:pt x="1092" y="1407"/>
                </a:lnTo>
                <a:lnTo>
                  <a:pt x="1093" y="1407"/>
                </a:lnTo>
                <a:lnTo>
                  <a:pt x="1097" y="1414"/>
                </a:lnTo>
                <a:lnTo>
                  <a:pt x="1096" y="1415"/>
                </a:lnTo>
                <a:close/>
                <a:moveTo>
                  <a:pt x="1098" y="1413"/>
                </a:moveTo>
                <a:lnTo>
                  <a:pt x="1094" y="1406"/>
                </a:lnTo>
                <a:lnTo>
                  <a:pt x="1095" y="1406"/>
                </a:lnTo>
                <a:lnTo>
                  <a:pt x="1099" y="1413"/>
                </a:lnTo>
                <a:lnTo>
                  <a:pt x="1098" y="1413"/>
                </a:lnTo>
                <a:close/>
                <a:moveTo>
                  <a:pt x="392" y="1408"/>
                </a:moveTo>
                <a:lnTo>
                  <a:pt x="391" y="1407"/>
                </a:lnTo>
                <a:lnTo>
                  <a:pt x="395" y="1400"/>
                </a:lnTo>
                <a:lnTo>
                  <a:pt x="396" y="1400"/>
                </a:lnTo>
                <a:lnTo>
                  <a:pt x="392" y="1408"/>
                </a:lnTo>
                <a:close/>
                <a:moveTo>
                  <a:pt x="390" y="1406"/>
                </a:moveTo>
                <a:lnTo>
                  <a:pt x="389" y="1406"/>
                </a:lnTo>
                <a:lnTo>
                  <a:pt x="392" y="1399"/>
                </a:lnTo>
                <a:lnTo>
                  <a:pt x="394" y="1399"/>
                </a:lnTo>
                <a:lnTo>
                  <a:pt x="390" y="1406"/>
                </a:lnTo>
                <a:close/>
                <a:moveTo>
                  <a:pt x="1112" y="1406"/>
                </a:moveTo>
                <a:lnTo>
                  <a:pt x="1109" y="1399"/>
                </a:lnTo>
                <a:lnTo>
                  <a:pt x="1110" y="1398"/>
                </a:lnTo>
                <a:lnTo>
                  <a:pt x="1114" y="1405"/>
                </a:lnTo>
                <a:lnTo>
                  <a:pt x="1112" y="1406"/>
                </a:lnTo>
                <a:close/>
                <a:moveTo>
                  <a:pt x="387" y="1405"/>
                </a:moveTo>
                <a:lnTo>
                  <a:pt x="386" y="1404"/>
                </a:lnTo>
                <a:lnTo>
                  <a:pt x="390" y="1397"/>
                </a:lnTo>
                <a:lnTo>
                  <a:pt x="391" y="1398"/>
                </a:lnTo>
                <a:lnTo>
                  <a:pt x="387" y="1405"/>
                </a:lnTo>
                <a:close/>
                <a:moveTo>
                  <a:pt x="1115" y="1404"/>
                </a:moveTo>
                <a:lnTo>
                  <a:pt x="1111" y="1397"/>
                </a:lnTo>
                <a:lnTo>
                  <a:pt x="1112" y="1397"/>
                </a:lnTo>
                <a:lnTo>
                  <a:pt x="1116" y="1404"/>
                </a:lnTo>
                <a:lnTo>
                  <a:pt x="1115" y="1404"/>
                </a:lnTo>
                <a:close/>
                <a:moveTo>
                  <a:pt x="1117" y="1403"/>
                </a:moveTo>
                <a:lnTo>
                  <a:pt x="1113" y="1396"/>
                </a:lnTo>
                <a:lnTo>
                  <a:pt x="1114" y="1396"/>
                </a:lnTo>
                <a:lnTo>
                  <a:pt x="1118" y="1403"/>
                </a:lnTo>
                <a:lnTo>
                  <a:pt x="1117" y="1403"/>
                </a:lnTo>
                <a:close/>
                <a:moveTo>
                  <a:pt x="373" y="1397"/>
                </a:moveTo>
                <a:lnTo>
                  <a:pt x="372" y="1396"/>
                </a:lnTo>
                <a:lnTo>
                  <a:pt x="376" y="1389"/>
                </a:lnTo>
                <a:lnTo>
                  <a:pt x="377" y="1390"/>
                </a:lnTo>
                <a:lnTo>
                  <a:pt x="373" y="1397"/>
                </a:lnTo>
                <a:close/>
                <a:moveTo>
                  <a:pt x="371" y="1396"/>
                </a:moveTo>
                <a:lnTo>
                  <a:pt x="370" y="1395"/>
                </a:lnTo>
                <a:lnTo>
                  <a:pt x="374" y="1388"/>
                </a:lnTo>
                <a:lnTo>
                  <a:pt x="375" y="1389"/>
                </a:lnTo>
                <a:lnTo>
                  <a:pt x="371" y="1396"/>
                </a:lnTo>
                <a:close/>
                <a:moveTo>
                  <a:pt x="1131" y="1395"/>
                </a:moveTo>
                <a:lnTo>
                  <a:pt x="1127" y="1388"/>
                </a:lnTo>
                <a:lnTo>
                  <a:pt x="1128" y="1387"/>
                </a:lnTo>
                <a:lnTo>
                  <a:pt x="1132" y="1394"/>
                </a:lnTo>
                <a:lnTo>
                  <a:pt x="1131" y="1395"/>
                </a:lnTo>
                <a:close/>
                <a:moveTo>
                  <a:pt x="369" y="1394"/>
                </a:moveTo>
                <a:lnTo>
                  <a:pt x="368" y="1394"/>
                </a:lnTo>
                <a:lnTo>
                  <a:pt x="372" y="1386"/>
                </a:lnTo>
                <a:lnTo>
                  <a:pt x="373" y="1387"/>
                </a:lnTo>
                <a:lnTo>
                  <a:pt x="369" y="1394"/>
                </a:lnTo>
                <a:close/>
                <a:moveTo>
                  <a:pt x="1133" y="1394"/>
                </a:moveTo>
                <a:lnTo>
                  <a:pt x="1129" y="1387"/>
                </a:lnTo>
                <a:lnTo>
                  <a:pt x="1130" y="1386"/>
                </a:lnTo>
                <a:lnTo>
                  <a:pt x="1134" y="1393"/>
                </a:lnTo>
                <a:lnTo>
                  <a:pt x="1133" y="1394"/>
                </a:lnTo>
                <a:close/>
                <a:moveTo>
                  <a:pt x="1136" y="1392"/>
                </a:moveTo>
                <a:lnTo>
                  <a:pt x="1132" y="1385"/>
                </a:lnTo>
                <a:lnTo>
                  <a:pt x="1133" y="1385"/>
                </a:lnTo>
                <a:lnTo>
                  <a:pt x="1137" y="1392"/>
                </a:lnTo>
                <a:lnTo>
                  <a:pt x="1136" y="1392"/>
                </a:lnTo>
                <a:close/>
                <a:moveTo>
                  <a:pt x="355" y="1386"/>
                </a:moveTo>
                <a:lnTo>
                  <a:pt x="353" y="1385"/>
                </a:lnTo>
                <a:lnTo>
                  <a:pt x="358" y="1378"/>
                </a:lnTo>
                <a:lnTo>
                  <a:pt x="359" y="1379"/>
                </a:lnTo>
                <a:lnTo>
                  <a:pt x="355" y="1386"/>
                </a:lnTo>
                <a:close/>
                <a:moveTo>
                  <a:pt x="352" y="1384"/>
                </a:moveTo>
                <a:lnTo>
                  <a:pt x="351" y="1383"/>
                </a:lnTo>
                <a:lnTo>
                  <a:pt x="355" y="1377"/>
                </a:lnTo>
                <a:lnTo>
                  <a:pt x="357" y="1377"/>
                </a:lnTo>
                <a:lnTo>
                  <a:pt x="352" y="1384"/>
                </a:lnTo>
                <a:close/>
                <a:moveTo>
                  <a:pt x="1149" y="1384"/>
                </a:moveTo>
                <a:lnTo>
                  <a:pt x="1145" y="1377"/>
                </a:lnTo>
                <a:lnTo>
                  <a:pt x="1146" y="1376"/>
                </a:lnTo>
                <a:lnTo>
                  <a:pt x="1151" y="1383"/>
                </a:lnTo>
                <a:lnTo>
                  <a:pt x="1149" y="1384"/>
                </a:lnTo>
                <a:close/>
                <a:moveTo>
                  <a:pt x="350" y="1383"/>
                </a:moveTo>
                <a:lnTo>
                  <a:pt x="349" y="1382"/>
                </a:lnTo>
                <a:lnTo>
                  <a:pt x="353" y="1375"/>
                </a:lnTo>
                <a:lnTo>
                  <a:pt x="354" y="1376"/>
                </a:lnTo>
                <a:lnTo>
                  <a:pt x="350" y="1383"/>
                </a:lnTo>
                <a:close/>
                <a:moveTo>
                  <a:pt x="1152" y="1382"/>
                </a:moveTo>
                <a:lnTo>
                  <a:pt x="1147" y="1376"/>
                </a:lnTo>
                <a:lnTo>
                  <a:pt x="1148" y="1375"/>
                </a:lnTo>
                <a:lnTo>
                  <a:pt x="1153" y="1382"/>
                </a:lnTo>
                <a:lnTo>
                  <a:pt x="1152" y="1382"/>
                </a:lnTo>
                <a:close/>
                <a:moveTo>
                  <a:pt x="1154" y="1381"/>
                </a:moveTo>
                <a:lnTo>
                  <a:pt x="1150" y="1374"/>
                </a:lnTo>
                <a:lnTo>
                  <a:pt x="1151" y="1373"/>
                </a:lnTo>
                <a:lnTo>
                  <a:pt x="1155" y="1380"/>
                </a:lnTo>
                <a:lnTo>
                  <a:pt x="1154" y="1381"/>
                </a:lnTo>
                <a:close/>
                <a:moveTo>
                  <a:pt x="336" y="1374"/>
                </a:moveTo>
                <a:lnTo>
                  <a:pt x="335" y="1373"/>
                </a:lnTo>
                <a:lnTo>
                  <a:pt x="340" y="1367"/>
                </a:lnTo>
                <a:lnTo>
                  <a:pt x="341" y="1367"/>
                </a:lnTo>
                <a:lnTo>
                  <a:pt x="336" y="1374"/>
                </a:lnTo>
                <a:close/>
                <a:moveTo>
                  <a:pt x="334" y="1372"/>
                </a:moveTo>
                <a:lnTo>
                  <a:pt x="333" y="1372"/>
                </a:lnTo>
                <a:lnTo>
                  <a:pt x="338" y="1365"/>
                </a:lnTo>
                <a:lnTo>
                  <a:pt x="339" y="1366"/>
                </a:lnTo>
                <a:lnTo>
                  <a:pt x="334" y="1372"/>
                </a:lnTo>
                <a:close/>
                <a:moveTo>
                  <a:pt x="1168" y="1372"/>
                </a:moveTo>
                <a:lnTo>
                  <a:pt x="1163" y="1365"/>
                </a:lnTo>
                <a:lnTo>
                  <a:pt x="1164" y="1365"/>
                </a:lnTo>
                <a:lnTo>
                  <a:pt x="1169" y="1371"/>
                </a:lnTo>
                <a:lnTo>
                  <a:pt x="1168" y="1372"/>
                </a:lnTo>
                <a:close/>
                <a:moveTo>
                  <a:pt x="332" y="1371"/>
                </a:moveTo>
                <a:lnTo>
                  <a:pt x="331" y="1370"/>
                </a:lnTo>
                <a:lnTo>
                  <a:pt x="335" y="1364"/>
                </a:lnTo>
                <a:lnTo>
                  <a:pt x="336" y="1364"/>
                </a:lnTo>
                <a:lnTo>
                  <a:pt x="332" y="1371"/>
                </a:lnTo>
                <a:close/>
                <a:moveTo>
                  <a:pt x="1170" y="1371"/>
                </a:moveTo>
                <a:lnTo>
                  <a:pt x="1165" y="1364"/>
                </a:lnTo>
                <a:lnTo>
                  <a:pt x="1166" y="1363"/>
                </a:lnTo>
                <a:lnTo>
                  <a:pt x="1171" y="1370"/>
                </a:lnTo>
                <a:lnTo>
                  <a:pt x="1170" y="1371"/>
                </a:lnTo>
                <a:close/>
                <a:moveTo>
                  <a:pt x="1172" y="1369"/>
                </a:moveTo>
                <a:lnTo>
                  <a:pt x="1168" y="1362"/>
                </a:lnTo>
                <a:lnTo>
                  <a:pt x="1169" y="1362"/>
                </a:lnTo>
                <a:lnTo>
                  <a:pt x="1173" y="1368"/>
                </a:lnTo>
                <a:lnTo>
                  <a:pt x="1172" y="1369"/>
                </a:lnTo>
                <a:close/>
                <a:moveTo>
                  <a:pt x="319" y="1362"/>
                </a:moveTo>
                <a:lnTo>
                  <a:pt x="318" y="1361"/>
                </a:lnTo>
                <a:lnTo>
                  <a:pt x="322" y="1354"/>
                </a:lnTo>
                <a:lnTo>
                  <a:pt x="323" y="1355"/>
                </a:lnTo>
                <a:lnTo>
                  <a:pt x="319" y="1362"/>
                </a:lnTo>
                <a:close/>
                <a:moveTo>
                  <a:pt x="317" y="1360"/>
                </a:moveTo>
                <a:lnTo>
                  <a:pt x="315" y="1359"/>
                </a:lnTo>
                <a:lnTo>
                  <a:pt x="320" y="1353"/>
                </a:lnTo>
                <a:lnTo>
                  <a:pt x="321" y="1354"/>
                </a:lnTo>
                <a:lnTo>
                  <a:pt x="317" y="1360"/>
                </a:lnTo>
                <a:close/>
                <a:moveTo>
                  <a:pt x="1185" y="1360"/>
                </a:moveTo>
                <a:lnTo>
                  <a:pt x="1181" y="1353"/>
                </a:lnTo>
                <a:lnTo>
                  <a:pt x="1182" y="1353"/>
                </a:lnTo>
                <a:lnTo>
                  <a:pt x="1186" y="1359"/>
                </a:lnTo>
                <a:lnTo>
                  <a:pt x="1185" y="1360"/>
                </a:lnTo>
                <a:close/>
                <a:moveTo>
                  <a:pt x="314" y="1359"/>
                </a:moveTo>
                <a:lnTo>
                  <a:pt x="313" y="1358"/>
                </a:lnTo>
                <a:lnTo>
                  <a:pt x="318" y="1351"/>
                </a:lnTo>
                <a:lnTo>
                  <a:pt x="319" y="1352"/>
                </a:lnTo>
                <a:lnTo>
                  <a:pt x="314" y="1359"/>
                </a:lnTo>
                <a:close/>
                <a:moveTo>
                  <a:pt x="1187" y="1358"/>
                </a:moveTo>
                <a:lnTo>
                  <a:pt x="1183" y="1352"/>
                </a:lnTo>
                <a:lnTo>
                  <a:pt x="1184" y="1351"/>
                </a:lnTo>
                <a:lnTo>
                  <a:pt x="1189" y="1358"/>
                </a:lnTo>
                <a:lnTo>
                  <a:pt x="1187" y="1358"/>
                </a:lnTo>
                <a:close/>
                <a:moveTo>
                  <a:pt x="1190" y="1357"/>
                </a:moveTo>
                <a:lnTo>
                  <a:pt x="1185" y="1350"/>
                </a:lnTo>
                <a:lnTo>
                  <a:pt x="1186" y="1350"/>
                </a:lnTo>
                <a:lnTo>
                  <a:pt x="1191" y="1356"/>
                </a:lnTo>
                <a:lnTo>
                  <a:pt x="1190" y="1357"/>
                </a:lnTo>
                <a:close/>
                <a:moveTo>
                  <a:pt x="301" y="1349"/>
                </a:moveTo>
                <a:lnTo>
                  <a:pt x="300" y="1348"/>
                </a:lnTo>
                <a:lnTo>
                  <a:pt x="305" y="1342"/>
                </a:lnTo>
                <a:lnTo>
                  <a:pt x="306" y="1343"/>
                </a:lnTo>
                <a:lnTo>
                  <a:pt x="301" y="1349"/>
                </a:lnTo>
                <a:close/>
                <a:moveTo>
                  <a:pt x="299" y="1348"/>
                </a:moveTo>
                <a:lnTo>
                  <a:pt x="298" y="1347"/>
                </a:lnTo>
                <a:lnTo>
                  <a:pt x="303" y="1340"/>
                </a:lnTo>
                <a:lnTo>
                  <a:pt x="304" y="1341"/>
                </a:lnTo>
                <a:lnTo>
                  <a:pt x="299" y="1348"/>
                </a:lnTo>
                <a:close/>
                <a:moveTo>
                  <a:pt x="1203" y="1347"/>
                </a:moveTo>
                <a:lnTo>
                  <a:pt x="1198" y="1341"/>
                </a:lnTo>
                <a:lnTo>
                  <a:pt x="1199" y="1340"/>
                </a:lnTo>
                <a:lnTo>
                  <a:pt x="1204" y="1346"/>
                </a:lnTo>
                <a:lnTo>
                  <a:pt x="1203" y="1347"/>
                </a:lnTo>
                <a:close/>
                <a:moveTo>
                  <a:pt x="297" y="1346"/>
                </a:moveTo>
                <a:lnTo>
                  <a:pt x="296" y="1345"/>
                </a:lnTo>
                <a:lnTo>
                  <a:pt x="300" y="1339"/>
                </a:lnTo>
                <a:lnTo>
                  <a:pt x="302" y="1340"/>
                </a:lnTo>
                <a:lnTo>
                  <a:pt x="297" y="1346"/>
                </a:lnTo>
                <a:close/>
                <a:moveTo>
                  <a:pt x="1205" y="1346"/>
                </a:moveTo>
                <a:lnTo>
                  <a:pt x="1200" y="1339"/>
                </a:lnTo>
                <a:lnTo>
                  <a:pt x="1201" y="1338"/>
                </a:lnTo>
                <a:lnTo>
                  <a:pt x="1206" y="1345"/>
                </a:lnTo>
                <a:lnTo>
                  <a:pt x="1205" y="1346"/>
                </a:lnTo>
                <a:close/>
                <a:moveTo>
                  <a:pt x="1207" y="1344"/>
                </a:moveTo>
                <a:lnTo>
                  <a:pt x="1202" y="1338"/>
                </a:lnTo>
                <a:lnTo>
                  <a:pt x="1203" y="1337"/>
                </a:lnTo>
                <a:lnTo>
                  <a:pt x="1208" y="1343"/>
                </a:lnTo>
                <a:lnTo>
                  <a:pt x="1207" y="1344"/>
                </a:lnTo>
                <a:close/>
                <a:moveTo>
                  <a:pt x="284" y="1336"/>
                </a:moveTo>
                <a:lnTo>
                  <a:pt x="283" y="1335"/>
                </a:lnTo>
                <a:lnTo>
                  <a:pt x="288" y="1329"/>
                </a:lnTo>
                <a:lnTo>
                  <a:pt x="289" y="1330"/>
                </a:lnTo>
                <a:lnTo>
                  <a:pt x="284" y="1336"/>
                </a:lnTo>
                <a:close/>
                <a:moveTo>
                  <a:pt x="282" y="1334"/>
                </a:moveTo>
                <a:lnTo>
                  <a:pt x="281" y="1334"/>
                </a:lnTo>
                <a:lnTo>
                  <a:pt x="286" y="1327"/>
                </a:lnTo>
                <a:lnTo>
                  <a:pt x="287" y="1328"/>
                </a:lnTo>
                <a:lnTo>
                  <a:pt x="282" y="1334"/>
                </a:lnTo>
                <a:close/>
                <a:moveTo>
                  <a:pt x="1220" y="1334"/>
                </a:moveTo>
                <a:lnTo>
                  <a:pt x="1215" y="1328"/>
                </a:lnTo>
                <a:lnTo>
                  <a:pt x="1216" y="1327"/>
                </a:lnTo>
                <a:lnTo>
                  <a:pt x="1221" y="1333"/>
                </a:lnTo>
                <a:lnTo>
                  <a:pt x="1220" y="1334"/>
                </a:lnTo>
                <a:close/>
                <a:moveTo>
                  <a:pt x="280" y="1333"/>
                </a:moveTo>
                <a:lnTo>
                  <a:pt x="279" y="1332"/>
                </a:lnTo>
                <a:lnTo>
                  <a:pt x="284" y="1326"/>
                </a:lnTo>
                <a:lnTo>
                  <a:pt x="285" y="1326"/>
                </a:lnTo>
                <a:lnTo>
                  <a:pt x="280" y="1333"/>
                </a:lnTo>
                <a:close/>
                <a:moveTo>
                  <a:pt x="1222" y="1332"/>
                </a:moveTo>
                <a:lnTo>
                  <a:pt x="1217" y="1326"/>
                </a:lnTo>
                <a:lnTo>
                  <a:pt x="1218" y="1325"/>
                </a:lnTo>
                <a:lnTo>
                  <a:pt x="1223" y="1332"/>
                </a:lnTo>
                <a:lnTo>
                  <a:pt x="1222" y="1332"/>
                </a:lnTo>
                <a:close/>
                <a:moveTo>
                  <a:pt x="1224" y="1331"/>
                </a:moveTo>
                <a:lnTo>
                  <a:pt x="1219" y="1324"/>
                </a:lnTo>
                <a:lnTo>
                  <a:pt x="1220" y="1323"/>
                </a:lnTo>
                <a:lnTo>
                  <a:pt x="1225" y="1330"/>
                </a:lnTo>
                <a:lnTo>
                  <a:pt x="1224" y="1331"/>
                </a:lnTo>
                <a:close/>
                <a:moveTo>
                  <a:pt x="267" y="1322"/>
                </a:moveTo>
                <a:lnTo>
                  <a:pt x="266" y="1321"/>
                </a:lnTo>
                <a:lnTo>
                  <a:pt x="271" y="1315"/>
                </a:lnTo>
                <a:lnTo>
                  <a:pt x="272" y="1316"/>
                </a:lnTo>
                <a:lnTo>
                  <a:pt x="267" y="1322"/>
                </a:lnTo>
                <a:close/>
                <a:moveTo>
                  <a:pt x="265" y="1320"/>
                </a:moveTo>
                <a:lnTo>
                  <a:pt x="264" y="1320"/>
                </a:lnTo>
                <a:lnTo>
                  <a:pt x="269" y="1313"/>
                </a:lnTo>
                <a:lnTo>
                  <a:pt x="270" y="1314"/>
                </a:lnTo>
                <a:lnTo>
                  <a:pt x="265" y="1320"/>
                </a:lnTo>
                <a:close/>
                <a:moveTo>
                  <a:pt x="1237" y="1320"/>
                </a:moveTo>
                <a:lnTo>
                  <a:pt x="1231" y="1314"/>
                </a:lnTo>
                <a:lnTo>
                  <a:pt x="1232" y="1313"/>
                </a:lnTo>
                <a:lnTo>
                  <a:pt x="1238" y="1319"/>
                </a:lnTo>
                <a:lnTo>
                  <a:pt x="1237" y="1320"/>
                </a:lnTo>
                <a:close/>
                <a:moveTo>
                  <a:pt x="263" y="1319"/>
                </a:moveTo>
                <a:lnTo>
                  <a:pt x="262" y="1318"/>
                </a:lnTo>
                <a:lnTo>
                  <a:pt x="267" y="1312"/>
                </a:lnTo>
                <a:lnTo>
                  <a:pt x="268" y="1313"/>
                </a:lnTo>
                <a:lnTo>
                  <a:pt x="263" y="1319"/>
                </a:lnTo>
                <a:close/>
                <a:moveTo>
                  <a:pt x="1239" y="1318"/>
                </a:moveTo>
                <a:lnTo>
                  <a:pt x="1234" y="1312"/>
                </a:lnTo>
                <a:lnTo>
                  <a:pt x="1235" y="1311"/>
                </a:lnTo>
                <a:lnTo>
                  <a:pt x="1240" y="1317"/>
                </a:lnTo>
                <a:lnTo>
                  <a:pt x="1239" y="1318"/>
                </a:lnTo>
                <a:close/>
                <a:moveTo>
                  <a:pt x="1241" y="1317"/>
                </a:moveTo>
                <a:lnTo>
                  <a:pt x="1236" y="1311"/>
                </a:lnTo>
                <a:lnTo>
                  <a:pt x="1237" y="1310"/>
                </a:lnTo>
                <a:lnTo>
                  <a:pt x="1242" y="1316"/>
                </a:lnTo>
                <a:lnTo>
                  <a:pt x="1241" y="1317"/>
                </a:lnTo>
                <a:close/>
                <a:moveTo>
                  <a:pt x="251" y="1308"/>
                </a:moveTo>
                <a:lnTo>
                  <a:pt x="250" y="1307"/>
                </a:lnTo>
                <a:lnTo>
                  <a:pt x="255" y="1301"/>
                </a:lnTo>
                <a:lnTo>
                  <a:pt x="256" y="1302"/>
                </a:lnTo>
                <a:lnTo>
                  <a:pt x="251" y="1308"/>
                </a:lnTo>
                <a:close/>
                <a:moveTo>
                  <a:pt x="249" y="1306"/>
                </a:moveTo>
                <a:lnTo>
                  <a:pt x="248" y="1305"/>
                </a:lnTo>
                <a:lnTo>
                  <a:pt x="253" y="1299"/>
                </a:lnTo>
                <a:lnTo>
                  <a:pt x="254" y="1300"/>
                </a:lnTo>
                <a:lnTo>
                  <a:pt x="249" y="1306"/>
                </a:lnTo>
                <a:close/>
                <a:moveTo>
                  <a:pt x="1253" y="1306"/>
                </a:moveTo>
                <a:lnTo>
                  <a:pt x="1248" y="1300"/>
                </a:lnTo>
                <a:lnTo>
                  <a:pt x="1248" y="1299"/>
                </a:lnTo>
                <a:lnTo>
                  <a:pt x="1254" y="1305"/>
                </a:lnTo>
                <a:lnTo>
                  <a:pt x="1253" y="1306"/>
                </a:lnTo>
                <a:close/>
                <a:moveTo>
                  <a:pt x="247" y="1304"/>
                </a:moveTo>
                <a:lnTo>
                  <a:pt x="246" y="1304"/>
                </a:lnTo>
                <a:lnTo>
                  <a:pt x="251" y="1298"/>
                </a:lnTo>
                <a:lnTo>
                  <a:pt x="252" y="1299"/>
                </a:lnTo>
                <a:lnTo>
                  <a:pt x="247" y="1304"/>
                </a:lnTo>
                <a:close/>
                <a:moveTo>
                  <a:pt x="1255" y="1304"/>
                </a:moveTo>
                <a:lnTo>
                  <a:pt x="1249" y="1298"/>
                </a:lnTo>
                <a:lnTo>
                  <a:pt x="1250" y="1297"/>
                </a:lnTo>
                <a:lnTo>
                  <a:pt x="1256" y="1303"/>
                </a:lnTo>
                <a:lnTo>
                  <a:pt x="1255" y="1304"/>
                </a:lnTo>
                <a:close/>
                <a:moveTo>
                  <a:pt x="1257" y="1302"/>
                </a:moveTo>
                <a:lnTo>
                  <a:pt x="1251" y="1296"/>
                </a:lnTo>
                <a:lnTo>
                  <a:pt x="1252" y="1296"/>
                </a:lnTo>
                <a:lnTo>
                  <a:pt x="1258" y="1301"/>
                </a:lnTo>
                <a:lnTo>
                  <a:pt x="1257" y="1302"/>
                </a:lnTo>
                <a:close/>
                <a:moveTo>
                  <a:pt x="235" y="1294"/>
                </a:moveTo>
                <a:lnTo>
                  <a:pt x="234" y="1293"/>
                </a:lnTo>
                <a:lnTo>
                  <a:pt x="240" y="1287"/>
                </a:lnTo>
                <a:lnTo>
                  <a:pt x="240" y="1288"/>
                </a:lnTo>
                <a:lnTo>
                  <a:pt x="235" y="1294"/>
                </a:lnTo>
                <a:close/>
                <a:moveTo>
                  <a:pt x="233" y="1292"/>
                </a:moveTo>
                <a:lnTo>
                  <a:pt x="232" y="1291"/>
                </a:lnTo>
                <a:lnTo>
                  <a:pt x="238" y="1285"/>
                </a:lnTo>
                <a:lnTo>
                  <a:pt x="239" y="1286"/>
                </a:lnTo>
                <a:lnTo>
                  <a:pt x="233" y="1292"/>
                </a:lnTo>
                <a:close/>
                <a:moveTo>
                  <a:pt x="1269" y="1291"/>
                </a:moveTo>
                <a:lnTo>
                  <a:pt x="1263" y="1286"/>
                </a:lnTo>
                <a:lnTo>
                  <a:pt x="1264" y="1285"/>
                </a:lnTo>
                <a:lnTo>
                  <a:pt x="1270" y="1290"/>
                </a:lnTo>
                <a:lnTo>
                  <a:pt x="1269" y="1291"/>
                </a:lnTo>
                <a:close/>
                <a:moveTo>
                  <a:pt x="231" y="1290"/>
                </a:moveTo>
                <a:lnTo>
                  <a:pt x="230" y="1289"/>
                </a:lnTo>
                <a:lnTo>
                  <a:pt x="236" y="1283"/>
                </a:lnTo>
                <a:lnTo>
                  <a:pt x="237" y="1284"/>
                </a:lnTo>
                <a:lnTo>
                  <a:pt x="231" y="1290"/>
                </a:lnTo>
                <a:close/>
                <a:moveTo>
                  <a:pt x="1271" y="1290"/>
                </a:moveTo>
                <a:lnTo>
                  <a:pt x="1265" y="1284"/>
                </a:lnTo>
                <a:lnTo>
                  <a:pt x="1266" y="1283"/>
                </a:lnTo>
                <a:lnTo>
                  <a:pt x="1272" y="1289"/>
                </a:lnTo>
                <a:lnTo>
                  <a:pt x="1271" y="1290"/>
                </a:lnTo>
                <a:close/>
                <a:moveTo>
                  <a:pt x="1272" y="1288"/>
                </a:moveTo>
                <a:lnTo>
                  <a:pt x="1267" y="1282"/>
                </a:lnTo>
                <a:lnTo>
                  <a:pt x="1268" y="1281"/>
                </a:lnTo>
                <a:lnTo>
                  <a:pt x="1273" y="1287"/>
                </a:lnTo>
                <a:lnTo>
                  <a:pt x="1272" y="1288"/>
                </a:lnTo>
                <a:close/>
                <a:moveTo>
                  <a:pt x="219" y="1279"/>
                </a:moveTo>
                <a:lnTo>
                  <a:pt x="218" y="1278"/>
                </a:lnTo>
                <a:lnTo>
                  <a:pt x="224" y="1272"/>
                </a:lnTo>
                <a:lnTo>
                  <a:pt x="225" y="1273"/>
                </a:lnTo>
                <a:lnTo>
                  <a:pt x="219" y="1279"/>
                </a:lnTo>
                <a:close/>
                <a:moveTo>
                  <a:pt x="217" y="1277"/>
                </a:moveTo>
                <a:lnTo>
                  <a:pt x="216" y="1276"/>
                </a:lnTo>
                <a:lnTo>
                  <a:pt x="222" y="1270"/>
                </a:lnTo>
                <a:lnTo>
                  <a:pt x="223" y="1271"/>
                </a:lnTo>
                <a:lnTo>
                  <a:pt x="217" y="1277"/>
                </a:lnTo>
                <a:close/>
                <a:moveTo>
                  <a:pt x="1284" y="1276"/>
                </a:moveTo>
                <a:lnTo>
                  <a:pt x="1279" y="1271"/>
                </a:lnTo>
                <a:lnTo>
                  <a:pt x="1280" y="1270"/>
                </a:lnTo>
                <a:lnTo>
                  <a:pt x="1285" y="1275"/>
                </a:lnTo>
                <a:lnTo>
                  <a:pt x="1284" y="1276"/>
                </a:lnTo>
                <a:close/>
                <a:moveTo>
                  <a:pt x="215" y="1275"/>
                </a:moveTo>
                <a:lnTo>
                  <a:pt x="215" y="1274"/>
                </a:lnTo>
                <a:lnTo>
                  <a:pt x="220" y="1268"/>
                </a:lnTo>
                <a:lnTo>
                  <a:pt x="221" y="1269"/>
                </a:lnTo>
                <a:lnTo>
                  <a:pt x="215" y="1275"/>
                </a:lnTo>
                <a:close/>
                <a:moveTo>
                  <a:pt x="1286" y="1274"/>
                </a:moveTo>
                <a:lnTo>
                  <a:pt x="1280" y="1269"/>
                </a:lnTo>
                <a:lnTo>
                  <a:pt x="1281" y="1268"/>
                </a:lnTo>
                <a:lnTo>
                  <a:pt x="1287" y="1273"/>
                </a:lnTo>
                <a:lnTo>
                  <a:pt x="1286" y="1274"/>
                </a:lnTo>
                <a:close/>
                <a:moveTo>
                  <a:pt x="1288" y="1273"/>
                </a:moveTo>
                <a:lnTo>
                  <a:pt x="1282" y="1267"/>
                </a:lnTo>
                <a:lnTo>
                  <a:pt x="1283" y="1266"/>
                </a:lnTo>
                <a:lnTo>
                  <a:pt x="1289" y="1272"/>
                </a:lnTo>
                <a:lnTo>
                  <a:pt x="1288" y="1273"/>
                </a:lnTo>
                <a:close/>
                <a:moveTo>
                  <a:pt x="204" y="1263"/>
                </a:moveTo>
                <a:lnTo>
                  <a:pt x="203" y="1262"/>
                </a:lnTo>
                <a:lnTo>
                  <a:pt x="209" y="1256"/>
                </a:lnTo>
                <a:lnTo>
                  <a:pt x="210" y="1257"/>
                </a:lnTo>
                <a:lnTo>
                  <a:pt x="204" y="1263"/>
                </a:lnTo>
                <a:close/>
                <a:moveTo>
                  <a:pt x="202" y="1261"/>
                </a:moveTo>
                <a:lnTo>
                  <a:pt x="202" y="1260"/>
                </a:lnTo>
                <a:lnTo>
                  <a:pt x="207" y="1254"/>
                </a:lnTo>
                <a:lnTo>
                  <a:pt x="208" y="1255"/>
                </a:lnTo>
                <a:lnTo>
                  <a:pt x="202" y="1261"/>
                </a:lnTo>
                <a:close/>
                <a:moveTo>
                  <a:pt x="1299" y="1261"/>
                </a:moveTo>
                <a:lnTo>
                  <a:pt x="1293" y="1255"/>
                </a:lnTo>
                <a:lnTo>
                  <a:pt x="1294" y="1254"/>
                </a:lnTo>
                <a:lnTo>
                  <a:pt x="1300" y="1260"/>
                </a:lnTo>
                <a:lnTo>
                  <a:pt x="1299" y="1261"/>
                </a:lnTo>
                <a:close/>
                <a:moveTo>
                  <a:pt x="201" y="1259"/>
                </a:moveTo>
                <a:lnTo>
                  <a:pt x="200" y="1258"/>
                </a:lnTo>
                <a:lnTo>
                  <a:pt x="206" y="1252"/>
                </a:lnTo>
                <a:lnTo>
                  <a:pt x="206" y="1253"/>
                </a:lnTo>
                <a:lnTo>
                  <a:pt x="201" y="1259"/>
                </a:lnTo>
                <a:close/>
                <a:moveTo>
                  <a:pt x="1301" y="1259"/>
                </a:moveTo>
                <a:lnTo>
                  <a:pt x="1295" y="1253"/>
                </a:lnTo>
                <a:lnTo>
                  <a:pt x="1296" y="1252"/>
                </a:lnTo>
                <a:lnTo>
                  <a:pt x="1302" y="1258"/>
                </a:lnTo>
                <a:lnTo>
                  <a:pt x="1301" y="1259"/>
                </a:lnTo>
                <a:close/>
                <a:moveTo>
                  <a:pt x="1303" y="1257"/>
                </a:moveTo>
                <a:lnTo>
                  <a:pt x="1297" y="1251"/>
                </a:lnTo>
                <a:lnTo>
                  <a:pt x="1298" y="1250"/>
                </a:lnTo>
                <a:lnTo>
                  <a:pt x="1304" y="1256"/>
                </a:lnTo>
                <a:lnTo>
                  <a:pt x="1303" y="1257"/>
                </a:lnTo>
                <a:close/>
                <a:moveTo>
                  <a:pt x="190" y="1247"/>
                </a:moveTo>
                <a:lnTo>
                  <a:pt x="189" y="1246"/>
                </a:lnTo>
                <a:lnTo>
                  <a:pt x="195" y="1241"/>
                </a:lnTo>
                <a:lnTo>
                  <a:pt x="196" y="1242"/>
                </a:lnTo>
                <a:lnTo>
                  <a:pt x="190" y="1247"/>
                </a:lnTo>
                <a:close/>
                <a:moveTo>
                  <a:pt x="188" y="1245"/>
                </a:moveTo>
                <a:lnTo>
                  <a:pt x="187" y="1244"/>
                </a:lnTo>
                <a:lnTo>
                  <a:pt x="193" y="1239"/>
                </a:lnTo>
                <a:lnTo>
                  <a:pt x="194" y="1240"/>
                </a:lnTo>
                <a:lnTo>
                  <a:pt x="188" y="1245"/>
                </a:lnTo>
                <a:close/>
                <a:moveTo>
                  <a:pt x="1314" y="1245"/>
                </a:moveTo>
                <a:lnTo>
                  <a:pt x="1308" y="1239"/>
                </a:lnTo>
                <a:lnTo>
                  <a:pt x="1308" y="1238"/>
                </a:lnTo>
                <a:lnTo>
                  <a:pt x="1314" y="1244"/>
                </a:lnTo>
                <a:lnTo>
                  <a:pt x="1314" y="1245"/>
                </a:lnTo>
                <a:close/>
                <a:moveTo>
                  <a:pt x="186" y="1243"/>
                </a:moveTo>
                <a:lnTo>
                  <a:pt x="185" y="1242"/>
                </a:lnTo>
                <a:lnTo>
                  <a:pt x="191" y="1237"/>
                </a:lnTo>
                <a:lnTo>
                  <a:pt x="192" y="1238"/>
                </a:lnTo>
                <a:lnTo>
                  <a:pt x="186" y="1243"/>
                </a:lnTo>
                <a:close/>
                <a:moveTo>
                  <a:pt x="1315" y="1243"/>
                </a:moveTo>
                <a:lnTo>
                  <a:pt x="1309" y="1237"/>
                </a:lnTo>
                <a:lnTo>
                  <a:pt x="1310" y="1236"/>
                </a:lnTo>
                <a:lnTo>
                  <a:pt x="1316" y="1242"/>
                </a:lnTo>
                <a:lnTo>
                  <a:pt x="1315" y="1243"/>
                </a:lnTo>
                <a:close/>
                <a:moveTo>
                  <a:pt x="1317" y="1241"/>
                </a:moveTo>
                <a:lnTo>
                  <a:pt x="1311" y="1235"/>
                </a:lnTo>
                <a:lnTo>
                  <a:pt x="1312" y="1234"/>
                </a:lnTo>
                <a:lnTo>
                  <a:pt x="1318" y="1240"/>
                </a:lnTo>
                <a:lnTo>
                  <a:pt x="1317" y="1241"/>
                </a:lnTo>
                <a:close/>
                <a:moveTo>
                  <a:pt x="175" y="1231"/>
                </a:moveTo>
                <a:lnTo>
                  <a:pt x="175" y="1230"/>
                </a:lnTo>
                <a:lnTo>
                  <a:pt x="181" y="1225"/>
                </a:lnTo>
                <a:lnTo>
                  <a:pt x="182" y="1226"/>
                </a:lnTo>
                <a:lnTo>
                  <a:pt x="175" y="1231"/>
                </a:lnTo>
                <a:close/>
                <a:moveTo>
                  <a:pt x="174" y="1229"/>
                </a:moveTo>
                <a:lnTo>
                  <a:pt x="173" y="1228"/>
                </a:lnTo>
                <a:lnTo>
                  <a:pt x="179" y="1223"/>
                </a:lnTo>
                <a:lnTo>
                  <a:pt x="180" y="1224"/>
                </a:lnTo>
                <a:lnTo>
                  <a:pt x="174" y="1229"/>
                </a:lnTo>
                <a:close/>
                <a:moveTo>
                  <a:pt x="1328" y="1228"/>
                </a:moveTo>
                <a:lnTo>
                  <a:pt x="1322" y="1223"/>
                </a:lnTo>
                <a:lnTo>
                  <a:pt x="1323" y="1222"/>
                </a:lnTo>
                <a:lnTo>
                  <a:pt x="1329" y="1227"/>
                </a:lnTo>
                <a:lnTo>
                  <a:pt x="1328" y="1228"/>
                </a:lnTo>
                <a:close/>
                <a:moveTo>
                  <a:pt x="172" y="1227"/>
                </a:moveTo>
                <a:lnTo>
                  <a:pt x="171" y="1226"/>
                </a:lnTo>
                <a:lnTo>
                  <a:pt x="177" y="1221"/>
                </a:lnTo>
                <a:lnTo>
                  <a:pt x="178" y="1222"/>
                </a:lnTo>
                <a:lnTo>
                  <a:pt x="172" y="1227"/>
                </a:lnTo>
                <a:close/>
                <a:moveTo>
                  <a:pt x="1330" y="1226"/>
                </a:moveTo>
                <a:lnTo>
                  <a:pt x="1323" y="1221"/>
                </a:lnTo>
                <a:lnTo>
                  <a:pt x="1324" y="1220"/>
                </a:lnTo>
                <a:lnTo>
                  <a:pt x="1330" y="1225"/>
                </a:lnTo>
                <a:lnTo>
                  <a:pt x="1330" y="1226"/>
                </a:lnTo>
                <a:close/>
                <a:moveTo>
                  <a:pt x="1331" y="1224"/>
                </a:moveTo>
                <a:lnTo>
                  <a:pt x="1325" y="1219"/>
                </a:lnTo>
                <a:lnTo>
                  <a:pt x="1326" y="1218"/>
                </a:lnTo>
                <a:lnTo>
                  <a:pt x="1332" y="1223"/>
                </a:lnTo>
                <a:lnTo>
                  <a:pt x="1331" y="1224"/>
                </a:lnTo>
                <a:close/>
                <a:moveTo>
                  <a:pt x="162" y="1214"/>
                </a:moveTo>
                <a:lnTo>
                  <a:pt x="161" y="1213"/>
                </a:lnTo>
                <a:lnTo>
                  <a:pt x="167" y="1208"/>
                </a:lnTo>
                <a:lnTo>
                  <a:pt x="168" y="1209"/>
                </a:lnTo>
                <a:lnTo>
                  <a:pt x="162" y="1214"/>
                </a:lnTo>
                <a:close/>
                <a:moveTo>
                  <a:pt x="160" y="1212"/>
                </a:moveTo>
                <a:lnTo>
                  <a:pt x="159" y="1211"/>
                </a:lnTo>
                <a:lnTo>
                  <a:pt x="166" y="1206"/>
                </a:lnTo>
                <a:lnTo>
                  <a:pt x="166" y="1207"/>
                </a:lnTo>
                <a:lnTo>
                  <a:pt x="160" y="1212"/>
                </a:lnTo>
                <a:close/>
                <a:moveTo>
                  <a:pt x="1341" y="1212"/>
                </a:moveTo>
                <a:lnTo>
                  <a:pt x="1335" y="1207"/>
                </a:lnTo>
                <a:lnTo>
                  <a:pt x="1336" y="1206"/>
                </a:lnTo>
                <a:lnTo>
                  <a:pt x="1342" y="1211"/>
                </a:lnTo>
                <a:lnTo>
                  <a:pt x="1341" y="1212"/>
                </a:lnTo>
                <a:close/>
                <a:moveTo>
                  <a:pt x="159" y="1210"/>
                </a:moveTo>
                <a:lnTo>
                  <a:pt x="158" y="1209"/>
                </a:lnTo>
                <a:lnTo>
                  <a:pt x="164" y="1204"/>
                </a:lnTo>
                <a:lnTo>
                  <a:pt x="165" y="1205"/>
                </a:lnTo>
                <a:lnTo>
                  <a:pt x="159" y="1210"/>
                </a:lnTo>
                <a:close/>
                <a:moveTo>
                  <a:pt x="1343" y="1210"/>
                </a:moveTo>
                <a:lnTo>
                  <a:pt x="1337" y="1205"/>
                </a:lnTo>
                <a:lnTo>
                  <a:pt x="1338" y="1204"/>
                </a:lnTo>
                <a:lnTo>
                  <a:pt x="1344" y="1208"/>
                </a:lnTo>
                <a:lnTo>
                  <a:pt x="1343" y="1210"/>
                </a:lnTo>
                <a:close/>
                <a:moveTo>
                  <a:pt x="1345" y="1207"/>
                </a:moveTo>
                <a:lnTo>
                  <a:pt x="1338" y="1203"/>
                </a:lnTo>
                <a:lnTo>
                  <a:pt x="1339" y="1201"/>
                </a:lnTo>
                <a:lnTo>
                  <a:pt x="1346" y="1206"/>
                </a:lnTo>
                <a:lnTo>
                  <a:pt x="1345" y="1207"/>
                </a:lnTo>
                <a:close/>
                <a:moveTo>
                  <a:pt x="149" y="1197"/>
                </a:moveTo>
                <a:lnTo>
                  <a:pt x="148" y="1196"/>
                </a:lnTo>
                <a:lnTo>
                  <a:pt x="154" y="1191"/>
                </a:lnTo>
                <a:lnTo>
                  <a:pt x="155" y="1192"/>
                </a:lnTo>
                <a:lnTo>
                  <a:pt x="149" y="1197"/>
                </a:lnTo>
                <a:close/>
                <a:moveTo>
                  <a:pt x="147" y="1195"/>
                </a:moveTo>
                <a:lnTo>
                  <a:pt x="146" y="1194"/>
                </a:lnTo>
                <a:lnTo>
                  <a:pt x="153" y="1189"/>
                </a:lnTo>
                <a:lnTo>
                  <a:pt x="154" y="1190"/>
                </a:lnTo>
                <a:lnTo>
                  <a:pt x="147" y="1195"/>
                </a:lnTo>
                <a:close/>
                <a:moveTo>
                  <a:pt x="1354" y="1194"/>
                </a:moveTo>
                <a:lnTo>
                  <a:pt x="1348" y="1189"/>
                </a:lnTo>
                <a:lnTo>
                  <a:pt x="1349" y="1188"/>
                </a:lnTo>
                <a:lnTo>
                  <a:pt x="1355" y="1193"/>
                </a:lnTo>
                <a:lnTo>
                  <a:pt x="1354" y="1194"/>
                </a:lnTo>
                <a:close/>
                <a:moveTo>
                  <a:pt x="145" y="1193"/>
                </a:moveTo>
                <a:lnTo>
                  <a:pt x="144" y="1191"/>
                </a:lnTo>
                <a:lnTo>
                  <a:pt x="151" y="1187"/>
                </a:lnTo>
                <a:lnTo>
                  <a:pt x="152" y="1188"/>
                </a:lnTo>
                <a:lnTo>
                  <a:pt x="145" y="1193"/>
                </a:lnTo>
                <a:close/>
                <a:moveTo>
                  <a:pt x="1356" y="1192"/>
                </a:moveTo>
                <a:lnTo>
                  <a:pt x="1350" y="1187"/>
                </a:lnTo>
                <a:lnTo>
                  <a:pt x="1350" y="1186"/>
                </a:lnTo>
                <a:lnTo>
                  <a:pt x="1357" y="1191"/>
                </a:lnTo>
                <a:lnTo>
                  <a:pt x="1356" y="1192"/>
                </a:lnTo>
                <a:close/>
                <a:moveTo>
                  <a:pt x="1358" y="1190"/>
                </a:moveTo>
                <a:lnTo>
                  <a:pt x="1351" y="1185"/>
                </a:lnTo>
                <a:lnTo>
                  <a:pt x="1352" y="1184"/>
                </a:lnTo>
                <a:lnTo>
                  <a:pt x="1359" y="1189"/>
                </a:lnTo>
                <a:lnTo>
                  <a:pt x="1358" y="1190"/>
                </a:lnTo>
                <a:close/>
                <a:moveTo>
                  <a:pt x="136" y="1179"/>
                </a:moveTo>
                <a:lnTo>
                  <a:pt x="135" y="1178"/>
                </a:lnTo>
                <a:lnTo>
                  <a:pt x="142" y="1174"/>
                </a:lnTo>
                <a:lnTo>
                  <a:pt x="142" y="1175"/>
                </a:lnTo>
                <a:lnTo>
                  <a:pt x="136" y="1179"/>
                </a:lnTo>
                <a:close/>
                <a:moveTo>
                  <a:pt x="134" y="1177"/>
                </a:moveTo>
                <a:lnTo>
                  <a:pt x="134" y="1176"/>
                </a:lnTo>
                <a:lnTo>
                  <a:pt x="140" y="1172"/>
                </a:lnTo>
                <a:lnTo>
                  <a:pt x="141" y="1173"/>
                </a:lnTo>
                <a:lnTo>
                  <a:pt x="134" y="1177"/>
                </a:lnTo>
                <a:close/>
                <a:moveTo>
                  <a:pt x="1367" y="1177"/>
                </a:moveTo>
                <a:lnTo>
                  <a:pt x="1361" y="1172"/>
                </a:lnTo>
                <a:lnTo>
                  <a:pt x="1362" y="1171"/>
                </a:lnTo>
                <a:lnTo>
                  <a:pt x="1368" y="1176"/>
                </a:lnTo>
                <a:lnTo>
                  <a:pt x="1367" y="1177"/>
                </a:lnTo>
                <a:close/>
                <a:moveTo>
                  <a:pt x="133" y="1175"/>
                </a:moveTo>
                <a:lnTo>
                  <a:pt x="132" y="1174"/>
                </a:lnTo>
                <a:lnTo>
                  <a:pt x="139" y="1169"/>
                </a:lnTo>
                <a:lnTo>
                  <a:pt x="139" y="1171"/>
                </a:lnTo>
                <a:lnTo>
                  <a:pt x="133" y="1175"/>
                </a:lnTo>
                <a:close/>
                <a:moveTo>
                  <a:pt x="1369" y="1175"/>
                </a:moveTo>
                <a:lnTo>
                  <a:pt x="1362" y="1170"/>
                </a:lnTo>
                <a:lnTo>
                  <a:pt x="1363" y="1169"/>
                </a:lnTo>
                <a:lnTo>
                  <a:pt x="1370" y="1173"/>
                </a:lnTo>
                <a:lnTo>
                  <a:pt x="1369" y="1175"/>
                </a:lnTo>
                <a:close/>
                <a:moveTo>
                  <a:pt x="1370" y="1172"/>
                </a:moveTo>
                <a:lnTo>
                  <a:pt x="1364" y="1168"/>
                </a:lnTo>
                <a:lnTo>
                  <a:pt x="1365" y="1167"/>
                </a:lnTo>
                <a:lnTo>
                  <a:pt x="1371" y="1171"/>
                </a:lnTo>
                <a:lnTo>
                  <a:pt x="1370" y="1172"/>
                </a:lnTo>
                <a:close/>
                <a:moveTo>
                  <a:pt x="124" y="1162"/>
                </a:moveTo>
                <a:lnTo>
                  <a:pt x="123" y="1161"/>
                </a:lnTo>
                <a:lnTo>
                  <a:pt x="130" y="1156"/>
                </a:lnTo>
                <a:lnTo>
                  <a:pt x="130" y="1157"/>
                </a:lnTo>
                <a:lnTo>
                  <a:pt x="124" y="1162"/>
                </a:lnTo>
                <a:close/>
                <a:moveTo>
                  <a:pt x="122" y="1160"/>
                </a:moveTo>
                <a:lnTo>
                  <a:pt x="122" y="1158"/>
                </a:lnTo>
                <a:lnTo>
                  <a:pt x="128" y="1154"/>
                </a:lnTo>
                <a:lnTo>
                  <a:pt x="129" y="1155"/>
                </a:lnTo>
                <a:lnTo>
                  <a:pt x="122" y="1160"/>
                </a:lnTo>
                <a:close/>
                <a:moveTo>
                  <a:pt x="1379" y="1159"/>
                </a:moveTo>
                <a:lnTo>
                  <a:pt x="1373" y="1155"/>
                </a:lnTo>
                <a:lnTo>
                  <a:pt x="1373" y="1153"/>
                </a:lnTo>
                <a:lnTo>
                  <a:pt x="1380" y="1158"/>
                </a:lnTo>
                <a:lnTo>
                  <a:pt x="1379" y="1159"/>
                </a:lnTo>
                <a:close/>
                <a:moveTo>
                  <a:pt x="121" y="1157"/>
                </a:moveTo>
                <a:lnTo>
                  <a:pt x="120" y="1156"/>
                </a:lnTo>
                <a:lnTo>
                  <a:pt x="127" y="1152"/>
                </a:lnTo>
                <a:lnTo>
                  <a:pt x="128" y="1153"/>
                </a:lnTo>
                <a:lnTo>
                  <a:pt x="121" y="1157"/>
                </a:lnTo>
                <a:close/>
                <a:moveTo>
                  <a:pt x="1381" y="1157"/>
                </a:moveTo>
                <a:lnTo>
                  <a:pt x="1374" y="1152"/>
                </a:lnTo>
                <a:lnTo>
                  <a:pt x="1375" y="1151"/>
                </a:lnTo>
                <a:lnTo>
                  <a:pt x="1382" y="1156"/>
                </a:lnTo>
                <a:lnTo>
                  <a:pt x="1381" y="1157"/>
                </a:lnTo>
                <a:close/>
                <a:moveTo>
                  <a:pt x="1382" y="1154"/>
                </a:moveTo>
                <a:lnTo>
                  <a:pt x="1376" y="1150"/>
                </a:lnTo>
                <a:lnTo>
                  <a:pt x="1376" y="1149"/>
                </a:lnTo>
                <a:lnTo>
                  <a:pt x="1383" y="1153"/>
                </a:lnTo>
                <a:lnTo>
                  <a:pt x="1382" y="1154"/>
                </a:lnTo>
                <a:close/>
                <a:moveTo>
                  <a:pt x="112" y="1144"/>
                </a:moveTo>
                <a:lnTo>
                  <a:pt x="112" y="1143"/>
                </a:lnTo>
                <a:lnTo>
                  <a:pt x="118" y="1138"/>
                </a:lnTo>
                <a:lnTo>
                  <a:pt x="119" y="1139"/>
                </a:lnTo>
                <a:lnTo>
                  <a:pt x="112" y="1144"/>
                </a:lnTo>
                <a:close/>
                <a:moveTo>
                  <a:pt x="111" y="1141"/>
                </a:moveTo>
                <a:lnTo>
                  <a:pt x="110" y="1140"/>
                </a:lnTo>
                <a:lnTo>
                  <a:pt x="117" y="1136"/>
                </a:lnTo>
                <a:lnTo>
                  <a:pt x="118" y="1137"/>
                </a:lnTo>
                <a:lnTo>
                  <a:pt x="111" y="1141"/>
                </a:lnTo>
                <a:close/>
                <a:moveTo>
                  <a:pt x="1391" y="1141"/>
                </a:moveTo>
                <a:lnTo>
                  <a:pt x="1384" y="1136"/>
                </a:lnTo>
                <a:lnTo>
                  <a:pt x="1385" y="1135"/>
                </a:lnTo>
                <a:lnTo>
                  <a:pt x="1392" y="1140"/>
                </a:lnTo>
                <a:lnTo>
                  <a:pt x="1391" y="1141"/>
                </a:lnTo>
                <a:close/>
                <a:moveTo>
                  <a:pt x="109" y="1139"/>
                </a:moveTo>
                <a:lnTo>
                  <a:pt x="109" y="1138"/>
                </a:lnTo>
                <a:lnTo>
                  <a:pt x="116" y="1134"/>
                </a:lnTo>
                <a:lnTo>
                  <a:pt x="116" y="1135"/>
                </a:lnTo>
                <a:lnTo>
                  <a:pt x="109" y="1139"/>
                </a:lnTo>
                <a:close/>
                <a:moveTo>
                  <a:pt x="1392" y="1138"/>
                </a:moveTo>
                <a:lnTo>
                  <a:pt x="1385" y="1134"/>
                </a:lnTo>
                <a:lnTo>
                  <a:pt x="1386" y="1133"/>
                </a:lnTo>
                <a:lnTo>
                  <a:pt x="1393" y="1137"/>
                </a:lnTo>
                <a:lnTo>
                  <a:pt x="1392" y="1138"/>
                </a:lnTo>
                <a:close/>
                <a:moveTo>
                  <a:pt x="1394" y="1136"/>
                </a:moveTo>
                <a:lnTo>
                  <a:pt x="1387" y="1132"/>
                </a:lnTo>
                <a:lnTo>
                  <a:pt x="1388" y="1131"/>
                </a:lnTo>
                <a:lnTo>
                  <a:pt x="1394" y="1135"/>
                </a:lnTo>
                <a:lnTo>
                  <a:pt x="1394" y="1136"/>
                </a:lnTo>
                <a:close/>
                <a:moveTo>
                  <a:pt x="101" y="1125"/>
                </a:moveTo>
                <a:lnTo>
                  <a:pt x="100" y="1124"/>
                </a:lnTo>
                <a:lnTo>
                  <a:pt x="107" y="1120"/>
                </a:lnTo>
                <a:lnTo>
                  <a:pt x="108" y="1121"/>
                </a:lnTo>
                <a:lnTo>
                  <a:pt x="101" y="1125"/>
                </a:lnTo>
                <a:close/>
                <a:moveTo>
                  <a:pt x="100" y="1123"/>
                </a:moveTo>
                <a:lnTo>
                  <a:pt x="99" y="1122"/>
                </a:lnTo>
                <a:lnTo>
                  <a:pt x="106" y="1118"/>
                </a:lnTo>
                <a:lnTo>
                  <a:pt x="107" y="1119"/>
                </a:lnTo>
                <a:lnTo>
                  <a:pt x="100" y="1123"/>
                </a:lnTo>
                <a:close/>
                <a:moveTo>
                  <a:pt x="1402" y="1122"/>
                </a:moveTo>
                <a:lnTo>
                  <a:pt x="1395" y="1118"/>
                </a:lnTo>
                <a:lnTo>
                  <a:pt x="1396" y="1117"/>
                </a:lnTo>
                <a:lnTo>
                  <a:pt x="1403" y="1121"/>
                </a:lnTo>
                <a:lnTo>
                  <a:pt x="1402" y="1122"/>
                </a:lnTo>
                <a:close/>
                <a:moveTo>
                  <a:pt x="98" y="1120"/>
                </a:moveTo>
                <a:lnTo>
                  <a:pt x="98" y="1119"/>
                </a:lnTo>
                <a:lnTo>
                  <a:pt x="104" y="1115"/>
                </a:lnTo>
                <a:lnTo>
                  <a:pt x="105" y="1116"/>
                </a:lnTo>
                <a:lnTo>
                  <a:pt x="98" y="1120"/>
                </a:lnTo>
                <a:close/>
                <a:moveTo>
                  <a:pt x="1404" y="1120"/>
                </a:moveTo>
                <a:lnTo>
                  <a:pt x="1396" y="1116"/>
                </a:lnTo>
                <a:lnTo>
                  <a:pt x="1397" y="1115"/>
                </a:lnTo>
                <a:lnTo>
                  <a:pt x="1404" y="1118"/>
                </a:lnTo>
                <a:lnTo>
                  <a:pt x="1404" y="1120"/>
                </a:lnTo>
                <a:close/>
                <a:moveTo>
                  <a:pt x="1405" y="1117"/>
                </a:moveTo>
                <a:lnTo>
                  <a:pt x="1398" y="1113"/>
                </a:lnTo>
                <a:lnTo>
                  <a:pt x="1398" y="1112"/>
                </a:lnTo>
                <a:lnTo>
                  <a:pt x="1406" y="1116"/>
                </a:lnTo>
                <a:lnTo>
                  <a:pt x="1405" y="1117"/>
                </a:lnTo>
                <a:close/>
                <a:moveTo>
                  <a:pt x="90" y="1106"/>
                </a:moveTo>
                <a:lnTo>
                  <a:pt x="90" y="1105"/>
                </a:lnTo>
                <a:lnTo>
                  <a:pt x="97" y="1101"/>
                </a:lnTo>
                <a:lnTo>
                  <a:pt x="97" y="1103"/>
                </a:lnTo>
                <a:lnTo>
                  <a:pt x="90" y="1106"/>
                </a:lnTo>
                <a:close/>
                <a:moveTo>
                  <a:pt x="89" y="1104"/>
                </a:moveTo>
                <a:lnTo>
                  <a:pt x="88" y="1103"/>
                </a:lnTo>
                <a:lnTo>
                  <a:pt x="95" y="1099"/>
                </a:lnTo>
                <a:lnTo>
                  <a:pt x="96" y="1100"/>
                </a:lnTo>
                <a:lnTo>
                  <a:pt x="89" y="1104"/>
                </a:lnTo>
                <a:close/>
                <a:moveTo>
                  <a:pt x="1413" y="1103"/>
                </a:moveTo>
                <a:lnTo>
                  <a:pt x="1406" y="1099"/>
                </a:lnTo>
                <a:lnTo>
                  <a:pt x="1406" y="1098"/>
                </a:lnTo>
                <a:lnTo>
                  <a:pt x="1413" y="1102"/>
                </a:lnTo>
                <a:lnTo>
                  <a:pt x="1413" y="1103"/>
                </a:lnTo>
                <a:close/>
                <a:moveTo>
                  <a:pt x="88" y="1102"/>
                </a:moveTo>
                <a:lnTo>
                  <a:pt x="87" y="1100"/>
                </a:lnTo>
                <a:lnTo>
                  <a:pt x="94" y="1097"/>
                </a:lnTo>
                <a:lnTo>
                  <a:pt x="95" y="1098"/>
                </a:lnTo>
                <a:lnTo>
                  <a:pt x="88" y="1102"/>
                </a:lnTo>
                <a:close/>
                <a:moveTo>
                  <a:pt x="1414" y="1101"/>
                </a:moveTo>
                <a:lnTo>
                  <a:pt x="1407" y="1097"/>
                </a:lnTo>
                <a:lnTo>
                  <a:pt x="1408" y="1096"/>
                </a:lnTo>
                <a:lnTo>
                  <a:pt x="1415" y="1100"/>
                </a:lnTo>
                <a:lnTo>
                  <a:pt x="1414" y="1101"/>
                </a:lnTo>
                <a:close/>
                <a:moveTo>
                  <a:pt x="1415" y="1098"/>
                </a:moveTo>
                <a:lnTo>
                  <a:pt x="1408" y="1095"/>
                </a:lnTo>
                <a:lnTo>
                  <a:pt x="1409" y="1094"/>
                </a:lnTo>
                <a:lnTo>
                  <a:pt x="1416" y="1097"/>
                </a:lnTo>
                <a:lnTo>
                  <a:pt x="1415" y="1098"/>
                </a:lnTo>
                <a:close/>
                <a:moveTo>
                  <a:pt x="80" y="1087"/>
                </a:moveTo>
                <a:lnTo>
                  <a:pt x="80" y="1086"/>
                </a:lnTo>
                <a:lnTo>
                  <a:pt x="87" y="1083"/>
                </a:lnTo>
                <a:lnTo>
                  <a:pt x="88" y="1084"/>
                </a:lnTo>
                <a:lnTo>
                  <a:pt x="80" y="1087"/>
                </a:lnTo>
                <a:close/>
                <a:moveTo>
                  <a:pt x="79" y="1085"/>
                </a:moveTo>
                <a:lnTo>
                  <a:pt x="79" y="1084"/>
                </a:lnTo>
                <a:lnTo>
                  <a:pt x="86" y="1080"/>
                </a:lnTo>
                <a:lnTo>
                  <a:pt x="86" y="1081"/>
                </a:lnTo>
                <a:lnTo>
                  <a:pt x="79" y="1085"/>
                </a:lnTo>
                <a:close/>
                <a:moveTo>
                  <a:pt x="1423" y="1084"/>
                </a:moveTo>
                <a:lnTo>
                  <a:pt x="1415" y="1080"/>
                </a:lnTo>
                <a:lnTo>
                  <a:pt x="1416" y="1079"/>
                </a:lnTo>
                <a:lnTo>
                  <a:pt x="1423" y="1083"/>
                </a:lnTo>
                <a:lnTo>
                  <a:pt x="1423" y="1084"/>
                </a:lnTo>
                <a:close/>
                <a:moveTo>
                  <a:pt x="78" y="1083"/>
                </a:moveTo>
                <a:lnTo>
                  <a:pt x="77" y="1081"/>
                </a:lnTo>
                <a:lnTo>
                  <a:pt x="85" y="1078"/>
                </a:lnTo>
                <a:lnTo>
                  <a:pt x="85" y="1079"/>
                </a:lnTo>
                <a:lnTo>
                  <a:pt x="78" y="1083"/>
                </a:lnTo>
                <a:close/>
                <a:moveTo>
                  <a:pt x="1424" y="1082"/>
                </a:moveTo>
                <a:lnTo>
                  <a:pt x="1417" y="1078"/>
                </a:lnTo>
                <a:lnTo>
                  <a:pt x="1417" y="1077"/>
                </a:lnTo>
                <a:lnTo>
                  <a:pt x="1424" y="1080"/>
                </a:lnTo>
                <a:lnTo>
                  <a:pt x="1424" y="1082"/>
                </a:lnTo>
                <a:close/>
                <a:moveTo>
                  <a:pt x="1425" y="1079"/>
                </a:moveTo>
                <a:lnTo>
                  <a:pt x="1418" y="1075"/>
                </a:lnTo>
                <a:lnTo>
                  <a:pt x="1418" y="1074"/>
                </a:lnTo>
                <a:lnTo>
                  <a:pt x="1426" y="1078"/>
                </a:lnTo>
                <a:lnTo>
                  <a:pt x="1425" y="1079"/>
                </a:lnTo>
                <a:close/>
                <a:moveTo>
                  <a:pt x="71" y="1068"/>
                </a:moveTo>
                <a:lnTo>
                  <a:pt x="70" y="1067"/>
                </a:lnTo>
                <a:lnTo>
                  <a:pt x="78" y="1063"/>
                </a:lnTo>
                <a:lnTo>
                  <a:pt x="78" y="1064"/>
                </a:lnTo>
                <a:lnTo>
                  <a:pt x="71" y="1068"/>
                </a:lnTo>
                <a:close/>
                <a:moveTo>
                  <a:pt x="70" y="1065"/>
                </a:moveTo>
                <a:lnTo>
                  <a:pt x="69" y="1064"/>
                </a:lnTo>
                <a:lnTo>
                  <a:pt x="77" y="1061"/>
                </a:lnTo>
                <a:lnTo>
                  <a:pt x="77" y="1062"/>
                </a:lnTo>
                <a:lnTo>
                  <a:pt x="70" y="1065"/>
                </a:lnTo>
                <a:close/>
                <a:moveTo>
                  <a:pt x="1432" y="1064"/>
                </a:moveTo>
                <a:lnTo>
                  <a:pt x="1425" y="1061"/>
                </a:lnTo>
                <a:lnTo>
                  <a:pt x="1425" y="1060"/>
                </a:lnTo>
                <a:lnTo>
                  <a:pt x="1433" y="1063"/>
                </a:lnTo>
                <a:lnTo>
                  <a:pt x="1432" y="1064"/>
                </a:lnTo>
                <a:close/>
                <a:moveTo>
                  <a:pt x="69" y="1063"/>
                </a:moveTo>
                <a:lnTo>
                  <a:pt x="68" y="1062"/>
                </a:lnTo>
                <a:lnTo>
                  <a:pt x="75" y="1058"/>
                </a:lnTo>
                <a:lnTo>
                  <a:pt x="76" y="1060"/>
                </a:lnTo>
                <a:lnTo>
                  <a:pt x="69" y="1063"/>
                </a:lnTo>
                <a:close/>
                <a:moveTo>
                  <a:pt x="1433" y="1062"/>
                </a:moveTo>
                <a:lnTo>
                  <a:pt x="1426" y="1059"/>
                </a:lnTo>
                <a:lnTo>
                  <a:pt x="1426" y="1057"/>
                </a:lnTo>
                <a:lnTo>
                  <a:pt x="1434" y="1061"/>
                </a:lnTo>
                <a:lnTo>
                  <a:pt x="1433" y="1062"/>
                </a:lnTo>
                <a:close/>
                <a:moveTo>
                  <a:pt x="1434" y="1059"/>
                </a:moveTo>
                <a:lnTo>
                  <a:pt x="1427" y="1056"/>
                </a:lnTo>
                <a:lnTo>
                  <a:pt x="1427" y="1055"/>
                </a:lnTo>
                <a:lnTo>
                  <a:pt x="1435" y="1058"/>
                </a:lnTo>
                <a:lnTo>
                  <a:pt x="1434" y="1059"/>
                </a:lnTo>
                <a:close/>
                <a:moveTo>
                  <a:pt x="62" y="1048"/>
                </a:moveTo>
                <a:lnTo>
                  <a:pt x="61" y="1047"/>
                </a:lnTo>
                <a:lnTo>
                  <a:pt x="69" y="1044"/>
                </a:lnTo>
                <a:lnTo>
                  <a:pt x="69" y="1045"/>
                </a:lnTo>
                <a:lnTo>
                  <a:pt x="62" y="1048"/>
                </a:lnTo>
                <a:close/>
                <a:moveTo>
                  <a:pt x="61" y="1046"/>
                </a:moveTo>
                <a:lnTo>
                  <a:pt x="60" y="1045"/>
                </a:lnTo>
                <a:lnTo>
                  <a:pt x="68" y="1042"/>
                </a:lnTo>
                <a:lnTo>
                  <a:pt x="68" y="1043"/>
                </a:lnTo>
                <a:lnTo>
                  <a:pt x="61" y="1046"/>
                </a:lnTo>
                <a:close/>
                <a:moveTo>
                  <a:pt x="1441" y="1045"/>
                </a:moveTo>
                <a:lnTo>
                  <a:pt x="1433" y="1042"/>
                </a:lnTo>
                <a:lnTo>
                  <a:pt x="1434" y="1040"/>
                </a:lnTo>
                <a:lnTo>
                  <a:pt x="1441" y="1043"/>
                </a:lnTo>
                <a:lnTo>
                  <a:pt x="1441" y="1045"/>
                </a:lnTo>
                <a:close/>
                <a:moveTo>
                  <a:pt x="60" y="1043"/>
                </a:moveTo>
                <a:lnTo>
                  <a:pt x="59" y="1042"/>
                </a:lnTo>
                <a:lnTo>
                  <a:pt x="67" y="1039"/>
                </a:lnTo>
                <a:lnTo>
                  <a:pt x="67" y="1040"/>
                </a:lnTo>
                <a:lnTo>
                  <a:pt x="60" y="1043"/>
                </a:lnTo>
                <a:close/>
                <a:moveTo>
                  <a:pt x="1442" y="1042"/>
                </a:moveTo>
                <a:lnTo>
                  <a:pt x="1434" y="1039"/>
                </a:lnTo>
                <a:lnTo>
                  <a:pt x="1435" y="1038"/>
                </a:lnTo>
                <a:lnTo>
                  <a:pt x="1443" y="1041"/>
                </a:lnTo>
                <a:lnTo>
                  <a:pt x="1442" y="1042"/>
                </a:lnTo>
                <a:close/>
                <a:moveTo>
                  <a:pt x="1443" y="1040"/>
                </a:moveTo>
                <a:lnTo>
                  <a:pt x="1435" y="1037"/>
                </a:lnTo>
                <a:lnTo>
                  <a:pt x="1436" y="1035"/>
                </a:lnTo>
                <a:lnTo>
                  <a:pt x="1444" y="1038"/>
                </a:lnTo>
                <a:lnTo>
                  <a:pt x="1443" y="1040"/>
                </a:lnTo>
                <a:close/>
                <a:moveTo>
                  <a:pt x="54" y="1029"/>
                </a:moveTo>
                <a:lnTo>
                  <a:pt x="53" y="1027"/>
                </a:lnTo>
                <a:lnTo>
                  <a:pt x="60" y="1024"/>
                </a:lnTo>
                <a:lnTo>
                  <a:pt x="61" y="1026"/>
                </a:lnTo>
                <a:lnTo>
                  <a:pt x="54" y="1029"/>
                </a:lnTo>
                <a:close/>
                <a:moveTo>
                  <a:pt x="53" y="1026"/>
                </a:moveTo>
                <a:lnTo>
                  <a:pt x="52" y="1025"/>
                </a:lnTo>
                <a:lnTo>
                  <a:pt x="59" y="1022"/>
                </a:lnTo>
                <a:lnTo>
                  <a:pt x="60" y="1023"/>
                </a:lnTo>
                <a:lnTo>
                  <a:pt x="53" y="1026"/>
                </a:lnTo>
                <a:close/>
                <a:moveTo>
                  <a:pt x="1449" y="1025"/>
                </a:moveTo>
                <a:lnTo>
                  <a:pt x="1442" y="1022"/>
                </a:lnTo>
                <a:lnTo>
                  <a:pt x="1442" y="1021"/>
                </a:lnTo>
                <a:lnTo>
                  <a:pt x="1450" y="1024"/>
                </a:lnTo>
                <a:lnTo>
                  <a:pt x="1449" y="1025"/>
                </a:lnTo>
                <a:close/>
                <a:moveTo>
                  <a:pt x="52" y="1024"/>
                </a:moveTo>
                <a:lnTo>
                  <a:pt x="51" y="1022"/>
                </a:lnTo>
                <a:lnTo>
                  <a:pt x="59" y="1019"/>
                </a:lnTo>
                <a:lnTo>
                  <a:pt x="59" y="1021"/>
                </a:lnTo>
                <a:lnTo>
                  <a:pt x="52" y="1024"/>
                </a:lnTo>
                <a:close/>
                <a:moveTo>
                  <a:pt x="1450" y="1022"/>
                </a:moveTo>
                <a:lnTo>
                  <a:pt x="1443" y="1019"/>
                </a:lnTo>
                <a:lnTo>
                  <a:pt x="1443" y="1018"/>
                </a:lnTo>
                <a:lnTo>
                  <a:pt x="1451" y="1021"/>
                </a:lnTo>
                <a:lnTo>
                  <a:pt x="1450" y="1022"/>
                </a:lnTo>
                <a:close/>
                <a:moveTo>
                  <a:pt x="1451" y="1020"/>
                </a:moveTo>
                <a:lnTo>
                  <a:pt x="1444" y="1017"/>
                </a:lnTo>
                <a:lnTo>
                  <a:pt x="1444" y="1016"/>
                </a:lnTo>
                <a:lnTo>
                  <a:pt x="1452" y="1019"/>
                </a:lnTo>
                <a:lnTo>
                  <a:pt x="1451" y="1020"/>
                </a:lnTo>
                <a:close/>
                <a:moveTo>
                  <a:pt x="46" y="1008"/>
                </a:moveTo>
                <a:lnTo>
                  <a:pt x="45" y="1007"/>
                </a:lnTo>
                <a:lnTo>
                  <a:pt x="53" y="1004"/>
                </a:lnTo>
                <a:lnTo>
                  <a:pt x="53" y="1006"/>
                </a:lnTo>
                <a:lnTo>
                  <a:pt x="46" y="1008"/>
                </a:lnTo>
                <a:close/>
                <a:moveTo>
                  <a:pt x="45" y="1006"/>
                </a:moveTo>
                <a:lnTo>
                  <a:pt x="44" y="1005"/>
                </a:lnTo>
                <a:lnTo>
                  <a:pt x="52" y="1002"/>
                </a:lnTo>
                <a:lnTo>
                  <a:pt x="52" y="1003"/>
                </a:lnTo>
                <a:lnTo>
                  <a:pt x="45" y="1006"/>
                </a:lnTo>
                <a:close/>
                <a:moveTo>
                  <a:pt x="1457" y="1004"/>
                </a:moveTo>
                <a:lnTo>
                  <a:pt x="1449" y="1002"/>
                </a:lnTo>
                <a:lnTo>
                  <a:pt x="1450" y="1000"/>
                </a:lnTo>
                <a:lnTo>
                  <a:pt x="1457" y="1003"/>
                </a:lnTo>
                <a:lnTo>
                  <a:pt x="1457" y="1004"/>
                </a:lnTo>
                <a:close/>
                <a:moveTo>
                  <a:pt x="44" y="1003"/>
                </a:moveTo>
                <a:lnTo>
                  <a:pt x="44" y="1002"/>
                </a:lnTo>
                <a:lnTo>
                  <a:pt x="51" y="999"/>
                </a:lnTo>
                <a:lnTo>
                  <a:pt x="52" y="1001"/>
                </a:lnTo>
                <a:lnTo>
                  <a:pt x="44" y="1003"/>
                </a:lnTo>
                <a:close/>
                <a:moveTo>
                  <a:pt x="1458" y="1002"/>
                </a:moveTo>
                <a:lnTo>
                  <a:pt x="1450" y="999"/>
                </a:lnTo>
                <a:lnTo>
                  <a:pt x="1451" y="998"/>
                </a:lnTo>
                <a:lnTo>
                  <a:pt x="1458" y="1000"/>
                </a:lnTo>
                <a:lnTo>
                  <a:pt x="1458" y="1002"/>
                </a:lnTo>
                <a:close/>
                <a:moveTo>
                  <a:pt x="1459" y="999"/>
                </a:moveTo>
                <a:lnTo>
                  <a:pt x="1451" y="997"/>
                </a:lnTo>
                <a:lnTo>
                  <a:pt x="1452" y="995"/>
                </a:lnTo>
                <a:lnTo>
                  <a:pt x="1459" y="998"/>
                </a:lnTo>
                <a:lnTo>
                  <a:pt x="1459" y="999"/>
                </a:lnTo>
                <a:close/>
                <a:moveTo>
                  <a:pt x="39" y="988"/>
                </a:moveTo>
                <a:lnTo>
                  <a:pt x="38" y="987"/>
                </a:lnTo>
                <a:lnTo>
                  <a:pt x="46" y="984"/>
                </a:lnTo>
                <a:lnTo>
                  <a:pt x="46" y="985"/>
                </a:lnTo>
                <a:lnTo>
                  <a:pt x="39" y="988"/>
                </a:lnTo>
                <a:close/>
                <a:moveTo>
                  <a:pt x="38" y="985"/>
                </a:moveTo>
                <a:lnTo>
                  <a:pt x="37" y="984"/>
                </a:lnTo>
                <a:lnTo>
                  <a:pt x="45" y="982"/>
                </a:lnTo>
                <a:lnTo>
                  <a:pt x="45" y="983"/>
                </a:lnTo>
                <a:lnTo>
                  <a:pt x="38" y="985"/>
                </a:lnTo>
                <a:close/>
                <a:moveTo>
                  <a:pt x="1464" y="984"/>
                </a:moveTo>
                <a:lnTo>
                  <a:pt x="1456" y="981"/>
                </a:lnTo>
                <a:lnTo>
                  <a:pt x="1457" y="980"/>
                </a:lnTo>
                <a:lnTo>
                  <a:pt x="1464" y="983"/>
                </a:lnTo>
                <a:lnTo>
                  <a:pt x="1464" y="984"/>
                </a:lnTo>
                <a:close/>
                <a:moveTo>
                  <a:pt x="37" y="983"/>
                </a:moveTo>
                <a:lnTo>
                  <a:pt x="37" y="982"/>
                </a:lnTo>
                <a:lnTo>
                  <a:pt x="44" y="979"/>
                </a:lnTo>
                <a:lnTo>
                  <a:pt x="45" y="980"/>
                </a:lnTo>
                <a:lnTo>
                  <a:pt x="37" y="983"/>
                </a:lnTo>
                <a:close/>
                <a:moveTo>
                  <a:pt x="1465" y="981"/>
                </a:moveTo>
                <a:lnTo>
                  <a:pt x="1457" y="979"/>
                </a:lnTo>
                <a:lnTo>
                  <a:pt x="1458" y="978"/>
                </a:lnTo>
                <a:lnTo>
                  <a:pt x="1465" y="980"/>
                </a:lnTo>
                <a:lnTo>
                  <a:pt x="1465" y="981"/>
                </a:lnTo>
                <a:close/>
                <a:moveTo>
                  <a:pt x="1466" y="979"/>
                </a:moveTo>
                <a:lnTo>
                  <a:pt x="1458" y="976"/>
                </a:lnTo>
                <a:lnTo>
                  <a:pt x="1458" y="975"/>
                </a:lnTo>
                <a:lnTo>
                  <a:pt x="1466" y="978"/>
                </a:lnTo>
                <a:lnTo>
                  <a:pt x="1466" y="979"/>
                </a:lnTo>
                <a:close/>
                <a:moveTo>
                  <a:pt x="32" y="968"/>
                </a:moveTo>
                <a:lnTo>
                  <a:pt x="32" y="966"/>
                </a:lnTo>
                <a:lnTo>
                  <a:pt x="39" y="964"/>
                </a:lnTo>
                <a:lnTo>
                  <a:pt x="40" y="965"/>
                </a:lnTo>
                <a:lnTo>
                  <a:pt x="32" y="968"/>
                </a:lnTo>
                <a:close/>
                <a:moveTo>
                  <a:pt x="31" y="965"/>
                </a:moveTo>
                <a:lnTo>
                  <a:pt x="31" y="964"/>
                </a:lnTo>
                <a:lnTo>
                  <a:pt x="39" y="961"/>
                </a:lnTo>
                <a:lnTo>
                  <a:pt x="39" y="963"/>
                </a:lnTo>
                <a:lnTo>
                  <a:pt x="31" y="965"/>
                </a:lnTo>
                <a:close/>
                <a:moveTo>
                  <a:pt x="1470" y="963"/>
                </a:moveTo>
                <a:lnTo>
                  <a:pt x="1463" y="961"/>
                </a:lnTo>
                <a:lnTo>
                  <a:pt x="1463" y="960"/>
                </a:lnTo>
                <a:lnTo>
                  <a:pt x="1471" y="962"/>
                </a:lnTo>
                <a:lnTo>
                  <a:pt x="1470" y="963"/>
                </a:lnTo>
                <a:close/>
                <a:moveTo>
                  <a:pt x="31" y="962"/>
                </a:moveTo>
                <a:lnTo>
                  <a:pt x="30" y="961"/>
                </a:lnTo>
                <a:lnTo>
                  <a:pt x="38" y="959"/>
                </a:lnTo>
                <a:lnTo>
                  <a:pt x="38" y="960"/>
                </a:lnTo>
                <a:lnTo>
                  <a:pt x="31" y="962"/>
                </a:lnTo>
                <a:close/>
                <a:moveTo>
                  <a:pt x="1471" y="961"/>
                </a:moveTo>
                <a:lnTo>
                  <a:pt x="1464" y="959"/>
                </a:lnTo>
                <a:lnTo>
                  <a:pt x="1464" y="957"/>
                </a:lnTo>
                <a:lnTo>
                  <a:pt x="1472" y="960"/>
                </a:lnTo>
                <a:lnTo>
                  <a:pt x="1471" y="961"/>
                </a:lnTo>
                <a:close/>
                <a:moveTo>
                  <a:pt x="1472" y="958"/>
                </a:moveTo>
                <a:lnTo>
                  <a:pt x="1464" y="956"/>
                </a:lnTo>
                <a:lnTo>
                  <a:pt x="1465" y="955"/>
                </a:lnTo>
                <a:lnTo>
                  <a:pt x="1472" y="957"/>
                </a:lnTo>
                <a:lnTo>
                  <a:pt x="1472" y="958"/>
                </a:lnTo>
                <a:close/>
                <a:moveTo>
                  <a:pt x="26" y="947"/>
                </a:moveTo>
                <a:lnTo>
                  <a:pt x="26" y="945"/>
                </a:lnTo>
                <a:lnTo>
                  <a:pt x="34" y="943"/>
                </a:lnTo>
                <a:lnTo>
                  <a:pt x="34" y="945"/>
                </a:lnTo>
                <a:lnTo>
                  <a:pt x="26" y="947"/>
                </a:lnTo>
                <a:close/>
                <a:moveTo>
                  <a:pt x="25" y="944"/>
                </a:moveTo>
                <a:lnTo>
                  <a:pt x="25" y="943"/>
                </a:lnTo>
                <a:lnTo>
                  <a:pt x="33" y="941"/>
                </a:lnTo>
                <a:lnTo>
                  <a:pt x="33" y="942"/>
                </a:lnTo>
                <a:lnTo>
                  <a:pt x="25" y="944"/>
                </a:lnTo>
                <a:close/>
                <a:moveTo>
                  <a:pt x="1476" y="942"/>
                </a:moveTo>
                <a:lnTo>
                  <a:pt x="1469" y="940"/>
                </a:lnTo>
                <a:lnTo>
                  <a:pt x="1469" y="939"/>
                </a:lnTo>
                <a:lnTo>
                  <a:pt x="1477" y="941"/>
                </a:lnTo>
                <a:lnTo>
                  <a:pt x="1476" y="942"/>
                </a:lnTo>
                <a:close/>
                <a:moveTo>
                  <a:pt x="25" y="941"/>
                </a:moveTo>
                <a:lnTo>
                  <a:pt x="24" y="940"/>
                </a:lnTo>
                <a:lnTo>
                  <a:pt x="32" y="938"/>
                </a:lnTo>
                <a:lnTo>
                  <a:pt x="33" y="939"/>
                </a:lnTo>
                <a:lnTo>
                  <a:pt x="25" y="941"/>
                </a:lnTo>
                <a:close/>
                <a:moveTo>
                  <a:pt x="1477" y="940"/>
                </a:moveTo>
                <a:lnTo>
                  <a:pt x="1469" y="938"/>
                </a:lnTo>
                <a:lnTo>
                  <a:pt x="1470" y="937"/>
                </a:lnTo>
                <a:lnTo>
                  <a:pt x="1477" y="939"/>
                </a:lnTo>
                <a:lnTo>
                  <a:pt x="1477" y="940"/>
                </a:lnTo>
                <a:close/>
                <a:moveTo>
                  <a:pt x="1478" y="937"/>
                </a:moveTo>
                <a:lnTo>
                  <a:pt x="1470" y="935"/>
                </a:lnTo>
                <a:lnTo>
                  <a:pt x="1470" y="934"/>
                </a:lnTo>
                <a:lnTo>
                  <a:pt x="1478" y="936"/>
                </a:lnTo>
                <a:lnTo>
                  <a:pt x="1478" y="937"/>
                </a:lnTo>
                <a:close/>
                <a:moveTo>
                  <a:pt x="20" y="926"/>
                </a:moveTo>
                <a:lnTo>
                  <a:pt x="20" y="925"/>
                </a:lnTo>
                <a:lnTo>
                  <a:pt x="28" y="923"/>
                </a:lnTo>
                <a:lnTo>
                  <a:pt x="29" y="924"/>
                </a:lnTo>
                <a:lnTo>
                  <a:pt x="20" y="926"/>
                </a:lnTo>
                <a:close/>
                <a:moveTo>
                  <a:pt x="20" y="923"/>
                </a:moveTo>
                <a:lnTo>
                  <a:pt x="20" y="922"/>
                </a:lnTo>
                <a:lnTo>
                  <a:pt x="28" y="920"/>
                </a:lnTo>
                <a:lnTo>
                  <a:pt x="28" y="921"/>
                </a:lnTo>
                <a:lnTo>
                  <a:pt x="20" y="923"/>
                </a:lnTo>
                <a:close/>
                <a:moveTo>
                  <a:pt x="1481" y="922"/>
                </a:moveTo>
                <a:lnTo>
                  <a:pt x="1474" y="920"/>
                </a:lnTo>
                <a:lnTo>
                  <a:pt x="1474" y="918"/>
                </a:lnTo>
                <a:lnTo>
                  <a:pt x="1482" y="920"/>
                </a:lnTo>
                <a:lnTo>
                  <a:pt x="1481" y="922"/>
                </a:lnTo>
                <a:close/>
                <a:moveTo>
                  <a:pt x="19" y="921"/>
                </a:moveTo>
                <a:lnTo>
                  <a:pt x="19" y="919"/>
                </a:lnTo>
                <a:lnTo>
                  <a:pt x="27" y="917"/>
                </a:lnTo>
                <a:lnTo>
                  <a:pt x="27" y="919"/>
                </a:lnTo>
                <a:lnTo>
                  <a:pt x="19" y="921"/>
                </a:lnTo>
                <a:close/>
                <a:moveTo>
                  <a:pt x="1482" y="919"/>
                </a:moveTo>
                <a:lnTo>
                  <a:pt x="1474" y="917"/>
                </a:lnTo>
                <a:lnTo>
                  <a:pt x="1475" y="916"/>
                </a:lnTo>
                <a:lnTo>
                  <a:pt x="1482" y="918"/>
                </a:lnTo>
                <a:lnTo>
                  <a:pt x="1482" y="919"/>
                </a:lnTo>
                <a:close/>
                <a:moveTo>
                  <a:pt x="1483" y="916"/>
                </a:moveTo>
                <a:lnTo>
                  <a:pt x="1475" y="915"/>
                </a:lnTo>
                <a:lnTo>
                  <a:pt x="1475" y="913"/>
                </a:lnTo>
                <a:lnTo>
                  <a:pt x="1483" y="915"/>
                </a:lnTo>
                <a:lnTo>
                  <a:pt x="1483" y="916"/>
                </a:lnTo>
                <a:close/>
                <a:moveTo>
                  <a:pt x="16" y="905"/>
                </a:moveTo>
                <a:lnTo>
                  <a:pt x="15" y="904"/>
                </a:lnTo>
                <a:lnTo>
                  <a:pt x="24" y="902"/>
                </a:lnTo>
                <a:lnTo>
                  <a:pt x="24" y="903"/>
                </a:lnTo>
                <a:lnTo>
                  <a:pt x="16" y="905"/>
                </a:lnTo>
                <a:close/>
                <a:moveTo>
                  <a:pt x="15" y="902"/>
                </a:moveTo>
                <a:lnTo>
                  <a:pt x="15" y="901"/>
                </a:lnTo>
                <a:lnTo>
                  <a:pt x="23" y="899"/>
                </a:lnTo>
                <a:lnTo>
                  <a:pt x="23" y="901"/>
                </a:lnTo>
                <a:lnTo>
                  <a:pt x="15" y="902"/>
                </a:lnTo>
                <a:close/>
                <a:moveTo>
                  <a:pt x="1486" y="901"/>
                </a:moveTo>
                <a:lnTo>
                  <a:pt x="1478" y="899"/>
                </a:lnTo>
                <a:lnTo>
                  <a:pt x="1479" y="898"/>
                </a:lnTo>
                <a:lnTo>
                  <a:pt x="1487" y="899"/>
                </a:lnTo>
                <a:lnTo>
                  <a:pt x="1486" y="901"/>
                </a:lnTo>
                <a:close/>
                <a:moveTo>
                  <a:pt x="15" y="900"/>
                </a:moveTo>
                <a:lnTo>
                  <a:pt x="14" y="898"/>
                </a:lnTo>
                <a:lnTo>
                  <a:pt x="23" y="897"/>
                </a:lnTo>
                <a:lnTo>
                  <a:pt x="23" y="898"/>
                </a:lnTo>
                <a:lnTo>
                  <a:pt x="15" y="900"/>
                </a:lnTo>
                <a:close/>
                <a:moveTo>
                  <a:pt x="1487" y="898"/>
                </a:moveTo>
                <a:lnTo>
                  <a:pt x="1479" y="896"/>
                </a:lnTo>
                <a:lnTo>
                  <a:pt x="1479" y="895"/>
                </a:lnTo>
                <a:lnTo>
                  <a:pt x="1487" y="897"/>
                </a:lnTo>
                <a:lnTo>
                  <a:pt x="1487" y="898"/>
                </a:lnTo>
                <a:close/>
                <a:moveTo>
                  <a:pt x="1487" y="895"/>
                </a:moveTo>
                <a:lnTo>
                  <a:pt x="1479" y="894"/>
                </a:lnTo>
                <a:lnTo>
                  <a:pt x="1480" y="892"/>
                </a:lnTo>
                <a:lnTo>
                  <a:pt x="1488" y="894"/>
                </a:lnTo>
                <a:lnTo>
                  <a:pt x="1487" y="895"/>
                </a:lnTo>
                <a:close/>
                <a:moveTo>
                  <a:pt x="12" y="883"/>
                </a:moveTo>
                <a:lnTo>
                  <a:pt x="11" y="882"/>
                </a:lnTo>
                <a:lnTo>
                  <a:pt x="19" y="881"/>
                </a:lnTo>
                <a:lnTo>
                  <a:pt x="19" y="882"/>
                </a:lnTo>
                <a:lnTo>
                  <a:pt x="12" y="883"/>
                </a:lnTo>
                <a:close/>
                <a:moveTo>
                  <a:pt x="11" y="881"/>
                </a:moveTo>
                <a:lnTo>
                  <a:pt x="11" y="880"/>
                </a:lnTo>
                <a:lnTo>
                  <a:pt x="19" y="878"/>
                </a:lnTo>
                <a:lnTo>
                  <a:pt x="19" y="879"/>
                </a:lnTo>
                <a:lnTo>
                  <a:pt x="11" y="881"/>
                </a:lnTo>
                <a:close/>
                <a:moveTo>
                  <a:pt x="1490" y="879"/>
                </a:moveTo>
                <a:lnTo>
                  <a:pt x="1482" y="878"/>
                </a:lnTo>
                <a:lnTo>
                  <a:pt x="1482" y="877"/>
                </a:lnTo>
                <a:lnTo>
                  <a:pt x="1491" y="878"/>
                </a:lnTo>
                <a:lnTo>
                  <a:pt x="1490" y="879"/>
                </a:lnTo>
                <a:close/>
                <a:moveTo>
                  <a:pt x="11" y="878"/>
                </a:moveTo>
                <a:lnTo>
                  <a:pt x="10" y="877"/>
                </a:lnTo>
                <a:lnTo>
                  <a:pt x="18" y="876"/>
                </a:lnTo>
                <a:lnTo>
                  <a:pt x="19" y="877"/>
                </a:lnTo>
                <a:lnTo>
                  <a:pt x="11" y="878"/>
                </a:lnTo>
                <a:close/>
                <a:moveTo>
                  <a:pt x="1491" y="877"/>
                </a:moveTo>
                <a:lnTo>
                  <a:pt x="1483" y="875"/>
                </a:lnTo>
                <a:lnTo>
                  <a:pt x="1483" y="874"/>
                </a:lnTo>
                <a:lnTo>
                  <a:pt x="1491" y="875"/>
                </a:lnTo>
                <a:lnTo>
                  <a:pt x="1491" y="877"/>
                </a:lnTo>
                <a:close/>
                <a:moveTo>
                  <a:pt x="1491" y="874"/>
                </a:moveTo>
                <a:lnTo>
                  <a:pt x="1483" y="873"/>
                </a:lnTo>
                <a:lnTo>
                  <a:pt x="1483" y="871"/>
                </a:lnTo>
                <a:lnTo>
                  <a:pt x="1492" y="873"/>
                </a:lnTo>
                <a:lnTo>
                  <a:pt x="1491" y="874"/>
                </a:lnTo>
                <a:close/>
                <a:moveTo>
                  <a:pt x="8" y="862"/>
                </a:moveTo>
                <a:lnTo>
                  <a:pt x="8" y="861"/>
                </a:lnTo>
                <a:lnTo>
                  <a:pt x="16" y="860"/>
                </a:lnTo>
                <a:lnTo>
                  <a:pt x="16" y="861"/>
                </a:lnTo>
                <a:lnTo>
                  <a:pt x="8" y="862"/>
                </a:lnTo>
                <a:close/>
                <a:moveTo>
                  <a:pt x="8" y="860"/>
                </a:moveTo>
                <a:lnTo>
                  <a:pt x="7" y="858"/>
                </a:lnTo>
                <a:lnTo>
                  <a:pt x="15" y="857"/>
                </a:lnTo>
                <a:lnTo>
                  <a:pt x="16" y="858"/>
                </a:lnTo>
                <a:lnTo>
                  <a:pt x="8" y="860"/>
                </a:lnTo>
                <a:close/>
                <a:moveTo>
                  <a:pt x="1494" y="858"/>
                </a:moveTo>
                <a:lnTo>
                  <a:pt x="1486" y="857"/>
                </a:lnTo>
                <a:lnTo>
                  <a:pt x="1486" y="856"/>
                </a:lnTo>
                <a:lnTo>
                  <a:pt x="1494" y="857"/>
                </a:lnTo>
                <a:lnTo>
                  <a:pt x="1494" y="858"/>
                </a:lnTo>
                <a:close/>
                <a:moveTo>
                  <a:pt x="7" y="857"/>
                </a:moveTo>
                <a:lnTo>
                  <a:pt x="7" y="856"/>
                </a:lnTo>
                <a:lnTo>
                  <a:pt x="15" y="855"/>
                </a:lnTo>
                <a:lnTo>
                  <a:pt x="15" y="856"/>
                </a:lnTo>
                <a:lnTo>
                  <a:pt x="7" y="857"/>
                </a:lnTo>
                <a:close/>
                <a:moveTo>
                  <a:pt x="1494" y="855"/>
                </a:moveTo>
                <a:lnTo>
                  <a:pt x="1486" y="854"/>
                </a:lnTo>
                <a:lnTo>
                  <a:pt x="1486" y="853"/>
                </a:lnTo>
                <a:lnTo>
                  <a:pt x="1494" y="854"/>
                </a:lnTo>
                <a:lnTo>
                  <a:pt x="1494" y="855"/>
                </a:lnTo>
                <a:close/>
                <a:moveTo>
                  <a:pt x="1495" y="853"/>
                </a:moveTo>
                <a:lnTo>
                  <a:pt x="1487" y="852"/>
                </a:lnTo>
                <a:lnTo>
                  <a:pt x="1487" y="850"/>
                </a:lnTo>
                <a:lnTo>
                  <a:pt x="1495" y="851"/>
                </a:lnTo>
                <a:lnTo>
                  <a:pt x="1495" y="853"/>
                </a:lnTo>
                <a:close/>
                <a:moveTo>
                  <a:pt x="5" y="841"/>
                </a:moveTo>
                <a:lnTo>
                  <a:pt x="5" y="840"/>
                </a:lnTo>
                <a:lnTo>
                  <a:pt x="13" y="839"/>
                </a:lnTo>
                <a:lnTo>
                  <a:pt x="13" y="840"/>
                </a:lnTo>
                <a:lnTo>
                  <a:pt x="5" y="841"/>
                </a:lnTo>
                <a:close/>
                <a:moveTo>
                  <a:pt x="5" y="838"/>
                </a:moveTo>
                <a:lnTo>
                  <a:pt x="5" y="837"/>
                </a:lnTo>
                <a:lnTo>
                  <a:pt x="13" y="836"/>
                </a:lnTo>
                <a:lnTo>
                  <a:pt x="13" y="837"/>
                </a:lnTo>
                <a:lnTo>
                  <a:pt x="5" y="838"/>
                </a:lnTo>
                <a:close/>
                <a:moveTo>
                  <a:pt x="1497" y="837"/>
                </a:moveTo>
                <a:lnTo>
                  <a:pt x="1489" y="836"/>
                </a:lnTo>
                <a:lnTo>
                  <a:pt x="1489" y="834"/>
                </a:lnTo>
                <a:lnTo>
                  <a:pt x="1497" y="835"/>
                </a:lnTo>
                <a:lnTo>
                  <a:pt x="1497" y="837"/>
                </a:lnTo>
                <a:close/>
                <a:moveTo>
                  <a:pt x="5" y="836"/>
                </a:moveTo>
                <a:lnTo>
                  <a:pt x="4" y="834"/>
                </a:lnTo>
                <a:lnTo>
                  <a:pt x="12" y="833"/>
                </a:lnTo>
                <a:lnTo>
                  <a:pt x="12" y="835"/>
                </a:lnTo>
                <a:lnTo>
                  <a:pt x="5" y="836"/>
                </a:lnTo>
                <a:close/>
                <a:moveTo>
                  <a:pt x="1497" y="834"/>
                </a:moveTo>
                <a:lnTo>
                  <a:pt x="1489" y="833"/>
                </a:lnTo>
                <a:lnTo>
                  <a:pt x="1489" y="832"/>
                </a:lnTo>
                <a:lnTo>
                  <a:pt x="1497" y="833"/>
                </a:lnTo>
                <a:lnTo>
                  <a:pt x="1497" y="834"/>
                </a:lnTo>
                <a:close/>
                <a:moveTo>
                  <a:pt x="1497" y="831"/>
                </a:moveTo>
                <a:lnTo>
                  <a:pt x="1489" y="830"/>
                </a:lnTo>
                <a:lnTo>
                  <a:pt x="1489" y="829"/>
                </a:lnTo>
                <a:lnTo>
                  <a:pt x="1497" y="830"/>
                </a:lnTo>
                <a:lnTo>
                  <a:pt x="1497" y="831"/>
                </a:lnTo>
                <a:close/>
                <a:moveTo>
                  <a:pt x="3" y="819"/>
                </a:moveTo>
                <a:lnTo>
                  <a:pt x="3" y="818"/>
                </a:lnTo>
                <a:lnTo>
                  <a:pt x="11" y="817"/>
                </a:lnTo>
                <a:lnTo>
                  <a:pt x="11" y="819"/>
                </a:lnTo>
                <a:lnTo>
                  <a:pt x="3" y="819"/>
                </a:lnTo>
                <a:close/>
                <a:moveTo>
                  <a:pt x="3" y="817"/>
                </a:moveTo>
                <a:lnTo>
                  <a:pt x="3" y="815"/>
                </a:lnTo>
                <a:lnTo>
                  <a:pt x="10" y="815"/>
                </a:lnTo>
                <a:lnTo>
                  <a:pt x="11" y="816"/>
                </a:lnTo>
                <a:lnTo>
                  <a:pt x="3" y="817"/>
                </a:lnTo>
                <a:close/>
                <a:moveTo>
                  <a:pt x="1499" y="815"/>
                </a:moveTo>
                <a:lnTo>
                  <a:pt x="1491" y="814"/>
                </a:lnTo>
                <a:lnTo>
                  <a:pt x="1491" y="813"/>
                </a:lnTo>
                <a:lnTo>
                  <a:pt x="1499" y="814"/>
                </a:lnTo>
                <a:lnTo>
                  <a:pt x="1499" y="815"/>
                </a:lnTo>
                <a:close/>
                <a:moveTo>
                  <a:pt x="2" y="814"/>
                </a:moveTo>
                <a:lnTo>
                  <a:pt x="2" y="813"/>
                </a:lnTo>
                <a:lnTo>
                  <a:pt x="10" y="812"/>
                </a:lnTo>
                <a:lnTo>
                  <a:pt x="10" y="813"/>
                </a:lnTo>
                <a:lnTo>
                  <a:pt x="2" y="814"/>
                </a:lnTo>
                <a:close/>
                <a:moveTo>
                  <a:pt x="1499" y="812"/>
                </a:moveTo>
                <a:lnTo>
                  <a:pt x="1491" y="812"/>
                </a:lnTo>
                <a:lnTo>
                  <a:pt x="1491" y="810"/>
                </a:lnTo>
                <a:lnTo>
                  <a:pt x="1499" y="811"/>
                </a:lnTo>
                <a:lnTo>
                  <a:pt x="1499" y="812"/>
                </a:lnTo>
                <a:close/>
                <a:moveTo>
                  <a:pt x="1499" y="810"/>
                </a:moveTo>
                <a:lnTo>
                  <a:pt x="1491" y="809"/>
                </a:lnTo>
                <a:lnTo>
                  <a:pt x="1491" y="808"/>
                </a:lnTo>
                <a:lnTo>
                  <a:pt x="1499" y="808"/>
                </a:lnTo>
                <a:lnTo>
                  <a:pt x="1499" y="810"/>
                </a:lnTo>
                <a:close/>
                <a:moveTo>
                  <a:pt x="1" y="798"/>
                </a:moveTo>
                <a:lnTo>
                  <a:pt x="1" y="797"/>
                </a:lnTo>
                <a:lnTo>
                  <a:pt x="9" y="796"/>
                </a:lnTo>
                <a:lnTo>
                  <a:pt x="9" y="797"/>
                </a:lnTo>
                <a:lnTo>
                  <a:pt x="1" y="798"/>
                </a:lnTo>
                <a:close/>
                <a:moveTo>
                  <a:pt x="1" y="795"/>
                </a:moveTo>
                <a:lnTo>
                  <a:pt x="1" y="794"/>
                </a:lnTo>
                <a:lnTo>
                  <a:pt x="9" y="793"/>
                </a:lnTo>
                <a:lnTo>
                  <a:pt x="9" y="795"/>
                </a:lnTo>
                <a:lnTo>
                  <a:pt x="1" y="795"/>
                </a:lnTo>
                <a:close/>
                <a:moveTo>
                  <a:pt x="1500" y="794"/>
                </a:moveTo>
                <a:lnTo>
                  <a:pt x="1492" y="793"/>
                </a:lnTo>
                <a:lnTo>
                  <a:pt x="1492" y="792"/>
                </a:lnTo>
                <a:lnTo>
                  <a:pt x="1500" y="792"/>
                </a:lnTo>
                <a:lnTo>
                  <a:pt x="1500" y="794"/>
                </a:lnTo>
                <a:close/>
                <a:moveTo>
                  <a:pt x="1" y="793"/>
                </a:moveTo>
                <a:lnTo>
                  <a:pt x="1" y="791"/>
                </a:lnTo>
                <a:lnTo>
                  <a:pt x="9" y="791"/>
                </a:lnTo>
                <a:lnTo>
                  <a:pt x="9" y="792"/>
                </a:lnTo>
                <a:lnTo>
                  <a:pt x="1" y="793"/>
                </a:lnTo>
                <a:close/>
                <a:moveTo>
                  <a:pt x="1501" y="791"/>
                </a:moveTo>
                <a:lnTo>
                  <a:pt x="1493" y="790"/>
                </a:lnTo>
                <a:lnTo>
                  <a:pt x="1493" y="789"/>
                </a:lnTo>
                <a:lnTo>
                  <a:pt x="1501" y="790"/>
                </a:lnTo>
                <a:lnTo>
                  <a:pt x="1501" y="791"/>
                </a:lnTo>
                <a:close/>
                <a:moveTo>
                  <a:pt x="1501" y="788"/>
                </a:moveTo>
                <a:lnTo>
                  <a:pt x="1493" y="788"/>
                </a:lnTo>
                <a:lnTo>
                  <a:pt x="1493" y="786"/>
                </a:lnTo>
                <a:lnTo>
                  <a:pt x="1501" y="787"/>
                </a:lnTo>
                <a:lnTo>
                  <a:pt x="1501" y="788"/>
                </a:lnTo>
                <a:close/>
                <a:moveTo>
                  <a:pt x="0" y="776"/>
                </a:moveTo>
                <a:lnTo>
                  <a:pt x="0" y="775"/>
                </a:lnTo>
                <a:lnTo>
                  <a:pt x="8" y="775"/>
                </a:lnTo>
                <a:lnTo>
                  <a:pt x="8" y="776"/>
                </a:lnTo>
                <a:lnTo>
                  <a:pt x="0" y="776"/>
                </a:lnTo>
                <a:close/>
                <a:moveTo>
                  <a:pt x="0" y="774"/>
                </a:moveTo>
                <a:lnTo>
                  <a:pt x="0" y="772"/>
                </a:lnTo>
                <a:lnTo>
                  <a:pt x="8" y="772"/>
                </a:lnTo>
                <a:lnTo>
                  <a:pt x="8" y="774"/>
                </a:lnTo>
                <a:lnTo>
                  <a:pt x="0" y="774"/>
                </a:lnTo>
                <a:close/>
                <a:moveTo>
                  <a:pt x="1501" y="772"/>
                </a:moveTo>
                <a:lnTo>
                  <a:pt x="1493" y="772"/>
                </a:lnTo>
                <a:lnTo>
                  <a:pt x="1493" y="771"/>
                </a:lnTo>
                <a:lnTo>
                  <a:pt x="1501" y="771"/>
                </a:lnTo>
                <a:lnTo>
                  <a:pt x="1501" y="772"/>
                </a:lnTo>
                <a:close/>
                <a:moveTo>
                  <a:pt x="0" y="771"/>
                </a:moveTo>
                <a:lnTo>
                  <a:pt x="0" y="770"/>
                </a:lnTo>
                <a:lnTo>
                  <a:pt x="8" y="770"/>
                </a:lnTo>
                <a:lnTo>
                  <a:pt x="8" y="771"/>
                </a:lnTo>
                <a:lnTo>
                  <a:pt x="0" y="771"/>
                </a:lnTo>
                <a:close/>
                <a:moveTo>
                  <a:pt x="1501" y="769"/>
                </a:moveTo>
                <a:lnTo>
                  <a:pt x="1493" y="769"/>
                </a:lnTo>
                <a:lnTo>
                  <a:pt x="1493" y="768"/>
                </a:lnTo>
                <a:lnTo>
                  <a:pt x="1501" y="768"/>
                </a:lnTo>
                <a:lnTo>
                  <a:pt x="1501" y="769"/>
                </a:lnTo>
                <a:close/>
                <a:moveTo>
                  <a:pt x="1501" y="767"/>
                </a:moveTo>
                <a:lnTo>
                  <a:pt x="1493" y="767"/>
                </a:lnTo>
                <a:lnTo>
                  <a:pt x="1493" y="765"/>
                </a:lnTo>
                <a:lnTo>
                  <a:pt x="1501" y="765"/>
                </a:lnTo>
                <a:lnTo>
                  <a:pt x="1501" y="767"/>
                </a:lnTo>
                <a:close/>
                <a:moveTo>
                  <a:pt x="0" y="755"/>
                </a:moveTo>
                <a:lnTo>
                  <a:pt x="0" y="753"/>
                </a:lnTo>
                <a:lnTo>
                  <a:pt x="8" y="753"/>
                </a:lnTo>
                <a:lnTo>
                  <a:pt x="8" y="755"/>
                </a:lnTo>
                <a:lnTo>
                  <a:pt x="0" y="755"/>
                </a:lnTo>
                <a:close/>
                <a:moveTo>
                  <a:pt x="0" y="752"/>
                </a:moveTo>
                <a:lnTo>
                  <a:pt x="0" y="751"/>
                </a:lnTo>
                <a:lnTo>
                  <a:pt x="8" y="751"/>
                </a:lnTo>
                <a:lnTo>
                  <a:pt x="8" y="752"/>
                </a:lnTo>
                <a:lnTo>
                  <a:pt x="0" y="752"/>
                </a:lnTo>
                <a:close/>
                <a:moveTo>
                  <a:pt x="1502" y="750"/>
                </a:moveTo>
                <a:lnTo>
                  <a:pt x="1494" y="750"/>
                </a:lnTo>
                <a:lnTo>
                  <a:pt x="1494" y="748"/>
                </a:lnTo>
                <a:lnTo>
                  <a:pt x="1502" y="748"/>
                </a:lnTo>
                <a:lnTo>
                  <a:pt x="1502" y="750"/>
                </a:lnTo>
                <a:close/>
                <a:moveTo>
                  <a:pt x="8" y="749"/>
                </a:moveTo>
                <a:lnTo>
                  <a:pt x="0" y="749"/>
                </a:lnTo>
                <a:lnTo>
                  <a:pt x="0" y="748"/>
                </a:lnTo>
                <a:lnTo>
                  <a:pt x="8" y="748"/>
                </a:lnTo>
                <a:lnTo>
                  <a:pt x="8" y="749"/>
                </a:lnTo>
                <a:close/>
                <a:moveTo>
                  <a:pt x="1494" y="747"/>
                </a:moveTo>
                <a:lnTo>
                  <a:pt x="1494" y="746"/>
                </a:lnTo>
                <a:lnTo>
                  <a:pt x="1502" y="746"/>
                </a:lnTo>
                <a:lnTo>
                  <a:pt x="1502" y="747"/>
                </a:lnTo>
                <a:lnTo>
                  <a:pt x="1494" y="747"/>
                </a:lnTo>
                <a:close/>
                <a:moveTo>
                  <a:pt x="1494" y="744"/>
                </a:moveTo>
                <a:lnTo>
                  <a:pt x="1494" y="743"/>
                </a:lnTo>
                <a:lnTo>
                  <a:pt x="1502" y="743"/>
                </a:lnTo>
                <a:lnTo>
                  <a:pt x="1502" y="744"/>
                </a:lnTo>
                <a:lnTo>
                  <a:pt x="1494" y="744"/>
                </a:lnTo>
                <a:close/>
                <a:moveTo>
                  <a:pt x="8" y="733"/>
                </a:moveTo>
                <a:lnTo>
                  <a:pt x="0" y="733"/>
                </a:lnTo>
                <a:lnTo>
                  <a:pt x="0" y="732"/>
                </a:lnTo>
                <a:lnTo>
                  <a:pt x="8" y="732"/>
                </a:lnTo>
                <a:lnTo>
                  <a:pt x="8" y="733"/>
                </a:lnTo>
                <a:close/>
                <a:moveTo>
                  <a:pt x="8" y="731"/>
                </a:moveTo>
                <a:lnTo>
                  <a:pt x="0" y="731"/>
                </a:lnTo>
                <a:lnTo>
                  <a:pt x="0" y="729"/>
                </a:lnTo>
                <a:lnTo>
                  <a:pt x="8" y="729"/>
                </a:lnTo>
                <a:lnTo>
                  <a:pt x="8" y="731"/>
                </a:lnTo>
                <a:close/>
                <a:moveTo>
                  <a:pt x="1493" y="728"/>
                </a:moveTo>
                <a:lnTo>
                  <a:pt x="1493" y="727"/>
                </a:lnTo>
                <a:lnTo>
                  <a:pt x="1501" y="727"/>
                </a:lnTo>
                <a:lnTo>
                  <a:pt x="1501" y="728"/>
                </a:lnTo>
                <a:lnTo>
                  <a:pt x="1493" y="728"/>
                </a:lnTo>
                <a:close/>
                <a:moveTo>
                  <a:pt x="8" y="728"/>
                </a:moveTo>
                <a:lnTo>
                  <a:pt x="0" y="728"/>
                </a:lnTo>
                <a:lnTo>
                  <a:pt x="0" y="727"/>
                </a:lnTo>
                <a:lnTo>
                  <a:pt x="8" y="727"/>
                </a:lnTo>
                <a:lnTo>
                  <a:pt x="8" y="728"/>
                </a:lnTo>
                <a:close/>
                <a:moveTo>
                  <a:pt x="1493" y="726"/>
                </a:moveTo>
                <a:lnTo>
                  <a:pt x="1493" y="724"/>
                </a:lnTo>
                <a:lnTo>
                  <a:pt x="1501" y="724"/>
                </a:lnTo>
                <a:lnTo>
                  <a:pt x="1501" y="725"/>
                </a:lnTo>
                <a:lnTo>
                  <a:pt x="1493" y="726"/>
                </a:lnTo>
                <a:close/>
                <a:moveTo>
                  <a:pt x="1493" y="723"/>
                </a:moveTo>
                <a:lnTo>
                  <a:pt x="1493" y="722"/>
                </a:lnTo>
                <a:lnTo>
                  <a:pt x="1501" y="721"/>
                </a:lnTo>
                <a:lnTo>
                  <a:pt x="1501" y="723"/>
                </a:lnTo>
                <a:lnTo>
                  <a:pt x="1493" y="723"/>
                </a:lnTo>
                <a:close/>
                <a:moveTo>
                  <a:pt x="9" y="712"/>
                </a:moveTo>
                <a:lnTo>
                  <a:pt x="1" y="712"/>
                </a:lnTo>
                <a:lnTo>
                  <a:pt x="1" y="710"/>
                </a:lnTo>
                <a:lnTo>
                  <a:pt x="9" y="711"/>
                </a:lnTo>
                <a:lnTo>
                  <a:pt x="9" y="712"/>
                </a:lnTo>
                <a:close/>
                <a:moveTo>
                  <a:pt x="9" y="710"/>
                </a:moveTo>
                <a:lnTo>
                  <a:pt x="1" y="709"/>
                </a:lnTo>
                <a:lnTo>
                  <a:pt x="1" y="708"/>
                </a:lnTo>
                <a:lnTo>
                  <a:pt x="9" y="708"/>
                </a:lnTo>
                <a:lnTo>
                  <a:pt x="9" y="710"/>
                </a:lnTo>
                <a:close/>
                <a:moveTo>
                  <a:pt x="1493" y="707"/>
                </a:moveTo>
                <a:lnTo>
                  <a:pt x="1492" y="706"/>
                </a:lnTo>
                <a:lnTo>
                  <a:pt x="1500" y="705"/>
                </a:lnTo>
                <a:lnTo>
                  <a:pt x="1500" y="707"/>
                </a:lnTo>
                <a:lnTo>
                  <a:pt x="1493" y="707"/>
                </a:lnTo>
                <a:close/>
                <a:moveTo>
                  <a:pt x="9" y="707"/>
                </a:moveTo>
                <a:lnTo>
                  <a:pt x="1" y="706"/>
                </a:lnTo>
                <a:lnTo>
                  <a:pt x="1" y="705"/>
                </a:lnTo>
                <a:lnTo>
                  <a:pt x="9" y="706"/>
                </a:lnTo>
                <a:lnTo>
                  <a:pt x="9" y="707"/>
                </a:lnTo>
                <a:close/>
                <a:moveTo>
                  <a:pt x="1492" y="705"/>
                </a:moveTo>
                <a:lnTo>
                  <a:pt x="1492" y="703"/>
                </a:lnTo>
                <a:lnTo>
                  <a:pt x="1500" y="702"/>
                </a:lnTo>
                <a:lnTo>
                  <a:pt x="1500" y="704"/>
                </a:lnTo>
                <a:lnTo>
                  <a:pt x="1492" y="705"/>
                </a:lnTo>
                <a:close/>
                <a:moveTo>
                  <a:pt x="1492" y="702"/>
                </a:moveTo>
                <a:lnTo>
                  <a:pt x="1492" y="700"/>
                </a:lnTo>
                <a:lnTo>
                  <a:pt x="1500" y="700"/>
                </a:lnTo>
                <a:lnTo>
                  <a:pt x="1500" y="701"/>
                </a:lnTo>
                <a:lnTo>
                  <a:pt x="1492" y="702"/>
                </a:lnTo>
                <a:close/>
                <a:moveTo>
                  <a:pt x="10" y="691"/>
                </a:moveTo>
                <a:lnTo>
                  <a:pt x="2" y="690"/>
                </a:lnTo>
                <a:lnTo>
                  <a:pt x="2" y="689"/>
                </a:lnTo>
                <a:lnTo>
                  <a:pt x="10" y="689"/>
                </a:lnTo>
                <a:lnTo>
                  <a:pt x="10" y="691"/>
                </a:lnTo>
                <a:close/>
                <a:moveTo>
                  <a:pt x="10" y="688"/>
                </a:moveTo>
                <a:lnTo>
                  <a:pt x="2" y="687"/>
                </a:lnTo>
                <a:lnTo>
                  <a:pt x="2" y="686"/>
                </a:lnTo>
                <a:lnTo>
                  <a:pt x="10" y="687"/>
                </a:lnTo>
                <a:lnTo>
                  <a:pt x="10" y="688"/>
                </a:lnTo>
                <a:close/>
                <a:moveTo>
                  <a:pt x="1491" y="686"/>
                </a:moveTo>
                <a:lnTo>
                  <a:pt x="1491" y="684"/>
                </a:lnTo>
                <a:lnTo>
                  <a:pt x="1499" y="684"/>
                </a:lnTo>
                <a:lnTo>
                  <a:pt x="1499" y="685"/>
                </a:lnTo>
                <a:lnTo>
                  <a:pt x="1491" y="686"/>
                </a:lnTo>
                <a:close/>
                <a:moveTo>
                  <a:pt x="10" y="685"/>
                </a:moveTo>
                <a:lnTo>
                  <a:pt x="2" y="685"/>
                </a:lnTo>
                <a:lnTo>
                  <a:pt x="2" y="683"/>
                </a:lnTo>
                <a:lnTo>
                  <a:pt x="10" y="684"/>
                </a:lnTo>
                <a:lnTo>
                  <a:pt x="10" y="685"/>
                </a:lnTo>
                <a:close/>
                <a:moveTo>
                  <a:pt x="1491" y="683"/>
                </a:moveTo>
                <a:lnTo>
                  <a:pt x="1491" y="682"/>
                </a:lnTo>
                <a:lnTo>
                  <a:pt x="1499" y="681"/>
                </a:lnTo>
                <a:lnTo>
                  <a:pt x="1499" y="682"/>
                </a:lnTo>
                <a:lnTo>
                  <a:pt x="1491" y="683"/>
                </a:lnTo>
                <a:close/>
                <a:moveTo>
                  <a:pt x="1491" y="680"/>
                </a:moveTo>
                <a:lnTo>
                  <a:pt x="1490" y="679"/>
                </a:lnTo>
                <a:lnTo>
                  <a:pt x="1498" y="678"/>
                </a:lnTo>
                <a:lnTo>
                  <a:pt x="1499" y="680"/>
                </a:lnTo>
                <a:lnTo>
                  <a:pt x="1491" y="680"/>
                </a:lnTo>
                <a:close/>
                <a:moveTo>
                  <a:pt x="12" y="670"/>
                </a:moveTo>
                <a:lnTo>
                  <a:pt x="4" y="669"/>
                </a:lnTo>
                <a:lnTo>
                  <a:pt x="4" y="667"/>
                </a:lnTo>
                <a:lnTo>
                  <a:pt x="12" y="668"/>
                </a:lnTo>
                <a:lnTo>
                  <a:pt x="12" y="670"/>
                </a:lnTo>
                <a:close/>
                <a:moveTo>
                  <a:pt x="12" y="667"/>
                </a:moveTo>
                <a:lnTo>
                  <a:pt x="4" y="666"/>
                </a:lnTo>
                <a:lnTo>
                  <a:pt x="4" y="665"/>
                </a:lnTo>
                <a:lnTo>
                  <a:pt x="12" y="666"/>
                </a:lnTo>
                <a:lnTo>
                  <a:pt x="12" y="667"/>
                </a:lnTo>
                <a:close/>
                <a:moveTo>
                  <a:pt x="1489" y="665"/>
                </a:moveTo>
                <a:lnTo>
                  <a:pt x="1489" y="663"/>
                </a:lnTo>
                <a:lnTo>
                  <a:pt x="1497" y="662"/>
                </a:lnTo>
                <a:lnTo>
                  <a:pt x="1497" y="664"/>
                </a:lnTo>
                <a:lnTo>
                  <a:pt x="1489" y="665"/>
                </a:lnTo>
                <a:close/>
                <a:moveTo>
                  <a:pt x="12" y="664"/>
                </a:moveTo>
                <a:lnTo>
                  <a:pt x="4" y="663"/>
                </a:lnTo>
                <a:lnTo>
                  <a:pt x="5" y="662"/>
                </a:lnTo>
                <a:lnTo>
                  <a:pt x="13" y="663"/>
                </a:lnTo>
                <a:lnTo>
                  <a:pt x="12" y="664"/>
                </a:lnTo>
                <a:close/>
                <a:moveTo>
                  <a:pt x="1489" y="662"/>
                </a:moveTo>
                <a:lnTo>
                  <a:pt x="1488" y="661"/>
                </a:lnTo>
                <a:lnTo>
                  <a:pt x="1496" y="660"/>
                </a:lnTo>
                <a:lnTo>
                  <a:pt x="1497" y="661"/>
                </a:lnTo>
                <a:lnTo>
                  <a:pt x="1489" y="662"/>
                </a:lnTo>
                <a:close/>
                <a:moveTo>
                  <a:pt x="1488" y="659"/>
                </a:moveTo>
                <a:lnTo>
                  <a:pt x="1488" y="658"/>
                </a:lnTo>
                <a:lnTo>
                  <a:pt x="1496" y="657"/>
                </a:lnTo>
                <a:lnTo>
                  <a:pt x="1496" y="658"/>
                </a:lnTo>
                <a:lnTo>
                  <a:pt x="1488" y="659"/>
                </a:lnTo>
                <a:close/>
                <a:moveTo>
                  <a:pt x="14" y="648"/>
                </a:moveTo>
                <a:lnTo>
                  <a:pt x="6" y="647"/>
                </a:lnTo>
                <a:lnTo>
                  <a:pt x="7" y="646"/>
                </a:lnTo>
                <a:lnTo>
                  <a:pt x="15" y="647"/>
                </a:lnTo>
                <a:lnTo>
                  <a:pt x="14" y="648"/>
                </a:lnTo>
                <a:close/>
                <a:moveTo>
                  <a:pt x="15" y="646"/>
                </a:moveTo>
                <a:lnTo>
                  <a:pt x="7" y="645"/>
                </a:lnTo>
                <a:lnTo>
                  <a:pt x="7" y="643"/>
                </a:lnTo>
                <a:lnTo>
                  <a:pt x="15" y="644"/>
                </a:lnTo>
                <a:lnTo>
                  <a:pt x="15" y="646"/>
                </a:lnTo>
                <a:close/>
                <a:moveTo>
                  <a:pt x="1486" y="643"/>
                </a:moveTo>
                <a:lnTo>
                  <a:pt x="1486" y="642"/>
                </a:lnTo>
                <a:lnTo>
                  <a:pt x="1494" y="641"/>
                </a:lnTo>
                <a:lnTo>
                  <a:pt x="1494" y="642"/>
                </a:lnTo>
                <a:lnTo>
                  <a:pt x="1486" y="643"/>
                </a:lnTo>
                <a:close/>
                <a:moveTo>
                  <a:pt x="15" y="643"/>
                </a:moveTo>
                <a:lnTo>
                  <a:pt x="7" y="642"/>
                </a:lnTo>
                <a:lnTo>
                  <a:pt x="7" y="641"/>
                </a:lnTo>
                <a:lnTo>
                  <a:pt x="15" y="642"/>
                </a:lnTo>
                <a:lnTo>
                  <a:pt x="15" y="643"/>
                </a:lnTo>
                <a:close/>
                <a:moveTo>
                  <a:pt x="1486" y="641"/>
                </a:moveTo>
                <a:lnTo>
                  <a:pt x="1486" y="639"/>
                </a:lnTo>
                <a:lnTo>
                  <a:pt x="1494" y="638"/>
                </a:lnTo>
                <a:lnTo>
                  <a:pt x="1494" y="639"/>
                </a:lnTo>
                <a:lnTo>
                  <a:pt x="1486" y="641"/>
                </a:lnTo>
                <a:close/>
                <a:moveTo>
                  <a:pt x="1485" y="638"/>
                </a:moveTo>
                <a:lnTo>
                  <a:pt x="1485" y="637"/>
                </a:lnTo>
                <a:lnTo>
                  <a:pt x="1493" y="635"/>
                </a:lnTo>
                <a:lnTo>
                  <a:pt x="1493" y="637"/>
                </a:lnTo>
                <a:lnTo>
                  <a:pt x="1485" y="638"/>
                </a:lnTo>
                <a:close/>
                <a:moveTo>
                  <a:pt x="18" y="627"/>
                </a:moveTo>
                <a:lnTo>
                  <a:pt x="10" y="626"/>
                </a:lnTo>
                <a:lnTo>
                  <a:pt x="10" y="624"/>
                </a:lnTo>
                <a:lnTo>
                  <a:pt x="18" y="626"/>
                </a:lnTo>
                <a:lnTo>
                  <a:pt x="18" y="627"/>
                </a:lnTo>
                <a:close/>
                <a:moveTo>
                  <a:pt x="18" y="624"/>
                </a:moveTo>
                <a:lnTo>
                  <a:pt x="10" y="623"/>
                </a:lnTo>
                <a:lnTo>
                  <a:pt x="10" y="622"/>
                </a:lnTo>
                <a:lnTo>
                  <a:pt x="18" y="623"/>
                </a:lnTo>
                <a:lnTo>
                  <a:pt x="18" y="624"/>
                </a:lnTo>
                <a:close/>
                <a:moveTo>
                  <a:pt x="1483" y="622"/>
                </a:moveTo>
                <a:lnTo>
                  <a:pt x="1482" y="621"/>
                </a:lnTo>
                <a:lnTo>
                  <a:pt x="1491" y="619"/>
                </a:lnTo>
                <a:lnTo>
                  <a:pt x="1491" y="621"/>
                </a:lnTo>
                <a:lnTo>
                  <a:pt x="1483" y="622"/>
                </a:lnTo>
                <a:close/>
                <a:moveTo>
                  <a:pt x="18" y="622"/>
                </a:moveTo>
                <a:lnTo>
                  <a:pt x="11" y="620"/>
                </a:lnTo>
                <a:lnTo>
                  <a:pt x="11" y="619"/>
                </a:lnTo>
                <a:lnTo>
                  <a:pt x="19" y="621"/>
                </a:lnTo>
                <a:lnTo>
                  <a:pt x="18" y="622"/>
                </a:lnTo>
                <a:close/>
                <a:moveTo>
                  <a:pt x="1482" y="620"/>
                </a:moveTo>
                <a:lnTo>
                  <a:pt x="1482" y="618"/>
                </a:lnTo>
                <a:lnTo>
                  <a:pt x="1490" y="617"/>
                </a:lnTo>
                <a:lnTo>
                  <a:pt x="1490" y="618"/>
                </a:lnTo>
                <a:lnTo>
                  <a:pt x="1482" y="620"/>
                </a:lnTo>
                <a:close/>
                <a:moveTo>
                  <a:pt x="1482" y="617"/>
                </a:moveTo>
                <a:lnTo>
                  <a:pt x="1481" y="616"/>
                </a:lnTo>
                <a:lnTo>
                  <a:pt x="1490" y="614"/>
                </a:lnTo>
                <a:lnTo>
                  <a:pt x="1490" y="615"/>
                </a:lnTo>
                <a:lnTo>
                  <a:pt x="1482" y="617"/>
                </a:lnTo>
                <a:close/>
                <a:moveTo>
                  <a:pt x="21" y="606"/>
                </a:moveTo>
                <a:lnTo>
                  <a:pt x="13" y="605"/>
                </a:lnTo>
                <a:lnTo>
                  <a:pt x="14" y="603"/>
                </a:lnTo>
                <a:lnTo>
                  <a:pt x="22" y="605"/>
                </a:lnTo>
                <a:lnTo>
                  <a:pt x="21" y="606"/>
                </a:lnTo>
                <a:close/>
                <a:moveTo>
                  <a:pt x="22" y="604"/>
                </a:moveTo>
                <a:lnTo>
                  <a:pt x="14" y="602"/>
                </a:lnTo>
                <a:lnTo>
                  <a:pt x="14" y="601"/>
                </a:lnTo>
                <a:lnTo>
                  <a:pt x="22" y="602"/>
                </a:lnTo>
                <a:lnTo>
                  <a:pt x="22" y="604"/>
                </a:lnTo>
                <a:close/>
                <a:moveTo>
                  <a:pt x="1479" y="601"/>
                </a:moveTo>
                <a:lnTo>
                  <a:pt x="1478" y="600"/>
                </a:lnTo>
                <a:lnTo>
                  <a:pt x="1487" y="598"/>
                </a:lnTo>
                <a:lnTo>
                  <a:pt x="1487" y="600"/>
                </a:lnTo>
                <a:lnTo>
                  <a:pt x="1479" y="601"/>
                </a:lnTo>
                <a:close/>
                <a:moveTo>
                  <a:pt x="23" y="601"/>
                </a:moveTo>
                <a:lnTo>
                  <a:pt x="15" y="599"/>
                </a:lnTo>
                <a:lnTo>
                  <a:pt x="15" y="598"/>
                </a:lnTo>
                <a:lnTo>
                  <a:pt x="23" y="600"/>
                </a:lnTo>
                <a:lnTo>
                  <a:pt x="23" y="601"/>
                </a:lnTo>
                <a:close/>
                <a:moveTo>
                  <a:pt x="1478" y="599"/>
                </a:moveTo>
                <a:lnTo>
                  <a:pt x="1478" y="597"/>
                </a:lnTo>
                <a:lnTo>
                  <a:pt x="1486" y="596"/>
                </a:lnTo>
                <a:lnTo>
                  <a:pt x="1486" y="597"/>
                </a:lnTo>
                <a:lnTo>
                  <a:pt x="1478" y="599"/>
                </a:lnTo>
                <a:close/>
                <a:moveTo>
                  <a:pt x="1478" y="596"/>
                </a:moveTo>
                <a:lnTo>
                  <a:pt x="1477" y="595"/>
                </a:lnTo>
                <a:lnTo>
                  <a:pt x="1485" y="593"/>
                </a:lnTo>
                <a:lnTo>
                  <a:pt x="1486" y="594"/>
                </a:lnTo>
                <a:lnTo>
                  <a:pt x="1478" y="596"/>
                </a:lnTo>
                <a:close/>
                <a:moveTo>
                  <a:pt x="26" y="585"/>
                </a:moveTo>
                <a:lnTo>
                  <a:pt x="18" y="584"/>
                </a:lnTo>
                <a:lnTo>
                  <a:pt x="18" y="582"/>
                </a:lnTo>
                <a:lnTo>
                  <a:pt x="26" y="584"/>
                </a:lnTo>
                <a:lnTo>
                  <a:pt x="26" y="585"/>
                </a:lnTo>
                <a:close/>
                <a:moveTo>
                  <a:pt x="27" y="583"/>
                </a:moveTo>
                <a:lnTo>
                  <a:pt x="18" y="581"/>
                </a:lnTo>
                <a:lnTo>
                  <a:pt x="19" y="580"/>
                </a:lnTo>
                <a:lnTo>
                  <a:pt x="27" y="582"/>
                </a:lnTo>
                <a:lnTo>
                  <a:pt x="27" y="583"/>
                </a:lnTo>
                <a:close/>
                <a:moveTo>
                  <a:pt x="1474" y="581"/>
                </a:moveTo>
                <a:lnTo>
                  <a:pt x="1474" y="579"/>
                </a:lnTo>
                <a:lnTo>
                  <a:pt x="1482" y="577"/>
                </a:lnTo>
                <a:lnTo>
                  <a:pt x="1482" y="579"/>
                </a:lnTo>
                <a:lnTo>
                  <a:pt x="1474" y="581"/>
                </a:lnTo>
                <a:close/>
                <a:moveTo>
                  <a:pt x="27" y="580"/>
                </a:moveTo>
                <a:lnTo>
                  <a:pt x="19" y="578"/>
                </a:lnTo>
                <a:lnTo>
                  <a:pt x="19" y="577"/>
                </a:lnTo>
                <a:lnTo>
                  <a:pt x="28" y="579"/>
                </a:lnTo>
                <a:lnTo>
                  <a:pt x="27" y="580"/>
                </a:lnTo>
                <a:close/>
                <a:moveTo>
                  <a:pt x="1474" y="578"/>
                </a:moveTo>
                <a:lnTo>
                  <a:pt x="1473" y="576"/>
                </a:lnTo>
                <a:lnTo>
                  <a:pt x="1481" y="574"/>
                </a:lnTo>
                <a:lnTo>
                  <a:pt x="1481" y="576"/>
                </a:lnTo>
                <a:lnTo>
                  <a:pt x="1474" y="578"/>
                </a:lnTo>
                <a:close/>
                <a:moveTo>
                  <a:pt x="1473" y="575"/>
                </a:moveTo>
                <a:lnTo>
                  <a:pt x="1473" y="574"/>
                </a:lnTo>
                <a:lnTo>
                  <a:pt x="1480" y="572"/>
                </a:lnTo>
                <a:lnTo>
                  <a:pt x="1481" y="573"/>
                </a:lnTo>
                <a:lnTo>
                  <a:pt x="1473" y="575"/>
                </a:lnTo>
                <a:close/>
                <a:moveTo>
                  <a:pt x="31" y="564"/>
                </a:moveTo>
                <a:lnTo>
                  <a:pt x="23" y="562"/>
                </a:lnTo>
                <a:lnTo>
                  <a:pt x="24" y="561"/>
                </a:lnTo>
                <a:lnTo>
                  <a:pt x="31" y="563"/>
                </a:lnTo>
                <a:lnTo>
                  <a:pt x="31" y="564"/>
                </a:lnTo>
                <a:close/>
                <a:moveTo>
                  <a:pt x="32" y="562"/>
                </a:moveTo>
                <a:lnTo>
                  <a:pt x="24" y="560"/>
                </a:lnTo>
                <a:lnTo>
                  <a:pt x="24" y="559"/>
                </a:lnTo>
                <a:lnTo>
                  <a:pt x="32" y="561"/>
                </a:lnTo>
                <a:lnTo>
                  <a:pt x="32" y="562"/>
                </a:lnTo>
                <a:close/>
                <a:moveTo>
                  <a:pt x="1469" y="560"/>
                </a:moveTo>
                <a:lnTo>
                  <a:pt x="1469" y="558"/>
                </a:lnTo>
                <a:lnTo>
                  <a:pt x="1476" y="556"/>
                </a:lnTo>
                <a:lnTo>
                  <a:pt x="1477" y="558"/>
                </a:lnTo>
                <a:lnTo>
                  <a:pt x="1469" y="560"/>
                </a:lnTo>
                <a:close/>
                <a:moveTo>
                  <a:pt x="32" y="559"/>
                </a:moveTo>
                <a:lnTo>
                  <a:pt x="25" y="557"/>
                </a:lnTo>
                <a:lnTo>
                  <a:pt x="25" y="556"/>
                </a:lnTo>
                <a:lnTo>
                  <a:pt x="33" y="558"/>
                </a:lnTo>
                <a:lnTo>
                  <a:pt x="32" y="559"/>
                </a:lnTo>
                <a:close/>
                <a:moveTo>
                  <a:pt x="1468" y="557"/>
                </a:moveTo>
                <a:lnTo>
                  <a:pt x="1468" y="556"/>
                </a:lnTo>
                <a:lnTo>
                  <a:pt x="1476" y="554"/>
                </a:lnTo>
                <a:lnTo>
                  <a:pt x="1476" y="555"/>
                </a:lnTo>
                <a:lnTo>
                  <a:pt x="1468" y="557"/>
                </a:lnTo>
                <a:close/>
                <a:moveTo>
                  <a:pt x="1468" y="554"/>
                </a:moveTo>
                <a:lnTo>
                  <a:pt x="1467" y="553"/>
                </a:lnTo>
                <a:lnTo>
                  <a:pt x="1475" y="551"/>
                </a:lnTo>
                <a:lnTo>
                  <a:pt x="1475" y="552"/>
                </a:lnTo>
                <a:lnTo>
                  <a:pt x="1468" y="554"/>
                </a:lnTo>
                <a:close/>
                <a:moveTo>
                  <a:pt x="37" y="544"/>
                </a:moveTo>
                <a:lnTo>
                  <a:pt x="29" y="542"/>
                </a:lnTo>
                <a:lnTo>
                  <a:pt x="29" y="540"/>
                </a:lnTo>
                <a:lnTo>
                  <a:pt x="37" y="543"/>
                </a:lnTo>
                <a:lnTo>
                  <a:pt x="37" y="544"/>
                </a:lnTo>
                <a:close/>
                <a:moveTo>
                  <a:pt x="37" y="541"/>
                </a:moveTo>
                <a:lnTo>
                  <a:pt x="30" y="539"/>
                </a:lnTo>
                <a:lnTo>
                  <a:pt x="30" y="538"/>
                </a:lnTo>
                <a:lnTo>
                  <a:pt x="38" y="540"/>
                </a:lnTo>
                <a:lnTo>
                  <a:pt x="37" y="541"/>
                </a:lnTo>
                <a:close/>
                <a:moveTo>
                  <a:pt x="1463" y="539"/>
                </a:moveTo>
                <a:lnTo>
                  <a:pt x="1463" y="538"/>
                </a:lnTo>
                <a:lnTo>
                  <a:pt x="1471" y="536"/>
                </a:lnTo>
                <a:lnTo>
                  <a:pt x="1471" y="537"/>
                </a:lnTo>
                <a:lnTo>
                  <a:pt x="1463" y="539"/>
                </a:lnTo>
                <a:close/>
                <a:moveTo>
                  <a:pt x="38" y="539"/>
                </a:moveTo>
                <a:lnTo>
                  <a:pt x="30" y="537"/>
                </a:lnTo>
                <a:lnTo>
                  <a:pt x="31" y="535"/>
                </a:lnTo>
                <a:lnTo>
                  <a:pt x="38" y="538"/>
                </a:lnTo>
                <a:lnTo>
                  <a:pt x="38" y="539"/>
                </a:lnTo>
                <a:close/>
                <a:moveTo>
                  <a:pt x="1463" y="537"/>
                </a:moveTo>
                <a:lnTo>
                  <a:pt x="1462" y="535"/>
                </a:lnTo>
                <a:lnTo>
                  <a:pt x="1470" y="533"/>
                </a:lnTo>
                <a:lnTo>
                  <a:pt x="1470" y="534"/>
                </a:lnTo>
                <a:lnTo>
                  <a:pt x="1463" y="537"/>
                </a:lnTo>
                <a:close/>
                <a:moveTo>
                  <a:pt x="1462" y="534"/>
                </a:moveTo>
                <a:lnTo>
                  <a:pt x="1461" y="533"/>
                </a:lnTo>
                <a:lnTo>
                  <a:pt x="1469" y="530"/>
                </a:lnTo>
                <a:lnTo>
                  <a:pt x="1469" y="532"/>
                </a:lnTo>
                <a:lnTo>
                  <a:pt x="1462" y="534"/>
                </a:lnTo>
                <a:close/>
                <a:moveTo>
                  <a:pt x="43" y="524"/>
                </a:moveTo>
                <a:lnTo>
                  <a:pt x="35" y="521"/>
                </a:lnTo>
                <a:lnTo>
                  <a:pt x="36" y="520"/>
                </a:lnTo>
                <a:lnTo>
                  <a:pt x="43" y="522"/>
                </a:lnTo>
                <a:lnTo>
                  <a:pt x="43" y="524"/>
                </a:lnTo>
                <a:close/>
                <a:moveTo>
                  <a:pt x="44" y="521"/>
                </a:moveTo>
                <a:lnTo>
                  <a:pt x="36" y="519"/>
                </a:lnTo>
                <a:lnTo>
                  <a:pt x="36" y="517"/>
                </a:lnTo>
                <a:lnTo>
                  <a:pt x="44" y="520"/>
                </a:lnTo>
                <a:lnTo>
                  <a:pt x="44" y="521"/>
                </a:lnTo>
                <a:close/>
                <a:moveTo>
                  <a:pt x="1457" y="519"/>
                </a:moveTo>
                <a:lnTo>
                  <a:pt x="1457" y="518"/>
                </a:lnTo>
                <a:lnTo>
                  <a:pt x="1464" y="515"/>
                </a:lnTo>
                <a:lnTo>
                  <a:pt x="1465" y="516"/>
                </a:lnTo>
                <a:lnTo>
                  <a:pt x="1457" y="519"/>
                </a:lnTo>
                <a:close/>
                <a:moveTo>
                  <a:pt x="44" y="519"/>
                </a:moveTo>
                <a:lnTo>
                  <a:pt x="37" y="516"/>
                </a:lnTo>
                <a:lnTo>
                  <a:pt x="37" y="514"/>
                </a:lnTo>
                <a:lnTo>
                  <a:pt x="45" y="517"/>
                </a:lnTo>
                <a:lnTo>
                  <a:pt x="44" y="519"/>
                </a:lnTo>
                <a:close/>
                <a:moveTo>
                  <a:pt x="1456" y="516"/>
                </a:moveTo>
                <a:lnTo>
                  <a:pt x="1456" y="515"/>
                </a:lnTo>
                <a:lnTo>
                  <a:pt x="1463" y="512"/>
                </a:lnTo>
                <a:lnTo>
                  <a:pt x="1464" y="513"/>
                </a:lnTo>
                <a:lnTo>
                  <a:pt x="1456" y="516"/>
                </a:lnTo>
                <a:close/>
                <a:moveTo>
                  <a:pt x="1455" y="513"/>
                </a:moveTo>
                <a:lnTo>
                  <a:pt x="1455" y="512"/>
                </a:lnTo>
                <a:lnTo>
                  <a:pt x="1462" y="510"/>
                </a:lnTo>
                <a:lnTo>
                  <a:pt x="1463" y="511"/>
                </a:lnTo>
                <a:lnTo>
                  <a:pt x="1455" y="513"/>
                </a:lnTo>
                <a:close/>
                <a:moveTo>
                  <a:pt x="50" y="503"/>
                </a:moveTo>
                <a:lnTo>
                  <a:pt x="42" y="500"/>
                </a:lnTo>
                <a:lnTo>
                  <a:pt x="42" y="499"/>
                </a:lnTo>
                <a:lnTo>
                  <a:pt x="50" y="502"/>
                </a:lnTo>
                <a:lnTo>
                  <a:pt x="50" y="503"/>
                </a:lnTo>
                <a:close/>
                <a:moveTo>
                  <a:pt x="50" y="501"/>
                </a:moveTo>
                <a:lnTo>
                  <a:pt x="43" y="498"/>
                </a:lnTo>
                <a:lnTo>
                  <a:pt x="43" y="497"/>
                </a:lnTo>
                <a:lnTo>
                  <a:pt x="51" y="499"/>
                </a:lnTo>
                <a:lnTo>
                  <a:pt x="50" y="501"/>
                </a:lnTo>
                <a:close/>
                <a:moveTo>
                  <a:pt x="1450" y="498"/>
                </a:moveTo>
                <a:lnTo>
                  <a:pt x="1450" y="497"/>
                </a:lnTo>
                <a:lnTo>
                  <a:pt x="1457" y="494"/>
                </a:lnTo>
                <a:lnTo>
                  <a:pt x="1458" y="496"/>
                </a:lnTo>
                <a:lnTo>
                  <a:pt x="1450" y="498"/>
                </a:lnTo>
                <a:close/>
                <a:moveTo>
                  <a:pt x="51" y="498"/>
                </a:moveTo>
                <a:lnTo>
                  <a:pt x="44" y="495"/>
                </a:lnTo>
                <a:lnTo>
                  <a:pt x="44" y="494"/>
                </a:lnTo>
                <a:lnTo>
                  <a:pt x="52" y="497"/>
                </a:lnTo>
                <a:lnTo>
                  <a:pt x="51" y="498"/>
                </a:lnTo>
                <a:close/>
                <a:moveTo>
                  <a:pt x="1449" y="496"/>
                </a:moveTo>
                <a:lnTo>
                  <a:pt x="1449" y="495"/>
                </a:lnTo>
                <a:lnTo>
                  <a:pt x="1456" y="492"/>
                </a:lnTo>
                <a:lnTo>
                  <a:pt x="1457" y="493"/>
                </a:lnTo>
                <a:lnTo>
                  <a:pt x="1449" y="496"/>
                </a:lnTo>
                <a:close/>
                <a:moveTo>
                  <a:pt x="1448" y="493"/>
                </a:moveTo>
                <a:lnTo>
                  <a:pt x="1448" y="492"/>
                </a:lnTo>
                <a:lnTo>
                  <a:pt x="1455" y="489"/>
                </a:lnTo>
                <a:lnTo>
                  <a:pt x="1456" y="491"/>
                </a:lnTo>
                <a:lnTo>
                  <a:pt x="1448" y="493"/>
                </a:lnTo>
                <a:close/>
                <a:moveTo>
                  <a:pt x="57" y="483"/>
                </a:moveTo>
                <a:lnTo>
                  <a:pt x="49" y="480"/>
                </a:lnTo>
                <a:lnTo>
                  <a:pt x="50" y="479"/>
                </a:lnTo>
                <a:lnTo>
                  <a:pt x="57" y="482"/>
                </a:lnTo>
                <a:lnTo>
                  <a:pt x="57" y="483"/>
                </a:lnTo>
                <a:close/>
                <a:moveTo>
                  <a:pt x="58" y="481"/>
                </a:moveTo>
                <a:lnTo>
                  <a:pt x="50" y="478"/>
                </a:lnTo>
                <a:lnTo>
                  <a:pt x="51" y="476"/>
                </a:lnTo>
                <a:lnTo>
                  <a:pt x="58" y="479"/>
                </a:lnTo>
                <a:lnTo>
                  <a:pt x="58" y="481"/>
                </a:lnTo>
                <a:close/>
                <a:moveTo>
                  <a:pt x="1443" y="479"/>
                </a:moveTo>
                <a:lnTo>
                  <a:pt x="1442" y="477"/>
                </a:lnTo>
                <a:lnTo>
                  <a:pt x="1450" y="474"/>
                </a:lnTo>
                <a:lnTo>
                  <a:pt x="1450" y="476"/>
                </a:lnTo>
                <a:lnTo>
                  <a:pt x="1443" y="479"/>
                </a:lnTo>
                <a:close/>
                <a:moveTo>
                  <a:pt x="59" y="478"/>
                </a:moveTo>
                <a:lnTo>
                  <a:pt x="51" y="475"/>
                </a:lnTo>
                <a:lnTo>
                  <a:pt x="52" y="474"/>
                </a:lnTo>
                <a:lnTo>
                  <a:pt x="59" y="477"/>
                </a:lnTo>
                <a:lnTo>
                  <a:pt x="59" y="478"/>
                </a:lnTo>
                <a:close/>
                <a:moveTo>
                  <a:pt x="1441" y="476"/>
                </a:moveTo>
                <a:lnTo>
                  <a:pt x="1441" y="475"/>
                </a:lnTo>
                <a:lnTo>
                  <a:pt x="1449" y="472"/>
                </a:lnTo>
                <a:lnTo>
                  <a:pt x="1449" y="473"/>
                </a:lnTo>
                <a:lnTo>
                  <a:pt x="1441" y="476"/>
                </a:lnTo>
                <a:close/>
                <a:moveTo>
                  <a:pt x="1440" y="474"/>
                </a:moveTo>
                <a:lnTo>
                  <a:pt x="1440" y="472"/>
                </a:lnTo>
                <a:lnTo>
                  <a:pt x="1448" y="469"/>
                </a:lnTo>
                <a:lnTo>
                  <a:pt x="1448" y="471"/>
                </a:lnTo>
                <a:lnTo>
                  <a:pt x="1440" y="474"/>
                </a:lnTo>
                <a:close/>
                <a:moveTo>
                  <a:pt x="65" y="463"/>
                </a:moveTo>
                <a:lnTo>
                  <a:pt x="57" y="460"/>
                </a:lnTo>
                <a:lnTo>
                  <a:pt x="58" y="459"/>
                </a:lnTo>
                <a:lnTo>
                  <a:pt x="66" y="462"/>
                </a:lnTo>
                <a:lnTo>
                  <a:pt x="65" y="463"/>
                </a:lnTo>
                <a:close/>
                <a:moveTo>
                  <a:pt x="66" y="461"/>
                </a:moveTo>
                <a:lnTo>
                  <a:pt x="59" y="458"/>
                </a:lnTo>
                <a:lnTo>
                  <a:pt x="59" y="456"/>
                </a:lnTo>
                <a:lnTo>
                  <a:pt x="67" y="460"/>
                </a:lnTo>
                <a:lnTo>
                  <a:pt x="66" y="461"/>
                </a:lnTo>
                <a:close/>
                <a:moveTo>
                  <a:pt x="1434" y="459"/>
                </a:moveTo>
                <a:lnTo>
                  <a:pt x="1434" y="458"/>
                </a:lnTo>
                <a:lnTo>
                  <a:pt x="1441" y="455"/>
                </a:lnTo>
                <a:lnTo>
                  <a:pt x="1442" y="456"/>
                </a:lnTo>
                <a:lnTo>
                  <a:pt x="1434" y="459"/>
                </a:lnTo>
                <a:close/>
                <a:moveTo>
                  <a:pt x="67" y="458"/>
                </a:moveTo>
                <a:lnTo>
                  <a:pt x="60" y="455"/>
                </a:lnTo>
                <a:lnTo>
                  <a:pt x="60" y="454"/>
                </a:lnTo>
                <a:lnTo>
                  <a:pt x="68" y="457"/>
                </a:lnTo>
                <a:lnTo>
                  <a:pt x="67" y="458"/>
                </a:lnTo>
                <a:close/>
                <a:moveTo>
                  <a:pt x="1433" y="456"/>
                </a:moveTo>
                <a:lnTo>
                  <a:pt x="1433" y="455"/>
                </a:lnTo>
                <a:lnTo>
                  <a:pt x="1440" y="452"/>
                </a:lnTo>
                <a:lnTo>
                  <a:pt x="1441" y="453"/>
                </a:lnTo>
                <a:lnTo>
                  <a:pt x="1433" y="456"/>
                </a:lnTo>
                <a:close/>
                <a:moveTo>
                  <a:pt x="1432" y="454"/>
                </a:moveTo>
                <a:lnTo>
                  <a:pt x="1432" y="453"/>
                </a:lnTo>
                <a:lnTo>
                  <a:pt x="1439" y="449"/>
                </a:lnTo>
                <a:lnTo>
                  <a:pt x="1440" y="451"/>
                </a:lnTo>
                <a:lnTo>
                  <a:pt x="1432" y="454"/>
                </a:lnTo>
                <a:close/>
                <a:moveTo>
                  <a:pt x="74" y="443"/>
                </a:moveTo>
                <a:lnTo>
                  <a:pt x="66" y="440"/>
                </a:lnTo>
                <a:lnTo>
                  <a:pt x="67" y="439"/>
                </a:lnTo>
                <a:lnTo>
                  <a:pt x="74" y="442"/>
                </a:lnTo>
                <a:lnTo>
                  <a:pt x="74" y="443"/>
                </a:lnTo>
                <a:close/>
                <a:moveTo>
                  <a:pt x="75" y="441"/>
                </a:moveTo>
                <a:lnTo>
                  <a:pt x="68" y="438"/>
                </a:lnTo>
                <a:lnTo>
                  <a:pt x="68" y="436"/>
                </a:lnTo>
                <a:lnTo>
                  <a:pt x="75" y="440"/>
                </a:lnTo>
                <a:lnTo>
                  <a:pt x="75" y="441"/>
                </a:lnTo>
                <a:close/>
                <a:moveTo>
                  <a:pt x="1426" y="439"/>
                </a:moveTo>
                <a:lnTo>
                  <a:pt x="1425" y="438"/>
                </a:lnTo>
                <a:lnTo>
                  <a:pt x="1432" y="435"/>
                </a:lnTo>
                <a:lnTo>
                  <a:pt x="1433" y="436"/>
                </a:lnTo>
                <a:lnTo>
                  <a:pt x="1426" y="439"/>
                </a:lnTo>
                <a:close/>
                <a:moveTo>
                  <a:pt x="76" y="439"/>
                </a:moveTo>
                <a:lnTo>
                  <a:pt x="69" y="435"/>
                </a:lnTo>
                <a:lnTo>
                  <a:pt x="69" y="434"/>
                </a:lnTo>
                <a:lnTo>
                  <a:pt x="76" y="437"/>
                </a:lnTo>
                <a:lnTo>
                  <a:pt x="76" y="439"/>
                </a:lnTo>
                <a:close/>
                <a:moveTo>
                  <a:pt x="1425" y="437"/>
                </a:moveTo>
                <a:lnTo>
                  <a:pt x="1424" y="436"/>
                </a:lnTo>
                <a:lnTo>
                  <a:pt x="1431" y="432"/>
                </a:lnTo>
                <a:lnTo>
                  <a:pt x="1432" y="433"/>
                </a:lnTo>
                <a:lnTo>
                  <a:pt x="1425" y="437"/>
                </a:lnTo>
                <a:close/>
                <a:moveTo>
                  <a:pt x="1423" y="434"/>
                </a:moveTo>
                <a:lnTo>
                  <a:pt x="1423" y="433"/>
                </a:lnTo>
                <a:lnTo>
                  <a:pt x="1430" y="430"/>
                </a:lnTo>
                <a:lnTo>
                  <a:pt x="1431" y="431"/>
                </a:lnTo>
                <a:lnTo>
                  <a:pt x="1423" y="434"/>
                </a:lnTo>
                <a:close/>
                <a:moveTo>
                  <a:pt x="83" y="424"/>
                </a:moveTo>
                <a:lnTo>
                  <a:pt x="76" y="421"/>
                </a:lnTo>
                <a:lnTo>
                  <a:pt x="76" y="419"/>
                </a:lnTo>
                <a:lnTo>
                  <a:pt x="83" y="423"/>
                </a:lnTo>
                <a:lnTo>
                  <a:pt x="83" y="424"/>
                </a:lnTo>
                <a:close/>
                <a:moveTo>
                  <a:pt x="84" y="422"/>
                </a:moveTo>
                <a:lnTo>
                  <a:pt x="77" y="418"/>
                </a:lnTo>
                <a:lnTo>
                  <a:pt x="77" y="417"/>
                </a:lnTo>
                <a:lnTo>
                  <a:pt x="85" y="421"/>
                </a:lnTo>
                <a:lnTo>
                  <a:pt x="84" y="422"/>
                </a:lnTo>
                <a:close/>
                <a:moveTo>
                  <a:pt x="1417" y="420"/>
                </a:moveTo>
                <a:lnTo>
                  <a:pt x="1416" y="419"/>
                </a:lnTo>
                <a:lnTo>
                  <a:pt x="1423" y="415"/>
                </a:lnTo>
                <a:lnTo>
                  <a:pt x="1424" y="417"/>
                </a:lnTo>
                <a:lnTo>
                  <a:pt x="1417" y="420"/>
                </a:lnTo>
                <a:close/>
                <a:moveTo>
                  <a:pt x="85" y="419"/>
                </a:moveTo>
                <a:lnTo>
                  <a:pt x="78" y="416"/>
                </a:lnTo>
                <a:lnTo>
                  <a:pt x="79" y="415"/>
                </a:lnTo>
                <a:lnTo>
                  <a:pt x="86" y="418"/>
                </a:lnTo>
                <a:lnTo>
                  <a:pt x="85" y="419"/>
                </a:lnTo>
                <a:close/>
                <a:moveTo>
                  <a:pt x="1415" y="418"/>
                </a:moveTo>
                <a:lnTo>
                  <a:pt x="1415" y="417"/>
                </a:lnTo>
                <a:lnTo>
                  <a:pt x="1422" y="413"/>
                </a:lnTo>
                <a:lnTo>
                  <a:pt x="1423" y="414"/>
                </a:lnTo>
                <a:lnTo>
                  <a:pt x="1415" y="418"/>
                </a:lnTo>
                <a:close/>
                <a:moveTo>
                  <a:pt x="1414" y="415"/>
                </a:moveTo>
                <a:lnTo>
                  <a:pt x="1414" y="414"/>
                </a:lnTo>
                <a:lnTo>
                  <a:pt x="1421" y="411"/>
                </a:lnTo>
                <a:lnTo>
                  <a:pt x="1421" y="412"/>
                </a:lnTo>
                <a:lnTo>
                  <a:pt x="1414" y="415"/>
                </a:lnTo>
                <a:close/>
                <a:moveTo>
                  <a:pt x="92" y="405"/>
                </a:moveTo>
                <a:lnTo>
                  <a:pt x="85" y="401"/>
                </a:lnTo>
                <a:lnTo>
                  <a:pt x="86" y="400"/>
                </a:lnTo>
                <a:lnTo>
                  <a:pt x="93" y="404"/>
                </a:lnTo>
                <a:lnTo>
                  <a:pt x="92" y="405"/>
                </a:lnTo>
                <a:close/>
                <a:moveTo>
                  <a:pt x="94" y="403"/>
                </a:moveTo>
                <a:lnTo>
                  <a:pt x="87" y="399"/>
                </a:lnTo>
                <a:lnTo>
                  <a:pt x="87" y="398"/>
                </a:lnTo>
                <a:lnTo>
                  <a:pt x="94" y="402"/>
                </a:lnTo>
                <a:lnTo>
                  <a:pt x="94" y="403"/>
                </a:lnTo>
                <a:close/>
                <a:moveTo>
                  <a:pt x="1407" y="401"/>
                </a:moveTo>
                <a:lnTo>
                  <a:pt x="1406" y="400"/>
                </a:lnTo>
                <a:lnTo>
                  <a:pt x="1413" y="396"/>
                </a:lnTo>
                <a:lnTo>
                  <a:pt x="1414" y="398"/>
                </a:lnTo>
                <a:lnTo>
                  <a:pt x="1407" y="401"/>
                </a:lnTo>
                <a:close/>
                <a:moveTo>
                  <a:pt x="95" y="400"/>
                </a:moveTo>
                <a:lnTo>
                  <a:pt x="88" y="397"/>
                </a:lnTo>
                <a:lnTo>
                  <a:pt x="88" y="395"/>
                </a:lnTo>
                <a:lnTo>
                  <a:pt x="96" y="399"/>
                </a:lnTo>
                <a:lnTo>
                  <a:pt x="95" y="400"/>
                </a:lnTo>
                <a:close/>
                <a:moveTo>
                  <a:pt x="1406" y="399"/>
                </a:moveTo>
                <a:lnTo>
                  <a:pt x="1405" y="398"/>
                </a:lnTo>
                <a:lnTo>
                  <a:pt x="1412" y="394"/>
                </a:lnTo>
                <a:lnTo>
                  <a:pt x="1413" y="395"/>
                </a:lnTo>
                <a:lnTo>
                  <a:pt x="1406" y="399"/>
                </a:lnTo>
                <a:close/>
                <a:moveTo>
                  <a:pt x="1404" y="397"/>
                </a:moveTo>
                <a:lnTo>
                  <a:pt x="1404" y="395"/>
                </a:lnTo>
                <a:lnTo>
                  <a:pt x="1411" y="392"/>
                </a:lnTo>
                <a:lnTo>
                  <a:pt x="1411" y="393"/>
                </a:lnTo>
                <a:lnTo>
                  <a:pt x="1404" y="397"/>
                </a:lnTo>
                <a:close/>
                <a:moveTo>
                  <a:pt x="103" y="386"/>
                </a:moveTo>
                <a:lnTo>
                  <a:pt x="96" y="382"/>
                </a:lnTo>
                <a:lnTo>
                  <a:pt x="96" y="381"/>
                </a:lnTo>
                <a:lnTo>
                  <a:pt x="103" y="385"/>
                </a:lnTo>
                <a:lnTo>
                  <a:pt x="103" y="386"/>
                </a:lnTo>
                <a:close/>
                <a:moveTo>
                  <a:pt x="104" y="384"/>
                </a:moveTo>
                <a:lnTo>
                  <a:pt x="97" y="380"/>
                </a:lnTo>
                <a:lnTo>
                  <a:pt x="98" y="379"/>
                </a:lnTo>
                <a:lnTo>
                  <a:pt x="105" y="383"/>
                </a:lnTo>
                <a:lnTo>
                  <a:pt x="104" y="384"/>
                </a:lnTo>
                <a:close/>
                <a:moveTo>
                  <a:pt x="1396" y="382"/>
                </a:moveTo>
                <a:lnTo>
                  <a:pt x="1396" y="381"/>
                </a:lnTo>
                <a:lnTo>
                  <a:pt x="1403" y="377"/>
                </a:lnTo>
                <a:lnTo>
                  <a:pt x="1404" y="378"/>
                </a:lnTo>
                <a:lnTo>
                  <a:pt x="1396" y="382"/>
                </a:lnTo>
                <a:close/>
                <a:moveTo>
                  <a:pt x="106" y="381"/>
                </a:moveTo>
                <a:lnTo>
                  <a:pt x="98" y="378"/>
                </a:lnTo>
                <a:lnTo>
                  <a:pt x="99" y="376"/>
                </a:lnTo>
                <a:lnTo>
                  <a:pt x="106" y="380"/>
                </a:lnTo>
                <a:lnTo>
                  <a:pt x="106" y="381"/>
                </a:lnTo>
                <a:close/>
                <a:moveTo>
                  <a:pt x="1395" y="380"/>
                </a:moveTo>
                <a:lnTo>
                  <a:pt x="1394" y="379"/>
                </a:lnTo>
                <a:lnTo>
                  <a:pt x="1402" y="375"/>
                </a:lnTo>
                <a:lnTo>
                  <a:pt x="1402" y="376"/>
                </a:lnTo>
                <a:lnTo>
                  <a:pt x="1395" y="380"/>
                </a:lnTo>
                <a:close/>
                <a:moveTo>
                  <a:pt x="1394" y="378"/>
                </a:moveTo>
                <a:lnTo>
                  <a:pt x="1393" y="377"/>
                </a:lnTo>
                <a:lnTo>
                  <a:pt x="1400" y="373"/>
                </a:lnTo>
                <a:lnTo>
                  <a:pt x="1401" y="374"/>
                </a:lnTo>
                <a:lnTo>
                  <a:pt x="1394" y="378"/>
                </a:lnTo>
                <a:close/>
                <a:moveTo>
                  <a:pt x="114" y="368"/>
                </a:moveTo>
                <a:lnTo>
                  <a:pt x="107" y="364"/>
                </a:lnTo>
                <a:lnTo>
                  <a:pt x="107" y="362"/>
                </a:lnTo>
                <a:lnTo>
                  <a:pt x="114" y="367"/>
                </a:lnTo>
                <a:lnTo>
                  <a:pt x="114" y="368"/>
                </a:lnTo>
                <a:close/>
                <a:moveTo>
                  <a:pt x="115" y="365"/>
                </a:moveTo>
                <a:lnTo>
                  <a:pt x="108" y="361"/>
                </a:lnTo>
                <a:lnTo>
                  <a:pt x="109" y="360"/>
                </a:lnTo>
                <a:lnTo>
                  <a:pt x="116" y="364"/>
                </a:lnTo>
                <a:lnTo>
                  <a:pt x="115" y="365"/>
                </a:lnTo>
                <a:close/>
                <a:moveTo>
                  <a:pt x="1386" y="364"/>
                </a:moveTo>
                <a:lnTo>
                  <a:pt x="1385" y="363"/>
                </a:lnTo>
                <a:lnTo>
                  <a:pt x="1392" y="359"/>
                </a:lnTo>
                <a:lnTo>
                  <a:pt x="1392" y="360"/>
                </a:lnTo>
                <a:lnTo>
                  <a:pt x="1386" y="364"/>
                </a:lnTo>
                <a:close/>
                <a:moveTo>
                  <a:pt x="116" y="363"/>
                </a:moveTo>
                <a:lnTo>
                  <a:pt x="110" y="359"/>
                </a:lnTo>
                <a:lnTo>
                  <a:pt x="110" y="358"/>
                </a:lnTo>
                <a:lnTo>
                  <a:pt x="117" y="362"/>
                </a:lnTo>
                <a:lnTo>
                  <a:pt x="116" y="363"/>
                </a:lnTo>
                <a:close/>
                <a:moveTo>
                  <a:pt x="1384" y="362"/>
                </a:moveTo>
                <a:lnTo>
                  <a:pt x="1383" y="361"/>
                </a:lnTo>
                <a:lnTo>
                  <a:pt x="1390" y="357"/>
                </a:lnTo>
                <a:lnTo>
                  <a:pt x="1391" y="358"/>
                </a:lnTo>
                <a:lnTo>
                  <a:pt x="1384" y="362"/>
                </a:lnTo>
                <a:close/>
                <a:moveTo>
                  <a:pt x="1383" y="360"/>
                </a:moveTo>
                <a:lnTo>
                  <a:pt x="1382" y="359"/>
                </a:lnTo>
                <a:lnTo>
                  <a:pt x="1389" y="354"/>
                </a:lnTo>
                <a:lnTo>
                  <a:pt x="1390" y="355"/>
                </a:lnTo>
                <a:lnTo>
                  <a:pt x="1383" y="360"/>
                </a:lnTo>
                <a:close/>
                <a:moveTo>
                  <a:pt x="125" y="350"/>
                </a:moveTo>
                <a:lnTo>
                  <a:pt x="118" y="345"/>
                </a:lnTo>
                <a:lnTo>
                  <a:pt x="119" y="344"/>
                </a:lnTo>
                <a:lnTo>
                  <a:pt x="126" y="349"/>
                </a:lnTo>
                <a:lnTo>
                  <a:pt x="125" y="350"/>
                </a:lnTo>
                <a:close/>
                <a:moveTo>
                  <a:pt x="126" y="347"/>
                </a:moveTo>
                <a:lnTo>
                  <a:pt x="120" y="343"/>
                </a:lnTo>
                <a:lnTo>
                  <a:pt x="120" y="342"/>
                </a:lnTo>
                <a:lnTo>
                  <a:pt x="127" y="346"/>
                </a:lnTo>
                <a:lnTo>
                  <a:pt x="126" y="347"/>
                </a:lnTo>
                <a:close/>
                <a:moveTo>
                  <a:pt x="1374" y="346"/>
                </a:moveTo>
                <a:lnTo>
                  <a:pt x="1374" y="345"/>
                </a:lnTo>
                <a:lnTo>
                  <a:pt x="1380" y="341"/>
                </a:lnTo>
                <a:lnTo>
                  <a:pt x="1381" y="342"/>
                </a:lnTo>
                <a:lnTo>
                  <a:pt x="1374" y="346"/>
                </a:lnTo>
                <a:close/>
                <a:moveTo>
                  <a:pt x="128" y="345"/>
                </a:moveTo>
                <a:lnTo>
                  <a:pt x="121" y="341"/>
                </a:lnTo>
                <a:lnTo>
                  <a:pt x="122" y="340"/>
                </a:lnTo>
                <a:lnTo>
                  <a:pt x="128" y="344"/>
                </a:lnTo>
                <a:lnTo>
                  <a:pt x="128" y="345"/>
                </a:lnTo>
                <a:close/>
                <a:moveTo>
                  <a:pt x="1373" y="344"/>
                </a:moveTo>
                <a:lnTo>
                  <a:pt x="1372" y="343"/>
                </a:lnTo>
                <a:lnTo>
                  <a:pt x="1379" y="339"/>
                </a:lnTo>
                <a:lnTo>
                  <a:pt x="1380" y="340"/>
                </a:lnTo>
                <a:lnTo>
                  <a:pt x="1373" y="344"/>
                </a:lnTo>
                <a:close/>
                <a:moveTo>
                  <a:pt x="1371" y="342"/>
                </a:moveTo>
                <a:lnTo>
                  <a:pt x="1371" y="341"/>
                </a:lnTo>
                <a:lnTo>
                  <a:pt x="1377" y="336"/>
                </a:lnTo>
                <a:lnTo>
                  <a:pt x="1378" y="337"/>
                </a:lnTo>
                <a:lnTo>
                  <a:pt x="1371" y="342"/>
                </a:lnTo>
                <a:close/>
                <a:moveTo>
                  <a:pt x="137" y="332"/>
                </a:moveTo>
                <a:lnTo>
                  <a:pt x="130" y="327"/>
                </a:lnTo>
                <a:lnTo>
                  <a:pt x="131" y="326"/>
                </a:lnTo>
                <a:lnTo>
                  <a:pt x="137" y="331"/>
                </a:lnTo>
                <a:lnTo>
                  <a:pt x="137" y="332"/>
                </a:lnTo>
                <a:close/>
                <a:moveTo>
                  <a:pt x="138" y="330"/>
                </a:moveTo>
                <a:lnTo>
                  <a:pt x="131" y="325"/>
                </a:lnTo>
                <a:lnTo>
                  <a:pt x="132" y="324"/>
                </a:lnTo>
                <a:lnTo>
                  <a:pt x="139" y="328"/>
                </a:lnTo>
                <a:lnTo>
                  <a:pt x="138" y="330"/>
                </a:lnTo>
                <a:close/>
                <a:moveTo>
                  <a:pt x="1362" y="328"/>
                </a:moveTo>
                <a:lnTo>
                  <a:pt x="1362" y="327"/>
                </a:lnTo>
                <a:lnTo>
                  <a:pt x="1368" y="323"/>
                </a:lnTo>
                <a:lnTo>
                  <a:pt x="1369" y="324"/>
                </a:lnTo>
                <a:lnTo>
                  <a:pt x="1362" y="328"/>
                </a:lnTo>
                <a:close/>
                <a:moveTo>
                  <a:pt x="140" y="327"/>
                </a:moveTo>
                <a:lnTo>
                  <a:pt x="133" y="323"/>
                </a:lnTo>
                <a:lnTo>
                  <a:pt x="134" y="322"/>
                </a:lnTo>
                <a:lnTo>
                  <a:pt x="140" y="326"/>
                </a:lnTo>
                <a:lnTo>
                  <a:pt x="140" y="327"/>
                </a:lnTo>
                <a:close/>
                <a:moveTo>
                  <a:pt x="1361" y="326"/>
                </a:moveTo>
                <a:lnTo>
                  <a:pt x="1360" y="325"/>
                </a:lnTo>
                <a:lnTo>
                  <a:pt x="1367" y="320"/>
                </a:lnTo>
                <a:lnTo>
                  <a:pt x="1368" y="322"/>
                </a:lnTo>
                <a:lnTo>
                  <a:pt x="1361" y="326"/>
                </a:lnTo>
                <a:close/>
                <a:moveTo>
                  <a:pt x="1359" y="324"/>
                </a:moveTo>
                <a:lnTo>
                  <a:pt x="1359" y="323"/>
                </a:lnTo>
                <a:lnTo>
                  <a:pt x="1365" y="318"/>
                </a:lnTo>
                <a:lnTo>
                  <a:pt x="1366" y="319"/>
                </a:lnTo>
                <a:lnTo>
                  <a:pt x="1359" y="324"/>
                </a:lnTo>
                <a:close/>
                <a:moveTo>
                  <a:pt x="149" y="314"/>
                </a:moveTo>
                <a:lnTo>
                  <a:pt x="142" y="309"/>
                </a:lnTo>
                <a:lnTo>
                  <a:pt x="143" y="308"/>
                </a:lnTo>
                <a:lnTo>
                  <a:pt x="150" y="313"/>
                </a:lnTo>
                <a:lnTo>
                  <a:pt x="149" y="314"/>
                </a:lnTo>
                <a:close/>
                <a:moveTo>
                  <a:pt x="151" y="312"/>
                </a:moveTo>
                <a:lnTo>
                  <a:pt x="144" y="307"/>
                </a:lnTo>
                <a:lnTo>
                  <a:pt x="145" y="306"/>
                </a:lnTo>
                <a:lnTo>
                  <a:pt x="151" y="311"/>
                </a:lnTo>
                <a:lnTo>
                  <a:pt x="151" y="312"/>
                </a:lnTo>
                <a:close/>
                <a:moveTo>
                  <a:pt x="1350" y="311"/>
                </a:moveTo>
                <a:lnTo>
                  <a:pt x="1349" y="310"/>
                </a:lnTo>
                <a:lnTo>
                  <a:pt x="1356" y="305"/>
                </a:lnTo>
                <a:lnTo>
                  <a:pt x="1356" y="306"/>
                </a:lnTo>
                <a:lnTo>
                  <a:pt x="1350" y="311"/>
                </a:lnTo>
                <a:close/>
                <a:moveTo>
                  <a:pt x="152" y="310"/>
                </a:moveTo>
                <a:lnTo>
                  <a:pt x="145" y="305"/>
                </a:lnTo>
                <a:lnTo>
                  <a:pt x="146" y="304"/>
                </a:lnTo>
                <a:lnTo>
                  <a:pt x="153" y="309"/>
                </a:lnTo>
                <a:lnTo>
                  <a:pt x="152" y="310"/>
                </a:lnTo>
                <a:close/>
                <a:moveTo>
                  <a:pt x="1348" y="309"/>
                </a:moveTo>
                <a:lnTo>
                  <a:pt x="1347" y="308"/>
                </a:lnTo>
                <a:lnTo>
                  <a:pt x="1354" y="303"/>
                </a:lnTo>
                <a:lnTo>
                  <a:pt x="1355" y="304"/>
                </a:lnTo>
                <a:lnTo>
                  <a:pt x="1348" y="309"/>
                </a:lnTo>
                <a:close/>
                <a:moveTo>
                  <a:pt x="1347" y="307"/>
                </a:moveTo>
                <a:lnTo>
                  <a:pt x="1346" y="306"/>
                </a:lnTo>
                <a:lnTo>
                  <a:pt x="1352" y="301"/>
                </a:lnTo>
                <a:lnTo>
                  <a:pt x="1353" y="302"/>
                </a:lnTo>
                <a:lnTo>
                  <a:pt x="1347" y="307"/>
                </a:lnTo>
                <a:close/>
                <a:moveTo>
                  <a:pt x="162" y="297"/>
                </a:moveTo>
                <a:lnTo>
                  <a:pt x="156" y="292"/>
                </a:lnTo>
                <a:lnTo>
                  <a:pt x="156" y="291"/>
                </a:lnTo>
                <a:lnTo>
                  <a:pt x="163" y="296"/>
                </a:lnTo>
                <a:lnTo>
                  <a:pt x="162" y="297"/>
                </a:lnTo>
                <a:close/>
                <a:moveTo>
                  <a:pt x="163" y="295"/>
                </a:moveTo>
                <a:lnTo>
                  <a:pt x="157" y="290"/>
                </a:lnTo>
                <a:lnTo>
                  <a:pt x="158" y="289"/>
                </a:lnTo>
                <a:lnTo>
                  <a:pt x="164" y="294"/>
                </a:lnTo>
                <a:lnTo>
                  <a:pt x="163" y="295"/>
                </a:lnTo>
                <a:close/>
                <a:moveTo>
                  <a:pt x="1337" y="294"/>
                </a:moveTo>
                <a:lnTo>
                  <a:pt x="1336" y="293"/>
                </a:lnTo>
                <a:lnTo>
                  <a:pt x="1343" y="288"/>
                </a:lnTo>
                <a:lnTo>
                  <a:pt x="1343" y="289"/>
                </a:lnTo>
                <a:lnTo>
                  <a:pt x="1337" y="294"/>
                </a:lnTo>
                <a:close/>
                <a:moveTo>
                  <a:pt x="165" y="293"/>
                </a:moveTo>
                <a:lnTo>
                  <a:pt x="159" y="288"/>
                </a:lnTo>
                <a:lnTo>
                  <a:pt x="160" y="287"/>
                </a:lnTo>
                <a:lnTo>
                  <a:pt x="166" y="292"/>
                </a:lnTo>
                <a:lnTo>
                  <a:pt x="165" y="293"/>
                </a:lnTo>
                <a:close/>
                <a:moveTo>
                  <a:pt x="1335" y="292"/>
                </a:moveTo>
                <a:lnTo>
                  <a:pt x="1335" y="291"/>
                </a:lnTo>
                <a:lnTo>
                  <a:pt x="1341" y="286"/>
                </a:lnTo>
                <a:lnTo>
                  <a:pt x="1342" y="287"/>
                </a:lnTo>
                <a:lnTo>
                  <a:pt x="1335" y="292"/>
                </a:lnTo>
                <a:close/>
                <a:moveTo>
                  <a:pt x="1334" y="290"/>
                </a:moveTo>
                <a:lnTo>
                  <a:pt x="1333" y="289"/>
                </a:lnTo>
                <a:lnTo>
                  <a:pt x="1339" y="284"/>
                </a:lnTo>
                <a:lnTo>
                  <a:pt x="1340" y="285"/>
                </a:lnTo>
                <a:lnTo>
                  <a:pt x="1334" y="290"/>
                </a:lnTo>
                <a:close/>
                <a:moveTo>
                  <a:pt x="175" y="281"/>
                </a:moveTo>
                <a:lnTo>
                  <a:pt x="169" y="275"/>
                </a:lnTo>
                <a:lnTo>
                  <a:pt x="170" y="274"/>
                </a:lnTo>
                <a:lnTo>
                  <a:pt x="176" y="279"/>
                </a:lnTo>
                <a:lnTo>
                  <a:pt x="175" y="281"/>
                </a:lnTo>
                <a:close/>
                <a:moveTo>
                  <a:pt x="177" y="278"/>
                </a:moveTo>
                <a:lnTo>
                  <a:pt x="171" y="273"/>
                </a:lnTo>
                <a:lnTo>
                  <a:pt x="171" y="272"/>
                </a:lnTo>
                <a:lnTo>
                  <a:pt x="178" y="277"/>
                </a:lnTo>
                <a:lnTo>
                  <a:pt x="177" y="278"/>
                </a:lnTo>
                <a:close/>
                <a:moveTo>
                  <a:pt x="1324" y="278"/>
                </a:moveTo>
                <a:lnTo>
                  <a:pt x="1323" y="277"/>
                </a:lnTo>
                <a:lnTo>
                  <a:pt x="1329" y="271"/>
                </a:lnTo>
                <a:lnTo>
                  <a:pt x="1330" y="272"/>
                </a:lnTo>
                <a:lnTo>
                  <a:pt x="1324" y="278"/>
                </a:lnTo>
                <a:close/>
                <a:moveTo>
                  <a:pt x="178" y="276"/>
                </a:moveTo>
                <a:lnTo>
                  <a:pt x="172" y="271"/>
                </a:lnTo>
                <a:lnTo>
                  <a:pt x="173" y="270"/>
                </a:lnTo>
                <a:lnTo>
                  <a:pt x="179" y="275"/>
                </a:lnTo>
                <a:lnTo>
                  <a:pt x="178" y="276"/>
                </a:lnTo>
                <a:close/>
                <a:moveTo>
                  <a:pt x="1322" y="275"/>
                </a:moveTo>
                <a:lnTo>
                  <a:pt x="1321" y="274"/>
                </a:lnTo>
                <a:lnTo>
                  <a:pt x="1327" y="269"/>
                </a:lnTo>
                <a:lnTo>
                  <a:pt x="1328" y="270"/>
                </a:lnTo>
                <a:lnTo>
                  <a:pt x="1322" y="275"/>
                </a:lnTo>
                <a:close/>
                <a:moveTo>
                  <a:pt x="1320" y="273"/>
                </a:moveTo>
                <a:lnTo>
                  <a:pt x="1320" y="272"/>
                </a:lnTo>
                <a:lnTo>
                  <a:pt x="1326" y="267"/>
                </a:lnTo>
                <a:lnTo>
                  <a:pt x="1327" y="268"/>
                </a:lnTo>
                <a:lnTo>
                  <a:pt x="1320" y="273"/>
                </a:lnTo>
                <a:close/>
                <a:moveTo>
                  <a:pt x="189" y="264"/>
                </a:moveTo>
                <a:lnTo>
                  <a:pt x="183" y="259"/>
                </a:lnTo>
                <a:lnTo>
                  <a:pt x="184" y="258"/>
                </a:lnTo>
                <a:lnTo>
                  <a:pt x="190" y="263"/>
                </a:lnTo>
                <a:lnTo>
                  <a:pt x="189" y="264"/>
                </a:lnTo>
                <a:close/>
                <a:moveTo>
                  <a:pt x="191" y="262"/>
                </a:moveTo>
                <a:lnTo>
                  <a:pt x="184" y="257"/>
                </a:lnTo>
                <a:lnTo>
                  <a:pt x="185" y="256"/>
                </a:lnTo>
                <a:lnTo>
                  <a:pt x="192" y="261"/>
                </a:lnTo>
                <a:lnTo>
                  <a:pt x="191" y="262"/>
                </a:lnTo>
                <a:close/>
                <a:moveTo>
                  <a:pt x="1310" y="261"/>
                </a:moveTo>
                <a:lnTo>
                  <a:pt x="1309" y="260"/>
                </a:lnTo>
                <a:lnTo>
                  <a:pt x="1315" y="255"/>
                </a:lnTo>
                <a:lnTo>
                  <a:pt x="1316" y="256"/>
                </a:lnTo>
                <a:lnTo>
                  <a:pt x="1310" y="261"/>
                </a:lnTo>
                <a:close/>
                <a:moveTo>
                  <a:pt x="193" y="260"/>
                </a:moveTo>
                <a:lnTo>
                  <a:pt x="186" y="255"/>
                </a:lnTo>
                <a:lnTo>
                  <a:pt x="187" y="254"/>
                </a:lnTo>
                <a:lnTo>
                  <a:pt x="193" y="259"/>
                </a:lnTo>
                <a:lnTo>
                  <a:pt x="193" y="260"/>
                </a:lnTo>
                <a:close/>
                <a:moveTo>
                  <a:pt x="1308" y="259"/>
                </a:moveTo>
                <a:lnTo>
                  <a:pt x="1307" y="258"/>
                </a:lnTo>
                <a:lnTo>
                  <a:pt x="1313" y="253"/>
                </a:lnTo>
                <a:lnTo>
                  <a:pt x="1314" y="254"/>
                </a:lnTo>
                <a:lnTo>
                  <a:pt x="1308" y="259"/>
                </a:lnTo>
                <a:close/>
                <a:moveTo>
                  <a:pt x="1306" y="257"/>
                </a:moveTo>
                <a:lnTo>
                  <a:pt x="1305" y="256"/>
                </a:lnTo>
                <a:lnTo>
                  <a:pt x="1311" y="251"/>
                </a:lnTo>
                <a:lnTo>
                  <a:pt x="1312" y="252"/>
                </a:lnTo>
                <a:lnTo>
                  <a:pt x="1306" y="257"/>
                </a:lnTo>
                <a:close/>
                <a:moveTo>
                  <a:pt x="203" y="248"/>
                </a:moveTo>
                <a:lnTo>
                  <a:pt x="197" y="243"/>
                </a:lnTo>
                <a:lnTo>
                  <a:pt x="198" y="242"/>
                </a:lnTo>
                <a:lnTo>
                  <a:pt x="204" y="247"/>
                </a:lnTo>
                <a:lnTo>
                  <a:pt x="203" y="248"/>
                </a:lnTo>
                <a:close/>
                <a:moveTo>
                  <a:pt x="205" y="246"/>
                </a:moveTo>
                <a:lnTo>
                  <a:pt x="199" y="241"/>
                </a:lnTo>
                <a:lnTo>
                  <a:pt x="200" y="240"/>
                </a:lnTo>
                <a:lnTo>
                  <a:pt x="206" y="245"/>
                </a:lnTo>
                <a:lnTo>
                  <a:pt x="205" y="246"/>
                </a:lnTo>
                <a:close/>
                <a:moveTo>
                  <a:pt x="1295" y="245"/>
                </a:moveTo>
                <a:lnTo>
                  <a:pt x="1295" y="244"/>
                </a:lnTo>
                <a:lnTo>
                  <a:pt x="1300" y="239"/>
                </a:lnTo>
                <a:lnTo>
                  <a:pt x="1301" y="240"/>
                </a:lnTo>
                <a:lnTo>
                  <a:pt x="1295" y="245"/>
                </a:lnTo>
                <a:close/>
                <a:moveTo>
                  <a:pt x="207" y="244"/>
                </a:moveTo>
                <a:lnTo>
                  <a:pt x="201" y="239"/>
                </a:lnTo>
                <a:lnTo>
                  <a:pt x="202" y="238"/>
                </a:lnTo>
                <a:lnTo>
                  <a:pt x="208" y="243"/>
                </a:lnTo>
                <a:lnTo>
                  <a:pt x="207" y="244"/>
                </a:lnTo>
                <a:close/>
                <a:moveTo>
                  <a:pt x="1294" y="243"/>
                </a:moveTo>
                <a:lnTo>
                  <a:pt x="1293" y="242"/>
                </a:lnTo>
                <a:lnTo>
                  <a:pt x="1299" y="237"/>
                </a:lnTo>
                <a:lnTo>
                  <a:pt x="1300" y="238"/>
                </a:lnTo>
                <a:lnTo>
                  <a:pt x="1294" y="243"/>
                </a:lnTo>
                <a:close/>
                <a:moveTo>
                  <a:pt x="1292" y="241"/>
                </a:moveTo>
                <a:lnTo>
                  <a:pt x="1291" y="240"/>
                </a:lnTo>
                <a:lnTo>
                  <a:pt x="1297" y="235"/>
                </a:lnTo>
                <a:lnTo>
                  <a:pt x="1298" y="236"/>
                </a:lnTo>
                <a:lnTo>
                  <a:pt x="1292" y="241"/>
                </a:lnTo>
                <a:close/>
                <a:moveTo>
                  <a:pt x="218" y="233"/>
                </a:moveTo>
                <a:lnTo>
                  <a:pt x="212" y="227"/>
                </a:lnTo>
                <a:lnTo>
                  <a:pt x="213" y="226"/>
                </a:lnTo>
                <a:lnTo>
                  <a:pt x="219" y="232"/>
                </a:lnTo>
                <a:lnTo>
                  <a:pt x="218" y="233"/>
                </a:lnTo>
                <a:close/>
                <a:moveTo>
                  <a:pt x="220" y="231"/>
                </a:moveTo>
                <a:lnTo>
                  <a:pt x="214" y="225"/>
                </a:lnTo>
                <a:lnTo>
                  <a:pt x="215" y="224"/>
                </a:lnTo>
                <a:lnTo>
                  <a:pt x="221" y="230"/>
                </a:lnTo>
                <a:lnTo>
                  <a:pt x="220" y="231"/>
                </a:lnTo>
                <a:close/>
                <a:moveTo>
                  <a:pt x="1281" y="230"/>
                </a:moveTo>
                <a:lnTo>
                  <a:pt x="1280" y="229"/>
                </a:lnTo>
                <a:lnTo>
                  <a:pt x="1286" y="223"/>
                </a:lnTo>
                <a:lnTo>
                  <a:pt x="1287" y="224"/>
                </a:lnTo>
                <a:lnTo>
                  <a:pt x="1281" y="230"/>
                </a:lnTo>
                <a:close/>
                <a:moveTo>
                  <a:pt x="222" y="229"/>
                </a:moveTo>
                <a:lnTo>
                  <a:pt x="216" y="223"/>
                </a:lnTo>
                <a:lnTo>
                  <a:pt x="217" y="222"/>
                </a:lnTo>
                <a:lnTo>
                  <a:pt x="222" y="228"/>
                </a:lnTo>
                <a:lnTo>
                  <a:pt x="222" y="229"/>
                </a:lnTo>
                <a:close/>
                <a:moveTo>
                  <a:pt x="1279" y="228"/>
                </a:moveTo>
                <a:lnTo>
                  <a:pt x="1278" y="227"/>
                </a:lnTo>
                <a:lnTo>
                  <a:pt x="1284" y="221"/>
                </a:lnTo>
                <a:lnTo>
                  <a:pt x="1285" y="222"/>
                </a:lnTo>
                <a:lnTo>
                  <a:pt x="1279" y="228"/>
                </a:lnTo>
                <a:close/>
                <a:moveTo>
                  <a:pt x="1277" y="226"/>
                </a:moveTo>
                <a:lnTo>
                  <a:pt x="1276" y="225"/>
                </a:lnTo>
                <a:lnTo>
                  <a:pt x="1282" y="220"/>
                </a:lnTo>
                <a:lnTo>
                  <a:pt x="1283" y="220"/>
                </a:lnTo>
                <a:lnTo>
                  <a:pt x="1277" y="226"/>
                </a:lnTo>
                <a:close/>
                <a:moveTo>
                  <a:pt x="233" y="218"/>
                </a:moveTo>
                <a:lnTo>
                  <a:pt x="227" y="212"/>
                </a:lnTo>
                <a:lnTo>
                  <a:pt x="228" y="211"/>
                </a:lnTo>
                <a:lnTo>
                  <a:pt x="234" y="217"/>
                </a:lnTo>
                <a:lnTo>
                  <a:pt x="233" y="218"/>
                </a:lnTo>
                <a:close/>
                <a:moveTo>
                  <a:pt x="235" y="216"/>
                </a:moveTo>
                <a:lnTo>
                  <a:pt x="229" y="210"/>
                </a:lnTo>
                <a:lnTo>
                  <a:pt x="231" y="209"/>
                </a:lnTo>
                <a:lnTo>
                  <a:pt x="236" y="215"/>
                </a:lnTo>
                <a:lnTo>
                  <a:pt x="235" y="216"/>
                </a:lnTo>
                <a:close/>
                <a:moveTo>
                  <a:pt x="1265" y="215"/>
                </a:moveTo>
                <a:lnTo>
                  <a:pt x="1264" y="214"/>
                </a:lnTo>
                <a:lnTo>
                  <a:pt x="1270" y="208"/>
                </a:lnTo>
                <a:lnTo>
                  <a:pt x="1271" y="209"/>
                </a:lnTo>
                <a:lnTo>
                  <a:pt x="1265" y="215"/>
                </a:lnTo>
                <a:close/>
                <a:moveTo>
                  <a:pt x="237" y="214"/>
                </a:moveTo>
                <a:lnTo>
                  <a:pt x="231" y="208"/>
                </a:lnTo>
                <a:lnTo>
                  <a:pt x="232" y="207"/>
                </a:lnTo>
                <a:lnTo>
                  <a:pt x="238" y="213"/>
                </a:lnTo>
                <a:lnTo>
                  <a:pt x="237" y="214"/>
                </a:lnTo>
                <a:close/>
                <a:moveTo>
                  <a:pt x="1263" y="213"/>
                </a:moveTo>
                <a:lnTo>
                  <a:pt x="1263" y="212"/>
                </a:lnTo>
                <a:lnTo>
                  <a:pt x="1268" y="206"/>
                </a:lnTo>
                <a:lnTo>
                  <a:pt x="1269" y="207"/>
                </a:lnTo>
                <a:lnTo>
                  <a:pt x="1263" y="213"/>
                </a:lnTo>
                <a:close/>
                <a:moveTo>
                  <a:pt x="1262" y="211"/>
                </a:moveTo>
                <a:lnTo>
                  <a:pt x="1261" y="210"/>
                </a:lnTo>
                <a:lnTo>
                  <a:pt x="1266" y="205"/>
                </a:lnTo>
                <a:lnTo>
                  <a:pt x="1267" y="205"/>
                </a:lnTo>
                <a:lnTo>
                  <a:pt x="1262" y="211"/>
                </a:lnTo>
                <a:close/>
                <a:moveTo>
                  <a:pt x="249" y="203"/>
                </a:moveTo>
                <a:lnTo>
                  <a:pt x="243" y="197"/>
                </a:lnTo>
                <a:lnTo>
                  <a:pt x="244" y="196"/>
                </a:lnTo>
                <a:lnTo>
                  <a:pt x="250" y="202"/>
                </a:lnTo>
                <a:lnTo>
                  <a:pt x="249" y="203"/>
                </a:lnTo>
                <a:close/>
                <a:moveTo>
                  <a:pt x="251" y="201"/>
                </a:moveTo>
                <a:lnTo>
                  <a:pt x="245" y="195"/>
                </a:lnTo>
                <a:lnTo>
                  <a:pt x="246" y="194"/>
                </a:lnTo>
                <a:lnTo>
                  <a:pt x="252" y="200"/>
                </a:lnTo>
                <a:lnTo>
                  <a:pt x="251" y="201"/>
                </a:lnTo>
                <a:close/>
                <a:moveTo>
                  <a:pt x="1250" y="200"/>
                </a:moveTo>
                <a:lnTo>
                  <a:pt x="1249" y="199"/>
                </a:lnTo>
                <a:lnTo>
                  <a:pt x="1254" y="193"/>
                </a:lnTo>
                <a:lnTo>
                  <a:pt x="1255" y="194"/>
                </a:lnTo>
                <a:lnTo>
                  <a:pt x="1250" y="200"/>
                </a:lnTo>
                <a:close/>
                <a:moveTo>
                  <a:pt x="253" y="199"/>
                </a:moveTo>
                <a:lnTo>
                  <a:pt x="247" y="193"/>
                </a:lnTo>
                <a:lnTo>
                  <a:pt x="248" y="192"/>
                </a:lnTo>
                <a:lnTo>
                  <a:pt x="254" y="198"/>
                </a:lnTo>
                <a:lnTo>
                  <a:pt x="253" y="199"/>
                </a:lnTo>
                <a:close/>
                <a:moveTo>
                  <a:pt x="1248" y="198"/>
                </a:moveTo>
                <a:lnTo>
                  <a:pt x="1247" y="197"/>
                </a:lnTo>
                <a:lnTo>
                  <a:pt x="1252" y="192"/>
                </a:lnTo>
                <a:lnTo>
                  <a:pt x="1253" y="192"/>
                </a:lnTo>
                <a:lnTo>
                  <a:pt x="1248" y="198"/>
                </a:lnTo>
                <a:close/>
                <a:moveTo>
                  <a:pt x="1246" y="197"/>
                </a:moveTo>
                <a:lnTo>
                  <a:pt x="1245" y="196"/>
                </a:lnTo>
                <a:lnTo>
                  <a:pt x="1250" y="190"/>
                </a:lnTo>
                <a:lnTo>
                  <a:pt x="1251" y="191"/>
                </a:lnTo>
                <a:lnTo>
                  <a:pt x="1246" y="197"/>
                </a:lnTo>
                <a:close/>
                <a:moveTo>
                  <a:pt x="264" y="189"/>
                </a:moveTo>
                <a:lnTo>
                  <a:pt x="259" y="183"/>
                </a:lnTo>
                <a:lnTo>
                  <a:pt x="260" y="182"/>
                </a:lnTo>
                <a:lnTo>
                  <a:pt x="265" y="188"/>
                </a:lnTo>
                <a:lnTo>
                  <a:pt x="264" y="189"/>
                </a:lnTo>
                <a:close/>
                <a:moveTo>
                  <a:pt x="266" y="187"/>
                </a:moveTo>
                <a:lnTo>
                  <a:pt x="261" y="181"/>
                </a:lnTo>
                <a:lnTo>
                  <a:pt x="262" y="180"/>
                </a:lnTo>
                <a:lnTo>
                  <a:pt x="267" y="186"/>
                </a:lnTo>
                <a:lnTo>
                  <a:pt x="266" y="187"/>
                </a:lnTo>
                <a:close/>
                <a:moveTo>
                  <a:pt x="1234" y="186"/>
                </a:moveTo>
                <a:lnTo>
                  <a:pt x="1233" y="185"/>
                </a:lnTo>
                <a:lnTo>
                  <a:pt x="1238" y="179"/>
                </a:lnTo>
                <a:lnTo>
                  <a:pt x="1239" y="180"/>
                </a:lnTo>
                <a:lnTo>
                  <a:pt x="1234" y="186"/>
                </a:lnTo>
                <a:close/>
                <a:moveTo>
                  <a:pt x="268" y="185"/>
                </a:moveTo>
                <a:lnTo>
                  <a:pt x="263" y="179"/>
                </a:lnTo>
                <a:lnTo>
                  <a:pt x="264" y="178"/>
                </a:lnTo>
                <a:lnTo>
                  <a:pt x="270" y="184"/>
                </a:lnTo>
                <a:lnTo>
                  <a:pt x="268" y="185"/>
                </a:lnTo>
                <a:close/>
                <a:moveTo>
                  <a:pt x="1232" y="184"/>
                </a:moveTo>
                <a:lnTo>
                  <a:pt x="1231" y="183"/>
                </a:lnTo>
                <a:lnTo>
                  <a:pt x="1236" y="177"/>
                </a:lnTo>
                <a:lnTo>
                  <a:pt x="1237" y="178"/>
                </a:lnTo>
                <a:lnTo>
                  <a:pt x="1232" y="184"/>
                </a:lnTo>
                <a:close/>
                <a:moveTo>
                  <a:pt x="1230" y="183"/>
                </a:moveTo>
                <a:lnTo>
                  <a:pt x="1229" y="182"/>
                </a:lnTo>
                <a:lnTo>
                  <a:pt x="1234" y="176"/>
                </a:lnTo>
                <a:lnTo>
                  <a:pt x="1235" y="177"/>
                </a:lnTo>
                <a:lnTo>
                  <a:pt x="1230" y="183"/>
                </a:lnTo>
                <a:close/>
                <a:moveTo>
                  <a:pt x="281" y="175"/>
                </a:moveTo>
                <a:lnTo>
                  <a:pt x="276" y="169"/>
                </a:lnTo>
                <a:lnTo>
                  <a:pt x="277" y="168"/>
                </a:lnTo>
                <a:lnTo>
                  <a:pt x="282" y="174"/>
                </a:lnTo>
                <a:lnTo>
                  <a:pt x="281" y="175"/>
                </a:lnTo>
                <a:close/>
                <a:moveTo>
                  <a:pt x="283" y="173"/>
                </a:moveTo>
                <a:lnTo>
                  <a:pt x="278" y="167"/>
                </a:lnTo>
                <a:lnTo>
                  <a:pt x="279" y="166"/>
                </a:lnTo>
                <a:lnTo>
                  <a:pt x="284" y="172"/>
                </a:lnTo>
                <a:lnTo>
                  <a:pt x="283" y="173"/>
                </a:lnTo>
                <a:close/>
                <a:moveTo>
                  <a:pt x="1217" y="172"/>
                </a:moveTo>
                <a:lnTo>
                  <a:pt x="1216" y="172"/>
                </a:lnTo>
                <a:lnTo>
                  <a:pt x="1221" y="165"/>
                </a:lnTo>
                <a:lnTo>
                  <a:pt x="1222" y="166"/>
                </a:lnTo>
                <a:lnTo>
                  <a:pt x="1217" y="172"/>
                </a:lnTo>
                <a:close/>
                <a:moveTo>
                  <a:pt x="285" y="172"/>
                </a:moveTo>
                <a:lnTo>
                  <a:pt x="280" y="165"/>
                </a:lnTo>
                <a:lnTo>
                  <a:pt x="281" y="165"/>
                </a:lnTo>
                <a:lnTo>
                  <a:pt x="286" y="171"/>
                </a:lnTo>
                <a:lnTo>
                  <a:pt x="285" y="172"/>
                </a:lnTo>
                <a:close/>
                <a:moveTo>
                  <a:pt x="1215" y="171"/>
                </a:moveTo>
                <a:lnTo>
                  <a:pt x="1214" y="170"/>
                </a:lnTo>
                <a:lnTo>
                  <a:pt x="1219" y="164"/>
                </a:lnTo>
                <a:lnTo>
                  <a:pt x="1220" y="165"/>
                </a:lnTo>
                <a:lnTo>
                  <a:pt x="1215" y="171"/>
                </a:lnTo>
                <a:close/>
                <a:moveTo>
                  <a:pt x="1213" y="169"/>
                </a:moveTo>
                <a:lnTo>
                  <a:pt x="1212" y="168"/>
                </a:lnTo>
                <a:lnTo>
                  <a:pt x="1217" y="162"/>
                </a:lnTo>
                <a:lnTo>
                  <a:pt x="1218" y="163"/>
                </a:lnTo>
                <a:lnTo>
                  <a:pt x="1213" y="169"/>
                </a:lnTo>
                <a:close/>
                <a:moveTo>
                  <a:pt x="298" y="162"/>
                </a:moveTo>
                <a:lnTo>
                  <a:pt x="293" y="155"/>
                </a:lnTo>
                <a:lnTo>
                  <a:pt x="294" y="155"/>
                </a:lnTo>
                <a:lnTo>
                  <a:pt x="299" y="161"/>
                </a:lnTo>
                <a:lnTo>
                  <a:pt x="298" y="162"/>
                </a:lnTo>
                <a:close/>
                <a:moveTo>
                  <a:pt x="300" y="160"/>
                </a:moveTo>
                <a:lnTo>
                  <a:pt x="295" y="154"/>
                </a:lnTo>
                <a:lnTo>
                  <a:pt x="296" y="153"/>
                </a:lnTo>
                <a:lnTo>
                  <a:pt x="301" y="159"/>
                </a:lnTo>
                <a:lnTo>
                  <a:pt x="300" y="160"/>
                </a:lnTo>
                <a:close/>
                <a:moveTo>
                  <a:pt x="1201" y="159"/>
                </a:moveTo>
                <a:lnTo>
                  <a:pt x="1199" y="159"/>
                </a:lnTo>
                <a:lnTo>
                  <a:pt x="1204" y="152"/>
                </a:lnTo>
                <a:lnTo>
                  <a:pt x="1205" y="153"/>
                </a:lnTo>
                <a:lnTo>
                  <a:pt x="1201" y="159"/>
                </a:lnTo>
                <a:close/>
                <a:moveTo>
                  <a:pt x="302" y="159"/>
                </a:moveTo>
                <a:lnTo>
                  <a:pt x="297" y="152"/>
                </a:lnTo>
                <a:lnTo>
                  <a:pt x="298" y="151"/>
                </a:lnTo>
                <a:lnTo>
                  <a:pt x="303" y="158"/>
                </a:lnTo>
                <a:lnTo>
                  <a:pt x="302" y="159"/>
                </a:lnTo>
                <a:close/>
                <a:moveTo>
                  <a:pt x="1198" y="158"/>
                </a:moveTo>
                <a:lnTo>
                  <a:pt x="1197" y="157"/>
                </a:lnTo>
                <a:lnTo>
                  <a:pt x="1202" y="151"/>
                </a:lnTo>
                <a:lnTo>
                  <a:pt x="1203" y="151"/>
                </a:lnTo>
                <a:lnTo>
                  <a:pt x="1198" y="158"/>
                </a:lnTo>
                <a:close/>
                <a:moveTo>
                  <a:pt x="1196" y="156"/>
                </a:moveTo>
                <a:lnTo>
                  <a:pt x="1195" y="155"/>
                </a:lnTo>
                <a:lnTo>
                  <a:pt x="1200" y="149"/>
                </a:lnTo>
                <a:lnTo>
                  <a:pt x="1201" y="150"/>
                </a:lnTo>
                <a:lnTo>
                  <a:pt x="1196" y="156"/>
                </a:lnTo>
                <a:close/>
                <a:moveTo>
                  <a:pt x="315" y="149"/>
                </a:moveTo>
                <a:lnTo>
                  <a:pt x="310" y="143"/>
                </a:lnTo>
                <a:lnTo>
                  <a:pt x="311" y="141"/>
                </a:lnTo>
                <a:lnTo>
                  <a:pt x="316" y="148"/>
                </a:lnTo>
                <a:lnTo>
                  <a:pt x="315" y="149"/>
                </a:lnTo>
                <a:close/>
                <a:moveTo>
                  <a:pt x="317" y="147"/>
                </a:moveTo>
                <a:lnTo>
                  <a:pt x="312" y="141"/>
                </a:lnTo>
                <a:lnTo>
                  <a:pt x="313" y="140"/>
                </a:lnTo>
                <a:lnTo>
                  <a:pt x="318" y="147"/>
                </a:lnTo>
                <a:lnTo>
                  <a:pt x="317" y="147"/>
                </a:lnTo>
                <a:close/>
                <a:moveTo>
                  <a:pt x="1183" y="147"/>
                </a:moveTo>
                <a:lnTo>
                  <a:pt x="1182" y="146"/>
                </a:lnTo>
                <a:lnTo>
                  <a:pt x="1187" y="139"/>
                </a:lnTo>
                <a:lnTo>
                  <a:pt x="1188" y="140"/>
                </a:lnTo>
                <a:lnTo>
                  <a:pt x="1183" y="147"/>
                </a:lnTo>
                <a:close/>
                <a:moveTo>
                  <a:pt x="319" y="146"/>
                </a:moveTo>
                <a:lnTo>
                  <a:pt x="315" y="139"/>
                </a:lnTo>
                <a:lnTo>
                  <a:pt x="316" y="138"/>
                </a:lnTo>
                <a:lnTo>
                  <a:pt x="320" y="145"/>
                </a:lnTo>
                <a:lnTo>
                  <a:pt x="319" y="146"/>
                </a:lnTo>
                <a:close/>
                <a:moveTo>
                  <a:pt x="1181" y="145"/>
                </a:moveTo>
                <a:lnTo>
                  <a:pt x="1180" y="144"/>
                </a:lnTo>
                <a:lnTo>
                  <a:pt x="1184" y="138"/>
                </a:lnTo>
                <a:lnTo>
                  <a:pt x="1186" y="138"/>
                </a:lnTo>
                <a:lnTo>
                  <a:pt x="1181" y="145"/>
                </a:lnTo>
                <a:close/>
                <a:moveTo>
                  <a:pt x="1179" y="144"/>
                </a:moveTo>
                <a:lnTo>
                  <a:pt x="1178" y="143"/>
                </a:lnTo>
                <a:lnTo>
                  <a:pt x="1182" y="136"/>
                </a:lnTo>
                <a:lnTo>
                  <a:pt x="1183" y="137"/>
                </a:lnTo>
                <a:lnTo>
                  <a:pt x="1179" y="144"/>
                </a:lnTo>
                <a:close/>
                <a:moveTo>
                  <a:pt x="332" y="137"/>
                </a:moveTo>
                <a:lnTo>
                  <a:pt x="328" y="130"/>
                </a:lnTo>
                <a:lnTo>
                  <a:pt x="329" y="129"/>
                </a:lnTo>
                <a:lnTo>
                  <a:pt x="333" y="136"/>
                </a:lnTo>
                <a:lnTo>
                  <a:pt x="332" y="137"/>
                </a:lnTo>
                <a:close/>
                <a:moveTo>
                  <a:pt x="335" y="135"/>
                </a:moveTo>
                <a:lnTo>
                  <a:pt x="330" y="128"/>
                </a:lnTo>
                <a:lnTo>
                  <a:pt x="331" y="128"/>
                </a:lnTo>
                <a:lnTo>
                  <a:pt x="336" y="134"/>
                </a:lnTo>
                <a:lnTo>
                  <a:pt x="335" y="135"/>
                </a:lnTo>
                <a:close/>
                <a:moveTo>
                  <a:pt x="1166" y="134"/>
                </a:moveTo>
                <a:lnTo>
                  <a:pt x="1165" y="134"/>
                </a:lnTo>
                <a:lnTo>
                  <a:pt x="1169" y="127"/>
                </a:lnTo>
                <a:lnTo>
                  <a:pt x="1170" y="128"/>
                </a:lnTo>
                <a:lnTo>
                  <a:pt x="1166" y="134"/>
                </a:lnTo>
                <a:close/>
                <a:moveTo>
                  <a:pt x="337" y="134"/>
                </a:moveTo>
                <a:lnTo>
                  <a:pt x="332" y="127"/>
                </a:lnTo>
                <a:lnTo>
                  <a:pt x="333" y="126"/>
                </a:lnTo>
                <a:lnTo>
                  <a:pt x="338" y="133"/>
                </a:lnTo>
                <a:lnTo>
                  <a:pt x="337" y="134"/>
                </a:lnTo>
                <a:close/>
                <a:moveTo>
                  <a:pt x="1163" y="133"/>
                </a:moveTo>
                <a:lnTo>
                  <a:pt x="1162" y="132"/>
                </a:lnTo>
                <a:lnTo>
                  <a:pt x="1167" y="125"/>
                </a:lnTo>
                <a:lnTo>
                  <a:pt x="1168" y="126"/>
                </a:lnTo>
                <a:lnTo>
                  <a:pt x="1163" y="133"/>
                </a:lnTo>
                <a:close/>
                <a:moveTo>
                  <a:pt x="1161" y="131"/>
                </a:moveTo>
                <a:lnTo>
                  <a:pt x="1160" y="131"/>
                </a:lnTo>
                <a:lnTo>
                  <a:pt x="1165" y="124"/>
                </a:lnTo>
                <a:lnTo>
                  <a:pt x="1166" y="125"/>
                </a:lnTo>
                <a:lnTo>
                  <a:pt x="1161" y="131"/>
                </a:lnTo>
                <a:close/>
                <a:moveTo>
                  <a:pt x="350" y="125"/>
                </a:moveTo>
                <a:lnTo>
                  <a:pt x="346" y="118"/>
                </a:lnTo>
                <a:lnTo>
                  <a:pt x="347" y="117"/>
                </a:lnTo>
                <a:lnTo>
                  <a:pt x="351" y="124"/>
                </a:lnTo>
                <a:lnTo>
                  <a:pt x="350" y="125"/>
                </a:lnTo>
                <a:close/>
                <a:moveTo>
                  <a:pt x="352" y="123"/>
                </a:moveTo>
                <a:lnTo>
                  <a:pt x="348" y="117"/>
                </a:lnTo>
                <a:lnTo>
                  <a:pt x="349" y="116"/>
                </a:lnTo>
                <a:lnTo>
                  <a:pt x="353" y="123"/>
                </a:lnTo>
                <a:lnTo>
                  <a:pt x="352" y="123"/>
                </a:lnTo>
                <a:close/>
                <a:moveTo>
                  <a:pt x="1148" y="123"/>
                </a:moveTo>
                <a:lnTo>
                  <a:pt x="1146" y="122"/>
                </a:lnTo>
                <a:lnTo>
                  <a:pt x="1151" y="115"/>
                </a:lnTo>
                <a:lnTo>
                  <a:pt x="1152" y="116"/>
                </a:lnTo>
                <a:lnTo>
                  <a:pt x="1148" y="123"/>
                </a:lnTo>
                <a:close/>
                <a:moveTo>
                  <a:pt x="354" y="122"/>
                </a:moveTo>
                <a:lnTo>
                  <a:pt x="350" y="115"/>
                </a:lnTo>
                <a:lnTo>
                  <a:pt x="351" y="114"/>
                </a:lnTo>
                <a:lnTo>
                  <a:pt x="356" y="121"/>
                </a:lnTo>
                <a:lnTo>
                  <a:pt x="354" y="122"/>
                </a:lnTo>
                <a:close/>
                <a:moveTo>
                  <a:pt x="1145" y="121"/>
                </a:moveTo>
                <a:lnTo>
                  <a:pt x="1144" y="120"/>
                </a:lnTo>
                <a:lnTo>
                  <a:pt x="1148" y="114"/>
                </a:lnTo>
                <a:lnTo>
                  <a:pt x="1150" y="114"/>
                </a:lnTo>
                <a:lnTo>
                  <a:pt x="1145" y="121"/>
                </a:lnTo>
                <a:close/>
                <a:moveTo>
                  <a:pt x="1143" y="120"/>
                </a:moveTo>
                <a:lnTo>
                  <a:pt x="1142" y="119"/>
                </a:lnTo>
                <a:lnTo>
                  <a:pt x="1146" y="112"/>
                </a:lnTo>
                <a:lnTo>
                  <a:pt x="1147" y="113"/>
                </a:lnTo>
                <a:lnTo>
                  <a:pt x="1143" y="120"/>
                </a:lnTo>
                <a:close/>
                <a:moveTo>
                  <a:pt x="368" y="114"/>
                </a:moveTo>
                <a:lnTo>
                  <a:pt x="364" y="107"/>
                </a:lnTo>
                <a:lnTo>
                  <a:pt x="365" y="106"/>
                </a:lnTo>
                <a:lnTo>
                  <a:pt x="369" y="113"/>
                </a:lnTo>
                <a:lnTo>
                  <a:pt x="368" y="114"/>
                </a:lnTo>
                <a:close/>
                <a:moveTo>
                  <a:pt x="371" y="112"/>
                </a:moveTo>
                <a:lnTo>
                  <a:pt x="367" y="105"/>
                </a:lnTo>
                <a:lnTo>
                  <a:pt x="368" y="105"/>
                </a:lnTo>
                <a:lnTo>
                  <a:pt x="372" y="112"/>
                </a:lnTo>
                <a:lnTo>
                  <a:pt x="371" y="112"/>
                </a:lnTo>
                <a:close/>
                <a:moveTo>
                  <a:pt x="1129" y="111"/>
                </a:moveTo>
                <a:lnTo>
                  <a:pt x="1128" y="111"/>
                </a:lnTo>
                <a:lnTo>
                  <a:pt x="1132" y="104"/>
                </a:lnTo>
                <a:lnTo>
                  <a:pt x="1133" y="105"/>
                </a:lnTo>
                <a:lnTo>
                  <a:pt x="1129" y="111"/>
                </a:lnTo>
                <a:close/>
                <a:moveTo>
                  <a:pt x="373" y="111"/>
                </a:moveTo>
                <a:lnTo>
                  <a:pt x="369" y="104"/>
                </a:lnTo>
                <a:lnTo>
                  <a:pt x="370" y="103"/>
                </a:lnTo>
                <a:lnTo>
                  <a:pt x="374" y="110"/>
                </a:lnTo>
                <a:lnTo>
                  <a:pt x="373" y="111"/>
                </a:lnTo>
                <a:close/>
                <a:moveTo>
                  <a:pt x="1127" y="110"/>
                </a:moveTo>
                <a:lnTo>
                  <a:pt x="1126" y="109"/>
                </a:lnTo>
                <a:lnTo>
                  <a:pt x="1130" y="103"/>
                </a:lnTo>
                <a:lnTo>
                  <a:pt x="1131" y="103"/>
                </a:lnTo>
                <a:lnTo>
                  <a:pt x="1127" y="110"/>
                </a:lnTo>
                <a:close/>
                <a:moveTo>
                  <a:pt x="1125" y="109"/>
                </a:moveTo>
                <a:lnTo>
                  <a:pt x="1124" y="108"/>
                </a:lnTo>
                <a:lnTo>
                  <a:pt x="1128" y="101"/>
                </a:lnTo>
                <a:lnTo>
                  <a:pt x="1129" y="102"/>
                </a:lnTo>
                <a:lnTo>
                  <a:pt x="1125" y="109"/>
                </a:lnTo>
                <a:close/>
                <a:moveTo>
                  <a:pt x="387" y="103"/>
                </a:moveTo>
                <a:lnTo>
                  <a:pt x="383" y="96"/>
                </a:lnTo>
                <a:lnTo>
                  <a:pt x="384" y="95"/>
                </a:lnTo>
                <a:lnTo>
                  <a:pt x="388" y="102"/>
                </a:lnTo>
                <a:lnTo>
                  <a:pt x="387" y="103"/>
                </a:lnTo>
                <a:close/>
                <a:moveTo>
                  <a:pt x="389" y="102"/>
                </a:moveTo>
                <a:lnTo>
                  <a:pt x="385" y="95"/>
                </a:lnTo>
                <a:lnTo>
                  <a:pt x="386" y="94"/>
                </a:lnTo>
                <a:lnTo>
                  <a:pt x="390" y="101"/>
                </a:lnTo>
                <a:lnTo>
                  <a:pt x="389" y="102"/>
                </a:lnTo>
                <a:close/>
                <a:moveTo>
                  <a:pt x="1111" y="101"/>
                </a:moveTo>
                <a:lnTo>
                  <a:pt x="1110" y="100"/>
                </a:lnTo>
                <a:lnTo>
                  <a:pt x="1114" y="93"/>
                </a:lnTo>
                <a:lnTo>
                  <a:pt x="1115" y="94"/>
                </a:lnTo>
                <a:lnTo>
                  <a:pt x="1111" y="101"/>
                </a:lnTo>
                <a:close/>
                <a:moveTo>
                  <a:pt x="391" y="100"/>
                </a:moveTo>
                <a:lnTo>
                  <a:pt x="387" y="93"/>
                </a:lnTo>
                <a:lnTo>
                  <a:pt x="389" y="93"/>
                </a:lnTo>
                <a:lnTo>
                  <a:pt x="392" y="100"/>
                </a:lnTo>
                <a:lnTo>
                  <a:pt x="391" y="100"/>
                </a:lnTo>
                <a:close/>
                <a:moveTo>
                  <a:pt x="1109" y="100"/>
                </a:moveTo>
                <a:lnTo>
                  <a:pt x="1107" y="99"/>
                </a:lnTo>
                <a:lnTo>
                  <a:pt x="1111" y="92"/>
                </a:lnTo>
                <a:lnTo>
                  <a:pt x="1112" y="93"/>
                </a:lnTo>
                <a:lnTo>
                  <a:pt x="1109" y="100"/>
                </a:lnTo>
                <a:close/>
                <a:moveTo>
                  <a:pt x="1106" y="98"/>
                </a:moveTo>
                <a:lnTo>
                  <a:pt x="1105" y="98"/>
                </a:lnTo>
                <a:lnTo>
                  <a:pt x="1109" y="91"/>
                </a:lnTo>
                <a:lnTo>
                  <a:pt x="1110" y="91"/>
                </a:lnTo>
                <a:lnTo>
                  <a:pt x="1106" y="98"/>
                </a:lnTo>
                <a:close/>
                <a:moveTo>
                  <a:pt x="406" y="93"/>
                </a:moveTo>
                <a:lnTo>
                  <a:pt x="402" y="86"/>
                </a:lnTo>
                <a:lnTo>
                  <a:pt x="403" y="85"/>
                </a:lnTo>
                <a:lnTo>
                  <a:pt x="407" y="92"/>
                </a:lnTo>
                <a:lnTo>
                  <a:pt x="406" y="93"/>
                </a:lnTo>
                <a:close/>
                <a:moveTo>
                  <a:pt x="408" y="92"/>
                </a:moveTo>
                <a:lnTo>
                  <a:pt x="404" y="85"/>
                </a:lnTo>
                <a:lnTo>
                  <a:pt x="405" y="84"/>
                </a:lnTo>
                <a:lnTo>
                  <a:pt x="409" y="91"/>
                </a:lnTo>
                <a:lnTo>
                  <a:pt x="408" y="92"/>
                </a:lnTo>
                <a:close/>
                <a:moveTo>
                  <a:pt x="1092" y="91"/>
                </a:moveTo>
                <a:lnTo>
                  <a:pt x="1091" y="90"/>
                </a:lnTo>
                <a:lnTo>
                  <a:pt x="1094" y="83"/>
                </a:lnTo>
                <a:lnTo>
                  <a:pt x="1096" y="84"/>
                </a:lnTo>
                <a:lnTo>
                  <a:pt x="1092" y="91"/>
                </a:lnTo>
                <a:close/>
                <a:moveTo>
                  <a:pt x="410" y="90"/>
                </a:moveTo>
                <a:lnTo>
                  <a:pt x="407" y="83"/>
                </a:lnTo>
                <a:lnTo>
                  <a:pt x="408" y="83"/>
                </a:lnTo>
                <a:lnTo>
                  <a:pt x="411" y="90"/>
                </a:lnTo>
                <a:lnTo>
                  <a:pt x="410" y="90"/>
                </a:lnTo>
                <a:close/>
                <a:moveTo>
                  <a:pt x="1089" y="90"/>
                </a:moveTo>
                <a:lnTo>
                  <a:pt x="1088" y="89"/>
                </a:lnTo>
                <a:lnTo>
                  <a:pt x="1092" y="82"/>
                </a:lnTo>
                <a:lnTo>
                  <a:pt x="1093" y="82"/>
                </a:lnTo>
                <a:lnTo>
                  <a:pt x="1089" y="90"/>
                </a:lnTo>
                <a:close/>
                <a:moveTo>
                  <a:pt x="1087" y="88"/>
                </a:moveTo>
                <a:lnTo>
                  <a:pt x="1086" y="88"/>
                </a:lnTo>
                <a:lnTo>
                  <a:pt x="1090" y="81"/>
                </a:lnTo>
                <a:lnTo>
                  <a:pt x="1091" y="81"/>
                </a:lnTo>
                <a:lnTo>
                  <a:pt x="1087" y="88"/>
                </a:lnTo>
                <a:close/>
                <a:moveTo>
                  <a:pt x="424" y="83"/>
                </a:moveTo>
                <a:lnTo>
                  <a:pt x="421" y="76"/>
                </a:lnTo>
                <a:lnTo>
                  <a:pt x="422" y="75"/>
                </a:lnTo>
                <a:lnTo>
                  <a:pt x="426" y="83"/>
                </a:lnTo>
                <a:lnTo>
                  <a:pt x="424" y="83"/>
                </a:lnTo>
                <a:close/>
                <a:moveTo>
                  <a:pt x="427" y="82"/>
                </a:moveTo>
                <a:lnTo>
                  <a:pt x="423" y="75"/>
                </a:lnTo>
                <a:lnTo>
                  <a:pt x="425" y="74"/>
                </a:lnTo>
                <a:lnTo>
                  <a:pt x="428" y="82"/>
                </a:lnTo>
                <a:lnTo>
                  <a:pt x="427" y="82"/>
                </a:lnTo>
                <a:close/>
                <a:moveTo>
                  <a:pt x="1073" y="81"/>
                </a:moveTo>
                <a:lnTo>
                  <a:pt x="1072" y="81"/>
                </a:lnTo>
                <a:lnTo>
                  <a:pt x="1075" y="73"/>
                </a:lnTo>
                <a:lnTo>
                  <a:pt x="1076" y="74"/>
                </a:lnTo>
                <a:lnTo>
                  <a:pt x="1073" y="81"/>
                </a:lnTo>
                <a:close/>
                <a:moveTo>
                  <a:pt x="429" y="81"/>
                </a:moveTo>
                <a:lnTo>
                  <a:pt x="426" y="73"/>
                </a:lnTo>
                <a:lnTo>
                  <a:pt x="427" y="73"/>
                </a:lnTo>
                <a:lnTo>
                  <a:pt x="430" y="80"/>
                </a:lnTo>
                <a:lnTo>
                  <a:pt x="429" y="81"/>
                </a:lnTo>
                <a:close/>
                <a:moveTo>
                  <a:pt x="1070" y="80"/>
                </a:moveTo>
                <a:lnTo>
                  <a:pt x="1069" y="79"/>
                </a:lnTo>
                <a:lnTo>
                  <a:pt x="1073" y="72"/>
                </a:lnTo>
                <a:lnTo>
                  <a:pt x="1074" y="73"/>
                </a:lnTo>
                <a:lnTo>
                  <a:pt x="1070" y="80"/>
                </a:lnTo>
                <a:close/>
                <a:moveTo>
                  <a:pt x="1068" y="79"/>
                </a:moveTo>
                <a:lnTo>
                  <a:pt x="1067" y="78"/>
                </a:lnTo>
                <a:lnTo>
                  <a:pt x="1070" y="71"/>
                </a:lnTo>
                <a:lnTo>
                  <a:pt x="1071" y="71"/>
                </a:lnTo>
                <a:lnTo>
                  <a:pt x="1068" y="79"/>
                </a:lnTo>
                <a:close/>
                <a:moveTo>
                  <a:pt x="444" y="74"/>
                </a:moveTo>
                <a:lnTo>
                  <a:pt x="441" y="67"/>
                </a:lnTo>
                <a:lnTo>
                  <a:pt x="442" y="66"/>
                </a:lnTo>
                <a:lnTo>
                  <a:pt x="445" y="73"/>
                </a:lnTo>
                <a:lnTo>
                  <a:pt x="444" y="74"/>
                </a:lnTo>
                <a:close/>
                <a:moveTo>
                  <a:pt x="446" y="73"/>
                </a:moveTo>
                <a:lnTo>
                  <a:pt x="443" y="66"/>
                </a:lnTo>
                <a:lnTo>
                  <a:pt x="444" y="65"/>
                </a:lnTo>
                <a:lnTo>
                  <a:pt x="448" y="72"/>
                </a:lnTo>
                <a:lnTo>
                  <a:pt x="446" y="73"/>
                </a:lnTo>
                <a:close/>
                <a:moveTo>
                  <a:pt x="1053" y="72"/>
                </a:moveTo>
                <a:lnTo>
                  <a:pt x="1052" y="71"/>
                </a:lnTo>
                <a:lnTo>
                  <a:pt x="1055" y="64"/>
                </a:lnTo>
                <a:lnTo>
                  <a:pt x="1056" y="65"/>
                </a:lnTo>
                <a:lnTo>
                  <a:pt x="1053" y="72"/>
                </a:lnTo>
                <a:close/>
                <a:moveTo>
                  <a:pt x="449" y="72"/>
                </a:moveTo>
                <a:lnTo>
                  <a:pt x="446" y="64"/>
                </a:lnTo>
                <a:lnTo>
                  <a:pt x="447" y="64"/>
                </a:lnTo>
                <a:lnTo>
                  <a:pt x="450" y="71"/>
                </a:lnTo>
                <a:lnTo>
                  <a:pt x="449" y="72"/>
                </a:lnTo>
                <a:close/>
                <a:moveTo>
                  <a:pt x="1051" y="71"/>
                </a:moveTo>
                <a:lnTo>
                  <a:pt x="1049" y="70"/>
                </a:lnTo>
                <a:lnTo>
                  <a:pt x="1053" y="63"/>
                </a:lnTo>
                <a:lnTo>
                  <a:pt x="1054" y="64"/>
                </a:lnTo>
                <a:lnTo>
                  <a:pt x="1051" y="71"/>
                </a:lnTo>
                <a:close/>
                <a:moveTo>
                  <a:pt x="1048" y="70"/>
                </a:moveTo>
                <a:lnTo>
                  <a:pt x="1047" y="69"/>
                </a:lnTo>
                <a:lnTo>
                  <a:pt x="1050" y="62"/>
                </a:lnTo>
                <a:lnTo>
                  <a:pt x="1051" y="63"/>
                </a:lnTo>
                <a:lnTo>
                  <a:pt x="1048" y="70"/>
                </a:lnTo>
                <a:close/>
                <a:moveTo>
                  <a:pt x="463" y="65"/>
                </a:moveTo>
                <a:lnTo>
                  <a:pt x="460" y="58"/>
                </a:lnTo>
                <a:lnTo>
                  <a:pt x="461" y="58"/>
                </a:lnTo>
                <a:lnTo>
                  <a:pt x="465" y="65"/>
                </a:lnTo>
                <a:lnTo>
                  <a:pt x="463" y="65"/>
                </a:lnTo>
                <a:close/>
                <a:moveTo>
                  <a:pt x="466" y="64"/>
                </a:moveTo>
                <a:lnTo>
                  <a:pt x="463" y="57"/>
                </a:lnTo>
                <a:lnTo>
                  <a:pt x="464" y="57"/>
                </a:lnTo>
                <a:lnTo>
                  <a:pt x="467" y="64"/>
                </a:lnTo>
                <a:lnTo>
                  <a:pt x="466" y="64"/>
                </a:lnTo>
                <a:close/>
                <a:moveTo>
                  <a:pt x="1034" y="64"/>
                </a:moveTo>
                <a:lnTo>
                  <a:pt x="1032" y="63"/>
                </a:lnTo>
                <a:lnTo>
                  <a:pt x="1035" y="56"/>
                </a:lnTo>
                <a:lnTo>
                  <a:pt x="1037" y="56"/>
                </a:lnTo>
                <a:lnTo>
                  <a:pt x="1034" y="64"/>
                </a:lnTo>
                <a:close/>
                <a:moveTo>
                  <a:pt x="468" y="63"/>
                </a:moveTo>
                <a:lnTo>
                  <a:pt x="465" y="56"/>
                </a:lnTo>
                <a:lnTo>
                  <a:pt x="466" y="55"/>
                </a:lnTo>
                <a:lnTo>
                  <a:pt x="469" y="63"/>
                </a:lnTo>
                <a:lnTo>
                  <a:pt x="468" y="63"/>
                </a:lnTo>
                <a:close/>
                <a:moveTo>
                  <a:pt x="1031" y="63"/>
                </a:moveTo>
                <a:lnTo>
                  <a:pt x="1030" y="62"/>
                </a:lnTo>
                <a:lnTo>
                  <a:pt x="1033" y="55"/>
                </a:lnTo>
                <a:lnTo>
                  <a:pt x="1034" y="55"/>
                </a:lnTo>
                <a:lnTo>
                  <a:pt x="1031" y="63"/>
                </a:lnTo>
                <a:close/>
                <a:moveTo>
                  <a:pt x="1029" y="62"/>
                </a:moveTo>
                <a:lnTo>
                  <a:pt x="1027" y="61"/>
                </a:lnTo>
                <a:lnTo>
                  <a:pt x="1030" y="54"/>
                </a:lnTo>
                <a:lnTo>
                  <a:pt x="1032" y="54"/>
                </a:lnTo>
                <a:lnTo>
                  <a:pt x="1029" y="62"/>
                </a:lnTo>
                <a:close/>
                <a:moveTo>
                  <a:pt x="483" y="58"/>
                </a:moveTo>
                <a:lnTo>
                  <a:pt x="480" y="50"/>
                </a:lnTo>
                <a:lnTo>
                  <a:pt x="482" y="50"/>
                </a:lnTo>
                <a:lnTo>
                  <a:pt x="485" y="57"/>
                </a:lnTo>
                <a:lnTo>
                  <a:pt x="483" y="58"/>
                </a:lnTo>
                <a:close/>
                <a:moveTo>
                  <a:pt x="486" y="57"/>
                </a:moveTo>
                <a:lnTo>
                  <a:pt x="483" y="49"/>
                </a:lnTo>
                <a:lnTo>
                  <a:pt x="484" y="49"/>
                </a:lnTo>
                <a:lnTo>
                  <a:pt x="487" y="56"/>
                </a:lnTo>
                <a:lnTo>
                  <a:pt x="486" y="57"/>
                </a:lnTo>
                <a:close/>
                <a:moveTo>
                  <a:pt x="1013" y="56"/>
                </a:moveTo>
                <a:lnTo>
                  <a:pt x="1012" y="55"/>
                </a:lnTo>
                <a:lnTo>
                  <a:pt x="1015" y="48"/>
                </a:lnTo>
                <a:lnTo>
                  <a:pt x="1016" y="48"/>
                </a:lnTo>
                <a:lnTo>
                  <a:pt x="1013" y="56"/>
                </a:lnTo>
                <a:close/>
                <a:moveTo>
                  <a:pt x="488" y="56"/>
                </a:moveTo>
                <a:lnTo>
                  <a:pt x="486" y="48"/>
                </a:lnTo>
                <a:lnTo>
                  <a:pt x="487" y="48"/>
                </a:lnTo>
                <a:lnTo>
                  <a:pt x="490" y="55"/>
                </a:lnTo>
                <a:lnTo>
                  <a:pt x="488" y="56"/>
                </a:lnTo>
                <a:close/>
                <a:moveTo>
                  <a:pt x="1011" y="55"/>
                </a:moveTo>
                <a:lnTo>
                  <a:pt x="1010" y="54"/>
                </a:lnTo>
                <a:lnTo>
                  <a:pt x="1012" y="47"/>
                </a:lnTo>
                <a:lnTo>
                  <a:pt x="1014" y="47"/>
                </a:lnTo>
                <a:lnTo>
                  <a:pt x="1011" y="55"/>
                </a:lnTo>
                <a:close/>
                <a:moveTo>
                  <a:pt x="1008" y="54"/>
                </a:moveTo>
                <a:lnTo>
                  <a:pt x="1007" y="53"/>
                </a:lnTo>
                <a:lnTo>
                  <a:pt x="1010" y="46"/>
                </a:lnTo>
                <a:lnTo>
                  <a:pt x="1011" y="46"/>
                </a:lnTo>
                <a:lnTo>
                  <a:pt x="1008" y="54"/>
                </a:lnTo>
                <a:close/>
                <a:moveTo>
                  <a:pt x="503" y="50"/>
                </a:moveTo>
                <a:lnTo>
                  <a:pt x="501" y="43"/>
                </a:lnTo>
                <a:lnTo>
                  <a:pt x="502" y="42"/>
                </a:lnTo>
                <a:lnTo>
                  <a:pt x="505" y="50"/>
                </a:lnTo>
                <a:lnTo>
                  <a:pt x="503" y="50"/>
                </a:lnTo>
                <a:close/>
                <a:moveTo>
                  <a:pt x="506" y="49"/>
                </a:moveTo>
                <a:lnTo>
                  <a:pt x="503" y="42"/>
                </a:lnTo>
                <a:lnTo>
                  <a:pt x="504" y="41"/>
                </a:lnTo>
                <a:lnTo>
                  <a:pt x="507" y="49"/>
                </a:lnTo>
                <a:lnTo>
                  <a:pt x="506" y="49"/>
                </a:lnTo>
                <a:close/>
                <a:moveTo>
                  <a:pt x="993" y="49"/>
                </a:moveTo>
                <a:lnTo>
                  <a:pt x="992" y="48"/>
                </a:lnTo>
                <a:lnTo>
                  <a:pt x="995" y="41"/>
                </a:lnTo>
                <a:lnTo>
                  <a:pt x="996" y="41"/>
                </a:lnTo>
                <a:lnTo>
                  <a:pt x="993" y="49"/>
                </a:lnTo>
                <a:close/>
                <a:moveTo>
                  <a:pt x="508" y="48"/>
                </a:moveTo>
                <a:lnTo>
                  <a:pt x="506" y="41"/>
                </a:lnTo>
                <a:lnTo>
                  <a:pt x="507" y="40"/>
                </a:lnTo>
                <a:lnTo>
                  <a:pt x="510" y="48"/>
                </a:lnTo>
                <a:lnTo>
                  <a:pt x="508" y="48"/>
                </a:lnTo>
                <a:close/>
                <a:moveTo>
                  <a:pt x="991" y="48"/>
                </a:moveTo>
                <a:lnTo>
                  <a:pt x="990" y="47"/>
                </a:lnTo>
                <a:lnTo>
                  <a:pt x="992" y="40"/>
                </a:lnTo>
                <a:lnTo>
                  <a:pt x="993" y="40"/>
                </a:lnTo>
                <a:lnTo>
                  <a:pt x="991" y="48"/>
                </a:lnTo>
                <a:close/>
                <a:moveTo>
                  <a:pt x="988" y="47"/>
                </a:moveTo>
                <a:lnTo>
                  <a:pt x="987" y="46"/>
                </a:lnTo>
                <a:lnTo>
                  <a:pt x="990" y="39"/>
                </a:lnTo>
                <a:lnTo>
                  <a:pt x="991" y="39"/>
                </a:lnTo>
                <a:lnTo>
                  <a:pt x="988" y="47"/>
                </a:lnTo>
                <a:close/>
                <a:moveTo>
                  <a:pt x="524" y="43"/>
                </a:moveTo>
                <a:lnTo>
                  <a:pt x="521" y="36"/>
                </a:lnTo>
                <a:lnTo>
                  <a:pt x="522" y="35"/>
                </a:lnTo>
                <a:lnTo>
                  <a:pt x="525" y="43"/>
                </a:lnTo>
                <a:lnTo>
                  <a:pt x="524" y="43"/>
                </a:lnTo>
                <a:close/>
                <a:moveTo>
                  <a:pt x="526" y="43"/>
                </a:moveTo>
                <a:lnTo>
                  <a:pt x="524" y="35"/>
                </a:lnTo>
                <a:lnTo>
                  <a:pt x="525" y="35"/>
                </a:lnTo>
                <a:lnTo>
                  <a:pt x="528" y="42"/>
                </a:lnTo>
                <a:lnTo>
                  <a:pt x="526" y="43"/>
                </a:lnTo>
                <a:close/>
                <a:moveTo>
                  <a:pt x="973" y="42"/>
                </a:moveTo>
                <a:lnTo>
                  <a:pt x="971" y="41"/>
                </a:lnTo>
                <a:lnTo>
                  <a:pt x="974" y="34"/>
                </a:lnTo>
                <a:lnTo>
                  <a:pt x="975" y="34"/>
                </a:lnTo>
                <a:lnTo>
                  <a:pt x="973" y="42"/>
                </a:lnTo>
                <a:close/>
                <a:moveTo>
                  <a:pt x="529" y="42"/>
                </a:moveTo>
                <a:lnTo>
                  <a:pt x="526" y="34"/>
                </a:lnTo>
                <a:lnTo>
                  <a:pt x="528" y="34"/>
                </a:lnTo>
                <a:lnTo>
                  <a:pt x="530" y="41"/>
                </a:lnTo>
                <a:lnTo>
                  <a:pt x="529" y="42"/>
                </a:lnTo>
                <a:close/>
                <a:moveTo>
                  <a:pt x="970" y="41"/>
                </a:moveTo>
                <a:lnTo>
                  <a:pt x="969" y="41"/>
                </a:lnTo>
                <a:lnTo>
                  <a:pt x="971" y="33"/>
                </a:lnTo>
                <a:lnTo>
                  <a:pt x="973" y="33"/>
                </a:lnTo>
                <a:lnTo>
                  <a:pt x="970" y="41"/>
                </a:lnTo>
                <a:close/>
                <a:moveTo>
                  <a:pt x="968" y="40"/>
                </a:moveTo>
                <a:lnTo>
                  <a:pt x="966" y="40"/>
                </a:lnTo>
                <a:lnTo>
                  <a:pt x="969" y="32"/>
                </a:lnTo>
                <a:lnTo>
                  <a:pt x="970" y="33"/>
                </a:lnTo>
                <a:lnTo>
                  <a:pt x="968" y="40"/>
                </a:lnTo>
                <a:close/>
                <a:moveTo>
                  <a:pt x="544" y="37"/>
                </a:moveTo>
                <a:lnTo>
                  <a:pt x="542" y="29"/>
                </a:lnTo>
                <a:lnTo>
                  <a:pt x="543" y="29"/>
                </a:lnTo>
                <a:lnTo>
                  <a:pt x="545" y="37"/>
                </a:lnTo>
                <a:lnTo>
                  <a:pt x="544" y="37"/>
                </a:lnTo>
                <a:close/>
                <a:moveTo>
                  <a:pt x="547" y="36"/>
                </a:moveTo>
                <a:lnTo>
                  <a:pt x="544" y="29"/>
                </a:lnTo>
                <a:lnTo>
                  <a:pt x="546" y="28"/>
                </a:lnTo>
                <a:lnTo>
                  <a:pt x="548" y="36"/>
                </a:lnTo>
                <a:lnTo>
                  <a:pt x="547" y="36"/>
                </a:lnTo>
                <a:close/>
                <a:moveTo>
                  <a:pt x="952" y="36"/>
                </a:moveTo>
                <a:lnTo>
                  <a:pt x="951" y="35"/>
                </a:lnTo>
                <a:lnTo>
                  <a:pt x="953" y="28"/>
                </a:lnTo>
                <a:lnTo>
                  <a:pt x="955" y="28"/>
                </a:lnTo>
                <a:lnTo>
                  <a:pt x="952" y="36"/>
                </a:lnTo>
                <a:close/>
                <a:moveTo>
                  <a:pt x="549" y="36"/>
                </a:moveTo>
                <a:lnTo>
                  <a:pt x="547" y="28"/>
                </a:lnTo>
                <a:lnTo>
                  <a:pt x="548" y="28"/>
                </a:lnTo>
                <a:lnTo>
                  <a:pt x="550" y="35"/>
                </a:lnTo>
                <a:lnTo>
                  <a:pt x="549" y="36"/>
                </a:lnTo>
                <a:close/>
                <a:moveTo>
                  <a:pt x="950" y="35"/>
                </a:moveTo>
                <a:lnTo>
                  <a:pt x="949" y="35"/>
                </a:lnTo>
                <a:lnTo>
                  <a:pt x="951" y="27"/>
                </a:lnTo>
                <a:lnTo>
                  <a:pt x="952" y="27"/>
                </a:lnTo>
                <a:lnTo>
                  <a:pt x="950" y="35"/>
                </a:lnTo>
                <a:close/>
                <a:moveTo>
                  <a:pt x="947" y="34"/>
                </a:moveTo>
                <a:lnTo>
                  <a:pt x="946" y="34"/>
                </a:lnTo>
                <a:lnTo>
                  <a:pt x="948" y="26"/>
                </a:lnTo>
                <a:lnTo>
                  <a:pt x="949" y="27"/>
                </a:lnTo>
                <a:lnTo>
                  <a:pt x="947" y="34"/>
                </a:lnTo>
                <a:close/>
                <a:moveTo>
                  <a:pt x="565" y="32"/>
                </a:moveTo>
                <a:lnTo>
                  <a:pt x="563" y="24"/>
                </a:lnTo>
                <a:lnTo>
                  <a:pt x="564" y="23"/>
                </a:lnTo>
                <a:lnTo>
                  <a:pt x="566" y="31"/>
                </a:lnTo>
                <a:lnTo>
                  <a:pt x="565" y="32"/>
                </a:lnTo>
                <a:close/>
                <a:moveTo>
                  <a:pt x="567" y="31"/>
                </a:moveTo>
                <a:lnTo>
                  <a:pt x="566" y="23"/>
                </a:lnTo>
                <a:lnTo>
                  <a:pt x="567" y="23"/>
                </a:lnTo>
                <a:lnTo>
                  <a:pt x="569" y="31"/>
                </a:lnTo>
                <a:lnTo>
                  <a:pt x="567" y="31"/>
                </a:lnTo>
                <a:close/>
                <a:moveTo>
                  <a:pt x="932" y="30"/>
                </a:moveTo>
                <a:lnTo>
                  <a:pt x="930" y="30"/>
                </a:lnTo>
                <a:lnTo>
                  <a:pt x="932" y="22"/>
                </a:lnTo>
                <a:lnTo>
                  <a:pt x="933" y="23"/>
                </a:lnTo>
                <a:lnTo>
                  <a:pt x="932" y="30"/>
                </a:lnTo>
                <a:close/>
                <a:moveTo>
                  <a:pt x="570" y="30"/>
                </a:moveTo>
                <a:lnTo>
                  <a:pt x="568" y="23"/>
                </a:lnTo>
                <a:lnTo>
                  <a:pt x="569" y="22"/>
                </a:lnTo>
                <a:lnTo>
                  <a:pt x="571" y="30"/>
                </a:lnTo>
                <a:lnTo>
                  <a:pt x="570" y="30"/>
                </a:lnTo>
                <a:close/>
                <a:moveTo>
                  <a:pt x="929" y="30"/>
                </a:moveTo>
                <a:lnTo>
                  <a:pt x="928" y="29"/>
                </a:lnTo>
                <a:lnTo>
                  <a:pt x="930" y="22"/>
                </a:lnTo>
                <a:lnTo>
                  <a:pt x="931" y="22"/>
                </a:lnTo>
                <a:lnTo>
                  <a:pt x="929" y="30"/>
                </a:lnTo>
                <a:close/>
                <a:moveTo>
                  <a:pt x="926" y="29"/>
                </a:moveTo>
                <a:lnTo>
                  <a:pt x="925" y="29"/>
                </a:lnTo>
                <a:lnTo>
                  <a:pt x="927" y="21"/>
                </a:lnTo>
                <a:lnTo>
                  <a:pt x="928" y="21"/>
                </a:lnTo>
                <a:lnTo>
                  <a:pt x="926" y="29"/>
                </a:lnTo>
                <a:close/>
                <a:moveTo>
                  <a:pt x="586" y="27"/>
                </a:moveTo>
                <a:lnTo>
                  <a:pt x="584" y="19"/>
                </a:lnTo>
                <a:lnTo>
                  <a:pt x="585" y="18"/>
                </a:lnTo>
                <a:lnTo>
                  <a:pt x="587" y="26"/>
                </a:lnTo>
                <a:lnTo>
                  <a:pt x="586" y="27"/>
                </a:lnTo>
                <a:close/>
                <a:moveTo>
                  <a:pt x="588" y="26"/>
                </a:moveTo>
                <a:lnTo>
                  <a:pt x="586" y="18"/>
                </a:lnTo>
                <a:lnTo>
                  <a:pt x="588" y="18"/>
                </a:lnTo>
                <a:lnTo>
                  <a:pt x="589" y="26"/>
                </a:lnTo>
                <a:lnTo>
                  <a:pt x="588" y="26"/>
                </a:lnTo>
                <a:close/>
                <a:moveTo>
                  <a:pt x="911" y="25"/>
                </a:moveTo>
                <a:lnTo>
                  <a:pt x="910" y="25"/>
                </a:lnTo>
                <a:lnTo>
                  <a:pt x="911" y="17"/>
                </a:lnTo>
                <a:lnTo>
                  <a:pt x="913" y="18"/>
                </a:lnTo>
                <a:lnTo>
                  <a:pt x="911" y="25"/>
                </a:lnTo>
                <a:close/>
                <a:moveTo>
                  <a:pt x="591" y="25"/>
                </a:moveTo>
                <a:lnTo>
                  <a:pt x="589" y="18"/>
                </a:lnTo>
                <a:lnTo>
                  <a:pt x="590" y="17"/>
                </a:lnTo>
                <a:lnTo>
                  <a:pt x="592" y="25"/>
                </a:lnTo>
                <a:lnTo>
                  <a:pt x="591" y="25"/>
                </a:lnTo>
                <a:close/>
                <a:moveTo>
                  <a:pt x="908" y="25"/>
                </a:moveTo>
                <a:lnTo>
                  <a:pt x="907" y="25"/>
                </a:lnTo>
                <a:lnTo>
                  <a:pt x="909" y="16"/>
                </a:lnTo>
                <a:lnTo>
                  <a:pt x="910" y="17"/>
                </a:lnTo>
                <a:lnTo>
                  <a:pt x="908" y="25"/>
                </a:lnTo>
                <a:close/>
                <a:moveTo>
                  <a:pt x="906" y="24"/>
                </a:moveTo>
                <a:lnTo>
                  <a:pt x="904" y="24"/>
                </a:lnTo>
                <a:lnTo>
                  <a:pt x="906" y="16"/>
                </a:lnTo>
                <a:lnTo>
                  <a:pt x="907" y="16"/>
                </a:lnTo>
                <a:lnTo>
                  <a:pt x="906" y="24"/>
                </a:lnTo>
                <a:close/>
                <a:moveTo>
                  <a:pt x="607" y="22"/>
                </a:moveTo>
                <a:lnTo>
                  <a:pt x="605" y="14"/>
                </a:lnTo>
                <a:lnTo>
                  <a:pt x="606" y="14"/>
                </a:lnTo>
                <a:lnTo>
                  <a:pt x="608" y="22"/>
                </a:lnTo>
                <a:lnTo>
                  <a:pt x="607" y="22"/>
                </a:lnTo>
                <a:close/>
                <a:moveTo>
                  <a:pt x="609" y="22"/>
                </a:moveTo>
                <a:lnTo>
                  <a:pt x="608" y="13"/>
                </a:lnTo>
                <a:lnTo>
                  <a:pt x="609" y="13"/>
                </a:lnTo>
                <a:lnTo>
                  <a:pt x="611" y="21"/>
                </a:lnTo>
                <a:lnTo>
                  <a:pt x="609" y="22"/>
                </a:lnTo>
                <a:close/>
                <a:moveTo>
                  <a:pt x="890" y="21"/>
                </a:moveTo>
                <a:lnTo>
                  <a:pt x="888" y="21"/>
                </a:lnTo>
                <a:lnTo>
                  <a:pt x="890" y="13"/>
                </a:lnTo>
                <a:lnTo>
                  <a:pt x="891" y="13"/>
                </a:lnTo>
                <a:lnTo>
                  <a:pt x="890" y="21"/>
                </a:lnTo>
                <a:close/>
                <a:moveTo>
                  <a:pt x="612" y="21"/>
                </a:moveTo>
                <a:lnTo>
                  <a:pt x="610" y="13"/>
                </a:lnTo>
                <a:lnTo>
                  <a:pt x="612" y="13"/>
                </a:lnTo>
                <a:lnTo>
                  <a:pt x="613" y="21"/>
                </a:lnTo>
                <a:lnTo>
                  <a:pt x="612" y="21"/>
                </a:lnTo>
                <a:close/>
                <a:moveTo>
                  <a:pt x="887" y="21"/>
                </a:moveTo>
                <a:lnTo>
                  <a:pt x="886" y="20"/>
                </a:lnTo>
                <a:lnTo>
                  <a:pt x="887" y="12"/>
                </a:lnTo>
                <a:lnTo>
                  <a:pt x="889" y="13"/>
                </a:lnTo>
                <a:lnTo>
                  <a:pt x="887" y="21"/>
                </a:lnTo>
                <a:close/>
                <a:moveTo>
                  <a:pt x="884" y="20"/>
                </a:moveTo>
                <a:lnTo>
                  <a:pt x="883" y="20"/>
                </a:lnTo>
                <a:lnTo>
                  <a:pt x="885" y="12"/>
                </a:lnTo>
                <a:lnTo>
                  <a:pt x="886" y="12"/>
                </a:lnTo>
                <a:lnTo>
                  <a:pt x="884" y="20"/>
                </a:lnTo>
                <a:close/>
                <a:moveTo>
                  <a:pt x="628" y="18"/>
                </a:moveTo>
                <a:lnTo>
                  <a:pt x="626" y="10"/>
                </a:lnTo>
                <a:lnTo>
                  <a:pt x="628" y="10"/>
                </a:lnTo>
                <a:lnTo>
                  <a:pt x="629" y="18"/>
                </a:lnTo>
                <a:lnTo>
                  <a:pt x="628" y="18"/>
                </a:lnTo>
                <a:close/>
                <a:moveTo>
                  <a:pt x="630" y="18"/>
                </a:moveTo>
                <a:lnTo>
                  <a:pt x="629" y="10"/>
                </a:lnTo>
                <a:lnTo>
                  <a:pt x="630" y="10"/>
                </a:lnTo>
                <a:lnTo>
                  <a:pt x="631" y="18"/>
                </a:lnTo>
                <a:lnTo>
                  <a:pt x="630" y="18"/>
                </a:lnTo>
                <a:close/>
                <a:moveTo>
                  <a:pt x="869" y="18"/>
                </a:moveTo>
                <a:lnTo>
                  <a:pt x="867" y="17"/>
                </a:lnTo>
                <a:lnTo>
                  <a:pt x="869" y="9"/>
                </a:lnTo>
                <a:lnTo>
                  <a:pt x="870" y="9"/>
                </a:lnTo>
                <a:lnTo>
                  <a:pt x="869" y="18"/>
                </a:lnTo>
                <a:close/>
                <a:moveTo>
                  <a:pt x="633" y="18"/>
                </a:moveTo>
                <a:lnTo>
                  <a:pt x="632" y="9"/>
                </a:lnTo>
                <a:lnTo>
                  <a:pt x="633" y="9"/>
                </a:lnTo>
                <a:lnTo>
                  <a:pt x="634" y="17"/>
                </a:lnTo>
                <a:lnTo>
                  <a:pt x="633" y="18"/>
                </a:lnTo>
                <a:close/>
                <a:moveTo>
                  <a:pt x="866" y="17"/>
                </a:moveTo>
                <a:lnTo>
                  <a:pt x="865" y="17"/>
                </a:lnTo>
                <a:lnTo>
                  <a:pt x="866" y="9"/>
                </a:lnTo>
                <a:lnTo>
                  <a:pt x="867" y="9"/>
                </a:lnTo>
                <a:lnTo>
                  <a:pt x="866" y="17"/>
                </a:lnTo>
                <a:close/>
                <a:moveTo>
                  <a:pt x="864" y="16"/>
                </a:moveTo>
                <a:lnTo>
                  <a:pt x="862" y="16"/>
                </a:lnTo>
                <a:lnTo>
                  <a:pt x="863" y="8"/>
                </a:lnTo>
                <a:lnTo>
                  <a:pt x="865" y="9"/>
                </a:lnTo>
                <a:lnTo>
                  <a:pt x="864" y="16"/>
                </a:lnTo>
                <a:close/>
                <a:moveTo>
                  <a:pt x="649" y="15"/>
                </a:moveTo>
                <a:lnTo>
                  <a:pt x="647" y="7"/>
                </a:lnTo>
                <a:lnTo>
                  <a:pt x="649" y="7"/>
                </a:lnTo>
                <a:lnTo>
                  <a:pt x="650" y="15"/>
                </a:lnTo>
                <a:lnTo>
                  <a:pt x="649" y="15"/>
                </a:lnTo>
                <a:close/>
                <a:moveTo>
                  <a:pt x="652" y="15"/>
                </a:moveTo>
                <a:lnTo>
                  <a:pt x="650" y="7"/>
                </a:lnTo>
                <a:lnTo>
                  <a:pt x="652" y="6"/>
                </a:lnTo>
                <a:lnTo>
                  <a:pt x="653" y="14"/>
                </a:lnTo>
                <a:lnTo>
                  <a:pt x="652" y="15"/>
                </a:lnTo>
                <a:close/>
                <a:moveTo>
                  <a:pt x="847" y="14"/>
                </a:moveTo>
                <a:lnTo>
                  <a:pt x="846" y="14"/>
                </a:lnTo>
                <a:lnTo>
                  <a:pt x="847" y="6"/>
                </a:lnTo>
                <a:lnTo>
                  <a:pt x="848" y="6"/>
                </a:lnTo>
                <a:lnTo>
                  <a:pt x="847" y="14"/>
                </a:lnTo>
                <a:close/>
                <a:moveTo>
                  <a:pt x="654" y="14"/>
                </a:moveTo>
                <a:lnTo>
                  <a:pt x="653" y="6"/>
                </a:lnTo>
                <a:lnTo>
                  <a:pt x="654" y="6"/>
                </a:lnTo>
                <a:lnTo>
                  <a:pt x="655" y="14"/>
                </a:lnTo>
                <a:lnTo>
                  <a:pt x="654" y="14"/>
                </a:lnTo>
                <a:close/>
                <a:moveTo>
                  <a:pt x="845" y="14"/>
                </a:moveTo>
                <a:lnTo>
                  <a:pt x="843" y="14"/>
                </a:lnTo>
                <a:lnTo>
                  <a:pt x="844" y="6"/>
                </a:lnTo>
                <a:lnTo>
                  <a:pt x="846" y="6"/>
                </a:lnTo>
                <a:lnTo>
                  <a:pt x="845" y="14"/>
                </a:lnTo>
                <a:close/>
                <a:moveTo>
                  <a:pt x="842" y="14"/>
                </a:moveTo>
                <a:lnTo>
                  <a:pt x="841" y="13"/>
                </a:lnTo>
                <a:lnTo>
                  <a:pt x="842" y="5"/>
                </a:lnTo>
                <a:lnTo>
                  <a:pt x="843" y="6"/>
                </a:lnTo>
                <a:lnTo>
                  <a:pt x="842" y="14"/>
                </a:lnTo>
                <a:close/>
                <a:moveTo>
                  <a:pt x="670" y="12"/>
                </a:moveTo>
                <a:lnTo>
                  <a:pt x="669" y="4"/>
                </a:lnTo>
                <a:lnTo>
                  <a:pt x="670" y="4"/>
                </a:lnTo>
                <a:lnTo>
                  <a:pt x="671" y="12"/>
                </a:lnTo>
                <a:lnTo>
                  <a:pt x="670" y="12"/>
                </a:lnTo>
                <a:close/>
                <a:moveTo>
                  <a:pt x="673" y="12"/>
                </a:moveTo>
                <a:lnTo>
                  <a:pt x="672" y="4"/>
                </a:lnTo>
                <a:lnTo>
                  <a:pt x="673" y="4"/>
                </a:lnTo>
                <a:lnTo>
                  <a:pt x="674" y="12"/>
                </a:lnTo>
                <a:lnTo>
                  <a:pt x="673" y="12"/>
                </a:lnTo>
                <a:close/>
                <a:moveTo>
                  <a:pt x="826" y="12"/>
                </a:moveTo>
                <a:lnTo>
                  <a:pt x="825" y="12"/>
                </a:lnTo>
                <a:lnTo>
                  <a:pt x="826" y="4"/>
                </a:lnTo>
                <a:lnTo>
                  <a:pt x="827" y="4"/>
                </a:lnTo>
                <a:lnTo>
                  <a:pt x="826" y="12"/>
                </a:lnTo>
                <a:close/>
                <a:moveTo>
                  <a:pt x="675" y="12"/>
                </a:moveTo>
                <a:lnTo>
                  <a:pt x="674" y="4"/>
                </a:lnTo>
                <a:lnTo>
                  <a:pt x="676" y="4"/>
                </a:lnTo>
                <a:lnTo>
                  <a:pt x="677" y="12"/>
                </a:lnTo>
                <a:lnTo>
                  <a:pt x="675" y="12"/>
                </a:lnTo>
                <a:close/>
                <a:moveTo>
                  <a:pt x="824" y="11"/>
                </a:moveTo>
                <a:lnTo>
                  <a:pt x="822" y="11"/>
                </a:lnTo>
                <a:lnTo>
                  <a:pt x="823" y="3"/>
                </a:lnTo>
                <a:lnTo>
                  <a:pt x="824" y="4"/>
                </a:lnTo>
                <a:lnTo>
                  <a:pt x="824" y="11"/>
                </a:lnTo>
                <a:close/>
                <a:moveTo>
                  <a:pt x="821" y="11"/>
                </a:moveTo>
                <a:lnTo>
                  <a:pt x="820" y="11"/>
                </a:lnTo>
                <a:lnTo>
                  <a:pt x="820" y="3"/>
                </a:lnTo>
                <a:lnTo>
                  <a:pt x="822" y="3"/>
                </a:lnTo>
                <a:lnTo>
                  <a:pt x="821" y="11"/>
                </a:lnTo>
                <a:close/>
                <a:moveTo>
                  <a:pt x="691" y="10"/>
                </a:moveTo>
                <a:lnTo>
                  <a:pt x="691" y="2"/>
                </a:lnTo>
                <a:lnTo>
                  <a:pt x="692" y="2"/>
                </a:lnTo>
                <a:lnTo>
                  <a:pt x="693" y="10"/>
                </a:lnTo>
                <a:lnTo>
                  <a:pt x="691" y="10"/>
                </a:lnTo>
                <a:close/>
                <a:moveTo>
                  <a:pt x="694" y="10"/>
                </a:moveTo>
                <a:lnTo>
                  <a:pt x="694" y="2"/>
                </a:lnTo>
                <a:lnTo>
                  <a:pt x="695" y="2"/>
                </a:lnTo>
                <a:lnTo>
                  <a:pt x="695" y="10"/>
                </a:lnTo>
                <a:lnTo>
                  <a:pt x="694" y="10"/>
                </a:lnTo>
                <a:close/>
                <a:moveTo>
                  <a:pt x="805" y="10"/>
                </a:moveTo>
                <a:lnTo>
                  <a:pt x="803" y="10"/>
                </a:lnTo>
                <a:lnTo>
                  <a:pt x="804" y="2"/>
                </a:lnTo>
                <a:lnTo>
                  <a:pt x="805" y="2"/>
                </a:lnTo>
                <a:lnTo>
                  <a:pt x="805" y="10"/>
                </a:lnTo>
                <a:close/>
                <a:moveTo>
                  <a:pt x="697" y="10"/>
                </a:moveTo>
                <a:lnTo>
                  <a:pt x="696" y="2"/>
                </a:lnTo>
                <a:lnTo>
                  <a:pt x="698" y="2"/>
                </a:lnTo>
                <a:lnTo>
                  <a:pt x="698" y="10"/>
                </a:lnTo>
                <a:lnTo>
                  <a:pt x="697" y="10"/>
                </a:lnTo>
                <a:close/>
                <a:moveTo>
                  <a:pt x="802" y="10"/>
                </a:moveTo>
                <a:lnTo>
                  <a:pt x="801" y="10"/>
                </a:lnTo>
                <a:lnTo>
                  <a:pt x="801" y="2"/>
                </a:lnTo>
                <a:lnTo>
                  <a:pt x="803" y="2"/>
                </a:lnTo>
                <a:lnTo>
                  <a:pt x="802" y="10"/>
                </a:lnTo>
                <a:close/>
                <a:moveTo>
                  <a:pt x="800" y="10"/>
                </a:moveTo>
                <a:lnTo>
                  <a:pt x="798" y="9"/>
                </a:lnTo>
                <a:lnTo>
                  <a:pt x="799" y="1"/>
                </a:lnTo>
                <a:lnTo>
                  <a:pt x="800" y="2"/>
                </a:lnTo>
                <a:lnTo>
                  <a:pt x="800" y="10"/>
                </a:lnTo>
                <a:close/>
                <a:moveTo>
                  <a:pt x="713" y="9"/>
                </a:moveTo>
                <a:lnTo>
                  <a:pt x="712" y="1"/>
                </a:lnTo>
                <a:lnTo>
                  <a:pt x="714" y="1"/>
                </a:lnTo>
                <a:lnTo>
                  <a:pt x="714" y="9"/>
                </a:lnTo>
                <a:lnTo>
                  <a:pt x="713" y="9"/>
                </a:lnTo>
                <a:close/>
                <a:moveTo>
                  <a:pt x="715" y="9"/>
                </a:moveTo>
                <a:lnTo>
                  <a:pt x="715" y="1"/>
                </a:lnTo>
                <a:lnTo>
                  <a:pt x="716" y="1"/>
                </a:lnTo>
                <a:lnTo>
                  <a:pt x="717" y="9"/>
                </a:lnTo>
                <a:lnTo>
                  <a:pt x="715" y="9"/>
                </a:lnTo>
                <a:close/>
                <a:moveTo>
                  <a:pt x="784" y="9"/>
                </a:moveTo>
                <a:lnTo>
                  <a:pt x="782" y="9"/>
                </a:lnTo>
                <a:lnTo>
                  <a:pt x="783" y="1"/>
                </a:lnTo>
                <a:lnTo>
                  <a:pt x="784" y="1"/>
                </a:lnTo>
                <a:lnTo>
                  <a:pt x="784" y="9"/>
                </a:lnTo>
                <a:close/>
                <a:moveTo>
                  <a:pt x="718" y="9"/>
                </a:moveTo>
                <a:lnTo>
                  <a:pt x="718" y="1"/>
                </a:lnTo>
                <a:lnTo>
                  <a:pt x="719" y="1"/>
                </a:lnTo>
                <a:lnTo>
                  <a:pt x="719" y="9"/>
                </a:lnTo>
                <a:lnTo>
                  <a:pt x="718" y="9"/>
                </a:lnTo>
                <a:close/>
                <a:moveTo>
                  <a:pt x="781" y="9"/>
                </a:moveTo>
                <a:lnTo>
                  <a:pt x="780" y="9"/>
                </a:lnTo>
                <a:lnTo>
                  <a:pt x="780" y="1"/>
                </a:lnTo>
                <a:lnTo>
                  <a:pt x="781" y="1"/>
                </a:lnTo>
                <a:lnTo>
                  <a:pt x="781" y="9"/>
                </a:lnTo>
                <a:close/>
                <a:moveTo>
                  <a:pt x="778" y="8"/>
                </a:moveTo>
                <a:lnTo>
                  <a:pt x="777" y="8"/>
                </a:lnTo>
                <a:lnTo>
                  <a:pt x="777" y="0"/>
                </a:lnTo>
                <a:lnTo>
                  <a:pt x="779" y="0"/>
                </a:lnTo>
                <a:lnTo>
                  <a:pt x="778" y="8"/>
                </a:lnTo>
                <a:close/>
                <a:moveTo>
                  <a:pt x="734" y="8"/>
                </a:moveTo>
                <a:lnTo>
                  <a:pt x="734" y="0"/>
                </a:lnTo>
                <a:lnTo>
                  <a:pt x="735" y="0"/>
                </a:lnTo>
                <a:lnTo>
                  <a:pt x="735" y="8"/>
                </a:lnTo>
                <a:lnTo>
                  <a:pt x="734" y="8"/>
                </a:lnTo>
                <a:close/>
                <a:moveTo>
                  <a:pt x="737" y="8"/>
                </a:moveTo>
                <a:lnTo>
                  <a:pt x="737" y="0"/>
                </a:lnTo>
                <a:lnTo>
                  <a:pt x="738" y="0"/>
                </a:lnTo>
                <a:lnTo>
                  <a:pt x="738" y="8"/>
                </a:lnTo>
                <a:lnTo>
                  <a:pt x="737" y="8"/>
                </a:lnTo>
                <a:close/>
                <a:moveTo>
                  <a:pt x="762" y="8"/>
                </a:moveTo>
                <a:lnTo>
                  <a:pt x="761" y="8"/>
                </a:lnTo>
                <a:lnTo>
                  <a:pt x="761" y="0"/>
                </a:lnTo>
                <a:lnTo>
                  <a:pt x="762" y="0"/>
                </a:lnTo>
                <a:lnTo>
                  <a:pt x="762" y="8"/>
                </a:lnTo>
                <a:close/>
                <a:moveTo>
                  <a:pt x="739" y="8"/>
                </a:moveTo>
                <a:lnTo>
                  <a:pt x="739" y="0"/>
                </a:lnTo>
                <a:lnTo>
                  <a:pt x="741" y="0"/>
                </a:lnTo>
                <a:lnTo>
                  <a:pt x="741" y="8"/>
                </a:lnTo>
                <a:lnTo>
                  <a:pt x="739" y="8"/>
                </a:lnTo>
                <a:close/>
                <a:moveTo>
                  <a:pt x="759" y="8"/>
                </a:moveTo>
                <a:lnTo>
                  <a:pt x="758" y="8"/>
                </a:lnTo>
                <a:lnTo>
                  <a:pt x="758" y="0"/>
                </a:lnTo>
                <a:lnTo>
                  <a:pt x="759" y="0"/>
                </a:lnTo>
                <a:lnTo>
                  <a:pt x="759" y="8"/>
                </a:lnTo>
                <a:close/>
                <a:moveTo>
                  <a:pt x="757" y="8"/>
                </a:moveTo>
                <a:lnTo>
                  <a:pt x="755" y="8"/>
                </a:lnTo>
                <a:lnTo>
                  <a:pt x="755" y="0"/>
                </a:lnTo>
                <a:lnTo>
                  <a:pt x="757" y="0"/>
                </a:lnTo>
                <a:lnTo>
                  <a:pt x="757" y="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B08372D1-6B2F-482F-8DFE-1C5C3BBB5AA3}"/>
              </a:ext>
            </a:extLst>
          </p:cNvPr>
          <p:cNvSpPr/>
          <p:nvPr/>
        </p:nvSpPr>
        <p:spPr>
          <a:xfrm>
            <a:off x="8110325" y="2583022"/>
            <a:ext cx="3096446" cy="3096447"/>
          </a:xfrm>
          <a:prstGeom prst="ellipse">
            <a:avLst/>
          </a:prstGeom>
          <a:solidFill>
            <a:schemeClr val="accent6"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06BB4A7C-BF4D-47D3-8B0A-803E46F24AB9}"/>
              </a:ext>
            </a:extLst>
          </p:cNvPr>
          <p:cNvGrpSpPr/>
          <p:nvPr/>
        </p:nvGrpSpPr>
        <p:grpSpPr>
          <a:xfrm>
            <a:off x="1304504" y="3187891"/>
            <a:ext cx="2336800" cy="1634723"/>
            <a:chOff x="1304504" y="3187891"/>
            <a:chExt cx="2336800" cy="1634723"/>
          </a:xfrm>
        </p:grpSpPr>
        <p:grpSp>
          <p:nvGrpSpPr>
            <p:cNvPr id="59" name="Group 58">
              <a:extLst>
                <a:ext uri="{FF2B5EF4-FFF2-40B4-BE49-F238E27FC236}">
                  <a16:creationId xmlns:a16="http://schemas.microsoft.com/office/drawing/2014/main" id="{EC419391-5E12-4149-AC71-71BB003726DB}"/>
                </a:ext>
              </a:extLst>
            </p:cNvPr>
            <p:cNvGrpSpPr/>
            <p:nvPr/>
          </p:nvGrpSpPr>
          <p:grpSpPr>
            <a:xfrm>
              <a:off x="1304504" y="3187891"/>
              <a:ext cx="2336800" cy="867272"/>
              <a:chOff x="2045772" y="3991342"/>
              <a:chExt cx="2336800" cy="867272"/>
            </a:xfrm>
          </p:grpSpPr>
          <p:sp>
            <p:nvSpPr>
              <p:cNvPr id="61" name="TextBox 60">
                <a:extLst>
                  <a:ext uri="{FF2B5EF4-FFF2-40B4-BE49-F238E27FC236}">
                    <a16:creationId xmlns:a16="http://schemas.microsoft.com/office/drawing/2014/main" id="{3963ABA0-927F-4A13-9872-F157DC845931}"/>
                  </a:ext>
                </a:extLst>
              </p:cNvPr>
              <p:cNvSpPr txBox="1"/>
              <p:nvPr/>
            </p:nvSpPr>
            <p:spPr>
              <a:xfrm>
                <a:off x="2604572" y="3991342"/>
                <a:ext cx="1219200" cy="4770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500" b="1" dirty="0">
                    <a:solidFill>
                      <a:schemeClr val="bg1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2014</a:t>
                </a:r>
              </a:p>
            </p:txBody>
          </p:sp>
          <p:sp>
            <p:nvSpPr>
              <p:cNvPr id="62" name="TextBox 61">
                <a:extLst>
                  <a:ext uri="{FF2B5EF4-FFF2-40B4-BE49-F238E27FC236}">
                    <a16:creationId xmlns:a16="http://schemas.microsoft.com/office/drawing/2014/main" id="{7C5B6C10-B233-4AC8-BBB9-6C9620815A24}"/>
                  </a:ext>
                </a:extLst>
              </p:cNvPr>
              <p:cNvSpPr txBox="1"/>
              <p:nvPr/>
            </p:nvSpPr>
            <p:spPr>
              <a:xfrm>
                <a:off x="2045772" y="4520060"/>
                <a:ext cx="2336800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dirty="0">
                    <a:solidFill>
                      <a:schemeClr val="bg1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Company Start-up</a:t>
                </a:r>
              </a:p>
            </p:txBody>
          </p:sp>
        </p:grpSp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id="{475F2759-A60E-4842-A1D4-5EFB17B39DE6}"/>
                </a:ext>
              </a:extLst>
            </p:cNvPr>
            <p:cNvSpPr/>
            <p:nvPr/>
          </p:nvSpPr>
          <p:spPr>
            <a:xfrm>
              <a:off x="1397382" y="4114728"/>
              <a:ext cx="2151045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1600"/>
                </a:lnSpc>
              </a:pPr>
              <a:r>
                <a:rPr lang="en-US" sz="12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Lorem sum </a:t>
              </a:r>
              <a:r>
                <a:rPr lang="en-US" sz="1200" dirty="0" err="1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dol</a:t>
              </a:r>
              <a:r>
                <a:rPr lang="en-US" sz="12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 </a:t>
              </a:r>
              <a:r>
                <a:rPr lang="en-US" sz="1200" dirty="0" err="1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amet</a:t>
              </a:r>
              <a:r>
                <a:rPr lang="en-US" sz="12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, Lorem </a:t>
              </a:r>
            </a:p>
            <a:p>
              <a:pPr algn="ctr">
                <a:lnSpc>
                  <a:spcPts val="1600"/>
                </a:lnSpc>
              </a:pPr>
              <a:r>
                <a:rPr lang="en-US" sz="1200" dirty="0" err="1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consectetur</a:t>
              </a:r>
              <a:r>
                <a:rPr lang="en-US" sz="12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 </a:t>
              </a:r>
              <a:r>
                <a:rPr lang="en-US" sz="1200" dirty="0" err="1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adipisi</a:t>
              </a:r>
              <a:r>
                <a:rPr lang="en-US" sz="12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  </a:t>
              </a:r>
              <a:r>
                <a:rPr lang="en-US" sz="1200" dirty="0" err="1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Suspen</a:t>
              </a:r>
              <a:endParaRPr lang="en-US" sz="1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endParaRPr>
            </a:p>
            <a:p>
              <a:pPr algn="ctr">
                <a:lnSpc>
                  <a:spcPts val="1600"/>
                </a:lnSpc>
              </a:pPr>
              <a:r>
                <a:rPr lang="en-US" sz="1200" dirty="0" err="1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ceuismod</a:t>
              </a:r>
              <a:r>
                <a:rPr lang="en-US" sz="12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 </a:t>
              </a:r>
              <a:r>
                <a:rPr lang="en-US" sz="1200" dirty="0" err="1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psum</a:t>
              </a:r>
              <a:endParaRPr lang="en-US" sz="1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</p:grpSp>
      <p:grpSp>
        <p:nvGrpSpPr>
          <p:cNvPr id="73" name="Group 72">
            <a:extLst>
              <a:ext uri="{FF2B5EF4-FFF2-40B4-BE49-F238E27FC236}">
                <a16:creationId xmlns:a16="http://schemas.microsoft.com/office/drawing/2014/main" id="{62C5DB1F-806F-4FC3-9A91-AB0C2BAFD975}"/>
              </a:ext>
            </a:extLst>
          </p:cNvPr>
          <p:cNvGrpSpPr/>
          <p:nvPr/>
        </p:nvGrpSpPr>
        <p:grpSpPr>
          <a:xfrm>
            <a:off x="3727815" y="3187891"/>
            <a:ext cx="2336800" cy="1634723"/>
            <a:chOff x="1304504" y="3187891"/>
            <a:chExt cx="2336800" cy="1634723"/>
          </a:xfrm>
        </p:grpSpPr>
        <p:grpSp>
          <p:nvGrpSpPr>
            <p:cNvPr id="74" name="Group 73">
              <a:extLst>
                <a:ext uri="{FF2B5EF4-FFF2-40B4-BE49-F238E27FC236}">
                  <a16:creationId xmlns:a16="http://schemas.microsoft.com/office/drawing/2014/main" id="{139A690B-7F98-48B8-BB22-84C514C57025}"/>
                </a:ext>
              </a:extLst>
            </p:cNvPr>
            <p:cNvGrpSpPr/>
            <p:nvPr/>
          </p:nvGrpSpPr>
          <p:grpSpPr>
            <a:xfrm>
              <a:off x="1304504" y="3187891"/>
              <a:ext cx="2336800" cy="867272"/>
              <a:chOff x="2045772" y="3991342"/>
              <a:chExt cx="2336800" cy="867272"/>
            </a:xfrm>
          </p:grpSpPr>
          <p:sp>
            <p:nvSpPr>
              <p:cNvPr id="94" name="TextBox 93">
                <a:extLst>
                  <a:ext uri="{FF2B5EF4-FFF2-40B4-BE49-F238E27FC236}">
                    <a16:creationId xmlns:a16="http://schemas.microsoft.com/office/drawing/2014/main" id="{5378F954-C1A3-48D3-B24F-9145CE1CCDB1}"/>
                  </a:ext>
                </a:extLst>
              </p:cNvPr>
              <p:cNvSpPr txBox="1"/>
              <p:nvPr/>
            </p:nvSpPr>
            <p:spPr>
              <a:xfrm>
                <a:off x="2604572" y="3991342"/>
                <a:ext cx="1219200" cy="4770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500" b="1" dirty="0">
                    <a:solidFill>
                      <a:schemeClr val="bg1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2015</a:t>
                </a:r>
              </a:p>
            </p:txBody>
          </p:sp>
          <p:sp>
            <p:nvSpPr>
              <p:cNvPr id="96" name="TextBox 95">
                <a:extLst>
                  <a:ext uri="{FF2B5EF4-FFF2-40B4-BE49-F238E27FC236}">
                    <a16:creationId xmlns:a16="http://schemas.microsoft.com/office/drawing/2014/main" id="{988DB755-1FB2-42D2-8E65-88DC0E0E366C}"/>
                  </a:ext>
                </a:extLst>
              </p:cNvPr>
              <p:cNvSpPr txBox="1"/>
              <p:nvPr/>
            </p:nvSpPr>
            <p:spPr>
              <a:xfrm>
                <a:off x="2045772" y="4520060"/>
                <a:ext cx="2336800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dirty="0">
                    <a:solidFill>
                      <a:schemeClr val="bg1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Company Start-up</a:t>
                </a:r>
              </a:p>
            </p:txBody>
          </p:sp>
        </p:grpSp>
        <p:sp>
          <p:nvSpPr>
            <p:cNvPr id="79" name="Rectangle 78">
              <a:extLst>
                <a:ext uri="{FF2B5EF4-FFF2-40B4-BE49-F238E27FC236}">
                  <a16:creationId xmlns:a16="http://schemas.microsoft.com/office/drawing/2014/main" id="{B1A397E0-7AD7-4E3F-B394-3900A66A66F0}"/>
                </a:ext>
              </a:extLst>
            </p:cNvPr>
            <p:cNvSpPr/>
            <p:nvPr/>
          </p:nvSpPr>
          <p:spPr>
            <a:xfrm>
              <a:off x="1397382" y="4114728"/>
              <a:ext cx="2151045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1600"/>
                </a:lnSpc>
              </a:pPr>
              <a:r>
                <a:rPr lang="en-US" sz="12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Lorem sum </a:t>
              </a:r>
              <a:r>
                <a:rPr lang="en-US" sz="1200" dirty="0" err="1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dol</a:t>
              </a:r>
              <a:r>
                <a:rPr lang="en-US" sz="12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 </a:t>
              </a:r>
              <a:r>
                <a:rPr lang="en-US" sz="1200" dirty="0" err="1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amet</a:t>
              </a:r>
              <a:r>
                <a:rPr lang="en-US" sz="12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, Lorem </a:t>
              </a:r>
            </a:p>
            <a:p>
              <a:pPr algn="ctr">
                <a:lnSpc>
                  <a:spcPts val="1600"/>
                </a:lnSpc>
              </a:pPr>
              <a:r>
                <a:rPr lang="en-US" sz="1200" dirty="0" err="1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consectetur</a:t>
              </a:r>
              <a:r>
                <a:rPr lang="en-US" sz="12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 </a:t>
              </a:r>
              <a:r>
                <a:rPr lang="en-US" sz="1200" dirty="0" err="1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adipisi</a:t>
              </a:r>
              <a:r>
                <a:rPr lang="en-US" sz="12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  </a:t>
              </a:r>
              <a:r>
                <a:rPr lang="en-US" sz="1200" dirty="0" err="1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Suspen</a:t>
              </a:r>
              <a:endParaRPr lang="en-US" sz="1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endParaRPr>
            </a:p>
            <a:p>
              <a:pPr algn="ctr">
                <a:lnSpc>
                  <a:spcPts val="1600"/>
                </a:lnSpc>
              </a:pPr>
              <a:r>
                <a:rPr lang="en-US" sz="1200" dirty="0" err="1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ceuismod</a:t>
              </a:r>
              <a:r>
                <a:rPr lang="en-US" sz="12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 </a:t>
              </a:r>
              <a:r>
                <a:rPr lang="en-US" sz="1200" dirty="0" err="1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psum</a:t>
              </a:r>
              <a:endParaRPr lang="en-US" sz="1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</p:grpSp>
      <p:grpSp>
        <p:nvGrpSpPr>
          <p:cNvPr id="98" name="Group 97">
            <a:extLst>
              <a:ext uri="{FF2B5EF4-FFF2-40B4-BE49-F238E27FC236}">
                <a16:creationId xmlns:a16="http://schemas.microsoft.com/office/drawing/2014/main" id="{1D0DD2E0-D2A6-4F4E-B1DD-E70670864473}"/>
              </a:ext>
            </a:extLst>
          </p:cNvPr>
          <p:cNvGrpSpPr/>
          <p:nvPr/>
        </p:nvGrpSpPr>
        <p:grpSpPr>
          <a:xfrm>
            <a:off x="6151126" y="3187891"/>
            <a:ext cx="2336800" cy="1634723"/>
            <a:chOff x="1304504" y="3187891"/>
            <a:chExt cx="2336800" cy="1634723"/>
          </a:xfrm>
        </p:grpSpPr>
        <p:grpSp>
          <p:nvGrpSpPr>
            <p:cNvPr id="99" name="Group 98">
              <a:extLst>
                <a:ext uri="{FF2B5EF4-FFF2-40B4-BE49-F238E27FC236}">
                  <a16:creationId xmlns:a16="http://schemas.microsoft.com/office/drawing/2014/main" id="{165C2C75-AF52-4266-B33D-54C52365B391}"/>
                </a:ext>
              </a:extLst>
            </p:cNvPr>
            <p:cNvGrpSpPr/>
            <p:nvPr/>
          </p:nvGrpSpPr>
          <p:grpSpPr>
            <a:xfrm>
              <a:off x="1304504" y="3187891"/>
              <a:ext cx="2336800" cy="867272"/>
              <a:chOff x="2045772" y="3991342"/>
              <a:chExt cx="2336800" cy="867272"/>
            </a:xfrm>
          </p:grpSpPr>
          <p:sp>
            <p:nvSpPr>
              <p:cNvPr id="101" name="TextBox 100">
                <a:extLst>
                  <a:ext uri="{FF2B5EF4-FFF2-40B4-BE49-F238E27FC236}">
                    <a16:creationId xmlns:a16="http://schemas.microsoft.com/office/drawing/2014/main" id="{4A8A0D4B-2629-4F2D-A4AF-ADB9FDC4B831}"/>
                  </a:ext>
                </a:extLst>
              </p:cNvPr>
              <p:cNvSpPr txBox="1"/>
              <p:nvPr/>
            </p:nvSpPr>
            <p:spPr>
              <a:xfrm>
                <a:off x="2604572" y="3991342"/>
                <a:ext cx="1219200" cy="4770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500" b="1" dirty="0">
                    <a:solidFill>
                      <a:schemeClr val="bg1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2016</a:t>
                </a:r>
              </a:p>
            </p:txBody>
          </p:sp>
          <p:sp>
            <p:nvSpPr>
              <p:cNvPr id="102" name="TextBox 101">
                <a:extLst>
                  <a:ext uri="{FF2B5EF4-FFF2-40B4-BE49-F238E27FC236}">
                    <a16:creationId xmlns:a16="http://schemas.microsoft.com/office/drawing/2014/main" id="{5ACA383F-81AC-487A-ADED-28D4C992BB6B}"/>
                  </a:ext>
                </a:extLst>
              </p:cNvPr>
              <p:cNvSpPr txBox="1"/>
              <p:nvPr/>
            </p:nvSpPr>
            <p:spPr>
              <a:xfrm>
                <a:off x="2045772" y="4520060"/>
                <a:ext cx="2336800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dirty="0">
                    <a:solidFill>
                      <a:schemeClr val="bg1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Company Start-up</a:t>
                </a:r>
              </a:p>
            </p:txBody>
          </p:sp>
        </p:grpSp>
        <p:sp>
          <p:nvSpPr>
            <p:cNvPr id="100" name="Rectangle 99">
              <a:extLst>
                <a:ext uri="{FF2B5EF4-FFF2-40B4-BE49-F238E27FC236}">
                  <a16:creationId xmlns:a16="http://schemas.microsoft.com/office/drawing/2014/main" id="{6B780EF4-0132-474A-BD4E-B05478FC5FDC}"/>
                </a:ext>
              </a:extLst>
            </p:cNvPr>
            <p:cNvSpPr/>
            <p:nvPr/>
          </p:nvSpPr>
          <p:spPr>
            <a:xfrm>
              <a:off x="1397382" y="4114728"/>
              <a:ext cx="2151045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1600"/>
                </a:lnSpc>
              </a:pPr>
              <a:r>
                <a:rPr lang="en-US" sz="12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Lorem sum </a:t>
              </a:r>
              <a:r>
                <a:rPr lang="en-US" sz="1200" dirty="0" err="1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dol</a:t>
              </a:r>
              <a:r>
                <a:rPr lang="en-US" sz="12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 </a:t>
              </a:r>
              <a:r>
                <a:rPr lang="en-US" sz="1200" dirty="0" err="1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amet</a:t>
              </a:r>
              <a:r>
                <a:rPr lang="en-US" sz="12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, Lorem </a:t>
              </a:r>
            </a:p>
            <a:p>
              <a:pPr algn="ctr">
                <a:lnSpc>
                  <a:spcPts val="1600"/>
                </a:lnSpc>
              </a:pPr>
              <a:r>
                <a:rPr lang="en-US" sz="1200" dirty="0" err="1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consectetur</a:t>
              </a:r>
              <a:r>
                <a:rPr lang="en-US" sz="12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 </a:t>
              </a:r>
              <a:r>
                <a:rPr lang="en-US" sz="1200" dirty="0" err="1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adipisi</a:t>
              </a:r>
              <a:r>
                <a:rPr lang="en-US" sz="12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  </a:t>
              </a:r>
              <a:r>
                <a:rPr lang="en-US" sz="1200" dirty="0" err="1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Suspen</a:t>
              </a:r>
              <a:endParaRPr lang="en-US" sz="1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endParaRPr>
            </a:p>
            <a:p>
              <a:pPr algn="ctr">
                <a:lnSpc>
                  <a:spcPts val="1600"/>
                </a:lnSpc>
              </a:pPr>
              <a:r>
                <a:rPr lang="en-US" sz="1200" dirty="0" err="1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ceuismod</a:t>
              </a:r>
              <a:r>
                <a:rPr lang="en-US" sz="12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 </a:t>
              </a:r>
              <a:r>
                <a:rPr lang="en-US" sz="1200" dirty="0" err="1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psum</a:t>
              </a:r>
              <a:endParaRPr lang="en-US" sz="1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</p:grpSp>
      <p:grpSp>
        <p:nvGrpSpPr>
          <p:cNvPr id="103" name="Group 102">
            <a:extLst>
              <a:ext uri="{FF2B5EF4-FFF2-40B4-BE49-F238E27FC236}">
                <a16:creationId xmlns:a16="http://schemas.microsoft.com/office/drawing/2014/main" id="{FB33211C-9183-452E-8171-6B0B3E73F2D8}"/>
              </a:ext>
            </a:extLst>
          </p:cNvPr>
          <p:cNvGrpSpPr/>
          <p:nvPr/>
        </p:nvGrpSpPr>
        <p:grpSpPr>
          <a:xfrm>
            <a:off x="8574436" y="3187891"/>
            <a:ext cx="2336800" cy="1634723"/>
            <a:chOff x="1304504" y="3187891"/>
            <a:chExt cx="2336800" cy="1634723"/>
          </a:xfrm>
        </p:grpSpPr>
        <p:grpSp>
          <p:nvGrpSpPr>
            <p:cNvPr id="104" name="Group 103">
              <a:extLst>
                <a:ext uri="{FF2B5EF4-FFF2-40B4-BE49-F238E27FC236}">
                  <a16:creationId xmlns:a16="http://schemas.microsoft.com/office/drawing/2014/main" id="{C4B8E91F-3A8B-4B65-BA8D-7C57D4A8F69D}"/>
                </a:ext>
              </a:extLst>
            </p:cNvPr>
            <p:cNvGrpSpPr/>
            <p:nvPr/>
          </p:nvGrpSpPr>
          <p:grpSpPr>
            <a:xfrm>
              <a:off x="1304504" y="3187891"/>
              <a:ext cx="2336800" cy="867272"/>
              <a:chOff x="2045772" y="3991342"/>
              <a:chExt cx="2336800" cy="867272"/>
            </a:xfrm>
          </p:grpSpPr>
          <p:sp>
            <p:nvSpPr>
              <p:cNvPr id="106" name="TextBox 105">
                <a:extLst>
                  <a:ext uri="{FF2B5EF4-FFF2-40B4-BE49-F238E27FC236}">
                    <a16:creationId xmlns:a16="http://schemas.microsoft.com/office/drawing/2014/main" id="{0EF709F7-1521-4ECA-B545-66ACBAEB0800}"/>
                  </a:ext>
                </a:extLst>
              </p:cNvPr>
              <p:cNvSpPr txBox="1"/>
              <p:nvPr/>
            </p:nvSpPr>
            <p:spPr>
              <a:xfrm>
                <a:off x="2604572" y="3991342"/>
                <a:ext cx="1219200" cy="4770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500" b="1" dirty="0">
                    <a:solidFill>
                      <a:schemeClr val="bg1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2017</a:t>
                </a:r>
              </a:p>
            </p:txBody>
          </p:sp>
          <p:sp>
            <p:nvSpPr>
              <p:cNvPr id="107" name="TextBox 106">
                <a:extLst>
                  <a:ext uri="{FF2B5EF4-FFF2-40B4-BE49-F238E27FC236}">
                    <a16:creationId xmlns:a16="http://schemas.microsoft.com/office/drawing/2014/main" id="{99D6198F-D391-4D87-9C03-626F3C70A06B}"/>
                  </a:ext>
                </a:extLst>
              </p:cNvPr>
              <p:cNvSpPr txBox="1"/>
              <p:nvPr/>
            </p:nvSpPr>
            <p:spPr>
              <a:xfrm>
                <a:off x="2045772" y="4520060"/>
                <a:ext cx="2336800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dirty="0">
                    <a:solidFill>
                      <a:schemeClr val="bg1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Company Start-up</a:t>
                </a:r>
              </a:p>
            </p:txBody>
          </p:sp>
        </p:grpSp>
        <p:sp>
          <p:nvSpPr>
            <p:cNvPr id="105" name="Rectangle 104">
              <a:extLst>
                <a:ext uri="{FF2B5EF4-FFF2-40B4-BE49-F238E27FC236}">
                  <a16:creationId xmlns:a16="http://schemas.microsoft.com/office/drawing/2014/main" id="{C25110B3-235F-438E-9432-A138A9D10591}"/>
                </a:ext>
              </a:extLst>
            </p:cNvPr>
            <p:cNvSpPr/>
            <p:nvPr/>
          </p:nvSpPr>
          <p:spPr>
            <a:xfrm>
              <a:off x="1397382" y="4114728"/>
              <a:ext cx="2151045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1600"/>
                </a:lnSpc>
              </a:pPr>
              <a:r>
                <a:rPr lang="en-US" sz="12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Lorem sum </a:t>
              </a:r>
              <a:r>
                <a:rPr lang="en-US" sz="1200" dirty="0" err="1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dol</a:t>
              </a:r>
              <a:r>
                <a:rPr lang="en-US" sz="12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 </a:t>
              </a:r>
              <a:r>
                <a:rPr lang="en-US" sz="1200" dirty="0" err="1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amet</a:t>
              </a:r>
              <a:r>
                <a:rPr lang="en-US" sz="12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, Lorem </a:t>
              </a:r>
            </a:p>
            <a:p>
              <a:pPr algn="ctr">
                <a:lnSpc>
                  <a:spcPts val="1600"/>
                </a:lnSpc>
              </a:pPr>
              <a:r>
                <a:rPr lang="en-US" sz="1200" dirty="0" err="1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consectetur</a:t>
              </a:r>
              <a:r>
                <a:rPr lang="en-US" sz="12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 </a:t>
              </a:r>
              <a:r>
                <a:rPr lang="en-US" sz="1200" dirty="0" err="1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adipisi</a:t>
              </a:r>
              <a:r>
                <a:rPr lang="en-US" sz="12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  </a:t>
              </a:r>
              <a:r>
                <a:rPr lang="en-US" sz="1200" dirty="0" err="1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Suspen</a:t>
              </a:r>
              <a:endParaRPr lang="en-US" sz="1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endParaRPr>
            </a:p>
            <a:p>
              <a:pPr algn="ctr">
                <a:lnSpc>
                  <a:spcPts val="1600"/>
                </a:lnSpc>
              </a:pPr>
              <a:r>
                <a:rPr lang="en-US" sz="1200" dirty="0" err="1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ceuismod</a:t>
              </a:r>
              <a:r>
                <a:rPr lang="en-US" sz="12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 </a:t>
              </a:r>
              <a:r>
                <a:rPr lang="en-US" sz="1200" dirty="0" err="1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psum</a:t>
              </a:r>
              <a:endParaRPr lang="en-US" sz="1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019239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8</a:t>
            </a:fld>
            <a:endParaRPr lang="en-US" dirty="0"/>
          </a:p>
        </p:txBody>
      </p:sp>
      <p:grpSp>
        <p:nvGrpSpPr>
          <p:cNvPr id="97" name="Group 96">
            <a:extLst>
              <a:ext uri="{FF2B5EF4-FFF2-40B4-BE49-F238E27FC236}">
                <a16:creationId xmlns:a16="http://schemas.microsoft.com/office/drawing/2014/main" id="{B7190F28-4767-4209-B7CD-3A9D968FE577}"/>
              </a:ext>
            </a:extLst>
          </p:cNvPr>
          <p:cNvGrpSpPr/>
          <p:nvPr/>
        </p:nvGrpSpPr>
        <p:grpSpPr>
          <a:xfrm>
            <a:off x="1709497" y="1982293"/>
            <a:ext cx="3199128" cy="3758345"/>
            <a:chOff x="6076951" y="2397125"/>
            <a:chExt cx="2016125" cy="2368550"/>
          </a:xfrm>
        </p:grpSpPr>
        <p:sp>
          <p:nvSpPr>
            <p:cNvPr id="98" name="Freeform 80">
              <a:extLst>
                <a:ext uri="{FF2B5EF4-FFF2-40B4-BE49-F238E27FC236}">
                  <a16:creationId xmlns:a16="http://schemas.microsoft.com/office/drawing/2014/main" id="{1C4BCCBE-D5F9-4AF1-A804-FF6F4ACDD8F9}"/>
                </a:ext>
              </a:extLst>
            </p:cNvPr>
            <p:cNvSpPr>
              <a:spLocks/>
            </p:cNvSpPr>
            <p:nvPr/>
          </p:nvSpPr>
          <p:spPr bwMode="auto">
            <a:xfrm>
              <a:off x="6619876" y="3292475"/>
              <a:ext cx="855663" cy="1473200"/>
            </a:xfrm>
            <a:custGeom>
              <a:avLst/>
              <a:gdLst>
                <a:gd name="T0" fmla="*/ 66 w 186"/>
                <a:gd name="T1" fmla="*/ 321 h 321"/>
                <a:gd name="T2" fmla="*/ 73 w 186"/>
                <a:gd name="T3" fmla="*/ 180 h 321"/>
                <a:gd name="T4" fmla="*/ 0 w 186"/>
                <a:gd name="T5" fmla="*/ 81 h 321"/>
                <a:gd name="T6" fmla="*/ 12 w 186"/>
                <a:gd name="T7" fmla="*/ 70 h 321"/>
                <a:gd name="T8" fmla="*/ 81 w 186"/>
                <a:gd name="T9" fmla="*/ 148 h 321"/>
                <a:gd name="T10" fmla="*/ 88 w 186"/>
                <a:gd name="T11" fmla="*/ 0 h 321"/>
                <a:gd name="T12" fmla="*/ 106 w 186"/>
                <a:gd name="T13" fmla="*/ 0 h 321"/>
                <a:gd name="T14" fmla="*/ 113 w 186"/>
                <a:gd name="T15" fmla="*/ 97 h 321"/>
                <a:gd name="T16" fmla="*/ 173 w 186"/>
                <a:gd name="T17" fmla="*/ 32 h 321"/>
                <a:gd name="T18" fmla="*/ 186 w 186"/>
                <a:gd name="T19" fmla="*/ 50 h 321"/>
                <a:gd name="T20" fmla="*/ 123 w 186"/>
                <a:gd name="T21" fmla="*/ 126 h 321"/>
                <a:gd name="T22" fmla="*/ 118 w 186"/>
                <a:gd name="T23" fmla="*/ 202 h 321"/>
                <a:gd name="T24" fmla="*/ 130 w 186"/>
                <a:gd name="T25" fmla="*/ 319 h 321"/>
                <a:gd name="T26" fmla="*/ 66 w 186"/>
                <a:gd name="T27" fmla="*/ 321 h 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86" h="321">
                  <a:moveTo>
                    <a:pt x="66" y="321"/>
                  </a:moveTo>
                  <a:cubicBezTo>
                    <a:pt x="66" y="321"/>
                    <a:pt x="83" y="212"/>
                    <a:pt x="73" y="180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12" y="70"/>
                    <a:pt x="12" y="70"/>
                    <a:pt x="12" y="70"/>
                  </a:cubicBezTo>
                  <a:cubicBezTo>
                    <a:pt x="81" y="148"/>
                    <a:pt x="81" y="148"/>
                    <a:pt x="81" y="148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106" y="0"/>
                    <a:pt x="106" y="0"/>
                    <a:pt x="106" y="0"/>
                  </a:cubicBezTo>
                  <a:cubicBezTo>
                    <a:pt x="113" y="97"/>
                    <a:pt x="113" y="97"/>
                    <a:pt x="113" y="97"/>
                  </a:cubicBezTo>
                  <a:cubicBezTo>
                    <a:pt x="173" y="32"/>
                    <a:pt x="173" y="32"/>
                    <a:pt x="173" y="32"/>
                  </a:cubicBezTo>
                  <a:cubicBezTo>
                    <a:pt x="186" y="50"/>
                    <a:pt x="186" y="50"/>
                    <a:pt x="186" y="50"/>
                  </a:cubicBezTo>
                  <a:cubicBezTo>
                    <a:pt x="123" y="126"/>
                    <a:pt x="123" y="126"/>
                    <a:pt x="123" y="126"/>
                  </a:cubicBezTo>
                  <a:cubicBezTo>
                    <a:pt x="123" y="126"/>
                    <a:pt x="112" y="126"/>
                    <a:pt x="118" y="202"/>
                  </a:cubicBezTo>
                  <a:cubicBezTo>
                    <a:pt x="125" y="279"/>
                    <a:pt x="130" y="319"/>
                    <a:pt x="130" y="319"/>
                  </a:cubicBezTo>
                  <a:lnTo>
                    <a:pt x="66" y="321"/>
                  </a:lnTo>
                  <a:close/>
                </a:path>
              </a:pathLst>
            </a:custGeom>
            <a:solidFill>
              <a:srgbClr val="A277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Freeform 81">
              <a:extLst>
                <a:ext uri="{FF2B5EF4-FFF2-40B4-BE49-F238E27FC236}">
                  <a16:creationId xmlns:a16="http://schemas.microsoft.com/office/drawing/2014/main" id="{9E84B40A-BAF7-4B01-9AD1-53E574EC05BD}"/>
                </a:ext>
              </a:extLst>
            </p:cNvPr>
            <p:cNvSpPr>
              <a:spLocks/>
            </p:cNvSpPr>
            <p:nvPr/>
          </p:nvSpPr>
          <p:spPr bwMode="auto">
            <a:xfrm>
              <a:off x="6602413" y="2800350"/>
              <a:ext cx="441325" cy="477838"/>
            </a:xfrm>
            <a:custGeom>
              <a:avLst/>
              <a:gdLst>
                <a:gd name="T0" fmla="*/ 93 w 96"/>
                <a:gd name="T1" fmla="*/ 87 h 104"/>
                <a:gd name="T2" fmla="*/ 0 w 96"/>
                <a:gd name="T3" fmla="*/ 31 h 104"/>
                <a:gd name="T4" fmla="*/ 96 w 96"/>
                <a:gd name="T5" fmla="*/ 78 h 104"/>
                <a:gd name="T6" fmla="*/ 44 w 96"/>
                <a:gd name="T7" fmla="*/ 52 h 104"/>
                <a:gd name="T8" fmla="*/ 93 w 96"/>
                <a:gd name="T9" fmla="*/ 87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6" h="104">
                  <a:moveTo>
                    <a:pt x="93" y="87"/>
                  </a:moveTo>
                  <a:cubicBezTo>
                    <a:pt x="93" y="87"/>
                    <a:pt x="34" y="104"/>
                    <a:pt x="0" y="31"/>
                  </a:cubicBezTo>
                  <a:cubicBezTo>
                    <a:pt x="0" y="31"/>
                    <a:pt x="76" y="0"/>
                    <a:pt x="96" y="78"/>
                  </a:cubicBezTo>
                  <a:cubicBezTo>
                    <a:pt x="96" y="78"/>
                    <a:pt x="58" y="64"/>
                    <a:pt x="44" y="52"/>
                  </a:cubicBezTo>
                  <a:cubicBezTo>
                    <a:pt x="44" y="52"/>
                    <a:pt x="72" y="83"/>
                    <a:pt x="93" y="87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Freeform 82">
              <a:extLst>
                <a:ext uri="{FF2B5EF4-FFF2-40B4-BE49-F238E27FC236}">
                  <a16:creationId xmlns:a16="http://schemas.microsoft.com/office/drawing/2014/main" id="{622442E6-0D86-40E5-A9A2-4FB1CEFED089}"/>
                </a:ext>
              </a:extLst>
            </p:cNvPr>
            <p:cNvSpPr>
              <a:spLocks/>
            </p:cNvSpPr>
            <p:nvPr/>
          </p:nvSpPr>
          <p:spPr bwMode="auto">
            <a:xfrm>
              <a:off x="6297613" y="3186113"/>
              <a:ext cx="396875" cy="409575"/>
            </a:xfrm>
            <a:custGeom>
              <a:avLst/>
              <a:gdLst>
                <a:gd name="T0" fmla="*/ 68 w 86"/>
                <a:gd name="T1" fmla="*/ 89 h 89"/>
                <a:gd name="T2" fmla="*/ 0 w 86"/>
                <a:gd name="T3" fmla="*/ 1 h 89"/>
                <a:gd name="T4" fmla="*/ 75 w 86"/>
                <a:gd name="T5" fmla="*/ 82 h 89"/>
                <a:gd name="T6" fmla="*/ 35 w 86"/>
                <a:gd name="T7" fmla="*/ 37 h 89"/>
                <a:gd name="T8" fmla="*/ 68 w 86"/>
                <a:gd name="T9" fmla="*/ 8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" h="89">
                  <a:moveTo>
                    <a:pt x="68" y="89"/>
                  </a:moveTo>
                  <a:cubicBezTo>
                    <a:pt x="68" y="89"/>
                    <a:pt x="5" y="83"/>
                    <a:pt x="0" y="1"/>
                  </a:cubicBezTo>
                  <a:cubicBezTo>
                    <a:pt x="0" y="1"/>
                    <a:pt x="86" y="0"/>
                    <a:pt x="75" y="82"/>
                  </a:cubicBezTo>
                  <a:cubicBezTo>
                    <a:pt x="75" y="82"/>
                    <a:pt x="43" y="54"/>
                    <a:pt x="35" y="37"/>
                  </a:cubicBezTo>
                  <a:cubicBezTo>
                    <a:pt x="35" y="37"/>
                    <a:pt x="50" y="77"/>
                    <a:pt x="68" y="89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Freeform 83">
              <a:extLst>
                <a:ext uri="{FF2B5EF4-FFF2-40B4-BE49-F238E27FC236}">
                  <a16:creationId xmlns:a16="http://schemas.microsoft.com/office/drawing/2014/main" id="{CA1985EA-61B7-4CA6-AE00-4D4A6CF25BB7}"/>
                </a:ext>
              </a:extLst>
            </p:cNvPr>
            <p:cNvSpPr>
              <a:spLocks/>
            </p:cNvSpPr>
            <p:nvPr/>
          </p:nvSpPr>
          <p:spPr bwMode="auto">
            <a:xfrm>
              <a:off x="7112001" y="2836863"/>
              <a:ext cx="465138" cy="446088"/>
            </a:xfrm>
            <a:custGeom>
              <a:avLst/>
              <a:gdLst>
                <a:gd name="T0" fmla="*/ 0 w 101"/>
                <a:gd name="T1" fmla="*/ 77 h 97"/>
                <a:gd name="T2" fmla="*/ 100 w 101"/>
                <a:gd name="T3" fmla="*/ 0 h 97"/>
                <a:gd name="T4" fmla="*/ 8 w 101"/>
                <a:gd name="T5" fmla="*/ 84 h 97"/>
                <a:gd name="T6" fmla="*/ 59 w 101"/>
                <a:gd name="T7" fmla="*/ 39 h 97"/>
                <a:gd name="T8" fmla="*/ 0 w 101"/>
                <a:gd name="T9" fmla="*/ 7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97">
                  <a:moveTo>
                    <a:pt x="0" y="77"/>
                  </a:moveTo>
                  <a:cubicBezTo>
                    <a:pt x="0" y="77"/>
                    <a:pt x="7" y="5"/>
                    <a:pt x="100" y="0"/>
                  </a:cubicBezTo>
                  <a:cubicBezTo>
                    <a:pt x="100" y="0"/>
                    <a:pt x="101" y="97"/>
                    <a:pt x="8" y="84"/>
                  </a:cubicBezTo>
                  <a:cubicBezTo>
                    <a:pt x="8" y="84"/>
                    <a:pt x="39" y="49"/>
                    <a:pt x="59" y="39"/>
                  </a:cubicBezTo>
                  <a:cubicBezTo>
                    <a:pt x="59" y="39"/>
                    <a:pt x="13" y="57"/>
                    <a:pt x="0" y="77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Freeform 84">
              <a:extLst>
                <a:ext uri="{FF2B5EF4-FFF2-40B4-BE49-F238E27FC236}">
                  <a16:creationId xmlns:a16="http://schemas.microsoft.com/office/drawing/2014/main" id="{0D1D4C88-1D8E-4FB3-B8FB-DF8674DB8D81}"/>
                </a:ext>
              </a:extLst>
            </p:cNvPr>
            <p:cNvSpPr>
              <a:spLocks/>
            </p:cNvSpPr>
            <p:nvPr/>
          </p:nvSpPr>
          <p:spPr bwMode="auto">
            <a:xfrm>
              <a:off x="7494588" y="3255963"/>
              <a:ext cx="598488" cy="614363"/>
            </a:xfrm>
            <a:custGeom>
              <a:avLst/>
              <a:gdLst>
                <a:gd name="T0" fmla="*/ 0 w 130"/>
                <a:gd name="T1" fmla="*/ 55 h 134"/>
                <a:gd name="T2" fmla="*/ 130 w 130"/>
                <a:gd name="T3" fmla="*/ 54 h 134"/>
                <a:gd name="T4" fmla="*/ 2 w 130"/>
                <a:gd name="T5" fmla="*/ 66 h 134"/>
                <a:gd name="T6" fmla="*/ 72 w 130"/>
                <a:gd name="T7" fmla="*/ 61 h 134"/>
                <a:gd name="T8" fmla="*/ 0 w 130"/>
                <a:gd name="T9" fmla="*/ 55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0" h="134">
                  <a:moveTo>
                    <a:pt x="0" y="55"/>
                  </a:moveTo>
                  <a:cubicBezTo>
                    <a:pt x="0" y="55"/>
                    <a:pt x="50" y="0"/>
                    <a:pt x="130" y="54"/>
                  </a:cubicBezTo>
                  <a:cubicBezTo>
                    <a:pt x="130" y="54"/>
                    <a:pt x="72" y="134"/>
                    <a:pt x="2" y="66"/>
                  </a:cubicBezTo>
                  <a:cubicBezTo>
                    <a:pt x="2" y="66"/>
                    <a:pt x="50" y="56"/>
                    <a:pt x="72" y="61"/>
                  </a:cubicBezTo>
                  <a:cubicBezTo>
                    <a:pt x="72" y="61"/>
                    <a:pt x="24" y="47"/>
                    <a:pt x="0" y="55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Freeform 85">
              <a:extLst>
                <a:ext uri="{FF2B5EF4-FFF2-40B4-BE49-F238E27FC236}">
                  <a16:creationId xmlns:a16="http://schemas.microsoft.com/office/drawing/2014/main" id="{96BDAB9A-B231-4237-A387-7A8015B867DA}"/>
                </a:ext>
              </a:extLst>
            </p:cNvPr>
            <p:cNvSpPr>
              <a:spLocks/>
            </p:cNvSpPr>
            <p:nvPr/>
          </p:nvSpPr>
          <p:spPr bwMode="auto">
            <a:xfrm>
              <a:off x="7337426" y="2984500"/>
              <a:ext cx="506413" cy="473075"/>
            </a:xfrm>
            <a:custGeom>
              <a:avLst/>
              <a:gdLst>
                <a:gd name="T0" fmla="*/ 24 w 110"/>
                <a:gd name="T1" fmla="*/ 101 h 103"/>
                <a:gd name="T2" fmla="*/ 68 w 110"/>
                <a:gd name="T3" fmla="*/ 0 h 103"/>
                <a:gd name="T4" fmla="*/ 33 w 110"/>
                <a:gd name="T5" fmla="*/ 103 h 103"/>
                <a:gd name="T6" fmla="*/ 54 w 110"/>
                <a:gd name="T7" fmla="*/ 48 h 103"/>
                <a:gd name="T8" fmla="*/ 24 w 110"/>
                <a:gd name="T9" fmla="*/ 101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0" h="103">
                  <a:moveTo>
                    <a:pt x="24" y="101"/>
                  </a:moveTo>
                  <a:cubicBezTo>
                    <a:pt x="24" y="101"/>
                    <a:pt x="0" y="44"/>
                    <a:pt x="68" y="0"/>
                  </a:cubicBezTo>
                  <a:cubicBezTo>
                    <a:pt x="68" y="0"/>
                    <a:pt x="110" y="74"/>
                    <a:pt x="33" y="103"/>
                  </a:cubicBezTo>
                  <a:cubicBezTo>
                    <a:pt x="33" y="103"/>
                    <a:pt x="43" y="63"/>
                    <a:pt x="54" y="48"/>
                  </a:cubicBezTo>
                  <a:cubicBezTo>
                    <a:pt x="54" y="48"/>
                    <a:pt x="26" y="80"/>
                    <a:pt x="24" y="10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Freeform 86">
              <a:extLst>
                <a:ext uri="{FF2B5EF4-FFF2-40B4-BE49-F238E27FC236}">
                  <a16:creationId xmlns:a16="http://schemas.microsoft.com/office/drawing/2014/main" id="{27E17BCD-64F5-440E-8C3C-AADC1A916BBA}"/>
                </a:ext>
              </a:extLst>
            </p:cNvPr>
            <p:cNvSpPr>
              <a:spLocks/>
            </p:cNvSpPr>
            <p:nvPr/>
          </p:nvSpPr>
          <p:spPr bwMode="auto">
            <a:xfrm>
              <a:off x="6804026" y="2397125"/>
              <a:ext cx="654050" cy="628650"/>
            </a:xfrm>
            <a:custGeom>
              <a:avLst/>
              <a:gdLst>
                <a:gd name="T0" fmla="*/ 55 w 142"/>
                <a:gd name="T1" fmla="*/ 137 h 137"/>
                <a:gd name="T2" fmla="*/ 62 w 142"/>
                <a:gd name="T3" fmla="*/ 0 h 137"/>
                <a:gd name="T4" fmla="*/ 66 w 142"/>
                <a:gd name="T5" fmla="*/ 136 h 137"/>
                <a:gd name="T6" fmla="*/ 65 w 142"/>
                <a:gd name="T7" fmla="*/ 62 h 137"/>
                <a:gd name="T8" fmla="*/ 55 w 142"/>
                <a:gd name="T9" fmla="*/ 137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137">
                  <a:moveTo>
                    <a:pt x="55" y="137"/>
                  </a:moveTo>
                  <a:cubicBezTo>
                    <a:pt x="55" y="137"/>
                    <a:pt x="0" y="81"/>
                    <a:pt x="62" y="0"/>
                  </a:cubicBezTo>
                  <a:cubicBezTo>
                    <a:pt x="62" y="0"/>
                    <a:pt x="142" y="68"/>
                    <a:pt x="66" y="136"/>
                  </a:cubicBezTo>
                  <a:cubicBezTo>
                    <a:pt x="66" y="136"/>
                    <a:pt x="59" y="85"/>
                    <a:pt x="65" y="62"/>
                  </a:cubicBezTo>
                  <a:cubicBezTo>
                    <a:pt x="65" y="62"/>
                    <a:pt x="47" y="112"/>
                    <a:pt x="55" y="137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Freeform 87">
              <a:extLst>
                <a:ext uri="{FF2B5EF4-FFF2-40B4-BE49-F238E27FC236}">
                  <a16:creationId xmlns:a16="http://schemas.microsoft.com/office/drawing/2014/main" id="{D41E609D-D8F8-43DA-ADC7-305D3C9DA8E9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6951" y="3429000"/>
              <a:ext cx="496888" cy="506413"/>
            </a:xfrm>
            <a:custGeom>
              <a:avLst/>
              <a:gdLst>
                <a:gd name="T0" fmla="*/ 108 w 108"/>
                <a:gd name="T1" fmla="*/ 64 h 110"/>
                <a:gd name="T2" fmla="*/ 0 w 108"/>
                <a:gd name="T3" fmla="*/ 68 h 110"/>
                <a:gd name="T4" fmla="*/ 106 w 108"/>
                <a:gd name="T5" fmla="*/ 55 h 110"/>
                <a:gd name="T6" fmla="*/ 49 w 108"/>
                <a:gd name="T7" fmla="*/ 61 h 110"/>
                <a:gd name="T8" fmla="*/ 108 w 108"/>
                <a:gd name="T9" fmla="*/ 64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" h="110">
                  <a:moveTo>
                    <a:pt x="108" y="64"/>
                  </a:moveTo>
                  <a:cubicBezTo>
                    <a:pt x="108" y="64"/>
                    <a:pt x="68" y="110"/>
                    <a:pt x="0" y="68"/>
                  </a:cubicBezTo>
                  <a:cubicBezTo>
                    <a:pt x="0" y="68"/>
                    <a:pt x="47" y="0"/>
                    <a:pt x="106" y="55"/>
                  </a:cubicBezTo>
                  <a:cubicBezTo>
                    <a:pt x="106" y="55"/>
                    <a:pt x="66" y="64"/>
                    <a:pt x="49" y="61"/>
                  </a:cubicBezTo>
                  <a:cubicBezTo>
                    <a:pt x="49" y="61"/>
                    <a:pt x="88" y="72"/>
                    <a:pt x="108" y="64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Freeform 88">
              <a:extLst>
                <a:ext uri="{FF2B5EF4-FFF2-40B4-BE49-F238E27FC236}">
                  <a16:creationId xmlns:a16="http://schemas.microsoft.com/office/drawing/2014/main" id="{93D2BF96-E7CD-47B3-ACFD-DA25BF27990A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2051" y="3806825"/>
              <a:ext cx="447675" cy="403225"/>
            </a:xfrm>
            <a:custGeom>
              <a:avLst/>
              <a:gdLst>
                <a:gd name="T0" fmla="*/ 88 w 97"/>
                <a:gd name="T1" fmla="*/ 4 h 88"/>
                <a:gd name="T2" fmla="*/ 21 w 97"/>
                <a:gd name="T3" fmla="*/ 88 h 88"/>
                <a:gd name="T4" fmla="*/ 80 w 97"/>
                <a:gd name="T5" fmla="*/ 0 h 88"/>
                <a:gd name="T6" fmla="*/ 47 w 97"/>
                <a:gd name="T7" fmla="*/ 47 h 88"/>
                <a:gd name="T8" fmla="*/ 88 w 97"/>
                <a:gd name="T9" fmla="*/ 4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7" h="88">
                  <a:moveTo>
                    <a:pt x="88" y="4"/>
                  </a:moveTo>
                  <a:cubicBezTo>
                    <a:pt x="88" y="4"/>
                    <a:pt x="97" y="64"/>
                    <a:pt x="21" y="88"/>
                  </a:cubicBezTo>
                  <a:cubicBezTo>
                    <a:pt x="21" y="88"/>
                    <a:pt x="0" y="8"/>
                    <a:pt x="80" y="0"/>
                  </a:cubicBezTo>
                  <a:cubicBezTo>
                    <a:pt x="80" y="0"/>
                    <a:pt x="61" y="35"/>
                    <a:pt x="47" y="47"/>
                  </a:cubicBezTo>
                  <a:cubicBezTo>
                    <a:pt x="47" y="47"/>
                    <a:pt x="81" y="23"/>
                    <a:pt x="88" y="4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Freeform 89">
              <a:extLst>
                <a:ext uri="{FF2B5EF4-FFF2-40B4-BE49-F238E27FC236}">
                  <a16:creationId xmlns:a16="http://schemas.microsoft.com/office/drawing/2014/main" id="{5D32D78D-4051-40B5-AC69-732E7A323AC2}"/>
                </a:ext>
              </a:extLst>
            </p:cNvPr>
            <p:cNvSpPr>
              <a:spLocks/>
            </p:cNvSpPr>
            <p:nvPr/>
          </p:nvSpPr>
          <p:spPr bwMode="auto">
            <a:xfrm>
              <a:off x="6607176" y="3227388"/>
              <a:ext cx="412750" cy="385763"/>
            </a:xfrm>
            <a:custGeom>
              <a:avLst/>
              <a:gdLst>
                <a:gd name="T0" fmla="*/ 22 w 90"/>
                <a:gd name="T1" fmla="*/ 82 h 84"/>
                <a:gd name="T2" fmla="*/ 55 w 90"/>
                <a:gd name="T3" fmla="*/ 0 h 84"/>
                <a:gd name="T4" fmla="*/ 29 w 90"/>
                <a:gd name="T5" fmla="*/ 84 h 84"/>
                <a:gd name="T6" fmla="*/ 44 w 90"/>
                <a:gd name="T7" fmla="*/ 39 h 84"/>
                <a:gd name="T8" fmla="*/ 22 w 90"/>
                <a:gd name="T9" fmla="*/ 82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84">
                  <a:moveTo>
                    <a:pt x="22" y="82"/>
                  </a:moveTo>
                  <a:cubicBezTo>
                    <a:pt x="22" y="82"/>
                    <a:pt x="0" y="37"/>
                    <a:pt x="55" y="0"/>
                  </a:cubicBezTo>
                  <a:cubicBezTo>
                    <a:pt x="55" y="0"/>
                    <a:pt x="90" y="59"/>
                    <a:pt x="29" y="84"/>
                  </a:cubicBezTo>
                  <a:cubicBezTo>
                    <a:pt x="29" y="84"/>
                    <a:pt x="36" y="51"/>
                    <a:pt x="44" y="39"/>
                  </a:cubicBezTo>
                  <a:cubicBezTo>
                    <a:pt x="44" y="39"/>
                    <a:pt x="23" y="65"/>
                    <a:pt x="22" y="82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9" name="Title 38"/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>
            <a:normAutofit/>
          </a:bodyPr>
          <a:lstStyle/>
          <a:p>
            <a:r>
              <a:rPr lang="en-US" sz="4000" b="1" dirty="0"/>
              <a:t>Our Infographic</a:t>
            </a:r>
          </a:p>
        </p:txBody>
      </p:sp>
      <p:sp>
        <p:nvSpPr>
          <p:cNvPr id="50" name="Subtitle 2"/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3423C32F-CC96-4CAC-B991-5CECBD8A2946}"/>
              </a:ext>
            </a:extLst>
          </p:cNvPr>
          <p:cNvSpPr/>
          <p:nvPr/>
        </p:nvSpPr>
        <p:spPr>
          <a:xfrm>
            <a:off x="0" y="5410200"/>
            <a:ext cx="12192000" cy="144780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10E3E717-D1B8-4841-9AE1-33F6A5CEFEC9}"/>
              </a:ext>
            </a:extLst>
          </p:cNvPr>
          <p:cNvGrpSpPr/>
          <p:nvPr/>
        </p:nvGrpSpPr>
        <p:grpSpPr>
          <a:xfrm>
            <a:off x="9150477" y="5967186"/>
            <a:ext cx="2203323" cy="333829"/>
            <a:chOff x="8595695" y="7849545"/>
            <a:chExt cx="2203323" cy="333829"/>
          </a:xfrm>
        </p:grpSpPr>
        <p:sp>
          <p:nvSpPr>
            <p:cNvPr id="134" name="Rectangle 133">
              <a:extLst>
                <a:ext uri="{FF2B5EF4-FFF2-40B4-BE49-F238E27FC236}">
                  <a16:creationId xmlns:a16="http://schemas.microsoft.com/office/drawing/2014/main" id="{255B20CC-70A5-4783-88F2-E4C9CA6E4078}"/>
                </a:ext>
              </a:extLst>
            </p:cNvPr>
            <p:cNvSpPr/>
            <p:nvPr/>
          </p:nvSpPr>
          <p:spPr>
            <a:xfrm rot="2700000">
              <a:off x="8595695" y="7849545"/>
              <a:ext cx="333829" cy="333829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35" name="TextBox 134">
              <a:extLst>
                <a:ext uri="{FF2B5EF4-FFF2-40B4-BE49-F238E27FC236}">
                  <a16:creationId xmlns:a16="http://schemas.microsoft.com/office/drawing/2014/main" id="{76A40EEF-6EC5-4648-9971-D88EB8DC1830}"/>
                </a:ext>
              </a:extLst>
            </p:cNvPr>
            <p:cNvSpPr txBox="1"/>
            <p:nvPr/>
          </p:nvSpPr>
          <p:spPr>
            <a:xfrm>
              <a:off x="8627745" y="7854877"/>
              <a:ext cx="269728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3</a:t>
              </a:r>
            </a:p>
          </p:txBody>
        </p:sp>
        <p:sp>
          <p:nvSpPr>
            <p:cNvPr id="133" name="Rectangle 9">
              <a:extLst>
                <a:ext uri="{FF2B5EF4-FFF2-40B4-BE49-F238E27FC236}">
                  <a16:creationId xmlns:a16="http://schemas.microsoft.com/office/drawing/2014/main" id="{00B2DFB9-2564-40A8-981E-D73DFC78E9DD}"/>
                </a:ext>
              </a:extLst>
            </p:cNvPr>
            <p:cNvSpPr>
              <a:spLocks/>
            </p:cNvSpPr>
            <p:nvPr/>
          </p:nvSpPr>
          <p:spPr bwMode="auto">
            <a:xfrm>
              <a:off x="9203580" y="7854876"/>
              <a:ext cx="1595438" cy="3231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ts val="1500"/>
                </a:lnSpc>
              </a:pPr>
              <a:r>
                <a:rPr lang="en-US" sz="10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Hello! letterhead design is meant to project an</a:t>
              </a: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D04BAB3B-207E-4F0F-A026-03FA1141FBE9}"/>
              </a:ext>
            </a:extLst>
          </p:cNvPr>
          <p:cNvGrpSpPr/>
          <p:nvPr/>
        </p:nvGrpSpPr>
        <p:grpSpPr>
          <a:xfrm>
            <a:off x="4994339" y="5967186"/>
            <a:ext cx="2203323" cy="333829"/>
            <a:chOff x="4994338" y="7849545"/>
            <a:chExt cx="2203323" cy="333829"/>
          </a:xfrm>
        </p:grpSpPr>
        <p:sp>
          <p:nvSpPr>
            <p:cNvPr id="138" name="Rectangle 137">
              <a:extLst>
                <a:ext uri="{FF2B5EF4-FFF2-40B4-BE49-F238E27FC236}">
                  <a16:creationId xmlns:a16="http://schemas.microsoft.com/office/drawing/2014/main" id="{6AFB5474-4332-4253-8B7B-17807CC86806}"/>
                </a:ext>
              </a:extLst>
            </p:cNvPr>
            <p:cNvSpPr/>
            <p:nvPr/>
          </p:nvSpPr>
          <p:spPr>
            <a:xfrm rot="2700000">
              <a:off x="4994338" y="7849545"/>
              <a:ext cx="333829" cy="333829"/>
            </a:xfrm>
            <a:prstGeom prst="rect">
              <a:avLst/>
            </a:prstGeom>
            <a:solidFill>
              <a:schemeClr val="accent3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39" name="TextBox 138">
              <a:extLst>
                <a:ext uri="{FF2B5EF4-FFF2-40B4-BE49-F238E27FC236}">
                  <a16:creationId xmlns:a16="http://schemas.microsoft.com/office/drawing/2014/main" id="{3B7E6732-1651-4542-8143-49259FC1697C}"/>
                </a:ext>
              </a:extLst>
            </p:cNvPr>
            <p:cNvSpPr txBox="1"/>
            <p:nvPr/>
          </p:nvSpPr>
          <p:spPr>
            <a:xfrm>
              <a:off x="5026388" y="7854877"/>
              <a:ext cx="269728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2</a:t>
              </a:r>
            </a:p>
          </p:txBody>
        </p:sp>
        <p:sp>
          <p:nvSpPr>
            <p:cNvPr id="137" name="Rectangle 9">
              <a:extLst>
                <a:ext uri="{FF2B5EF4-FFF2-40B4-BE49-F238E27FC236}">
                  <a16:creationId xmlns:a16="http://schemas.microsoft.com/office/drawing/2014/main" id="{27C497EA-6A2C-4FC3-AC00-E5631B29A462}"/>
                </a:ext>
              </a:extLst>
            </p:cNvPr>
            <p:cNvSpPr>
              <a:spLocks/>
            </p:cNvSpPr>
            <p:nvPr/>
          </p:nvSpPr>
          <p:spPr bwMode="auto">
            <a:xfrm>
              <a:off x="5602223" y="7854876"/>
              <a:ext cx="1595438" cy="3231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ts val="1500"/>
                </a:lnSpc>
              </a:pPr>
              <a:r>
                <a:rPr lang="en-US" sz="10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Hello! letterhead design is meant to project an</a:t>
              </a: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7E421492-1A4F-42BF-B120-8A609D2173CD}"/>
              </a:ext>
            </a:extLst>
          </p:cNvPr>
          <p:cNvGrpSpPr/>
          <p:nvPr/>
        </p:nvGrpSpPr>
        <p:grpSpPr>
          <a:xfrm>
            <a:off x="838200" y="5967186"/>
            <a:ext cx="2203323" cy="333829"/>
            <a:chOff x="1392981" y="7849545"/>
            <a:chExt cx="2203323" cy="333829"/>
          </a:xfrm>
        </p:grpSpPr>
        <p:sp>
          <p:nvSpPr>
            <p:cNvPr id="142" name="Rectangle 141">
              <a:extLst>
                <a:ext uri="{FF2B5EF4-FFF2-40B4-BE49-F238E27FC236}">
                  <a16:creationId xmlns:a16="http://schemas.microsoft.com/office/drawing/2014/main" id="{1348893C-6FD3-4240-ABAD-5D6C520FA0BB}"/>
                </a:ext>
              </a:extLst>
            </p:cNvPr>
            <p:cNvSpPr/>
            <p:nvPr/>
          </p:nvSpPr>
          <p:spPr>
            <a:xfrm rot="2700000">
              <a:off x="1392981" y="7849545"/>
              <a:ext cx="333829" cy="333829"/>
            </a:xfrm>
            <a:prstGeom prst="rect">
              <a:avLst/>
            </a:prstGeom>
            <a:solidFill>
              <a:schemeClr val="accent2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3" name="TextBox 142">
              <a:extLst>
                <a:ext uri="{FF2B5EF4-FFF2-40B4-BE49-F238E27FC236}">
                  <a16:creationId xmlns:a16="http://schemas.microsoft.com/office/drawing/2014/main" id="{AA8B1694-DE9B-47F0-89C5-42EBB5E6F8EA}"/>
                </a:ext>
              </a:extLst>
            </p:cNvPr>
            <p:cNvSpPr txBox="1"/>
            <p:nvPr/>
          </p:nvSpPr>
          <p:spPr>
            <a:xfrm>
              <a:off x="1425031" y="7854877"/>
              <a:ext cx="269728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1</a:t>
              </a:r>
            </a:p>
          </p:txBody>
        </p:sp>
        <p:sp>
          <p:nvSpPr>
            <p:cNvPr id="141" name="Rectangle 9">
              <a:extLst>
                <a:ext uri="{FF2B5EF4-FFF2-40B4-BE49-F238E27FC236}">
                  <a16:creationId xmlns:a16="http://schemas.microsoft.com/office/drawing/2014/main" id="{7C5B2316-FB95-41CE-91D9-A9137DBD5130}"/>
                </a:ext>
              </a:extLst>
            </p:cNvPr>
            <p:cNvSpPr>
              <a:spLocks/>
            </p:cNvSpPr>
            <p:nvPr/>
          </p:nvSpPr>
          <p:spPr bwMode="auto">
            <a:xfrm>
              <a:off x="2000866" y="7854876"/>
              <a:ext cx="1595438" cy="3231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ts val="1500"/>
                </a:lnSpc>
              </a:pPr>
              <a:r>
                <a:rPr lang="en-US" sz="10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Hello! letterhead design is meant to project an</a:t>
              </a:r>
            </a:p>
          </p:txBody>
        </p:sp>
      </p:grpSp>
      <p:sp>
        <p:nvSpPr>
          <p:cNvPr id="111" name="Rectangle 110">
            <a:extLst>
              <a:ext uri="{FF2B5EF4-FFF2-40B4-BE49-F238E27FC236}">
                <a16:creationId xmlns:a16="http://schemas.microsoft.com/office/drawing/2014/main" id="{71119FF3-3FB5-441F-BFA9-D70CF8705624}"/>
              </a:ext>
            </a:extLst>
          </p:cNvPr>
          <p:cNvSpPr/>
          <p:nvPr/>
        </p:nvSpPr>
        <p:spPr>
          <a:xfrm>
            <a:off x="5234220" y="3792891"/>
            <a:ext cx="1919115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500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FIRST STEP</a:t>
            </a:r>
          </a:p>
        </p:txBody>
      </p:sp>
      <p:sp>
        <p:nvSpPr>
          <p:cNvPr id="112" name="Rectangle 111">
            <a:extLst>
              <a:ext uri="{FF2B5EF4-FFF2-40B4-BE49-F238E27FC236}">
                <a16:creationId xmlns:a16="http://schemas.microsoft.com/office/drawing/2014/main" id="{1F56FA88-9186-4ED4-B3BB-53D1A46A3412}"/>
              </a:ext>
            </a:extLst>
          </p:cNvPr>
          <p:cNvSpPr/>
          <p:nvPr/>
        </p:nvSpPr>
        <p:spPr>
          <a:xfrm>
            <a:off x="5234220" y="4277719"/>
            <a:ext cx="2530484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800"/>
              </a:lnSpc>
            </a:pP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 dolor sit </a:t>
            </a:r>
            <a:r>
              <a:rPr lang="en-US" sz="1200" dirty="0" err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amet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, </a:t>
            </a:r>
            <a:r>
              <a:rPr lang="en-US" sz="1200" dirty="0" err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consectetuer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Lorem ipsum dolor</a:t>
            </a:r>
          </a:p>
        </p:txBody>
      </p:sp>
      <p:sp>
        <p:nvSpPr>
          <p:cNvPr id="113" name="Rectangle 112">
            <a:extLst>
              <a:ext uri="{FF2B5EF4-FFF2-40B4-BE49-F238E27FC236}">
                <a16:creationId xmlns:a16="http://schemas.microsoft.com/office/drawing/2014/main" id="{3129EB8F-E6DE-4D58-9D5A-53E4E522A0C6}"/>
              </a:ext>
            </a:extLst>
          </p:cNvPr>
          <p:cNvSpPr/>
          <p:nvPr/>
        </p:nvSpPr>
        <p:spPr>
          <a:xfrm>
            <a:off x="7952020" y="3792891"/>
            <a:ext cx="2071401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500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SECND STEP</a:t>
            </a:r>
          </a:p>
        </p:txBody>
      </p:sp>
      <p:sp>
        <p:nvSpPr>
          <p:cNvPr id="114" name="Rectangle 113">
            <a:extLst>
              <a:ext uri="{FF2B5EF4-FFF2-40B4-BE49-F238E27FC236}">
                <a16:creationId xmlns:a16="http://schemas.microsoft.com/office/drawing/2014/main" id="{3B49B4C5-7D2F-4BF3-96AE-D67A675EC45A}"/>
              </a:ext>
            </a:extLst>
          </p:cNvPr>
          <p:cNvSpPr/>
          <p:nvPr/>
        </p:nvSpPr>
        <p:spPr>
          <a:xfrm>
            <a:off x="7952020" y="4277719"/>
            <a:ext cx="2530484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800"/>
              </a:lnSpc>
            </a:pP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 dolor sit </a:t>
            </a:r>
            <a:r>
              <a:rPr lang="en-US" sz="1200" dirty="0" err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amet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, </a:t>
            </a:r>
            <a:r>
              <a:rPr lang="en-US" sz="1200" dirty="0" err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consectetuer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Lorem ipsum dolor</a:t>
            </a:r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D0A261AF-7B23-4E4C-82A0-71718A02A2F1}"/>
              </a:ext>
            </a:extLst>
          </p:cNvPr>
          <p:cNvGrpSpPr/>
          <p:nvPr/>
        </p:nvGrpSpPr>
        <p:grpSpPr>
          <a:xfrm>
            <a:off x="5234220" y="2822465"/>
            <a:ext cx="2360613" cy="569912"/>
            <a:chOff x="5630432" y="2875450"/>
            <a:chExt cx="2360613" cy="569912"/>
          </a:xfrm>
        </p:grpSpPr>
        <p:sp>
          <p:nvSpPr>
            <p:cNvPr id="117" name="Freeform 5">
              <a:extLst>
                <a:ext uri="{FF2B5EF4-FFF2-40B4-BE49-F238E27FC236}">
                  <a16:creationId xmlns:a16="http://schemas.microsoft.com/office/drawing/2014/main" id="{8A3A00A0-A450-4423-8AB3-664B025ADF23}"/>
                </a:ext>
              </a:extLst>
            </p:cNvPr>
            <p:cNvSpPr>
              <a:spLocks/>
            </p:cNvSpPr>
            <p:nvPr/>
          </p:nvSpPr>
          <p:spPr bwMode="auto">
            <a:xfrm>
              <a:off x="5630432" y="2875450"/>
              <a:ext cx="2360613" cy="569912"/>
            </a:xfrm>
            <a:custGeom>
              <a:avLst/>
              <a:gdLst>
                <a:gd name="T0" fmla="*/ 0 w 1487"/>
                <a:gd name="T1" fmla="*/ 0 h 359"/>
                <a:gd name="T2" fmla="*/ 1310 w 1487"/>
                <a:gd name="T3" fmla="*/ 0 h 359"/>
                <a:gd name="T4" fmla="*/ 1487 w 1487"/>
                <a:gd name="T5" fmla="*/ 178 h 359"/>
                <a:gd name="T6" fmla="*/ 1310 w 1487"/>
                <a:gd name="T7" fmla="*/ 359 h 359"/>
                <a:gd name="T8" fmla="*/ 0 w 1487"/>
                <a:gd name="T9" fmla="*/ 359 h 359"/>
                <a:gd name="T10" fmla="*/ 184 w 1487"/>
                <a:gd name="T11" fmla="*/ 180 h 359"/>
                <a:gd name="T12" fmla="*/ 0 w 1487"/>
                <a:gd name="T13" fmla="*/ 0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87" h="359">
                  <a:moveTo>
                    <a:pt x="0" y="0"/>
                  </a:moveTo>
                  <a:lnTo>
                    <a:pt x="1310" y="0"/>
                  </a:lnTo>
                  <a:lnTo>
                    <a:pt x="1487" y="178"/>
                  </a:lnTo>
                  <a:lnTo>
                    <a:pt x="1310" y="359"/>
                  </a:lnTo>
                  <a:lnTo>
                    <a:pt x="0" y="359"/>
                  </a:lnTo>
                  <a:lnTo>
                    <a:pt x="184" y="18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" name="TextBox 121">
              <a:extLst>
                <a:ext uri="{FF2B5EF4-FFF2-40B4-BE49-F238E27FC236}">
                  <a16:creationId xmlns:a16="http://schemas.microsoft.com/office/drawing/2014/main" id="{713BF885-3504-4667-855D-558567FF7256}"/>
                </a:ext>
              </a:extLst>
            </p:cNvPr>
            <p:cNvSpPr txBox="1"/>
            <p:nvPr/>
          </p:nvSpPr>
          <p:spPr>
            <a:xfrm>
              <a:off x="6395266" y="2975740"/>
              <a:ext cx="8309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2014</a:t>
              </a:r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0034D9DF-BB38-4183-AB56-A1D83D94298C}"/>
              </a:ext>
            </a:extLst>
          </p:cNvPr>
          <p:cNvGrpSpPr/>
          <p:nvPr/>
        </p:nvGrpSpPr>
        <p:grpSpPr>
          <a:xfrm>
            <a:off x="7952020" y="2822465"/>
            <a:ext cx="2360613" cy="569912"/>
            <a:chOff x="8348232" y="2875450"/>
            <a:chExt cx="2360613" cy="569912"/>
          </a:xfrm>
        </p:grpSpPr>
        <p:sp>
          <p:nvSpPr>
            <p:cNvPr id="118" name="Freeform 9">
              <a:extLst>
                <a:ext uri="{FF2B5EF4-FFF2-40B4-BE49-F238E27FC236}">
                  <a16:creationId xmlns:a16="http://schemas.microsoft.com/office/drawing/2014/main" id="{CA841FF2-8019-4B9D-8F61-095C0AD5CA90}"/>
                </a:ext>
              </a:extLst>
            </p:cNvPr>
            <p:cNvSpPr>
              <a:spLocks/>
            </p:cNvSpPr>
            <p:nvPr/>
          </p:nvSpPr>
          <p:spPr bwMode="auto">
            <a:xfrm>
              <a:off x="8348232" y="2875450"/>
              <a:ext cx="2360613" cy="569912"/>
            </a:xfrm>
            <a:custGeom>
              <a:avLst/>
              <a:gdLst>
                <a:gd name="T0" fmla="*/ 0 w 1487"/>
                <a:gd name="T1" fmla="*/ 0 h 359"/>
                <a:gd name="T2" fmla="*/ 1310 w 1487"/>
                <a:gd name="T3" fmla="*/ 0 h 359"/>
                <a:gd name="T4" fmla="*/ 1487 w 1487"/>
                <a:gd name="T5" fmla="*/ 178 h 359"/>
                <a:gd name="T6" fmla="*/ 1310 w 1487"/>
                <a:gd name="T7" fmla="*/ 359 h 359"/>
                <a:gd name="T8" fmla="*/ 0 w 1487"/>
                <a:gd name="T9" fmla="*/ 359 h 359"/>
                <a:gd name="T10" fmla="*/ 184 w 1487"/>
                <a:gd name="T11" fmla="*/ 180 h 359"/>
                <a:gd name="T12" fmla="*/ 0 w 1487"/>
                <a:gd name="T13" fmla="*/ 0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87" h="359">
                  <a:moveTo>
                    <a:pt x="0" y="0"/>
                  </a:moveTo>
                  <a:lnTo>
                    <a:pt x="1310" y="0"/>
                  </a:lnTo>
                  <a:lnTo>
                    <a:pt x="1487" y="178"/>
                  </a:lnTo>
                  <a:lnTo>
                    <a:pt x="1310" y="359"/>
                  </a:lnTo>
                  <a:lnTo>
                    <a:pt x="0" y="359"/>
                  </a:lnTo>
                  <a:lnTo>
                    <a:pt x="184" y="18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1" name="TextBox 130">
              <a:extLst>
                <a:ext uri="{FF2B5EF4-FFF2-40B4-BE49-F238E27FC236}">
                  <a16:creationId xmlns:a16="http://schemas.microsoft.com/office/drawing/2014/main" id="{F902D4F2-B435-4C04-B95E-6237D1E2DC0B}"/>
                </a:ext>
              </a:extLst>
            </p:cNvPr>
            <p:cNvSpPr txBox="1"/>
            <p:nvPr/>
          </p:nvSpPr>
          <p:spPr>
            <a:xfrm>
              <a:off x="9113066" y="2975740"/>
              <a:ext cx="8309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2015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784434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7" name="Picture Placeholder 226">
            <a:extLst>
              <a:ext uri="{FF2B5EF4-FFF2-40B4-BE49-F238E27FC236}">
                <a16:creationId xmlns:a16="http://schemas.microsoft.com/office/drawing/2014/main" id="{E73DF40D-D5A6-4501-A5D7-C99229BC7284}"/>
              </a:ext>
            </a:extLst>
          </p:cNvPr>
          <p:cNvPicPr>
            <a:picLocks noGrp="1" noChangeAspect="1"/>
          </p:cNvPicPr>
          <p:nvPr>
            <p:ph type="pic" sz="quarter" idx="37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35" b="7835"/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28" name="Rectangle 27">
            <a:extLst>
              <a:ext uri="{FF2B5EF4-FFF2-40B4-BE49-F238E27FC236}">
                <a16:creationId xmlns:a16="http://schemas.microsoft.com/office/drawing/2014/main" id="{111309ED-7842-475A-8B20-765A92103AA9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2"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2F9A8457-7C88-40E7-8436-DC1EAA06E8D1}"/>
              </a:ext>
            </a:extLst>
          </p:cNvPr>
          <p:cNvSpPr/>
          <p:nvPr/>
        </p:nvSpPr>
        <p:spPr>
          <a:xfrm>
            <a:off x="795509" y="2546200"/>
            <a:ext cx="3329741" cy="249760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EC6BA9A8-0C5E-42CD-9260-CACA5184E828}"/>
              </a:ext>
            </a:extLst>
          </p:cNvPr>
          <p:cNvSpPr/>
          <p:nvPr/>
        </p:nvSpPr>
        <p:spPr>
          <a:xfrm>
            <a:off x="4409784" y="2546200"/>
            <a:ext cx="3329741" cy="249760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A09EAFD4-9956-4136-8954-751730C1C35B}"/>
              </a:ext>
            </a:extLst>
          </p:cNvPr>
          <p:cNvSpPr/>
          <p:nvPr/>
        </p:nvSpPr>
        <p:spPr>
          <a:xfrm>
            <a:off x="8024059" y="2546200"/>
            <a:ext cx="3329741" cy="249760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40" name="Picture Placeholder 239">
            <a:extLst>
              <a:ext uri="{FF2B5EF4-FFF2-40B4-BE49-F238E27FC236}">
                <a16:creationId xmlns:a16="http://schemas.microsoft.com/office/drawing/2014/main" id="{069F528C-AAD0-447D-9B02-C958DF1E132F}"/>
              </a:ext>
            </a:extLst>
          </p:cNvPr>
          <p:cNvPicPr>
            <a:picLocks noGrp="1" noChangeAspect="1"/>
          </p:cNvPicPr>
          <p:nvPr>
            <p:ph type="pic" sz="quarter" idx="39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54" r="7454"/>
          <a:stretch>
            <a:fillRect/>
          </a:stretch>
        </p:blipFill>
        <p:spPr>
          <a:xfrm>
            <a:off x="4556125" y="2655888"/>
            <a:ext cx="3036888" cy="2278062"/>
          </a:xfrm>
        </p:spPr>
      </p:pic>
      <p:pic>
        <p:nvPicPr>
          <p:cNvPr id="242" name="Picture Placeholder 241">
            <a:extLst>
              <a:ext uri="{FF2B5EF4-FFF2-40B4-BE49-F238E27FC236}">
                <a16:creationId xmlns:a16="http://schemas.microsoft.com/office/drawing/2014/main" id="{430144DC-59C8-4B4C-A5CE-602DAC39A86E}"/>
              </a:ext>
            </a:extLst>
          </p:cNvPr>
          <p:cNvPicPr>
            <a:picLocks noGrp="1" noChangeAspect="1"/>
          </p:cNvPicPr>
          <p:nvPr>
            <p:ph type="pic" sz="quarter" idx="38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40" r="5540"/>
          <a:stretch>
            <a:fillRect/>
          </a:stretch>
        </p:blipFill>
        <p:spPr/>
      </p:pic>
      <p:pic>
        <p:nvPicPr>
          <p:cNvPr id="238" name="Picture Placeholder 237">
            <a:extLst>
              <a:ext uri="{FF2B5EF4-FFF2-40B4-BE49-F238E27FC236}">
                <a16:creationId xmlns:a16="http://schemas.microsoft.com/office/drawing/2014/main" id="{0EB35EF7-D147-4CEB-84F1-FE52EF0183A7}"/>
              </a:ext>
            </a:extLst>
          </p:cNvPr>
          <p:cNvPicPr>
            <a:picLocks noGrp="1" noChangeAspect="1"/>
          </p:cNvPicPr>
          <p:nvPr>
            <p:ph type="pic" sz="quarter" idx="40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40" r="5540"/>
          <a:stretch>
            <a:fillRect/>
          </a:stretch>
        </p:blipFill>
        <p:spPr/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000F98C-1000-44D2-916E-B4FB8626AF8E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Map Project Location</a:t>
            </a:r>
          </a:p>
        </p:txBody>
      </p:sp>
      <p:sp>
        <p:nvSpPr>
          <p:cNvPr id="30" name="Subtitle 29">
            <a:extLst>
              <a:ext uri="{FF2B5EF4-FFF2-40B4-BE49-F238E27FC236}">
                <a16:creationId xmlns:a16="http://schemas.microsoft.com/office/drawing/2014/main" id="{7BEB6E93-8B06-4D67-BE7E-D587A9DC56A5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Lorem ipsum dolor sit </a:t>
            </a:r>
            <a:r>
              <a:rPr lang="en-US" dirty="0" err="1">
                <a:solidFill>
                  <a:schemeClr val="bg1"/>
                </a:solidFill>
              </a:rPr>
              <a:t>amet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agam</a:t>
            </a:r>
            <a:r>
              <a:rPr lang="en-US" dirty="0">
                <a:solidFill>
                  <a:schemeClr val="bg1"/>
                </a:solidFill>
              </a:rPr>
              <a:t> facer </a:t>
            </a:r>
            <a:r>
              <a:rPr lang="en-US" dirty="0" err="1">
                <a:solidFill>
                  <a:schemeClr val="bg1"/>
                </a:solidFill>
              </a:rPr>
              <a:t>modo</a:t>
            </a:r>
            <a:r>
              <a:rPr lang="en-US" dirty="0">
                <a:solidFill>
                  <a:schemeClr val="bg1"/>
                </a:solidFill>
              </a:rPr>
              <a:t> data lorem ipsum dolor sit </a:t>
            </a:r>
            <a:r>
              <a:rPr lang="en-US" dirty="0" err="1">
                <a:solidFill>
                  <a:schemeClr val="bg1"/>
                </a:solidFill>
              </a:rPr>
              <a:t>amet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agam</a:t>
            </a:r>
            <a:r>
              <a:rPr lang="en-US" dirty="0">
                <a:solidFill>
                  <a:schemeClr val="bg1"/>
                </a:solidFill>
              </a:rPr>
              <a:t> facer </a:t>
            </a:r>
            <a:r>
              <a:rPr lang="en-US" dirty="0" err="1">
                <a:solidFill>
                  <a:schemeClr val="bg1"/>
                </a:solidFill>
              </a:rPr>
              <a:t>modo</a:t>
            </a:r>
            <a:r>
              <a:rPr lang="en-US" dirty="0">
                <a:solidFill>
                  <a:schemeClr val="bg1"/>
                </a:solidFill>
              </a:rPr>
              <a:t> data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B1CEE52F-1C76-4A41-8BB0-F3198276F5B5}"/>
              </a:ext>
            </a:extLst>
          </p:cNvPr>
          <p:cNvGrpSpPr/>
          <p:nvPr/>
        </p:nvGrpSpPr>
        <p:grpSpPr>
          <a:xfrm>
            <a:off x="1358718" y="5698354"/>
            <a:ext cx="2203323" cy="333829"/>
            <a:chOff x="1358718" y="5698354"/>
            <a:chExt cx="2203323" cy="333829"/>
          </a:xfrm>
        </p:grpSpPr>
        <p:sp>
          <p:nvSpPr>
            <p:cNvPr id="229" name="Rectangle 228">
              <a:extLst>
                <a:ext uri="{FF2B5EF4-FFF2-40B4-BE49-F238E27FC236}">
                  <a16:creationId xmlns:a16="http://schemas.microsoft.com/office/drawing/2014/main" id="{F8D7FD3C-C317-4FBA-94F4-8F754B184683}"/>
                </a:ext>
              </a:extLst>
            </p:cNvPr>
            <p:cNvSpPr/>
            <p:nvPr/>
          </p:nvSpPr>
          <p:spPr>
            <a:xfrm rot="2700000">
              <a:off x="1358718" y="5698354"/>
              <a:ext cx="333829" cy="333829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30" name="TextBox 229">
              <a:extLst>
                <a:ext uri="{FF2B5EF4-FFF2-40B4-BE49-F238E27FC236}">
                  <a16:creationId xmlns:a16="http://schemas.microsoft.com/office/drawing/2014/main" id="{E6208E0A-B0EC-40C5-ADD1-FEF761313ED4}"/>
                </a:ext>
              </a:extLst>
            </p:cNvPr>
            <p:cNvSpPr txBox="1"/>
            <p:nvPr/>
          </p:nvSpPr>
          <p:spPr>
            <a:xfrm>
              <a:off x="1390768" y="5703686"/>
              <a:ext cx="269728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1</a:t>
              </a:r>
            </a:p>
          </p:txBody>
        </p:sp>
        <p:sp>
          <p:nvSpPr>
            <p:cNvPr id="231" name="Rectangle 9">
              <a:extLst>
                <a:ext uri="{FF2B5EF4-FFF2-40B4-BE49-F238E27FC236}">
                  <a16:creationId xmlns:a16="http://schemas.microsoft.com/office/drawing/2014/main" id="{A41392F2-3C98-4753-9A35-197CD76F42F2}"/>
                </a:ext>
              </a:extLst>
            </p:cNvPr>
            <p:cNvSpPr>
              <a:spLocks/>
            </p:cNvSpPr>
            <p:nvPr/>
          </p:nvSpPr>
          <p:spPr bwMode="auto">
            <a:xfrm>
              <a:off x="1966603" y="5703685"/>
              <a:ext cx="1595438" cy="3231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ts val="1500"/>
                </a:lnSpc>
              </a:pPr>
              <a:r>
                <a:rPr lang="en-US" sz="10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Hello! letterhead design is meant to project an</a:t>
              </a: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328FE4C8-984E-4D30-9C8F-CAD90B7DAFE3}"/>
              </a:ext>
            </a:extLst>
          </p:cNvPr>
          <p:cNvGrpSpPr/>
          <p:nvPr/>
        </p:nvGrpSpPr>
        <p:grpSpPr>
          <a:xfrm>
            <a:off x="4972993" y="5698354"/>
            <a:ext cx="2203323" cy="333829"/>
            <a:chOff x="4972993" y="5698354"/>
            <a:chExt cx="2203323" cy="333829"/>
          </a:xfrm>
        </p:grpSpPr>
        <p:sp>
          <p:nvSpPr>
            <p:cNvPr id="232" name="Rectangle 231">
              <a:extLst>
                <a:ext uri="{FF2B5EF4-FFF2-40B4-BE49-F238E27FC236}">
                  <a16:creationId xmlns:a16="http://schemas.microsoft.com/office/drawing/2014/main" id="{8FCF9A8F-01A3-4202-BFD2-D0A92427AE02}"/>
                </a:ext>
              </a:extLst>
            </p:cNvPr>
            <p:cNvSpPr/>
            <p:nvPr/>
          </p:nvSpPr>
          <p:spPr>
            <a:xfrm rot="2700000">
              <a:off x="4972993" y="5698354"/>
              <a:ext cx="333829" cy="33382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33" name="TextBox 232">
              <a:extLst>
                <a:ext uri="{FF2B5EF4-FFF2-40B4-BE49-F238E27FC236}">
                  <a16:creationId xmlns:a16="http://schemas.microsoft.com/office/drawing/2014/main" id="{DF388647-2CE9-4929-B5FB-57E204F9FC81}"/>
                </a:ext>
              </a:extLst>
            </p:cNvPr>
            <p:cNvSpPr txBox="1"/>
            <p:nvPr/>
          </p:nvSpPr>
          <p:spPr>
            <a:xfrm>
              <a:off x="5005043" y="5703686"/>
              <a:ext cx="269728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2</a:t>
              </a:r>
            </a:p>
          </p:txBody>
        </p:sp>
        <p:sp>
          <p:nvSpPr>
            <p:cNvPr id="234" name="Rectangle 9">
              <a:extLst>
                <a:ext uri="{FF2B5EF4-FFF2-40B4-BE49-F238E27FC236}">
                  <a16:creationId xmlns:a16="http://schemas.microsoft.com/office/drawing/2014/main" id="{FE74BC51-2A39-46E8-ABCB-C80DA3BDF40E}"/>
                </a:ext>
              </a:extLst>
            </p:cNvPr>
            <p:cNvSpPr>
              <a:spLocks/>
            </p:cNvSpPr>
            <p:nvPr/>
          </p:nvSpPr>
          <p:spPr bwMode="auto">
            <a:xfrm>
              <a:off x="5580878" y="5703685"/>
              <a:ext cx="1595438" cy="3231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ts val="1500"/>
                </a:lnSpc>
              </a:pPr>
              <a:r>
                <a:rPr lang="en-US" sz="10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Hello! letterhead design is meant to project an</a:t>
              </a: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3030AAC9-3A56-42B9-ABF6-37031AE5F9A9}"/>
              </a:ext>
            </a:extLst>
          </p:cNvPr>
          <p:cNvGrpSpPr/>
          <p:nvPr/>
        </p:nvGrpSpPr>
        <p:grpSpPr>
          <a:xfrm>
            <a:off x="8587268" y="5698354"/>
            <a:ext cx="2203323" cy="333829"/>
            <a:chOff x="8587268" y="5698354"/>
            <a:chExt cx="2203323" cy="333829"/>
          </a:xfrm>
        </p:grpSpPr>
        <p:sp>
          <p:nvSpPr>
            <p:cNvPr id="235" name="Rectangle 234">
              <a:extLst>
                <a:ext uri="{FF2B5EF4-FFF2-40B4-BE49-F238E27FC236}">
                  <a16:creationId xmlns:a16="http://schemas.microsoft.com/office/drawing/2014/main" id="{F092F67F-C5B5-4D60-8493-771972550ED3}"/>
                </a:ext>
              </a:extLst>
            </p:cNvPr>
            <p:cNvSpPr/>
            <p:nvPr/>
          </p:nvSpPr>
          <p:spPr>
            <a:xfrm rot="2700000">
              <a:off x="8587268" y="5698354"/>
              <a:ext cx="333829" cy="333829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36" name="TextBox 235">
              <a:extLst>
                <a:ext uri="{FF2B5EF4-FFF2-40B4-BE49-F238E27FC236}">
                  <a16:creationId xmlns:a16="http://schemas.microsoft.com/office/drawing/2014/main" id="{7CC18E50-6F04-4FA7-8AA0-BE80B46BFBCC}"/>
                </a:ext>
              </a:extLst>
            </p:cNvPr>
            <p:cNvSpPr txBox="1"/>
            <p:nvPr/>
          </p:nvSpPr>
          <p:spPr>
            <a:xfrm>
              <a:off x="8619318" y="5703686"/>
              <a:ext cx="269728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3</a:t>
              </a:r>
            </a:p>
          </p:txBody>
        </p:sp>
        <p:sp>
          <p:nvSpPr>
            <p:cNvPr id="237" name="Rectangle 9">
              <a:extLst>
                <a:ext uri="{FF2B5EF4-FFF2-40B4-BE49-F238E27FC236}">
                  <a16:creationId xmlns:a16="http://schemas.microsoft.com/office/drawing/2014/main" id="{5A90872F-9740-4478-8B85-F307600FE5A0}"/>
                </a:ext>
              </a:extLst>
            </p:cNvPr>
            <p:cNvSpPr>
              <a:spLocks/>
            </p:cNvSpPr>
            <p:nvPr/>
          </p:nvSpPr>
          <p:spPr bwMode="auto">
            <a:xfrm>
              <a:off x="9195153" y="5703685"/>
              <a:ext cx="1595438" cy="3231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ts val="1500"/>
                </a:lnSpc>
              </a:pPr>
              <a:r>
                <a:rPr lang="en-US" sz="10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Hello! letterhead design is meant to project an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866923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E015F"/>
      </a:accent1>
      <a:accent2>
        <a:srgbClr val="EC2127"/>
      </a:accent2>
      <a:accent3>
        <a:srgbClr val="FFC000"/>
      </a:accent3>
      <a:accent4>
        <a:srgbClr val="92D050"/>
      </a:accent4>
      <a:accent5>
        <a:srgbClr val="01CF8F"/>
      </a:accent5>
      <a:accent6>
        <a:srgbClr val="00B0F0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5014</TotalTime>
  <Words>400</Words>
  <Application>Microsoft Office PowerPoint</Application>
  <PresentationFormat>Widescreen</PresentationFormat>
  <Paragraphs>99</Paragraphs>
  <Slides>10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</vt:lpstr>
      <vt:lpstr>Calibri</vt:lpstr>
      <vt:lpstr>Lato</vt:lpstr>
      <vt:lpstr>Montserrat-Regular</vt:lpstr>
      <vt:lpstr>Roboto</vt:lpstr>
      <vt:lpstr>Office Theme</vt:lpstr>
      <vt:lpstr>PowerPoint Presentation</vt:lpstr>
      <vt:lpstr>Welcome Message</vt:lpstr>
      <vt:lpstr>PowerPoint Presentation</vt:lpstr>
      <vt:lpstr>Our Services</vt:lpstr>
      <vt:lpstr>Our Team</vt:lpstr>
      <vt:lpstr>Our Port folio</vt:lpstr>
      <vt:lpstr>Our Timeline</vt:lpstr>
      <vt:lpstr>Our Infographic</vt:lpstr>
      <vt:lpstr>Map Project Location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Suman Khan</dc:creator>
  <cp:lastModifiedBy>Suman Khan</cp:lastModifiedBy>
  <cp:revision>671</cp:revision>
  <dcterms:created xsi:type="dcterms:W3CDTF">2017-07-18T09:08:44Z</dcterms:created>
  <dcterms:modified xsi:type="dcterms:W3CDTF">2017-08-08T20:40:47Z</dcterms:modified>
</cp:coreProperties>
</file>