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79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46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CF3ECC-3447-4AED-8439-D1488160456C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6230938" y="0"/>
            <a:ext cx="5961063" cy="6623050"/>
          </a:xfrm>
          <a:custGeom>
            <a:avLst/>
            <a:gdLst>
              <a:gd name="connsiteX0" fmla="*/ 3059113 w 5961063"/>
              <a:gd name="connsiteY0" fmla="*/ 0 h 6623050"/>
              <a:gd name="connsiteX1" fmla="*/ 5961063 w 5961063"/>
              <a:gd name="connsiteY1" fmla="*/ 0 h 6623050"/>
              <a:gd name="connsiteX2" fmla="*/ 5961063 w 5961063"/>
              <a:gd name="connsiteY2" fmla="*/ 6623050 h 6623050"/>
              <a:gd name="connsiteX3" fmla="*/ 3567113 w 5961063"/>
              <a:gd name="connsiteY3" fmla="*/ 6623050 h 6623050"/>
              <a:gd name="connsiteX4" fmla="*/ 0 w 5961063"/>
              <a:gd name="connsiteY4" fmla="*/ 2870200 h 662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61063" h="6623050">
                <a:moveTo>
                  <a:pt x="3059113" y="0"/>
                </a:moveTo>
                <a:lnTo>
                  <a:pt x="5961063" y="0"/>
                </a:lnTo>
                <a:lnTo>
                  <a:pt x="5961063" y="6623050"/>
                </a:lnTo>
                <a:lnTo>
                  <a:pt x="3567113" y="6623050"/>
                </a:lnTo>
                <a:lnTo>
                  <a:pt x="0" y="2870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25536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27CFA28-4672-43ED-9A6A-E8F8A0D1E4CE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680370" y="2200075"/>
            <a:ext cx="4884081" cy="3648431"/>
          </a:xfrm>
          <a:custGeom>
            <a:avLst/>
            <a:gdLst>
              <a:gd name="connsiteX0" fmla="*/ 0 w 4884081"/>
              <a:gd name="connsiteY0" fmla="*/ 0 h 3648431"/>
              <a:gd name="connsiteX1" fmla="*/ 4884081 w 4884081"/>
              <a:gd name="connsiteY1" fmla="*/ 0 h 3648431"/>
              <a:gd name="connsiteX2" fmla="*/ 4884081 w 4884081"/>
              <a:gd name="connsiteY2" fmla="*/ 3648431 h 3648431"/>
              <a:gd name="connsiteX3" fmla="*/ 0 w 4884081"/>
              <a:gd name="connsiteY3" fmla="*/ 3648431 h 364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4081" h="3648431">
                <a:moveTo>
                  <a:pt x="0" y="0"/>
                </a:moveTo>
                <a:lnTo>
                  <a:pt x="4884081" y="0"/>
                </a:lnTo>
                <a:lnTo>
                  <a:pt x="4884081" y="3648431"/>
                </a:lnTo>
                <a:lnTo>
                  <a:pt x="0" y="36484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598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34DFDA3-5F96-41EB-B941-32F0FC1FFB78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565374" y="2030822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2AB02D3-2C0C-4205-9484-4D75C74FCB99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142229" y="2030822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2383902-75C0-4C6A-8480-29B49157B27B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988519" y="2030821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32816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B902351-8BC7-483B-B428-A8D636AFE4DA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883888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1F595E6-9AED-4877-9C81-B7634B3A7D27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9032209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49FFDAD-5B4E-4F65-B562-80C940F32656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735566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8660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CAC631-C17E-4CC0-83A2-7B65BD0611E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906564" y="1937148"/>
            <a:ext cx="3902874" cy="3902874"/>
          </a:xfrm>
          <a:custGeom>
            <a:avLst/>
            <a:gdLst>
              <a:gd name="connsiteX0" fmla="*/ 1951437 w 3902874"/>
              <a:gd name="connsiteY0" fmla="*/ 0 h 3902874"/>
              <a:gd name="connsiteX1" fmla="*/ 3902874 w 3902874"/>
              <a:gd name="connsiteY1" fmla="*/ 1951437 h 3902874"/>
              <a:gd name="connsiteX2" fmla="*/ 1951437 w 3902874"/>
              <a:gd name="connsiteY2" fmla="*/ 3902874 h 3902874"/>
              <a:gd name="connsiteX3" fmla="*/ 0 w 3902874"/>
              <a:gd name="connsiteY3" fmla="*/ 1951437 h 3902874"/>
              <a:gd name="connsiteX4" fmla="*/ 1951437 w 3902874"/>
              <a:gd name="connsiteY4" fmla="*/ 0 h 3902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2874" h="3902874">
                <a:moveTo>
                  <a:pt x="1951437" y="0"/>
                </a:moveTo>
                <a:cubicBezTo>
                  <a:pt x="3029186" y="0"/>
                  <a:pt x="3902874" y="873688"/>
                  <a:pt x="3902874" y="1951437"/>
                </a:cubicBezTo>
                <a:cubicBezTo>
                  <a:pt x="3902874" y="3029186"/>
                  <a:pt x="3029186" y="3902874"/>
                  <a:pt x="1951437" y="3902874"/>
                </a:cubicBezTo>
                <a:cubicBezTo>
                  <a:pt x="873688" y="3902874"/>
                  <a:pt x="0" y="3029186"/>
                  <a:pt x="0" y="1951437"/>
                </a:cubicBezTo>
                <a:cubicBezTo>
                  <a:pt x="0" y="873688"/>
                  <a:pt x="873688" y="0"/>
                  <a:pt x="195143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34187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B23B181-9915-4821-A921-C08F25B3BBE5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989501" y="2094410"/>
            <a:ext cx="2674258" cy="2674258"/>
          </a:xfrm>
          <a:custGeom>
            <a:avLst/>
            <a:gdLst>
              <a:gd name="connsiteX0" fmla="*/ 1337129 w 2674258"/>
              <a:gd name="connsiteY0" fmla="*/ 0 h 2674258"/>
              <a:gd name="connsiteX1" fmla="*/ 2674258 w 2674258"/>
              <a:gd name="connsiteY1" fmla="*/ 1337129 h 2674258"/>
              <a:gd name="connsiteX2" fmla="*/ 1337129 w 2674258"/>
              <a:gd name="connsiteY2" fmla="*/ 2674258 h 2674258"/>
              <a:gd name="connsiteX3" fmla="*/ 0 w 2674258"/>
              <a:gd name="connsiteY3" fmla="*/ 1337129 h 2674258"/>
              <a:gd name="connsiteX4" fmla="*/ 1337129 w 2674258"/>
              <a:gd name="connsiteY4" fmla="*/ 0 h 2674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4258" h="2674258">
                <a:moveTo>
                  <a:pt x="1337129" y="0"/>
                </a:moveTo>
                <a:cubicBezTo>
                  <a:pt x="2075605" y="0"/>
                  <a:pt x="2674258" y="598653"/>
                  <a:pt x="2674258" y="1337129"/>
                </a:cubicBezTo>
                <a:cubicBezTo>
                  <a:pt x="2674258" y="2075605"/>
                  <a:pt x="2075605" y="2674258"/>
                  <a:pt x="1337129" y="2674258"/>
                </a:cubicBezTo>
                <a:cubicBezTo>
                  <a:pt x="598653" y="2674258"/>
                  <a:pt x="0" y="2075605"/>
                  <a:pt x="0" y="1337129"/>
                </a:cubicBezTo>
                <a:cubicBezTo>
                  <a:pt x="0" y="598653"/>
                  <a:pt x="598653" y="0"/>
                  <a:pt x="13371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20960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070BA7C-7356-4D1D-A8A0-0E7225DB3EA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565374" y="2140337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E097814-C8E4-4162-8BD5-D5D598792621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142229" y="2140338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CE0CFA8-8B88-40D2-9783-9260DF406586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988519" y="2140336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91582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927226" y="2015944"/>
            <a:ext cx="3016903" cy="1685197"/>
          </a:xfrm>
          <a:custGeom>
            <a:avLst/>
            <a:gdLst>
              <a:gd name="connsiteX0" fmla="*/ 0 w 3016903"/>
              <a:gd name="connsiteY0" fmla="*/ 0 h 1685197"/>
              <a:gd name="connsiteX1" fmla="*/ 3016903 w 3016903"/>
              <a:gd name="connsiteY1" fmla="*/ 0 h 1685197"/>
              <a:gd name="connsiteX2" fmla="*/ 3016903 w 3016903"/>
              <a:gd name="connsiteY2" fmla="*/ 1685197 h 1685197"/>
              <a:gd name="connsiteX3" fmla="*/ 0 w 3016903"/>
              <a:gd name="connsiteY3" fmla="*/ 1685197 h 168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903" h="1685197">
                <a:moveTo>
                  <a:pt x="0" y="0"/>
                </a:moveTo>
                <a:lnTo>
                  <a:pt x="3016903" y="0"/>
                </a:lnTo>
                <a:lnTo>
                  <a:pt x="3016903" y="1685197"/>
                </a:lnTo>
                <a:lnTo>
                  <a:pt x="0" y="1685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D32E32F-787F-4C4B-A750-F817E71DCCC0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517952" y="4182010"/>
            <a:ext cx="3016903" cy="1783359"/>
          </a:xfrm>
          <a:custGeom>
            <a:avLst/>
            <a:gdLst>
              <a:gd name="connsiteX0" fmla="*/ 0 w 3016903"/>
              <a:gd name="connsiteY0" fmla="*/ 0 h 1783359"/>
              <a:gd name="connsiteX1" fmla="*/ 3016903 w 3016903"/>
              <a:gd name="connsiteY1" fmla="*/ 0 h 1783359"/>
              <a:gd name="connsiteX2" fmla="*/ 3016903 w 3016903"/>
              <a:gd name="connsiteY2" fmla="*/ 1783359 h 1783359"/>
              <a:gd name="connsiteX3" fmla="*/ 0 w 3016903"/>
              <a:gd name="connsiteY3" fmla="*/ 1783359 h 1783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903" h="1783359">
                <a:moveTo>
                  <a:pt x="0" y="0"/>
                </a:moveTo>
                <a:lnTo>
                  <a:pt x="3016903" y="0"/>
                </a:lnTo>
                <a:lnTo>
                  <a:pt x="3016903" y="1783359"/>
                </a:lnTo>
                <a:lnTo>
                  <a:pt x="0" y="17833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99A3434-EFCE-42E5-BE80-6AC6BC510B07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657147" y="4182010"/>
            <a:ext cx="3016903" cy="1783359"/>
          </a:xfrm>
          <a:custGeom>
            <a:avLst/>
            <a:gdLst>
              <a:gd name="connsiteX0" fmla="*/ 0 w 3016903"/>
              <a:gd name="connsiteY0" fmla="*/ 0 h 1783359"/>
              <a:gd name="connsiteX1" fmla="*/ 3016903 w 3016903"/>
              <a:gd name="connsiteY1" fmla="*/ 0 h 1783359"/>
              <a:gd name="connsiteX2" fmla="*/ 3016903 w 3016903"/>
              <a:gd name="connsiteY2" fmla="*/ 1783359 h 1783359"/>
              <a:gd name="connsiteX3" fmla="*/ 0 w 3016903"/>
              <a:gd name="connsiteY3" fmla="*/ 1783359 h 1783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903" h="1783359">
                <a:moveTo>
                  <a:pt x="0" y="0"/>
                </a:moveTo>
                <a:lnTo>
                  <a:pt x="3016903" y="0"/>
                </a:lnTo>
                <a:lnTo>
                  <a:pt x="3016903" y="1783359"/>
                </a:lnTo>
                <a:lnTo>
                  <a:pt x="0" y="17833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742012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92ACD90-46D6-45C9-979D-C84DD43048E2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5094095" y="2130717"/>
            <a:ext cx="1993022" cy="1718123"/>
          </a:xfrm>
          <a:custGeom>
            <a:avLst/>
            <a:gdLst>
              <a:gd name="connsiteX0" fmla="*/ 429531 w 1993022"/>
              <a:gd name="connsiteY0" fmla="*/ 0 h 1718123"/>
              <a:gd name="connsiteX1" fmla="*/ 1563491 w 1993022"/>
              <a:gd name="connsiteY1" fmla="*/ 0 h 1718123"/>
              <a:gd name="connsiteX2" fmla="*/ 1993022 w 1993022"/>
              <a:gd name="connsiteY2" fmla="*/ 859061 h 1718123"/>
              <a:gd name="connsiteX3" fmla="*/ 1563491 w 1993022"/>
              <a:gd name="connsiteY3" fmla="*/ 1718123 h 1718123"/>
              <a:gd name="connsiteX4" fmla="*/ 429531 w 1993022"/>
              <a:gd name="connsiteY4" fmla="*/ 1718123 h 1718123"/>
              <a:gd name="connsiteX5" fmla="*/ 0 w 1993022"/>
              <a:gd name="connsiteY5" fmla="*/ 859061 h 171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3022" h="1718123">
                <a:moveTo>
                  <a:pt x="429531" y="0"/>
                </a:moveTo>
                <a:lnTo>
                  <a:pt x="1563491" y="0"/>
                </a:lnTo>
                <a:lnTo>
                  <a:pt x="1993022" y="859061"/>
                </a:lnTo>
                <a:lnTo>
                  <a:pt x="1563491" y="1718123"/>
                </a:lnTo>
                <a:lnTo>
                  <a:pt x="429531" y="1718123"/>
                </a:lnTo>
                <a:lnTo>
                  <a:pt x="0" y="859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36E3844-484F-48FF-A440-2CF178C668C9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586308" y="2130717"/>
            <a:ext cx="1993022" cy="1718123"/>
          </a:xfrm>
          <a:custGeom>
            <a:avLst/>
            <a:gdLst>
              <a:gd name="connsiteX0" fmla="*/ 429532 w 1993022"/>
              <a:gd name="connsiteY0" fmla="*/ 0 h 1718123"/>
              <a:gd name="connsiteX1" fmla="*/ 1563492 w 1993022"/>
              <a:gd name="connsiteY1" fmla="*/ 0 h 1718123"/>
              <a:gd name="connsiteX2" fmla="*/ 1993022 w 1993022"/>
              <a:gd name="connsiteY2" fmla="*/ 859061 h 1718123"/>
              <a:gd name="connsiteX3" fmla="*/ 1563492 w 1993022"/>
              <a:gd name="connsiteY3" fmla="*/ 1718123 h 1718123"/>
              <a:gd name="connsiteX4" fmla="*/ 429532 w 1993022"/>
              <a:gd name="connsiteY4" fmla="*/ 1718123 h 1718123"/>
              <a:gd name="connsiteX5" fmla="*/ 0 w 1993022"/>
              <a:gd name="connsiteY5" fmla="*/ 859061 h 171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3022" h="1718123">
                <a:moveTo>
                  <a:pt x="429532" y="0"/>
                </a:moveTo>
                <a:lnTo>
                  <a:pt x="1563492" y="0"/>
                </a:lnTo>
                <a:lnTo>
                  <a:pt x="1993022" y="859061"/>
                </a:lnTo>
                <a:lnTo>
                  <a:pt x="1563492" y="1718123"/>
                </a:lnTo>
                <a:lnTo>
                  <a:pt x="429532" y="1718123"/>
                </a:lnTo>
                <a:lnTo>
                  <a:pt x="0" y="859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56AA558-FC44-4A89-9A07-62B46B729504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601880" y="2130717"/>
            <a:ext cx="1993022" cy="1718123"/>
          </a:xfrm>
          <a:custGeom>
            <a:avLst/>
            <a:gdLst>
              <a:gd name="connsiteX0" fmla="*/ 429531 w 1993022"/>
              <a:gd name="connsiteY0" fmla="*/ 0 h 1718123"/>
              <a:gd name="connsiteX1" fmla="*/ 1563491 w 1993022"/>
              <a:gd name="connsiteY1" fmla="*/ 0 h 1718123"/>
              <a:gd name="connsiteX2" fmla="*/ 1993022 w 1993022"/>
              <a:gd name="connsiteY2" fmla="*/ 859061 h 1718123"/>
              <a:gd name="connsiteX3" fmla="*/ 1563491 w 1993022"/>
              <a:gd name="connsiteY3" fmla="*/ 1718123 h 1718123"/>
              <a:gd name="connsiteX4" fmla="*/ 429531 w 1993022"/>
              <a:gd name="connsiteY4" fmla="*/ 1718123 h 1718123"/>
              <a:gd name="connsiteX5" fmla="*/ 0 w 1993022"/>
              <a:gd name="connsiteY5" fmla="*/ 859061 h 171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3022" h="1718123">
                <a:moveTo>
                  <a:pt x="429531" y="0"/>
                </a:moveTo>
                <a:lnTo>
                  <a:pt x="1563491" y="0"/>
                </a:lnTo>
                <a:lnTo>
                  <a:pt x="1993022" y="859061"/>
                </a:lnTo>
                <a:lnTo>
                  <a:pt x="1563491" y="1718123"/>
                </a:lnTo>
                <a:lnTo>
                  <a:pt x="429531" y="1718123"/>
                </a:lnTo>
                <a:lnTo>
                  <a:pt x="0" y="859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541636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50DCC1-EFEA-4625-BF0B-B7186A11D41E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5145815" y="2502191"/>
            <a:ext cx="1900371" cy="1638251"/>
          </a:xfrm>
          <a:custGeom>
            <a:avLst/>
            <a:gdLst>
              <a:gd name="connsiteX0" fmla="*/ 409563 w 1900371"/>
              <a:gd name="connsiteY0" fmla="*/ 0 h 1638251"/>
              <a:gd name="connsiteX1" fmla="*/ 1490808 w 1900371"/>
              <a:gd name="connsiteY1" fmla="*/ 0 h 1638251"/>
              <a:gd name="connsiteX2" fmla="*/ 1900371 w 1900371"/>
              <a:gd name="connsiteY2" fmla="*/ 819125 h 1638251"/>
              <a:gd name="connsiteX3" fmla="*/ 1490808 w 1900371"/>
              <a:gd name="connsiteY3" fmla="*/ 1638251 h 1638251"/>
              <a:gd name="connsiteX4" fmla="*/ 409563 w 1900371"/>
              <a:gd name="connsiteY4" fmla="*/ 1638251 h 1638251"/>
              <a:gd name="connsiteX5" fmla="*/ 0 w 1900371"/>
              <a:gd name="connsiteY5" fmla="*/ 819125 h 163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0371" h="1638251">
                <a:moveTo>
                  <a:pt x="409563" y="0"/>
                </a:moveTo>
                <a:lnTo>
                  <a:pt x="1490808" y="0"/>
                </a:lnTo>
                <a:lnTo>
                  <a:pt x="1900371" y="819125"/>
                </a:lnTo>
                <a:lnTo>
                  <a:pt x="1490808" y="1638251"/>
                </a:lnTo>
                <a:lnTo>
                  <a:pt x="409563" y="1638251"/>
                </a:lnTo>
                <a:lnTo>
                  <a:pt x="0" y="819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BD84E37-0B28-4465-A5B5-E0D9FC025872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3113769" y="4174055"/>
            <a:ext cx="1900371" cy="1638251"/>
          </a:xfrm>
          <a:custGeom>
            <a:avLst/>
            <a:gdLst>
              <a:gd name="connsiteX0" fmla="*/ 409563 w 1900371"/>
              <a:gd name="connsiteY0" fmla="*/ 0 h 1638251"/>
              <a:gd name="connsiteX1" fmla="*/ 1490808 w 1900371"/>
              <a:gd name="connsiteY1" fmla="*/ 0 h 1638251"/>
              <a:gd name="connsiteX2" fmla="*/ 1900371 w 1900371"/>
              <a:gd name="connsiteY2" fmla="*/ 819125 h 1638251"/>
              <a:gd name="connsiteX3" fmla="*/ 1490808 w 1900371"/>
              <a:gd name="connsiteY3" fmla="*/ 1638251 h 1638251"/>
              <a:gd name="connsiteX4" fmla="*/ 409563 w 1900371"/>
              <a:gd name="connsiteY4" fmla="*/ 1638251 h 1638251"/>
              <a:gd name="connsiteX5" fmla="*/ 0 w 1900371"/>
              <a:gd name="connsiteY5" fmla="*/ 819125 h 163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0371" h="1638251">
                <a:moveTo>
                  <a:pt x="409563" y="0"/>
                </a:moveTo>
                <a:lnTo>
                  <a:pt x="1490808" y="0"/>
                </a:lnTo>
                <a:lnTo>
                  <a:pt x="1900371" y="819125"/>
                </a:lnTo>
                <a:lnTo>
                  <a:pt x="1490808" y="1638251"/>
                </a:lnTo>
                <a:lnTo>
                  <a:pt x="409563" y="1638251"/>
                </a:lnTo>
                <a:lnTo>
                  <a:pt x="0" y="819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BB7E285-2F30-42F6-9142-804BFAF9AE3C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7362163" y="4174055"/>
            <a:ext cx="1900371" cy="1638251"/>
          </a:xfrm>
          <a:custGeom>
            <a:avLst/>
            <a:gdLst>
              <a:gd name="connsiteX0" fmla="*/ 409563 w 1900371"/>
              <a:gd name="connsiteY0" fmla="*/ 0 h 1638251"/>
              <a:gd name="connsiteX1" fmla="*/ 1490808 w 1900371"/>
              <a:gd name="connsiteY1" fmla="*/ 0 h 1638251"/>
              <a:gd name="connsiteX2" fmla="*/ 1900371 w 1900371"/>
              <a:gd name="connsiteY2" fmla="*/ 819125 h 1638251"/>
              <a:gd name="connsiteX3" fmla="*/ 1490808 w 1900371"/>
              <a:gd name="connsiteY3" fmla="*/ 1638251 h 1638251"/>
              <a:gd name="connsiteX4" fmla="*/ 409563 w 1900371"/>
              <a:gd name="connsiteY4" fmla="*/ 1638251 h 1638251"/>
              <a:gd name="connsiteX5" fmla="*/ 0 w 1900371"/>
              <a:gd name="connsiteY5" fmla="*/ 819125 h 163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0371" h="1638251">
                <a:moveTo>
                  <a:pt x="409563" y="0"/>
                </a:moveTo>
                <a:lnTo>
                  <a:pt x="1490808" y="0"/>
                </a:lnTo>
                <a:lnTo>
                  <a:pt x="1900371" y="819125"/>
                </a:lnTo>
                <a:lnTo>
                  <a:pt x="1490808" y="1638251"/>
                </a:lnTo>
                <a:lnTo>
                  <a:pt x="409563" y="1638251"/>
                </a:lnTo>
                <a:lnTo>
                  <a:pt x="0" y="819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55C4940-3499-4325-9A01-01095AC82659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9084429" y="2502191"/>
            <a:ext cx="1900371" cy="1638251"/>
          </a:xfrm>
          <a:custGeom>
            <a:avLst/>
            <a:gdLst>
              <a:gd name="connsiteX0" fmla="*/ 409563 w 1900371"/>
              <a:gd name="connsiteY0" fmla="*/ 0 h 1638251"/>
              <a:gd name="connsiteX1" fmla="*/ 1490808 w 1900371"/>
              <a:gd name="connsiteY1" fmla="*/ 0 h 1638251"/>
              <a:gd name="connsiteX2" fmla="*/ 1900371 w 1900371"/>
              <a:gd name="connsiteY2" fmla="*/ 819125 h 1638251"/>
              <a:gd name="connsiteX3" fmla="*/ 1490808 w 1900371"/>
              <a:gd name="connsiteY3" fmla="*/ 1638251 h 1638251"/>
              <a:gd name="connsiteX4" fmla="*/ 409563 w 1900371"/>
              <a:gd name="connsiteY4" fmla="*/ 1638251 h 1638251"/>
              <a:gd name="connsiteX5" fmla="*/ 0 w 1900371"/>
              <a:gd name="connsiteY5" fmla="*/ 819125 h 163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0371" h="1638251">
                <a:moveTo>
                  <a:pt x="409563" y="0"/>
                </a:moveTo>
                <a:lnTo>
                  <a:pt x="1490808" y="0"/>
                </a:lnTo>
                <a:lnTo>
                  <a:pt x="1900371" y="819125"/>
                </a:lnTo>
                <a:lnTo>
                  <a:pt x="1490808" y="1638251"/>
                </a:lnTo>
                <a:lnTo>
                  <a:pt x="409563" y="1638251"/>
                </a:lnTo>
                <a:lnTo>
                  <a:pt x="0" y="819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CC4FD48-BDA8-436F-92F5-AF0BFB14E672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207200" y="2502192"/>
            <a:ext cx="1900371" cy="1638251"/>
          </a:xfrm>
          <a:custGeom>
            <a:avLst/>
            <a:gdLst>
              <a:gd name="connsiteX0" fmla="*/ 409563 w 1900371"/>
              <a:gd name="connsiteY0" fmla="*/ 0 h 1638251"/>
              <a:gd name="connsiteX1" fmla="*/ 1490808 w 1900371"/>
              <a:gd name="connsiteY1" fmla="*/ 0 h 1638251"/>
              <a:gd name="connsiteX2" fmla="*/ 1900371 w 1900371"/>
              <a:gd name="connsiteY2" fmla="*/ 819125 h 1638251"/>
              <a:gd name="connsiteX3" fmla="*/ 1490808 w 1900371"/>
              <a:gd name="connsiteY3" fmla="*/ 1638251 h 1638251"/>
              <a:gd name="connsiteX4" fmla="*/ 409563 w 1900371"/>
              <a:gd name="connsiteY4" fmla="*/ 1638251 h 1638251"/>
              <a:gd name="connsiteX5" fmla="*/ 0 w 1900371"/>
              <a:gd name="connsiteY5" fmla="*/ 819125 h 163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0371" h="1638251">
                <a:moveTo>
                  <a:pt x="409563" y="0"/>
                </a:moveTo>
                <a:lnTo>
                  <a:pt x="1490808" y="0"/>
                </a:lnTo>
                <a:lnTo>
                  <a:pt x="1900371" y="819125"/>
                </a:lnTo>
                <a:lnTo>
                  <a:pt x="1490808" y="1638251"/>
                </a:lnTo>
                <a:lnTo>
                  <a:pt x="409563" y="1638251"/>
                </a:lnTo>
                <a:lnTo>
                  <a:pt x="0" y="819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7033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0B4BF5-5A1E-4B6F-B77A-370C2C8FDCEA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4038104" y="2110331"/>
            <a:ext cx="5501374" cy="4245158"/>
          </a:xfrm>
          <a:custGeom>
            <a:avLst/>
            <a:gdLst>
              <a:gd name="connsiteX0" fmla="*/ 2478007 w 5501374"/>
              <a:gd name="connsiteY0" fmla="*/ 328 h 4245158"/>
              <a:gd name="connsiteX1" fmla="*/ 4446174 w 5501374"/>
              <a:gd name="connsiteY1" fmla="*/ 534646 h 4245158"/>
              <a:gd name="connsiteX2" fmla="*/ 3032718 w 5501374"/>
              <a:gd name="connsiteY2" fmla="*/ 4000132 h 4245158"/>
              <a:gd name="connsiteX3" fmla="*/ 543807 w 5501374"/>
              <a:gd name="connsiteY3" fmla="*/ 1221591 h 4245158"/>
              <a:gd name="connsiteX4" fmla="*/ 2478007 w 5501374"/>
              <a:gd name="connsiteY4" fmla="*/ 328 h 4245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1374" h="4245158">
                <a:moveTo>
                  <a:pt x="2478007" y="328"/>
                </a:moveTo>
                <a:cubicBezTo>
                  <a:pt x="3092893" y="9825"/>
                  <a:pt x="3769533" y="225136"/>
                  <a:pt x="4446174" y="534646"/>
                </a:cubicBezTo>
                <a:cubicBezTo>
                  <a:pt x="6003024" y="1242097"/>
                  <a:pt x="6074721" y="3220910"/>
                  <a:pt x="3032718" y="4000132"/>
                </a:cubicBezTo>
                <a:cubicBezTo>
                  <a:pt x="-9285" y="4789606"/>
                  <a:pt x="-603346" y="3620774"/>
                  <a:pt x="543807" y="1221591"/>
                </a:cubicBezTo>
                <a:cubicBezTo>
                  <a:pt x="998955" y="316130"/>
                  <a:pt x="1687439" y="-11883"/>
                  <a:pt x="2478007" y="328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127120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EB7992-FA02-4DF7-9F31-BD56E16B1513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5810251" y="2"/>
            <a:ext cx="6381750" cy="5974225"/>
          </a:xfrm>
          <a:custGeom>
            <a:avLst/>
            <a:gdLst>
              <a:gd name="connsiteX0" fmla="*/ 193315 w 6381750"/>
              <a:gd name="connsiteY0" fmla="*/ 0 h 5974225"/>
              <a:gd name="connsiteX1" fmla="*/ 6381750 w 6381750"/>
              <a:gd name="connsiteY1" fmla="*/ 0 h 5974225"/>
              <a:gd name="connsiteX2" fmla="*/ 6381750 w 6381750"/>
              <a:gd name="connsiteY2" fmla="*/ 5866116 h 5974225"/>
              <a:gd name="connsiteX3" fmla="*/ 5269011 w 6381750"/>
              <a:gd name="connsiteY3" fmla="*/ 5974225 h 5974225"/>
              <a:gd name="connsiteX4" fmla="*/ 749685 w 6381750"/>
              <a:gd name="connsiteY4" fmla="*/ 3647521 h 5974225"/>
              <a:gd name="connsiteX5" fmla="*/ 0 w 6381750"/>
              <a:gd name="connsiteY5" fmla="*/ 1320816 h 5974225"/>
              <a:gd name="connsiteX6" fmla="*/ 193315 w 6381750"/>
              <a:gd name="connsiteY6" fmla="*/ 0 h 597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81750" h="5974225">
                <a:moveTo>
                  <a:pt x="193315" y="0"/>
                </a:moveTo>
                <a:lnTo>
                  <a:pt x="6381750" y="0"/>
                </a:lnTo>
                <a:cubicBezTo>
                  <a:pt x="6381750" y="0"/>
                  <a:pt x="6381750" y="0"/>
                  <a:pt x="6381750" y="5866116"/>
                </a:cubicBezTo>
                <a:cubicBezTo>
                  <a:pt x="6023410" y="5936622"/>
                  <a:pt x="5650925" y="5974225"/>
                  <a:pt x="5269011" y="5974225"/>
                </a:cubicBezTo>
                <a:cubicBezTo>
                  <a:pt x="3352364" y="5974225"/>
                  <a:pt x="1673825" y="5041193"/>
                  <a:pt x="749685" y="3647521"/>
                </a:cubicBezTo>
                <a:cubicBezTo>
                  <a:pt x="299403" y="2963611"/>
                  <a:pt x="28290" y="2171591"/>
                  <a:pt x="0" y="1320816"/>
                </a:cubicBezTo>
                <a:cubicBezTo>
                  <a:pt x="14145" y="864876"/>
                  <a:pt x="80155" y="423037"/>
                  <a:pt x="1933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831778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61F61A-78F8-4347-8D30-B072E4037A21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216400" y="1967711"/>
            <a:ext cx="3759200" cy="2552926"/>
          </a:xfrm>
          <a:custGeom>
            <a:avLst/>
            <a:gdLst>
              <a:gd name="connsiteX0" fmla="*/ 0 w 3759200"/>
              <a:gd name="connsiteY0" fmla="*/ 0 h 2552926"/>
              <a:gd name="connsiteX1" fmla="*/ 3759200 w 3759200"/>
              <a:gd name="connsiteY1" fmla="*/ 0 h 2552926"/>
              <a:gd name="connsiteX2" fmla="*/ 3759200 w 3759200"/>
              <a:gd name="connsiteY2" fmla="*/ 2552926 h 2552926"/>
              <a:gd name="connsiteX3" fmla="*/ 0 w 3759200"/>
              <a:gd name="connsiteY3" fmla="*/ 2552926 h 255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9200" h="2552926">
                <a:moveTo>
                  <a:pt x="0" y="0"/>
                </a:moveTo>
                <a:lnTo>
                  <a:pt x="3759200" y="0"/>
                </a:lnTo>
                <a:lnTo>
                  <a:pt x="3759200" y="2552926"/>
                </a:lnTo>
                <a:lnTo>
                  <a:pt x="0" y="25529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62DF0CC-B1E7-418B-84FC-496A7C4E5732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157030" y="1967711"/>
            <a:ext cx="4034971" cy="2552926"/>
          </a:xfrm>
          <a:custGeom>
            <a:avLst/>
            <a:gdLst>
              <a:gd name="connsiteX0" fmla="*/ 0 w 4034971"/>
              <a:gd name="connsiteY0" fmla="*/ 0 h 2552926"/>
              <a:gd name="connsiteX1" fmla="*/ 4034971 w 4034971"/>
              <a:gd name="connsiteY1" fmla="*/ 0 h 2552926"/>
              <a:gd name="connsiteX2" fmla="*/ 4034971 w 4034971"/>
              <a:gd name="connsiteY2" fmla="*/ 2552926 h 2552926"/>
              <a:gd name="connsiteX3" fmla="*/ 0 w 4034971"/>
              <a:gd name="connsiteY3" fmla="*/ 2552926 h 255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71" h="2552926">
                <a:moveTo>
                  <a:pt x="0" y="0"/>
                </a:moveTo>
                <a:lnTo>
                  <a:pt x="4034971" y="0"/>
                </a:lnTo>
                <a:lnTo>
                  <a:pt x="4034971" y="2552926"/>
                </a:lnTo>
                <a:lnTo>
                  <a:pt x="0" y="25529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DAC8EF0-DBA5-4585-BC36-9FDEF08375D7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" y="1967711"/>
            <a:ext cx="4034971" cy="2552926"/>
          </a:xfrm>
          <a:custGeom>
            <a:avLst/>
            <a:gdLst>
              <a:gd name="connsiteX0" fmla="*/ 0 w 4034971"/>
              <a:gd name="connsiteY0" fmla="*/ 0 h 2552926"/>
              <a:gd name="connsiteX1" fmla="*/ 4034971 w 4034971"/>
              <a:gd name="connsiteY1" fmla="*/ 0 h 2552926"/>
              <a:gd name="connsiteX2" fmla="*/ 4034971 w 4034971"/>
              <a:gd name="connsiteY2" fmla="*/ 2552926 h 2552926"/>
              <a:gd name="connsiteX3" fmla="*/ 0 w 4034971"/>
              <a:gd name="connsiteY3" fmla="*/ 2552926 h 255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71" h="2552926">
                <a:moveTo>
                  <a:pt x="0" y="0"/>
                </a:moveTo>
                <a:lnTo>
                  <a:pt x="4034971" y="0"/>
                </a:lnTo>
                <a:lnTo>
                  <a:pt x="4034971" y="2552926"/>
                </a:lnTo>
                <a:lnTo>
                  <a:pt x="0" y="25529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866934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1BB7A1-F76A-4473-81DD-FD1802C40C1A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0" y="4350288"/>
            <a:ext cx="12192000" cy="2507712"/>
          </a:xfrm>
          <a:custGeom>
            <a:avLst/>
            <a:gdLst>
              <a:gd name="connsiteX0" fmla="*/ 0 w 12192000"/>
              <a:gd name="connsiteY0" fmla="*/ 0 h 2507712"/>
              <a:gd name="connsiteX1" fmla="*/ 12192000 w 12192000"/>
              <a:gd name="connsiteY1" fmla="*/ 0 h 2507712"/>
              <a:gd name="connsiteX2" fmla="*/ 12192000 w 12192000"/>
              <a:gd name="connsiteY2" fmla="*/ 2507712 h 2507712"/>
              <a:gd name="connsiteX3" fmla="*/ 0 w 12192000"/>
              <a:gd name="connsiteY3" fmla="*/ 2507712 h 250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07712">
                <a:moveTo>
                  <a:pt x="0" y="0"/>
                </a:moveTo>
                <a:lnTo>
                  <a:pt x="12192000" y="0"/>
                </a:lnTo>
                <a:lnTo>
                  <a:pt x="12192000" y="2507712"/>
                </a:lnTo>
                <a:lnTo>
                  <a:pt x="0" y="2507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83685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735D11A-B7F8-40F6-8395-C9B1FB93A1D3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5203927" y="2253994"/>
            <a:ext cx="1886858" cy="1886858"/>
          </a:xfrm>
          <a:custGeom>
            <a:avLst/>
            <a:gdLst>
              <a:gd name="connsiteX0" fmla="*/ 943429 w 1886858"/>
              <a:gd name="connsiteY0" fmla="*/ 0 h 1886858"/>
              <a:gd name="connsiteX1" fmla="*/ 1886858 w 1886858"/>
              <a:gd name="connsiteY1" fmla="*/ 943429 h 1886858"/>
              <a:gd name="connsiteX2" fmla="*/ 943429 w 1886858"/>
              <a:gd name="connsiteY2" fmla="*/ 1886858 h 1886858"/>
              <a:gd name="connsiteX3" fmla="*/ 0 w 1886858"/>
              <a:gd name="connsiteY3" fmla="*/ 943429 h 1886858"/>
              <a:gd name="connsiteX4" fmla="*/ 943429 w 1886858"/>
              <a:gd name="connsiteY4" fmla="*/ 0 h 1886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858" h="1886858">
                <a:moveTo>
                  <a:pt x="943429" y="0"/>
                </a:moveTo>
                <a:cubicBezTo>
                  <a:pt x="1464470" y="0"/>
                  <a:pt x="1886858" y="422388"/>
                  <a:pt x="1886858" y="943429"/>
                </a:cubicBezTo>
                <a:cubicBezTo>
                  <a:pt x="1886858" y="1464470"/>
                  <a:pt x="1464470" y="1886858"/>
                  <a:pt x="943429" y="1886858"/>
                </a:cubicBezTo>
                <a:cubicBezTo>
                  <a:pt x="422388" y="1886858"/>
                  <a:pt x="0" y="1464470"/>
                  <a:pt x="0" y="943429"/>
                </a:cubicBezTo>
                <a:cubicBezTo>
                  <a:pt x="0" y="422388"/>
                  <a:pt x="422388" y="0"/>
                  <a:pt x="943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DE8606E-B181-4052-B13E-5EC97769104F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693781" y="2253994"/>
            <a:ext cx="1886858" cy="1886858"/>
          </a:xfrm>
          <a:custGeom>
            <a:avLst/>
            <a:gdLst>
              <a:gd name="connsiteX0" fmla="*/ 943429 w 1886858"/>
              <a:gd name="connsiteY0" fmla="*/ 0 h 1886858"/>
              <a:gd name="connsiteX1" fmla="*/ 1886858 w 1886858"/>
              <a:gd name="connsiteY1" fmla="*/ 943429 h 1886858"/>
              <a:gd name="connsiteX2" fmla="*/ 943429 w 1886858"/>
              <a:gd name="connsiteY2" fmla="*/ 1886858 h 1886858"/>
              <a:gd name="connsiteX3" fmla="*/ 0 w 1886858"/>
              <a:gd name="connsiteY3" fmla="*/ 943429 h 1886858"/>
              <a:gd name="connsiteX4" fmla="*/ 943429 w 1886858"/>
              <a:gd name="connsiteY4" fmla="*/ 0 h 1886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858" h="1886858">
                <a:moveTo>
                  <a:pt x="943429" y="0"/>
                </a:moveTo>
                <a:cubicBezTo>
                  <a:pt x="1464470" y="0"/>
                  <a:pt x="1886858" y="422388"/>
                  <a:pt x="1886858" y="943429"/>
                </a:cubicBezTo>
                <a:cubicBezTo>
                  <a:pt x="1886858" y="1464470"/>
                  <a:pt x="1464470" y="1886858"/>
                  <a:pt x="943429" y="1886858"/>
                </a:cubicBezTo>
                <a:cubicBezTo>
                  <a:pt x="422388" y="1886858"/>
                  <a:pt x="0" y="1464470"/>
                  <a:pt x="0" y="943429"/>
                </a:cubicBezTo>
                <a:cubicBezTo>
                  <a:pt x="0" y="422388"/>
                  <a:pt x="422388" y="0"/>
                  <a:pt x="943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3A47A56-5B08-4E5A-AA88-A8D5135C52CE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714073" y="2253994"/>
            <a:ext cx="1886858" cy="1886858"/>
          </a:xfrm>
          <a:custGeom>
            <a:avLst/>
            <a:gdLst>
              <a:gd name="connsiteX0" fmla="*/ 943429 w 1886858"/>
              <a:gd name="connsiteY0" fmla="*/ 0 h 1886858"/>
              <a:gd name="connsiteX1" fmla="*/ 1886858 w 1886858"/>
              <a:gd name="connsiteY1" fmla="*/ 943429 h 1886858"/>
              <a:gd name="connsiteX2" fmla="*/ 943429 w 1886858"/>
              <a:gd name="connsiteY2" fmla="*/ 1886858 h 1886858"/>
              <a:gd name="connsiteX3" fmla="*/ 0 w 1886858"/>
              <a:gd name="connsiteY3" fmla="*/ 943429 h 1886858"/>
              <a:gd name="connsiteX4" fmla="*/ 943429 w 1886858"/>
              <a:gd name="connsiteY4" fmla="*/ 0 h 1886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858" h="1886858">
                <a:moveTo>
                  <a:pt x="943429" y="0"/>
                </a:moveTo>
                <a:cubicBezTo>
                  <a:pt x="1464470" y="0"/>
                  <a:pt x="1886858" y="422388"/>
                  <a:pt x="1886858" y="943429"/>
                </a:cubicBezTo>
                <a:cubicBezTo>
                  <a:pt x="1886858" y="1464470"/>
                  <a:pt x="1464470" y="1886858"/>
                  <a:pt x="943429" y="1886858"/>
                </a:cubicBezTo>
                <a:cubicBezTo>
                  <a:pt x="422388" y="1886858"/>
                  <a:pt x="0" y="1464470"/>
                  <a:pt x="0" y="943429"/>
                </a:cubicBezTo>
                <a:cubicBezTo>
                  <a:pt x="0" y="422388"/>
                  <a:pt x="422388" y="0"/>
                  <a:pt x="943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19330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7BFAA94-41CB-4590-A6C8-7BD266D1A701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103975" y="4209144"/>
            <a:ext cx="3984052" cy="2648856"/>
          </a:xfrm>
          <a:custGeom>
            <a:avLst/>
            <a:gdLst>
              <a:gd name="connsiteX0" fmla="*/ 0 w 3984052"/>
              <a:gd name="connsiteY0" fmla="*/ 0 h 2648856"/>
              <a:gd name="connsiteX1" fmla="*/ 3984052 w 3984052"/>
              <a:gd name="connsiteY1" fmla="*/ 0 h 2648856"/>
              <a:gd name="connsiteX2" fmla="*/ 3984052 w 3984052"/>
              <a:gd name="connsiteY2" fmla="*/ 2648856 h 2648856"/>
              <a:gd name="connsiteX3" fmla="*/ 0 w 3984052"/>
              <a:gd name="connsiteY3" fmla="*/ 2648856 h 264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4052" h="2648856">
                <a:moveTo>
                  <a:pt x="0" y="0"/>
                </a:moveTo>
                <a:lnTo>
                  <a:pt x="3984052" y="0"/>
                </a:lnTo>
                <a:lnTo>
                  <a:pt x="3984052" y="2648856"/>
                </a:lnTo>
                <a:lnTo>
                  <a:pt x="0" y="26488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9C80D6-AFDD-430F-83E2-9EEBC8014FEC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207949" y="4209144"/>
            <a:ext cx="3984052" cy="2648856"/>
          </a:xfrm>
          <a:custGeom>
            <a:avLst/>
            <a:gdLst>
              <a:gd name="connsiteX0" fmla="*/ 0 w 3984052"/>
              <a:gd name="connsiteY0" fmla="*/ 0 h 2648856"/>
              <a:gd name="connsiteX1" fmla="*/ 3984052 w 3984052"/>
              <a:gd name="connsiteY1" fmla="*/ 0 h 2648856"/>
              <a:gd name="connsiteX2" fmla="*/ 3984052 w 3984052"/>
              <a:gd name="connsiteY2" fmla="*/ 2648856 h 2648856"/>
              <a:gd name="connsiteX3" fmla="*/ 0 w 3984052"/>
              <a:gd name="connsiteY3" fmla="*/ 2648856 h 264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4052" h="2648856">
                <a:moveTo>
                  <a:pt x="0" y="0"/>
                </a:moveTo>
                <a:lnTo>
                  <a:pt x="3984052" y="0"/>
                </a:lnTo>
                <a:lnTo>
                  <a:pt x="3984052" y="2648856"/>
                </a:lnTo>
                <a:lnTo>
                  <a:pt x="0" y="26488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62F9BE0-39A2-4DA9-8251-4E2BDB7BC49F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1814513"/>
            <a:ext cx="12192000" cy="2264001"/>
          </a:xfrm>
          <a:custGeom>
            <a:avLst/>
            <a:gdLst>
              <a:gd name="connsiteX0" fmla="*/ 0 w 12192000"/>
              <a:gd name="connsiteY0" fmla="*/ 0 h 2264001"/>
              <a:gd name="connsiteX1" fmla="*/ 12192000 w 12192000"/>
              <a:gd name="connsiteY1" fmla="*/ 0 h 2264001"/>
              <a:gd name="connsiteX2" fmla="*/ 12192000 w 12192000"/>
              <a:gd name="connsiteY2" fmla="*/ 2264001 h 2264001"/>
              <a:gd name="connsiteX3" fmla="*/ 0 w 12192000"/>
              <a:gd name="connsiteY3" fmla="*/ 2264001 h 226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64001">
                <a:moveTo>
                  <a:pt x="0" y="0"/>
                </a:moveTo>
                <a:lnTo>
                  <a:pt x="12192000" y="0"/>
                </a:lnTo>
                <a:lnTo>
                  <a:pt x="12192000" y="2264001"/>
                </a:lnTo>
                <a:lnTo>
                  <a:pt x="0" y="2264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895A393-2495-4CCE-98C7-BA4950C51EDB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" y="4209144"/>
            <a:ext cx="3984052" cy="2648856"/>
          </a:xfrm>
          <a:custGeom>
            <a:avLst/>
            <a:gdLst>
              <a:gd name="connsiteX0" fmla="*/ 0 w 3984052"/>
              <a:gd name="connsiteY0" fmla="*/ 0 h 2648856"/>
              <a:gd name="connsiteX1" fmla="*/ 3984052 w 3984052"/>
              <a:gd name="connsiteY1" fmla="*/ 0 h 2648856"/>
              <a:gd name="connsiteX2" fmla="*/ 3984052 w 3984052"/>
              <a:gd name="connsiteY2" fmla="*/ 2648856 h 2648856"/>
              <a:gd name="connsiteX3" fmla="*/ 0 w 3984052"/>
              <a:gd name="connsiteY3" fmla="*/ 2648856 h 264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4052" h="2648856">
                <a:moveTo>
                  <a:pt x="0" y="0"/>
                </a:moveTo>
                <a:lnTo>
                  <a:pt x="3984052" y="0"/>
                </a:lnTo>
                <a:lnTo>
                  <a:pt x="3984052" y="2648856"/>
                </a:lnTo>
                <a:lnTo>
                  <a:pt x="0" y="26488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099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5C01E1-EE1C-45B1-9B03-50BF3489AC18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2380342"/>
            <a:ext cx="12192000" cy="3120572"/>
          </a:xfrm>
          <a:custGeom>
            <a:avLst/>
            <a:gdLst>
              <a:gd name="connsiteX0" fmla="*/ 0 w 12192000"/>
              <a:gd name="connsiteY0" fmla="*/ 0 h 3120572"/>
              <a:gd name="connsiteX1" fmla="*/ 12192000 w 12192000"/>
              <a:gd name="connsiteY1" fmla="*/ 0 h 3120572"/>
              <a:gd name="connsiteX2" fmla="*/ 12192000 w 12192000"/>
              <a:gd name="connsiteY2" fmla="*/ 3120572 h 3120572"/>
              <a:gd name="connsiteX3" fmla="*/ 0 w 12192000"/>
              <a:gd name="connsiteY3" fmla="*/ 3120572 h 312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20572">
                <a:moveTo>
                  <a:pt x="0" y="0"/>
                </a:moveTo>
                <a:lnTo>
                  <a:pt x="12192000" y="0"/>
                </a:lnTo>
                <a:lnTo>
                  <a:pt x="12192000" y="3120572"/>
                </a:lnTo>
                <a:lnTo>
                  <a:pt x="0" y="31205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60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792766E-1F36-4D27-8221-4A97364A93F2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19844" y="5036352"/>
            <a:ext cx="12187238" cy="1821649"/>
          </a:xfrm>
          <a:custGeom>
            <a:avLst/>
            <a:gdLst>
              <a:gd name="connsiteX0" fmla="*/ 7775381 w 12187238"/>
              <a:gd name="connsiteY0" fmla="*/ 513359 h 1821649"/>
              <a:gd name="connsiteX1" fmla="*/ 12187238 w 12187238"/>
              <a:gd name="connsiteY1" fmla="*/ 773405 h 1821649"/>
              <a:gd name="connsiteX2" fmla="*/ 12187238 w 12187238"/>
              <a:gd name="connsiteY2" fmla="*/ 1821649 h 1821649"/>
              <a:gd name="connsiteX3" fmla="*/ 225425 w 12187238"/>
              <a:gd name="connsiteY3" fmla="*/ 1813585 h 1821649"/>
              <a:gd name="connsiteX4" fmla="*/ 7775381 w 12187238"/>
              <a:gd name="connsiteY4" fmla="*/ 513359 h 1821649"/>
              <a:gd name="connsiteX5" fmla="*/ 6467430 w 12187238"/>
              <a:gd name="connsiteY5" fmla="*/ 32 h 1821649"/>
              <a:gd name="connsiteX6" fmla="*/ 12147550 w 12187238"/>
              <a:gd name="connsiteY6" fmla="*/ 532310 h 1821649"/>
              <a:gd name="connsiteX7" fmla="*/ 0 w 12187238"/>
              <a:gd name="connsiteY7" fmla="*/ 1266095 h 1821649"/>
              <a:gd name="connsiteX8" fmla="*/ 0 w 12187238"/>
              <a:gd name="connsiteY8" fmla="*/ 943552 h 1821649"/>
              <a:gd name="connsiteX9" fmla="*/ 6467430 w 12187238"/>
              <a:gd name="connsiteY9" fmla="*/ 32 h 182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87238" h="1821649">
                <a:moveTo>
                  <a:pt x="7775381" y="513359"/>
                </a:moveTo>
                <a:cubicBezTo>
                  <a:pt x="10242818" y="513359"/>
                  <a:pt x="12187238" y="773405"/>
                  <a:pt x="12187238" y="773405"/>
                </a:cubicBezTo>
                <a:cubicBezTo>
                  <a:pt x="12187238" y="773405"/>
                  <a:pt x="12187238" y="773405"/>
                  <a:pt x="12187238" y="1821649"/>
                </a:cubicBezTo>
                <a:lnTo>
                  <a:pt x="225425" y="1813585"/>
                </a:lnTo>
                <a:cubicBezTo>
                  <a:pt x="2317491" y="773404"/>
                  <a:pt x="5307944" y="513359"/>
                  <a:pt x="7775381" y="513359"/>
                </a:cubicBezTo>
                <a:close/>
                <a:moveTo>
                  <a:pt x="6467430" y="32"/>
                </a:moveTo>
                <a:cubicBezTo>
                  <a:pt x="8090590" y="-2414"/>
                  <a:pt x="9993762" y="137699"/>
                  <a:pt x="12147550" y="532310"/>
                </a:cubicBezTo>
                <a:cubicBezTo>
                  <a:pt x="12147550" y="532310"/>
                  <a:pt x="3738863" y="-370810"/>
                  <a:pt x="0" y="1266095"/>
                </a:cubicBezTo>
                <a:cubicBezTo>
                  <a:pt x="0" y="943552"/>
                  <a:pt x="0" y="943552"/>
                  <a:pt x="0" y="943552"/>
                </a:cubicBezTo>
                <a:cubicBezTo>
                  <a:pt x="0" y="943552"/>
                  <a:pt x="2319354" y="6280"/>
                  <a:pt x="6467430" y="32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17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2BD0471-79DF-4265-A7B9-D2B727F75440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5330" y="1"/>
            <a:ext cx="6206331" cy="6858001"/>
          </a:xfrm>
          <a:custGeom>
            <a:avLst/>
            <a:gdLst>
              <a:gd name="connsiteX0" fmla="*/ 0 w 6206331"/>
              <a:gd name="connsiteY0" fmla="*/ 0 h 6858001"/>
              <a:gd name="connsiteX1" fmla="*/ 6206331 w 6206331"/>
              <a:gd name="connsiteY1" fmla="*/ 0 h 6858001"/>
              <a:gd name="connsiteX2" fmla="*/ 6206331 w 6206331"/>
              <a:gd name="connsiteY2" fmla="*/ 6858001 h 6858001"/>
              <a:gd name="connsiteX3" fmla="*/ 0 w 6206331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06331" h="6858001">
                <a:moveTo>
                  <a:pt x="0" y="0"/>
                </a:moveTo>
                <a:lnTo>
                  <a:pt x="6206331" y="0"/>
                </a:lnTo>
                <a:lnTo>
                  <a:pt x="6206331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10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FC0D593-2B84-4F07-89EC-A234F2FEE8E7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-1" y="-36513"/>
            <a:ext cx="12187238" cy="2099836"/>
          </a:xfrm>
          <a:custGeom>
            <a:avLst/>
            <a:gdLst>
              <a:gd name="connsiteX0" fmla="*/ 12187238 w 12187238"/>
              <a:gd name="connsiteY0" fmla="*/ 640394 h 2099836"/>
              <a:gd name="connsiteX1" fmla="*/ 12187238 w 12187238"/>
              <a:gd name="connsiteY1" fmla="*/ 1012193 h 2099836"/>
              <a:gd name="connsiteX2" fmla="*/ 39688 w 12187238"/>
              <a:gd name="connsiteY2" fmla="*/ 1486237 h 2099836"/>
              <a:gd name="connsiteX3" fmla="*/ 12187238 w 12187238"/>
              <a:gd name="connsiteY3" fmla="*/ 640394 h 2099836"/>
              <a:gd name="connsiteX4" fmla="*/ 0 w 12187238"/>
              <a:gd name="connsiteY4" fmla="*/ 0 h 2099836"/>
              <a:gd name="connsiteX5" fmla="*/ 11961813 w 12187238"/>
              <a:gd name="connsiteY5" fmla="*/ 9295 h 2099836"/>
              <a:gd name="connsiteX6" fmla="*/ 0 w 12187238"/>
              <a:gd name="connsiteY6" fmla="*/ 1208324 h 2099836"/>
              <a:gd name="connsiteX7" fmla="*/ 0 w 12187238"/>
              <a:gd name="connsiteY7" fmla="*/ 0 h 209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7238" h="2099836">
                <a:moveTo>
                  <a:pt x="12187238" y="640394"/>
                </a:moveTo>
                <a:cubicBezTo>
                  <a:pt x="12187238" y="1012193"/>
                  <a:pt x="12187238" y="1012193"/>
                  <a:pt x="12187238" y="1012193"/>
                </a:cubicBezTo>
                <a:cubicBezTo>
                  <a:pt x="12187238" y="1012193"/>
                  <a:pt x="7697600" y="3103563"/>
                  <a:pt x="39688" y="1486237"/>
                </a:cubicBezTo>
                <a:cubicBezTo>
                  <a:pt x="39688" y="1486237"/>
                  <a:pt x="8448375" y="2527275"/>
                  <a:pt x="12187238" y="640394"/>
                </a:cubicBezTo>
                <a:close/>
                <a:moveTo>
                  <a:pt x="0" y="0"/>
                </a:moveTo>
                <a:lnTo>
                  <a:pt x="11961813" y="9295"/>
                </a:lnTo>
                <a:cubicBezTo>
                  <a:pt x="7777681" y="2407354"/>
                  <a:pt x="0" y="1208324"/>
                  <a:pt x="0" y="1208324"/>
                </a:cubicBezTo>
                <a:cubicBezTo>
                  <a:pt x="0" y="1208324"/>
                  <a:pt x="0" y="1208324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8025597-146A-4122-B256-673A85818543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6781800" y="3067050"/>
            <a:ext cx="5410200" cy="2533650"/>
          </a:xfrm>
          <a:custGeom>
            <a:avLst/>
            <a:gdLst>
              <a:gd name="connsiteX0" fmla="*/ 0 w 5410200"/>
              <a:gd name="connsiteY0" fmla="*/ 0 h 2533650"/>
              <a:gd name="connsiteX1" fmla="*/ 5410200 w 5410200"/>
              <a:gd name="connsiteY1" fmla="*/ 0 h 2533650"/>
              <a:gd name="connsiteX2" fmla="*/ 5410200 w 5410200"/>
              <a:gd name="connsiteY2" fmla="*/ 2533650 h 2533650"/>
              <a:gd name="connsiteX3" fmla="*/ 0 w 5410200"/>
              <a:gd name="connsiteY3" fmla="*/ 2533650 h 253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200" h="2533650">
                <a:moveTo>
                  <a:pt x="0" y="0"/>
                </a:moveTo>
                <a:lnTo>
                  <a:pt x="5410200" y="0"/>
                </a:lnTo>
                <a:lnTo>
                  <a:pt x="5410200" y="2533650"/>
                </a:lnTo>
                <a:lnTo>
                  <a:pt x="0" y="2533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1976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67" r:id="rId7"/>
    <p:sldLayoutId id="2147483971" r:id="rId8"/>
    <p:sldLayoutId id="2147483972" r:id="rId9"/>
    <p:sldLayoutId id="2147483973" r:id="rId10"/>
    <p:sldLayoutId id="2147483974" r:id="rId11"/>
    <p:sldLayoutId id="2147483975" r:id="rId12"/>
    <p:sldLayoutId id="2147483976" r:id="rId13"/>
    <p:sldLayoutId id="2147483977" r:id="rId14"/>
    <p:sldLayoutId id="2147483978" r:id="rId15"/>
    <p:sldLayoutId id="2147483979" r:id="rId16"/>
    <p:sldLayoutId id="2147483980" r:id="rId17"/>
    <p:sldLayoutId id="2147483981" r:id="rId18"/>
    <p:sldLayoutId id="2147483982" r:id="rId19"/>
    <p:sldLayoutId id="2147483983" r:id="rId20"/>
    <p:sldLayoutId id="2147483984" r:id="rId21"/>
    <p:sldLayoutId id="2147483985" r:id="rId22"/>
    <p:sldLayoutId id="2147483986" r:id="rId23"/>
    <p:sldLayoutId id="2147483987" r:id="rId24"/>
    <p:sldLayoutId id="2147483988" r:id="rId25"/>
    <p:sldLayoutId id="2147483989" r:id="rId2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A9143DC-5BA8-4295-A3A3-9C8AD5709EDD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64" b="7564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9F8ABA9B-155F-4BEA-A2F8-5288DFB35F12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9AC850-ED26-46A8-8A1B-21E65321B5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74" y="-242888"/>
            <a:ext cx="7343776" cy="73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F4062CE-821F-4917-A916-6555128EE44E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5" b="7845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18793AE-58B8-4007-BC05-E411D4C010B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3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F3C80AD-894F-488A-82C6-2E4BD9E422F4}"/>
              </a:ext>
            </a:extLst>
          </p:cNvPr>
          <p:cNvSpPr>
            <a:spLocks/>
          </p:cNvSpPr>
          <p:nvPr/>
        </p:nvSpPr>
        <p:spPr bwMode="auto">
          <a:xfrm>
            <a:off x="6138683" y="1913888"/>
            <a:ext cx="3589120" cy="2753024"/>
          </a:xfrm>
          <a:custGeom>
            <a:avLst/>
            <a:gdLst>
              <a:gd name="connsiteX0" fmla="*/ 747337 w 3589120"/>
              <a:gd name="connsiteY0" fmla="*/ 1998536 h 2753024"/>
              <a:gd name="connsiteX1" fmla="*/ 739949 w 3589120"/>
              <a:gd name="connsiteY1" fmla="*/ 2045417 h 2753024"/>
              <a:gd name="connsiteX2" fmla="*/ 738079 w 3589120"/>
              <a:gd name="connsiteY2" fmla="*/ 2135381 h 2753024"/>
              <a:gd name="connsiteX3" fmla="*/ 738226 w 3589120"/>
              <a:gd name="connsiteY3" fmla="*/ 2133196 h 2753024"/>
              <a:gd name="connsiteX4" fmla="*/ 740052 w 3589120"/>
              <a:gd name="connsiteY4" fmla="*/ 2045391 h 2753024"/>
              <a:gd name="connsiteX5" fmla="*/ 747265 w 3589120"/>
              <a:gd name="connsiteY5" fmla="*/ 1999600 h 2753024"/>
              <a:gd name="connsiteX6" fmla="*/ 780077 w 3589120"/>
              <a:gd name="connsiteY6" fmla="*/ 1824685 h 2753024"/>
              <a:gd name="connsiteX7" fmla="*/ 766970 w 3589120"/>
              <a:gd name="connsiteY7" fmla="*/ 1873952 h 2753024"/>
              <a:gd name="connsiteX8" fmla="*/ 750559 w 3589120"/>
              <a:gd name="connsiteY8" fmla="*/ 1978093 h 2753024"/>
              <a:gd name="connsiteX9" fmla="*/ 751081 w 3589120"/>
              <a:gd name="connsiteY9" fmla="*/ 1975379 h 2753024"/>
              <a:gd name="connsiteX10" fmla="*/ 767068 w 3589120"/>
              <a:gd name="connsiteY10" fmla="*/ 1873897 h 2753024"/>
              <a:gd name="connsiteX11" fmla="*/ 779869 w 3589120"/>
              <a:gd name="connsiteY11" fmla="*/ 1825767 h 2753024"/>
              <a:gd name="connsiteX12" fmla="*/ 833576 w 3589120"/>
              <a:gd name="connsiteY12" fmla="*/ 1639038 h 2753024"/>
              <a:gd name="connsiteX13" fmla="*/ 816949 w 3589120"/>
              <a:gd name="connsiteY13" fmla="*/ 1686092 h 2753024"/>
              <a:gd name="connsiteX14" fmla="*/ 789297 w 3589120"/>
              <a:gd name="connsiteY14" fmla="*/ 1790031 h 2753024"/>
              <a:gd name="connsiteX15" fmla="*/ 790122 w 3589120"/>
              <a:gd name="connsiteY15" fmla="*/ 1787216 h 2753024"/>
              <a:gd name="connsiteX16" fmla="*/ 817041 w 3589120"/>
              <a:gd name="connsiteY16" fmla="*/ 1686006 h 2753024"/>
              <a:gd name="connsiteX17" fmla="*/ 833302 w 3589120"/>
              <a:gd name="connsiteY17" fmla="*/ 1639972 h 2753024"/>
              <a:gd name="connsiteX18" fmla="*/ 905270 w 3589120"/>
              <a:gd name="connsiteY18" fmla="*/ 1444742 h 2753024"/>
              <a:gd name="connsiteX19" fmla="*/ 889049 w 3589120"/>
              <a:gd name="connsiteY19" fmla="*/ 1482047 h 2753024"/>
              <a:gd name="connsiteX20" fmla="*/ 856105 w 3589120"/>
              <a:gd name="connsiteY20" fmla="*/ 1575279 h 2753024"/>
              <a:gd name="connsiteX21" fmla="*/ 856901 w 3589120"/>
              <a:gd name="connsiteY21" fmla="*/ 1573168 h 2753024"/>
              <a:gd name="connsiteX22" fmla="*/ 889131 w 3589120"/>
              <a:gd name="connsiteY22" fmla="*/ 1481927 h 2753024"/>
              <a:gd name="connsiteX23" fmla="*/ 905109 w 3589120"/>
              <a:gd name="connsiteY23" fmla="*/ 1445170 h 2753024"/>
              <a:gd name="connsiteX24" fmla="*/ 1262382 w 3589120"/>
              <a:gd name="connsiteY24" fmla="*/ 0 h 2753024"/>
              <a:gd name="connsiteX25" fmla="*/ 2308377 w 3589120"/>
              <a:gd name="connsiteY25" fmla="*/ 276363 h 2753024"/>
              <a:gd name="connsiteX26" fmla="*/ 2707843 w 3589120"/>
              <a:gd name="connsiteY26" fmla="*/ 589514 h 2753024"/>
              <a:gd name="connsiteX27" fmla="*/ 2785874 w 3589120"/>
              <a:gd name="connsiteY27" fmla="*/ 722169 h 2753024"/>
              <a:gd name="connsiteX28" fmla="*/ 2891781 w 3589120"/>
              <a:gd name="connsiteY28" fmla="*/ 763642 h 2753024"/>
              <a:gd name="connsiteX29" fmla="*/ 3042037 w 3589120"/>
              <a:gd name="connsiteY29" fmla="*/ 829256 h 2753024"/>
              <a:gd name="connsiteX30" fmla="*/ 2309211 w 3589120"/>
              <a:gd name="connsiteY30" fmla="*/ 2625986 h 2753024"/>
              <a:gd name="connsiteX31" fmla="*/ 749870 w 3589120"/>
              <a:gd name="connsiteY31" fmla="*/ 2295775 h 2753024"/>
              <a:gd name="connsiteX32" fmla="*/ 741169 w 3589120"/>
              <a:gd name="connsiteY32" fmla="*/ 2200275 h 2753024"/>
              <a:gd name="connsiteX33" fmla="*/ 736832 w 3589120"/>
              <a:gd name="connsiteY33" fmla="*/ 2200275 h 2753024"/>
              <a:gd name="connsiteX34" fmla="*/ 737638 w 3589120"/>
              <a:gd name="connsiteY34" fmla="*/ 2161521 h 2753024"/>
              <a:gd name="connsiteX35" fmla="*/ 737554 w 3589120"/>
              <a:gd name="connsiteY35" fmla="*/ 2160603 h 2753024"/>
              <a:gd name="connsiteX36" fmla="*/ 736729 w 3589120"/>
              <a:gd name="connsiteY36" fmla="*/ 2200275 h 2753024"/>
              <a:gd name="connsiteX37" fmla="*/ 285411 w 3589120"/>
              <a:gd name="connsiteY37" fmla="*/ 632446 h 2753024"/>
              <a:gd name="connsiteX38" fmla="*/ 1262382 w 3589120"/>
              <a:gd name="connsiteY38" fmla="*/ 0 h 275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89120" h="2753024">
                <a:moveTo>
                  <a:pt x="747337" y="1998536"/>
                </a:moveTo>
                <a:lnTo>
                  <a:pt x="739949" y="2045417"/>
                </a:lnTo>
                <a:lnTo>
                  <a:pt x="738079" y="2135381"/>
                </a:lnTo>
                <a:lnTo>
                  <a:pt x="738226" y="2133196"/>
                </a:lnTo>
                <a:lnTo>
                  <a:pt x="740052" y="2045391"/>
                </a:lnTo>
                <a:lnTo>
                  <a:pt x="747265" y="1999600"/>
                </a:lnTo>
                <a:close/>
                <a:moveTo>
                  <a:pt x="780077" y="1824685"/>
                </a:moveTo>
                <a:lnTo>
                  <a:pt x="766970" y="1873952"/>
                </a:lnTo>
                <a:lnTo>
                  <a:pt x="750559" y="1978093"/>
                </a:lnTo>
                <a:lnTo>
                  <a:pt x="751081" y="1975379"/>
                </a:lnTo>
                <a:lnTo>
                  <a:pt x="767068" y="1873897"/>
                </a:lnTo>
                <a:lnTo>
                  <a:pt x="779869" y="1825767"/>
                </a:lnTo>
                <a:close/>
                <a:moveTo>
                  <a:pt x="833576" y="1639038"/>
                </a:moveTo>
                <a:lnTo>
                  <a:pt x="816949" y="1686092"/>
                </a:lnTo>
                <a:lnTo>
                  <a:pt x="789297" y="1790031"/>
                </a:lnTo>
                <a:lnTo>
                  <a:pt x="790122" y="1787216"/>
                </a:lnTo>
                <a:lnTo>
                  <a:pt x="817041" y="1686006"/>
                </a:lnTo>
                <a:lnTo>
                  <a:pt x="833302" y="1639972"/>
                </a:lnTo>
                <a:close/>
                <a:moveTo>
                  <a:pt x="905270" y="1444742"/>
                </a:moveTo>
                <a:lnTo>
                  <a:pt x="889049" y="1482047"/>
                </a:lnTo>
                <a:lnTo>
                  <a:pt x="856105" y="1575279"/>
                </a:lnTo>
                <a:lnTo>
                  <a:pt x="856901" y="1573168"/>
                </a:lnTo>
                <a:lnTo>
                  <a:pt x="889131" y="1481927"/>
                </a:lnTo>
                <a:lnTo>
                  <a:pt x="905109" y="1445170"/>
                </a:lnTo>
                <a:close/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479613" y="356083"/>
                  <a:pt x="2615008" y="462709"/>
                  <a:pt x="2707843" y="589514"/>
                </a:cubicBezTo>
                <a:lnTo>
                  <a:pt x="2785874" y="722169"/>
                </a:lnTo>
                <a:lnTo>
                  <a:pt x="2891781" y="763642"/>
                </a:lnTo>
                <a:cubicBezTo>
                  <a:pt x="2941804" y="784405"/>
                  <a:pt x="2991921" y="806332"/>
                  <a:pt x="3042037" y="829256"/>
                </a:cubicBezTo>
                <a:cubicBezTo>
                  <a:pt x="3849208" y="1196044"/>
                  <a:pt x="3886380" y="2221988"/>
                  <a:pt x="2309211" y="2625986"/>
                </a:cubicBezTo>
                <a:cubicBezTo>
                  <a:pt x="1323480" y="2881808"/>
                  <a:pt x="833518" y="2741023"/>
                  <a:pt x="749870" y="2295775"/>
                </a:cubicBezTo>
                <a:lnTo>
                  <a:pt x="741169" y="2200275"/>
                </a:lnTo>
                <a:lnTo>
                  <a:pt x="736832" y="2200275"/>
                </a:lnTo>
                <a:lnTo>
                  <a:pt x="737638" y="2161521"/>
                </a:lnTo>
                <a:lnTo>
                  <a:pt x="737554" y="2160603"/>
                </a:lnTo>
                <a:lnTo>
                  <a:pt x="736729" y="2200275"/>
                </a:ln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3FD8D605-8A50-4BAB-AA16-52DBAFE9E37F}"/>
              </a:ext>
            </a:extLst>
          </p:cNvPr>
          <p:cNvSpPr>
            <a:spLocks/>
          </p:cNvSpPr>
          <p:nvPr/>
        </p:nvSpPr>
        <p:spPr bwMode="auto">
          <a:xfrm>
            <a:off x="6562725" y="2264725"/>
            <a:ext cx="3462338" cy="2684463"/>
          </a:xfrm>
          <a:custGeom>
            <a:avLst/>
            <a:gdLst>
              <a:gd name="T0" fmla="*/ 112 w 652"/>
              <a:gd name="T1" fmla="*/ 157 h 505"/>
              <a:gd name="T2" fmla="*/ 493 w 652"/>
              <a:gd name="T3" fmla="*/ 90 h 505"/>
              <a:gd name="T4" fmla="*/ 355 w 652"/>
              <a:gd name="T5" fmla="*/ 428 h 505"/>
              <a:gd name="T6" fmla="*/ 112 w 652"/>
              <a:gd name="T7" fmla="*/ 15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2" h="505">
                <a:moveTo>
                  <a:pt x="112" y="157"/>
                </a:moveTo>
                <a:cubicBezTo>
                  <a:pt x="191" y="0"/>
                  <a:pt x="342" y="21"/>
                  <a:pt x="493" y="90"/>
                </a:cubicBezTo>
                <a:cubicBezTo>
                  <a:pt x="645" y="159"/>
                  <a:pt x="652" y="352"/>
                  <a:pt x="355" y="428"/>
                </a:cubicBezTo>
                <a:cubicBezTo>
                  <a:pt x="58" y="505"/>
                  <a:pt x="0" y="391"/>
                  <a:pt x="112" y="157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23A212B-B00D-4B7F-AD4E-4CA66B38A1D7}"/>
              </a:ext>
            </a:extLst>
          </p:cNvPr>
          <p:cNvSpPr>
            <a:spLocks/>
          </p:cNvSpPr>
          <p:nvPr/>
        </p:nvSpPr>
        <p:spPr bwMode="auto">
          <a:xfrm>
            <a:off x="6138683" y="1913888"/>
            <a:ext cx="2851777" cy="2200275"/>
          </a:xfrm>
          <a:custGeom>
            <a:avLst/>
            <a:gdLst>
              <a:gd name="connsiteX0" fmla="*/ 1262382 w 2851777"/>
              <a:gd name="connsiteY0" fmla="*/ 0 h 2200275"/>
              <a:gd name="connsiteX1" fmla="*/ 2308377 w 2851777"/>
              <a:gd name="connsiteY1" fmla="*/ 276363 h 2200275"/>
              <a:gd name="connsiteX2" fmla="*/ 2786243 w 2851777"/>
              <a:gd name="connsiteY2" fmla="*/ 722796 h 2200275"/>
              <a:gd name="connsiteX3" fmla="*/ 2786150 w 2851777"/>
              <a:gd name="connsiteY3" fmla="*/ 722763 h 2200275"/>
              <a:gd name="connsiteX4" fmla="*/ 2820705 w 2851777"/>
              <a:gd name="connsiteY4" fmla="*/ 809833 h 2200275"/>
              <a:gd name="connsiteX5" fmla="*/ 1570328 w 2851777"/>
              <a:gd name="connsiteY5" fmla="*/ 2072702 h 2200275"/>
              <a:gd name="connsiteX6" fmla="*/ 747450 w 2851777"/>
              <a:gd name="connsiteY6" fmla="*/ 2200275 h 2200275"/>
              <a:gd name="connsiteX7" fmla="*/ 736832 w 2851777"/>
              <a:gd name="connsiteY7" fmla="*/ 2200275 h 2200275"/>
              <a:gd name="connsiteX8" fmla="*/ 889131 w 2851777"/>
              <a:gd name="connsiteY8" fmla="*/ 1481927 h 2200275"/>
              <a:gd name="connsiteX9" fmla="*/ 985662 w 2851777"/>
              <a:gd name="connsiteY9" fmla="*/ 1259861 h 2200275"/>
              <a:gd name="connsiteX10" fmla="*/ 889049 w 2851777"/>
              <a:gd name="connsiteY10" fmla="*/ 1482047 h 2200275"/>
              <a:gd name="connsiteX11" fmla="*/ 736729 w 2851777"/>
              <a:gd name="connsiteY11" fmla="*/ 2200275 h 2200275"/>
              <a:gd name="connsiteX12" fmla="*/ 285411 w 2851777"/>
              <a:gd name="connsiteY12" fmla="*/ 632446 h 2200275"/>
              <a:gd name="connsiteX13" fmla="*/ 1262382 w 2851777"/>
              <a:gd name="connsiteY13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1777" h="2200275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5BECB0-3C72-421D-BBCA-5995E2215F6E}"/>
              </a:ext>
            </a:extLst>
          </p:cNvPr>
          <p:cNvGrpSpPr/>
          <p:nvPr/>
        </p:nvGrpSpPr>
        <p:grpSpPr>
          <a:xfrm>
            <a:off x="2166938" y="2152013"/>
            <a:ext cx="4321175" cy="1584325"/>
            <a:chOff x="2316163" y="2290763"/>
            <a:chExt cx="4321175" cy="1584325"/>
          </a:xfrm>
        </p:grpSpPr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4CDEB22B-416F-480F-951B-02607B3DE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0613" y="3854450"/>
              <a:ext cx="20638" cy="20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CA73BDBA-B10D-4F96-BDEC-A3FC1B081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3854450"/>
              <a:ext cx="20638" cy="20638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0 h 13"/>
                <a:gd name="T4" fmla="*/ 0 w 13"/>
                <a:gd name="T5" fmla="*/ 13 h 13"/>
                <a:gd name="T6" fmla="*/ 13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3" y="13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35DDEB4F-D363-41B4-BCB2-67175D36F5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163" y="2290763"/>
              <a:ext cx="4262438" cy="1584325"/>
            </a:xfrm>
            <a:custGeom>
              <a:avLst/>
              <a:gdLst>
                <a:gd name="T0" fmla="*/ 781 w 803"/>
                <a:gd name="T1" fmla="*/ 4 h 298"/>
                <a:gd name="T2" fmla="*/ 753 w 803"/>
                <a:gd name="T3" fmla="*/ 4 h 298"/>
                <a:gd name="T4" fmla="*/ 725 w 803"/>
                <a:gd name="T5" fmla="*/ 4 h 298"/>
                <a:gd name="T6" fmla="*/ 697 w 803"/>
                <a:gd name="T7" fmla="*/ 4 h 298"/>
                <a:gd name="T8" fmla="*/ 669 w 803"/>
                <a:gd name="T9" fmla="*/ 4 h 298"/>
                <a:gd name="T10" fmla="*/ 641 w 803"/>
                <a:gd name="T11" fmla="*/ 4 h 298"/>
                <a:gd name="T12" fmla="*/ 613 w 803"/>
                <a:gd name="T13" fmla="*/ 4 h 298"/>
                <a:gd name="T14" fmla="*/ 584 w 803"/>
                <a:gd name="T15" fmla="*/ 4 h 298"/>
                <a:gd name="T16" fmla="*/ 556 w 803"/>
                <a:gd name="T17" fmla="*/ 4 h 298"/>
                <a:gd name="T18" fmla="*/ 528 w 803"/>
                <a:gd name="T19" fmla="*/ 4 h 298"/>
                <a:gd name="T20" fmla="*/ 500 w 803"/>
                <a:gd name="T21" fmla="*/ 4 h 298"/>
                <a:gd name="T22" fmla="*/ 472 w 803"/>
                <a:gd name="T23" fmla="*/ 4 h 298"/>
                <a:gd name="T24" fmla="*/ 444 w 803"/>
                <a:gd name="T25" fmla="*/ 4 h 298"/>
                <a:gd name="T26" fmla="*/ 416 w 803"/>
                <a:gd name="T27" fmla="*/ 4 h 298"/>
                <a:gd name="T28" fmla="*/ 388 w 803"/>
                <a:gd name="T29" fmla="*/ 4 h 298"/>
                <a:gd name="T30" fmla="*/ 360 w 803"/>
                <a:gd name="T31" fmla="*/ 4 h 298"/>
                <a:gd name="T32" fmla="*/ 331 w 803"/>
                <a:gd name="T33" fmla="*/ 4 h 298"/>
                <a:gd name="T34" fmla="*/ 303 w 803"/>
                <a:gd name="T35" fmla="*/ 4 h 298"/>
                <a:gd name="T36" fmla="*/ 275 w 803"/>
                <a:gd name="T37" fmla="*/ 4 h 298"/>
                <a:gd name="T38" fmla="*/ 247 w 803"/>
                <a:gd name="T39" fmla="*/ 4 h 298"/>
                <a:gd name="T40" fmla="*/ 219 w 803"/>
                <a:gd name="T41" fmla="*/ 4 h 298"/>
                <a:gd name="T42" fmla="*/ 191 w 803"/>
                <a:gd name="T43" fmla="*/ 4 h 298"/>
                <a:gd name="T44" fmla="*/ 163 w 803"/>
                <a:gd name="T45" fmla="*/ 4 h 298"/>
                <a:gd name="T46" fmla="*/ 141 w 803"/>
                <a:gd name="T47" fmla="*/ 0 h 298"/>
                <a:gd name="T48" fmla="*/ 114 w 803"/>
                <a:gd name="T49" fmla="*/ 2 h 298"/>
                <a:gd name="T50" fmla="*/ 87 w 803"/>
                <a:gd name="T51" fmla="*/ 10 h 298"/>
                <a:gd name="T52" fmla="*/ 62 w 803"/>
                <a:gd name="T53" fmla="*/ 24 h 298"/>
                <a:gd name="T54" fmla="*/ 40 w 803"/>
                <a:gd name="T55" fmla="*/ 42 h 298"/>
                <a:gd name="T56" fmla="*/ 22 w 803"/>
                <a:gd name="T57" fmla="*/ 64 h 298"/>
                <a:gd name="T58" fmla="*/ 9 w 803"/>
                <a:gd name="T59" fmla="*/ 89 h 298"/>
                <a:gd name="T60" fmla="*/ 2 w 803"/>
                <a:gd name="T61" fmla="*/ 117 h 298"/>
                <a:gd name="T62" fmla="*/ 0 w 803"/>
                <a:gd name="T63" fmla="*/ 145 h 298"/>
                <a:gd name="T64" fmla="*/ 1 w 803"/>
                <a:gd name="T65" fmla="*/ 173 h 298"/>
                <a:gd name="T66" fmla="*/ 7 w 803"/>
                <a:gd name="T67" fmla="*/ 201 h 298"/>
                <a:gd name="T68" fmla="*/ 18 w 803"/>
                <a:gd name="T69" fmla="*/ 227 h 298"/>
                <a:gd name="T70" fmla="*/ 35 w 803"/>
                <a:gd name="T71" fmla="*/ 250 h 298"/>
                <a:gd name="T72" fmla="*/ 56 w 803"/>
                <a:gd name="T73" fmla="*/ 269 h 298"/>
                <a:gd name="T74" fmla="*/ 80 w 803"/>
                <a:gd name="T75" fmla="*/ 284 h 298"/>
                <a:gd name="T76" fmla="*/ 107 w 803"/>
                <a:gd name="T77" fmla="*/ 294 h 298"/>
                <a:gd name="T78" fmla="*/ 135 w 803"/>
                <a:gd name="T79" fmla="*/ 294 h 298"/>
                <a:gd name="T80" fmla="*/ 171 w 803"/>
                <a:gd name="T81" fmla="*/ 294 h 298"/>
                <a:gd name="T82" fmla="*/ 200 w 803"/>
                <a:gd name="T83" fmla="*/ 294 h 298"/>
                <a:gd name="T84" fmla="*/ 228 w 803"/>
                <a:gd name="T85" fmla="*/ 294 h 298"/>
                <a:gd name="T86" fmla="*/ 256 w 803"/>
                <a:gd name="T87" fmla="*/ 294 h 298"/>
                <a:gd name="T88" fmla="*/ 284 w 803"/>
                <a:gd name="T89" fmla="*/ 294 h 298"/>
                <a:gd name="T90" fmla="*/ 312 w 803"/>
                <a:gd name="T91" fmla="*/ 294 h 298"/>
                <a:gd name="T92" fmla="*/ 340 w 803"/>
                <a:gd name="T93" fmla="*/ 294 h 298"/>
                <a:gd name="T94" fmla="*/ 368 w 803"/>
                <a:gd name="T95" fmla="*/ 294 h 298"/>
                <a:gd name="T96" fmla="*/ 396 w 803"/>
                <a:gd name="T97" fmla="*/ 294 h 298"/>
                <a:gd name="T98" fmla="*/ 424 w 803"/>
                <a:gd name="T99" fmla="*/ 294 h 298"/>
                <a:gd name="T100" fmla="*/ 453 w 803"/>
                <a:gd name="T101" fmla="*/ 294 h 298"/>
                <a:gd name="T102" fmla="*/ 481 w 803"/>
                <a:gd name="T103" fmla="*/ 294 h 298"/>
                <a:gd name="T104" fmla="*/ 509 w 803"/>
                <a:gd name="T105" fmla="*/ 294 h 298"/>
                <a:gd name="T106" fmla="*/ 537 w 803"/>
                <a:gd name="T107" fmla="*/ 294 h 298"/>
                <a:gd name="T108" fmla="*/ 565 w 803"/>
                <a:gd name="T109" fmla="*/ 294 h 298"/>
                <a:gd name="T110" fmla="*/ 593 w 803"/>
                <a:gd name="T111" fmla="*/ 294 h 298"/>
                <a:gd name="T112" fmla="*/ 621 w 803"/>
                <a:gd name="T113" fmla="*/ 294 h 298"/>
                <a:gd name="T114" fmla="*/ 649 w 803"/>
                <a:gd name="T115" fmla="*/ 294 h 298"/>
                <a:gd name="T116" fmla="*/ 677 w 803"/>
                <a:gd name="T117" fmla="*/ 294 h 298"/>
                <a:gd name="T118" fmla="*/ 705 w 803"/>
                <a:gd name="T119" fmla="*/ 29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3" h="298">
                  <a:moveTo>
                    <a:pt x="795" y="4"/>
                  </a:moveTo>
                  <a:cubicBezTo>
                    <a:pt x="803" y="4"/>
                    <a:pt x="803" y="4"/>
                    <a:pt x="803" y="4"/>
                  </a:cubicBezTo>
                  <a:cubicBezTo>
                    <a:pt x="803" y="0"/>
                    <a:pt x="803" y="0"/>
                    <a:pt x="803" y="0"/>
                  </a:cubicBezTo>
                  <a:cubicBezTo>
                    <a:pt x="795" y="0"/>
                    <a:pt x="795" y="0"/>
                    <a:pt x="795" y="0"/>
                  </a:cubicBezTo>
                  <a:lnTo>
                    <a:pt x="795" y="4"/>
                  </a:lnTo>
                  <a:close/>
                  <a:moveTo>
                    <a:pt x="781" y="4"/>
                  </a:moveTo>
                  <a:cubicBezTo>
                    <a:pt x="789" y="4"/>
                    <a:pt x="789" y="4"/>
                    <a:pt x="789" y="4"/>
                  </a:cubicBezTo>
                  <a:cubicBezTo>
                    <a:pt x="789" y="0"/>
                    <a:pt x="789" y="0"/>
                    <a:pt x="789" y="0"/>
                  </a:cubicBezTo>
                  <a:cubicBezTo>
                    <a:pt x="781" y="0"/>
                    <a:pt x="781" y="0"/>
                    <a:pt x="781" y="0"/>
                  </a:cubicBezTo>
                  <a:lnTo>
                    <a:pt x="781" y="4"/>
                  </a:lnTo>
                  <a:close/>
                  <a:moveTo>
                    <a:pt x="767" y="4"/>
                  </a:moveTo>
                  <a:cubicBezTo>
                    <a:pt x="775" y="4"/>
                    <a:pt x="775" y="4"/>
                    <a:pt x="775" y="4"/>
                  </a:cubicBezTo>
                  <a:cubicBezTo>
                    <a:pt x="775" y="0"/>
                    <a:pt x="775" y="0"/>
                    <a:pt x="775" y="0"/>
                  </a:cubicBezTo>
                  <a:cubicBezTo>
                    <a:pt x="767" y="0"/>
                    <a:pt x="767" y="0"/>
                    <a:pt x="767" y="0"/>
                  </a:cubicBezTo>
                  <a:lnTo>
                    <a:pt x="767" y="4"/>
                  </a:lnTo>
                  <a:close/>
                  <a:moveTo>
                    <a:pt x="753" y="4"/>
                  </a:moveTo>
                  <a:cubicBezTo>
                    <a:pt x="761" y="4"/>
                    <a:pt x="761" y="4"/>
                    <a:pt x="761" y="4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53" y="0"/>
                    <a:pt x="753" y="0"/>
                    <a:pt x="753" y="0"/>
                  </a:cubicBezTo>
                  <a:lnTo>
                    <a:pt x="753" y="4"/>
                  </a:lnTo>
                  <a:close/>
                  <a:moveTo>
                    <a:pt x="739" y="4"/>
                  </a:moveTo>
                  <a:cubicBezTo>
                    <a:pt x="747" y="4"/>
                    <a:pt x="747" y="4"/>
                    <a:pt x="747" y="4"/>
                  </a:cubicBezTo>
                  <a:cubicBezTo>
                    <a:pt x="747" y="0"/>
                    <a:pt x="747" y="0"/>
                    <a:pt x="747" y="0"/>
                  </a:cubicBezTo>
                  <a:cubicBezTo>
                    <a:pt x="739" y="0"/>
                    <a:pt x="739" y="0"/>
                    <a:pt x="739" y="0"/>
                  </a:cubicBezTo>
                  <a:lnTo>
                    <a:pt x="739" y="4"/>
                  </a:lnTo>
                  <a:close/>
                  <a:moveTo>
                    <a:pt x="725" y="4"/>
                  </a:moveTo>
                  <a:cubicBezTo>
                    <a:pt x="733" y="4"/>
                    <a:pt x="733" y="4"/>
                    <a:pt x="733" y="4"/>
                  </a:cubicBezTo>
                  <a:cubicBezTo>
                    <a:pt x="733" y="0"/>
                    <a:pt x="733" y="0"/>
                    <a:pt x="733" y="0"/>
                  </a:cubicBezTo>
                  <a:cubicBezTo>
                    <a:pt x="725" y="0"/>
                    <a:pt x="725" y="0"/>
                    <a:pt x="725" y="0"/>
                  </a:cubicBezTo>
                  <a:lnTo>
                    <a:pt x="725" y="4"/>
                  </a:lnTo>
                  <a:close/>
                  <a:moveTo>
                    <a:pt x="711" y="4"/>
                  </a:moveTo>
                  <a:cubicBezTo>
                    <a:pt x="719" y="4"/>
                    <a:pt x="719" y="4"/>
                    <a:pt x="719" y="4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11" y="0"/>
                    <a:pt x="711" y="0"/>
                    <a:pt x="711" y="0"/>
                  </a:cubicBezTo>
                  <a:lnTo>
                    <a:pt x="711" y="4"/>
                  </a:lnTo>
                  <a:close/>
                  <a:moveTo>
                    <a:pt x="697" y="4"/>
                  </a:moveTo>
                  <a:cubicBezTo>
                    <a:pt x="705" y="4"/>
                    <a:pt x="705" y="4"/>
                    <a:pt x="705" y="4"/>
                  </a:cubicBezTo>
                  <a:cubicBezTo>
                    <a:pt x="705" y="0"/>
                    <a:pt x="705" y="0"/>
                    <a:pt x="705" y="0"/>
                  </a:cubicBezTo>
                  <a:cubicBezTo>
                    <a:pt x="697" y="0"/>
                    <a:pt x="697" y="0"/>
                    <a:pt x="697" y="0"/>
                  </a:cubicBezTo>
                  <a:lnTo>
                    <a:pt x="697" y="4"/>
                  </a:lnTo>
                  <a:close/>
                  <a:moveTo>
                    <a:pt x="683" y="4"/>
                  </a:moveTo>
                  <a:cubicBezTo>
                    <a:pt x="691" y="4"/>
                    <a:pt x="691" y="4"/>
                    <a:pt x="691" y="4"/>
                  </a:cubicBezTo>
                  <a:cubicBezTo>
                    <a:pt x="691" y="0"/>
                    <a:pt x="691" y="0"/>
                    <a:pt x="691" y="0"/>
                  </a:cubicBezTo>
                  <a:cubicBezTo>
                    <a:pt x="683" y="0"/>
                    <a:pt x="683" y="0"/>
                    <a:pt x="683" y="0"/>
                  </a:cubicBezTo>
                  <a:lnTo>
                    <a:pt x="683" y="4"/>
                  </a:lnTo>
                  <a:close/>
                  <a:moveTo>
                    <a:pt x="669" y="4"/>
                  </a:moveTo>
                  <a:cubicBezTo>
                    <a:pt x="677" y="4"/>
                    <a:pt x="677" y="4"/>
                    <a:pt x="677" y="4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69" y="0"/>
                    <a:pt x="669" y="0"/>
                    <a:pt x="669" y="0"/>
                  </a:cubicBezTo>
                  <a:lnTo>
                    <a:pt x="669" y="4"/>
                  </a:lnTo>
                  <a:close/>
                  <a:moveTo>
                    <a:pt x="655" y="4"/>
                  </a:moveTo>
                  <a:cubicBezTo>
                    <a:pt x="663" y="4"/>
                    <a:pt x="663" y="4"/>
                    <a:pt x="663" y="4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55" y="0"/>
                    <a:pt x="655" y="0"/>
                    <a:pt x="655" y="0"/>
                  </a:cubicBezTo>
                  <a:lnTo>
                    <a:pt x="655" y="4"/>
                  </a:lnTo>
                  <a:close/>
                  <a:moveTo>
                    <a:pt x="641" y="4"/>
                  </a:moveTo>
                  <a:cubicBezTo>
                    <a:pt x="649" y="4"/>
                    <a:pt x="649" y="4"/>
                    <a:pt x="649" y="4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641" y="0"/>
                    <a:pt x="641" y="0"/>
                    <a:pt x="641" y="0"/>
                  </a:cubicBezTo>
                  <a:lnTo>
                    <a:pt x="641" y="4"/>
                  </a:lnTo>
                  <a:close/>
                  <a:moveTo>
                    <a:pt x="627" y="4"/>
                  </a:moveTo>
                  <a:cubicBezTo>
                    <a:pt x="635" y="4"/>
                    <a:pt x="635" y="4"/>
                    <a:pt x="635" y="4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27" y="0"/>
                    <a:pt x="627" y="0"/>
                    <a:pt x="627" y="0"/>
                  </a:cubicBezTo>
                  <a:lnTo>
                    <a:pt x="627" y="4"/>
                  </a:lnTo>
                  <a:close/>
                  <a:moveTo>
                    <a:pt x="613" y="4"/>
                  </a:moveTo>
                  <a:cubicBezTo>
                    <a:pt x="621" y="4"/>
                    <a:pt x="621" y="4"/>
                    <a:pt x="621" y="4"/>
                  </a:cubicBezTo>
                  <a:cubicBezTo>
                    <a:pt x="621" y="0"/>
                    <a:pt x="621" y="0"/>
                    <a:pt x="621" y="0"/>
                  </a:cubicBezTo>
                  <a:cubicBezTo>
                    <a:pt x="613" y="0"/>
                    <a:pt x="613" y="0"/>
                    <a:pt x="613" y="0"/>
                  </a:cubicBezTo>
                  <a:lnTo>
                    <a:pt x="613" y="4"/>
                  </a:lnTo>
                  <a:close/>
                  <a:moveTo>
                    <a:pt x="598" y="4"/>
                  </a:moveTo>
                  <a:cubicBezTo>
                    <a:pt x="606" y="4"/>
                    <a:pt x="606" y="4"/>
                    <a:pt x="606" y="4"/>
                  </a:cubicBezTo>
                  <a:cubicBezTo>
                    <a:pt x="606" y="0"/>
                    <a:pt x="606" y="0"/>
                    <a:pt x="606" y="0"/>
                  </a:cubicBezTo>
                  <a:cubicBezTo>
                    <a:pt x="598" y="0"/>
                    <a:pt x="598" y="0"/>
                    <a:pt x="598" y="0"/>
                  </a:cubicBezTo>
                  <a:lnTo>
                    <a:pt x="598" y="4"/>
                  </a:lnTo>
                  <a:close/>
                  <a:moveTo>
                    <a:pt x="584" y="4"/>
                  </a:moveTo>
                  <a:cubicBezTo>
                    <a:pt x="592" y="4"/>
                    <a:pt x="592" y="4"/>
                    <a:pt x="592" y="4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84" y="0"/>
                    <a:pt x="584" y="0"/>
                    <a:pt x="584" y="0"/>
                  </a:cubicBezTo>
                  <a:lnTo>
                    <a:pt x="584" y="4"/>
                  </a:lnTo>
                  <a:close/>
                  <a:moveTo>
                    <a:pt x="570" y="4"/>
                  </a:moveTo>
                  <a:cubicBezTo>
                    <a:pt x="578" y="4"/>
                    <a:pt x="578" y="4"/>
                    <a:pt x="578" y="4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0"/>
                    <a:pt x="570" y="0"/>
                    <a:pt x="570" y="0"/>
                  </a:cubicBezTo>
                  <a:lnTo>
                    <a:pt x="570" y="4"/>
                  </a:lnTo>
                  <a:close/>
                  <a:moveTo>
                    <a:pt x="556" y="4"/>
                  </a:moveTo>
                  <a:cubicBezTo>
                    <a:pt x="564" y="4"/>
                    <a:pt x="564" y="4"/>
                    <a:pt x="564" y="4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56" y="0"/>
                    <a:pt x="556" y="0"/>
                    <a:pt x="556" y="0"/>
                  </a:cubicBezTo>
                  <a:lnTo>
                    <a:pt x="556" y="4"/>
                  </a:lnTo>
                  <a:close/>
                  <a:moveTo>
                    <a:pt x="542" y="4"/>
                  </a:moveTo>
                  <a:cubicBezTo>
                    <a:pt x="550" y="4"/>
                    <a:pt x="550" y="4"/>
                    <a:pt x="550" y="4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42" y="0"/>
                    <a:pt x="542" y="0"/>
                    <a:pt x="542" y="0"/>
                  </a:cubicBezTo>
                  <a:lnTo>
                    <a:pt x="542" y="4"/>
                  </a:lnTo>
                  <a:close/>
                  <a:moveTo>
                    <a:pt x="528" y="4"/>
                  </a:moveTo>
                  <a:cubicBezTo>
                    <a:pt x="536" y="4"/>
                    <a:pt x="536" y="4"/>
                    <a:pt x="536" y="4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28" y="0"/>
                    <a:pt x="528" y="0"/>
                    <a:pt x="528" y="0"/>
                  </a:cubicBezTo>
                  <a:lnTo>
                    <a:pt x="528" y="4"/>
                  </a:lnTo>
                  <a:close/>
                  <a:moveTo>
                    <a:pt x="514" y="4"/>
                  </a:moveTo>
                  <a:cubicBezTo>
                    <a:pt x="522" y="4"/>
                    <a:pt x="522" y="4"/>
                    <a:pt x="522" y="4"/>
                  </a:cubicBezTo>
                  <a:cubicBezTo>
                    <a:pt x="522" y="0"/>
                    <a:pt x="522" y="0"/>
                    <a:pt x="522" y="0"/>
                  </a:cubicBezTo>
                  <a:cubicBezTo>
                    <a:pt x="514" y="0"/>
                    <a:pt x="514" y="0"/>
                    <a:pt x="514" y="0"/>
                  </a:cubicBezTo>
                  <a:lnTo>
                    <a:pt x="514" y="4"/>
                  </a:lnTo>
                  <a:close/>
                  <a:moveTo>
                    <a:pt x="500" y="4"/>
                  </a:moveTo>
                  <a:cubicBezTo>
                    <a:pt x="508" y="4"/>
                    <a:pt x="508" y="4"/>
                    <a:pt x="508" y="4"/>
                  </a:cubicBezTo>
                  <a:cubicBezTo>
                    <a:pt x="508" y="0"/>
                    <a:pt x="508" y="0"/>
                    <a:pt x="508" y="0"/>
                  </a:cubicBezTo>
                  <a:cubicBezTo>
                    <a:pt x="500" y="0"/>
                    <a:pt x="500" y="0"/>
                    <a:pt x="500" y="0"/>
                  </a:cubicBezTo>
                  <a:lnTo>
                    <a:pt x="500" y="4"/>
                  </a:lnTo>
                  <a:close/>
                  <a:moveTo>
                    <a:pt x="486" y="4"/>
                  </a:moveTo>
                  <a:cubicBezTo>
                    <a:pt x="494" y="4"/>
                    <a:pt x="494" y="4"/>
                    <a:pt x="494" y="4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486" y="0"/>
                    <a:pt x="486" y="0"/>
                    <a:pt x="486" y="0"/>
                  </a:cubicBezTo>
                  <a:lnTo>
                    <a:pt x="486" y="4"/>
                  </a:lnTo>
                  <a:close/>
                  <a:moveTo>
                    <a:pt x="472" y="4"/>
                  </a:moveTo>
                  <a:cubicBezTo>
                    <a:pt x="480" y="4"/>
                    <a:pt x="480" y="4"/>
                    <a:pt x="480" y="4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72" y="0"/>
                    <a:pt x="472" y="0"/>
                    <a:pt x="472" y="0"/>
                  </a:cubicBezTo>
                  <a:lnTo>
                    <a:pt x="472" y="4"/>
                  </a:lnTo>
                  <a:close/>
                  <a:moveTo>
                    <a:pt x="458" y="4"/>
                  </a:moveTo>
                  <a:cubicBezTo>
                    <a:pt x="466" y="4"/>
                    <a:pt x="466" y="4"/>
                    <a:pt x="466" y="4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58" y="0"/>
                    <a:pt x="458" y="0"/>
                    <a:pt x="458" y="0"/>
                  </a:cubicBezTo>
                  <a:lnTo>
                    <a:pt x="458" y="4"/>
                  </a:lnTo>
                  <a:close/>
                  <a:moveTo>
                    <a:pt x="444" y="4"/>
                  </a:moveTo>
                  <a:cubicBezTo>
                    <a:pt x="452" y="4"/>
                    <a:pt x="452" y="4"/>
                    <a:pt x="452" y="4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44" y="0"/>
                    <a:pt x="444" y="0"/>
                    <a:pt x="444" y="0"/>
                  </a:cubicBezTo>
                  <a:lnTo>
                    <a:pt x="444" y="4"/>
                  </a:lnTo>
                  <a:close/>
                  <a:moveTo>
                    <a:pt x="430" y="4"/>
                  </a:moveTo>
                  <a:cubicBezTo>
                    <a:pt x="438" y="4"/>
                    <a:pt x="438" y="4"/>
                    <a:pt x="438" y="4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0" y="0"/>
                    <a:pt x="430" y="0"/>
                    <a:pt x="430" y="0"/>
                  </a:cubicBezTo>
                  <a:lnTo>
                    <a:pt x="430" y="4"/>
                  </a:lnTo>
                  <a:close/>
                  <a:moveTo>
                    <a:pt x="416" y="4"/>
                  </a:moveTo>
                  <a:cubicBezTo>
                    <a:pt x="424" y="4"/>
                    <a:pt x="424" y="4"/>
                    <a:pt x="424" y="4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16" y="0"/>
                    <a:pt x="416" y="0"/>
                    <a:pt x="416" y="0"/>
                  </a:cubicBezTo>
                  <a:lnTo>
                    <a:pt x="416" y="4"/>
                  </a:lnTo>
                  <a:close/>
                  <a:moveTo>
                    <a:pt x="402" y="4"/>
                  </a:moveTo>
                  <a:cubicBezTo>
                    <a:pt x="410" y="4"/>
                    <a:pt x="410" y="4"/>
                    <a:pt x="410" y="4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02" y="0"/>
                    <a:pt x="402" y="0"/>
                    <a:pt x="402" y="0"/>
                  </a:cubicBezTo>
                  <a:lnTo>
                    <a:pt x="402" y="4"/>
                  </a:lnTo>
                  <a:close/>
                  <a:moveTo>
                    <a:pt x="388" y="4"/>
                  </a:moveTo>
                  <a:cubicBezTo>
                    <a:pt x="396" y="4"/>
                    <a:pt x="396" y="4"/>
                    <a:pt x="396" y="4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88" y="0"/>
                    <a:pt x="388" y="0"/>
                    <a:pt x="388" y="0"/>
                  </a:cubicBezTo>
                  <a:lnTo>
                    <a:pt x="388" y="4"/>
                  </a:lnTo>
                  <a:close/>
                  <a:moveTo>
                    <a:pt x="374" y="4"/>
                  </a:moveTo>
                  <a:cubicBezTo>
                    <a:pt x="382" y="4"/>
                    <a:pt x="382" y="4"/>
                    <a:pt x="382" y="4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74" y="0"/>
                    <a:pt x="374" y="0"/>
                    <a:pt x="374" y="0"/>
                  </a:cubicBezTo>
                  <a:lnTo>
                    <a:pt x="374" y="4"/>
                  </a:lnTo>
                  <a:close/>
                  <a:moveTo>
                    <a:pt x="360" y="4"/>
                  </a:moveTo>
                  <a:cubicBezTo>
                    <a:pt x="368" y="4"/>
                    <a:pt x="368" y="4"/>
                    <a:pt x="368" y="4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0" y="0"/>
                    <a:pt x="360" y="0"/>
                    <a:pt x="360" y="0"/>
                  </a:cubicBezTo>
                  <a:lnTo>
                    <a:pt x="360" y="4"/>
                  </a:lnTo>
                  <a:close/>
                  <a:moveTo>
                    <a:pt x="345" y="4"/>
                  </a:moveTo>
                  <a:cubicBezTo>
                    <a:pt x="354" y="4"/>
                    <a:pt x="354" y="4"/>
                    <a:pt x="354" y="4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5" y="0"/>
                    <a:pt x="345" y="0"/>
                    <a:pt x="345" y="0"/>
                  </a:cubicBezTo>
                  <a:lnTo>
                    <a:pt x="345" y="4"/>
                  </a:lnTo>
                  <a:close/>
                  <a:moveTo>
                    <a:pt x="331" y="4"/>
                  </a:moveTo>
                  <a:cubicBezTo>
                    <a:pt x="339" y="4"/>
                    <a:pt x="339" y="4"/>
                    <a:pt x="339" y="4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31" y="0"/>
                    <a:pt x="331" y="0"/>
                    <a:pt x="331" y="0"/>
                  </a:cubicBezTo>
                  <a:lnTo>
                    <a:pt x="331" y="4"/>
                  </a:lnTo>
                  <a:close/>
                  <a:moveTo>
                    <a:pt x="317" y="4"/>
                  </a:moveTo>
                  <a:cubicBezTo>
                    <a:pt x="325" y="4"/>
                    <a:pt x="325" y="4"/>
                    <a:pt x="325" y="4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17" y="0"/>
                    <a:pt x="317" y="0"/>
                    <a:pt x="317" y="0"/>
                  </a:cubicBezTo>
                  <a:lnTo>
                    <a:pt x="317" y="4"/>
                  </a:lnTo>
                  <a:close/>
                  <a:moveTo>
                    <a:pt x="303" y="4"/>
                  </a:moveTo>
                  <a:cubicBezTo>
                    <a:pt x="311" y="4"/>
                    <a:pt x="311" y="4"/>
                    <a:pt x="311" y="4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03" y="0"/>
                    <a:pt x="303" y="0"/>
                    <a:pt x="303" y="0"/>
                  </a:cubicBezTo>
                  <a:lnTo>
                    <a:pt x="303" y="4"/>
                  </a:lnTo>
                  <a:close/>
                  <a:moveTo>
                    <a:pt x="289" y="4"/>
                  </a:moveTo>
                  <a:cubicBezTo>
                    <a:pt x="297" y="4"/>
                    <a:pt x="297" y="4"/>
                    <a:pt x="297" y="4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89" y="0"/>
                    <a:pt x="289" y="0"/>
                    <a:pt x="289" y="0"/>
                  </a:cubicBezTo>
                  <a:lnTo>
                    <a:pt x="289" y="4"/>
                  </a:lnTo>
                  <a:close/>
                  <a:moveTo>
                    <a:pt x="275" y="4"/>
                  </a:moveTo>
                  <a:cubicBezTo>
                    <a:pt x="283" y="4"/>
                    <a:pt x="283" y="4"/>
                    <a:pt x="283" y="4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5" y="0"/>
                    <a:pt x="275" y="0"/>
                    <a:pt x="275" y="0"/>
                  </a:cubicBezTo>
                  <a:lnTo>
                    <a:pt x="275" y="4"/>
                  </a:lnTo>
                  <a:close/>
                  <a:moveTo>
                    <a:pt x="261" y="4"/>
                  </a:moveTo>
                  <a:cubicBezTo>
                    <a:pt x="269" y="4"/>
                    <a:pt x="269" y="4"/>
                    <a:pt x="269" y="4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1" y="0"/>
                    <a:pt x="261" y="0"/>
                    <a:pt x="261" y="0"/>
                  </a:cubicBezTo>
                  <a:lnTo>
                    <a:pt x="261" y="4"/>
                  </a:lnTo>
                  <a:close/>
                  <a:moveTo>
                    <a:pt x="247" y="4"/>
                  </a:moveTo>
                  <a:cubicBezTo>
                    <a:pt x="255" y="4"/>
                    <a:pt x="255" y="4"/>
                    <a:pt x="255" y="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4"/>
                  </a:lnTo>
                  <a:close/>
                  <a:moveTo>
                    <a:pt x="233" y="4"/>
                  </a:moveTo>
                  <a:cubicBezTo>
                    <a:pt x="241" y="4"/>
                    <a:pt x="241" y="4"/>
                    <a:pt x="241" y="4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233" y="4"/>
                  </a:lnTo>
                  <a:close/>
                  <a:moveTo>
                    <a:pt x="219" y="4"/>
                  </a:moveTo>
                  <a:cubicBezTo>
                    <a:pt x="227" y="4"/>
                    <a:pt x="227" y="4"/>
                    <a:pt x="227" y="4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219" y="4"/>
                  </a:lnTo>
                  <a:close/>
                  <a:moveTo>
                    <a:pt x="205" y="4"/>
                  </a:moveTo>
                  <a:cubicBezTo>
                    <a:pt x="213" y="4"/>
                    <a:pt x="213" y="4"/>
                    <a:pt x="213" y="4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05" y="0"/>
                    <a:pt x="205" y="0"/>
                    <a:pt x="205" y="0"/>
                  </a:cubicBezTo>
                  <a:lnTo>
                    <a:pt x="205" y="4"/>
                  </a:lnTo>
                  <a:close/>
                  <a:moveTo>
                    <a:pt x="191" y="4"/>
                  </a:moveTo>
                  <a:cubicBezTo>
                    <a:pt x="199" y="4"/>
                    <a:pt x="199" y="4"/>
                    <a:pt x="199" y="4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91" y="4"/>
                  </a:lnTo>
                  <a:close/>
                  <a:moveTo>
                    <a:pt x="177" y="4"/>
                  </a:moveTo>
                  <a:cubicBezTo>
                    <a:pt x="185" y="4"/>
                    <a:pt x="185" y="4"/>
                    <a:pt x="185" y="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77" y="4"/>
                  </a:lnTo>
                  <a:close/>
                  <a:moveTo>
                    <a:pt x="163" y="4"/>
                  </a:moveTo>
                  <a:cubicBezTo>
                    <a:pt x="171" y="4"/>
                    <a:pt x="171" y="4"/>
                    <a:pt x="171" y="4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163" y="4"/>
                  </a:lnTo>
                  <a:close/>
                  <a:moveTo>
                    <a:pt x="149" y="4"/>
                  </a:moveTo>
                  <a:cubicBezTo>
                    <a:pt x="157" y="4"/>
                    <a:pt x="157" y="4"/>
                    <a:pt x="157" y="4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149" y="4"/>
                  </a:lnTo>
                  <a:close/>
                  <a:moveTo>
                    <a:pt x="135" y="4"/>
                  </a:moveTo>
                  <a:cubicBezTo>
                    <a:pt x="137" y="4"/>
                    <a:pt x="139" y="4"/>
                    <a:pt x="141" y="4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9" y="0"/>
                    <a:pt x="137" y="0"/>
                    <a:pt x="135" y="0"/>
                  </a:cubicBezTo>
                  <a:lnTo>
                    <a:pt x="135" y="4"/>
                  </a:lnTo>
                  <a:close/>
                  <a:moveTo>
                    <a:pt x="121" y="5"/>
                  </a:moveTo>
                  <a:cubicBezTo>
                    <a:pt x="124" y="5"/>
                    <a:pt x="126" y="4"/>
                    <a:pt x="129" y="4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6" y="0"/>
                    <a:pt x="123" y="1"/>
                    <a:pt x="120" y="1"/>
                  </a:cubicBezTo>
                  <a:lnTo>
                    <a:pt x="121" y="5"/>
                  </a:lnTo>
                  <a:close/>
                  <a:moveTo>
                    <a:pt x="107" y="8"/>
                  </a:moveTo>
                  <a:cubicBezTo>
                    <a:pt x="110" y="7"/>
                    <a:pt x="113" y="6"/>
                    <a:pt x="115" y="6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2" y="3"/>
                    <a:pt x="109" y="3"/>
                    <a:pt x="106" y="4"/>
                  </a:cubicBezTo>
                  <a:lnTo>
                    <a:pt x="107" y="8"/>
                  </a:lnTo>
                  <a:close/>
                  <a:moveTo>
                    <a:pt x="94" y="12"/>
                  </a:moveTo>
                  <a:cubicBezTo>
                    <a:pt x="97" y="11"/>
                    <a:pt x="99" y="10"/>
                    <a:pt x="102" y="9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6"/>
                    <a:pt x="95" y="7"/>
                    <a:pt x="93" y="8"/>
                  </a:cubicBezTo>
                  <a:lnTo>
                    <a:pt x="94" y="12"/>
                  </a:lnTo>
                  <a:close/>
                  <a:moveTo>
                    <a:pt x="81" y="17"/>
                  </a:moveTo>
                  <a:cubicBezTo>
                    <a:pt x="84" y="16"/>
                    <a:pt x="86" y="15"/>
                    <a:pt x="89" y="1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5" y="11"/>
                    <a:pt x="82" y="12"/>
                    <a:pt x="80" y="13"/>
                  </a:cubicBezTo>
                  <a:lnTo>
                    <a:pt x="81" y="17"/>
                  </a:lnTo>
                  <a:close/>
                  <a:moveTo>
                    <a:pt x="69" y="24"/>
                  </a:moveTo>
                  <a:cubicBezTo>
                    <a:pt x="72" y="22"/>
                    <a:pt x="74" y="21"/>
                    <a:pt x="76" y="2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8"/>
                    <a:pt x="70" y="19"/>
                    <a:pt x="67" y="20"/>
                  </a:cubicBezTo>
                  <a:lnTo>
                    <a:pt x="69" y="24"/>
                  </a:lnTo>
                  <a:close/>
                  <a:moveTo>
                    <a:pt x="58" y="32"/>
                  </a:moveTo>
                  <a:cubicBezTo>
                    <a:pt x="60" y="30"/>
                    <a:pt x="62" y="28"/>
                    <a:pt x="64" y="27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0" y="25"/>
                    <a:pt x="58" y="27"/>
                    <a:pt x="55" y="28"/>
                  </a:cubicBezTo>
                  <a:cubicBezTo>
                    <a:pt x="58" y="32"/>
                    <a:pt x="58" y="32"/>
                    <a:pt x="58" y="32"/>
                  </a:cubicBezTo>
                  <a:close/>
                  <a:moveTo>
                    <a:pt x="47" y="40"/>
                  </a:moveTo>
                  <a:cubicBezTo>
                    <a:pt x="49" y="39"/>
                    <a:pt x="51" y="37"/>
                    <a:pt x="53" y="35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9" y="34"/>
                    <a:pt x="47" y="36"/>
                    <a:pt x="45" y="38"/>
                  </a:cubicBezTo>
                  <a:lnTo>
                    <a:pt x="47" y="40"/>
                  </a:lnTo>
                  <a:close/>
                  <a:moveTo>
                    <a:pt x="38" y="50"/>
                  </a:moveTo>
                  <a:cubicBezTo>
                    <a:pt x="39" y="48"/>
                    <a:pt x="41" y="46"/>
                    <a:pt x="43" y="45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8" y="44"/>
                    <a:pt x="36" y="46"/>
                    <a:pt x="35" y="48"/>
                  </a:cubicBezTo>
                  <a:lnTo>
                    <a:pt x="38" y="50"/>
                  </a:lnTo>
                  <a:close/>
                  <a:moveTo>
                    <a:pt x="29" y="61"/>
                  </a:moveTo>
                  <a:cubicBezTo>
                    <a:pt x="31" y="59"/>
                    <a:pt x="32" y="57"/>
                    <a:pt x="34" y="55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9" y="55"/>
                    <a:pt x="27" y="57"/>
                    <a:pt x="26" y="59"/>
                  </a:cubicBezTo>
                  <a:lnTo>
                    <a:pt x="29" y="61"/>
                  </a:lnTo>
                  <a:close/>
                  <a:moveTo>
                    <a:pt x="22" y="73"/>
                  </a:moveTo>
                  <a:cubicBezTo>
                    <a:pt x="23" y="71"/>
                    <a:pt x="24" y="68"/>
                    <a:pt x="26" y="66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6"/>
                    <a:pt x="19" y="69"/>
                    <a:pt x="18" y="71"/>
                  </a:cubicBezTo>
                  <a:lnTo>
                    <a:pt x="22" y="73"/>
                  </a:lnTo>
                  <a:close/>
                  <a:moveTo>
                    <a:pt x="15" y="85"/>
                  </a:moveTo>
                  <a:cubicBezTo>
                    <a:pt x="16" y="83"/>
                    <a:pt x="18" y="80"/>
                    <a:pt x="19" y="78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4" y="79"/>
                    <a:pt x="13" y="81"/>
                    <a:pt x="12" y="84"/>
                  </a:cubicBezTo>
                  <a:lnTo>
                    <a:pt x="15" y="85"/>
                  </a:lnTo>
                  <a:close/>
                  <a:moveTo>
                    <a:pt x="10" y="98"/>
                  </a:moveTo>
                  <a:cubicBezTo>
                    <a:pt x="11" y="96"/>
                    <a:pt x="12" y="93"/>
                    <a:pt x="13" y="91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8" y="92"/>
                    <a:pt x="7" y="94"/>
                    <a:pt x="7" y="97"/>
                  </a:cubicBezTo>
                  <a:lnTo>
                    <a:pt x="10" y="98"/>
                  </a:lnTo>
                  <a:close/>
                  <a:moveTo>
                    <a:pt x="7" y="112"/>
                  </a:moveTo>
                  <a:cubicBezTo>
                    <a:pt x="7" y="109"/>
                    <a:pt x="8" y="106"/>
                    <a:pt x="9" y="104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105"/>
                    <a:pt x="3" y="108"/>
                    <a:pt x="3" y="111"/>
                  </a:cubicBezTo>
                  <a:lnTo>
                    <a:pt x="7" y="112"/>
                  </a:lnTo>
                  <a:close/>
                  <a:moveTo>
                    <a:pt x="4" y="125"/>
                  </a:moveTo>
                  <a:cubicBezTo>
                    <a:pt x="5" y="123"/>
                    <a:pt x="5" y="120"/>
                    <a:pt x="6" y="117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1" y="119"/>
                    <a:pt x="1" y="122"/>
                    <a:pt x="0" y="125"/>
                  </a:cubicBezTo>
                  <a:cubicBezTo>
                    <a:pt x="4" y="125"/>
                    <a:pt x="4" y="125"/>
                    <a:pt x="4" y="125"/>
                  </a:cubicBezTo>
                  <a:close/>
                  <a:moveTo>
                    <a:pt x="4" y="139"/>
                  </a:moveTo>
                  <a:cubicBezTo>
                    <a:pt x="4" y="136"/>
                    <a:pt x="4" y="134"/>
                    <a:pt x="4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4"/>
                    <a:pt x="0" y="136"/>
                    <a:pt x="0" y="139"/>
                  </a:cubicBezTo>
                  <a:lnTo>
                    <a:pt x="4" y="139"/>
                  </a:lnTo>
                  <a:close/>
                  <a:moveTo>
                    <a:pt x="4" y="153"/>
                  </a:moveTo>
                  <a:cubicBezTo>
                    <a:pt x="4" y="145"/>
                    <a:pt x="4" y="145"/>
                    <a:pt x="4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4" y="153"/>
                  </a:lnTo>
                  <a:close/>
                  <a:moveTo>
                    <a:pt x="4" y="167"/>
                  </a:moveTo>
                  <a:cubicBezTo>
                    <a:pt x="4" y="164"/>
                    <a:pt x="4" y="162"/>
                    <a:pt x="4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2"/>
                    <a:pt x="0" y="165"/>
                    <a:pt x="0" y="167"/>
                  </a:cubicBezTo>
                  <a:lnTo>
                    <a:pt x="4" y="167"/>
                  </a:lnTo>
                  <a:close/>
                  <a:moveTo>
                    <a:pt x="6" y="181"/>
                  </a:moveTo>
                  <a:cubicBezTo>
                    <a:pt x="5" y="178"/>
                    <a:pt x="5" y="175"/>
                    <a:pt x="5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6"/>
                    <a:pt x="1" y="179"/>
                    <a:pt x="2" y="181"/>
                  </a:cubicBezTo>
                  <a:lnTo>
                    <a:pt x="6" y="181"/>
                  </a:lnTo>
                  <a:close/>
                  <a:moveTo>
                    <a:pt x="9" y="194"/>
                  </a:moveTo>
                  <a:cubicBezTo>
                    <a:pt x="8" y="192"/>
                    <a:pt x="7" y="189"/>
                    <a:pt x="7" y="18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4" y="190"/>
                    <a:pt x="4" y="193"/>
                    <a:pt x="5" y="195"/>
                  </a:cubicBezTo>
                  <a:lnTo>
                    <a:pt x="9" y="194"/>
                  </a:lnTo>
                  <a:close/>
                  <a:moveTo>
                    <a:pt x="13" y="207"/>
                  </a:moveTo>
                  <a:cubicBezTo>
                    <a:pt x="12" y="205"/>
                    <a:pt x="11" y="202"/>
                    <a:pt x="11" y="200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8" y="204"/>
                    <a:pt x="9" y="206"/>
                    <a:pt x="10" y="209"/>
                  </a:cubicBezTo>
                  <a:lnTo>
                    <a:pt x="13" y="207"/>
                  </a:lnTo>
                  <a:close/>
                  <a:moveTo>
                    <a:pt x="19" y="220"/>
                  </a:moveTo>
                  <a:cubicBezTo>
                    <a:pt x="18" y="217"/>
                    <a:pt x="17" y="215"/>
                    <a:pt x="16" y="213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3" y="217"/>
                    <a:pt x="14" y="219"/>
                    <a:pt x="15" y="222"/>
                  </a:cubicBezTo>
                  <a:lnTo>
                    <a:pt x="19" y="220"/>
                  </a:lnTo>
                  <a:close/>
                  <a:moveTo>
                    <a:pt x="26" y="232"/>
                  </a:moveTo>
                  <a:cubicBezTo>
                    <a:pt x="25" y="230"/>
                    <a:pt x="23" y="227"/>
                    <a:pt x="22" y="225"/>
                  </a:cubicBezTo>
                  <a:cubicBezTo>
                    <a:pt x="18" y="227"/>
                    <a:pt x="18" y="227"/>
                    <a:pt x="18" y="227"/>
                  </a:cubicBezTo>
                  <a:cubicBezTo>
                    <a:pt x="20" y="229"/>
                    <a:pt x="21" y="232"/>
                    <a:pt x="23" y="234"/>
                  </a:cubicBezTo>
                  <a:lnTo>
                    <a:pt x="26" y="232"/>
                  </a:lnTo>
                  <a:close/>
                  <a:moveTo>
                    <a:pt x="34" y="243"/>
                  </a:moveTo>
                  <a:cubicBezTo>
                    <a:pt x="32" y="241"/>
                    <a:pt x="31" y="239"/>
                    <a:pt x="29" y="237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8" y="241"/>
                    <a:pt x="29" y="243"/>
                    <a:pt x="31" y="245"/>
                  </a:cubicBezTo>
                  <a:lnTo>
                    <a:pt x="34" y="243"/>
                  </a:lnTo>
                  <a:close/>
                  <a:moveTo>
                    <a:pt x="43" y="253"/>
                  </a:moveTo>
                  <a:cubicBezTo>
                    <a:pt x="42" y="251"/>
                    <a:pt x="40" y="249"/>
                    <a:pt x="38" y="247"/>
                  </a:cubicBezTo>
                  <a:cubicBezTo>
                    <a:pt x="35" y="250"/>
                    <a:pt x="35" y="250"/>
                    <a:pt x="35" y="250"/>
                  </a:cubicBezTo>
                  <a:cubicBezTo>
                    <a:pt x="37" y="252"/>
                    <a:pt x="39" y="254"/>
                    <a:pt x="41" y="256"/>
                  </a:cubicBezTo>
                  <a:lnTo>
                    <a:pt x="43" y="253"/>
                  </a:lnTo>
                  <a:close/>
                  <a:moveTo>
                    <a:pt x="54" y="263"/>
                  </a:moveTo>
                  <a:cubicBezTo>
                    <a:pt x="52" y="261"/>
                    <a:pt x="50" y="259"/>
                    <a:pt x="48" y="257"/>
                  </a:cubicBezTo>
                  <a:cubicBezTo>
                    <a:pt x="45" y="260"/>
                    <a:pt x="45" y="260"/>
                    <a:pt x="45" y="260"/>
                  </a:cubicBezTo>
                  <a:cubicBezTo>
                    <a:pt x="47" y="262"/>
                    <a:pt x="49" y="264"/>
                    <a:pt x="51" y="266"/>
                  </a:cubicBezTo>
                  <a:lnTo>
                    <a:pt x="54" y="263"/>
                  </a:lnTo>
                  <a:close/>
                  <a:moveTo>
                    <a:pt x="65" y="271"/>
                  </a:moveTo>
                  <a:cubicBezTo>
                    <a:pt x="63" y="269"/>
                    <a:pt x="60" y="268"/>
                    <a:pt x="58" y="266"/>
                  </a:cubicBezTo>
                  <a:cubicBezTo>
                    <a:pt x="56" y="269"/>
                    <a:pt x="56" y="269"/>
                    <a:pt x="56" y="269"/>
                  </a:cubicBezTo>
                  <a:cubicBezTo>
                    <a:pt x="58" y="271"/>
                    <a:pt x="60" y="273"/>
                    <a:pt x="63" y="274"/>
                  </a:cubicBezTo>
                  <a:lnTo>
                    <a:pt x="65" y="271"/>
                  </a:lnTo>
                  <a:close/>
                  <a:moveTo>
                    <a:pt x="77" y="278"/>
                  </a:moveTo>
                  <a:cubicBezTo>
                    <a:pt x="74" y="277"/>
                    <a:pt x="72" y="275"/>
                    <a:pt x="70" y="274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70" y="279"/>
                    <a:pt x="72" y="280"/>
                    <a:pt x="75" y="281"/>
                  </a:cubicBezTo>
                  <a:lnTo>
                    <a:pt x="77" y="278"/>
                  </a:lnTo>
                  <a:close/>
                  <a:moveTo>
                    <a:pt x="89" y="284"/>
                  </a:moveTo>
                  <a:cubicBezTo>
                    <a:pt x="87" y="283"/>
                    <a:pt x="84" y="282"/>
                    <a:pt x="82" y="281"/>
                  </a:cubicBezTo>
                  <a:cubicBezTo>
                    <a:pt x="80" y="284"/>
                    <a:pt x="80" y="284"/>
                    <a:pt x="80" y="284"/>
                  </a:cubicBezTo>
                  <a:cubicBezTo>
                    <a:pt x="83" y="285"/>
                    <a:pt x="85" y="286"/>
                    <a:pt x="88" y="288"/>
                  </a:cubicBezTo>
                  <a:lnTo>
                    <a:pt x="89" y="284"/>
                  </a:lnTo>
                  <a:close/>
                  <a:moveTo>
                    <a:pt x="102" y="288"/>
                  </a:moveTo>
                  <a:cubicBezTo>
                    <a:pt x="100" y="288"/>
                    <a:pt x="97" y="287"/>
                    <a:pt x="95" y="286"/>
                  </a:cubicBezTo>
                  <a:cubicBezTo>
                    <a:pt x="93" y="290"/>
                    <a:pt x="93" y="290"/>
                    <a:pt x="93" y="290"/>
                  </a:cubicBezTo>
                  <a:cubicBezTo>
                    <a:pt x="96" y="291"/>
                    <a:pt x="99" y="291"/>
                    <a:pt x="101" y="292"/>
                  </a:cubicBezTo>
                  <a:lnTo>
                    <a:pt x="102" y="288"/>
                  </a:lnTo>
                  <a:close/>
                  <a:moveTo>
                    <a:pt x="116" y="292"/>
                  </a:moveTo>
                  <a:cubicBezTo>
                    <a:pt x="113" y="291"/>
                    <a:pt x="111" y="291"/>
                    <a:pt x="108" y="29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110" y="294"/>
                    <a:pt x="112" y="295"/>
                    <a:pt x="115" y="296"/>
                  </a:cubicBezTo>
                  <a:lnTo>
                    <a:pt x="116" y="292"/>
                  </a:lnTo>
                  <a:close/>
                  <a:moveTo>
                    <a:pt x="129" y="293"/>
                  </a:moveTo>
                  <a:cubicBezTo>
                    <a:pt x="127" y="293"/>
                    <a:pt x="124" y="293"/>
                    <a:pt x="122" y="293"/>
                  </a:cubicBezTo>
                  <a:cubicBezTo>
                    <a:pt x="121" y="296"/>
                    <a:pt x="121" y="296"/>
                    <a:pt x="121" y="296"/>
                  </a:cubicBezTo>
                  <a:cubicBezTo>
                    <a:pt x="124" y="297"/>
                    <a:pt x="126" y="297"/>
                    <a:pt x="129" y="297"/>
                  </a:cubicBezTo>
                  <a:lnTo>
                    <a:pt x="129" y="293"/>
                  </a:lnTo>
                  <a:close/>
                  <a:moveTo>
                    <a:pt x="143" y="294"/>
                  </a:moveTo>
                  <a:cubicBezTo>
                    <a:pt x="141" y="294"/>
                    <a:pt x="141" y="294"/>
                    <a:pt x="141" y="294"/>
                  </a:cubicBezTo>
                  <a:cubicBezTo>
                    <a:pt x="139" y="294"/>
                    <a:pt x="137" y="294"/>
                    <a:pt x="135" y="294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7" y="298"/>
                    <a:pt x="139" y="298"/>
                    <a:pt x="141" y="298"/>
                  </a:cubicBezTo>
                  <a:cubicBezTo>
                    <a:pt x="143" y="298"/>
                    <a:pt x="143" y="298"/>
                    <a:pt x="143" y="298"/>
                  </a:cubicBezTo>
                  <a:lnTo>
                    <a:pt x="143" y="294"/>
                  </a:lnTo>
                  <a:close/>
                  <a:moveTo>
                    <a:pt x="157" y="294"/>
                  </a:moveTo>
                  <a:cubicBezTo>
                    <a:pt x="149" y="294"/>
                    <a:pt x="149" y="294"/>
                    <a:pt x="149" y="294"/>
                  </a:cubicBezTo>
                  <a:cubicBezTo>
                    <a:pt x="149" y="298"/>
                    <a:pt x="149" y="298"/>
                    <a:pt x="149" y="298"/>
                  </a:cubicBezTo>
                  <a:cubicBezTo>
                    <a:pt x="157" y="298"/>
                    <a:pt x="157" y="298"/>
                    <a:pt x="157" y="298"/>
                  </a:cubicBezTo>
                  <a:lnTo>
                    <a:pt x="157" y="294"/>
                  </a:lnTo>
                  <a:close/>
                  <a:moveTo>
                    <a:pt x="171" y="294"/>
                  </a:moveTo>
                  <a:cubicBezTo>
                    <a:pt x="163" y="294"/>
                    <a:pt x="163" y="294"/>
                    <a:pt x="163" y="294"/>
                  </a:cubicBezTo>
                  <a:cubicBezTo>
                    <a:pt x="163" y="298"/>
                    <a:pt x="163" y="298"/>
                    <a:pt x="163" y="298"/>
                  </a:cubicBezTo>
                  <a:cubicBezTo>
                    <a:pt x="171" y="298"/>
                    <a:pt x="171" y="298"/>
                    <a:pt x="171" y="298"/>
                  </a:cubicBezTo>
                  <a:lnTo>
                    <a:pt x="171" y="294"/>
                  </a:lnTo>
                  <a:close/>
                  <a:moveTo>
                    <a:pt x="185" y="294"/>
                  </a:moveTo>
                  <a:cubicBezTo>
                    <a:pt x="177" y="294"/>
                    <a:pt x="177" y="294"/>
                    <a:pt x="177" y="294"/>
                  </a:cubicBezTo>
                  <a:cubicBezTo>
                    <a:pt x="177" y="298"/>
                    <a:pt x="177" y="298"/>
                    <a:pt x="177" y="298"/>
                  </a:cubicBezTo>
                  <a:cubicBezTo>
                    <a:pt x="185" y="298"/>
                    <a:pt x="185" y="298"/>
                    <a:pt x="185" y="298"/>
                  </a:cubicBezTo>
                  <a:lnTo>
                    <a:pt x="185" y="294"/>
                  </a:lnTo>
                  <a:close/>
                  <a:moveTo>
                    <a:pt x="200" y="294"/>
                  </a:moveTo>
                  <a:cubicBezTo>
                    <a:pt x="192" y="294"/>
                    <a:pt x="192" y="294"/>
                    <a:pt x="192" y="294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200" y="298"/>
                    <a:pt x="200" y="298"/>
                    <a:pt x="200" y="298"/>
                  </a:cubicBezTo>
                  <a:lnTo>
                    <a:pt x="200" y="294"/>
                  </a:lnTo>
                  <a:close/>
                  <a:moveTo>
                    <a:pt x="214" y="294"/>
                  </a:moveTo>
                  <a:cubicBezTo>
                    <a:pt x="206" y="294"/>
                    <a:pt x="206" y="294"/>
                    <a:pt x="206" y="294"/>
                  </a:cubicBezTo>
                  <a:cubicBezTo>
                    <a:pt x="206" y="298"/>
                    <a:pt x="206" y="298"/>
                    <a:pt x="206" y="298"/>
                  </a:cubicBezTo>
                  <a:cubicBezTo>
                    <a:pt x="214" y="298"/>
                    <a:pt x="214" y="298"/>
                    <a:pt x="214" y="298"/>
                  </a:cubicBezTo>
                  <a:lnTo>
                    <a:pt x="214" y="294"/>
                  </a:lnTo>
                  <a:close/>
                  <a:moveTo>
                    <a:pt x="228" y="294"/>
                  </a:moveTo>
                  <a:cubicBezTo>
                    <a:pt x="220" y="294"/>
                    <a:pt x="220" y="294"/>
                    <a:pt x="220" y="294"/>
                  </a:cubicBezTo>
                  <a:cubicBezTo>
                    <a:pt x="220" y="298"/>
                    <a:pt x="220" y="298"/>
                    <a:pt x="220" y="298"/>
                  </a:cubicBezTo>
                  <a:cubicBezTo>
                    <a:pt x="228" y="298"/>
                    <a:pt x="228" y="298"/>
                    <a:pt x="228" y="298"/>
                  </a:cubicBezTo>
                  <a:lnTo>
                    <a:pt x="228" y="294"/>
                  </a:lnTo>
                  <a:close/>
                  <a:moveTo>
                    <a:pt x="242" y="294"/>
                  </a:moveTo>
                  <a:cubicBezTo>
                    <a:pt x="234" y="294"/>
                    <a:pt x="234" y="294"/>
                    <a:pt x="234" y="294"/>
                  </a:cubicBezTo>
                  <a:cubicBezTo>
                    <a:pt x="234" y="298"/>
                    <a:pt x="234" y="298"/>
                    <a:pt x="234" y="298"/>
                  </a:cubicBezTo>
                  <a:cubicBezTo>
                    <a:pt x="242" y="298"/>
                    <a:pt x="242" y="298"/>
                    <a:pt x="242" y="298"/>
                  </a:cubicBezTo>
                  <a:lnTo>
                    <a:pt x="242" y="294"/>
                  </a:lnTo>
                  <a:close/>
                  <a:moveTo>
                    <a:pt x="256" y="294"/>
                  </a:moveTo>
                  <a:cubicBezTo>
                    <a:pt x="248" y="294"/>
                    <a:pt x="248" y="294"/>
                    <a:pt x="248" y="294"/>
                  </a:cubicBezTo>
                  <a:cubicBezTo>
                    <a:pt x="248" y="298"/>
                    <a:pt x="248" y="298"/>
                    <a:pt x="248" y="298"/>
                  </a:cubicBezTo>
                  <a:cubicBezTo>
                    <a:pt x="256" y="298"/>
                    <a:pt x="256" y="298"/>
                    <a:pt x="256" y="298"/>
                  </a:cubicBezTo>
                  <a:lnTo>
                    <a:pt x="256" y="294"/>
                  </a:lnTo>
                  <a:close/>
                  <a:moveTo>
                    <a:pt x="270" y="294"/>
                  </a:moveTo>
                  <a:cubicBezTo>
                    <a:pt x="262" y="294"/>
                    <a:pt x="262" y="294"/>
                    <a:pt x="262" y="294"/>
                  </a:cubicBezTo>
                  <a:cubicBezTo>
                    <a:pt x="262" y="298"/>
                    <a:pt x="262" y="298"/>
                    <a:pt x="262" y="298"/>
                  </a:cubicBezTo>
                  <a:cubicBezTo>
                    <a:pt x="270" y="298"/>
                    <a:pt x="270" y="298"/>
                    <a:pt x="270" y="298"/>
                  </a:cubicBezTo>
                  <a:lnTo>
                    <a:pt x="270" y="294"/>
                  </a:lnTo>
                  <a:close/>
                  <a:moveTo>
                    <a:pt x="284" y="294"/>
                  </a:moveTo>
                  <a:cubicBezTo>
                    <a:pt x="276" y="294"/>
                    <a:pt x="276" y="294"/>
                    <a:pt x="276" y="294"/>
                  </a:cubicBezTo>
                  <a:cubicBezTo>
                    <a:pt x="276" y="298"/>
                    <a:pt x="276" y="298"/>
                    <a:pt x="276" y="298"/>
                  </a:cubicBezTo>
                  <a:cubicBezTo>
                    <a:pt x="284" y="298"/>
                    <a:pt x="284" y="298"/>
                    <a:pt x="284" y="298"/>
                  </a:cubicBezTo>
                  <a:lnTo>
                    <a:pt x="284" y="294"/>
                  </a:lnTo>
                  <a:close/>
                  <a:moveTo>
                    <a:pt x="298" y="294"/>
                  </a:moveTo>
                  <a:cubicBezTo>
                    <a:pt x="290" y="294"/>
                    <a:pt x="290" y="294"/>
                    <a:pt x="290" y="294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8" y="298"/>
                    <a:pt x="298" y="298"/>
                    <a:pt x="298" y="298"/>
                  </a:cubicBezTo>
                  <a:lnTo>
                    <a:pt x="298" y="294"/>
                  </a:lnTo>
                  <a:close/>
                  <a:moveTo>
                    <a:pt x="312" y="294"/>
                  </a:moveTo>
                  <a:cubicBezTo>
                    <a:pt x="304" y="294"/>
                    <a:pt x="304" y="294"/>
                    <a:pt x="304" y="294"/>
                  </a:cubicBezTo>
                  <a:cubicBezTo>
                    <a:pt x="304" y="298"/>
                    <a:pt x="304" y="298"/>
                    <a:pt x="304" y="298"/>
                  </a:cubicBezTo>
                  <a:cubicBezTo>
                    <a:pt x="312" y="298"/>
                    <a:pt x="312" y="298"/>
                    <a:pt x="312" y="298"/>
                  </a:cubicBezTo>
                  <a:lnTo>
                    <a:pt x="312" y="294"/>
                  </a:lnTo>
                  <a:close/>
                  <a:moveTo>
                    <a:pt x="326" y="294"/>
                  </a:moveTo>
                  <a:cubicBezTo>
                    <a:pt x="318" y="294"/>
                    <a:pt x="318" y="294"/>
                    <a:pt x="318" y="294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26" y="298"/>
                    <a:pt x="326" y="298"/>
                    <a:pt x="326" y="298"/>
                  </a:cubicBezTo>
                  <a:lnTo>
                    <a:pt x="326" y="294"/>
                  </a:lnTo>
                  <a:close/>
                  <a:moveTo>
                    <a:pt x="340" y="294"/>
                  </a:moveTo>
                  <a:cubicBezTo>
                    <a:pt x="332" y="294"/>
                    <a:pt x="332" y="294"/>
                    <a:pt x="332" y="294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0" y="298"/>
                    <a:pt x="340" y="298"/>
                    <a:pt x="340" y="298"/>
                  </a:cubicBezTo>
                  <a:lnTo>
                    <a:pt x="340" y="294"/>
                  </a:lnTo>
                  <a:close/>
                  <a:moveTo>
                    <a:pt x="354" y="294"/>
                  </a:moveTo>
                  <a:cubicBezTo>
                    <a:pt x="346" y="294"/>
                    <a:pt x="346" y="294"/>
                    <a:pt x="346" y="294"/>
                  </a:cubicBezTo>
                  <a:cubicBezTo>
                    <a:pt x="346" y="298"/>
                    <a:pt x="346" y="298"/>
                    <a:pt x="346" y="298"/>
                  </a:cubicBezTo>
                  <a:cubicBezTo>
                    <a:pt x="354" y="298"/>
                    <a:pt x="354" y="298"/>
                    <a:pt x="354" y="298"/>
                  </a:cubicBezTo>
                  <a:lnTo>
                    <a:pt x="354" y="294"/>
                  </a:lnTo>
                  <a:close/>
                  <a:moveTo>
                    <a:pt x="368" y="294"/>
                  </a:moveTo>
                  <a:cubicBezTo>
                    <a:pt x="360" y="294"/>
                    <a:pt x="360" y="294"/>
                    <a:pt x="360" y="294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8" y="298"/>
                    <a:pt x="368" y="298"/>
                    <a:pt x="368" y="298"/>
                  </a:cubicBezTo>
                  <a:lnTo>
                    <a:pt x="368" y="294"/>
                  </a:lnTo>
                  <a:close/>
                  <a:moveTo>
                    <a:pt x="382" y="294"/>
                  </a:moveTo>
                  <a:cubicBezTo>
                    <a:pt x="374" y="294"/>
                    <a:pt x="374" y="294"/>
                    <a:pt x="374" y="294"/>
                  </a:cubicBezTo>
                  <a:cubicBezTo>
                    <a:pt x="374" y="298"/>
                    <a:pt x="374" y="298"/>
                    <a:pt x="374" y="298"/>
                  </a:cubicBezTo>
                  <a:cubicBezTo>
                    <a:pt x="382" y="298"/>
                    <a:pt x="382" y="298"/>
                    <a:pt x="382" y="298"/>
                  </a:cubicBezTo>
                  <a:lnTo>
                    <a:pt x="382" y="294"/>
                  </a:lnTo>
                  <a:close/>
                  <a:moveTo>
                    <a:pt x="396" y="294"/>
                  </a:moveTo>
                  <a:cubicBezTo>
                    <a:pt x="388" y="294"/>
                    <a:pt x="388" y="294"/>
                    <a:pt x="388" y="294"/>
                  </a:cubicBezTo>
                  <a:cubicBezTo>
                    <a:pt x="388" y="298"/>
                    <a:pt x="388" y="298"/>
                    <a:pt x="388" y="298"/>
                  </a:cubicBezTo>
                  <a:cubicBezTo>
                    <a:pt x="396" y="298"/>
                    <a:pt x="396" y="298"/>
                    <a:pt x="396" y="298"/>
                  </a:cubicBezTo>
                  <a:lnTo>
                    <a:pt x="396" y="294"/>
                  </a:lnTo>
                  <a:close/>
                  <a:moveTo>
                    <a:pt x="410" y="294"/>
                  </a:moveTo>
                  <a:cubicBezTo>
                    <a:pt x="402" y="294"/>
                    <a:pt x="402" y="294"/>
                    <a:pt x="402" y="294"/>
                  </a:cubicBezTo>
                  <a:cubicBezTo>
                    <a:pt x="402" y="298"/>
                    <a:pt x="402" y="298"/>
                    <a:pt x="402" y="298"/>
                  </a:cubicBezTo>
                  <a:cubicBezTo>
                    <a:pt x="410" y="298"/>
                    <a:pt x="410" y="298"/>
                    <a:pt x="410" y="298"/>
                  </a:cubicBezTo>
                  <a:lnTo>
                    <a:pt x="410" y="294"/>
                  </a:lnTo>
                  <a:close/>
                  <a:moveTo>
                    <a:pt x="424" y="294"/>
                  </a:moveTo>
                  <a:cubicBezTo>
                    <a:pt x="416" y="294"/>
                    <a:pt x="416" y="294"/>
                    <a:pt x="416" y="294"/>
                  </a:cubicBezTo>
                  <a:cubicBezTo>
                    <a:pt x="416" y="298"/>
                    <a:pt x="416" y="298"/>
                    <a:pt x="416" y="298"/>
                  </a:cubicBezTo>
                  <a:cubicBezTo>
                    <a:pt x="424" y="298"/>
                    <a:pt x="424" y="298"/>
                    <a:pt x="424" y="298"/>
                  </a:cubicBezTo>
                  <a:lnTo>
                    <a:pt x="424" y="294"/>
                  </a:lnTo>
                  <a:close/>
                  <a:moveTo>
                    <a:pt x="438" y="294"/>
                  </a:moveTo>
                  <a:cubicBezTo>
                    <a:pt x="430" y="294"/>
                    <a:pt x="430" y="294"/>
                    <a:pt x="430" y="294"/>
                  </a:cubicBezTo>
                  <a:cubicBezTo>
                    <a:pt x="430" y="298"/>
                    <a:pt x="430" y="298"/>
                    <a:pt x="430" y="298"/>
                  </a:cubicBezTo>
                  <a:cubicBezTo>
                    <a:pt x="438" y="298"/>
                    <a:pt x="438" y="298"/>
                    <a:pt x="438" y="298"/>
                  </a:cubicBezTo>
                  <a:lnTo>
                    <a:pt x="438" y="294"/>
                  </a:lnTo>
                  <a:close/>
                  <a:moveTo>
                    <a:pt x="453" y="294"/>
                  </a:moveTo>
                  <a:cubicBezTo>
                    <a:pt x="444" y="294"/>
                    <a:pt x="444" y="294"/>
                    <a:pt x="444" y="294"/>
                  </a:cubicBezTo>
                  <a:cubicBezTo>
                    <a:pt x="444" y="298"/>
                    <a:pt x="444" y="298"/>
                    <a:pt x="444" y="298"/>
                  </a:cubicBezTo>
                  <a:cubicBezTo>
                    <a:pt x="453" y="298"/>
                    <a:pt x="453" y="298"/>
                    <a:pt x="453" y="298"/>
                  </a:cubicBezTo>
                  <a:lnTo>
                    <a:pt x="453" y="294"/>
                  </a:lnTo>
                  <a:close/>
                  <a:moveTo>
                    <a:pt x="467" y="294"/>
                  </a:moveTo>
                  <a:cubicBezTo>
                    <a:pt x="459" y="294"/>
                    <a:pt x="459" y="294"/>
                    <a:pt x="459" y="294"/>
                  </a:cubicBezTo>
                  <a:cubicBezTo>
                    <a:pt x="459" y="298"/>
                    <a:pt x="459" y="298"/>
                    <a:pt x="459" y="298"/>
                  </a:cubicBezTo>
                  <a:cubicBezTo>
                    <a:pt x="467" y="298"/>
                    <a:pt x="467" y="298"/>
                    <a:pt x="467" y="298"/>
                  </a:cubicBezTo>
                  <a:lnTo>
                    <a:pt x="467" y="294"/>
                  </a:lnTo>
                  <a:close/>
                  <a:moveTo>
                    <a:pt x="481" y="294"/>
                  </a:moveTo>
                  <a:cubicBezTo>
                    <a:pt x="473" y="294"/>
                    <a:pt x="473" y="294"/>
                    <a:pt x="473" y="294"/>
                  </a:cubicBezTo>
                  <a:cubicBezTo>
                    <a:pt x="473" y="298"/>
                    <a:pt x="473" y="298"/>
                    <a:pt x="473" y="298"/>
                  </a:cubicBezTo>
                  <a:cubicBezTo>
                    <a:pt x="481" y="298"/>
                    <a:pt x="481" y="298"/>
                    <a:pt x="481" y="298"/>
                  </a:cubicBezTo>
                  <a:lnTo>
                    <a:pt x="481" y="294"/>
                  </a:lnTo>
                  <a:close/>
                  <a:moveTo>
                    <a:pt x="495" y="294"/>
                  </a:moveTo>
                  <a:cubicBezTo>
                    <a:pt x="487" y="294"/>
                    <a:pt x="487" y="294"/>
                    <a:pt x="487" y="294"/>
                  </a:cubicBezTo>
                  <a:cubicBezTo>
                    <a:pt x="487" y="298"/>
                    <a:pt x="487" y="298"/>
                    <a:pt x="487" y="298"/>
                  </a:cubicBezTo>
                  <a:cubicBezTo>
                    <a:pt x="495" y="298"/>
                    <a:pt x="495" y="298"/>
                    <a:pt x="495" y="298"/>
                  </a:cubicBezTo>
                  <a:lnTo>
                    <a:pt x="495" y="294"/>
                  </a:lnTo>
                  <a:close/>
                  <a:moveTo>
                    <a:pt x="509" y="294"/>
                  </a:moveTo>
                  <a:cubicBezTo>
                    <a:pt x="501" y="294"/>
                    <a:pt x="501" y="294"/>
                    <a:pt x="501" y="294"/>
                  </a:cubicBezTo>
                  <a:cubicBezTo>
                    <a:pt x="501" y="298"/>
                    <a:pt x="501" y="298"/>
                    <a:pt x="501" y="298"/>
                  </a:cubicBezTo>
                  <a:cubicBezTo>
                    <a:pt x="509" y="298"/>
                    <a:pt x="509" y="298"/>
                    <a:pt x="509" y="298"/>
                  </a:cubicBezTo>
                  <a:lnTo>
                    <a:pt x="509" y="294"/>
                  </a:lnTo>
                  <a:close/>
                  <a:moveTo>
                    <a:pt x="523" y="294"/>
                  </a:moveTo>
                  <a:cubicBezTo>
                    <a:pt x="515" y="294"/>
                    <a:pt x="515" y="294"/>
                    <a:pt x="515" y="294"/>
                  </a:cubicBezTo>
                  <a:cubicBezTo>
                    <a:pt x="515" y="298"/>
                    <a:pt x="515" y="298"/>
                    <a:pt x="515" y="298"/>
                  </a:cubicBezTo>
                  <a:cubicBezTo>
                    <a:pt x="523" y="298"/>
                    <a:pt x="523" y="298"/>
                    <a:pt x="523" y="298"/>
                  </a:cubicBezTo>
                  <a:lnTo>
                    <a:pt x="523" y="294"/>
                  </a:lnTo>
                  <a:close/>
                  <a:moveTo>
                    <a:pt x="537" y="294"/>
                  </a:moveTo>
                  <a:cubicBezTo>
                    <a:pt x="529" y="294"/>
                    <a:pt x="529" y="294"/>
                    <a:pt x="529" y="294"/>
                  </a:cubicBezTo>
                  <a:cubicBezTo>
                    <a:pt x="529" y="298"/>
                    <a:pt x="529" y="298"/>
                    <a:pt x="529" y="298"/>
                  </a:cubicBezTo>
                  <a:cubicBezTo>
                    <a:pt x="537" y="298"/>
                    <a:pt x="537" y="298"/>
                    <a:pt x="537" y="298"/>
                  </a:cubicBezTo>
                  <a:lnTo>
                    <a:pt x="537" y="294"/>
                  </a:lnTo>
                  <a:close/>
                  <a:moveTo>
                    <a:pt x="551" y="294"/>
                  </a:moveTo>
                  <a:cubicBezTo>
                    <a:pt x="543" y="294"/>
                    <a:pt x="543" y="294"/>
                    <a:pt x="543" y="294"/>
                  </a:cubicBezTo>
                  <a:cubicBezTo>
                    <a:pt x="543" y="298"/>
                    <a:pt x="543" y="298"/>
                    <a:pt x="543" y="298"/>
                  </a:cubicBezTo>
                  <a:cubicBezTo>
                    <a:pt x="551" y="298"/>
                    <a:pt x="551" y="298"/>
                    <a:pt x="551" y="298"/>
                  </a:cubicBezTo>
                  <a:lnTo>
                    <a:pt x="551" y="294"/>
                  </a:lnTo>
                  <a:close/>
                  <a:moveTo>
                    <a:pt x="565" y="294"/>
                  </a:moveTo>
                  <a:cubicBezTo>
                    <a:pt x="557" y="294"/>
                    <a:pt x="557" y="294"/>
                    <a:pt x="557" y="294"/>
                  </a:cubicBezTo>
                  <a:cubicBezTo>
                    <a:pt x="557" y="298"/>
                    <a:pt x="557" y="298"/>
                    <a:pt x="557" y="298"/>
                  </a:cubicBezTo>
                  <a:cubicBezTo>
                    <a:pt x="565" y="298"/>
                    <a:pt x="565" y="298"/>
                    <a:pt x="565" y="298"/>
                  </a:cubicBezTo>
                  <a:lnTo>
                    <a:pt x="565" y="294"/>
                  </a:lnTo>
                  <a:close/>
                  <a:moveTo>
                    <a:pt x="579" y="294"/>
                  </a:moveTo>
                  <a:cubicBezTo>
                    <a:pt x="571" y="294"/>
                    <a:pt x="571" y="294"/>
                    <a:pt x="571" y="294"/>
                  </a:cubicBezTo>
                  <a:cubicBezTo>
                    <a:pt x="571" y="298"/>
                    <a:pt x="571" y="298"/>
                    <a:pt x="571" y="298"/>
                  </a:cubicBezTo>
                  <a:cubicBezTo>
                    <a:pt x="579" y="298"/>
                    <a:pt x="579" y="298"/>
                    <a:pt x="579" y="298"/>
                  </a:cubicBezTo>
                  <a:lnTo>
                    <a:pt x="579" y="294"/>
                  </a:lnTo>
                  <a:close/>
                  <a:moveTo>
                    <a:pt x="593" y="294"/>
                  </a:moveTo>
                  <a:cubicBezTo>
                    <a:pt x="585" y="294"/>
                    <a:pt x="585" y="294"/>
                    <a:pt x="585" y="294"/>
                  </a:cubicBezTo>
                  <a:cubicBezTo>
                    <a:pt x="585" y="298"/>
                    <a:pt x="585" y="298"/>
                    <a:pt x="585" y="298"/>
                  </a:cubicBezTo>
                  <a:cubicBezTo>
                    <a:pt x="593" y="298"/>
                    <a:pt x="593" y="298"/>
                    <a:pt x="593" y="298"/>
                  </a:cubicBezTo>
                  <a:lnTo>
                    <a:pt x="593" y="294"/>
                  </a:lnTo>
                  <a:close/>
                  <a:moveTo>
                    <a:pt x="607" y="294"/>
                  </a:moveTo>
                  <a:cubicBezTo>
                    <a:pt x="599" y="294"/>
                    <a:pt x="599" y="294"/>
                    <a:pt x="599" y="294"/>
                  </a:cubicBezTo>
                  <a:cubicBezTo>
                    <a:pt x="599" y="298"/>
                    <a:pt x="599" y="298"/>
                    <a:pt x="599" y="298"/>
                  </a:cubicBezTo>
                  <a:cubicBezTo>
                    <a:pt x="607" y="298"/>
                    <a:pt x="607" y="298"/>
                    <a:pt x="607" y="298"/>
                  </a:cubicBezTo>
                  <a:lnTo>
                    <a:pt x="607" y="294"/>
                  </a:lnTo>
                  <a:close/>
                  <a:moveTo>
                    <a:pt x="621" y="294"/>
                  </a:moveTo>
                  <a:cubicBezTo>
                    <a:pt x="613" y="294"/>
                    <a:pt x="613" y="294"/>
                    <a:pt x="613" y="294"/>
                  </a:cubicBezTo>
                  <a:cubicBezTo>
                    <a:pt x="613" y="298"/>
                    <a:pt x="613" y="298"/>
                    <a:pt x="613" y="298"/>
                  </a:cubicBezTo>
                  <a:cubicBezTo>
                    <a:pt x="621" y="298"/>
                    <a:pt x="621" y="298"/>
                    <a:pt x="621" y="298"/>
                  </a:cubicBezTo>
                  <a:lnTo>
                    <a:pt x="621" y="294"/>
                  </a:lnTo>
                  <a:close/>
                  <a:moveTo>
                    <a:pt x="635" y="294"/>
                  </a:moveTo>
                  <a:cubicBezTo>
                    <a:pt x="627" y="294"/>
                    <a:pt x="627" y="294"/>
                    <a:pt x="627" y="294"/>
                  </a:cubicBezTo>
                  <a:cubicBezTo>
                    <a:pt x="627" y="298"/>
                    <a:pt x="627" y="298"/>
                    <a:pt x="627" y="298"/>
                  </a:cubicBezTo>
                  <a:cubicBezTo>
                    <a:pt x="635" y="298"/>
                    <a:pt x="635" y="298"/>
                    <a:pt x="635" y="298"/>
                  </a:cubicBezTo>
                  <a:lnTo>
                    <a:pt x="635" y="294"/>
                  </a:lnTo>
                  <a:close/>
                  <a:moveTo>
                    <a:pt x="649" y="294"/>
                  </a:moveTo>
                  <a:cubicBezTo>
                    <a:pt x="641" y="294"/>
                    <a:pt x="641" y="294"/>
                    <a:pt x="641" y="294"/>
                  </a:cubicBezTo>
                  <a:cubicBezTo>
                    <a:pt x="641" y="298"/>
                    <a:pt x="641" y="298"/>
                    <a:pt x="641" y="298"/>
                  </a:cubicBezTo>
                  <a:cubicBezTo>
                    <a:pt x="649" y="298"/>
                    <a:pt x="649" y="298"/>
                    <a:pt x="649" y="298"/>
                  </a:cubicBezTo>
                  <a:lnTo>
                    <a:pt x="649" y="294"/>
                  </a:lnTo>
                  <a:close/>
                  <a:moveTo>
                    <a:pt x="663" y="294"/>
                  </a:moveTo>
                  <a:cubicBezTo>
                    <a:pt x="655" y="294"/>
                    <a:pt x="655" y="294"/>
                    <a:pt x="655" y="294"/>
                  </a:cubicBezTo>
                  <a:cubicBezTo>
                    <a:pt x="655" y="298"/>
                    <a:pt x="655" y="298"/>
                    <a:pt x="655" y="298"/>
                  </a:cubicBezTo>
                  <a:cubicBezTo>
                    <a:pt x="663" y="298"/>
                    <a:pt x="663" y="298"/>
                    <a:pt x="663" y="298"/>
                  </a:cubicBezTo>
                  <a:lnTo>
                    <a:pt x="663" y="294"/>
                  </a:lnTo>
                  <a:close/>
                  <a:moveTo>
                    <a:pt x="677" y="294"/>
                  </a:moveTo>
                  <a:cubicBezTo>
                    <a:pt x="669" y="294"/>
                    <a:pt x="669" y="294"/>
                    <a:pt x="669" y="294"/>
                  </a:cubicBezTo>
                  <a:cubicBezTo>
                    <a:pt x="669" y="298"/>
                    <a:pt x="669" y="298"/>
                    <a:pt x="669" y="298"/>
                  </a:cubicBezTo>
                  <a:cubicBezTo>
                    <a:pt x="677" y="298"/>
                    <a:pt x="677" y="298"/>
                    <a:pt x="677" y="298"/>
                  </a:cubicBezTo>
                  <a:lnTo>
                    <a:pt x="677" y="294"/>
                  </a:lnTo>
                  <a:close/>
                  <a:moveTo>
                    <a:pt x="691" y="294"/>
                  </a:moveTo>
                  <a:cubicBezTo>
                    <a:pt x="683" y="294"/>
                    <a:pt x="683" y="294"/>
                    <a:pt x="683" y="294"/>
                  </a:cubicBezTo>
                  <a:cubicBezTo>
                    <a:pt x="683" y="298"/>
                    <a:pt x="683" y="298"/>
                    <a:pt x="683" y="298"/>
                  </a:cubicBezTo>
                  <a:cubicBezTo>
                    <a:pt x="691" y="298"/>
                    <a:pt x="691" y="298"/>
                    <a:pt x="691" y="298"/>
                  </a:cubicBezTo>
                  <a:lnTo>
                    <a:pt x="691" y="294"/>
                  </a:lnTo>
                  <a:close/>
                  <a:moveTo>
                    <a:pt x="705" y="294"/>
                  </a:moveTo>
                  <a:cubicBezTo>
                    <a:pt x="697" y="294"/>
                    <a:pt x="697" y="294"/>
                    <a:pt x="697" y="294"/>
                  </a:cubicBezTo>
                  <a:cubicBezTo>
                    <a:pt x="697" y="298"/>
                    <a:pt x="697" y="298"/>
                    <a:pt x="697" y="298"/>
                  </a:cubicBezTo>
                  <a:cubicBezTo>
                    <a:pt x="705" y="298"/>
                    <a:pt x="705" y="298"/>
                    <a:pt x="705" y="298"/>
                  </a:cubicBezTo>
                  <a:lnTo>
                    <a:pt x="705" y="294"/>
                  </a:lnTo>
                  <a:close/>
                  <a:moveTo>
                    <a:pt x="720" y="294"/>
                  </a:moveTo>
                  <a:cubicBezTo>
                    <a:pt x="711" y="294"/>
                    <a:pt x="711" y="294"/>
                    <a:pt x="711" y="294"/>
                  </a:cubicBezTo>
                  <a:cubicBezTo>
                    <a:pt x="711" y="298"/>
                    <a:pt x="711" y="298"/>
                    <a:pt x="711" y="298"/>
                  </a:cubicBezTo>
                  <a:cubicBezTo>
                    <a:pt x="720" y="298"/>
                    <a:pt x="720" y="298"/>
                    <a:pt x="720" y="298"/>
                  </a:cubicBezTo>
                  <a:lnTo>
                    <a:pt x="720" y="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11">
              <a:extLst>
                <a:ext uri="{FF2B5EF4-FFF2-40B4-BE49-F238E27FC236}">
                  <a16:creationId xmlns:a16="http://schemas.microsoft.com/office/drawing/2014/main" id="{DF9121A0-3F73-46E9-AE0E-DC56AEF5D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6700" y="2290763"/>
              <a:ext cx="20638" cy="22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82F010B0-E3FF-4736-88AB-5219EC922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700" y="2290763"/>
              <a:ext cx="20638" cy="22225"/>
            </a:xfrm>
            <a:custGeom>
              <a:avLst/>
              <a:gdLst>
                <a:gd name="T0" fmla="*/ 0 w 13"/>
                <a:gd name="T1" fmla="*/ 14 h 14"/>
                <a:gd name="T2" fmla="*/ 13 w 13"/>
                <a:gd name="T3" fmla="*/ 14 h 14"/>
                <a:gd name="T4" fmla="*/ 13 w 13"/>
                <a:gd name="T5" fmla="*/ 0 h 14"/>
                <a:gd name="T6" fmla="*/ 0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lnTo>
                    <a:pt x="13" y="14"/>
                  </a:ln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90729D0F-33B9-49B3-A396-2E12C6E9A676}"/>
              </a:ext>
            </a:extLst>
          </p:cNvPr>
          <p:cNvSpPr/>
          <p:nvPr/>
        </p:nvSpPr>
        <p:spPr>
          <a:xfrm>
            <a:off x="3102227" y="2544065"/>
            <a:ext cx="21011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00" spc="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THANKS</a:t>
            </a:r>
          </a:p>
          <a:p>
            <a:r>
              <a:rPr lang="en-US" sz="1500" spc="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FOR WATCHING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64A3600-7406-42A1-BAC8-B1DD6F3A4851}"/>
              </a:ext>
            </a:extLst>
          </p:cNvPr>
          <p:cNvSpPr/>
          <p:nvPr/>
        </p:nvSpPr>
        <p:spPr>
          <a:xfrm>
            <a:off x="6339280" y="2581567"/>
            <a:ext cx="2450582" cy="881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HAVE A</a:t>
            </a:r>
          </a:p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QUESTION?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1BE6949A-A35E-4DDD-B817-0F29DB63FA26}"/>
              </a:ext>
            </a:extLst>
          </p:cNvPr>
          <p:cNvPicPr>
            <a:picLocks noGrp="1" noChangeAspect="1"/>
          </p:cNvPicPr>
          <p:nvPr>
            <p:ph type="pic" sz="quarter" idx="10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22" b="18822"/>
          <a:stretch>
            <a:fillRect/>
          </a:stretch>
        </p:blipFill>
        <p:spPr/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4A5450A-5513-42FF-965F-439BE1C6F4A3}"/>
              </a:ext>
            </a:extLst>
          </p:cNvPr>
          <p:cNvGrpSpPr/>
          <p:nvPr/>
        </p:nvGrpSpPr>
        <p:grpSpPr>
          <a:xfrm>
            <a:off x="909044" y="2971826"/>
            <a:ext cx="4844057" cy="2746043"/>
            <a:chOff x="6627149" y="1868874"/>
            <a:chExt cx="4844057" cy="2746043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7E923CD-166C-4D98-A0DB-C0DD9A9CCC07}"/>
                </a:ext>
              </a:extLst>
            </p:cNvPr>
            <p:cNvSpPr/>
            <p:nvPr/>
          </p:nvSpPr>
          <p:spPr>
            <a:xfrm>
              <a:off x="6627149" y="3496662"/>
              <a:ext cx="4844057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5664F73-42BA-4155-9A24-5D76E7236907}"/>
                </a:ext>
              </a:extLst>
            </p:cNvPr>
            <p:cNvSpPr/>
            <p:nvPr/>
          </p:nvSpPr>
          <p:spPr>
            <a:xfrm>
              <a:off x="6627149" y="1868874"/>
              <a:ext cx="4318707" cy="1502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5500"/>
                </a:lnSpc>
              </a:pPr>
              <a:r>
                <a:rPr lang="en-US" sz="35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</a:t>
              </a:r>
            </a:p>
            <a:p>
              <a:pPr>
                <a:lnSpc>
                  <a:spcPts val="5500"/>
                </a:lnSpc>
              </a:pPr>
              <a:r>
                <a:rPr lang="en-US" sz="5500" b="1" dirty="0">
                  <a:solidFill>
                    <a:schemeClr val="accent6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MESSAGE</a:t>
              </a:r>
            </a:p>
          </p:txBody>
        </p:sp>
      </p:grpSp>
      <p:sp>
        <p:nvSpPr>
          <p:cNvPr id="12" name="Freeform 6">
            <a:extLst>
              <a:ext uri="{FF2B5EF4-FFF2-40B4-BE49-F238E27FC236}">
                <a16:creationId xmlns:a16="http://schemas.microsoft.com/office/drawing/2014/main" id="{99D311A5-4171-483C-85F1-38DFE97B8739}"/>
              </a:ext>
            </a:extLst>
          </p:cNvPr>
          <p:cNvSpPr>
            <a:spLocks/>
          </p:cNvSpPr>
          <p:nvPr/>
        </p:nvSpPr>
        <p:spPr bwMode="auto">
          <a:xfrm>
            <a:off x="5810251" y="832755"/>
            <a:ext cx="6381750" cy="5732414"/>
          </a:xfrm>
          <a:custGeom>
            <a:avLst/>
            <a:gdLst>
              <a:gd name="T0" fmla="*/ 460 w 2709"/>
              <a:gd name="T1" fmla="*/ 1216 h 2439"/>
              <a:gd name="T2" fmla="*/ 1 w 2709"/>
              <a:gd name="T3" fmla="*/ 0 h 2439"/>
              <a:gd name="T4" fmla="*/ 0 w 2709"/>
              <a:gd name="T5" fmla="*/ 68 h 2439"/>
              <a:gd name="T6" fmla="*/ 2237 w 2709"/>
              <a:gd name="T7" fmla="*/ 2439 h 2439"/>
              <a:gd name="T8" fmla="*/ 2709 w 2709"/>
              <a:gd name="T9" fmla="*/ 2386 h 2439"/>
              <a:gd name="T10" fmla="*/ 2709 w 2709"/>
              <a:gd name="T11" fmla="*/ 2135 h 2439"/>
              <a:gd name="T12" fmla="*/ 2257 w 2709"/>
              <a:gd name="T13" fmla="*/ 2183 h 2439"/>
              <a:gd name="T14" fmla="*/ 460 w 2709"/>
              <a:gd name="T15" fmla="*/ 1216 h 2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09" h="2439">
                <a:moveTo>
                  <a:pt x="460" y="1216"/>
                </a:moveTo>
                <a:cubicBezTo>
                  <a:pt x="184" y="877"/>
                  <a:pt x="16" y="457"/>
                  <a:pt x="1" y="0"/>
                </a:cubicBezTo>
                <a:cubicBezTo>
                  <a:pt x="1" y="23"/>
                  <a:pt x="0" y="45"/>
                  <a:pt x="0" y="68"/>
                </a:cubicBezTo>
                <a:cubicBezTo>
                  <a:pt x="0" y="1378"/>
                  <a:pt x="1001" y="2439"/>
                  <a:pt x="2237" y="2439"/>
                </a:cubicBezTo>
                <a:cubicBezTo>
                  <a:pt x="2399" y="2439"/>
                  <a:pt x="2557" y="2421"/>
                  <a:pt x="2709" y="2386"/>
                </a:cubicBezTo>
                <a:cubicBezTo>
                  <a:pt x="2709" y="2135"/>
                  <a:pt x="2709" y="2135"/>
                  <a:pt x="2709" y="2135"/>
                </a:cubicBezTo>
                <a:cubicBezTo>
                  <a:pt x="2564" y="2166"/>
                  <a:pt x="2412" y="2183"/>
                  <a:pt x="2257" y="2183"/>
                </a:cubicBezTo>
                <a:cubicBezTo>
                  <a:pt x="1510" y="2183"/>
                  <a:pt x="850" y="1799"/>
                  <a:pt x="460" y="121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A5606EA-83CE-4B0E-8E5C-3C8FAD21D8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08" y="-684477"/>
            <a:ext cx="4937889" cy="4937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A8005B31-DE0D-4430-8F67-DE0B78473629}"/>
              </a:ext>
            </a:extLst>
          </p:cNvPr>
          <p:cNvPicPr>
            <a:picLocks noGrp="1" noChangeAspect="1"/>
          </p:cNvPicPr>
          <p:nvPr>
            <p:ph type="pic" sz="quarter" idx="10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" r="886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F883640E-3677-4F62-B71E-A188174FB8B0}"/>
              </a:ext>
            </a:extLst>
          </p:cNvPr>
          <p:cNvPicPr>
            <a:picLocks noGrp="1" noChangeAspect="1"/>
          </p:cNvPicPr>
          <p:nvPr>
            <p:ph type="pic" sz="quarter" idx="10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" b="2582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AF77DA9B-9EC5-46FA-ACAC-C19D08425366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" b="2582"/>
          <a:stretch>
            <a:fillRect/>
          </a:stretch>
        </p:blipFill>
        <p:spPr/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A195E0E6-5C22-4403-8B3E-2E4AC963E0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About us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A5A820BA-07F8-43AD-B133-C79D7DE3D5A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D8373DF-DB6B-406A-B659-0F672E9CC8DA}"/>
              </a:ext>
            </a:extLst>
          </p:cNvPr>
          <p:cNvGrpSpPr/>
          <p:nvPr/>
        </p:nvGrpSpPr>
        <p:grpSpPr>
          <a:xfrm>
            <a:off x="8343156" y="5060136"/>
            <a:ext cx="3372751" cy="1055634"/>
            <a:chOff x="8162103" y="2298785"/>
            <a:chExt cx="3372751" cy="1055634"/>
          </a:xfrm>
        </p:grpSpPr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A6E39FB8-1B77-4A10-88D8-91CFC36A38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2103" y="2300599"/>
              <a:ext cx="752475" cy="744538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4B095BA-D675-4D26-B2FB-476EC7A944C5}"/>
                </a:ext>
              </a:extLst>
            </p:cNvPr>
            <p:cNvSpPr/>
            <p:nvPr/>
          </p:nvSpPr>
          <p:spPr>
            <a:xfrm>
              <a:off x="9132553" y="2298785"/>
              <a:ext cx="197522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Quality is Value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B550D0E-4FFE-4F58-A24B-255FDE92E82F}"/>
                </a:ext>
              </a:extLst>
            </p:cNvPr>
            <p:cNvSpPr txBox="1"/>
            <p:nvPr/>
          </p:nvSpPr>
          <p:spPr>
            <a:xfrm>
              <a:off x="9132553" y="2646533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76432D2-3C83-4C1A-95D0-456C40CCB4C4}"/>
              </a:ext>
            </a:extLst>
          </p:cNvPr>
          <p:cNvGrpSpPr/>
          <p:nvPr/>
        </p:nvGrpSpPr>
        <p:grpSpPr>
          <a:xfrm>
            <a:off x="239200" y="5060136"/>
            <a:ext cx="3325126" cy="1055634"/>
            <a:chOff x="657147" y="2298785"/>
            <a:chExt cx="3325126" cy="1055634"/>
          </a:xfrm>
        </p:grpSpPr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17DC94AF-41DC-49A4-A77D-529E5EE304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147" y="2402597"/>
              <a:ext cx="661988" cy="600075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1E9B4B0-46D1-43A3-AD44-ADE07BA27781}"/>
                </a:ext>
              </a:extLst>
            </p:cNvPr>
            <p:cNvSpPr/>
            <p:nvPr/>
          </p:nvSpPr>
          <p:spPr>
            <a:xfrm>
              <a:off x="1579972" y="2298785"/>
              <a:ext cx="197522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Quality is Value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F270280-063D-498D-B06E-CF913473AC9E}"/>
                </a:ext>
              </a:extLst>
            </p:cNvPr>
            <p:cNvSpPr txBox="1"/>
            <p:nvPr/>
          </p:nvSpPr>
          <p:spPr>
            <a:xfrm>
              <a:off x="1579972" y="2646533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A048A71-D078-4BE4-A6D1-A29F3A6C0709}"/>
              </a:ext>
            </a:extLst>
          </p:cNvPr>
          <p:cNvGrpSpPr/>
          <p:nvPr/>
        </p:nvGrpSpPr>
        <p:grpSpPr>
          <a:xfrm>
            <a:off x="4272921" y="5060136"/>
            <a:ext cx="3361639" cy="1055634"/>
            <a:chOff x="4415181" y="4677207"/>
            <a:chExt cx="3361639" cy="1055634"/>
          </a:xfrm>
        </p:grpSpPr>
        <p:sp>
          <p:nvSpPr>
            <p:cNvPr id="55" name="Freeform 35">
              <a:extLst>
                <a:ext uri="{FF2B5EF4-FFF2-40B4-BE49-F238E27FC236}">
                  <a16:creationId xmlns:a16="http://schemas.microsoft.com/office/drawing/2014/main" id="{28BFE1B7-C310-414A-BD45-E79C4BD4AA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5181" y="4722001"/>
              <a:ext cx="736600" cy="738188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0BB2015-A622-4C0C-BFB3-4903722F9F0C}"/>
                </a:ext>
              </a:extLst>
            </p:cNvPr>
            <p:cNvSpPr/>
            <p:nvPr/>
          </p:nvSpPr>
          <p:spPr>
            <a:xfrm>
              <a:off x="5374519" y="4677207"/>
              <a:ext cx="197522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Quality is Value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7EBAD81-519A-4CA5-AE9C-FF10301C06C8}"/>
                </a:ext>
              </a:extLst>
            </p:cNvPr>
            <p:cNvSpPr txBox="1"/>
            <p:nvPr/>
          </p:nvSpPr>
          <p:spPr>
            <a:xfrm>
              <a:off x="5374519" y="5024955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9220B17C-91EA-46C4-AE7A-FFFB7E49BCEE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80" b="34480"/>
          <a:stretch>
            <a:fillRect/>
          </a:stretch>
        </p:blipFill>
        <p:spPr/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Services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187E643-EE51-443B-9EB1-166C668F2E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74715C-468D-44BD-98E5-D1D3B270B88E}"/>
              </a:ext>
            </a:extLst>
          </p:cNvPr>
          <p:cNvSpPr/>
          <p:nvPr/>
        </p:nvSpPr>
        <p:spPr>
          <a:xfrm>
            <a:off x="0" y="2033588"/>
            <a:ext cx="12192000" cy="23206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B4EE57-E1B4-4232-BEB5-6791ABE8B632}"/>
              </a:ext>
            </a:extLst>
          </p:cNvPr>
          <p:cNvGrpSpPr/>
          <p:nvPr/>
        </p:nvGrpSpPr>
        <p:grpSpPr>
          <a:xfrm>
            <a:off x="657147" y="2666120"/>
            <a:ext cx="10877707" cy="1055634"/>
            <a:chOff x="657147" y="2298785"/>
            <a:chExt cx="10877707" cy="105563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26E80B4-8A60-4934-92D8-287C77770355}"/>
                </a:ext>
              </a:extLst>
            </p:cNvPr>
            <p:cNvGrpSpPr/>
            <p:nvPr/>
          </p:nvGrpSpPr>
          <p:grpSpPr>
            <a:xfrm>
              <a:off x="8162103" y="2298785"/>
              <a:ext cx="3372751" cy="1055634"/>
              <a:chOff x="8162103" y="2298785"/>
              <a:chExt cx="3372751" cy="1055634"/>
            </a:xfrm>
          </p:grpSpPr>
          <p:sp>
            <p:nvSpPr>
              <p:cNvPr id="33" name="Freeform 33">
                <a:extLst>
                  <a:ext uri="{FF2B5EF4-FFF2-40B4-BE49-F238E27FC236}">
                    <a16:creationId xmlns:a16="http://schemas.microsoft.com/office/drawing/2014/main" id="{732F3584-404D-4410-9869-5AF598C5EC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62103" y="2300599"/>
                <a:ext cx="752475" cy="744538"/>
              </a:xfrm>
              <a:custGeom>
                <a:avLst/>
                <a:gdLst>
                  <a:gd name="T0" fmla="*/ 123 w 140"/>
                  <a:gd name="T1" fmla="*/ 45 h 139"/>
                  <a:gd name="T2" fmla="*/ 62 w 140"/>
                  <a:gd name="T3" fmla="*/ 38 h 139"/>
                  <a:gd name="T4" fmla="*/ 86 w 140"/>
                  <a:gd name="T5" fmla="*/ 20 h 139"/>
                  <a:gd name="T6" fmla="*/ 93 w 140"/>
                  <a:gd name="T7" fmla="*/ 3 h 139"/>
                  <a:gd name="T8" fmla="*/ 79 w 140"/>
                  <a:gd name="T9" fmla="*/ 3 h 139"/>
                  <a:gd name="T10" fmla="*/ 53 w 140"/>
                  <a:gd name="T11" fmla="*/ 40 h 139"/>
                  <a:gd name="T12" fmla="*/ 36 w 140"/>
                  <a:gd name="T13" fmla="*/ 48 h 139"/>
                  <a:gd name="T14" fmla="*/ 16 w 140"/>
                  <a:gd name="T15" fmla="*/ 77 h 139"/>
                  <a:gd name="T16" fmla="*/ 4 w 140"/>
                  <a:gd name="T17" fmla="*/ 78 h 139"/>
                  <a:gd name="T18" fmla="*/ 11 w 140"/>
                  <a:gd name="T19" fmla="*/ 95 h 139"/>
                  <a:gd name="T20" fmla="*/ 20 w 140"/>
                  <a:gd name="T21" fmla="*/ 80 h 139"/>
                  <a:gd name="T22" fmla="*/ 46 w 140"/>
                  <a:gd name="T23" fmla="*/ 122 h 139"/>
                  <a:gd name="T24" fmla="*/ 54 w 140"/>
                  <a:gd name="T25" fmla="*/ 139 h 139"/>
                  <a:gd name="T26" fmla="*/ 54 w 140"/>
                  <a:gd name="T27" fmla="*/ 114 h 139"/>
                  <a:gd name="T28" fmla="*/ 47 w 140"/>
                  <a:gd name="T29" fmla="*/ 58 h 139"/>
                  <a:gd name="T30" fmla="*/ 61 w 140"/>
                  <a:gd name="T31" fmla="*/ 48 h 139"/>
                  <a:gd name="T32" fmla="*/ 87 w 140"/>
                  <a:gd name="T33" fmla="*/ 37 h 139"/>
                  <a:gd name="T34" fmla="*/ 115 w 140"/>
                  <a:gd name="T35" fmla="*/ 53 h 139"/>
                  <a:gd name="T36" fmla="*/ 140 w 140"/>
                  <a:gd name="T37" fmla="*/ 53 h 139"/>
                  <a:gd name="T38" fmla="*/ 59 w 140"/>
                  <a:gd name="T39" fmla="*/ 126 h 139"/>
                  <a:gd name="T40" fmla="*/ 49 w 140"/>
                  <a:gd name="T41" fmla="*/ 126 h 139"/>
                  <a:gd name="T42" fmla="*/ 59 w 140"/>
                  <a:gd name="T43" fmla="*/ 126 h 139"/>
                  <a:gd name="T44" fmla="*/ 86 w 140"/>
                  <a:gd name="T45" fmla="*/ 5 h 139"/>
                  <a:gd name="T46" fmla="*/ 90 w 140"/>
                  <a:gd name="T47" fmla="*/ 14 h 139"/>
                  <a:gd name="T48" fmla="*/ 83 w 140"/>
                  <a:gd name="T49" fmla="*/ 14 h 139"/>
                  <a:gd name="T50" fmla="*/ 15 w 140"/>
                  <a:gd name="T51" fmla="*/ 89 h 139"/>
                  <a:gd name="T52" fmla="*/ 8 w 140"/>
                  <a:gd name="T53" fmla="*/ 89 h 139"/>
                  <a:gd name="T54" fmla="*/ 8 w 140"/>
                  <a:gd name="T55" fmla="*/ 82 h 139"/>
                  <a:gd name="T56" fmla="*/ 15 w 140"/>
                  <a:gd name="T57" fmla="*/ 82 h 139"/>
                  <a:gd name="T58" fmla="*/ 49 w 140"/>
                  <a:gd name="T59" fmla="*/ 53 h 139"/>
                  <a:gd name="T60" fmla="*/ 49 w 140"/>
                  <a:gd name="T61" fmla="*/ 42 h 139"/>
                  <a:gd name="T62" fmla="*/ 49 w 140"/>
                  <a:gd name="T63" fmla="*/ 53 h 139"/>
                  <a:gd name="T64" fmla="*/ 122 w 140"/>
                  <a:gd name="T65" fmla="*/ 53 h 139"/>
                  <a:gd name="T66" fmla="*/ 133 w 140"/>
                  <a:gd name="T67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0" h="139">
                    <a:moveTo>
                      <a:pt x="127" y="41"/>
                    </a:moveTo>
                    <a:cubicBezTo>
                      <a:pt x="123" y="45"/>
                      <a:pt x="123" y="45"/>
                      <a:pt x="123" y="45"/>
                    </a:cubicBezTo>
                    <a:cubicBezTo>
                      <a:pt x="113" y="37"/>
                      <a:pt x="100" y="32"/>
                      <a:pt x="87" y="32"/>
                    </a:cubicBezTo>
                    <a:cubicBezTo>
                      <a:pt x="78" y="32"/>
                      <a:pt x="70" y="34"/>
                      <a:pt x="62" y="38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3" y="20"/>
                      <a:pt x="84" y="20"/>
                      <a:pt x="86" y="20"/>
                    </a:cubicBezTo>
                    <a:cubicBezTo>
                      <a:pt x="89" y="20"/>
                      <a:pt x="91" y="19"/>
                      <a:pt x="93" y="17"/>
                    </a:cubicBezTo>
                    <a:cubicBezTo>
                      <a:pt x="97" y="13"/>
                      <a:pt x="97" y="7"/>
                      <a:pt x="93" y="3"/>
                    </a:cubicBezTo>
                    <a:cubicBezTo>
                      <a:pt x="91" y="1"/>
                      <a:pt x="89" y="0"/>
                      <a:pt x="86" y="0"/>
                    </a:cubicBezTo>
                    <a:cubicBezTo>
                      <a:pt x="84" y="0"/>
                      <a:pt x="81" y="1"/>
                      <a:pt x="79" y="3"/>
                    </a:cubicBezTo>
                    <a:cubicBezTo>
                      <a:pt x="76" y="6"/>
                      <a:pt x="75" y="12"/>
                      <a:pt x="78" y="15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5" y="76"/>
                      <a:pt x="13" y="75"/>
                      <a:pt x="11" y="75"/>
                    </a:cubicBezTo>
                    <a:cubicBezTo>
                      <a:pt x="9" y="75"/>
                      <a:pt x="6" y="76"/>
                      <a:pt x="4" y="78"/>
                    </a:cubicBezTo>
                    <a:cubicBezTo>
                      <a:pt x="0" y="82"/>
                      <a:pt x="0" y="88"/>
                      <a:pt x="4" y="92"/>
                    </a:cubicBezTo>
                    <a:cubicBezTo>
                      <a:pt x="6" y="94"/>
                      <a:pt x="9" y="95"/>
                      <a:pt x="11" y="95"/>
                    </a:cubicBezTo>
                    <a:cubicBezTo>
                      <a:pt x="14" y="95"/>
                      <a:pt x="16" y="94"/>
                      <a:pt x="18" y="92"/>
                    </a:cubicBezTo>
                    <a:cubicBezTo>
                      <a:pt x="22" y="89"/>
                      <a:pt x="22" y="84"/>
                      <a:pt x="20" y="80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29" y="80"/>
                      <a:pt x="31" y="105"/>
                      <a:pt x="46" y="122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54" y="139"/>
                      <a:pt x="54" y="139"/>
                      <a:pt x="54" y="139"/>
                    </a:cubicBezTo>
                    <a:cubicBezTo>
                      <a:pt x="66" y="126"/>
                      <a:pt x="66" y="126"/>
                      <a:pt x="66" y="126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0" y="118"/>
                      <a:pt x="50" y="118"/>
                      <a:pt x="50" y="118"/>
                    </a:cubicBezTo>
                    <a:cubicBezTo>
                      <a:pt x="35" y="101"/>
                      <a:pt x="34" y="76"/>
                      <a:pt x="47" y="58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7" y="40"/>
                      <a:pt x="77" y="37"/>
                      <a:pt x="87" y="37"/>
                    </a:cubicBezTo>
                    <a:cubicBezTo>
                      <a:pt x="99" y="37"/>
                      <a:pt x="110" y="41"/>
                      <a:pt x="119" y="49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40" y="53"/>
                      <a:pt x="140" y="53"/>
                      <a:pt x="140" y="53"/>
                    </a:cubicBezTo>
                    <a:lnTo>
                      <a:pt x="127" y="41"/>
                    </a:lnTo>
                    <a:close/>
                    <a:moveTo>
                      <a:pt x="59" y="126"/>
                    </a:moveTo>
                    <a:cubicBezTo>
                      <a:pt x="54" y="132"/>
                      <a:pt x="54" y="132"/>
                      <a:pt x="54" y="132"/>
                    </a:cubicBezTo>
                    <a:cubicBezTo>
                      <a:pt x="49" y="126"/>
                      <a:pt x="49" y="126"/>
                      <a:pt x="49" y="126"/>
                    </a:cubicBezTo>
                    <a:cubicBezTo>
                      <a:pt x="54" y="121"/>
                      <a:pt x="54" y="121"/>
                      <a:pt x="54" y="121"/>
                    </a:cubicBezTo>
                    <a:lnTo>
                      <a:pt x="59" y="126"/>
                    </a:lnTo>
                    <a:close/>
                    <a:moveTo>
                      <a:pt x="83" y="7"/>
                    </a:moveTo>
                    <a:cubicBezTo>
                      <a:pt x="84" y="6"/>
                      <a:pt x="85" y="5"/>
                      <a:pt x="86" y="5"/>
                    </a:cubicBezTo>
                    <a:cubicBezTo>
                      <a:pt x="88" y="5"/>
                      <a:pt x="89" y="6"/>
                      <a:pt x="90" y="7"/>
                    </a:cubicBezTo>
                    <a:cubicBezTo>
                      <a:pt x="92" y="9"/>
                      <a:pt x="92" y="12"/>
                      <a:pt x="90" y="14"/>
                    </a:cubicBezTo>
                    <a:cubicBezTo>
                      <a:pt x="89" y="15"/>
                      <a:pt x="88" y="15"/>
                      <a:pt x="86" y="15"/>
                    </a:cubicBezTo>
                    <a:cubicBezTo>
                      <a:pt x="85" y="15"/>
                      <a:pt x="84" y="15"/>
                      <a:pt x="83" y="14"/>
                    </a:cubicBezTo>
                    <a:cubicBezTo>
                      <a:pt x="81" y="12"/>
                      <a:pt x="81" y="9"/>
                      <a:pt x="83" y="7"/>
                    </a:cubicBezTo>
                    <a:close/>
                    <a:moveTo>
                      <a:pt x="15" y="89"/>
                    </a:moveTo>
                    <a:cubicBezTo>
                      <a:pt x="14" y="90"/>
                      <a:pt x="13" y="90"/>
                      <a:pt x="11" y="90"/>
                    </a:cubicBezTo>
                    <a:cubicBezTo>
                      <a:pt x="10" y="90"/>
                      <a:pt x="9" y="90"/>
                      <a:pt x="8" y="89"/>
                    </a:cubicBezTo>
                    <a:cubicBezTo>
                      <a:pt x="7" y="88"/>
                      <a:pt x="6" y="87"/>
                      <a:pt x="6" y="85"/>
                    </a:cubicBezTo>
                    <a:cubicBezTo>
                      <a:pt x="6" y="84"/>
                      <a:pt x="7" y="83"/>
                      <a:pt x="8" y="82"/>
                    </a:cubicBezTo>
                    <a:cubicBezTo>
                      <a:pt x="9" y="81"/>
                      <a:pt x="10" y="80"/>
                      <a:pt x="11" y="80"/>
                    </a:cubicBezTo>
                    <a:cubicBezTo>
                      <a:pt x="13" y="80"/>
                      <a:pt x="14" y="81"/>
                      <a:pt x="15" y="82"/>
                    </a:cubicBezTo>
                    <a:cubicBezTo>
                      <a:pt x="17" y="84"/>
                      <a:pt x="17" y="87"/>
                      <a:pt x="15" y="89"/>
                    </a:cubicBezTo>
                    <a:close/>
                    <a:moveTo>
                      <a:pt x="49" y="53"/>
                    </a:moveTo>
                    <a:cubicBezTo>
                      <a:pt x="43" y="48"/>
                      <a:pt x="43" y="48"/>
                      <a:pt x="43" y="48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54" y="48"/>
                      <a:pt x="54" y="48"/>
                      <a:pt x="54" y="48"/>
                    </a:cubicBezTo>
                    <a:lnTo>
                      <a:pt x="49" y="53"/>
                    </a:lnTo>
                    <a:close/>
                    <a:moveTo>
                      <a:pt x="127" y="58"/>
                    </a:moveTo>
                    <a:cubicBezTo>
                      <a:pt x="122" y="53"/>
                      <a:pt x="122" y="53"/>
                      <a:pt x="122" y="53"/>
                    </a:cubicBezTo>
                    <a:cubicBezTo>
                      <a:pt x="127" y="48"/>
                      <a:pt x="127" y="48"/>
                      <a:pt x="127" y="48"/>
                    </a:cubicBezTo>
                    <a:cubicBezTo>
                      <a:pt x="133" y="53"/>
                      <a:pt x="133" y="53"/>
                      <a:pt x="133" y="53"/>
                    </a:cubicBezTo>
                    <a:lnTo>
                      <a:pt x="127" y="5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C4761A28-D0D1-4016-A195-010DA19CAC70}"/>
                  </a:ext>
                </a:extLst>
              </p:cNvPr>
              <p:cNvSpPr/>
              <p:nvPr/>
            </p:nvSpPr>
            <p:spPr>
              <a:xfrm>
                <a:off x="9132553" y="2298785"/>
                <a:ext cx="197522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Quality is Value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C44465C-C061-4128-AEBC-FEC78F363CDB}"/>
                  </a:ext>
                </a:extLst>
              </p:cNvPr>
              <p:cNvSpPr txBox="1"/>
              <p:nvPr/>
            </p:nvSpPr>
            <p:spPr>
              <a:xfrm>
                <a:off x="9132553" y="2646533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534E7DA-A280-4E5B-99F3-9AC3FE8D8355}"/>
                </a:ext>
              </a:extLst>
            </p:cNvPr>
            <p:cNvGrpSpPr/>
            <p:nvPr/>
          </p:nvGrpSpPr>
          <p:grpSpPr>
            <a:xfrm>
              <a:off x="657147" y="2298785"/>
              <a:ext cx="3325126" cy="1055634"/>
              <a:chOff x="657147" y="2298785"/>
              <a:chExt cx="3325126" cy="1055634"/>
            </a:xfrm>
          </p:grpSpPr>
          <p:sp>
            <p:nvSpPr>
              <p:cNvPr id="37" name="Freeform 34">
                <a:extLst>
                  <a:ext uri="{FF2B5EF4-FFF2-40B4-BE49-F238E27FC236}">
                    <a16:creationId xmlns:a16="http://schemas.microsoft.com/office/drawing/2014/main" id="{5213A8C2-A992-48DE-AF2E-919CF9A1AB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7147" y="2402597"/>
                <a:ext cx="661988" cy="600075"/>
              </a:xfrm>
              <a:custGeom>
                <a:avLst/>
                <a:gdLst>
                  <a:gd name="T0" fmla="*/ 410 w 417"/>
                  <a:gd name="T1" fmla="*/ 108 h 378"/>
                  <a:gd name="T2" fmla="*/ 315 w 417"/>
                  <a:gd name="T3" fmla="*/ 0 h 378"/>
                  <a:gd name="T4" fmla="*/ 102 w 417"/>
                  <a:gd name="T5" fmla="*/ 0 h 378"/>
                  <a:gd name="T6" fmla="*/ 7 w 417"/>
                  <a:gd name="T7" fmla="*/ 108 h 378"/>
                  <a:gd name="T8" fmla="*/ 0 w 417"/>
                  <a:gd name="T9" fmla="*/ 118 h 378"/>
                  <a:gd name="T10" fmla="*/ 7 w 417"/>
                  <a:gd name="T11" fmla="*/ 125 h 378"/>
                  <a:gd name="T12" fmla="*/ 207 w 417"/>
                  <a:gd name="T13" fmla="*/ 378 h 378"/>
                  <a:gd name="T14" fmla="*/ 410 w 417"/>
                  <a:gd name="T15" fmla="*/ 125 h 378"/>
                  <a:gd name="T16" fmla="*/ 417 w 417"/>
                  <a:gd name="T17" fmla="*/ 118 h 378"/>
                  <a:gd name="T18" fmla="*/ 410 w 417"/>
                  <a:gd name="T19" fmla="*/ 108 h 378"/>
                  <a:gd name="T20" fmla="*/ 390 w 417"/>
                  <a:gd name="T21" fmla="*/ 108 h 378"/>
                  <a:gd name="T22" fmla="*/ 231 w 417"/>
                  <a:gd name="T23" fmla="*/ 108 h 378"/>
                  <a:gd name="T24" fmla="*/ 309 w 417"/>
                  <a:gd name="T25" fmla="*/ 17 h 378"/>
                  <a:gd name="T26" fmla="*/ 390 w 417"/>
                  <a:gd name="T27" fmla="*/ 108 h 378"/>
                  <a:gd name="T28" fmla="*/ 207 w 417"/>
                  <a:gd name="T29" fmla="*/ 108 h 378"/>
                  <a:gd name="T30" fmla="*/ 126 w 417"/>
                  <a:gd name="T31" fmla="*/ 14 h 378"/>
                  <a:gd name="T32" fmla="*/ 288 w 417"/>
                  <a:gd name="T33" fmla="*/ 14 h 378"/>
                  <a:gd name="T34" fmla="*/ 210 w 417"/>
                  <a:gd name="T35" fmla="*/ 108 h 378"/>
                  <a:gd name="T36" fmla="*/ 207 w 417"/>
                  <a:gd name="T37" fmla="*/ 108 h 378"/>
                  <a:gd name="T38" fmla="*/ 105 w 417"/>
                  <a:gd name="T39" fmla="*/ 17 h 378"/>
                  <a:gd name="T40" fmla="*/ 187 w 417"/>
                  <a:gd name="T41" fmla="*/ 108 h 378"/>
                  <a:gd name="T42" fmla="*/ 27 w 417"/>
                  <a:gd name="T43" fmla="*/ 108 h 378"/>
                  <a:gd name="T44" fmla="*/ 105 w 417"/>
                  <a:gd name="T45" fmla="*/ 17 h 378"/>
                  <a:gd name="T46" fmla="*/ 200 w 417"/>
                  <a:gd name="T47" fmla="*/ 125 h 378"/>
                  <a:gd name="T48" fmla="*/ 200 w 417"/>
                  <a:gd name="T49" fmla="*/ 344 h 378"/>
                  <a:gd name="T50" fmla="*/ 27 w 417"/>
                  <a:gd name="T51" fmla="*/ 125 h 378"/>
                  <a:gd name="T52" fmla="*/ 200 w 417"/>
                  <a:gd name="T53" fmla="*/ 125 h 378"/>
                  <a:gd name="T54" fmla="*/ 217 w 417"/>
                  <a:gd name="T55" fmla="*/ 344 h 378"/>
                  <a:gd name="T56" fmla="*/ 217 w 417"/>
                  <a:gd name="T57" fmla="*/ 125 h 378"/>
                  <a:gd name="T58" fmla="*/ 390 w 417"/>
                  <a:gd name="T59" fmla="*/ 125 h 378"/>
                  <a:gd name="T60" fmla="*/ 217 w 417"/>
                  <a:gd name="T61" fmla="*/ 34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17" h="378">
                    <a:moveTo>
                      <a:pt x="410" y="108"/>
                    </a:moveTo>
                    <a:lnTo>
                      <a:pt x="315" y="0"/>
                    </a:lnTo>
                    <a:lnTo>
                      <a:pt x="102" y="0"/>
                    </a:lnTo>
                    <a:lnTo>
                      <a:pt x="7" y="108"/>
                    </a:lnTo>
                    <a:lnTo>
                      <a:pt x="0" y="118"/>
                    </a:lnTo>
                    <a:lnTo>
                      <a:pt x="7" y="125"/>
                    </a:lnTo>
                    <a:lnTo>
                      <a:pt x="207" y="378"/>
                    </a:lnTo>
                    <a:lnTo>
                      <a:pt x="410" y="125"/>
                    </a:lnTo>
                    <a:lnTo>
                      <a:pt x="417" y="118"/>
                    </a:lnTo>
                    <a:lnTo>
                      <a:pt x="410" y="108"/>
                    </a:lnTo>
                    <a:close/>
                    <a:moveTo>
                      <a:pt x="390" y="108"/>
                    </a:moveTo>
                    <a:lnTo>
                      <a:pt x="231" y="108"/>
                    </a:lnTo>
                    <a:lnTo>
                      <a:pt x="309" y="17"/>
                    </a:lnTo>
                    <a:lnTo>
                      <a:pt x="390" y="108"/>
                    </a:lnTo>
                    <a:close/>
                    <a:moveTo>
                      <a:pt x="207" y="108"/>
                    </a:moveTo>
                    <a:lnTo>
                      <a:pt x="126" y="14"/>
                    </a:lnTo>
                    <a:lnTo>
                      <a:pt x="288" y="14"/>
                    </a:lnTo>
                    <a:lnTo>
                      <a:pt x="210" y="108"/>
                    </a:lnTo>
                    <a:lnTo>
                      <a:pt x="207" y="108"/>
                    </a:lnTo>
                    <a:close/>
                    <a:moveTo>
                      <a:pt x="105" y="17"/>
                    </a:moveTo>
                    <a:lnTo>
                      <a:pt x="187" y="108"/>
                    </a:lnTo>
                    <a:lnTo>
                      <a:pt x="27" y="108"/>
                    </a:lnTo>
                    <a:lnTo>
                      <a:pt x="105" y="17"/>
                    </a:lnTo>
                    <a:close/>
                    <a:moveTo>
                      <a:pt x="200" y="125"/>
                    </a:moveTo>
                    <a:lnTo>
                      <a:pt x="200" y="344"/>
                    </a:lnTo>
                    <a:lnTo>
                      <a:pt x="27" y="125"/>
                    </a:lnTo>
                    <a:lnTo>
                      <a:pt x="200" y="125"/>
                    </a:lnTo>
                    <a:close/>
                    <a:moveTo>
                      <a:pt x="217" y="344"/>
                    </a:moveTo>
                    <a:lnTo>
                      <a:pt x="217" y="125"/>
                    </a:lnTo>
                    <a:lnTo>
                      <a:pt x="390" y="125"/>
                    </a:lnTo>
                    <a:lnTo>
                      <a:pt x="217" y="34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A6F9CFB6-5B74-4F22-B6F4-9600E6853B8B}"/>
                  </a:ext>
                </a:extLst>
              </p:cNvPr>
              <p:cNvSpPr/>
              <p:nvPr/>
            </p:nvSpPr>
            <p:spPr>
              <a:xfrm>
                <a:off x="1579972" y="2298785"/>
                <a:ext cx="197522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schemeClr val="accent3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Quality is Value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C943D42-D5F6-4A45-992F-3E4CBFB5BD86}"/>
                  </a:ext>
                </a:extLst>
              </p:cNvPr>
              <p:cNvSpPr txBox="1"/>
              <p:nvPr/>
            </p:nvSpPr>
            <p:spPr>
              <a:xfrm>
                <a:off x="1579972" y="2646533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D76AFD9-A650-459F-9DD0-E344FAD38AC7}"/>
                </a:ext>
              </a:extLst>
            </p:cNvPr>
            <p:cNvGrpSpPr/>
            <p:nvPr/>
          </p:nvGrpSpPr>
          <p:grpSpPr>
            <a:xfrm>
              <a:off x="4391368" y="2298785"/>
              <a:ext cx="3361639" cy="1055634"/>
              <a:chOff x="4415181" y="4677207"/>
              <a:chExt cx="3361639" cy="1055634"/>
            </a:xfrm>
          </p:grpSpPr>
          <p:sp>
            <p:nvSpPr>
              <p:cNvPr id="51" name="Freeform 35">
                <a:extLst>
                  <a:ext uri="{FF2B5EF4-FFF2-40B4-BE49-F238E27FC236}">
                    <a16:creationId xmlns:a16="http://schemas.microsoft.com/office/drawing/2014/main" id="{A03D1E0A-F3EE-4362-97F3-06C5FB7949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15181" y="4722001"/>
                <a:ext cx="736600" cy="738188"/>
              </a:xfrm>
              <a:custGeom>
                <a:avLst/>
                <a:gdLst>
                  <a:gd name="T0" fmla="*/ 137 w 137"/>
                  <a:gd name="T1" fmla="*/ 78 h 138"/>
                  <a:gd name="T2" fmla="*/ 118 w 137"/>
                  <a:gd name="T3" fmla="*/ 58 h 138"/>
                  <a:gd name="T4" fmla="*/ 122 w 137"/>
                  <a:gd name="T5" fmla="*/ 27 h 138"/>
                  <a:gd name="T6" fmla="*/ 96 w 137"/>
                  <a:gd name="T7" fmla="*/ 26 h 138"/>
                  <a:gd name="T8" fmla="*/ 78 w 137"/>
                  <a:gd name="T9" fmla="*/ 0 h 138"/>
                  <a:gd name="T10" fmla="*/ 57 w 137"/>
                  <a:gd name="T11" fmla="*/ 20 h 138"/>
                  <a:gd name="T12" fmla="*/ 26 w 137"/>
                  <a:gd name="T13" fmla="*/ 15 h 138"/>
                  <a:gd name="T14" fmla="*/ 26 w 137"/>
                  <a:gd name="T15" fmla="*/ 42 h 138"/>
                  <a:gd name="T16" fmla="*/ 0 w 137"/>
                  <a:gd name="T17" fmla="*/ 60 h 138"/>
                  <a:gd name="T18" fmla="*/ 19 w 137"/>
                  <a:gd name="T19" fmla="*/ 80 h 138"/>
                  <a:gd name="T20" fmla="*/ 15 w 137"/>
                  <a:gd name="T21" fmla="*/ 111 h 138"/>
                  <a:gd name="T22" fmla="*/ 41 w 137"/>
                  <a:gd name="T23" fmla="*/ 111 h 138"/>
                  <a:gd name="T24" fmla="*/ 59 w 137"/>
                  <a:gd name="T25" fmla="*/ 138 h 138"/>
                  <a:gd name="T26" fmla="*/ 80 w 137"/>
                  <a:gd name="T27" fmla="*/ 118 h 138"/>
                  <a:gd name="T28" fmla="*/ 111 w 137"/>
                  <a:gd name="T29" fmla="*/ 122 h 138"/>
                  <a:gd name="T30" fmla="*/ 111 w 137"/>
                  <a:gd name="T31" fmla="*/ 96 h 138"/>
                  <a:gd name="T32" fmla="*/ 132 w 137"/>
                  <a:gd name="T33" fmla="*/ 64 h 138"/>
                  <a:gd name="T34" fmla="*/ 117 w 137"/>
                  <a:gd name="T35" fmla="*/ 75 h 138"/>
                  <a:gd name="T36" fmla="*/ 117 w 137"/>
                  <a:gd name="T37" fmla="*/ 63 h 138"/>
                  <a:gd name="T38" fmla="*/ 110 w 137"/>
                  <a:gd name="T39" fmla="*/ 22 h 138"/>
                  <a:gd name="T40" fmla="*/ 107 w 137"/>
                  <a:gd name="T41" fmla="*/ 38 h 138"/>
                  <a:gd name="T42" fmla="*/ 110 w 137"/>
                  <a:gd name="T43" fmla="*/ 22 h 138"/>
                  <a:gd name="T44" fmla="*/ 73 w 137"/>
                  <a:gd name="T45" fmla="*/ 5 h 138"/>
                  <a:gd name="T46" fmla="*/ 68 w 137"/>
                  <a:gd name="T47" fmla="*/ 19 h 138"/>
                  <a:gd name="T48" fmla="*/ 64 w 137"/>
                  <a:gd name="T49" fmla="*/ 5 h 138"/>
                  <a:gd name="T50" fmla="*/ 27 w 137"/>
                  <a:gd name="T51" fmla="*/ 22 h 138"/>
                  <a:gd name="T52" fmla="*/ 34 w 137"/>
                  <a:gd name="T53" fmla="*/ 34 h 138"/>
                  <a:gd name="T54" fmla="*/ 21 w 137"/>
                  <a:gd name="T55" fmla="*/ 27 h 138"/>
                  <a:gd name="T56" fmla="*/ 5 w 137"/>
                  <a:gd name="T57" fmla="*/ 64 h 138"/>
                  <a:gd name="T58" fmla="*/ 19 w 137"/>
                  <a:gd name="T59" fmla="*/ 69 h 138"/>
                  <a:gd name="T60" fmla="*/ 5 w 137"/>
                  <a:gd name="T61" fmla="*/ 74 h 138"/>
                  <a:gd name="T62" fmla="*/ 22 w 137"/>
                  <a:gd name="T63" fmla="*/ 110 h 138"/>
                  <a:gd name="T64" fmla="*/ 38 w 137"/>
                  <a:gd name="T65" fmla="*/ 108 h 138"/>
                  <a:gd name="T66" fmla="*/ 73 w 137"/>
                  <a:gd name="T67" fmla="*/ 133 h 138"/>
                  <a:gd name="T68" fmla="*/ 62 w 137"/>
                  <a:gd name="T69" fmla="*/ 118 h 138"/>
                  <a:gd name="T70" fmla="*/ 68 w 137"/>
                  <a:gd name="T71" fmla="*/ 118 h 138"/>
                  <a:gd name="T72" fmla="*/ 75 w 137"/>
                  <a:gd name="T73" fmla="*/ 118 h 138"/>
                  <a:gd name="T74" fmla="*/ 68 w 137"/>
                  <a:gd name="T75" fmla="*/ 113 h 138"/>
                  <a:gd name="T76" fmla="*/ 37 w 137"/>
                  <a:gd name="T77" fmla="*/ 37 h 138"/>
                  <a:gd name="T78" fmla="*/ 68 w 137"/>
                  <a:gd name="T79" fmla="*/ 24 h 138"/>
                  <a:gd name="T80" fmla="*/ 100 w 137"/>
                  <a:gd name="T81" fmla="*/ 100 h 138"/>
                  <a:gd name="T82" fmla="*/ 116 w 137"/>
                  <a:gd name="T83" fmla="*/ 110 h 138"/>
                  <a:gd name="T84" fmla="*/ 99 w 137"/>
                  <a:gd name="T85" fmla="*/ 108 h 138"/>
                  <a:gd name="T86" fmla="*/ 108 w 137"/>
                  <a:gd name="T87" fmla="*/ 99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7" h="138">
                    <a:moveTo>
                      <a:pt x="118" y="80"/>
                    </a:moveTo>
                    <a:cubicBezTo>
                      <a:pt x="137" y="78"/>
                      <a:pt x="137" y="78"/>
                      <a:pt x="137" y="78"/>
                    </a:cubicBezTo>
                    <a:cubicBezTo>
                      <a:pt x="137" y="60"/>
                      <a:pt x="137" y="60"/>
                      <a:pt x="137" y="60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6" y="52"/>
                      <a:pt x="114" y="46"/>
                      <a:pt x="111" y="42"/>
                    </a:cubicBezTo>
                    <a:cubicBezTo>
                      <a:pt x="122" y="27"/>
                      <a:pt x="122" y="27"/>
                      <a:pt x="122" y="27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1" y="23"/>
                      <a:pt x="86" y="21"/>
                      <a:pt x="80" y="2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1" y="21"/>
                      <a:pt x="46" y="23"/>
                      <a:pt x="42" y="26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3" y="47"/>
                      <a:pt x="21" y="52"/>
                      <a:pt x="19" y="5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21" y="86"/>
                      <a:pt x="23" y="91"/>
                      <a:pt x="26" y="96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41" y="111"/>
                      <a:pt x="41" y="111"/>
                      <a:pt x="41" y="111"/>
                    </a:cubicBezTo>
                    <a:cubicBezTo>
                      <a:pt x="46" y="114"/>
                      <a:pt x="51" y="117"/>
                      <a:pt x="57" y="118"/>
                    </a:cubicBezTo>
                    <a:cubicBezTo>
                      <a:pt x="59" y="138"/>
                      <a:pt x="59" y="138"/>
                      <a:pt x="59" y="138"/>
                    </a:cubicBezTo>
                    <a:cubicBezTo>
                      <a:pt x="78" y="138"/>
                      <a:pt x="78" y="138"/>
                      <a:pt x="78" y="138"/>
                    </a:cubicBezTo>
                    <a:cubicBezTo>
                      <a:pt x="80" y="118"/>
                      <a:pt x="80" y="118"/>
                      <a:pt x="80" y="118"/>
                    </a:cubicBezTo>
                    <a:cubicBezTo>
                      <a:pt x="86" y="117"/>
                      <a:pt x="91" y="114"/>
                      <a:pt x="95" y="111"/>
                    </a:cubicBezTo>
                    <a:cubicBezTo>
                      <a:pt x="111" y="122"/>
                      <a:pt x="111" y="122"/>
                      <a:pt x="111" y="122"/>
                    </a:cubicBez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14" y="91"/>
                      <a:pt x="116" y="86"/>
                      <a:pt x="118" y="80"/>
                    </a:cubicBezTo>
                    <a:close/>
                    <a:moveTo>
                      <a:pt x="132" y="64"/>
                    </a:moveTo>
                    <a:cubicBezTo>
                      <a:pt x="132" y="74"/>
                      <a:pt x="132" y="74"/>
                      <a:pt x="132" y="74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18" y="73"/>
                      <a:pt x="118" y="71"/>
                      <a:pt x="118" y="69"/>
                    </a:cubicBezTo>
                    <a:cubicBezTo>
                      <a:pt x="118" y="67"/>
                      <a:pt x="118" y="65"/>
                      <a:pt x="117" y="63"/>
                    </a:cubicBezTo>
                    <a:lnTo>
                      <a:pt x="132" y="64"/>
                    </a:lnTo>
                    <a:close/>
                    <a:moveTo>
                      <a:pt x="110" y="22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5" y="35"/>
                      <a:pt x="102" y="32"/>
                      <a:pt x="99" y="30"/>
                    </a:cubicBezTo>
                    <a:lnTo>
                      <a:pt x="110" y="22"/>
                    </a:lnTo>
                    <a:close/>
                    <a:moveTo>
                      <a:pt x="64" y="5"/>
                    </a:moveTo>
                    <a:cubicBezTo>
                      <a:pt x="73" y="5"/>
                      <a:pt x="73" y="5"/>
                      <a:pt x="73" y="5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3" y="20"/>
                      <a:pt x="71" y="19"/>
                      <a:pt x="68" y="19"/>
                    </a:cubicBezTo>
                    <a:cubicBezTo>
                      <a:pt x="66" y="19"/>
                      <a:pt x="64" y="20"/>
                      <a:pt x="62" y="20"/>
                    </a:cubicBezTo>
                    <a:lnTo>
                      <a:pt x="64" y="5"/>
                    </a:lnTo>
                    <a:close/>
                    <a:moveTo>
                      <a:pt x="21" y="27"/>
                    </a:moveTo>
                    <a:cubicBezTo>
                      <a:pt x="27" y="22"/>
                      <a:pt x="27" y="22"/>
                      <a:pt x="27" y="22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7" y="31"/>
                      <a:pt x="35" y="32"/>
                      <a:pt x="34" y="34"/>
                    </a:cubicBezTo>
                    <a:cubicBezTo>
                      <a:pt x="32" y="35"/>
                      <a:pt x="31" y="37"/>
                      <a:pt x="29" y="39"/>
                    </a:cubicBezTo>
                    <a:lnTo>
                      <a:pt x="21" y="27"/>
                    </a:lnTo>
                    <a:close/>
                    <a:moveTo>
                      <a:pt x="5" y="7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19" y="65"/>
                      <a:pt x="19" y="67"/>
                      <a:pt x="19" y="69"/>
                    </a:cubicBezTo>
                    <a:cubicBezTo>
                      <a:pt x="19" y="71"/>
                      <a:pt x="19" y="73"/>
                      <a:pt x="19" y="75"/>
                    </a:cubicBezTo>
                    <a:lnTo>
                      <a:pt x="5" y="74"/>
                    </a:lnTo>
                    <a:close/>
                    <a:moveTo>
                      <a:pt x="27" y="116"/>
                    </a:moveTo>
                    <a:cubicBezTo>
                      <a:pt x="22" y="110"/>
                      <a:pt x="22" y="110"/>
                      <a:pt x="22" y="110"/>
                    </a:cubicBezTo>
                    <a:cubicBezTo>
                      <a:pt x="30" y="99"/>
                      <a:pt x="30" y="99"/>
                      <a:pt x="30" y="99"/>
                    </a:cubicBezTo>
                    <a:cubicBezTo>
                      <a:pt x="32" y="103"/>
                      <a:pt x="35" y="105"/>
                      <a:pt x="38" y="108"/>
                    </a:cubicBezTo>
                    <a:lnTo>
                      <a:pt x="27" y="116"/>
                    </a:lnTo>
                    <a:close/>
                    <a:moveTo>
                      <a:pt x="73" y="133"/>
                    </a:moveTo>
                    <a:cubicBezTo>
                      <a:pt x="64" y="133"/>
                      <a:pt x="64" y="133"/>
                      <a:pt x="64" y="133"/>
                    </a:cubicBezTo>
                    <a:cubicBezTo>
                      <a:pt x="62" y="118"/>
                      <a:pt x="62" y="118"/>
                      <a:pt x="62" y="118"/>
                    </a:cubicBezTo>
                    <a:cubicBezTo>
                      <a:pt x="64" y="118"/>
                      <a:pt x="66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71" y="118"/>
                      <a:pt x="73" y="118"/>
                      <a:pt x="75" y="118"/>
                    </a:cubicBezTo>
                    <a:lnTo>
                      <a:pt x="73" y="133"/>
                    </a:lnTo>
                    <a:close/>
                    <a:moveTo>
                      <a:pt x="68" y="113"/>
                    </a:moveTo>
                    <a:cubicBezTo>
                      <a:pt x="44" y="113"/>
                      <a:pt x="24" y="93"/>
                      <a:pt x="24" y="69"/>
                    </a:cubicBezTo>
                    <a:cubicBezTo>
                      <a:pt x="24" y="57"/>
                      <a:pt x="29" y="46"/>
                      <a:pt x="37" y="37"/>
                    </a:cubicBezTo>
                    <a:cubicBezTo>
                      <a:pt x="45" y="29"/>
                      <a:pt x="57" y="24"/>
                      <a:pt x="68" y="24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93" y="24"/>
                      <a:pt x="113" y="44"/>
                      <a:pt x="113" y="69"/>
                    </a:cubicBezTo>
                    <a:cubicBezTo>
                      <a:pt x="113" y="81"/>
                      <a:pt x="108" y="92"/>
                      <a:pt x="100" y="100"/>
                    </a:cubicBezTo>
                    <a:cubicBezTo>
                      <a:pt x="92" y="109"/>
                      <a:pt x="80" y="113"/>
                      <a:pt x="68" y="113"/>
                    </a:cubicBezTo>
                    <a:close/>
                    <a:moveTo>
                      <a:pt x="116" y="110"/>
                    </a:moveTo>
                    <a:cubicBezTo>
                      <a:pt x="110" y="116"/>
                      <a:pt x="110" y="116"/>
                      <a:pt x="110" y="116"/>
                    </a:cubicBezTo>
                    <a:cubicBezTo>
                      <a:pt x="99" y="108"/>
                      <a:pt x="99" y="108"/>
                      <a:pt x="99" y="108"/>
                    </a:cubicBezTo>
                    <a:cubicBezTo>
                      <a:pt x="100" y="107"/>
                      <a:pt x="102" y="105"/>
                      <a:pt x="103" y="104"/>
                    </a:cubicBezTo>
                    <a:cubicBezTo>
                      <a:pt x="105" y="102"/>
                      <a:pt x="106" y="101"/>
                      <a:pt x="108" y="99"/>
                    </a:cubicBezTo>
                    <a:lnTo>
                      <a:pt x="116" y="11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AEE02894-4411-4EB1-9973-86678454D962}"/>
                  </a:ext>
                </a:extLst>
              </p:cNvPr>
              <p:cNvSpPr/>
              <p:nvPr/>
            </p:nvSpPr>
            <p:spPr>
              <a:xfrm>
                <a:off x="5374519" y="4677207"/>
                <a:ext cx="197522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schemeClr val="accent5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Quality is Value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5BE0720-FE09-4D1B-BE5E-0470D78A9436}"/>
                  </a:ext>
                </a:extLst>
              </p:cNvPr>
              <p:cNvSpPr txBox="1"/>
              <p:nvPr/>
            </p:nvSpPr>
            <p:spPr>
              <a:xfrm>
                <a:off x="5374519" y="5024955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</a:t>
            </a:r>
            <a:r>
              <a:rPr lang="en-US" sz="3600" b="1" dirty="0"/>
              <a:t>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68" name="Rectangle 9">
            <a:extLst>
              <a:ext uri="{FF2B5EF4-FFF2-40B4-BE49-F238E27FC236}">
                <a16:creationId xmlns:a16="http://schemas.microsoft.com/office/drawing/2014/main" id="{F9E28566-DCA3-4F56-897F-CC8029327A0D}"/>
              </a:ext>
            </a:extLst>
          </p:cNvPr>
          <p:cNvSpPr>
            <a:spLocks/>
          </p:cNvSpPr>
          <p:nvPr/>
        </p:nvSpPr>
        <p:spPr bwMode="auto">
          <a:xfrm>
            <a:off x="1588011" y="5349861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lorem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A062B0A-7D1C-49AB-80AA-556EBA42F5BD}"/>
              </a:ext>
            </a:extLst>
          </p:cNvPr>
          <p:cNvSpPr txBox="1"/>
          <p:nvPr/>
        </p:nvSpPr>
        <p:spPr>
          <a:xfrm>
            <a:off x="1661609" y="4703613"/>
            <a:ext cx="186572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Sakawi</a:t>
            </a:r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Beda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 Title Text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7A354D05-3958-4756-9854-E49D092BD204}"/>
              </a:ext>
            </a:extLst>
          </p:cNvPr>
          <p:cNvCxnSpPr>
            <a:cxnSpLocks/>
          </p:cNvCxnSpPr>
          <p:nvPr/>
        </p:nvCxnSpPr>
        <p:spPr>
          <a:xfrm>
            <a:off x="1889761" y="5279483"/>
            <a:ext cx="1409419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CE0B025-9F55-4772-BAD5-8FA0D80B603C}"/>
              </a:ext>
            </a:extLst>
          </p:cNvPr>
          <p:cNvGrpSpPr/>
          <p:nvPr/>
        </p:nvGrpSpPr>
        <p:grpSpPr>
          <a:xfrm>
            <a:off x="2191511" y="5890522"/>
            <a:ext cx="805918" cy="257084"/>
            <a:chOff x="4052943" y="5412792"/>
            <a:chExt cx="958829" cy="305862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A47027B-DEB8-4B1C-9F4A-CB93AB2AF3D6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7B17D773-AD29-4AF4-B98E-033DB4AB4795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8" name="AutoShape 1">
                <a:extLst>
                  <a:ext uri="{FF2B5EF4-FFF2-40B4-BE49-F238E27FC236}">
                    <a16:creationId xmlns:a16="http://schemas.microsoft.com/office/drawing/2014/main" id="{9DACA4E5-A186-4836-A18F-9596389AF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AFD3FF76-4443-4864-8E86-A8299CCB1DB8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A877173-E976-4774-A907-9DE714DD6695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6" name="AutoShape 21">
                <a:extLst>
                  <a:ext uri="{FF2B5EF4-FFF2-40B4-BE49-F238E27FC236}">
                    <a16:creationId xmlns:a16="http://schemas.microsoft.com/office/drawing/2014/main" id="{CE662ABA-8B1B-42BF-9BCB-2E2A21BA8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FD08EBB7-6AAF-427E-BE76-12351AA68EFC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2E33D498-5885-4289-9C34-8B5E8C36DEA0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4" name="AutoShape 18">
                <a:extLst>
                  <a:ext uri="{FF2B5EF4-FFF2-40B4-BE49-F238E27FC236}">
                    <a16:creationId xmlns:a16="http://schemas.microsoft.com/office/drawing/2014/main" id="{815F6531-4E49-4F93-9C12-C7405FB92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90" name="Rectangle 9">
            <a:extLst>
              <a:ext uri="{FF2B5EF4-FFF2-40B4-BE49-F238E27FC236}">
                <a16:creationId xmlns:a16="http://schemas.microsoft.com/office/drawing/2014/main" id="{2497DC64-B110-4C81-BB72-81513485082A}"/>
              </a:ext>
            </a:extLst>
          </p:cNvPr>
          <p:cNvSpPr>
            <a:spLocks/>
          </p:cNvSpPr>
          <p:nvPr/>
        </p:nvSpPr>
        <p:spPr bwMode="auto">
          <a:xfrm>
            <a:off x="5086821" y="5349861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lorem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F14BB34-9E4D-4A12-AD7E-949C70AA9870}"/>
              </a:ext>
            </a:extLst>
          </p:cNvPr>
          <p:cNvSpPr txBox="1"/>
          <p:nvPr/>
        </p:nvSpPr>
        <p:spPr>
          <a:xfrm>
            <a:off x="5160419" y="4703613"/>
            <a:ext cx="186572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Sakawi</a:t>
            </a:r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Beda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 Title Text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FEE710A2-A2D9-4A07-B895-919427E20F16}"/>
              </a:ext>
            </a:extLst>
          </p:cNvPr>
          <p:cNvCxnSpPr>
            <a:cxnSpLocks/>
          </p:cNvCxnSpPr>
          <p:nvPr/>
        </p:nvCxnSpPr>
        <p:spPr>
          <a:xfrm>
            <a:off x="5388571" y="5279483"/>
            <a:ext cx="1409419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AC57BAF-E867-4F8F-8A64-E5B95CE20B70}"/>
              </a:ext>
            </a:extLst>
          </p:cNvPr>
          <p:cNvGrpSpPr/>
          <p:nvPr/>
        </p:nvGrpSpPr>
        <p:grpSpPr>
          <a:xfrm>
            <a:off x="5690321" y="5890522"/>
            <a:ext cx="805918" cy="257084"/>
            <a:chOff x="4052943" y="5412792"/>
            <a:chExt cx="958829" cy="305862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01842A17-ABD2-43AC-8FF2-31E60FBC4852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DD842E64-CED1-4052-AA4E-2EEE45E1280B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AutoShape 1">
                <a:extLst>
                  <a:ext uri="{FF2B5EF4-FFF2-40B4-BE49-F238E27FC236}">
                    <a16:creationId xmlns:a16="http://schemas.microsoft.com/office/drawing/2014/main" id="{A1C25A6D-33CE-46CD-BDE2-9BECA79FF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F97E00CE-8F78-401E-9E53-1394B51CB90E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55ABAD56-B423-47EE-98A7-6B9C49C1EF6A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3" name="AutoShape 21">
                <a:extLst>
                  <a:ext uri="{FF2B5EF4-FFF2-40B4-BE49-F238E27FC236}">
                    <a16:creationId xmlns:a16="http://schemas.microsoft.com/office/drawing/2014/main" id="{1C426B52-094C-4ED0-9D0D-D3D258CD2E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56CDAD24-4D14-4C62-B61E-027B8D0A7170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1E8339A3-50CF-4676-A421-531D83C0889C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1" name="AutoShape 18">
                <a:extLst>
                  <a:ext uri="{FF2B5EF4-FFF2-40B4-BE49-F238E27FC236}">
                    <a16:creationId xmlns:a16="http://schemas.microsoft.com/office/drawing/2014/main" id="{9E78143C-E8CD-4C0E-B399-76BD8BC62A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127" name="Rectangle 9">
            <a:extLst>
              <a:ext uri="{FF2B5EF4-FFF2-40B4-BE49-F238E27FC236}">
                <a16:creationId xmlns:a16="http://schemas.microsoft.com/office/drawing/2014/main" id="{A0BE6B86-118B-4FA7-A080-160A39C8A323}"/>
              </a:ext>
            </a:extLst>
          </p:cNvPr>
          <p:cNvSpPr>
            <a:spLocks/>
          </p:cNvSpPr>
          <p:nvPr/>
        </p:nvSpPr>
        <p:spPr bwMode="auto">
          <a:xfrm>
            <a:off x="8591070" y="5349861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lorem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CA203BC0-E4CD-4293-8A2B-B22A1C8322A8}"/>
              </a:ext>
            </a:extLst>
          </p:cNvPr>
          <p:cNvSpPr txBox="1"/>
          <p:nvPr/>
        </p:nvSpPr>
        <p:spPr>
          <a:xfrm>
            <a:off x="8664668" y="4703613"/>
            <a:ext cx="186572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Sakawi</a:t>
            </a:r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Beda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 Title Text</a:t>
            </a: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A0A6CE74-CD2B-4600-B65B-EFE038638661}"/>
              </a:ext>
            </a:extLst>
          </p:cNvPr>
          <p:cNvCxnSpPr>
            <a:cxnSpLocks/>
          </p:cNvCxnSpPr>
          <p:nvPr/>
        </p:nvCxnSpPr>
        <p:spPr>
          <a:xfrm>
            <a:off x="8892820" y="5279483"/>
            <a:ext cx="1409419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8AAE5132-81E0-433A-89BB-85E0369A8187}"/>
              </a:ext>
            </a:extLst>
          </p:cNvPr>
          <p:cNvGrpSpPr/>
          <p:nvPr/>
        </p:nvGrpSpPr>
        <p:grpSpPr>
          <a:xfrm>
            <a:off x="9194570" y="5890522"/>
            <a:ext cx="805918" cy="257084"/>
            <a:chOff x="4052943" y="5412792"/>
            <a:chExt cx="958829" cy="305862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AD1EAC0-58AC-413A-9ED7-C90D0C4C958B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F98D33CD-0182-471C-BB37-B72910FAFB99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9" name="AutoShape 1">
                <a:extLst>
                  <a:ext uri="{FF2B5EF4-FFF2-40B4-BE49-F238E27FC236}">
                    <a16:creationId xmlns:a16="http://schemas.microsoft.com/office/drawing/2014/main" id="{2F6C351A-B4E7-43C9-AA97-41A650A158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2CEA6FC8-1D48-4E09-B732-35AC3BB857BF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DB3F25FC-3C22-4913-9FF7-DA5A2C99F9B5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7" name="AutoShape 21">
                <a:extLst>
                  <a:ext uri="{FF2B5EF4-FFF2-40B4-BE49-F238E27FC236}">
                    <a16:creationId xmlns:a16="http://schemas.microsoft.com/office/drawing/2014/main" id="{22B0B361-2ADF-47ED-AF71-3CA67D1B11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B2CCE3FA-F803-453A-9031-C32CCB33D87D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4A8843FF-047E-4F8D-BB70-C965F18F2B70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5" name="AutoShape 18">
                <a:extLst>
                  <a:ext uri="{FF2B5EF4-FFF2-40B4-BE49-F238E27FC236}">
                    <a16:creationId xmlns:a16="http://schemas.microsoft.com/office/drawing/2014/main" id="{5CB46292-5BDE-438A-A8BD-F0ED9F65AA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3E7A95-33BF-4CA6-ADC9-EB9253A65FCA}"/>
              </a:ext>
            </a:extLst>
          </p:cNvPr>
          <p:cNvSpPr>
            <a:spLocks noGrp="1"/>
          </p:cNvSpPr>
          <p:nvPr>
            <p:ph type="pic" sz="quarter" idx="99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19464B-1B2D-469A-ADB7-7516F90DC792}"/>
              </a:ext>
            </a:extLst>
          </p:cNvPr>
          <p:cNvSpPr>
            <a:spLocks noGrp="1"/>
          </p:cNvSpPr>
          <p:nvPr>
            <p:ph type="pic" sz="quarter" idx="10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04FF032-B05B-4934-9AF3-33B5692AF874}"/>
              </a:ext>
            </a:extLst>
          </p:cNvPr>
          <p:cNvSpPr>
            <a:spLocks noGrp="1"/>
          </p:cNvSpPr>
          <p:nvPr>
            <p:ph type="pic" sz="quarter" idx="101"/>
          </p:nvPr>
        </p:nvSpPr>
        <p:spPr/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0D1F99BD-4498-48FC-8CAC-98FCEDA3C082}"/>
              </a:ext>
            </a:extLst>
          </p:cNvPr>
          <p:cNvPicPr>
            <a:picLocks noGrp="1" noChangeAspect="1"/>
          </p:cNvPicPr>
          <p:nvPr>
            <p:ph type="pic" sz="quarter" idx="10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82" b="36082"/>
          <a:stretch>
            <a:fillRect/>
          </a:stretch>
        </p:blipFill>
        <p:spPr/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2C8C3D36-79AE-4B0F-8CBA-826C28009D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F20A8C1-9E38-4E5E-A5CA-712A5DFCC045}"/>
              </a:ext>
            </a:extLst>
          </p:cNvPr>
          <p:cNvSpPr/>
          <p:nvPr/>
        </p:nvSpPr>
        <p:spPr>
          <a:xfrm>
            <a:off x="0" y="1814513"/>
            <a:ext cx="12192000" cy="2264001"/>
          </a:xfrm>
          <a:prstGeom prst="rect">
            <a:avLst/>
          </a:prstGeom>
          <a:solidFill>
            <a:schemeClr val="accent3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16B97749-7CE1-4EE1-B971-4EC6CE4ADADD}"/>
              </a:ext>
            </a:extLst>
          </p:cNvPr>
          <p:cNvPicPr>
            <a:picLocks noGrp="1" noChangeAspect="1"/>
          </p:cNvPicPr>
          <p:nvPr>
            <p:ph type="pic" sz="quarter" idx="10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8" b="2278"/>
          <a:stretch>
            <a:fillRect/>
          </a:stretch>
        </p:blipFill>
        <p:spPr/>
      </p:pic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DEC2ACB1-3E5A-41C0-A9DC-7DB4B1439BB2}"/>
              </a:ext>
            </a:extLst>
          </p:cNvPr>
          <p:cNvPicPr>
            <a:picLocks noGrp="1" noChangeAspect="1"/>
          </p:cNvPicPr>
          <p:nvPr>
            <p:ph type="pic" sz="quarter" idx="10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" b="156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5C1A22E9-910B-46E1-87DD-4413B918A121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8" b="938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</a:t>
            </a:r>
            <a:r>
              <a:rPr lang="en-US" b="1" dirty="0" err="1"/>
              <a:t>Portfolilo</a:t>
            </a:r>
            <a:endParaRPr lang="en-US" b="1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3D2548C-DB7C-4BA9-8ABF-D79EDAF9B12B}"/>
              </a:ext>
            </a:extLst>
          </p:cNvPr>
          <p:cNvSpPr/>
          <p:nvPr/>
        </p:nvSpPr>
        <p:spPr>
          <a:xfrm>
            <a:off x="2225265" y="2515626"/>
            <a:ext cx="774147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A56598D-F7AF-4C51-861A-67051681766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A4862A0-F684-44DB-B534-DC6D17446727}"/>
              </a:ext>
            </a:extLst>
          </p:cNvPr>
          <p:cNvGrpSpPr/>
          <p:nvPr/>
        </p:nvGrpSpPr>
        <p:grpSpPr>
          <a:xfrm>
            <a:off x="1899568" y="2219121"/>
            <a:ext cx="8392865" cy="3487366"/>
            <a:chOff x="1863675" y="2033588"/>
            <a:chExt cx="8392865" cy="3487366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CDEFA0FC-7309-4D66-A6A9-EFC1A4450102}"/>
                </a:ext>
              </a:extLst>
            </p:cNvPr>
            <p:cNvGrpSpPr/>
            <p:nvPr/>
          </p:nvGrpSpPr>
          <p:grpSpPr>
            <a:xfrm>
              <a:off x="4443413" y="2033588"/>
              <a:ext cx="3275012" cy="3268663"/>
              <a:chOff x="6310313" y="1685925"/>
              <a:chExt cx="3275012" cy="3268663"/>
            </a:xfrm>
          </p:grpSpPr>
          <p:sp>
            <p:nvSpPr>
              <p:cNvPr id="40" name="Freeform 11">
                <a:extLst>
                  <a:ext uri="{FF2B5EF4-FFF2-40B4-BE49-F238E27FC236}">
                    <a16:creationId xmlns:a16="http://schemas.microsoft.com/office/drawing/2014/main" id="{86E6956A-8EAF-468B-9828-A2F41AE8643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5075" y="1900238"/>
                <a:ext cx="930275" cy="1360487"/>
              </a:xfrm>
              <a:custGeom>
                <a:avLst/>
                <a:gdLst>
                  <a:gd name="T0" fmla="*/ 152 w 191"/>
                  <a:gd name="T1" fmla="*/ 23 h 280"/>
                  <a:gd name="T2" fmla="*/ 151 w 191"/>
                  <a:gd name="T3" fmla="*/ 27 h 280"/>
                  <a:gd name="T4" fmla="*/ 162 w 191"/>
                  <a:gd name="T5" fmla="*/ 30 h 280"/>
                  <a:gd name="T6" fmla="*/ 164 w 191"/>
                  <a:gd name="T7" fmla="*/ 30 h 280"/>
                  <a:gd name="T8" fmla="*/ 24 w 191"/>
                  <a:gd name="T9" fmla="*/ 254 h 280"/>
                  <a:gd name="T10" fmla="*/ 13 w 191"/>
                  <a:gd name="T11" fmla="*/ 265 h 280"/>
                  <a:gd name="T12" fmla="*/ 11 w 191"/>
                  <a:gd name="T13" fmla="*/ 263 h 280"/>
                  <a:gd name="T14" fmla="*/ 152 w 191"/>
                  <a:gd name="T15" fmla="*/ 23 h 280"/>
                  <a:gd name="T16" fmla="*/ 170 w 191"/>
                  <a:gd name="T17" fmla="*/ 0 h 280"/>
                  <a:gd name="T18" fmla="*/ 0 w 191"/>
                  <a:gd name="T19" fmla="*/ 267 h 280"/>
                  <a:gd name="T20" fmla="*/ 13 w 191"/>
                  <a:gd name="T21" fmla="*/ 280 h 280"/>
                  <a:gd name="T22" fmla="*/ 34 w 191"/>
                  <a:gd name="T23" fmla="*/ 259 h 280"/>
                  <a:gd name="T24" fmla="*/ 191 w 191"/>
                  <a:gd name="T25" fmla="*/ 26 h 280"/>
                  <a:gd name="T26" fmla="*/ 164 w 191"/>
                  <a:gd name="T27" fmla="*/ 19 h 280"/>
                  <a:gd name="T28" fmla="*/ 170 w 191"/>
                  <a:gd name="T29" fmla="*/ 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1" h="280">
                    <a:moveTo>
                      <a:pt x="152" y="23"/>
                    </a:moveTo>
                    <a:cubicBezTo>
                      <a:pt x="151" y="27"/>
                      <a:pt x="151" y="27"/>
                      <a:pt x="151" y="27"/>
                    </a:cubicBezTo>
                    <a:cubicBezTo>
                      <a:pt x="162" y="30"/>
                      <a:pt x="162" y="30"/>
                      <a:pt x="162" y="30"/>
                    </a:cubicBezTo>
                    <a:cubicBezTo>
                      <a:pt x="164" y="30"/>
                      <a:pt x="164" y="30"/>
                      <a:pt x="164" y="30"/>
                    </a:cubicBezTo>
                    <a:cubicBezTo>
                      <a:pt x="87" y="81"/>
                      <a:pt x="36" y="162"/>
                      <a:pt x="24" y="254"/>
                    </a:cubicBezTo>
                    <a:cubicBezTo>
                      <a:pt x="13" y="265"/>
                      <a:pt x="13" y="265"/>
                      <a:pt x="13" y="265"/>
                    </a:cubicBezTo>
                    <a:cubicBezTo>
                      <a:pt x="11" y="263"/>
                      <a:pt x="11" y="263"/>
                      <a:pt x="11" y="263"/>
                    </a:cubicBezTo>
                    <a:cubicBezTo>
                      <a:pt x="20" y="166"/>
                      <a:pt x="72" y="78"/>
                      <a:pt x="152" y="23"/>
                    </a:cubicBezTo>
                    <a:moveTo>
                      <a:pt x="170" y="0"/>
                    </a:moveTo>
                    <a:cubicBezTo>
                      <a:pt x="75" y="54"/>
                      <a:pt x="9" y="153"/>
                      <a:pt x="0" y="267"/>
                    </a:cubicBezTo>
                    <a:cubicBezTo>
                      <a:pt x="13" y="280"/>
                      <a:pt x="13" y="280"/>
                      <a:pt x="13" y="280"/>
                    </a:cubicBezTo>
                    <a:cubicBezTo>
                      <a:pt x="34" y="259"/>
                      <a:pt x="34" y="259"/>
                      <a:pt x="34" y="259"/>
                    </a:cubicBezTo>
                    <a:cubicBezTo>
                      <a:pt x="46" y="158"/>
                      <a:pt x="106" y="73"/>
                      <a:pt x="191" y="26"/>
                    </a:cubicBezTo>
                    <a:cubicBezTo>
                      <a:pt x="164" y="19"/>
                      <a:pt x="164" y="19"/>
                      <a:pt x="164" y="19"/>
                    </a:cubicBezTo>
                    <a:cubicBezTo>
                      <a:pt x="170" y="0"/>
                      <a:pt x="170" y="0"/>
                      <a:pt x="17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2">
                <a:extLst>
                  <a:ext uri="{FF2B5EF4-FFF2-40B4-BE49-F238E27FC236}">
                    <a16:creationId xmlns:a16="http://schemas.microsoft.com/office/drawing/2014/main" id="{4E6FD990-FD39-4D6E-BA9D-048F6C98B0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16775" y="1685925"/>
                <a:ext cx="1566862" cy="374650"/>
              </a:xfrm>
              <a:custGeom>
                <a:avLst/>
                <a:gdLst>
                  <a:gd name="T0" fmla="*/ 151 w 322"/>
                  <a:gd name="T1" fmla="*/ 11 h 77"/>
                  <a:gd name="T2" fmla="*/ 293 w 322"/>
                  <a:gd name="T3" fmla="*/ 43 h 77"/>
                  <a:gd name="T4" fmla="*/ 288 w 322"/>
                  <a:gd name="T5" fmla="*/ 45 h 77"/>
                  <a:gd name="T6" fmla="*/ 291 w 322"/>
                  <a:gd name="T7" fmla="*/ 55 h 77"/>
                  <a:gd name="T8" fmla="*/ 291 w 322"/>
                  <a:gd name="T9" fmla="*/ 56 h 77"/>
                  <a:gd name="T10" fmla="*/ 151 w 322"/>
                  <a:gd name="T11" fmla="*/ 23 h 77"/>
                  <a:gd name="T12" fmla="*/ 27 w 322"/>
                  <a:gd name="T13" fmla="*/ 48 h 77"/>
                  <a:gd name="T14" fmla="*/ 13 w 322"/>
                  <a:gd name="T15" fmla="*/ 44 h 77"/>
                  <a:gd name="T16" fmla="*/ 14 w 322"/>
                  <a:gd name="T17" fmla="*/ 41 h 77"/>
                  <a:gd name="T18" fmla="*/ 151 w 322"/>
                  <a:gd name="T19" fmla="*/ 11 h 77"/>
                  <a:gd name="T20" fmla="*/ 151 w 322"/>
                  <a:gd name="T21" fmla="*/ 0 h 77"/>
                  <a:gd name="T22" fmla="*/ 5 w 322"/>
                  <a:gd name="T23" fmla="*/ 34 h 77"/>
                  <a:gd name="T24" fmla="*/ 0 w 322"/>
                  <a:gd name="T25" fmla="*/ 52 h 77"/>
                  <a:gd name="T26" fmla="*/ 28 w 322"/>
                  <a:gd name="T27" fmla="*/ 59 h 77"/>
                  <a:gd name="T28" fmla="*/ 151 w 322"/>
                  <a:gd name="T29" fmla="*/ 33 h 77"/>
                  <a:gd name="T30" fmla="*/ 308 w 322"/>
                  <a:gd name="T31" fmla="*/ 77 h 77"/>
                  <a:gd name="T32" fmla="*/ 301 w 322"/>
                  <a:gd name="T33" fmla="*/ 52 h 77"/>
                  <a:gd name="T34" fmla="*/ 322 w 322"/>
                  <a:gd name="T35" fmla="*/ 47 h 77"/>
                  <a:gd name="T36" fmla="*/ 151 w 322"/>
                  <a:gd name="T3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2" h="77">
                    <a:moveTo>
                      <a:pt x="151" y="11"/>
                    </a:moveTo>
                    <a:cubicBezTo>
                      <a:pt x="200" y="11"/>
                      <a:pt x="249" y="22"/>
                      <a:pt x="293" y="43"/>
                    </a:cubicBezTo>
                    <a:cubicBezTo>
                      <a:pt x="288" y="45"/>
                      <a:pt x="288" y="45"/>
                      <a:pt x="288" y="45"/>
                    </a:cubicBezTo>
                    <a:cubicBezTo>
                      <a:pt x="291" y="55"/>
                      <a:pt x="291" y="55"/>
                      <a:pt x="291" y="55"/>
                    </a:cubicBezTo>
                    <a:cubicBezTo>
                      <a:pt x="291" y="56"/>
                      <a:pt x="291" y="56"/>
                      <a:pt x="291" y="56"/>
                    </a:cubicBezTo>
                    <a:cubicBezTo>
                      <a:pt x="248" y="34"/>
                      <a:pt x="200" y="23"/>
                      <a:pt x="151" y="23"/>
                    </a:cubicBezTo>
                    <a:cubicBezTo>
                      <a:pt x="108" y="23"/>
                      <a:pt x="66" y="31"/>
                      <a:pt x="27" y="48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57" y="21"/>
                      <a:pt x="103" y="11"/>
                      <a:pt x="151" y="11"/>
                    </a:cubicBezTo>
                    <a:moveTo>
                      <a:pt x="151" y="0"/>
                    </a:moveTo>
                    <a:cubicBezTo>
                      <a:pt x="98" y="0"/>
                      <a:pt x="49" y="12"/>
                      <a:pt x="5" y="34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66" y="43"/>
                      <a:pt x="107" y="33"/>
                      <a:pt x="151" y="33"/>
                    </a:cubicBezTo>
                    <a:cubicBezTo>
                      <a:pt x="208" y="33"/>
                      <a:pt x="262" y="49"/>
                      <a:pt x="308" y="77"/>
                    </a:cubicBezTo>
                    <a:cubicBezTo>
                      <a:pt x="301" y="52"/>
                      <a:pt x="301" y="52"/>
                      <a:pt x="301" y="52"/>
                    </a:cubicBezTo>
                    <a:cubicBezTo>
                      <a:pt x="322" y="47"/>
                      <a:pt x="322" y="47"/>
                      <a:pt x="322" y="47"/>
                    </a:cubicBezTo>
                    <a:cubicBezTo>
                      <a:pt x="272" y="17"/>
                      <a:pt x="213" y="0"/>
                      <a:pt x="1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3">
                <a:extLst>
                  <a:ext uri="{FF2B5EF4-FFF2-40B4-BE49-F238E27FC236}">
                    <a16:creationId xmlns:a16="http://schemas.microsoft.com/office/drawing/2014/main" id="{B6CA3111-1455-4A39-92AF-16DC5033B4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0313" y="3279775"/>
                <a:ext cx="798512" cy="1389062"/>
              </a:xfrm>
              <a:custGeom>
                <a:avLst/>
                <a:gdLst>
                  <a:gd name="T0" fmla="*/ 23 w 164"/>
                  <a:gd name="T1" fmla="*/ 25 h 286"/>
                  <a:gd name="T2" fmla="*/ 58 w 164"/>
                  <a:gd name="T3" fmla="*/ 153 h 286"/>
                  <a:gd name="T4" fmla="*/ 148 w 164"/>
                  <a:gd name="T5" fmla="*/ 260 h 286"/>
                  <a:gd name="T6" fmla="*/ 151 w 164"/>
                  <a:gd name="T7" fmla="*/ 273 h 286"/>
                  <a:gd name="T8" fmla="*/ 148 w 164"/>
                  <a:gd name="T9" fmla="*/ 274 h 286"/>
                  <a:gd name="T10" fmla="*/ 12 w 164"/>
                  <a:gd name="T11" fmla="*/ 32 h 286"/>
                  <a:gd name="T12" fmla="*/ 14 w 164"/>
                  <a:gd name="T13" fmla="*/ 34 h 286"/>
                  <a:gd name="T14" fmla="*/ 22 w 164"/>
                  <a:gd name="T15" fmla="*/ 27 h 286"/>
                  <a:gd name="T16" fmla="*/ 23 w 164"/>
                  <a:gd name="T17" fmla="*/ 25 h 286"/>
                  <a:gd name="T18" fmla="*/ 34 w 164"/>
                  <a:gd name="T19" fmla="*/ 0 h 286"/>
                  <a:gd name="T20" fmla="*/ 14 w 164"/>
                  <a:gd name="T21" fmla="*/ 19 h 286"/>
                  <a:gd name="T22" fmla="*/ 0 w 164"/>
                  <a:gd name="T23" fmla="*/ 6 h 286"/>
                  <a:gd name="T24" fmla="*/ 0 w 164"/>
                  <a:gd name="T25" fmla="*/ 9 h 286"/>
                  <a:gd name="T26" fmla="*/ 146 w 164"/>
                  <a:gd name="T27" fmla="*/ 286 h 286"/>
                  <a:gd name="T28" fmla="*/ 164 w 164"/>
                  <a:gd name="T29" fmla="*/ 281 h 286"/>
                  <a:gd name="T30" fmla="*/ 157 w 164"/>
                  <a:gd name="T31" fmla="*/ 253 h 286"/>
                  <a:gd name="T32" fmla="*/ 33 w 164"/>
                  <a:gd name="T33" fmla="*/ 9 h 286"/>
                  <a:gd name="T34" fmla="*/ 34 w 164"/>
                  <a:gd name="T35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4" h="286">
                    <a:moveTo>
                      <a:pt x="23" y="25"/>
                    </a:moveTo>
                    <a:cubicBezTo>
                      <a:pt x="26" y="70"/>
                      <a:pt x="37" y="113"/>
                      <a:pt x="58" y="153"/>
                    </a:cubicBezTo>
                    <a:cubicBezTo>
                      <a:pt x="79" y="194"/>
                      <a:pt x="110" y="231"/>
                      <a:pt x="148" y="260"/>
                    </a:cubicBezTo>
                    <a:cubicBezTo>
                      <a:pt x="151" y="273"/>
                      <a:pt x="151" y="273"/>
                      <a:pt x="151" y="273"/>
                    </a:cubicBezTo>
                    <a:cubicBezTo>
                      <a:pt x="148" y="274"/>
                      <a:pt x="148" y="274"/>
                      <a:pt x="148" y="274"/>
                    </a:cubicBezTo>
                    <a:cubicBezTo>
                      <a:pt x="68" y="218"/>
                      <a:pt x="19" y="129"/>
                      <a:pt x="12" y="32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3" y="25"/>
                      <a:pt x="23" y="25"/>
                      <a:pt x="23" y="25"/>
                    </a:cubicBezTo>
                    <a:moveTo>
                      <a:pt x="34" y="0"/>
                    </a:moveTo>
                    <a:cubicBezTo>
                      <a:pt x="14" y="19"/>
                      <a:pt x="14" y="19"/>
                      <a:pt x="14" y="1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124"/>
                      <a:pt x="58" y="225"/>
                      <a:pt x="146" y="286"/>
                    </a:cubicBezTo>
                    <a:cubicBezTo>
                      <a:pt x="164" y="281"/>
                      <a:pt x="164" y="281"/>
                      <a:pt x="164" y="281"/>
                    </a:cubicBezTo>
                    <a:cubicBezTo>
                      <a:pt x="157" y="253"/>
                      <a:pt x="157" y="253"/>
                      <a:pt x="157" y="253"/>
                    </a:cubicBezTo>
                    <a:cubicBezTo>
                      <a:pt x="82" y="198"/>
                      <a:pt x="33" y="109"/>
                      <a:pt x="33" y="9"/>
                    </a:cubicBezTo>
                    <a:cubicBezTo>
                      <a:pt x="33" y="6"/>
                      <a:pt x="34" y="3"/>
                      <a:pt x="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4">
                <a:extLst>
                  <a:ext uri="{FF2B5EF4-FFF2-40B4-BE49-F238E27FC236}">
                    <a16:creationId xmlns:a16="http://schemas.microsoft.com/office/drawing/2014/main" id="{A3F22D98-5C38-4810-9595-54F3570136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8875" y="1973263"/>
                <a:ext cx="806450" cy="1374775"/>
              </a:xfrm>
              <a:custGeom>
                <a:avLst/>
                <a:gdLst>
                  <a:gd name="T0" fmla="*/ 18 w 166"/>
                  <a:gd name="T1" fmla="*/ 11 h 283"/>
                  <a:gd name="T2" fmla="*/ 155 w 166"/>
                  <a:gd name="T3" fmla="*/ 256 h 283"/>
                  <a:gd name="T4" fmla="*/ 151 w 166"/>
                  <a:gd name="T5" fmla="*/ 251 h 283"/>
                  <a:gd name="T6" fmla="*/ 143 w 166"/>
                  <a:gd name="T7" fmla="*/ 258 h 283"/>
                  <a:gd name="T8" fmla="*/ 17 w 166"/>
                  <a:gd name="T9" fmla="*/ 25 h 283"/>
                  <a:gd name="T10" fmla="*/ 13 w 166"/>
                  <a:gd name="T11" fmla="*/ 12 h 283"/>
                  <a:gd name="T12" fmla="*/ 18 w 166"/>
                  <a:gd name="T13" fmla="*/ 11 h 283"/>
                  <a:gd name="T14" fmla="*/ 20 w 166"/>
                  <a:gd name="T15" fmla="*/ 0 h 283"/>
                  <a:gd name="T16" fmla="*/ 0 w 166"/>
                  <a:gd name="T17" fmla="*/ 5 h 283"/>
                  <a:gd name="T18" fmla="*/ 8 w 166"/>
                  <a:gd name="T19" fmla="*/ 32 h 283"/>
                  <a:gd name="T20" fmla="*/ 133 w 166"/>
                  <a:gd name="T21" fmla="*/ 278 h 283"/>
                  <a:gd name="T22" fmla="*/ 133 w 166"/>
                  <a:gd name="T23" fmla="*/ 283 h 283"/>
                  <a:gd name="T24" fmla="*/ 151 w 166"/>
                  <a:gd name="T25" fmla="*/ 266 h 283"/>
                  <a:gd name="T26" fmla="*/ 166 w 166"/>
                  <a:gd name="T27" fmla="*/ 282 h 283"/>
                  <a:gd name="T28" fmla="*/ 166 w 166"/>
                  <a:gd name="T29" fmla="*/ 278 h 283"/>
                  <a:gd name="T30" fmla="*/ 20 w 166"/>
                  <a:gd name="T31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6" h="283">
                    <a:moveTo>
                      <a:pt x="18" y="11"/>
                    </a:moveTo>
                    <a:cubicBezTo>
                      <a:pt x="98" y="68"/>
                      <a:pt x="149" y="158"/>
                      <a:pt x="155" y="256"/>
                    </a:cubicBezTo>
                    <a:cubicBezTo>
                      <a:pt x="151" y="251"/>
                      <a:pt x="151" y="251"/>
                      <a:pt x="151" y="251"/>
                    </a:cubicBezTo>
                    <a:cubicBezTo>
                      <a:pt x="143" y="258"/>
                      <a:pt x="143" y="258"/>
                      <a:pt x="143" y="258"/>
                    </a:cubicBezTo>
                    <a:cubicBezTo>
                      <a:pt x="138" y="166"/>
                      <a:pt x="91" y="81"/>
                      <a:pt x="17" y="25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8" y="11"/>
                      <a:pt x="18" y="11"/>
                      <a:pt x="18" y="11"/>
                    </a:cubicBezTo>
                    <a:moveTo>
                      <a:pt x="20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4" y="87"/>
                      <a:pt x="133" y="177"/>
                      <a:pt x="133" y="278"/>
                    </a:cubicBezTo>
                    <a:cubicBezTo>
                      <a:pt x="133" y="280"/>
                      <a:pt x="133" y="282"/>
                      <a:pt x="133" y="283"/>
                    </a:cubicBezTo>
                    <a:cubicBezTo>
                      <a:pt x="151" y="266"/>
                      <a:pt x="151" y="266"/>
                      <a:pt x="151" y="266"/>
                    </a:cubicBezTo>
                    <a:cubicBezTo>
                      <a:pt x="166" y="282"/>
                      <a:pt x="166" y="282"/>
                      <a:pt x="166" y="282"/>
                    </a:cubicBezTo>
                    <a:cubicBezTo>
                      <a:pt x="166" y="281"/>
                      <a:pt x="166" y="279"/>
                      <a:pt x="166" y="278"/>
                    </a:cubicBezTo>
                    <a:cubicBezTo>
                      <a:pt x="166" y="162"/>
                      <a:pt x="108" y="60"/>
                      <a:pt x="20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5">
                <a:extLst>
                  <a:ext uri="{FF2B5EF4-FFF2-40B4-BE49-F238E27FC236}">
                    <a16:creationId xmlns:a16="http://schemas.microsoft.com/office/drawing/2014/main" id="{88A2F21C-566C-4C5A-A762-0D689A75530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61400" y="3381375"/>
                <a:ext cx="919162" cy="1370012"/>
              </a:xfrm>
              <a:custGeom>
                <a:avLst/>
                <a:gdLst>
                  <a:gd name="T0" fmla="*/ 175 w 189"/>
                  <a:gd name="T1" fmla="*/ 15 h 282"/>
                  <a:gd name="T2" fmla="*/ 178 w 189"/>
                  <a:gd name="T3" fmla="*/ 18 h 282"/>
                  <a:gd name="T4" fmla="*/ 35 w 189"/>
                  <a:gd name="T5" fmla="*/ 259 h 282"/>
                  <a:gd name="T6" fmla="*/ 36 w 189"/>
                  <a:gd name="T7" fmla="*/ 253 h 282"/>
                  <a:gd name="T8" fmla="*/ 27 w 189"/>
                  <a:gd name="T9" fmla="*/ 250 h 282"/>
                  <a:gd name="T10" fmla="*/ 166 w 189"/>
                  <a:gd name="T11" fmla="*/ 23 h 282"/>
                  <a:gd name="T12" fmla="*/ 175 w 189"/>
                  <a:gd name="T13" fmla="*/ 15 h 282"/>
                  <a:gd name="T14" fmla="*/ 175 w 189"/>
                  <a:gd name="T15" fmla="*/ 0 h 282"/>
                  <a:gd name="T16" fmla="*/ 156 w 189"/>
                  <a:gd name="T17" fmla="*/ 18 h 282"/>
                  <a:gd name="T18" fmla="*/ 0 w 189"/>
                  <a:gd name="T19" fmla="*/ 254 h 282"/>
                  <a:gd name="T20" fmla="*/ 23 w 189"/>
                  <a:gd name="T21" fmla="*/ 260 h 282"/>
                  <a:gd name="T22" fmla="*/ 18 w 189"/>
                  <a:gd name="T23" fmla="*/ 282 h 282"/>
                  <a:gd name="T24" fmla="*/ 189 w 189"/>
                  <a:gd name="T25" fmla="*/ 14 h 282"/>
                  <a:gd name="T26" fmla="*/ 175 w 189"/>
                  <a:gd name="T27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9" h="282">
                    <a:moveTo>
                      <a:pt x="175" y="15"/>
                    </a:moveTo>
                    <a:cubicBezTo>
                      <a:pt x="178" y="18"/>
                      <a:pt x="178" y="18"/>
                      <a:pt x="178" y="18"/>
                    </a:cubicBezTo>
                    <a:cubicBezTo>
                      <a:pt x="169" y="117"/>
                      <a:pt x="116" y="205"/>
                      <a:pt x="35" y="259"/>
                    </a:cubicBezTo>
                    <a:cubicBezTo>
                      <a:pt x="36" y="253"/>
                      <a:pt x="36" y="253"/>
                      <a:pt x="36" y="253"/>
                    </a:cubicBezTo>
                    <a:cubicBezTo>
                      <a:pt x="27" y="250"/>
                      <a:pt x="27" y="250"/>
                      <a:pt x="27" y="250"/>
                    </a:cubicBezTo>
                    <a:cubicBezTo>
                      <a:pt x="104" y="199"/>
                      <a:pt x="156" y="116"/>
                      <a:pt x="166" y="23"/>
                    </a:cubicBezTo>
                    <a:cubicBezTo>
                      <a:pt x="175" y="15"/>
                      <a:pt x="175" y="15"/>
                      <a:pt x="175" y="15"/>
                    </a:cubicBezTo>
                    <a:moveTo>
                      <a:pt x="175" y="0"/>
                    </a:moveTo>
                    <a:cubicBezTo>
                      <a:pt x="156" y="18"/>
                      <a:pt x="156" y="18"/>
                      <a:pt x="156" y="18"/>
                    </a:cubicBezTo>
                    <a:cubicBezTo>
                      <a:pt x="146" y="120"/>
                      <a:pt x="85" y="207"/>
                      <a:pt x="0" y="254"/>
                    </a:cubicBezTo>
                    <a:cubicBezTo>
                      <a:pt x="23" y="260"/>
                      <a:pt x="23" y="260"/>
                      <a:pt x="23" y="260"/>
                    </a:cubicBezTo>
                    <a:cubicBezTo>
                      <a:pt x="18" y="282"/>
                      <a:pt x="18" y="282"/>
                      <a:pt x="18" y="282"/>
                    </a:cubicBezTo>
                    <a:cubicBezTo>
                      <a:pt x="113" y="228"/>
                      <a:pt x="180" y="130"/>
                      <a:pt x="189" y="14"/>
                    </a:cubicBezTo>
                    <a:cubicBezTo>
                      <a:pt x="175" y="0"/>
                      <a:pt x="175" y="0"/>
                      <a:pt x="17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6">
                <a:extLst>
                  <a:ext uri="{FF2B5EF4-FFF2-40B4-BE49-F238E27FC236}">
                    <a16:creationId xmlns:a16="http://schemas.microsoft.com/office/drawing/2014/main" id="{F423979C-B08E-4FD0-B979-82E4836A40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08825" y="4576763"/>
                <a:ext cx="1566862" cy="377825"/>
              </a:xfrm>
              <a:custGeom>
                <a:avLst/>
                <a:gdLst>
                  <a:gd name="T0" fmla="*/ 31 w 322"/>
                  <a:gd name="T1" fmla="*/ 22 h 78"/>
                  <a:gd name="T2" fmla="*/ 173 w 322"/>
                  <a:gd name="T3" fmla="*/ 56 h 78"/>
                  <a:gd name="T4" fmla="*/ 297 w 322"/>
                  <a:gd name="T5" fmla="*/ 30 h 78"/>
                  <a:gd name="T6" fmla="*/ 309 w 322"/>
                  <a:gd name="T7" fmla="*/ 33 h 78"/>
                  <a:gd name="T8" fmla="*/ 308 w 322"/>
                  <a:gd name="T9" fmla="*/ 39 h 78"/>
                  <a:gd name="T10" fmla="*/ 173 w 322"/>
                  <a:gd name="T11" fmla="*/ 68 h 78"/>
                  <a:gd name="T12" fmla="*/ 29 w 322"/>
                  <a:gd name="T13" fmla="*/ 34 h 78"/>
                  <a:gd name="T14" fmla="*/ 34 w 322"/>
                  <a:gd name="T15" fmla="*/ 33 h 78"/>
                  <a:gd name="T16" fmla="*/ 31 w 322"/>
                  <a:gd name="T17" fmla="*/ 23 h 78"/>
                  <a:gd name="T18" fmla="*/ 31 w 322"/>
                  <a:gd name="T19" fmla="*/ 22 h 78"/>
                  <a:gd name="T20" fmla="*/ 14 w 322"/>
                  <a:gd name="T21" fmla="*/ 0 h 78"/>
                  <a:gd name="T22" fmla="*/ 21 w 322"/>
                  <a:gd name="T23" fmla="*/ 25 h 78"/>
                  <a:gd name="T24" fmla="*/ 0 w 322"/>
                  <a:gd name="T25" fmla="*/ 31 h 78"/>
                  <a:gd name="T26" fmla="*/ 173 w 322"/>
                  <a:gd name="T27" fmla="*/ 78 h 78"/>
                  <a:gd name="T28" fmla="*/ 317 w 322"/>
                  <a:gd name="T29" fmla="*/ 46 h 78"/>
                  <a:gd name="T30" fmla="*/ 322 w 322"/>
                  <a:gd name="T31" fmla="*/ 26 h 78"/>
                  <a:gd name="T32" fmla="*/ 296 w 322"/>
                  <a:gd name="T33" fmla="*/ 19 h 78"/>
                  <a:gd name="T34" fmla="*/ 173 w 322"/>
                  <a:gd name="T35" fmla="*/ 45 h 78"/>
                  <a:gd name="T36" fmla="*/ 14 w 322"/>
                  <a:gd name="T3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2" h="78">
                    <a:moveTo>
                      <a:pt x="31" y="22"/>
                    </a:moveTo>
                    <a:cubicBezTo>
                      <a:pt x="75" y="44"/>
                      <a:pt x="123" y="56"/>
                      <a:pt x="173" y="56"/>
                    </a:cubicBezTo>
                    <a:cubicBezTo>
                      <a:pt x="216" y="56"/>
                      <a:pt x="258" y="47"/>
                      <a:pt x="297" y="30"/>
                    </a:cubicBezTo>
                    <a:cubicBezTo>
                      <a:pt x="309" y="33"/>
                      <a:pt x="309" y="33"/>
                      <a:pt x="309" y="33"/>
                    </a:cubicBezTo>
                    <a:cubicBezTo>
                      <a:pt x="308" y="39"/>
                      <a:pt x="308" y="39"/>
                      <a:pt x="308" y="39"/>
                    </a:cubicBezTo>
                    <a:cubicBezTo>
                      <a:pt x="265" y="58"/>
                      <a:pt x="220" y="68"/>
                      <a:pt x="173" y="68"/>
                    </a:cubicBezTo>
                    <a:cubicBezTo>
                      <a:pt x="123" y="68"/>
                      <a:pt x="73" y="56"/>
                      <a:pt x="29" y="34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2"/>
                      <a:pt x="31" y="22"/>
                      <a:pt x="31" y="22"/>
                    </a:cubicBezTo>
                    <a:moveTo>
                      <a:pt x="14" y="0"/>
                    </a:moveTo>
                    <a:cubicBezTo>
                      <a:pt x="21" y="25"/>
                      <a:pt x="21" y="25"/>
                      <a:pt x="21" y="25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51" y="61"/>
                      <a:pt x="110" y="78"/>
                      <a:pt x="173" y="78"/>
                    </a:cubicBezTo>
                    <a:cubicBezTo>
                      <a:pt x="224" y="78"/>
                      <a:pt x="273" y="67"/>
                      <a:pt x="317" y="46"/>
                    </a:cubicBezTo>
                    <a:cubicBezTo>
                      <a:pt x="322" y="26"/>
                      <a:pt x="322" y="26"/>
                      <a:pt x="322" y="26"/>
                    </a:cubicBezTo>
                    <a:cubicBezTo>
                      <a:pt x="296" y="19"/>
                      <a:pt x="296" y="19"/>
                      <a:pt x="296" y="19"/>
                    </a:cubicBezTo>
                    <a:cubicBezTo>
                      <a:pt x="259" y="36"/>
                      <a:pt x="217" y="45"/>
                      <a:pt x="173" y="45"/>
                    </a:cubicBezTo>
                    <a:cubicBezTo>
                      <a:pt x="115" y="45"/>
                      <a:pt x="60" y="29"/>
                      <a:pt x="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7" name="Freeform 18">
              <a:extLst>
                <a:ext uri="{FF2B5EF4-FFF2-40B4-BE49-F238E27FC236}">
                  <a16:creationId xmlns:a16="http://schemas.microsoft.com/office/drawing/2014/main" id="{469CE4A4-C196-4D5E-A5B3-3E019B04E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7300" y="2830513"/>
              <a:ext cx="141287" cy="101600"/>
            </a:xfrm>
            <a:custGeom>
              <a:avLst/>
              <a:gdLst>
                <a:gd name="T0" fmla="*/ 29 w 29"/>
                <a:gd name="T1" fmla="*/ 3 h 21"/>
                <a:gd name="T2" fmla="*/ 27 w 29"/>
                <a:gd name="T3" fmla="*/ 2 h 21"/>
                <a:gd name="T4" fmla="*/ 11 w 29"/>
                <a:gd name="T5" fmla="*/ 3 h 21"/>
                <a:gd name="T6" fmla="*/ 17 w 29"/>
                <a:gd name="T7" fmla="*/ 5 h 21"/>
                <a:gd name="T8" fmla="*/ 0 w 29"/>
                <a:gd name="T9" fmla="*/ 14 h 21"/>
                <a:gd name="T10" fmla="*/ 18 w 29"/>
                <a:gd name="T11" fmla="*/ 11 h 21"/>
                <a:gd name="T12" fmla="*/ 18 w 29"/>
                <a:gd name="T13" fmla="*/ 17 h 21"/>
                <a:gd name="T14" fmla="*/ 29 w 29"/>
                <a:gd name="T1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1">
                  <a:moveTo>
                    <a:pt x="29" y="3"/>
                  </a:moveTo>
                  <a:cubicBezTo>
                    <a:pt x="29" y="2"/>
                    <a:pt x="27" y="4"/>
                    <a:pt x="27" y="2"/>
                  </a:cubicBezTo>
                  <a:cubicBezTo>
                    <a:pt x="27" y="0"/>
                    <a:pt x="10" y="1"/>
                    <a:pt x="11" y="3"/>
                  </a:cubicBezTo>
                  <a:cubicBezTo>
                    <a:pt x="10" y="4"/>
                    <a:pt x="16" y="5"/>
                    <a:pt x="17" y="5"/>
                  </a:cubicBezTo>
                  <a:cubicBezTo>
                    <a:pt x="19" y="5"/>
                    <a:pt x="10" y="14"/>
                    <a:pt x="0" y="14"/>
                  </a:cubicBezTo>
                  <a:cubicBezTo>
                    <a:pt x="1" y="17"/>
                    <a:pt x="8" y="17"/>
                    <a:pt x="18" y="11"/>
                  </a:cubicBezTo>
                  <a:cubicBezTo>
                    <a:pt x="14" y="19"/>
                    <a:pt x="14" y="21"/>
                    <a:pt x="18" y="17"/>
                  </a:cubicBezTo>
                  <a:cubicBezTo>
                    <a:pt x="22" y="13"/>
                    <a:pt x="27" y="9"/>
                    <a:pt x="29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9">
              <a:extLst>
                <a:ext uri="{FF2B5EF4-FFF2-40B4-BE49-F238E27FC236}">
                  <a16:creationId xmlns:a16="http://schemas.microsoft.com/office/drawing/2014/main" id="{FBF73D20-A97A-4106-B434-0123BA93A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5225" y="4568826"/>
              <a:ext cx="155575" cy="87312"/>
            </a:xfrm>
            <a:custGeom>
              <a:avLst/>
              <a:gdLst>
                <a:gd name="T0" fmla="*/ 31 w 32"/>
                <a:gd name="T1" fmla="*/ 11 h 18"/>
                <a:gd name="T2" fmla="*/ 30 w 32"/>
                <a:gd name="T3" fmla="*/ 9 h 18"/>
                <a:gd name="T4" fmla="*/ 16 w 32"/>
                <a:gd name="T5" fmla="*/ 1 h 18"/>
                <a:gd name="T6" fmla="*/ 20 w 32"/>
                <a:gd name="T7" fmla="*/ 7 h 18"/>
                <a:gd name="T8" fmla="*/ 1 w 32"/>
                <a:gd name="T9" fmla="*/ 5 h 18"/>
                <a:gd name="T10" fmla="*/ 19 w 32"/>
                <a:gd name="T11" fmla="*/ 12 h 18"/>
                <a:gd name="T12" fmla="*/ 15 w 32"/>
                <a:gd name="T13" fmla="*/ 17 h 18"/>
                <a:gd name="T14" fmla="*/ 31 w 32"/>
                <a:gd name="T15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8">
                  <a:moveTo>
                    <a:pt x="31" y="11"/>
                  </a:moveTo>
                  <a:cubicBezTo>
                    <a:pt x="32" y="10"/>
                    <a:pt x="30" y="10"/>
                    <a:pt x="30" y="9"/>
                  </a:cubicBezTo>
                  <a:cubicBezTo>
                    <a:pt x="32" y="7"/>
                    <a:pt x="17" y="0"/>
                    <a:pt x="16" y="1"/>
                  </a:cubicBezTo>
                  <a:cubicBezTo>
                    <a:pt x="15" y="1"/>
                    <a:pt x="19" y="6"/>
                    <a:pt x="20" y="7"/>
                  </a:cubicBezTo>
                  <a:cubicBezTo>
                    <a:pt x="22" y="7"/>
                    <a:pt x="9" y="10"/>
                    <a:pt x="1" y="5"/>
                  </a:cubicBezTo>
                  <a:cubicBezTo>
                    <a:pt x="0" y="8"/>
                    <a:pt x="7" y="12"/>
                    <a:pt x="19" y="12"/>
                  </a:cubicBezTo>
                  <a:cubicBezTo>
                    <a:pt x="11" y="16"/>
                    <a:pt x="10" y="18"/>
                    <a:pt x="15" y="17"/>
                  </a:cubicBezTo>
                  <a:cubicBezTo>
                    <a:pt x="20" y="16"/>
                    <a:pt x="27" y="14"/>
                    <a:pt x="31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1">
              <a:extLst>
                <a:ext uri="{FF2B5EF4-FFF2-40B4-BE49-F238E27FC236}">
                  <a16:creationId xmlns:a16="http://schemas.microsoft.com/office/drawing/2014/main" id="{EF256543-589D-4CEF-868C-64C370EDD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7388" y="4603751"/>
              <a:ext cx="150812" cy="82550"/>
            </a:xfrm>
            <a:custGeom>
              <a:avLst/>
              <a:gdLst>
                <a:gd name="T0" fmla="*/ 1 w 31"/>
                <a:gd name="T1" fmla="*/ 13 h 17"/>
                <a:gd name="T2" fmla="*/ 1 w 31"/>
                <a:gd name="T3" fmla="*/ 11 h 17"/>
                <a:gd name="T4" fmla="*/ 15 w 31"/>
                <a:gd name="T5" fmla="*/ 2 h 17"/>
                <a:gd name="T6" fmla="*/ 11 w 31"/>
                <a:gd name="T7" fmla="*/ 7 h 17"/>
                <a:gd name="T8" fmla="*/ 30 w 31"/>
                <a:gd name="T9" fmla="*/ 4 h 17"/>
                <a:gd name="T10" fmla="*/ 13 w 31"/>
                <a:gd name="T11" fmla="*/ 12 h 17"/>
                <a:gd name="T12" fmla="*/ 17 w 31"/>
                <a:gd name="T13" fmla="*/ 17 h 17"/>
                <a:gd name="T14" fmla="*/ 1 w 31"/>
                <a:gd name="T15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7">
                  <a:moveTo>
                    <a:pt x="1" y="13"/>
                  </a:moveTo>
                  <a:cubicBezTo>
                    <a:pt x="0" y="12"/>
                    <a:pt x="2" y="12"/>
                    <a:pt x="1" y="11"/>
                  </a:cubicBezTo>
                  <a:cubicBezTo>
                    <a:pt x="0" y="9"/>
                    <a:pt x="14" y="0"/>
                    <a:pt x="15" y="2"/>
                  </a:cubicBezTo>
                  <a:cubicBezTo>
                    <a:pt x="16" y="1"/>
                    <a:pt x="12" y="6"/>
                    <a:pt x="11" y="7"/>
                  </a:cubicBezTo>
                  <a:cubicBezTo>
                    <a:pt x="10" y="8"/>
                    <a:pt x="22" y="10"/>
                    <a:pt x="30" y="4"/>
                  </a:cubicBezTo>
                  <a:cubicBezTo>
                    <a:pt x="31" y="6"/>
                    <a:pt x="25" y="11"/>
                    <a:pt x="13" y="12"/>
                  </a:cubicBezTo>
                  <a:cubicBezTo>
                    <a:pt x="22" y="16"/>
                    <a:pt x="23" y="17"/>
                    <a:pt x="17" y="17"/>
                  </a:cubicBezTo>
                  <a:cubicBezTo>
                    <a:pt x="12" y="16"/>
                    <a:pt x="6" y="16"/>
                    <a:pt x="1" y="13"/>
                  </a:cubicBezTo>
                  <a:close/>
                </a:path>
              </a:pathLst>
            </a:custGeom>
            <a:solidFill>
              <a:srgbClr val="A0C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">
              <a:extLst>
                <a:ext uri="{FF2B5EF4-FFF2-40B4-BE49-F238E27FC236}">
                  <a16:creationId xmlns:a16="http://schemas.microsoft.com/office/drawing/2014/main" id="{7B8EF17A-DE06-4234-A5BF-3CB720C29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700" y="2801938"/>
              <a:ext cx="152400" cy="92075"/>
            </a:xfrm>
            <a:custGeom>
              <a:avLst/>
              <a:gdLst>
                <a:gd name="T0" fmla="*/ 1 w 31"/>
                <a:gd name="T1" fmla="*/ 5 h 19"/>
                <a:gd name="T2" fmla="*/ 2 w 31"/>
                <a:gd name="T3" fmla="*/ 4 h 19"/>
                <a:gd name="T4" fmla="*/ 18 w 31"/>
                <a:gd name="T5" fmla="*/ 2 h 19"/>
                <a:gd name="T6" fmla="*/ 12 w 31"/>
                <a:gd name="T7" fmla="*/ 5 h 19"/>
                <a:gd name="T8" fmla="*/ 31 w 31"/>
                <a:gd name="T9" fmla="*/ 11 h 19"/>
                <a:gd name="T10" fmla="*/ 12 w 31"/>
                <a:gd name="T11" fmla="*/ 11 h 19"/>
                <a:gd name="T12" fmla="*/ 13 w 31"/>
                <a:gd name="T13" fmla="*/ 16 h 19"/>
                <a:gd name="T14" fmla="*/ 1 w 31"/>
                <a:gd name="T15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9">
                  <a:moveTo>
                    <a:pt x="1" y="5"/>
                  </a:moveTo>
                  <a:cubicBezTo>
                    <a:pt x="0" y="4"/>
                    <a:pt x="2" y="5"/>
                    <a:pt x="2" y="4"/>
                  </a:cubicBezTo>
                  <a:cubicBezTo>
                    <a:pt x="2" y="2"/>
                    <a:pt x="18" y="0"/>
                    <a:pt x="18" y="2"/>
                  </a:cubicBezTo>
                  <a:cubicBezTo>
                    <a:pt x="19" y="2"/>
                    <a:pt x="14" y="5"/>
                    <a:pt x="12" y="5"/>
                  </a:cubicBezTo>
                  <a:cubicBezTo>
                    <a:pt x="11" y="5"/>
                    <a:pt x="21" y="12"/>
                    <a:pt x="31" y="11"/>
                  </a:cubicBezTo>
                  <a:cubicBezTo>
                    <a:pt x="30" y="14"/>
                    <a:pt x="23" y="15"/>
                    <a:pt x="12" y="11"/>
                  </a:cubicBezTo>
                  <a:cubicBezTo>
                    <a:pt x="17" y="18"/>
                    <a:pt x="18" y="19"/>
                    <a:pt x="13" y="16"/>
                  </a:cubicBezTo>
                  <a:cubicBezTo>
                    <a:pt x="9" y="13"/>
                    <a:pt x="4" y="10"/>
                    <a:pt x="1" y="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6">
              <a:extLst>
                <a:ext uri="{FF2B5EF4-FFF2-40B4-BE49-F238E27FC236}">
                  <a16:creationId xmlns:a16="http://schemas.microsoft.com/office/drawing/2014/main" id="{6A179EBD-B01D-4AA8-AE4D-ED4B73A9E7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2183" y="2341791"/>
              <a:ext cx="2660648" cy="2652258"/>
            </a:xfrm>
            <a:custGeom>
              <a:avLst/>
              <a:gdLst>
                <a:gd name="T0" fmla="*/ 278 w 556"/>
                <a:gd name="T1" fmla="*/ 34 h 556"/>
                <a:gd name="T2" fmla="*/ 522 w 556"/>
                <a:gd name="T3" fmla="*/ 278 h 556"/>
                <a:gd name="T4" fmla="*/ 278 w 556"/>
                <a:gd name="T5" fmla="*/ 522 h 556"/>
                <a:gd name="T6" fmla="*/ 34 w 556"/>
                <a:gd name="T7" fmla="*/ 278 h 556"/>
                <a:gd name="T8" fmla="*/ 278 w 556"/>
                <a:gd name="T9" fmla="*/ 34 h 556"/>
                <a:gd name="T10" fmla="*/ 278 w 556"/>
                <a:gd name="T11" fmla="*/ 0 h 556"/>
                <a:gd name="T12" fmla="*/ 0 w 556"/>
                <a:gd name="T13" fmla="*/ 278 h 556"/>
                <a:gd name="T14" fmla="*/ 278 w 556"/>
                <a:gd name="T15" fmla="*/ 556 h 556"/>
                <a:gd name="T16" fmla="*/ 556 w 556"/>
                <a:gd name="T17" fmla="*/ 278 h 556"/>
                <a:gd name="T18" fmla="*/ 278 w 556"/>
                <a:gd name="T19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6" h="556">
                  <a:moveTo>
                    <a:pt x="278" y="34"/>
                  </a:moveTo>
                  <a:cubicBezTo>
                    <a:pt x="413" y="34"/>
                    <a:pt x="522" y="144"/>
                    <a:pt x="522" y="278"/>
                  </a:cubicBezTo>
                  <a:cubicBezTo>
                    <a:pt x="522" y="413"/>
                    <a:pt x="413" y="522"/>
                    <a:pt x="278" y="522"/>
                  </a:cubicBezTo>
                  <a:cubicBezTo>
                    <a:pt x="144" y="522"/>
                    <a:pt x="34" y="413"/>
                    <a:pt x="34" y="278"/>
                  </a:cubicBezTo>
                  <a:cubicBezTo>
                    <a:pt x="34" y="144"/>
                    <a:pt x="144" y="34"/>
                    <a:pt x="278" y="34"/>
                  </a:cubicBezTo>
                  <a:moveTo>
                    <a:pt x="278" y="0"/>
                  </a:moveTo>
                  <a:cubicBezTo>
                    <a:pt x="125" y="0"/>
                    <a:pt x="0" y="124"/>
                    <a:pt x="0" y="278"/>
                  </a:cubicBezTo>
                  <a:cubicBezTo>
                    <a:pt x="0" y="432"/>
                    <a:pt x="125" y="556"/>
                    <a:pt x="278" y="556"/>
                  </a:cubicBezTo>
                  <a:cubicBezTo>
                    <a:pt x="432" y="556"/>
                    <a:pt x="556" y="432"/>
                    <a:pt x="556" y="278"/>
                  </a:cubicBezTo>
                  <a:cubicBezTo>
                    <a:pt x="556" y="124"/>
                    <a:pt x="432" y="0"/>
                    <a:pt x="27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27">
              <a:extLst>
                <a:ext uri="{FF2B5EF4-FFF2-40B4-BE49-F238E27FC236}">
                  <a16:creationId xmlns:a16="http://schemas.microsoft.com/office/drawing/2014/main" id="{82EBDF18-C506-442C-9C59-669891AFB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4101" y="2643708"/>
              <a:ext cx="2058910" cy="205052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8">
              <a:extLst>
                <a:ext uri="{FF2B5EF4-FFF2-40B4-BE49-F238E27FC236}">
                  <a16:creationId xmlns:a16="http://schemas.microsoft.com/office/drawing/2014/main" id="{6139D746-AFC3-4A2A-85D8-681F75D5DC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4694" y="2924659"/>
              <a:ext cx="339657" cy="75479"/>
            </a:xfrm>
            <a:custGeom>
              <a:avLst/>
              <a:gdLst>
                <a:gd name="T0" fmla="*/ 7 w 71"/>
                <a:gd name="T1" fmla="*/ 0 h 16"/>
                <a:gd name="T2" fmla="*/ 0 w 71"/>
                <a:gd name="T3" fmla="*/ 8 h 16"/>
                <a:gd name="T4" fmla="*/ 7 w 71"/>
                <a:gd name="T5" fmla="*/ 16 h 16"/>
                <a:gd name="T6" fmla="*/ 15 w 71"/>
                <a:gd name="T7" fmla="*/ 8 h 16"/>
                <a:gd name="T8" fmla="*/ 7 w 71"/>
                <a:gd name="T9" fmla="*/ 0 h 16"/>
                <a:gd name="T10" fmla="*/ 35 w 71"/>
                <a:gd name="T11" fmla="*/ 0 h 16"/>
                <a:gd name="T12" fmla="*/ 28 w 71"/>
                <a:gd name="T13" fmla="*/ 8 h 16"/>
                <a:gd name="T14" fmla="*/ 35 w 71"/>
                <a:gd name="T15" fmla="*/ 16 h 16"/>
                <a:gd name="T16" fmla="*/ 43 w 71"/>
                <a:gd name="T17" fmla="*/ 8 h 16"/>
                <a:gd name="T18" fmla="*/ 35 w 71"/>
                <a:gd name="T19" fmla="*/ 0 h 16"/>
                <a:gd name="T20" fmla="*/ 63 w 71"/>
                <a:gd name="T21" fmla="*/ 0 h 16"/>
                <a:gd name="T22" fmla="*/ 56 w 71"/>
                <a:gd name="T23" fmla="*/ 8 h 16"/>
                <a:gd name="T24" fmla="*/ 63 w 71"/>
                <a:gd name="T25" fmla="*/ 16 h 16"/>
                <a:gd name="T26" fmla="*/ 71 w 71"/>
                <a:gd name="T27" fmla="*/ 8 h 16"/>
                <a:gd name="T28" fmla="*/ 63 w 7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16">
                  <a:moveTo>
                    <a:pt x="7" y="0"/>
                  </a:move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12" y="16"/>
                    <a:pt x="15" y="12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moveTo>
                    <a:pt x="35" y="0"/>
                  </a:moveTo>
                  <a:cubicBezTo>
                    <a:pt x="31" y="0"/>
                    <a:pt x="28" y="4"/>
                    <a:pt x="28" y="8"/>
                  </a:cubicBezTo>
                  <a:cubicBezTo>
                    <a:pt x="28" y="12"/>
                    <a:pt x="31" y="16"/>
                    <a:pt x="35" y="16"/>
                  </a:cubicBezTo>
                  <a:cubicBezTo>
                    <a:pt x="40" y="16"/>
                    <a:pt x="43" y="12"/>
                    <a:pt x="43" y="8"/>
                  </a:cubicBezTo>
                  <a:cubicBezTo>
                    <a:pt x="43" y="4"/>
                    <a:pt x="40" y="0"/>
                    <a:pt x="35" y="0"/>
                  </a:cubicBezTo>
                  <a:moveTo>
                    <a:pt x="63" y="0"/>
                  </a:moveTo>
                  <a:cubicBezTo>
                    <a:pt x="59" y="0"/>
                    <a:pt x="56" y="4"/>
                    <a:pt x="56" y="8"/>
                  </a:cubicBezTo>
                  <a:cubicBezTo>
                    <a:pt x="56" y="12"/>
                    <a:pt x="59" y="16"/>
                    <a:pt x="63" y="16"/>
                  </a:cubicBezTo>
                  <a:cubicBezTo>
                    <a:pt x="68" y="16"/>
                    <a:pt x="71" y="12"/>
                    <a:pt x="71" y="8"/>
                  </a:cubicBezTo>
                  <a:cubicBezTo>
                    <a:pt x="71" y="4"/>
                    <a:pt x="68" y="0"/>
                    <a:pt x="63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62CE3DD-AC01-4871-B84E-C8C698B40B5F}"/>
                </a:ext>
              </a:extLst>
            </p:cNvPr>
            <p:cNvGrpSpPr/>
            <p:nvPr/>
          </p:nvGrpSpPr>
          <p:grpSpPr>
            <a:xfrm>
              <a:off x="5241977" y="3026456"/>
              <a:ext cx="1683158" cy="1285025"/>
              <a:chOff x="7114767" y="2761136"/>
              <a:chExt cx="1683158" cy="1285025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59C6F355-2C7C-4D4C-AF7B-190D5D3CE971}"/>
                  </a:ext>
                </a:extLst>
              </p:cNvPr>
              <p:cNvSpPr/>
              <p:nvPr/>
            </p:nvSpPr>
            <p:spPr>
              <a:xfrm>
                <a:off x="7114767" y="2761136"/>
                <a:ext cx="1683158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400"/>
                  </a:lnSpc>
                </a:pPr>
                <a:r>
                  <a:rPr lang="en-US" sz="30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Our</a:t>
                </a:r>
              </a:p>
              <a:p>
                <a:pPr algn="ctr">
                  <a:lnSpc>
                    <a:spcPts val="2400"/>
                  </a:lnSpc>
                </a:pPr>
                <a:r>
                  <a:rPr lang="en-US" sz="30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Timeline</a:t>
                </a: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F12178F7-113C-4B30-8D6A-4979EDB09D6E}"/>
                  </a:ext>
                </a:extLst>
              </p:cNvPr>
              <p:cNvSpPr/>
              <p:nvPr/>
            </p:nvSpPr>
            <p:spPr>
              <a:xfrm>
                <a:off x="7144803" y="3338275"/>
                <a:ext cx="1611306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 dolor site</a:t>
                </a:r>
              </a:p>
              <a:p>
                <a:pPr algn="ctr">
                  <a:lnSpc>
                    <a:spcPts val="1200"/>
                  </a:lnSpc>
                </a:pPr>
                <a:r>
                  <a:rPr lang="en-US" sz="800" dirty="0" err="1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amet</a:t>
                </a:r>
                <a:r>
                  <a:rPr lang="en-US" sz="8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your sample text here</a:t>
                </a:r>
              </a:p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give you more </a:t>
                </a:r>
                <a:r>
                  <a:rPr lang="en-US" sz="800" dirty="0" err="1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confort</a:t>
                </a:r>
                <a:endParaRPr lang="en-US" sz="8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write own text.</a:t>
                </a: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5C36ABFD-C2E3-498E-97C8-A4EEAE55FA84}"/>
                </a:ext>
              </a:extLst>
            </p:cNvPr>
            <p:cNvGrpSpPr/>
            <p:nvPr/>
          </p:nvGrpSpPr>
          <p:grpSpPr>
            <a:xfrm>
              <a:off x="8022083" y="2205409"/>
              <a:ext cx="2234457" cy="1193057"/>
              <a:chOff x="-2461262" y="2846982"/>
              <a:chExt cx="2234457" cy="1193057"/>
            </a:xfrm>
          </p:grpSpPr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175178FA-AEFE-44FD-94E6-C49FC74A490D}"/>
                  </a:ext>
                </a:extLst>
              </p:cNvPr>
              <p:cNvSpPr txBox="1"/>
              <p:nvPr/>
            </p:nvSpPr>
            <p:spPr>
              <a:xfrm>
                <a:off x="-2461262" y="2846982"/>
                <a:ext cx="7498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2014</a:t>
                </a: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5722BAA8-11E6-4933-832A-FDF2EF2C51A0}"/>
                  </a:ext>
                </a:extLst>
              </p:cNvPr>
              <p:cNvSpPr/>
              <p:nvPr/>
            </p:nvSpPr>
            <p:spPr>
              <a:xfrm>
                <a:off x="-2461262" y="3178265"/>
                <a:ext cx="2234457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typesetting industry. Lorem make a type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specime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.</a:t>
                </a: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2BCFC52C-86EB-417C-B205-B7499154F2AE}"/>
                </a:ext>
              </a:extLst>
            </p:cNvPr>
            <p:cNvGrpSpPr/>
            <p:nvPr/>
          </p:nvGrpSpPr>
          <p:grpSpPr>
            <a:xfrm>
              <a:off x="8022083" y="4327897"/>
              <a:ext cx="2234457" cy="1193057"/>
              <a:chOff x="-2461262" y="2846982"/>
              <a:chExt cx="2234457" cy="1193057"/>
            </a:xfrm>
          </p:grpSpPr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FC114E04-5C49-40D9-93A4-FF17A256BA42}"/>
                  </a:ext>
                </a:extLst>
              </p:cNvPr>
              <p:cNvSpPr txBox="1"/>
              <p:nvPr/>
            </p:nvSpPr>
            <p:spPr>
              <a:xfrm>
                <a:off x="-2461262" y="2846982"/>
                <a:ext cx="74984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2016+</a:t>
                </a: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95AAB01D-A00A-4846-A957-5288F7876F74}"/>
                  </a:ext>
                </a:extLst>
              </p:cNvPr>
              <p:cNvSpPr/>
              <p:nvPr/>
            </p:nvSpPr>
            <p:spPr>
              <a:xfrm>
                <a:off x="-2461262" y="3178265"/>
                <a:ext cx="2234457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typesetting industry. Lorem make a type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specime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.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4B563FB-8566-4E77-B59E-8BC5AB723E03}"/>
                </a:ext>
              </a:extLst>
            </p:cNvPr>
            <p:cNvGrpSpPr/>
            <p:nvPr/>
          </p:nvGrpSpPr>
          <p:grpSpPr>
            <a:xfrm>
              <a:off x="1863675" y="2205409"/>
              <a:ext cx="2234457" cy="1193057"/>
              <a:chOff x="1863675" y="2403609"/>
              <a:chExt cx="2234457" cy="1193057"/>
            </a:xfrm>
          </p:grpSpPr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3C6A219B-7418-4206-AE15-D8A26A0517E7}"/>
                  </a:ext>
                </a:extLst>
              </p:cNvPr>
              <p:cNvSpPr txBox="1"/>
              <p:nvPr/>
            </p:nvSpPr>
            <p:spPr>
              <a:xfrm>
                <a:off x="3348290" y="2403609"/>
                <a:ext cx="7498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2013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3B8B873B-FCEA-4E08-A541-6894577EFE84}"/>
                  </a:ext>
                </a:extLst>
              </p:cNvPr>
              <p:cNvSpPr/>
              <p:nvPr/>
            </p:nvSpPr>
            <p:spPr>
              <a:xfrm>
                <a:off x="1863675" y="2734892"/>
                <a:ext cx="2234457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ts val="2000"/>
                  </a:lnSpc>
                </a:pPr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typesetting industry. Lorem make a type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specime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.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2551F51-4148-4391-9DD8-8CB43C123BC6}"/>
                </a:ext>
              </a:extLst>
            </p:cNvPr>
            <p:cNvGrpSpPr/>
            <p:nvPr/>
          </p:nvGrpSpPr>
          <p:grpSpPr>
            <a:xfrm>
              <a:off x="1863675" y="4327897"/>
              <a:ext cx="2234457" cy="1193057"/>
              <a:chOff x="1863675" y="4526097"/>
              <a:chExt cx="2234457" cy="1193057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9B8734A2-23D6-44DE-BD0A-239C471CA616}"/>
                  </a:ext>
                </a:extLst>
              </p:cNvPr>
              <p:cNvSpPr txBox="1"/>
              <p:nvPr/>
            </p:nvSpPr>
            <p:spPr>
              <a:xfrm>
                <a:off x="3348290" y="4526097"/>
                <a:ext cx="7498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2015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9C9A5740-0210-4FE3-8A50-4F6355E6C33A}"/>
                  </a:ext>
                </a:extLst>
              </p:cNvPr>
              <p:cNvSpPr/>
              <p:nvPr/>
            </p:nvSpPr>
            <p:spPr>
              <a:xfrm>
                <a:off x="1863675" y="4857380"/>
                <a:ext cx="2234457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ts val="2000"/>
                  </a:lnSpc>
                </a:pPr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typesetting industry. Lorem make a type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specime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2FBFEB-E6EE-4809-BFA1-1E4D6A4092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3014B-6255-4237-A35B-3F94E6595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Our Information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420096-F191-4DAE-AA9F-FE1A8052704C}"/>
              </a:ext>
            </a:extLst>
          </p:cNvPr>
          <p:cNvSpPr/>
          <p:nvPr/>
        </p:nvSpPr>
        <p:spPr>
          <a:xfrm>
            <a:off x="8073903" y="1814518"/>
            <a:ext cx="4118098" cy="416249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974D62F-4168-48E6-9F55-CFCC6DD55C27}"/>
              </a:ext>
            </a:extLst>
          </p:cNvPr>
          <p:cNvGrpSpPr/>
          <p:nvPr/>
        </p:nvGrpSpPr>
        <p:grpSpPr>
          <a:xfrm>
            <a:off x="8621595" y="2355972"/>
            <a:ext cx="3022714" cy="3079584"/>
            <a:chOff x="8579468" y="2083175"/>
            <a:chExt cx="3022714" cy="307958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783DED3-85AF-4AC1-B468-A24536C95ED2}"/>
                </a:ext>
              </a:extLst>
            </p:cNvPr>
            <p:cNvGrpSpPr/>
            <p:nvPr/>
          </p:nvGrpSpPr>
          <p:grpSpPr>
            <a:xfrm>
              <a:off x="8579468" y="2083175"/>
              <a:ext cx="2878832" cy="1515531"/>
              <a:chOff x="8448842" y="2629437"/>
              <a:chExt cx="2878832" cy="1515531"/>
            </a:xfrm>
          </p:grpSpPr>
          <p:sp>
            <p:nvSpPr>
              <p:cNvPr id="273" name="Rectangle 17">
                <a:extLst>
                  <a:ext uri="{FF2B5EF4-FFF2-40B4-BE49-F238E27FC236}">
                    <a16:creationId xmlns:a16="http://schemas.microsoft.com/office/drawing/2014/main" id="{E99BC441-9D40-4E52-A6B4-BE4F2F660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8842" y="3569446"/>
                <a:ext cx="2643228" cy="5755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professionalism and reliability. By using simple alignments your have to connect.</a:t>
                </a:r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E0DDD335-C510-453C-8C94-4E66232749CE}"/>
                  </a:ext>
                </a:extLst>
              </p:cNvPr>
              <p:cNvSpPr txBox="1"/>
              <p:nvPr/>
            </p:nvSpPr>
            <p:spPr>
              <a:xfrm>
                <a:off x="8448842" y="2629437"/>
                <a:ext cx="2878832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000"/>
                  </a:lnSpc>
                </a:pPr>
                <a:r>
                  <a:rPr lang="en-US" sz="30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Our Information</a:t>
                </a:r>
              </a:p>
            </p:txBody>
          </p:sp>
        </p:grpSp>
        <p:sp>
          <p:nvSpPr>
            <p:cNvPr id="205" name="Rectangle 204">
              <a:extLst>
                <a:ext uri="{FF2B5EF4-FFF2-40B4-BE49-F238E27FC236}">
                  <a16:creationId xmlns:a16="http://schemas.microsoft.com/office/drawing/2014/main" id="{C3B70B11-C6F0-4120-9EF6-8AD3046ED7AA}"/>
                </a:ext>
              </a:extLst>
            </p:cNvPr>
            <p:cNvSpPr/>
            <p:nvPr/>
          </p:nvSpPr>
          <p:spPr>
            <a:xfrm>
              <a:off x="8579468" y="3819378"/>
              <a:ext cx="3022714" cy="13433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i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i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dummy text ever since the 1500s, when an unknown printer took a galley of type and scrambled it to make a type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39670C0-5378-4F9F-832A-D640ACE5B718}"/>
              </a:ext>
            </a:extLst>
          </p:cNvPr>
          <p:cNvGrpSpPr/>
          <p:nvPr/>
        </p:nvGrpSpPr>
        <p:grpSpPr>
          <a:xfrm>
            <a:off x="556982" y="1886924"/>
            <a:ext cx="6438903" cy="3923243"/>
            <a:chOff x="-2347911" y="639763"/>
            <a:chExt cx="1023936" cy="623888"/>
          </a:xfrm>
          <a:solidFill>
            <a:schemeClr val="accent3"/>
          </a:solidFill>
        </p:grpSpPr>
        <p:sp>
          <p:nvSpPr>
            <p:cNvPr id="39" name="Freeform 363">
              <a:extLst>
                <a:ext uri="{FF2B5EF4-FFF2-40B4-BE49-F238E27FC236}">
                  <a16:creationId xmlns:a16="http://schemas.microsoft.com/office/drawing/2014/main" id="{E0468B63-0637-4621-B417-C0A5F6C22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19325" y="1089026"/>
              <a:ext cx="180975" cy="166688"/>
            </a:xfrm>
            <a:custGeom>
              <a:avLst/>
              <a:gdLst>
                <a:gd name="T0" fmla="*/ 32 w 50"/>
                <a:gd name="T1" fmla="*/ 6 h 46"/>
                <a:gd name="T2" fmla="*/ 28 w 50"/>
                <a:gd name="T3" fmla="*/ 4 h 46"/>
                <a:gd name="T4" fmla="*/ 23 w 50"/>
                <a:gd name="T5" fmla="*/ 2 h 46"/>
                <a:gd name="T6" fmla="*/ 21 w 50"/>
                <a:gd name="T7" fmla="*/ 0 h 46"/>
                <a:gd name="T8" fmla="*/ 14 w 50"/>
                <a:gd name="T9" fmla="*/ 2 h 46"/>
                <a:gd name="T10" fmla="*/ 11 w 50"/>
                <a:gd name="T11" fmla="*/ 3 h 46"/>
                <a:gd name="T12" fmla="*/ 12 w 50"/>
                <a:gd name="T13" fmla="*/ 9 h 46"/>
                <a:gd name="T14" fmla="*/ 12 w 50"/>
                <a:gd name="T15" fmla="*/ 11 h 46"/>
                <a:gd name="T16" fmla="*/ 11 w 50"/>
                <a:gd name="T17" fmla="*/ 11 h 46"/>
                <a:gd name="T18" fmla="*/ 5 w 50"/>
                <a:gd name="T19" fmla="*/ 10 h 46"/>
                <a:gd name="T20" fmla="*/ 7 w 50"/>
                <a:gd name="T21" fmla="*/ 14 h 46"/>
                <a:gd name="T22" fmla="*/ 9 w 50"/>
                <a:gd name="T23" fmla="*/ 15 h 46"/>
                <a:gd name="T24" fmla="*/ 11 w 50"/>
                <a:gd name="T25" fmla="*/ 15 h 46"/>
                <a:gd name="T26" fmla="*/ 10 w 50"/>
                <a:gd name="T27" fmla="*/ 18 h 46"/>
                <a:gd name="T28" fmla="*/ 5 w 50"/>
                <a:gd name="T29" fmla="*/ 19 h 46"/>
                <a:gd name="T30" fmla="*/ 3 w 50"/>
                <a:gd name="T31" fmla="*/ 20 h 46"/>
                <a:gd name="T32" fmla="*/ 1 w 50"/>
                <a:gd name="T33" fmla="*/ 21 h 46"/>
                <a:gd name="T34" fmla="*/ 3 w 50"/>
                <a:gd name="T35" fmla="*/ 24 h 46"/>
                <a:gd name="T36" fmla="*/ 3 w 50"/>
                <a:gd name="T37" fmla="*/ 25 h 46"/>
                <a:gd name="T38" fmla="*/ 3 w 50"/>
                <a:gd name="T39" fmla="*/ 27 h 46"/>
                <a:gd name="T40" fmla="*/ 4 w 50"/>
                <a:gd name="T41" fmla="*/ 30 h 46"/>
                <a:gd name="T42" fmla="*/ 4 w 50"/>
                <a:gd name="T43" fmla="*/ 31 h 46"/>
                <a:gd name="T44" fmla="*/ 6 w 50"/>
                <a:gd name="T45" fmla="*/ 31 h 46"/>
                <a:gd name="T46" fmla="*/ 9 w 50"/>
                <a:gd name="T47" fmla="*/ 33 h 46"/>
                <a:gd name="T48" fmla="*/ 10 w 50"/>
                <a:gd name="T49" fmla="*/ 33 h 46"/>
                <a:gd name="T50" fmla="*/ 7 w 50"/>
                <a:gd name="T51" fmla="*/ 36 h 46"/>
                <a:gd name="T52" fmla="*/ 3 w 50"/>
                <a:gd name="T53" fmla="*/ 38 h 46"/>
                <a:gd name="T54" fmla="*/ 1 w 50"/>
                <a:gd name="T55" fmla="*/ 39 h 46"/>
                <a:gd name="T56" fmla="*/ 4 w 50"/>
                <a:gd name="T57" fmla="*/ 39 h 46"/>
                <a:gd name="T58" fmla="*/ 7 w 50"/>
                <a:gd name="T59" fmla="*/ 38 h 46"/>
                <a:gd name="T60" fmla="*/ 8 w 50"/>
                <a:gd name="T61" fmla="*/ 37 h 46"/>
                <a:gd name="T62" fmla="*/ 10 w 50"/>
                <a:gd name="T63" fmla="*/ 37 h 46"/>
                <a:gd name="T64" fmla="*/ 11 w 50"/>
                <a:gd name="T65" fmla="*/ 36 h 46"/>
                <a:gd name="T66" fmla="*/ 13 w 50"/>
                <a:gd name="T67" fmla="*/ 36 h 46"/>
                <a:gd name="T68" fmla="*/ 15 w 50"/>
                <a:gd name="T69" fmla="*/ 34 h 46"/>
                <a:gd name="T70" fmla="*/ 15 w 50"/>
                <a:gd name="T71" fmla="*/ 31 h 46"/>
                <a:gd name="T72" fmla="*/ 19 w 50"/>
                <a:gd name="T73" fmla="*/ 29 h 46"/>
                <a:gd name="T74" fmla="*/ 22 w 50"/>
                <a:gd name="T75" fmla="*/ 28 h 46"/>
                <a:gd name="T76" fmla="*/ 21 w 50"/>
                <a:gd name="T77" fmla="*/ 29 h 46"/>
                <a:gd name="T78" fmla="*/ 18 w 50"/>
                <a:gd name="T79" fmla="*/ 31 h 46"/>
                <a:gd name="T80" fmla="*/ 18 w 50"/>
                <a:gd name="T81" fmla="*/ 33 h 46"/>
                <a:gd name="T82" fmla="*/ 20 w 50"/>
                <a:gd name="T83" fmla="*/ 32 h 46"/>
                <a:gd name="T84" fmla="*/ 22 w 50"/>
                <a:gd name="T85" fmla="*/ 32 h 46"/>
                <a:gd name="T86" fmla="*/ 24 w 50"/>
                <a:gd name="T87" fmla="*/ 31 h 46"/>
                <a:gd name="T88" fmla="*/ 25 w 50"/>
                <a:gd name="T89" fmla="*/ 29 h 46"/>
                <a:gd name="T90" fmla="*/ 27 w 50"/>
                <a:gd name="T91" fmla="*/ 30 h 46"/>
                <a:gd name="T92" fmla="*/ 29 w 50"/>
                <a:gd name="T93" fmla="*/ 32 h 46"/>
                <a:gd name="T94" fmla="*/ 34 w 50"/>
                <a:gd name="T95" fmla="*/ 34 h 46"/>
                <a:gd name="T96" fmla="*/ 37 w 50"/>
                <a:gd name="T97" fmla="*/ 36 h 46"/>
                <a:gd name="T98" fmla="*/ 40 w 50"/>
                <a:gd name="T99" fmla="*/ 38 h 46"/>
                <a:gd name="T100" fmla="*/ 41 w 50"/>
                <a:gd name="T101" fmla="*/ 35 h 46"/>
                <a:gd name="T102" fmla="*/ 45 w 50"/>
                <a:gd name="T103" fmla="*/ 41 h 46"/>
                <a:gd name="T104" fmla="*/ 48 w 50"/>
                <a:gd name="T105" fmla="*/ 44 h 46"/>
                <a:gd name="T106" fmla="*/ 50 w 50"/>
                <a:gd name="T107" fmla="*/ 45 h 46"/>
                <a:gd name="T108" fmla="*/ 44 w 50"/>
                <a:gd name="T109" fmla="*/ 37 h 46"/>
                <a:gd name="T110" fmla="*/ 37 w 50"/>
                <a:gd name="T111" fmla="*/ 35 h 46"/>
                <a:gd name="T112" fmla="*/ 34 w 50"/>
                <a:gd name="T113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" h="46">
                  <a:moveTo>
                    <a:pt x="33" y="32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4" y="6"/>
                    <a:pt x="33" y="6"/>
                  </a:cubicBezTo>
                  <a:cubicBezTo>
                    <a:pt x="33" y="6"/>
                    <a:pt x="34" y="5"/>
                    <a:pt x="33" y="5"/>
                  </a:cubicBezTo>
                  <a:cubicBezTo>
                    <a:pt x="33" y="5"/>
                    <a:pt x="33" y="5"/>
                    <a:pt x="32" y="6"/>
                  </a:cubicBezTo>
                  <a:cubicBezTo>
                    <a:pt x="32" y="6"/>
                    <a:pt x="32" y="6"/>
                    <a:pt x="31" y="6"/>
                  </a:cubicBezTo>
                  <a:cubicBezTo>
                    <a:pt x="31" y="6"/>
                    <a:pt x="30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4"/>
                    <a:pt x="28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5"/>
                    <a:pt x="26" y="4"/>
                    <a:pt x="26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4" y="4"/>
                    <a:pt x="26" y="3"/>
                    <a:pt x="25" y="3"/>
                  </a:cubicBezTo>
                  <a:cubicBezTo>
                    <a:pt x="24" y="3"/>
                    <a:pt x="23" y="3"/>
                    <a:pt x="23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3" y="1"/>
                    <a:pt x="22" y="1"/>
                  </a:cubicBezTo>
                  <a:cubicBezTo>
                    <a:pt x="22" y="1"/>
                    <a:pt x="23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1"/>
                    <a:pt x="20" y="1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9" y="0"/>
                    <a:pt x="19" y="0"/>
                    <a:pt x="18" y="1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6" y="1"/>
                    <a:pt x="15" y="1"/>
                    <a:pt x="14" y="2"/>
                  </a:cubicBezTo>
                  <a:cubicBezTo>
                    <a:pt x="13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3"/>
                    <a:pt x="12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9" y="4"/>
                    <a:pt x="10" y="5"/>
                  </a:cubicBezTo>
                  <a:cubicBezTo>
                    <a:pt x="10" y="5"/>
                    <a:pt x="11" y="6"/>
                    <a:pt x="11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9"/>
                    <a:pt x="13" y="10"/>
                  </a:cubicBezTo>
                  <a:cubicBezTo>
                    <a:pt x="13" y="10"/>
                    <a:pt x="12" y="9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2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1" y="11"/>
                    <a:pt x="12" y="12"/>
                    <a:pt x="11" y="11"/>
                  </a:cubicBezTo>
                  <a:cubicBezTo>
                    <a:pt x="10" y="11"/>
                    <a:pt x="10" y="11"/>
                    <a:pt x="10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6" y="9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0"/>
                    <a:pt x="5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4"/>
                    <a:pt x="7" y="14"/>
                  </a:cubicBezTo>
                  <a:cubicBezTo>
                    <a:pt x="7" y="14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1" y="17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11" y="18"/>
                    <a:pt x="11" y="18"/>
                    <a:pt x="10" y="18"/>
                  </a:cubicBezTo>
                  <a:cubicBezTo>
                    <a:pt x="9" y="19"/>
                    <a:pt x="9" y="19"/>
                    <a:pt x="8" y="19"/>
                  </a:cubicBezTo>
                  <a:cubicBezTo>
                    <a:pt x="8" y="18"/>
                    <a:pt x="8" y="18"/>
                    <a:pt x="7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0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1" y="20"/>
                    <a:pt x="1" y="20"/>
                  </a:cubicBezTo>
                  <a:cubicBezTo>
                    <a:pt x="1" y="20"/>
                    <a:pt x="2" y="21"/>
                    <a:pt x="1" y="21"/>
                  </a:cubicBezTo>
                  <a:cubicBezTo>
                    <a:pt x="1" y="21"/>
                    <a:pt x="1" y="21"/>
                    <a:pt x="2" y="21"/>
                  </a:cubicBezTo>
                  <a:cubicBezTo>
                    <a:pt x="2" y="21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4"/>
                  </a:cubicBezTo>
                  <a:cubicBezTo>
                    <a:pt x="1" y="25"/>
                    <a:pt x="1" y="25"/>
                    <a:pt x="2" y="25"/>
                  </a:cubicBezTo>
                  <a:cubicBezTo>
                    <a:pt x="2" y="25"/>
                    <a:pt x="2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2" y="26"/>
                    <a:pt x="3" y="26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4" y="28"/>
                    <a:pt x="4" y="27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9"/>
                    <a:pt x="4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3" y="30"/>
                    <a:pt x="3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4" y="31"/>
                    <a:pt x="4" y="31"/>
                  </a:cubicBezTo>
                  <a:cubicBezTo>
                    <a:pt x="4" y="31"/>
                    <a:pt x="5" y="31"/>
                    <a:pt x="5" y="31"/>
                  </a:cubicBezTo>
                  <a:cubicBezTo>
                    <a:pt x="5" y="31"/>
                    <a:pt x="4" y="30"/>
                    <a:pt x="5" y="30"/>
                  </a:cubicBezTo>
                  <a:cubicBezTo>
                    <a:pt x="5" y="30"/>
                    <a:pt x="5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7" y="33"/>
                    <a:pt x="8" y="34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2"/>
                    <a:pt x="9" y="32"/>
                  </a:cubicBezTo>
                  <a:cubicBezTo>
                    <a:pt x="9" y="32"/>
                    <a:pt x="8" y="33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1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9" y="33"/>
                    <a:pt x="10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8" y="35"/>
                    <a:pt x="8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5"/>
                    <a:pt x="7" y="36"/>
                  </a:cubicBezTo>
                  <a:cubicBezTo>
                    <a:pt x="7" y="36"/>
                    <a:pt x="7" y="36"/>
                    <a:pt x="6" y="36"/>
                  </a:cubicBezTo>
                  <a:cubicBezTo>
                    <a:pt x="6" y="36"/>
                    <a:pt x="6" y="37"/>
                    <a:pt x="6" y="37"/>
                  </a:cubicBezTo>
                  <a:cubicBezTo>
                    <a:pt x="6" y="37"/>
                    <a:pt x="5" y="37"/>
                    <a:pt x="5" y="37"/>
                  </a:cubicBezTo>
                  <a:cubicBezTo>
                    <a:pt x="4" y="37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2" y="37"/>
                    <a:pt x="2" y="38"/>
                  </a:cubicBezTo>
                  <a:cubicBezTo>
                    <a:pt x="1" y="38"/>
                    <a:pt x="2" y="38"/>
                    <a:pt x="2" y="38"/>
                  </a:cubicBezTo>
                  <a:cubicBezTo>
                    <a:pt x="2" y="38"/>
                    <a:pt x="1" y="38"/>
                    <a:pt x="1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40"/>
                    <a:pt x="1" y="39"/>
                  </a:cubicBezTo>
                  <a:cubicBezTo>
                    <a:pt x="1" y="39"/>
                    <a:pt x="1" y="38"/>
                    <a:pt x="1" y="39"/>
                  </a:cubicBezTo>
                  <a:cubicBezTo>
                    <a:pt x="1" y="39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9"/>
                    <a:pt x="3" y="39"/>
                    <a:pt x="3" y="39"/>
                  </a:cubicBezTo>
                  <a:cubicBezTo>
                    <a:pt x="3" y="39"/>
                    <a:pt x="4" y="38"/>
                    <a:pt x="4" y="39"/>
                  </a:cubicBezTo>
                  <a:cubicBezTo>
                    <a:pt x="4" y="39"/>
                    <a:pt x="4" y="40"/>
                    <a:pt x="4" y="40"/>
                  </a:cubicBezTo>
                  <a:cubicBezTo>
                    <a:pt x="4" y="40"/>
                    <a:pt x="5" y="39"/>
                    <a:pt x="5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6" y="39"/>
                    <a:pt x="6" y="39"/>
                  </a:cubicBezTo>
                  <a:cubicBezTo>
                    <a:pt x="7" y="39"/>
                    <a:pt x="7" y="39"/>
                    <a:pt x="7" y="38"/>
                  </a:cubicBezTo>
                  <a:cubicBezTo>
                    <a:pt x="7" y="38"/>
                    <a:pt x="6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7"/>
                    <a:pt x="8" y="37"/>
                  </a:cubicBezTo>
                  <a:cubicBezTo>
                    <a:pt x="8" y="37"/>
                    <a:pt x="9" y="37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7"/>
                    <a:pt x="9" y="37"/>
                  </a:cubicBezTo>
                  <a:cubicBezTo>
                    <a:pt x="10" y="37"/>
                    <a:pt x="9" y="37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2" y="36"/>
                    <a:pt x="11" y="36"/>
                  </a:cubicBezTo>
                  <a:cubicBezTo>
                    <a:pt x="11" y="36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3" y="35"/>
                    <a:pt x="13" y="35"/>
                  </a:cubicBezTo>
                  <a:cubicBezTo>
                    <a:pt x="13" y="35"/>
                    <a:pt x="13" y="36"/>
                    <a:pt x="13" y="36"/>
                  </a:cubicBezTo>
                  <a:cubicBezTo>
                    <a:pt x="14" y="35"/>
                    <a:pt x="13" y="35"/>
                    <a:pt x="13" y="35"/>
                  </a:cubicBezTo>
                  <a:cubicBezTo>
                    <a:pt x="13" y="35"/>
                    <a:pt x="14" y="35"/>
                    <a:pt x="14" y="35"/>
                  </a:cubicBezTo>
                  <a:cubicBezTo>
                    <a:pt x="14" y="35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6" y="34"/>
                  </a:cubicBezTo>
                  <a:cubicBezTo>
                    <a:pt x="16" y="34"/>
                    <a:pt x="16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5" y="32"/>
                    <a:pt x="15" y="32"/>
                    <a:pt x="15" y="31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20" y="28"/>
                  </a:cubicBezTo>
                  <a:cubicBezTo>
                    <a:pt x="20" y="28"/>
                    <a:pt x="20" y="28"/>
                    <a:pt x="21" y="28"/>
                  </a:cubicBezTo>
                  <a:cubicBezTo>
                    <a:pt x="21" y="28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2" y="27"/>
                    <a:pt x="22" y="28"/>
                  </a:cubicBezTo>
                  <a:cubicBezTo>
                    <a:pt x="23" y="28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3" y="29"/>
                    <a:pt x="23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29"/>
                    <a:pt x="20" y="29"/>
                  </a:cubicBezTo>
                  <a:cubicBezTo>
                    <a:pt x="20" y="29"/>
                    <a:pt x="19" y="29"/>
                    <a:pt x="19" y="29"/>
                  </a:cubicBezTo>
                  <a:cubicBezTo>
                    <a:pt x="19" y="29"/>
                    <a:pt x="20" y="30"/>
                    <a:pt x="19" y="30"/>
                  </a:cubicBezTo>
                  <a:cubicBezTo>
                    <a:pt x="19" y="30"/>
                    <a:pt x="19" y="30"/>
                    <a:pt x="18" y="31"/>
                  </a:cubicBezTo>
                  <a:cubicBezTo>
                    <a:pt x="18" y="32"/>
                    <a:pt x="19" y="32"/>
                    <a:pt x="19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2"/>
                    <a:pt x="19" y="32"/>
                    <a:pt x="19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20" y="33"/>
                    <a:pt x="20" y="33"/>
                  </a:cubicBezTo>
                  <a:cubicBezTo>
                    <a:pt x="20" y="33"/>
                    <a:pt x="20" y="32"/>
                    <a:pt x="20" y="32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0" y="32"/>
                    <a:pt x="21" y="33"/>
                    <a:pt x="21" y="33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3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5" y="31"/>
                    <a:pt x="24" y="31"/>
                  </a:cubicBezTo>
                  <a:cubicBezTo>
                    <a:pt x="24" y="30"/>
                    <a:pt x="23" y="30"/>
                    <a:pt x="23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4" y="30"/>
                    <a:pt x="25" y="30"/>
                  </a:cubicBezTo>
                  <a:cubicBezTo>
                    <a:pt x="25" y="30"/>
                    <a:pt x="25" y="29"/>
                    <a:pt x="25" y="29"/>
                  </a:cubicBezTo>
                  <a:cubicBezTo>
                    <a:pt x="25" y="29"/>
                    <a:pt x="25" y="30"/>
                    <a:pt x="26" y="30"/>
                  </a:cubicBezTo>
                  <a:cubicBezTo>
                    <a:pt x="26" y="30"/>
                    <a:pt x="26" y="29"/>
                    <a:pt x="27" y="29"/>
                  </a:cubicBezTo>
                  <a:cubicBezTo>
                    <a:pt x="27" y="29"/>
                    <a:pt x="26" y="30"/>
                    <a:pt x="26" y="30"/>
                  </a:cubicBezTo>
                  <a:cubicBezTo>
                    <a:pt x="26" y="30"/>
                    <a:pt x="28" y="29"/>
                    <a:pt x="28" y="30"/>
                  </a:cubicBezTo>
                  <a:cubicBezTo>
                    <a:pt x="28" y="30"/>
                    <a:pt x="27" y="30"/>
                    <a:pt x="27" y="30"/>
                  </a:cubicBezTo>
                  <a:cubicBezTo>
                    <a:pt x="27" y="30"/>
                    <a:pt x="26" y="30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1"/>
                    <a:pt x="28" y="32"/>
                    <a:pt x="28" y="32"/>
                  </a:cubicBezTo>
                  <a:cubicBezTo>
                    <a:pt x="28" y="32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1" y="32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2" y="33"/>
                    <a:pt x="33" y="33"/>
                  </a:cubicBezTo>
                  <a:cubicBezTo>
                    <a:pt x="33" y="33"/>
                    <a:pt x="33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6" y="35"/>
                  </a:cubicBezTo>
                  <a:cubicBezTo>
                    <a:pt x="36" y="36"/>
                    <a:pt x="36" y="35"/>
                    <a:pt x="36" y="35"/>
                  </a:cubicBezTo>
                  <a:cubicBezTo>
                    <a:pt x="36" y="35"/>
                    <a:pt x="36" y="36"/>
                    <a:pt x="37" y="36"/>
                  </a:cubicBezTo>
                  <a:cubicBezTo>
                    <a:pt x="37" y="36"/>
                    <a:pt x="37" y="36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2" y="38"/>
                    <a:pt x="41" y="38"/>
                    <a:pt x="41" y="38"/>
                  </a:cubicBezTo>
                  <a:cubicBezTo>
                    <a:pt x="41" y="37"/>
                    <a:pt x="41" y="37"/>
                    <a:pt x="41" y="36"/>
                  </a:cubicBezTo>
                  <a:cubicBezTo>
                    <a:pt x="41" y="36"/>
                    <a:pt x="41" y="35"/>
                    <a:pt x="41" y="35"/>
                  </a:cubicBezTo>
                  <a:cubicBezTo>
                    <a:pt x="41" y="35"/>
                    <a:pt x="41" y="36"/>
                    <a:pt x="41" y="36"/>
                  </a:cubicBezTo>
                  <a:cubicBezTo>
                    <a:pt x="41" y="36"/>
                    <a:pt x="42" y="38"/>
                    <a:pt x="43" y="38"/>
                  </a:cubicBezTo>
                  <a:cubicBezTo>
                    <a:pt x="43" y="39"/>
                    <a:pt x="44" y="40"/>
                    <a:pt x="44" y="40"/>
                  </a:cubicBezTo>
                  <a:cubicBezTo>
                    <a:pt x="44" y="40"/>
                    <a:pt x="44" y="41"/>
                    <a:pt x="44" y="41"/>
                  </a:cubicBezTo>
                  <a:cubicBezTo>
                    <a:pt x="44" y="41"/>
                    <a:pt x="44" y="41"/>
                    <a:pt x="45" y="41"/>
                  </a:cubicBezTo>
                  <a:cubicBezTo>
                    <a:pt x="45" y="41"/>
                    <a:pt x="46" y="41"/>
                    <a:pt x="46" y="41"/>
                  </a:cubicBezTo>
                  <a:cubicBezTo>
                    <a:pt x="46" y="41"/>
                    <a:pt x="46" y="42"/>
                    <a:pt x="46" y="42"/>
                  </a:cubicBezTo>
                  <a:cubicBezTo>
                    <a:pt x="47" y="43"/>
                    <a:pt x="47" y="44"/>
                    <a:pt x="47" y="44"/>
                  </a:cubicBezTo>
                  <a:cubicBezTo>
                    <a:pt x="47" y="44"/>
                    <a:pt x="46" y="44"/>
                    <a:pt x="46" y="44"/>
                  </a:cubicBezTo>
                  <a:cubicBezTo>
                    <a:pt x="47" y="44"/>
                    <a:pt x="47" y="44"/>
                    <a:pt x="48" y="44"/>
                  </a:cubicBezTo>
                  <a:cubicBezTo>
                    <a:pt x="48" y="44"/>
                    <a:pt x="48" y="45"/>
                    <a:pt x="48" y="45"/>
                  </a:cubicBezTo>
                  <a:cubicBezTo>
                    <a:pt x="48" y="45"/>
                    <a:pt x="48" y="46"/>
                    <a:pt x="48" y="4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6"/>
                    <a:pt x="49" y="45"/>
                    <a:pt x="50" y="45"/>
                  </a:cubicBezTo>
                  <a:cubicBezTo>
                    <a:pt x="50" y="45"/>
                    <a:pt x="49" y="44"/>
                    <a:pt x="49" y="43"/>
                  </a:cubicBezTo>
                  <a:cubicBezTo>
                    <a:pt x="48" y="43"/>
                    <a:pt x="48" y="43"/>
                    <a:pt x="48" y="42"/>
                  </a:cubicBezTo>
                  <a:cubicBezTo>
                    <a:pt x="48" y="42"/>
                    <a:pt x="48" y="41"/>
                    <a:pt x="46" y="41"/>
                  </a:cubicBezTo>
                  <a:cubicBezTo>
                    <a:pt x="45" y="41"/>
                    <a:pt x="45" y="40"/>
                    <a:pt x="45" y="39"/>
                  </a:cubicBezTo>
                  <a:cubicBezTo>
                    <a:pt x="45" y="38"/>
                    <a:pt x="44" y="38"/>
                    <a:pt x="44" y="37"/>
                  </a:cubicBezTo>
                  <a:cubicBezTo>
                    <a:pt x="43" y="37"/>
                    <a:pt x="43" y="36"/>
                    <a:pt x="42" y="36"/>
                  </a:cubicBezTo>
                  <a:cubicBezTo>
                    <a:pt x="42" y="35"/>
                    <a:pt x="41" y="34"/>
                    <a:pt x="41" y="34"/>
                  </a:cubicBezTo>
                  <a:cubicBezTo>
                    <a:pt x="40" y="34"/>
                    <a:pt x="40" y="34"/>
                    <a:pt x="39" y="35"/>
                  </a:cubicBezTo>
                  <a:cubicBezTo>
                    <a:pt x="39" y="36"/>
                    <a:pt x="39" y="37"/>
                    <a:pt x="39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4"/>
                    <a:pt x="37" y="34"/>
                  </a:cubicBezTo>
                  <a:cubicBezTo>
                    <a:pt x="37" y="33"/>
                    <a:pt x="37" y="34"/>
                    <a:pt x="37" y="33"/>
                  </a:cubicBezTo>
                  <a:cubicBezTo>
                    <a:pt x="37" y="33"/>
                    <a:pt x="36" y="33"/>
                    <a:pt x="36" y="33"/>
                  </a:cubicBezTo>
                  <a:cubicBezTo>
                    <a:pt x="36" y="33"/>
                    <a:pt x="35" y="33"/>
                    <a:pt x="35" y="33"/>
                  </a:cubicBezTo>
                  <a:cubicBezTo>
                    <a:pt x="35" y="33"/>
                    <a:pt x="35" y="33"/>
                    <a:pt x="34" y="33"/>
                  </a:cubicBezTo>
                  <a:cubicBezTo>
                    <a:pt x="34" y="33"/>
                    <a:pt x="34" y="32"/>
                    <a:pt x="33" y="3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64">
              <a:extLst>
                <a:ext uri="{FF2B5EF4-FFF2-40B4-BE49-F238E27FC236}">
                  <a16:creationId xmlns:a16="http://schemas.microsoft.com/office/drawing/2014/main" id="{7BD24D4E-E325-4A7B-BED1-BEDE356C5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4862" y="1238250"/>
              <a:ext cx="11113" cy="11113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3 h 3"/>
                <a:gd name="T4" fmla="*/ 2 w 3"/>
                <a:gd name="T5" fmla="*/ 2 h 3"/>
                <a:gd name="T6" fmla="*/ 1 w 3"/>
                <a:gd name="T7" fmla="*/ 1 h 3"/>
                <a:gd name="T8" fmla="*/ 0 w 3"/>
                <a:gd name="T9" fmla="*/ 1 h 3"/>
                <a:gd name="T10" fmla="*/ 1 w 3"/>
                <a:gd name="T11" fmla="*/ 0 h 3"/>
                <a:gd name="T12" fmla="*/ 2 w 3"/>
                <a:gd name="T13" fmla="*/ 0 h 3"/>
                <a:gd name="T14" fmla="*/ 2 w 3"/>
                <a:gd name="T15" fmla="*/ 0 h 3"/>
                <a:gd name="T16" fmla="*/ 2 w 3"/>
                <a:gd name="T17" fmla="*/ 1 h 3"/>
                <a:gd name="T18" fmla="*/ 3 w 3"/>
                <a:gd name="T1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3" y="2"/>
                    <a:pt x="3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5">
              <a:extLst>
                <a:ext uri="{FF2B5EF4-FFF2-40B4-BE49-F238E27FC236}">
                  <a16:creationId xmlns:a16="http://schemas.microsoft.com/office/drawing/2014/main" id="{8E6FFEDB-B663-418A-8A2F-C39AF162B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0" y="1238250"/>
              <a:ext cx="7938" cy="11113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  <a:gd name="T4" fmla="*/ 0 w 2"/>
                <a:gd name="T5" fmla="*/ 1 h 3"/>
                <a:gd name="T6" fmla="*/ 0 w 2"/>
                <a:gd name="T7" fmla="*/ 1 h 3"/>
                <a:gd name="T8" fmla="*/ 0 w 2"/>
                <a:gd name="T9" fmla="*/ 1 h 3"/>
                <a:gd name="T10" fmla="*/ 1 w 2"/>
                <a:gd name="T11" fmla="*/ 0 h 3"/>
                <a:gd name="T12" fmla="*/ 2 w 2"/>
                <a:gd name="T13" fmla="*/ 1 h 3"/>
                <a:gd name="T14" fmla="*/ 1 w 2"/>
                <a:gd name="T15" fmla="*/ 1 h 3"/>
                <a:gd name="T16" fmla="*/ 1 w 2"/>
                <a:gd name="T17" fmla="*/ 0 h 3"/>
                <a:gd name="T18" fmla="*/ 1 w 2"/>
                <a:gd name="T19" fmla="*/ 1 h 3"/>
                <a:gd name="T20" fmla="*/ 0 w 2"/>
                <a:gd name="T21" fmla="*/ 1 h 3"/>
                <a:gd name="T22" fmla="*/ 1 w 2"/>
                <a:gd name="T23" fmla="*/ 1 h 3"/>
                <a:gd name="T24" fmla="*/ 0 w 2"/>
                <a:gd name="T25" fmla="*/ 1 h 3"/>
                <a:gd name="T26" fmla="*/ 0 w 2"/>
                <a:gd name="T2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0" y="2"/>
                    <a:pt x="0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0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66">
              <a:extLst>
                <a:ext uri="{FF2B5EF4-FFF2-40B4-BE49-F238E27FC236}">
                  <a16:creationId xmlns:a16="http://schemas.microsoft.com/office/drawing/2014/main" id="{6D8C2254-37AC-4D08-9FFC-5326330E0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0" y="1241425"/>
              <a:ext cx="7938" cy="3175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67">
              <a:extLst>
                <a:ext uri="{FF2B5EF4-FFF2-40B4-BE49-F238E27FC236}">
                  <a16:creationId xmlns:a16="http://schemas.microsoft.com/office/drawing/2014/main" id="{9BB938B7-A49F-4C7A-919C-407FB5436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7" y="1244601"/>
              <a:ext cx="9525" cy="19050"/>
            </a:xfrm>
            <a:custGeom>
              <a:avLst/>
              <a:gdLst>
                <a:gd name="T0" fmla="*/ 0 w 3"/>
                <a:gd name="T1" fmla="*/ 1 h 5"/>
                <a:gd name="T2" fmla="*/ 0 w 3"/>
                <a:gd name="T3" fmla="*/ 2 h 5"/>
                <a:gd name="T4" fmla="*/ 0 w 3"/>
                <a:gd name="T5" fmla="*/ 2 h 5"/>
                <a:gd name="T6" fmla="*/ 1 w 3"/>
                <a:gd name="T7" fmla="*/ 3 h 5"/>
                <a:gd name="T8" fmla="*/ 1 w 3"/>
                <a:gd name="T9" fmla="*/ 3 h 5"/>
                <a:gd name="T10" fmla="*/ 0 w 3"/>
                <a:gd name="T11" fmla="*/ 3 h 5"/>
                <a:gd name="T12" fmla="*/ 1 w 3"/>
                <a:gd name="T13" fmla="*/ 4 h 5"/>
                <a:gd name="T14" fmla="*/ 2 w 3"/>
                <a:gd name="T15" fmla="*/ 4 h 5"/>
                <a:gd name="T16" fmla="*/ 1 w 3"/>
                <a:gd name="T17" fmla="*/ 4 h 5"/>
                <a:gd name="T18" fmla="*/ 1 w 3"/>
                <a:gd name="T19" fmla="*/ 3 h 5"/>
                <a:gd name="T20" fmla="*/ 2 w 3"/>
                <a:gd name="T21" fmla="*/ 4 h 5"/>
                <a:gd name="T22" fmla="*/ 3 w 3"/>
                <a:gd name="T23" fmla="*/ 4 h 5"/>
                <a:gd name="T24" fmla="*/ 3 w 3"/>
                <a:gd name="T25" fmla="*/ 4 h 5"/>
                <a:gd name="T26" fmla="*/ 3 w 3"/>
                <a:gd name="T27" fmla="*/ 3 h 5"/>
                <a:gd name="T28" fmla="*/ 2 w 3"/>
                <a:gd name="T29" fmla="*/ 3 h 5"/>
                <a:gd name="T30" fmla="*/ 3 w 3"/>
                <a:gd name="T31" fmla="*/ 2 h 5"/>
                <a:gd name="T32" fmla="*/ 2 w 3"/>
                <a:gd name="T33" fmla="*/ 2 h 5"/>
                <a:gd name="T34" fmla="*/ 2 w 3"/>
                <a:gd name="T35" fmla="*/ 2 h 5"/>
                <a:gd name="T36" fmla="*/ 2 w 3"/>
                <a:gd name="T37" fmla="*/ 2 h 5"/>
                <a:gd name="T38" fmla="*/ 1 w 3"/>
                <a:gd name="T39" fmla="*/ 2 h 5"/>
                <a:gd name="T40" fmla="*/ 1 w 3"/>
                <a:gd name="T41" fmla="*/ 1 h 5"/>
                <a:gd name="T42" fmla="*/ 1 w 3"/>
                <a:gd name="T43" fmla="*/ 1 h 5"/>
                <a:gd name="T44" fmla="*/ 0 w 3"/>
                <a:gd name="T4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" h="5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0" y="3"/>
                    <a:pt x="1" y="4"/>
                  </a:cubicBezTo>
                  <a:cubicBezTo>
                    <a:pt x="1" y="4"/>
                    <a:pt x="1" y="5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2" y="4"/>
                    <a:pt x="2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68">
              <a:extLst>
                <a:ext uri="{FF2B5EF4-FFF2-40B4-BE49-F238E27FC236}">
                  <a16:creationId xmlns:a16="http://schemas.microsoft.com/office/drawing/2014/main" id="{52732C86-88E1-40EB-BFFB-D6A9A1370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7" y="1241425"/>
              <a:ext cx="6350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2 w 2"/>
                <a:gd name="T5" fmla="*/ 1 h 2"/>
                <a:gd name="T6" fmla="*/ 2 w 2"/>
                <a:gd name="T7" fmla="*/ 2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0" y="1"/>
                    <a:pt x="1" y="1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69">
              <a:extLst>
                <a:ext uri="{FF2B5EF4-FFF2-40B4-BE49-F238E27FC236}">
                  <a16:creationId xmlns:a16="http://schemas.microsoft.com/office/drawing/2014/main" id="{2A2099B9-3490-467A-95A3-14537130D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9462" y="1249362"/>
              <a:ext cx="4763" cy="9525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3 h 3"/>
                <a:gd name="T6" fmla="*/ 1 w 1"/>
                <a:gd name="T7" fmla="*/ 2 h 3"/>
                <a:gd name="T8" fmla="*/ 1 w 1"/>
                <a:gd name="T9" fmla="*/ 1 h 3"/>
                <a:gd name="T10" fmla="*/ 0 w 1"/>
                <a:gd name="T11" fmla="*/ 0 h 3"/>
                <a:gd name="T12" fmla="*/ 0 w 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70">
              <a:extLst>
                <a:ext uri="{FF2B5EF4-FFF2-40B4-BE49-F238E27FC236}">
                  <a16:creationId xmlns:a16="http://schemas.microsoft.com/office/drawing/2014/main" id="{DA2CB47F-3E45-4161-8C53-51E662C3A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1525" y="1255712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71">
              <a:extLst>
                <a:ext uri="{FF2B5EF4-FFF2-40B4-BE49-F238E27FC236}">
                  <a16:creationId xmlns:a16="http://schemas.microsoft.com/office/drawing/2014/main" id="{E278DACF-8623-4A4E-A1A0-C0D598CC5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8037" y="1227138"/>
              <a:ext cx="11113" cy="6350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2 w 3"/>
                <a:gd name="T5" fmla="*/ 2 h 2"/>
                <a:gd name="T6" fmla="*/ 2 w 3"/>
                <a:gd name="T7" fmla="*/ 2 h 2"/>
                <a:gd name="T8" fmla="*/ 3 w 3"/>
                <a:gd name="T9" fmla="*/ 2 h 2"/>
                <a:gd name="T10" fmla="*/ 2 w 3"/>
                <a:gd name="T11" fmla="*/ 1 h 2"/>
                <a:gd name="T12" fmla="*/ 2 w 3"/>
                <a:gd name="T13" fmla="*/ 0 h 2"/>
                <a:gd name="T14" fmla="*/ 1 w 3"/>
                <a:gd name="T15" fmla="*/ 1 h 2"/>
                <a:gd name="T16" fmla="*/ 0 w 3"/>
                <a:gd name="T17" fmla="*/ 1 h 2"/>
                <a:gd name="T18" fmla="*/ 1 w 3"/>
                <a:gd name="T1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2">
              <a:extLst>
                <a:ext uri="{FF2B5EF4-FFF2-40B4-BE49-F238E27FC236}">
                  <a16:creationId xmlns:a16="http://schemas.microsoft.com/office/drawing/2014/main" id="{A1DF60CF-ACFD-4317-A6C7-177F57C17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6925" y="1227138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3 h 3"/>
                <a:gd name="T4" fmla="*/ 1 w 2"/>
                <a:gd name="T5" fmla="*/ 3 h 3"/>
                <a:gd name="T6" fmla="*/ 1 w 2"/>
                <a:gd name="T7" fmla="*/ 3 h 3"/>
                <a:gd name="T8" fmla="*/ 1 w 2"/>
                <a:gd name="T9" fmla="*/ 2 h 3"/>
                <a:gd name="T10" fmla="*/ 1 w 2"/>
                <a:gd name="T11" fmla="*/ 2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73">
              <a:extLst>
                <a:ext uri="{FF2B5EF4-FFF2-40B4-BE49-F238E27FC236}">
                  <a16:creationId xmlns:a16="http://schemas.microsoft.com/office/drawing/2014/main" id="{7C883001-FFCD-4E72-9913-BB170476C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6462" y="1219200"/>
              <a:ext cx="19050" cy="11113"/>
            </a:xfrm>
            <a:custGeom>
              <a:avLst/>
              <a:gdLst>
                <a:gd name="T0" fmla="*/ 1 w 5"/>
                <a:gd name="T1" fmla="*/ 2 h 3"/>
                <a:gd name="T2" fmla="*/ 0 w 5"/>
                <a:gd name="T3" fmla="*/ 2 h 3"/>
                <a:gd name="T4" fmla="*/ 1 w 5"/>
                <a:gd name="T5" fmla="*/ 2 h 3"/>
                <a:gd name="T6" fmla="*/ 1 w 5"/>
                <a:gd name="T7" fmla="*/ 2 h 3"/>
                <a:gd name="T8" fmla="*/ 0 w 5"/>
                <a:gd name="T9" fmla="*/ 1 h 3"/>
                <a:gd name="T10" fmla="*/ 0 w 5"/>
                <a:gd name="T11" fmla="*/ 1 h 3"/>
                <a:gd name="T12" fmla="*/ 1 w 5"/>
                <a:gd name="T13" fmla="*/ 1 h 3"/>
                <a:gd name="T14" fmla="*/ 2 w 5"/>
                <a:gd name="T15" fmla="*/ 1 h 3"/>
                <a:gd name="T16" fmla="*/ 2 w 5"/>
                <a:gd name="T17" fmla="*/ 1 h 3"/>
                <a:gd name="T18" fmla="*/ 2 w 5"/>
                <a:gd name="T19" fmla="*/ 1 h 3"/>
                <a:gd name="T20" fmla="*/ 2 w 5"/>
                <a:gd name="T21" fmla="*/ 0 h 3"/>
                <a:gd name="T22" fmla="*/ 3 w 5"/>
                <a:gd name="T23" fmla="*/ 0 h 3"/>
                <a:gd name="T24" fmla="*/ 3 w 5"/>
                <a:gd name="T25" fmla="*/ 0 h 3"/>
                <a:gd name="T26" fmla="*/ 4 w 5"/>
                <a:gd name="T27" fmla="*/ 0 h 3"/>
                <a:gd name="T28" fmla="*/ 4 w 5"/>
                <a:gd name="T29" fmla="*/ 1 h 3"/>
                <a:gd name="T30" fmla="*/ 5 w 5"/>
                <a:gd name="T31" fmla="*/ 1 h 3"/>
                <a:gd name="T32" fmla="*/ 4 w 5"/>
                <a:gd name="T33" fmla="*/ 1 h 3"/>
                <a:gd name="T34" fmla="*/ 4 w 5"/>
                <a:gd name="T35" fmla="*/ 2 h 3"/>
                <a:gd name="T36" fmla="*/ 4 w 5"/>
                <a:gd name="T37" fmla="*/ 2 h 3"/>
                <a:gd name="T38" fmla="*/ 3 w 5"/>
                <a:gd name="T39" fmla="*/ 2 h 3"/>
                <a:gd name="T40" fmla="*/ 3 w 5"/>
                <a:gd name="T41" fmla="*/ 2 h 3"/>
                <a:gd name="T42" fmla="*/ 2 w 5"/>
                <a:gd name="T43" fmla="*/ 3 h 3"/>
                <a:gd name="T44" fmla="*/ 2 w 5"/>
                <a:gd name="T45" fmla="*/ 2 h 3"/>
                <a:gd name="T46" fmla="*/ 2 w 5"/>
                <a:gd name="T47" fmla="*/ 3 h 3"/>
                <a:gd name="T48" fmla="*/ 1 w 5"/>
                <a:gd name="T49" fmla="*/ 3 h 3"/>
                <a:gd name="T50" fmla="*/ 1 w 5"/>
                <a:gd name="T51" fmla="*/ 2 h 3"/>
                <a:gd name="T52" fmla="*/ 1 w 5"/>
                <a:gd name="T5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1" y="2"/>
                    <a:pt x="1" y="3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74">
              <a:extLst>
                <a:ext uri="{FF2B5EF4-FFF2-40B4-BE49-F238E27FC236}">
                  <a16:creationId xmlns:a16="http://schemas.microsoft.com/office/drawing/2014/main" id="{F8B9D65A-53D0-453E-85E8-60339B8B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9637" y="1230312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75">
              <a:extLst>
                <a:ext uri="{FF2B5EF4-FFF2-40B4-BE49-F238E27FC236}">
                  <a16:creationId xmlns:a16="http://schemas.microsoft.com/office/drawing/2014/main" id="{A6E9AE16-E471-494F-A976-0296B93D9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87575" y="1233487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1 h 2"/>
                <a:gd name="T4" fmla="*/ 0 w 1"/>
                <a:gd name="T5" fmla="*/ 1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76">
              <a:extLst>
                <a:ext uri="{FF2B5EF4-FFF2-40B4-BE49-F238E27FC236}">
                  <a16:creationId xmlns:a16="http://schemas.microsoft.com/office/drawing/2014/main" id="{BB5BB31E-8E9F-4F55-996B-9EB8A4A075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65350" y="1216025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1 h 1"/>
                <a:gd name="T8" fmla="*/ 1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2" y="0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77">
              <a:extLst>
                <a:ext uri="{FF2B5EF4-FFF2-40B4-BE49-F238E27FC236}">
                  <a16:creationId xmlns:a16="http://schemas.microsoft.com/office/drawing/2014/main" id="{93B3C1A9-2C5F-428D-A856-2B178CB2A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2" y="1227138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0 w 2"/>
                <a:gd name="T7" fmla="*/ 1 h 2"/>
                <a:gd name="T8" fmla="*/ 1 w 2"/>
                <a:gd name="T9" fmla="*/ 2 h 2"/>
                <a:gd name="T10" fmla="*/ 1 w 2"/>
                <a:gd name="T11" fmla="*/ 1 h 2"/>
                <a:gd name="T12" fmla="*/ 1 w 2"/>
                <a:gd name="T13" fmla="*/ 1 h 2"/>
                <a:gd name="T14" fmla="*/ 1 w 2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8">
              <a:extLst>
                <a:ext uri="{FF2B5EF4-FFF2-40B4-BE49-F238E27FC236}">
                  <a16:creationId xmlns:a16="http://schemas.microsoft.com/office/drawing/2014/main" id="{18173B5B-0DD6-4F0E-9BC4-8F8254618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8375" y="1230312"/>
              <a:ext cx="11113" cy="3175"/>
            </a:xfrm>
            <a:custGeom>
              <a:avLst/>
              <a:gdLst>
                <a:gd name="T0" fmla="*/ 3 w 3"/>
                <a:gd name="T1" fmla="*/ 0 h 1"/>
                <a:gd name="T2" fmla="*/ 2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1 w 3"/>
                <a:gd name="T9" fmla="*/ 0 h 1"/>
                <a:gd name="T10" fmla="*/ 2 w 3"/>
                <a:gd name="T11" fmla="*/ 1 h 1"/>
                <a:gd name="T12" fmla="*/ 2 w 3"/>
                <a:gd name="T13" fmla="*/ 1 h 1"/>
                <a:gd name="T14" fmla="*/ 3 w 3"/>
                <a:gd name="T15" fmla="*/ 0 h 1"/>
                <a:gd name="T16" fmla="*/ 3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79">
              <a:extLst>
                <a:ext uri="{FF2B5EF4-FFF2-40B4-BE49-F238E27FC236}">
                  <a16:creationId xmlns:a16="http://schemas.microsoft.com/office/drawing/2014/main" id="{E84228AE-FEBB-4186-A3B0-7BC944BC3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1550" y="1230312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80">
              <a:extLst>
                <a:ext uri="{FF2B5EF4-FFF2-40B4-BE49-F238E27FC236}">
                  <a16:creationId xmlns:a16="http://schemas.microsoft.com/office/drawing/2014/main" id="{CA2082F1-B547-43AC-B8F1-7A3B898355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5" y="1233487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81">
              <a:extLst>
                <a:ext uri="{FF2B5EF4-FFF2-40B4-BE49-F238E27FC236}">
                  <a16:creationId xmlns:a16="http://schemas.microsoft.com/office/drawing/2014/main" id="{FAB2C387-515F-4404-9657-448817C08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9486" y="1233487"/>
              <a:ext cx="4763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82">
              <a:extLst>
                <a:ext uri="{FF2B5EF4-FFF2-40B4-BE49-F238E27FC236}">
                  <a16:creationId xmlns:a16="http://schemas.microsoft.com/office/drawing/2014/main" id="{63E3AFEE-8C38-4461-962B-610E6C7E5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60599" y="1230312"/>
              <a:ext cx="11113" cy="7938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2 h 2"/>
                <a:gd name="T4" fmla="*/ 2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1 w 3"/>
                <a:gd name="T11" fmla="*/ 2 h 2"/>
                <a:gd name="T12" fmla="*/ 1 w 3"/>
                <a:gd name="T13" fmla="*/ 2 h 2"/>
                <a:gd name="T14" fmla="*/ 1 w 3"/>
                <a:gd name="T15" fmla="*/ 2 h 2"/>
                <a:gd name="T16" fmla="*/ 2 w 3"/>
                <a:gd name="T17" fmla="*/ 2 h 2"/>
                <a:gd name="T18" fmla="*/ 2 w 3"/>
                <a:gd name="T19" fmla="*/ 1 h 2"/>
                <a:gd name="T20" fmla="*/ 2 w 3"/>
                <a:gd name="T21" fmla="*/ 1 h 2"/>
                <a:gd name="T22" fmla="*/ 2 w 3"/>
                <a:gd name="T23" fmla="*/ 1 h 2"/>
                <a:gd name="T24" fmla="*/ 3 w 3"/>
                <a:gd name="T25" fmla="*/ 1 h 2"/>
                <a:gd name="T26" fmla="*/ 3 w 3"/>
                <a:gd name="T27" fmla="*/ 1 h 2"/>
                <a:gd name="T28" fmla="*/ 3 w 3"/>
                <a:gd name="T2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2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83">
              <a:extLst>
                <a:ext uri="{FF2B5EF4-FFF2-40B4-BE49-F238E27FC236}">
                  <a16:creationId xmlns:a16="http://schemas.microsoft.com/office/drawing/2014/main" id="{90F4DFAA-D8F5-4431-B87E-1B42C0E96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70124" y="1233487"/>
              <a:ext cx="14288" cy="4763"/>
            </a:xfrm>
            <a:custGeom>
              <a:avLst/>
              <a:gdLst>
                <a:gd name="T0" fmla="*/ 3 w 4"/>
                <a:gd name="T1" fmla="*/ 0 h 1"/>
                <a:gd name="T2" fmla="*/ 3 w 4"/>
                <a:gd name="T3" fmla="*/ 1 h 1"/>
                <a:gd name="T4" fmla="*/ 2 w 4"/>
                <a:gd name="T5" fmla="*/ 1 h 1"/>
                <a:gd name="T6" fmla="*/ 1 w 4"/>
                <a:gd name="T7" fmla="*/ 1 h 1"/>
                <a:gd name="T8" fmla="*/ 1 w 4"/>
                <a:gd name="T9" fmla="*/ 1 h 1"/>
                <a:gd name="T10" fmla="*/ 2 w 4"/>
                <a:gd name="T11" fmla="*/ 1 h 1"/>
                <a:gd name="T12" fmla="*/ 3 w 4"/>
                <a:gd name="T13" fmla="*/ 0 h 1"/>
                <a:gd name="T14" fmla="*/ 3 w 4"/>
                <a:gd name="T15" fmla="*/ 0 h 1"/>
                <a:gd name="T16" fmla="*/ 3 w 4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3" y="0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3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84">
              <a:extLst>
                <a:ext uri="{FF2B5EF4-FFF2-40B4-BE49-F238E27FC236}">
                  <a16:creationId xmlns:a16="http://schemas.microsoft.com/office/drawing/2014/main" id="{E7EE6C46-F68A-46C9-8BCC-B667D991D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74886" y="1238250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85">
              <a:extLst>
                <a:ext uri="{FF2B5EF4-FFF2-40B4-BE49-F238E27FC236}">
                  <a16:creationId xmlns:a16="http://schemas.microsoft.com/office/drawing/2014/main" id="{00964B19-0CD2-472C-8AB5-57EBB0677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1236" y="1238250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86">
              <a:extLst>
                <a:ext uri="{FF2B5EF4-FFF2-40B4-BE49-F238E27FC236}">
                  <a16:creationId xmlns:a16="http://schemas.microsoft.com/office/drawing/2014/main" id="{297F48CB-A08F-4C2D-A816-156D747FF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92349" y="1233487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87">
              <a:extLst>
                <a:ext uri="{FF2B5EF4-FFF2-40B4-BE49-F238E27FC236}">
                  <a16:creationId xmlns:a16="http://schemas.microsoft.com/office/drawing/2014/main" id="{57C62DCE-1C5E-4E6E-BE7C-DC49D31D4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0287" y="1233487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0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88">
              <a:extLst>
                <a:ext uri="{FF2B5EF4-FFF2-40B4-BE49-F238E27FC236}">
                  <a16:creationId xmlns:a16="http://schemas.microsoft.com/office/drawing/2014/main" id="{645E09C3-2B38-4CB0-A381-28E1A5969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6636" y="1227138"/>
              <a:ext cx="11113" cy="3175"/>
            </a:xfrm>
            <a:custGeom>
              <a:avLst/>
              <a:gdLst>
                <a:gd name="T0" fmla="*/ 0 w 3"/>
                <a:gd name="T1" fmla="*/ 1 h 1"/>
                <a:gd name="T2" fmla="*/ 1 w 3"/>
                <a:gd name="T3" fmla="*/ 1 h 1"/>
                <a:gd name="T4" fmla="*/ 1 w 3"/>
                <a:gd name="T5" fmla="*/ 1 h 1"/>
                <a:gd name="T6" fmla="*/ 2 w 3"/>
                <a:gd name="T7" fmla="*/ 1 h 1"/>
                <a:gd name="T8" fmla="*/ 2 w 3"/>
                <a:gd name="T9" fmla="*/ 1 h 1"/>
                <a:gd name="T10" fmla="*/ 3 w 3"/>
                <a:gd name="T11" fmla="*/ 1 h 1"/>
                <a:gd name="T12" fmla="*/ 2 w 3"/>
                <a:gd name="T13" fmla="*/ 1 h 1"/>
                <a:gd name="T14" fmla="*/ 2 w 3"/>
                <a:gd name="T15" fmla="*/ 1 h 1"/>
                <a:gd name="T16" fmla="*/ 1 w 3"/>
                <a:gd name="T17" fmla="*/ 1 h 1"/>
                <a:gd name="T18" fmla="*/ 1 w 3"/>
                <a:gd name="T19" fmla="*/ 0 h 1"/>
                <a:gd name="T20" fmla="*/ 0 w 3"/>
                <a:gd name="T2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89">
              <a:extLst>
                <a:ext uri="{FF2B5EF4-FFF2-40B4-BE49-F238E27FC236}">
                  <a16:creationId xmlns:a16="http://schemas.microsoft.com/office/drawing/2014/main" id="{C7C7F716-FBD6-4E3C-BE99-6F190A11343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1400" y="122396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90">
              <a:extLst>
                <a:ext uri="{FF2B5EF4-FFF2-40B4-BE49-F238E27FC236}">
                  <a16:creationId xmlns:a16="http://schemas.microsoft.com/office/drawing/2014/main" id="{F26D250C-4EDB-4550-8F97-09AD0FE03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7749" y="1223963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91">
              <a:extLst>
                <a:ext uri="{FF2B5EF4-FFF2-40B4-BE49-F238E27FC236}">
                  <a16:creationId xmlns:a16="http://schemas.microsoft.com/office/drawing/2014/main" id="{33FB00AF-5273-4C8A-9A7B-435A11C40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7749" y="1223963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2 w 2"/>
                <a:gd name="T4" fmla="*/ 0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92">
              <a:extLst>
                <a:ext uri="{FF2B5EF4-FFF2-40B4-BE49-F238E27FC236}">
                  <a16:creationId xmlns:a16="http://schemas.microsoft.com/office/drawing/2014/main" id="{6AE57CF5-74EA-4B92-B488-F99887180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5686" y="1219200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1 w 2"/>
                <a:gd name="T13" fmla="*/ 1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93">
              <a:extLst>
                <a:ext uri="{FF2B5EF4-FFF2-40B4-BE49-F238E27FC236}">
                  <a16:creationId xmlns:a16="http://schemas.microsoft.com/office/drawing/2014/main" id="{8EC6491C-4879-4349-8CBF-0472C323A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32037" y="1208087"/>
              <a:ext cx="3175" cy="4763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94">
              <a:extLst>
                <a:ext uri="{FF2B5EF4-FFF2-40B4-BE49-F238E27FC236}">
                  <a16:creationId xmlns:a16="http://schemas.microsoft.com/office/drawing/2014/main" id="{067BA0A9-C16F-47F9-868A-60BF940B7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39974" y="1208087"/>
              <a:ext cx="3175" cy="7938"/>
            </a:xfrm>
            <a:custGeom>
              <a:avLst/>
              <a:gdLst>
                <a:gd name="T0" fmla="*/ 0 w 2"/>
                <a:gd name="T1" fmla="*/ 0 h 5"/>
                <a:gd name="T2" fmla="*/ 2 w 2"/>
                <a:gd name="T3" fmla="*/ 5 h 5"/>
                <a:gd name="T4" fmla="*/ 2 w 2"/>
                <a:gd name="T5" fmla="*/ 5 h 5"/>
                <a:gd name="T6" fmla="*/ 0 w 2"/>
                <a:gd name="T7" fmla="*/ 0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2" y="5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95">
              <a:extLst>
                <a:ext uri="{FF2B5EF4-FFF2-40B4-BE49-F238E27FC236}">
                  <a16:creationId xmlns:a16="http://schemas.microsoft.com/office/drawing/2014/main" id="{284FA28B-55B1-4165-8881-9ED97BBAE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47911" y="1201737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0 w 2"/>
                <a:gd name="T11" fmla="*/ 0 h 1"/>
                <a:gd name="T12" fmla="*/ 1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96">
              <a:extLst>
                <a:ext uri="{FF2B5EF4-FFF2-40B4-BE49-F238E27FC236}">
                  <a16:creationId xmlns:a16="http://schemas.microsoft.com/office/drawing/2014/main" id="{1A9C31C3-6A92-4F90-9985-5105948A7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57387" y="1212851"/>
              <a:ext cx="31750" cy="36513"/>
            </a:xfrm>
            <a:custGeom>
              <a:avLst/>
              <a:gdLst>
                <a:gd name="T0" fmla="*/ 1 w 9"/>
                <a:gd name="T1" fmla="*/ 1 h 10"/>
                <a:gd name="T2" fmla="*/ 1 w 9"/>
                <a:gd name="T3" fmla="*/ 1 h 10"/>
                <a:gd name="T4" fmla="*/ 1 w 9"/>
                <a:gd name="T5" fmla="*/ 2 h 10"/>
                <a:gd name="T6" fmla="*/ 1 w 9"/>
                <a:gd name="T7" fmla="*/ 3 h 10"/>
                <a:gd name="T8" fmla="*/ 0 w 9"/>
                <a:gd name="T9" fmla="*/ 3 h 10"/>
                <a:gd name="T10" fmla="*/ 0 w 9"/>
                <a:gd name="T11" fmla="*/ 5 h 10"/>
                <a:gd name="T12" fmla="*/ 1 w 9"/>
                <a:gd name="T13" fmla="*/ 5 h 10"/>
                <a:gd name="T14" fmla="*/ 1 w 9"/>
                <a:gd name="T15" fmla="*/ 6 h 10"/>
                <a:gd name="T16" fmla="*/ 1 w 9"/>
                <a:gd name="T17" fmla="*/ 7 h 10"/>
                <a:gd name="T18" fmla="*/ 1 w 9"/>
                <a:gd name="T19" fmla="*/ 9 h 10"/>
                <a:gd name="T20" fmla="*/ 2 w 9"/>
                <a:gd name="T21" fmla="*/ 10 h 10"/>
                <a:gd name="T22" fmla="*/ 3 w 9"/>
                <a:gd name="T23" fmla="*/ 10 h 10"/>
                <a:gd name="T24" fmla="*/ 5 w 9"/>
                <a:gd name="T25" fmla="*/ 8 h 10"/>
                <a:gd name="T26" fmla="*/ 7 w 9"/>
                <a:gd name="T27" fmla="*/ 7 h 10"/>
                <a:gd name="T28" fmla="*/ 9 w 9"/>
                <a:gd name="T29" fmla="*/ 6 h 10"/>
                <a:gd name="T30" fmla="*/ 8 w 9"/>
                <a:gd name="T31" fmla="*/ 6 h 10"/>
                <a:gd name="T32" fmla="*/ 7 w 9"/>
                <a:gd name="T33" fmla="*/ 4 h 10"/>
                <a:gd name="T34" fmla="*/ 7 w 9"/>
                <a:gd name="T35" fmla="*/ 3 h 10"/>
                <a:gd name="T36" fmla="*/ 6 w 9"/>
                <a:gd name="T37" fmla="*/ 2 h 10"/>
                <a:gd name="T38" fmla="*/ 5 w 9"/>
                <a:gd name="T39" fmla="*/ 1 h 10"/>
                <a:gd name="T40" fmla="*/ 4 w 9"/>
                <a:gd name="T41" fmla="*/ 1 h 10"/>
                <a:gd name="T42" fmla="*/ 3 w 9"/>
                <a:gd name="T43" fmla="*/ 1 h 10"/>
                <a:gd name="T44" fmla="*/ 3 w 9"/>
                <a:gd name="T45" fmla="*/ 0 h 10"/>
                <a:gd name="T46" fmla="*/ 1 w 9"/>
                <a:gd name="T4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" h="10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5" y="8"/>
                    <a:pt x="5" y="8"/>
                  </a:cubicBezTo>
                  <a:cubicBezTo>
                    <a:pt x="6" y="8"/>
                    <a:pt x="7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8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97">
              <a:extLst>
                <a:ext uri="{FF2B5EF4-FFF2-40B4-BE49-F238E27FC236}">
                  <a16:creationId xmlns:a16="http://schemas.microsoft.com/office/drawing/2014/main" id="{0E270566-EDF1-4C8F-803F-AC1849F17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76437" y="1190625"/>
              <a:ext cx="19050" cy="14288"/>
            </a:xfrm>
            <a:custGeom>
              <a:avLst/>
              <a:gdLst>
                <a:gd name="T0" fmla="*/ 2 w 5"/>
                <a:gd name="T1" fmla="*/ 2 h 4"/>
                <a:gd name="T2" fmla="*/ 3 w 5"/>
                <a:gd name="T3" fmla="*/ 3 h 4"/>
                <a:gd name="T4" fmla="*/ 4 w 5"/>
                <a:gd name="T5" fmla="*/ 3 h 4"/>
                <a:gd name="T6" fmla="*/ 5 w 5"/>
                <a:gd name="T7" fmla="*/ 3 h 4"/>
                <a:gd name="T8" fmla="*/ 5 w 5"/>
                <a:gd name="T9" fmla="*/ 2 h 4"/>
                <a:gd name="T10" fmla="*/ 4 w 5"/>
                <a:gd name="T11" fmla="*/ 1 h 4"/>
                <a:gd name="T12" fmla="*/ 3 w 5"/>
                <a:gd name="T13" fmla="*/ 1 h 4"/>
                <a:gd name="T14" fmla="*/ 2 w 5"/>
                <a:gd name="T15" fmla="*/ 1 h 4"/>
                <a:gd name="T16" fmla="*/ 1 w 5"/>
                <a:gd name="T17" fmla="*/ 0 h 4"/>
                <a:gd name="T18" fmla="*/ 1 w 5"/>
                <a:gd name="T19" fmla="*/ 2 h 4"/>
                <a:gd name="T20" fmla="*/ 2 w 5"/>
                <a:gd name="T21" fmla="*/ 2 h 4"/>
                <a:gd name="T22" fmla="*/ 2 w 5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2" y="2"/>
                  </a:move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98">
              <a:extLst>
                <a:ext uri="{FF2B5EF4-FFF2-40B4-BE49-F238E27FC236}">
                  <a16:creationId xmlns:a16="http://schemas.microsoft.com/office/drawing/2014/main" id="{1F6C53CF-7F43-4F97-8DB8-0A398493D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2787" y="1193800"/>
              <a:ext cx="6350" cy="7938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1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99">
              <a:extLst>
                <a:ext uri="{FF2B5EF4-FFF2-40B4-BE49-F238E27FC236}">
                  <a16:creationId xmlns:a16="http://schemas.microsoft.com/office/drawing/2014/main" id="{7E832496-BA3C-4F17-A433-6901551CB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90725" y="1187450"/>
              <a:ext cx="19050" cy="3175"/>
            </a:xfrm>
            <a:custGeom>
              <a:avLst/>
              <a:gdLst>
                <a:gd name="T0" fmla="*/ 0 w 5"/>
                <a:gd name="T1" fmla="*/ 1 h 1"/>
                <a:gd name="T2" fmla="*/ 1 w 5"/>
                <a:gd name="T3" fmla="*/ 1 h 1"/>
                <a:gd name="T4" fmla="*/ 2 w 5"/>
                <a:gd name="T5" fmla="*/ 1 h 1"/>
                <a:gd name="T6" fmla="*/ 3 w 5"/>
                <a:gd name="T7" fmla="*/ 1 h 1"/>
                <a:gd name="T8" fmla="*/ 4 w 5"/>
                <a:gd name="T9" fmla="*/ 1 h 1"/>
                <a:gd name="T10" fmla="*/ 4 w 5"/>
                <a:gd name="T11" fmla="*/ 1 h 1"/>
                <a:gd name="T12" fmla="*/ 4 w 5"/>
                <a:gd name="T13" fmla="*/ 0 h 1"/>
                <a:gd name="T14" fmla="*/ 3 w 5"/>
                <a:gd name="T15" fmla="*/ 0 h 1"/>
                <a:gd name="T16" fmla="*/ 2 w 5"/>
                <a:gd name="T17" fmla="*/ 0 h 1"/>
                <a:gd name="T18" fmla="*/ 1 w 5"/>
                <a:gd name="T19" fmla="*/ 0 h 1"/>
                <a:gd name="T20" fmla="*/ 1 w 5"/>
                <a:gd name="T21" fmla="*/ 0 h 1"/>
                <a:gd name="T22" fmla="*/ 0 w 5"/>
                <a:gd name="T23" fmla="*/ 0 h 1"/>
                <a:gd name="T24" fmla="*/ 0 w 5"/>
                <a:gd name="T2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00">
              <a:extLst>
                <a:ext uri="{FF2B5EF4-FFF2-40B4-BE49-F238E27FC236}">
                  <a16:creationId xmlns:a16="http://schemas.microsoft.com/office/drawing/2014/main" id="{4C04C369-022F-4327-9151-25FDDF135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6125" y="1173162"/>
              <a:ext cx="19050" cy="14288"/>
            </a:xfrm>
            <a:custGeom>
              <a:avLst/>
              <a:gdLst>
                <a:gd name="T0" fmla="*/ 4 w 5"/>
                <a:gd name="T1" fmla="*/ 2 h 4"/>
                <a:gd name="T2" fmla="*/ 4 w 5"/>
                <a:gd name="T3" fmla="*/ 2 h 4"/>
                <a:gd name="T4" fmla="*/ 5 w 5"/>
                <a:gd name="T5" fmla="*/ 3 h 4"/>
                <a:gd name="T6" fmla="*/ 4 w 5"/>
                <a:gd name="T7" fmla="*/ 3 h 4"/>
                <a:gd name="T8" fmla="*/ 3 w 5"/>
                <a:gd name="T9" fmla="*/ 3 h 4"/>
                <a:gd name="T10" fmla="*/ 3 w 5"/>
                <a:gd name="T11" fmla="*/ 3 h 4"/>
                <a:gd name="T12" fmla="*/ 2 w 5"/>
                <a:gd name="T13" fmla="*/ 3 h 4"/>
                <a:gd name="T14" fmla="*/ 2 w 5"/>
                <a:gd name="T15" fmla="*/ 3 h 4"/>
                <a:gd name="T16" fmla="*/ 1 w 5"/>
                <a:gd name="T17" fmla="*/ 2 h 4"/>
                <a:gd name="T18" fmla="*/ 1 w 5"/>
                <a:gd name="T19" fmla="*/ 2 h 4"/>
                <a:gd name="T20" fmla="*/ 1 w 5"/>
                <a:gd name="T21" fmla="*/ 1 h 4"/>
                <a:gd name="T22" fmla="*/ 1 w 5"/>
                <a:gd name="T23" fmla="*/ 1 h 4"/>
                <a:gd name="T24" fmla="*/ 2 w 5"/>
                <a:gd name="T25" fmla="*/ 0 h 4"/>
                <a:gd name="T26" fmla="*/ 3 w 5"/>
                <a:gd name="T27" fmla="*/ 1 h 4"/>
                <a:gd name="T28" fmla="*/ 3 w 5"/>
                <a:gd name="T29" fmla="*/ 2 h 4"/>
                <a:gd name="T30" fmla="*/ 4 w 5"/>
                <a:gd name="T3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3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01">
              <a:extLst>
                <a:ext uri="{FF2B5EF4-FFF2-40B4-BE49-F238E27FC236}">
                  <a16:creationId xmlns:a16="http://schemas.microsoft.com/office/drawing/2014/main" id="{7836ACEB-24D0-4BD3-BFEA-ED9B4F32C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5811" y="1157288"/>
              <a:ext cx="17463" cy="11113"/>
            </a:xfrm>
            <a:custGeom>
              <a:avLst/>
              <a:gdLst>
                <a:gd name="T0" fmla="*/ 4 w 5"/>
                <a:gd name="T1" fmla="*/ 2 h 3"/>
                <a:gd name="T2" fmla="*/ 4 w 5"/>
                <a:gd name="T3" fmla="*/ 3 h 3"/>
                <a:gd name="T4" fmla="*/ 2 w 5"/>
                <a:gd name="T5" fmla="*/ 3 h 3"/>
                <a:gd name="T6" fmla="*/ 2 w 5"/>
                <a:gd name="T7" fmla="*/ 2 h 3"/>
                <a:gd name="T8" fmla="*/ 1 w 5"/>
                <a:gd name="T9" fmla="*/ 2 h 3"/>
                <a:gd name="T10" fmla="*/ 1 w 5"/>
                <a:gd name="T11" fmla="*/ 1 h 3"/>
                <a:gd name="T12" fmla="*/ 2 w 5"/>
                <a:gd name="T13" fmla="*/ 1 h 3"/>
                <a:gd name="T14" fmla="*/ 2 w 5"/>
                <a:gd name="T15" fmla="*/ 0 h 3"/>
                <a:gd name="T16" fmla="*/ 4 w 5"/>
                <a:gd name="T17" fmla="*/ 0 h 3"/>
                <a:gd name="T18" fmla="*/ 4 w 5"/>
                <a:gd name="T19" fmla="*/ 0 h 3"/>
                <a:gd name="T20" fmla="*/ 4 w 5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cubicBezTo>
                    <a:pt x="4" y="2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5" y="1"/>
                    <a:pt x="4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02">
              <a:extLst>
                <a:ext uri="{FF2B5EF4-FFF2-40B4-BE49-F238E27FC236}">
                  <a16:creationId xmlns:a16="http://schemas.microsoft.com/office/drawing/2014/main" id="{5B096BA3-A873-44E7-84EA-D10C6E2DE6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49" y="1162051"/>
              <a:ext cx="4763" cy="635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03">
              <a:extLst>
                <a:ext uri="{FF2B5EF4-FFF2-40B4-BE49-F238E27FC236}">
                  <a16:creationId xmlns:a16="http://schemas.microsoft.com/office/drawing/2014/main" id="{2CCDBDA8-194D-4DE9-8916-06BED2EED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6" y="120173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04">
              <a:extLst>
                <a:ext uri="{FF2B5EF4-FFF2-40B4-BE49-F238E27FC236}">
                  <a16:creationId xmlns:a16="http://schemas.microsoft.com/office/drawing/2014/main" id="{ABB5B0FB-D492-4F25-A36C-E5CFF36A1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6" y="1190625"/>
              <a:ext cx="6350" cy="3175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2 w 2"/>
                <a:gd name="T7" fmla="*/ 0 h 1"/>
                <a:gd name="T8" fmla="*/ 1 w 2"/>
                <a:gd name="T9" fmla="*/ 0 h 1"/>
                <a:gd name="T10" fmla="*/ 0 w 2"/>
                <a:gd name="T11" fmla="*/ 0 h 1"/>
                <a:gd name="T12" fmla="*/ 0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05">
              <a:extLst>
                <a:ext uri="{FF2B5EF4-FFF2-40B4-BE49-F238E27FC236}">
                  <a16:creationId xmlns:a16="http://schemas.microsoft.com/office/drawing/2014/main" id="{CF461F06-0E3B-42F5-978C-4A300F86A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1" y="1176337"/>
              <a:ext cx="11113" cy="6350"/>
            </a:xfrm>
            <a:custGeom>
              <a:avLst/>
              <a:gdLst>
                <a:gd name="T0" fmla="*/ 3 w 3"/>
                <a:gd name="T1" fmla="*/ 1 h 2"/>
                <a:gd name="T2" fmla="*/ 2 w 3"/>
                <a:gd name="T3" fmla="*/ 0 h 2"/>
                <a:gd name="T4" fmla="*/ 2 w 3"/>
                <a:gd name="T5" fmla="*/ 0 h 2"/>
                <a:gd name="T6" fmla="*/ 1 w 3"/>
                <a:gd name="T7" fmla="*/ 0 h 2"/>
                <a:gd name="T8" fmla="*/ 0 w 3"/>
                <a:gd name="T9" fmla="*/ 0 h 2"/>
                <a:gd name="T10" fmla="*/ 1 w 3"/>
                <a:gd name="T11" fmla="*/ 0 h 2"/>
                <a:gd name="T12" fmla="*/ 1 w 3"/>
                <a:gd name="T13" fmla="*/ 1 h 2"/>
                <a:gd name="T14" fmla="*/ 1 w 3"/>
                <a:gd name="T15" fmla="*/ 1 h 2"/>
                <a:gd name="T16" fmla="*/ 1 w 3"/>
                <a:gd name="T17" fmla="*/ 1 h 2"/>
                <a:gd name="T18" fmla="*/ 2 w 3"/>
                <a:gd name="T19" fmla="*/ 1 h 2"/>
                <a:gd name="T20" fmla="*/ 3 w 3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06">
              <a:extLst>
                <a:ext uri="{FF2B5EF4-FFF2-40B4-BE49-F238E27FC236}">
                  <a16:creationId xmlns:a16="http://schemas.microsoft.com/office/drawing/2014/main" id="{43D052CC-FCFD-4586-87DB-207AB10D4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9486" y="1154113"/>
              <a:ext cx="4763" cy="1111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1 h 3"/>
                <a:gd name="T4" fmla="*/ 0 w 1"/>
                <a:gd name="T5" fmla="*/ 1 h 3"/>
                <a:gd name="T6" fmla="*/ 1 w 1"/>
                <a:gd name="T7" fmla="*/ 2 h 3"/>
                <a:gd name="T8" fmla="*/ 1 w 1"/>
                <a:gd name="T9" fmla="*/ 2 h 3"/>
                <a:gd name="T10" fmla="*/ 1 w 1"/>
                <a:gd name="T11" fmla="*/ 1 h 3"/>
                <a:gd name="T12" fmla="*/ 0 w 1"/>
                <a:gd name="T13" fmla="*/ 1 h 3"/>
                <a:gd name="T14" fmla="*/ 0 w 1"/>
                <a:gd name="T15" fmla="*/ 0 h 3"/>
                <a:gd name="T16" fmla="*/ 0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Line 407">
              <a:extLst>
                <a:ext uri="{FF2B5EF4-FFF2-40B4-BE49-F238E27FC236}">
                  <a16:creationId xmlns:a16="http://schemas.microsoft.com/office/drawing/2014/main" id="{256E9857-A67C-4AC4-81A1-F11A5F4858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224086" y="1176337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Line 408">
              <a:extLst>
                <a:ext uri="{FF2B5EF4-FFF2-40B4-BE49-F238E27FC236}">
                  <a16:creationId xmlns:a16="http://schemas.microsoft.com/office/drawing/2014/main" id="{A4CB7F58-82A3-4CC6-B555-0E20AF4545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224086" y="1176337"/>
              <a:ext cx="0" cy="0"/>
            </a:xfrm>
            <a:prstGeom prst="line">
              <a:avLst/>
            </a:pr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09">
              <a:extLst>
                <a:ext uri="{FF2B5EF4-FFF2-40B4-BE49-F238E27FC236}">
                  <a16:creationId xmlns:a16="http://schemas.microsoft.com/office/drawing/2014/main" id="{B9C44D90-18BD-4258-A1BE-9BEC17609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0436" y="1131887"/>
              <a:ext cx="14288" cy="15875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1 h 4"/>
                <a:gd name="T4" fmla="*/ 0 w 4"/>
                <a:gd name="T5" fmla="*/ 1 h 4"/>
                <a:gd name="T6" fmla="*/ 1 w 4"/>
                <a:gd name="T7" fmla="*/ 2 h 4"/>
                <a:gd name="T8" fmla="*/ 2 w 4"/>
                <a:gd name="T9" fmla="*/ 2 h 4"/>
                <a:gd name="T10" fmla="*/ 2 w 4"/>
                <a:gd name="T11" fmla="*/ 3 h 4"/>
                <a:gd name="T12" fmla="*/ 3 w 4"/>
                <a:gd name="T13" fmla="*/ 4 h 4"/>
                <a:gd name="T14" fmla="*/ 3 w 4"/>
                <a:gd name="T15" fmla="*/ 3 h 4"/>
                <a:gd name="T16" fmla="*/ 3 w 4"/>
                <a:gd name="T17" fmla="*/ 4 h 4"/>
                <a:gd name="T18" fmla="*/ 4 w 4"/>
                <a:gd name="T19" fmla="*/ 3 h 4"/>
                <a:gd name="T20" fmla="*/ 4 w 4"/>
                <a:gd name="T21" fmla="*/ 3 h 4"/>
                <a:gd name="T22" fmla="*/ 3 w 4"/>
                <a:gd name="T23" fmla="*/ 3 h 4"/>
                <a:gd name="T24" fmla="*/ 3 w 4"/>
                <a:gd name="T25" fmla="*/ 2 h 4"/>
                <a:gd name="T26" fmla="*/ 3 w 4"/>
                <a:gd name="T27" fmla="*/ 2 h 4"/>
                <a:gd name="T28" fmla="*/ 3 w 4"/>
                <a:gd name="T29" fmla="*/ 2 h 4"/>
                <a:gd name="T30" fmla="*/ 3 w 4"/>
                <a:gd name="T31" fmla="*/ 1 h 4"/>
                <a:gd name="T32" fmla="*/ 2 w 4"/>
                <a:gd name="T33" fmla="*/ 1 h 4"/>
                <a:gd name="T34" fmla="*/ 2 w 4"/>
                <a:gd name="T35" fmla="*/ 1 h 4"/>
                <a:gd name="T36" fmla="*/ 2 w 4"/>
                <a:gd name="T37" fmla="*/ 0 h 4"/>
                <a:gd name="T38" fmla="*/ 2 w 4"/>
                <a:gd name="T3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1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11">
              <a:extLst>
                <a:ext uri="{FF2B5EF4-FFF2-40B4-BE49-F238E27FC236}">
                  <a16:creationId xmlns:a16="http://schemas.microsoft.com/office/drawing/2014/main" id="{E3068D05-EF09-49DD-A2A4-907E5BB49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93825" y="687388"/>
              <a:ext cx="69850" cy="107950"/>
            </a:xfrm>
            <a:custGeom>
              <a:avLst/>
              <a:gdLst>
                <a:gd name="T0" fmla="*/ 18 w 19"/>
                <a:gd name="T1" fmla="*/ 13 h 30"/>
                <a:gd name="T2" fmla="*/ 18 w 19"/>
                <a:gd name="T3" fmla="*/ 12 h 30"/>
                <a:gd name="T4" fmla="*/ 18 w 19"/>
                <a:gd name="T5" fmla="*/ 11 h 30"/>
                <a:gd name="T6" fmla="*/ 16 w 19"/>
                <a:gd name="T7" fmla="*/ 10 h 30"/>
                <a:gd name="T8" fmla="*/ 15 w 19"/>
                <a:gd name="T9" fmla="*/ 10 h 30"/>
                <a:gd name="T10" fmla="*/ 14 w 19"/>
                <a:gd name="T11" fmla="*/ 10 h 30"/>
                <a:gd name="T12" fmla="*/ 12 w 19"/>
                <a:gd name="T13" fmla="*/ 6 h 30"/>
                <a:gd name="T14" fmla="*/ 10 w 19"/>
                <a:gd name="T15" fmla="*/ 1 h 30"/>
                <a:gd name="T16" fmla="*/ 9 w 19"/>
                <a:gd name="T17" fmla="*/ 1 h 30"/>
                <a:gd name="T18" fmla="*/ 8 w 19"/>
                <a:gd name="T19" fmla="*/ 0 h 30"/>
                <a:gd name="T20" fmla="*/ 6 w 19"/>
                <a:gd name="T21" fmla="*/ 0 h 30"/>
                <a:gd name="T22" fmla="*/ 5 w 19"/>
                <a:gd name="T23" fmla="*/ 1 h 30"/>
                <a:gd name="T24" fmla="*/ 4 w 19"/>
                <a:gd name="T25" fmla="*/ 1 h 30"/>
                <a:gd name="T26" fmla="*/ 1 w 19"/>
                <a:gd name="T27" fmla="*/ 6 h 30"/>
                <a:gd name="T28" fmla="*/ 2 w 19"/>
                <a:gd name="T29" fmla="*/ 11 h 30"/>
                <a:gd name="T30" fmla="*/ 1 w 19"/>
                <a:gd name="T31" fmla="*/ 13 h 30"/>
                <a:gd name="T32" fmla="*/ 0 w 19"/>
                <a:gd name="T33" fmla="*/ 15 h 30"/>
                <a:gd name="T34" fmla="*/ 4 w 19"/>
                <a:gd name="T35" fmla="*/ 28 h 30"/>
                <a:gd name="T36" fmla="*/ 6 w 19"/>
                <a:gd name="T37" fmla="*/ 28 h 30"/>
                <a:gd name="T38" fmla="*/ 8 w 19"/>
                <a:gd name="T39" fmla="*/ 26 h 30"/>
                <a:gd name="T40" fmla="*/ 7 w 19"/>
                <a:gd name="T41" fmla="*/ 25 h 30"/>
                <a:gd name="T42" fmla="*/ 7 w 19"/>
                <a:gd name="T43" fmla="*/ 24 h 30"/>
                <a:gd name="T44" fmla="*/ 8 w 19"/>
                <a:gd name="T45" fmla="*/ 23 h 30"/>
                <a:gd name="T46" fmla="*/ 9 w 19"/>
                <a:gd name="T47" fmla="*/ 24 h 30"/>
                <a:gd name="T48" fmla="*/ 9 w 19"/>
                <a:gd name="T49" fmla="*/ 22 h 30"/>
                <a:gd name="T50" fmla="*/ 10 w 19"/>
                <a:gd name="T51" fmla="*/ 21 h 30"/>
                <a:gd name="T52" fmla="*/ 11 w 19"/>
                <a:gd name="T53" fmla="*/ 22 h 30"/>
                <a:gd name="T54" fmla="*/ 11 w 19"/>
                <a:gd name="T55" fmla="*/ 20 h 30"/>
                <a:gd name="T56" fmla="*/ 11 w 19"/>
                <a:gd name="T57" fmla="*/ 17 h 30"/>
                <a:gd name="T58" fmla="*/ 12 w 19"/>
                <a:gd name="T59" fmla="*/ 18 h 30"/>
                <a:gd name="T60" fmla="*/ 13 w 19"/>
                <a:gd name="T61" fmla="*/ 17 h 30"/>
                <a:gd name="T62" fmla="*/ 14 w 19"/>
                <a:gd name="T63" fmla="*/ 18 h 30"/>
                <a:gd name="T64" fmla="*/ 14 w 19"/>
                <a:gd name="T65" fmla="*/ 17 h 30"/>
                <a:gd name="T66" fmla="*/ 15 w 19"/>
                <a:gd name="T67" fmla="*/ 18 h 30"/>
                <a:gd name="T68" fmla="*/ 16 w 19"/>
                <a:gd name="T69" fmla="*/ 17 h 30"/>
                <a:gd name="T70" fmla="*/ 16 w 19"/>
                <a:gd name="T71" fmla="*/ 16 h 30"/>
                <a:gd name="T72" fmla="*/ 16 w 19"/>
                <a:gd name="T73" fmla="*/ 16 h 30"/>
                <a:gd name="T74" fmla="*/ 17 w 19"/>
                <a:gd name="T75" fmla="*/ 15 h 30"/>
                <a:gd name="T76" fmla="*/ 19 w 19"/>
                <a:gd name="T77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30">
                  <a:moveTo>
                    <a:pt x="18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11"/>
                    <a:pt x="17" y="11"/>
                    <a:pt x="17" y="10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3" y="10"/>
                    <a:pt x="13" y="9"/>
                  </a:cubicBezTo>
                  <a:cubicBezTo>
                    <a:pt x="13" y="9"/>
                    <a:pt x="12" y="6"/>
                    <a:pt x="12" y="6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7"/>
                    <a:pt x="1" y="8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1" y="11"/>
                    <a:pt x="1" y="12"/>
                    <a:pt x="2" y="12"/>
                  </a:cubicBezTo>
                  <a:cubicBezTo>
                    <a:pt x="2" y="12"/>
                    <a:pt x="1" y="13"/>
                    <a:pt x="1" y="13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1" y="14"/>
                    <a:pt x="1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30"/>
                    <a:pt x="6" y="29"/>
                  </a:cubicBezTo>
                  <a:cubicBezTo>
                    <a:pt x="6" y="29"/>
                    <a:pt x="6" y="29"/>
                    <a:pt x="6" y="28"/>
                  </a:cubicBezTo>
                  <a:cubicBezTo>
                    <a:pt x="7" y="28"/>
                    <a:pt x="7" y="27"/>
                    <a:pt x="6" y="27"/>
                  </a:cubicBezTo>
                  <a:cubicBezTo>
                    <a:pt x="6" y="27"/>
                    <a:pt x="8" y="27"/>
                    <a:pt x="8" y="26"/>
                  </a:cubicBezTo>
                  <a:cubicBezTo>
                    <a:pt x="8" y="26"/>
                    <a:pt x="7" y="26"/>
                    <a:pt x="7" y="26"/>
                  </a:cubicBezTo>
                  <a:cubicBezTo>
                    <a:pt x="7" y="26"/>
                    <a:pt x="7" y="26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4"/>
                    <a:pt x="8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9" y="23"/>
                  </a:cubicBezTo>
                  <a:cubicBezTo>
                    <a:pt x="9" y="23"/>
                    <a:pt x="9" y="23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1" y="20"/>
                    <a:pt x="11" y="19"/>
                    <a:pt x="11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12" y="18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3" y="17"/>
                    <a:pt x="13" y="17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8"/>
                    <a:pt x="15" y="18"/>
                  </a:cubicBezTo>
                  <a:cubicBezTo>
                    <a:pt x="15" y="18"/>
                    <a:pt x="15" y="17"/>
                    <a:pt x="15" y="17"/>
                  </a:cubicBezTo>
                  <a:cubicBezTo>
                    <a:pt x="15" y="17"/>
                    <a:pt x="15" y="16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8" y="15"/>
                    <a:pt x="18" y="1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3"/>
                    <a:pt x="18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12">
              <a:extLst>
                <a:ext uri="{FF2B5EF4-FFF2-40B4-BE49-F238E27FC236}">
                  <a16:creationId xmlns:a16="http://schemas.microsoft.com/office/drawing/2014/main" id="{6E393D26-8DAF-4AFE-92C5-5380804C5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1525" y="868363"/>
              <a:ext cx="134938" cy="107950"/>
            </a:xfrm>
            <a:custGeom>
              <a:avLst/>
              <a:gdLst>
                <a:gd name="T0" fmla="*/ 37 w 37"/>
                <a:gd name="T1" fmla="*/ 10 h 30"/>
                <a:gd name="T2" fmla="*/ 37 w 37"/>
                <a:gd name="T3" fmla="*/ 5 h 30"/>
                <a:gd name="T4" fmla="*/ 27 w 37"/>
                <a:gd name="T5" fmla="*/ 3 h 30"/>
                <a:gd name="T6" fmla="*/ 4 w 37"/>
                <a:gd name="T7" fmla="*/ 1 h 30"/>
                <a:gd name="T8" fmla="*/ 4 w 37"/>
                <a:gd name="T9" fmla="*/ 0 h 30"/>
                <a:gd name="T10" fmla="*/ 0 w 37"/>
                <a:gd name="T11" fmla="*/ 25 h 30"/>
                <a:gd name="T12" fmla="*/ 35 w 37"/>
                <a:gd name="T13" fmla="*/ 30 h 30"/>
                <a:gd name="T14" fmla="*/ 35 w 37"/>
                <a:gd name="T15" fmla="*/ 30 h 30"/>
                <a:gd name="T16" fmla="*/ 35 w 37"/>
                <a:gd name="T17" fmla="*/ 30 h 30"/>
                <a:gd name="T18" fmla="*/ 35 w 37"/>
                <a:gd name="T19" fmla="*/ 30 h 30"/>
                <a:gd name="T20" fmla="*/ 37 w 37"/>
                <a:gd name="T21" fmla="*/ 10 h 30"/>
                <a:gd name="T22" fmla="*/ 37 w 37"/>
                <a:gd name="T23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0">
                  <a:moveTo>
                    <a:pt x="37" y="10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6"/>
                    <a:pt x="23" y="29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13">
              <a:extLst>
                <a:ext uri="{FF2B5EF4-FFF2-40B4-BE49-F238E27FC236}">
                  <a16:creationId xmlns:a16="http://schemas.microsoft.com/office/drawing/2014/main" id="{EF5CDE25-A7E3-43A3-BEA7-E02F6FC60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36774" y="831851"/>
              <a:ext cx="109538" cy="127000"/>
            </a:xfrm>
            <a:custGeom>
              <a:avLst/>
              <a:gdLst>
                <a:gd name="T0" fmla="*/ 20 w 30"/>
                <a:gd name="T1" fmla="*/ 9 h 35"/>
                <a:gd name="T2" fmla="*/ 21 w 30"/>
                <a:gd name="T3" fmla="*/ 2 h 35"/>
                <a:gd name="T4" fmla="*/ 7 w 30"/>
                <a:gd name="T5" fmla="*/ 0 h 35"/>
                <a:gd name="T6" fmla="*/ 0 w 30"/>
                <a:gd name="T7" fmla="*/ 31 h 35"/>
                <a:gd name="T8" fmla="*/ 26 w 30"/>
                <a:gd name="T9" fmla="*/ 35 h 35"/>
                <a:gd name="T10" fmla="*/ 26 w 30"/>
                <a:gd name="T11" fmla="*/ 35 h 35"/>
                <a:gd name="T12" fmla="*/ 26 w 30"/>
                <a:gd name="T13" fmla="*/ 35 h 35"/>
                <a:gd name="T14" fmla="*/ 30 w 30"/>
                <a:gd name="T15" fmla="*/ 10 h 35"/>
                <a:gd name="T16" fmla="*/ 20 w 30"/>
                <a:gd name="T17" fmla="*/ 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5">
                  <a:moveTo>
                    <a:pt x="20" y="9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0" y="10"/>
                    <a:pt x="30" y="10"/>
                    <a:pt x="30" y="10"/>
                  </a:cubicBezTo>
                  <a:lnTo>
                    <a:pt x="20" y="9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14">
              <a:extLst>
                <a:ext uri="{FF2B5EF4-FFF2-40B4-BE49-F238E27FC236}">
                  <a16:creationId xmlns:a16="http://schemas.microsoft.com/office/drawing/2014/main" id="{43AF425E-3E52-4492-8E94-C795E4856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4650" y="769938"/>
              <a:ext cx="76200" cy="95250"/>
            </a:xfrm>
            <a:custGeom>
              <a:avLst/>
              <a:gdLst>
                <a:gd name="T0" fmla="*/ 19 w 21"/>
                <a:gd name="T1" fmla="*/ 26 h 26"/>
                <a:gd name="T2" fmla="*/ 20 w 21"/>
                <a:gd name="T3" fmla="*/ 23 h 26"/>
                <a:gd name="T4" fmla="*/ 20 w 21"/>
                <a:gd name="T5" fmla="*/ 21 h 26"/>
                <a:gd name="T6" fmla="*/ 21 w 21"/>
                <a:gd name="T7" fmla="*/ 20 h 26"/>
                <a:gd name="T8" fmla="*/ 21 w 21"/>
                <a:gd name="T9" fmla="*/ 18 h 26"/>
                <a:gd name="T10" fmla="*/ 21 w 21"/>
                <a:gd name="T11" fmla="*/ 16 h 26"/>
                <a:gd name="T12" fmla="*/ 19 w 21"/>
                <a:gd name="T13" fmla="*/ 11 h 26"/>
                <a:gd name="T14" fmla="*/ 17 w 21"/>
                <a:gd name="T15" fmla="*/ 11 h 26"/>
                <a:gd name="T16" fmla="*/ 16 w 21"/>
                <a:gd name="T17" fmla="*/ 12 h 26"/>
                <a:gd name="T18" fmla="*/ 15 w 21"/>
                <a:gd name="T19" fmla="*/ 13 h 26"/>
                <a:gd name="T20" fmla="*/ 14 w 21"/>
                <a:gd name="T21" fmla="*/ 14 h 26"/>
                <a:gd name="T22" fmla="*/ 14 w 21"/>
                <a:gd name="T23" fmla="*/ 11 h 26"/>
                <a:gd name="T24" fmla="*/ 15 w 21"/>
                <a:gd name="T25" fmla="*/ 11 h 26"/>
                <a:gd name="T26" fmla="*/ 16 w 21"/>
                <a:gd name="T27" fmla="*/ 8 h 26"/>
                <a:gd name="T28" fmla="*/ 15 w 21"/>
                <a:gd name="T29" fmla="*/ 5 h 26"/>
                <a:gd name="T30" fmla="*/ 15 w 21"/>
                <a:gd name="T31" fmla="*/ 4 h 26"/>
                <a:gd name="T32" fmla="*/ 15 w 21"/>
                <a:gd name="T33" fmla="*/ 3 h 26"/>
                <a:gd name="T34" fmla="*/ 13 w 21"/>
                <a:gd name="T35" fmla="*/ 2 h 26"/>
                <a:gd name="T36" fmla="*/ 12 w 21"/>
                <a:gd name="T37" fmla="*/ 2 h 26"/>
                <a:gd name="T38" fmla="*/ 10 w 21"/>
                <a:gd name="T39" fmla="*/ 1 h 26"/>
                <a:gd name="T40" fmla="*/ 9 w 21"/>
                <a:gd name="T41" fmla="*/ 0 h 26"/>
                <a:gd name="T42" fmla="*/ 7 w 21"/>
                <a:gd name="T43" fmla="*/ 0 h 26"/>
                <a:gd name="T44" fmla="*/ 7 w 21"/>
                <a:gd name="T45" fmla="*/ 2 h 26"/>
                <a:gd name="T46" fmla="*/ 6 w 21"/>
                <a:gd name="T47" fmla="*/ 5 h 26"/>
                <a:gd name="T48" fmla="*/ 5 w 21"/>
                <a:gd name="T49" fmla="*/ 6 h 26"/>
                <a:gd name="T50" fmla="*/ 5 w 21"/>
                <a:gd name="T51" fmla="*/ 4 h 26"/>
                <a:gd name="T52" fmla="*/ 3 w 21"/>
                <a:gd name="T53" fmla="*/ 6 h 26"/>
                <a:gd name="T54" fmla="*/ 1 w 21"/>
                <a:gd name="T55" fmla="*/ 9 h 26"/>
                <a:gd name="T56" fmla="*/ 1 w 21"/>
                <a:gd name="T57" fmla="*/ 13 h 26"/>
                <a:gd name="T58" fmla="*/ 2 w 21"/>
                <a:gd name="T59" fmla="*/ 16 h 26"/>
                <a:gd name="T60" fmla="*/ 3 w 21"/>
                <a:gd name="T61" fmla="*/ 19 h 26"/>
                <a:gd name="T62" fmla="*/ 2 w 21"/>
                <a:gd name="T63" fmla="*/ 25 h 26"/>
                <a:gd name="T64" fmla="*/ 10 w 21"/>
                <a:gd name="T6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26">
                  <a:moveTo>
                    <a:pt x="11" y="26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20" y="24"/>
                    <a:pt x="20" y="23"/>
                  </a:cubicBezTo>
                  <a:cubicBezTo>
                    <a:pt x="20" y="23"/>
                    <a:pt x="20" y="23"/>
                    <a:pt x="20" y="22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0" y="20"/>
                    <a:pt x="20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8"/>
                  </a:cubicBezTo>
                  <a:cubicBezTo>
                    <a:pt x="21" y="18"/>
                    <a:pt x="21" y="17"/>
                    <a:pt x="21" y="17"/>
                  </a:cubicBezTo>
                  <a:cubicBezTo>
                    <a:pt x="21" y="17"/>
                    <a:pt x="21" y="16"/>
                    <a:pt x="21" y="16"/>
                  </a:cubicBezTo>
                  <a:cubicBezTo>
                    <a:pt x="21" y="16"/>
                    <a:pt x="21" y="15"/>
                    <a:pt x="21" y="14"/>
                  </a:cubicBezTo>
                  <a:cubicBezTo>
                    <a:pt x="20" y="13"/>
                    <a:pt x="20" y="12"/>
                    <a:pt x="19" y="11"/>
                  </a:cubicBezTo>
                  <a:cubicBezTo>
                    <a:pt x="19" y="11"/>
                    <a:pt x="18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4"/>
                    <a:pt x="14" y="14"/>
                  </a:cubicBezTo>
                  <a:cubicBezTo>
                    <a:pt x="14" y="13"/>
                    <a:pt x="13" y="13"/>
                    <a:pt x="13" y="12"/>
                  </a:cubicBezTo>
                  <a:cubicBezTo>
                    <a:pt x="13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4" y="5"/>
                    <a:pt x="14" y="4"/>
                    <a:pt x="15" y="4"/>
                  </a:cubicBezTo>
                  <a:cubicBezTo>
                    <a:pt x="15" y="4"/>
                    <a:pt x="15" y="5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8" y="1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8" y="2"/>
                    <a:pt x="7" y="3"/>
                  </a:cubicBezTo>
                  <a:cubicBezTo>
                    <a:pt x="7" y="3"/>
                    <a:pt x="6" y="3"/>
                    <a:pt x="6" y="5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5" y="7"/>
                    <a:pt x="5" y="6"/>
                  </a:cubicBezTo>
                  <a:cubicBezTo>
                    <a:pt x="5" y="6"/>
                    <a:pt x="5" y="4"/>
                    <a:pt x="5" y="4"/>
                  </a:cubicBezTo>
                  <a:cubicBezTo>
                    <a:pt x="5" y="4"/>
                    <a:pt x="5" y="5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3" y="7"/>
                    <a:pt x="2" y="7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2" y="10"/>
                    <a:pt x="2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1" y="14"/>
                    <a:pt x="1" y="15"/>
                    <a:pt x="2" y="16"/>
                  </a:cubicBezTo>
                  <a:cubicBezTo>
                    <a:pt x="2" y="16"/>
                    <a:pt x="3" y="17"/>
                    <a:pt x="3" y="17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20"/>
                    <a:pt x="3" y="21"/>
                    <a:pt x="3" y="22"/>
                  </a:cubicBezTo>
                  <a:cubicBezTo>
                    <a:pt x="3" y="23"/>
                    <a:pt x="3" y="24"/>
                    <a:pt x="2" y="25"/>
                  </a:cubicBezTo>
                  <a:cubicBezTo>
                    <a:pt x="1" y="26"/>
                    <a:pt x="1" y="26"/>
                    <a:pt x="0" y="26"/>
                  </a:cubicBezTo>
                  <a:cubicBezTo>
                    <a:pt x="10" y="26"/>
                    <a:pt x="10" y="26"/>
                    <a:pt x="10" y="26"/>
                  </a:cubicBezTo>
                  <a:lnTo>
                    <a:pt x="11" y="26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15">
              <a:extLst>
                <a:ext uri="{FF2B5EF4-FFF2-40B4-BE49-F238E27FC236}">
                  <a16:creationId xmlns:a16="http://schemas.microsoft.com/office/drawing/2014/main" id="{7CF7DD2D-22B8-4969-BED9-51FE5CEC4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3611" y="803276"/>
              <a:ext cx="122238" cy="184150"/>
            </a:xfrm>
            <a:custGeom>
              <a:avLst/>
              <a:gdLst>
                <a:gd name="T0" fmla="*/ 21 w 34"/>
                <a:gd name="T1" fmla="*/ 4 h 51"/>
                <a:gd name="T2" fmla="*/ 6 w 34"/>
                <a:gd name="T3" fmla="*/ 0 h 51"/>
                <a:gd name="T4" fmla="*/ 1 w 34"/>
                <a:gd name="T5" fmla="*/ 16 h 51"/>
                <a:gd name="T6" fmla="*/ 2 w 34"/>
                <a:gd name="T7" fmla="*/ 17 h 51"/>
                <a:gd name="T8" fmla="*/ 1 w 34"/>
                <a:gd name="T9" fmla="*/ 18 h 51"/>
                <a:gd name="T10" fmla="*/ 1 w 34"/>
                <a:gd name="T11" fmla="*/ 19 h 51"/>
                <a:gd name="T12" fmla="*/ 21 w 34"/>
                <a:gd name="T13" fmla="*/ 50 h 51"/>
                <a:gd name="T14" fmla="*/ 22 w 34"/>
                <a:gd name="T15" fmla="*/ 50 h 51"/>
                <a:gd name="T16" fmla="*/ 21 w 34"/>
                <a:gd name="T17" fmla="*/ 47 h 51"/>
                <a:gd name="T18" fmla="*/ 22 w 34"/>
                <a:gd name="T19" fmla="*/ 46 h 51"/>
                <a:gd name="T20" fmla="*/ 22 w 34"/>
                <a:gd name="T21" fmla="*/ 44 h 51"/>
                <a:gd name="T22" fmla="*/ 24 w 34"/>
                <a:gd name="T23" fmla="*/ 43 h 51"/>
                <a:gd name="T24" fmla="*/ 25 w 34"/>
                <a:gd name="T25" fmla="*/ 43 h 51"/>
                <a:gd name="T26" fmla="*/ 26 w 34"/>
                <a:gd name="T27" fmla="*/ 44 h 51"/>
                <a:gd name="T28" fmla="*/ 27 w 34"/>
                <a:gd name="T29" fmla="*/ 39 h 51"/>
                <a:gd name="T30" fmla="*/ 34 w 34"/>
                <a:gd name="T31" fmla="*/ 8 h 51"/>
                <a:gd name="T32" fmla="*/ 21 w 34"/>
                <a:gd name="T33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51">
                  <a:moveTo>
                    <a:pt x="21" y="4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2" y="17"/>
                  </a:cubicBezTo>
                  <a:cubicBezTo>
                    <a:pt x="2" y="17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21" y="50"/>
                    <a:pt x="21" y="50"/>
                  </a:cubicBezTo>
                  <a:cubicBezTo>
                    <a:pt x="21" y="50"/>
                    <a:pt x="22" y="51"/>
                    <a:pt x="22" y="50"/>
                  </a:cubicBezTo>
                  <a:cubicBezTo>
                    <a:pt x="22" y="49"/>
                    <a:pt x="22" y="48"/>
                    <a:pt x="21" y="47"/>
                  </a:cubicBezTo>
                  <a:cubicBezTo>
                    <a:pt x="21" y="47"/>
                    <a:pt x="21" y="46"/>
                    <a:pt x="22" y="46"/>
                  </a:cubicBezTo>
                  <a:cubicBezTo>
                    <a:pt x="22" y="45"/>
                    <a:pt x="22" y="45"/>
                    <a:pt x="22" y="44"/>
                  </a:cubicBezTo>
                  <a:cubicBezTo>
                    <a:pt x="22" y="44"/>
                    <a:pt x="22" y="43"/>
                    <a:pt x="24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34" y="8"/>
                    <a:pt x="34" y="8"/>
                    <a:pt x="34" y="8"/>
                  </a:cubicBezTo>
                  <a:lnTo>
                    <a:pt x="21" y="4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16">
              <a:extLst>
                <a:ext uri="{FF2B5EF4-FFF2-40B4-BE49-F238E27FC236}">
                  <a16:creationId xmlns:a16="http://schemas.microsoft.com/office/drawing/2014/main" id="{DE06D684-7DD6-420F-B1FA-C1CE72D78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4525" y="904876"/>
              <a:ext cx="138113" cy="76200"/>
            </a:xfrm>
            <a:custGeom>
              <a:avLst/>
              <a:gdLst>
                <a:gd name="T0" fmla="*/ 36 w 38"/>
                <a:gd name="T1" fmla="*/ 6 h 21"/>
                <a:gd name="T2" fmla="*/ 37 w 38"/>
                <a:gd name="T3" fmla="*/ 4 h 21"/>
                <a:gd name="T4" fmla="*/ 34 w 38"/>
                <a:gd name="T5" fmla="*/ 2 h 21"/>
                <a:gd name="T6" fmla="*/ 2 w 38"/>
                <a:gd name="T7" fmla="*/ 0 h 21"/>
                <a:gd name="T8" fmla="*/ 0 w 38"/>
                <a:gd name="T9" fmla="*/ 20 h 21"/>
                <a:gd name="T10" fmla="*/ 38 w 38"/>
                <a:gd name="T11" fmla="*/ 21 h 21"/>
                <a:gd name="T12" fmla="*/ 37 w 38"/>
                <a:gd name="T13" fmla="*/ 8 h 21"/>
                <a:gd name="T14" fmla="*/ 36 w 38"/>
                <a:gd name="T15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1">
                  <a:moveTo>
                    <a:pt x="36" y="6"/>
                  </a:moveTo>
                  <a:cubicBezTo>
                    <a:pt x="36" y="4"/>
                    <a:pt x="37" y="5"/>
                    <a:pt x="37" y="4"/>
                  </a:cubicBezTo>
                  <a:cubicBezTo>
                    <a:pt x="37" y="3"/>
                    <a:pt x="34" y="2"/>
                    <a:pt x="34" y="2"/>
                  </a:cubicBezTo>
                  <a:cubicBezTo>
                    <a:pt x="26" y="2"/>
                    <a:pt x="2" y="0"/>
                    <a:pt x="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6" y="7"/>
                    <a:pt x="36" y="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17">
              <a:extLst>
                <a:ext uri="{FF2B5EF4-FFF2-40B4-BE49-F238E27FC236}">
                  <a16:creationId xmlns:a16="http://schemas.microsoft.com/office/drawing/2014/main" id="{910B4BC5-C61E-486F-B27A-9B22AF820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49" y="774701"/>
              <a:ext cx="131763" cy="104775"/>
            </a:xfrm>
            <a:custGeom>
              <a:avLst/>
              <a:gdLst>
                <a:gd name="T0" fmla="*/ 36 w 36"/>
                <a:gd name="T1" fmla="*/ 4 h 29"/>
                <a:gd name="T2" fmla="*/ 5 w 36"/>
                <a:gd name="T3" fmla="*/ 0 h 29"/>
                <a:gd name="T4" fmla="*/ 5 w 36"/>
                <a:gd name="T5" fmla="*/ 3 h 29"/>
                <a:gd name="T6" fmla="*/ 5 w 36"/>
                <a:gd name="T7" fmla="*/ 3 h 29"/>
                <a:gd name="T8" fmla="*/ 1 w 36"/>
                <a:gd name="T9" fmla="*/ 18 h 29"/>
                <a:gd name="T10" fmla="*/ 0 w 36"/>
                <a:gd name="T11" fmla="*/ 25 h 29"/>
                <a:gd name="T12" fmla="*/ 10 w 36"/>
                <a:gd name="T13" fmla="*/ 26 h 29"/>
                <a:gd name="T14" fmla="*/ 10 w 36"/>
                <a:gd name="T15" fmla="*/ 26 h 29"/>
                <a:gd name="T16" fmla="*/ 10 w 36"/>
                <a:gd name="T17" fmla="*/ 26 h 29"/>
                <a:gd name="T18" fmla="*/ 10 w 36"/>
                <a:gd name="T19" fmla="*/ 27 h 29"/>
                <a:gd name="T20" fmla="*/ 33 w 36"/>
                <a:gd name="T21" fmla="*/ 29 h 29"/>
                <a:gd name="T22" fmla="*/ 33 w 36"/>
                <a:gd name="T23" fmla="*/ 29 h 29"/>
                <a:gd name="T24" fmla="*/ 35 w 36"/>
                <a:gd name="T25" fmla="*/ 17 h 29"/>
                <a:gd name="T26" fmla="*/ 36 w 36"/>
                <a:gd name="T27" fmla="*/ 4 h 29"/>
                <a:gd name="T28" fmla="*/ 36 w 36"/>
                <a:gd name="T2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9">
                  <a:moveTo>
                    <a:pt x="36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5" y="17"/>
                    <a:pt x="35" y="1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6" y="4"/>
                    <a:pt x="3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18">
              <a:extLst>
                <a:ext uri="{FF2B5EF4-FFF2-40B4-BE49-F238E27FC236}">
                  <a16:creationId xmlns:a16="http://schemas.microsoft.com/office/drawing/2014/main" id="{4027EC84-CD2C-4D77-966B-023A1948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49" y="774701"/>
              <a:ext cx="131763" cy="104775"/>
            </a:xfrm>
            <a:custGeom>
              <a:avLst/>
              <a:gdLst>
                <a:gd name="T0" fmla="*/ 36 w 36"/>
                <a:gd name="T1" fmla="*/ 4 h 29"/>
                <a:gd name="T2" fmla="*/ 5 w 36"/>
                <a:gd name="T3" fmla="*/ 0 h 29"/>
                <a:gd name="T4" fmla="*/ 5 w 36"/>
                <a:gd name="T5" fmla="*/ 3 h 29"/>
                <a:gd name="T6" fmla="*/ 5 w 36"/>
                <a:gd name="T7" fmla="*/ 3 h 29"/>
                <a:gd name="T8" fmla="*/ 1 w 36"/>
                <a:gd name="T9" fmla="*/ 18 h 29"/>
                <a:gd name="T10" fmla="*/ 0 w 36"/>
                <a:gd name="T11" fmla="*/ 25 h 29"/>
                <a:gd name="T12" fmla="*/ 10 w 36"/>
                <a:gd name="T13" fmla="*/ 26 h 29"/>
                <a:gd name="T14" fmla="*/ 10 w 36"/>
                <a:gd name="T15" fmla="*/ 26 h 29"/>
                <a:gd name="T16" fmla="*/ 10 w 36"/>
                <a:gd name="T17" fmla="*/ 26 h 29"/>
                <a:gd name="T18" fmla="*/ 10 w 36"/>
                <a:gd name="T19" fmla="*/ 27 h 29"/>
                <a:gd name="T20" fmla="*/ 33 w 36"/>
                <a:gd name="T21" fmla="*/ 29 h 29"/>
                <a:gd name="T22" fmla="*/ 33 w 36"/>
                <a:gd name="T23" fmla="*/ 29 h 29"/>
                <a:gd name="T24" fmla="*/ 35 w 36"/>
                <a:gd name="T25" fmla="*/ 17 h 29"/>
                <a:gd name="T26" fmla="*/ 36 w 36"/>
                <a:gd name="T27" fmla="*/ 4 h 29"/>
                <a:gd name="T28" fmla="*/ 36 w 36"/>
                <a:gd name="T2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9">
                  <a:moveTo>
                    <a:pt x="36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5" y="17"/>
                    <a:pt x="35" y="1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6" y="4"/>
                    <a:pt x="36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19">
              <a:extLst>
                <a:ext uri="{FF2B5EF4-FFF2-40B4-BE49-F238E27FC236}">
                  <a16:creationId xmlns:a16="http://schemas.microsoft.com/office/drawing/2014/main" id="{2F5085FB-FE19-4693-8E70-4BEBAF6A7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93875" y="896938"/>
              <a:ext cx="120650" cy="101600"/>
            </a:xfrm>
            <a:custGeom>
              <a:avLst/>
              <a:gdLst>
                <a:gd name="T0" fmla="*/ 0 w 33"/>
                <a:gd name="T1" fmla="*/ 2 h 28"/>
                <a:gd name="T2" fmla="*/ 1 w 33"/>
                <a:gd name="T3" fmla="*/ 3 h 28"/>
                <a:gd name="T4" fmla="*/ 1 w 33"/>
                <a:gd name="T5" fmla="*/ 4 h 28"/>
                <a:gd name="T6" fmla="*/ 4 w 33"/>
                <a:gd name="T7" fmla="*/ 6 h 28"/>
                <a:gd name="T8" fmla="*/ 3 w 33"/>
                <a:gd name="T9" fmla="*/ 8 h 28"/>
                <a:gd name="T10" fmla="*/ 4 w 33"/>
                <a:gd name="T11" fmla="*/ 10 h 28"/>
                <a:gd name="T12" fmla="*/ 5 w 33"/>
                <a:gd name="T13" fmla="*/ 23 h 28"/>
                <a:gd name="T14" fmla="*/ 5 w 33"/>
                <a:gd name="T15" fmla="*/ 27 h 28"/>
                <a:gd name="T16" fmla="*/ 28 w 33"/>
                <a:gd name="T17" fmla="*/ 26 h 28"/>
                <a:gd name="T18" fmla="*/ 28 w 33"/>
                <a:gd name="T19" fmla="*/ 26 h 28"/>
                <a:gd name="T20" fmla="*/ 28 w 33"/>
                <a:gd name="T21" fmla="*/ 27 h 28"/>
                <a:gd name="T22" fmla="*/ 28 w 33"/>
                <a:gd name="T23" fmla="*/ 28 h 28"/>
                <a:gd name="T24" fmla="*/ 30 w 33"/>
                <a:gd name="T25" fmla="*/ 28 h 28"/>
                <a:gd name="T26" fmla="*/ 31 w 33"/>
                <a:gd name="T27" fmla="*/ 27 h 28"/>
                <a:gd name="T28" fmla="*/ 31 w 33"/>
                <a:gd name="T29" fmla="*/ 26 h 28"/>
                <a:gd name="T30" fmla="*/ 31 w 33"/>
                <a:gd name="T31" fmla="*/ 26 h 28"/>
                <a:gd name="T32" fmla="*/ 31 w 33"/>
                <a:gd name="T33" fmla="*/ 25 h 28"/>
                <a:gd name="T34" fmla="*/ 32 w 33"/>
                <a:gd name="T35" fmla="*/ 25 h 28"/>
                <a:gd name="T36" fmla="*/ 33 w 33"/>
                <a:gd name="T37" fmla="*/ 23 h 28"/>
                <a:gd name="T38" fmla="*/ 31 w 33"/>
                <a:gd name="T39" fmla="*/ 21 h 28"/>
                <a:gd name="T40" fmla="*/ 31 w 33"/>
                <a:gd name="T41" fmla="*/ 19 h 28"/>
                <a:gd name="T42" fmla="*/ 30 w 33"/>
                <a:gd name="T43" fmla="*/ 18 h 28"/>
                <a:gd name="T44" fmla="*/ 29 w 33"/>
                <a:gd name="T45" fmla="*/ 17 h 28"/>
                <a:gd name="T46" fmla="*/ 27 w 33"/>
                <a:gd name="T47" fmla="*/ 15 h 28"/>
                <a:gd name="T48" fmla="*/ 27 w 33"/>
                <a:gd name="T49" fmla="*/ 14 h 28"/>
                <a:gd name="T50" fmla="*/ 27 w 33"/>
                <a:gd name="T51" fmla="*/ 12 h 28"/>
                <a:gd name="T52" fmla="*/ 26 w 33"/>
                <a:gd name="T53" fmla="*/ 11 h 28"/>
                <a:gd name="T54" fmla="*/ 24 w 33"/>
                <a:gd name="T55" fmla="*/ 10 h 28"/>
                <a:gd name="T56" fmla="*/ 24 w 33"/>
                <a:gd name="T57" fmla="*/ 9 h 28"/>
                <a:gd name="T58" fmla="*/ 23 w 33"/>
                <a:gd name="T59" fmla="*/ 8 h 28"/>
                <a:gd name="T60" fmla="*/ 22 w 33"/>
                <a:gd name="T61" fmla="*/ 7 h 28"/>
                <a:gd name="T62" fmla="*/ 21 w 33"/>
                <a:gd name="T63" fmla="*/ 6 h 28"/>
                <a:gd name="T64" fmla="*/ 21 w 33"/>
                <a:gd name="T65" fmla="*/ 4 h 28"/>
                <a:gd name="T66" fmla="*/ 20 w 33"/>
                <a:gd name="T67" fmla="*/ 2 h 28"/>
                <a:gd name="T68" fmla="*/ 20 w 33"/>
                <a:gd name="T69" fmla="*/ 2 h 28"/>
                <a:gd name="T70" fmla="*/ 19 w 33"/>
                <a:gd name="T71" fmla="*/ 1 h 28"/>
                <a:gd name="T72" fmla="*/ 19 w 33"/>
                <a:gd name="T73" fmla="*/ 1 h 28"/>
                <a:gd name="T74" fmla="*/ 18 w 33"/>
                <a:gd name="T75" fmla="*/ 1 h 28"/>
                <a:gd name="T76" fmla="*/ 0 w 33"/>
                <a:gd name="T77" fmla="*/ 1 h 28"/>
                <a:gd name="T78" fmla="*/ 0 w 33"/>
                <a:gd name="T7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" h="28">
                  <a:moveTo>
                    <a:pt x="0" y="2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4" y="5"/>
                    <a:pt x="4" y="6"/>
                  </a:cubicBezTo>
                  <a:cubicBezTo>
                    <a:pt x="4" y="7"/>
                    <a:pt x="3" y="6"/>
                    <a:pt x="3" y="8"/>
                  </a:cubicBezTo>
                  <a:cubicBezTo>
                    <a:pt x="3" y="9"/>
                    <a:pt x="4" y="10"/>
                    <a:pt x="4" y="1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28"/>
                    <a:pt x="31" y="28"/>
                    <a:pt x="31" y="27"/>
                  </a:cubicBezTo>
                  <a:cubicBezTo>
                    <a:pt x="31" y="27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3"/>
                  </a:cubicBezTo>
                  <a:cubicBezTo>
                    <a:pt x="32" y="23"/>
                    <a:pt x="31" y="22"/>
                    <a:pt x="31" y="21"/>
                  </a:cubicBezTo>
                  <a:cubicBezTo>
                    <a:pt x="31" y="20"/>
                    <a:pt x="31" y="19"/>
                    <a:pt x="31" y="19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9" y="18"/>
                    <a:pt x="29" y="17"/>
                    <a:pt x="29" y="17"/>
                  </a:cubicBezTo>
                  <a:cubicBezTo>
                    <a:pt x="29" y="17"/>
                    <a:pt x="27" y="15"/>
                    <a:pt x="27" y="15"/>
                  </a:cubicBezTo>
                  <a:cubicBezTo>
                    <a:pt x="26" y="14"/>
                    <a:pt x="27" y="14"/>
                    <a:pt x="27" y="14"/>
                  </a:cubicBezTo>
                  <a:cubicBezTo>
                    <a:pt x="27" y="14"/>
                    <a:pt x="27" y="13"/>
                    <a:pt x="27" y="12"/>
                  </a:cubicBezTo>
                  <a:cubicBezTo>
                    <a:pt x="27" y="11"/>
                    <a:pt x="26" y="11"/>
                    <a:pt x="26" y="11"/>
                  </a:cubicBezTo>
                  <a:cubicBezTo>
                    <a:pt x="25" y="11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7"/>
                    <a:pt x="22" y="7"/>
                  </a:cubicBezTo>
                  <a:cubicBezTo>
                    <a:pt x="22" y="7"/>
                    <a:pt x="21" y="7"/>
                    <a:pt x="21" y="6"/>
                  </a:cubicBezTo>
                  <a:cubicBezTo>
                    <a:pt x="20" y="6"/>
                    <a:pt x="21" y="5"/>
                    <a:pt x="21" y="4"/>
                  </a:cubicBezTo>
                  <a:cubicBezTo>
                    <a:pt x="21" y="4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20">
              <a:extLst>
                <a:ext uri="{FF2B5EF4-FFF2-40B4-BE49-F238E27FC236}">
                  <a16:creationId xmlns:a16="http://schemas.microsoft.com/office/drawing/2014/main" id="{1049B905-E748-4A9B-93AF-AEE5FF47A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3100" y="835026"/>
              <a:ext cx="152400" cy="76200"/>
            </a:xfrm>
            <a:custGeom>
              <a:avLst/>
              <a:gdLst>
                <a:gd name="T0" fmla="*/ 0 w 42"/>
                <a:gd name="T1" fmla="*/ 12 h 21"/>
                <a:gd name="T2" fmla="*/ 0 w 42"/>
                <a:gd name="T3" fmla="*/ 12 h 21"/>
                <a:gd name="T4" fmla="*/ 10 w 42"/>
                <a:gd name="T5" fmla="*/ 14 h 21"/>
                <a:gd name="T6" fmla="*/ 10 w 42"/>
                <a:gd name="T7" fmla="*/ 19 h 21"/>
                <a:gd name="T8" fmla="*/ 10 w 42"/>
                <a:gd name="T9" fmla="*/ 19 h 21"/>
                <a:gd name="T10" fmla="*/ 10 w 42"/>
                <a:gd name="T11" fmla="*/ 19 h 21"/>
                <a:gd name="T12" fmla="*/ 10 w 42"/>
                <a:gd name="T13" fmla="*/ 19 h 21"/>
                <a:gd name="T14" fmla="*/ 42 w 42"/>
                <a:gd name="T15" fmla="*/ 21 h 21"/>
                <a:gd name="T16" fmla="*/ 42 w 42"/>
                <a:gd name="T17" fmla="*/ 20 h 21"/>
                <a:gd name="T18" fmla="*/ 41 w 42"/>
                <a:gd name="T19" fmla="*/ 19 h 21"/>
                <a:gd name="T20" fmla="*/ 41 w 42"/>
                <a:gd name="T21" fmla="*/ 18 h 21"/>
                <a:gd name="T22" fmla="*/ 41 w 42"/>
                <a:gd name="T23" fmla="*/ 18 h 21"/>
                <a:gd name="T24" fmla="*/ 41 w 42"/>
                <a:gd name="T25" fmla="*/ 18 h 21"/>
                <a:gd name="T26" fmla="*/ 41 w 42"/>
                <a:gd name="T27" fmla="*/ 18 h 21"/>
                <a:gd name="T28" fmla="*/ 40 w 42"/>
                <a:gd name="T29" fmla="*/ 15 h 21"/>
                <a:gd name="T30" fmla="*/ 40 w 42"/>
                <a:gd name="T31" fmla="*/ 12 h 21"/>
                <a:gd name="T32" fmla="*/ 39 w 42"/>
                <a:gd name="T33" fmla="*/ 10 h 21"/>
                <a:gd name="T34" fmla="*/ 38 w 42"/>
                <a:gd name="T35" fmla="*/ 9 h 21"/>
                <a:gd name="T36" fmla="*/ 38 w 42"/>
                <a:gd name="T37" fmla="*/ 8 h 21"/>
                <a:gd name="T38" fmla="*/ 37 w 42"/>
                <a:gd name="T39" fmla="*/ 6 h 21"/>
                <a:gd name="T40" fmla="*/ 37 w 42"/>
                <a:gd name="T41" fmla="*/ 5 h 21"/>
                <a:gd name="T42" fmla="*/ 34 w 42"/>
                <a:gd name="T43" fmla="*/ 4 h 21"/>
                <a:gd name="T44" fmla="*/ 33 w 42"/>
                <a:gd name="T45" fmla="*/ 4 h 21"/>
                <a:gd name="T46" fmla="*/ 31 w 42"/>
                <a:gd name="T47" fmla="*/ 4 h 21"/>
                <a:gd name="T48" fmla="*/ 29 w 42"/>
                <a:gd name="T49" fmla="*/ 4 h 21"/>
                <a:gd name="T50" fmla="*/ 27 w 42"/>
                <a:gd name="T51" fmla="*/ 3 h 21"/>
                <a:gd name="T52" fmla="*/ 25 w 42"/>
                <a:gd name="T53" fmla="*/ 3 h 21"/>
                <a:gd name="T54" fmla="*/ 24 w 42"/>
                <a:gd name="T55" fmla="*/ 2 h 21"/>
                <a:gd name="T56" fmla="*/ 23 w 42"/>
                <a:gd name="T57" fmla="*/ 2 h 21"/>
                <a:gd name="T58" fmla="*/ 21 w 42"/>
                <a:gd name="T59" fmla="*/ 2 h 21"/>
                <a:gd name="T60" fmla="*/ 2 w 42"/>
                <a:gd name="T61" fmla="*/ 0 h 21"/>
                <a:gd name="T62" fmla="*/ 0 w 42"/>
                <a:gd name="T6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21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34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2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0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39" y="12"/>
                    <a:pt x="39" y="10"/>
                    <a:pt x="39" y="10"/>
                  </a:cubicBezTo>
                  <a:cubicBezTo>
                    <a:pt x="39" y="10"/>
                    <a:pt x="39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8" y="6"/>
                    <a:pt x="37" y="5"/>
                  </a:cubicBezTo>
                  <a:cubicBezTo>
                    <a:pt x="37" y="5"/>
                    <a:pt x="34" y="4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2" y="3"/>
                    <a:pt x="31" y="4"/>
                  </a:cubicBezTo>
                  <a:cubicBezTo>
                    <a:pt x="30" y="4"/>
                    <a:pt x="29" y="5"/>
                    <a:pt x="29" y="4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1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21">
              <a:extLst>
                <a:ext uri="{FF2B5EF4-FFF2-40B4-BE49-F238E27FC236}">
                  <a16:creationId xmlns:a16="http://schemas.microsoft.com/office/drawing/2014/main" id="{D228E989-74CE-4854-A338-EB1962861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3100" y="835026"/>
              <a:ext cx="152400" cy="76200"/>
            </a:xfrm>
            <a:custGeom>
              <a:avLst/>
              <a:gdLst>
                <a:gd name="T0" fmla="*/ 0 w 42"/>
                <a:gd name="T1" fmla="*/ 12 h 21"/>
                <a:gd name="T2" fmla="*/ 0 w 42"/>
                <a:gd name="T3" fmla="*/ 12 h 21"/>
                <a:gd name="T4" fmla="*/ 10 w 42"/>
                <a:gd name="T5" fmla="*/ 14 h 21"/>
                <a:gd name="T6" fmla="*/ 10 w 42"/>
                <a:gd name="T7" fmla="*/ 19 h 21"/>
                <a:gd name="T8" fmla="*/ 10 w 42"/>
                <a:gd name="T9" fmla="*/ 19 h 21"/>
                <a:gd name="T10" fmla="*/ 10 w 42"/>
                <a:gd name="T11" fmla="*/ 19 h 21"/>
                <a:gd name="T12" fmla="*/ 10 w 42"/>
                <a:gd name="T13" fmla="*/ 19 h 21"/>
                <a:gd name="T14" fmla="*/ 42 w 42"/>
                <a:gd name="T15" fmla="*/ 21 h 21"/>
                <a:gd name="T16" fmla="*/ 42 w 42"/>
                <a:gd name="T17" fmla="*/ 20 h 21"/>
                <a:gd name="T18" fmla="*/ 41 w 42"/>
                <a:gd name="T19" fmla="*/ 19 h 21"/>
                <a:gd name="T20" fmla="*/ 41 w 42"/>
                <a:gd name="T21" fmla="*/ 18 h 21"/>
                <a:gd name="T22" fmla="*/ 41 w 42"/>
                <a:gd name="T23" fmla="*/ 18 h 21"/>
                <a:gd name="T24" fmla="*/ 41 w 42"/>
                <a:gd name="T25" fmla="*/ 18 h 21"/>
                <a:gd name="T26" fmla="*/ 41 w 42"/>
                <a:gd name="T27" fmla="*/ 18 h 21"/>
                <a:gd name="T28" fmla="*/ 40 w 42"/>
                <a:gd name="T29" fmla="*/ 15 h 21"/>
                <a:gd name="T30" fmla="*/ 40 w 42"/>
                <a:gd name="T31" fmla="*/ 12 h 21"/>
                <a:gd name="T32" fmla="*/ 39 w 42"/>
                <a:gd name="T33" fmla="*/ 10 h 21"/>
                <a:gd name="T34" fmla="*/ 38 w 42"/>
                <a:gd name="T35" fmla="*/ 9 h 21"/>
                <a:gd name="T36" fmla="*/ 38 w 42"/>
                <a:gd name="T37" fmla="*/ 8 h 21"/>
                <a:gd name="T38" fmla="*/ 37 w 42"/>
                <a:gd name="T39" fmla="*/ 6 h 21"/>
                <a:gd name="T40" fmla="*/ 37 w 42"/>
                <a:gd name="T41" fmla="*/ 5 h 21"/>
                <a:gd name="T42" fmla="*/ 34 w 42"/>
                <a:gd name="T43" fmla="*/ 4 h 21"/>
                <a:gd name="T44" fmla="*/ 33 w 42"/>
                <a:gd name="T45" fmla="*/ 4 h 21"/>
                <a:gd name="T46" fmla="*/ 31 w 42"/>
                <a:gd name="T47" fmla="*/ 4 h 21"/>
                <a:gd name="T48" fmla="*/ 29 w 42"/>
                <a:gd name="T49" fmla="*/ 4 h 21"/>
                <a:gd name="T50" fmla="*/ 27 w 42"/>
                <a:gd name="T51" fmla="*/ 3 h 21"/>
                <a:gd name="T52" fmla="*/ 25 w 42"/>
                <a:gd name="T53" fmla="*/ 3 h 21"/>
                <a:gd name="T54" fmla="*/ 24 w 42"/>
                <a:gd name="T55" fmla="*/ 2 h 21"/>
                <a:gd name="T56" fmla="*/ 23 w 42"/>
                <a:gd name="T57" fmla="*/ 2 h 21"/>
                <a:gd name="T58" fmla="*/ 21 w 42"/>
                <a:gd name="T59" fmla="*/ 2 h 21"/>
                <a:gd name="T60" fmla="*/ 2 w 42"/>
                <a:gd name="T61" fmla="*/ 0 h 21"/>
                <a:gd name="T62" fmla="*/ 0 w 42"/>
                <a:gd name="T6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21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34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2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0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39" y="12"/>
                    <a:pt x="39" y="10"/>
                    <a:pt x="39" y="10"/>
                  </a:cubicBezTo>
                  <a:cubicBezTo>
                    <a:pt x="39" y="10"/>
                    <a:pt x="39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8" y="6"/>
                    <a:pt x="37" y="5"/>
                  </a:cubicBezTo>
                  <a:cubicBezTo>
                    <a:pt x="37" y="5"/>
                    <a:pt x="34" y="4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2" y="3"/>
                    <a:pt x="31" y="4"/>
                  </a:cubicBezTo>
                  <a:cubicBezTo>
                    <a:pt x="30" y="4"/>
                    <a:pt x="29" y="5"/>
                    <a:pt x="29" y="4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1"/>
                    <a:pt x="0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22">
              <a:extLst>
                <a:ext uri="{FF2B5EF4-FFF2-40B4-BE49-F238E27FC236}">
                  <a16:creationId xmlns:a16="http://schemas.microsoft.com/office/drawing/2014/main" id="{628B0048-D2DF-47FB-8221-96624222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5762" y="1020763"/>
              <a:ext cx="69850" cy="115888"/>
            </a:xfrm>
            <a:custGeom>
              <a:avLst/>
              <a:gdLst>
                <a:gd name="T0" fmla="*/ 5 w 19"/>
                <a:gd name="T1" fmla="*/ 30 h 32"/>
                <a:gd name="T2" fmla="*/ 6 w 19"/>
                <a:gd name="T3" fmla="*/ 30 h 32"/>
                <a:gd name="T4" fmla="*/ 6 w 19"/>
                <a:gd name="T5" fmla="*/ 29 h 32"/>
                <a:gd name="T6" fmla="*/ 5 w 19"/>
                <a:gd name="T7" fmla="*/ 26 h 32"/>
                <a:gd name="T8" fmla="*/ 19 w 19"/>
                <a:gd name="T9" fmla="*/ 26 h 32"/>
                <a:gd name="T10" fmla="*/ 18 w 19"/>
                <a:gd name="T11" fmla="*/ 22 h 32"/>
                <a:gd name="T12" fmla="*/ 19 w 19"/>
                <a:gd name="T13" fmla="*/ 18 h 32"/>
                <a:gd name="T14" fmla="*/ 19 w 19"/>
                <a:gd name="T15" fmla="*/ 16 h 32"/>
                <a:gd name="T16" fmla="*/ 17 w 19"/>
                <a:gd name="T17" fmla="*/ 13 h 32"/>
                <a:gd name="T18" fmla="*/ 14 w 19"/>
                <a:gd name="T19" fmla="*/ 0 h 32"/>
                <a:gd name="T20" fmla="*/ 0 w 19"/>
                <a:gd name="T21" fmla="*/ 1 h 32"/>
                <a:gd name="T22" fmla="*/ 1 w 19"/>
                <a:gd name="T23" fmla="*/ 2 h 32"/>
                <a:gd name="T24" fmla="*/ 0 w 19"/>
                <a:gd name="T25" fmla="*/ 22 h 32"/>
                <a:gd name="T26" fmla="*/ 1 w 19"/>
                <a:gd name="T27" fmla="*/ 31 h 32"/>
                <a:gd name="T28" fmla="*/ 2 w 19"/>
                <a:gd name="T29" fmla="*/ 31 h 32"/>
                <a:gd name="T30" fmla="*/ 2 w 19"/>
                <a:gd name="T31" fmla="*/ 31 h 32"/>
                <a:gd name="T32" fmla="*/ 3 w 19"/>
                <a:gd name="T33" fmla="*/ 31 h 32"/>
                <a:gd name="T34" fmla="*/ 3 w 19"/>
                <a:gd name="T35" fmla="*/ 30 h 32"/>
                <a:gd name="T36" fmla="*/ 2 w 19"/>
                <a:gd name="T37" fmla="*/ 29 h 32"/>
                <a:gd name="T38" fmla="*/ 3 w 19"/>
                <a:gd name="T39" fmla="*/ 29 h 32"/>
                <a:gd name="T40" fmla="*/ 2 w 19"/>
                <a:gd name="T41" fmla="*/ 28 h 32"/>
                <a:gd name="T42" fmla="*/ 3 w 19"/>
                <a:gd name="T43" fmla="*/ 26 h 32"/>
                <a:gd name="T44" fmla="*/ 3 w 19"/>
                <a:gd name="T45" fmla="*/ 26 h 32"/>
                <a:gd name="T46" fmla="*/ 3 w 19"/>
                <a:gd name="T47" fmla="*/ 27 h 32"/>
                <a:gd name="T48" fmla="*/ 3 w 19"/>
                <a:gd name="T49" fmla="*/ 28 h 32"/>
                <a:gd name="T50" fmla="*/ 3 w 19"/>
                <a:gd name="T51" fmla="*/ 28 h 32"/>
                <a:gd name="T52" fmla="*/ 4 w 19"/>
                <a:gd name="T53" fmla="*/ 30 h 32"/>
                <a:gd name="T54" fmla="*/ 4 w 19"/>
                <a:gd name="T55" fmla="*/ 30 h 32"/>
                <a:gd name="T56" fmla="*/ 4 w 19"/>
                <a:gd name="T57" fmla="*/ 31 h 32"/>
                <a:gd name="T58" fmla="*/ 3 w 19"/>
                <a:gd name="T59" fmla="*/ 32 h 32"/>
                <a:gd name="T60" fmla="*/ 3 w 19"/>
                <a:gd name="T61" fmla="*/ 32 h 32"/>
                <a:gd name="T62" fmla="*/ 4 w 19"/>
                <a:gd name="T63" fmla="*/ 32 h 32"/>
                <a:gd name="T64" fmla="*/ 6 w 19"/>
                <a:gd name="T65" fmla="*/ 31 h 32"/>
                <a:gd name="T66" fmla="*/ 5 w 19"/>
                <a:gd name="T6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32">
                  <a:moveTo>
                    <a:pt x="5" y="30"/>
                  </a:moveTo>
                  <a:cubicBezTo>
                    <a:pt x="5" y="30"/>
                    <a:pt x="6" y="30"/>
                    <a:pt x="6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8"/>
                    <a:pt x="6" y="27"/>
                    <a:pt x="5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4"/>
                    <a:pt x="18" y="23"/>
                    <a:pt x="18" y="22"/>
                  </a:cubicBezTo>
                  <a:cubicBezTo>
                    <a:pt x="18" y="20"/>
                    <a:pt x="18" y="18"/>
                    <a:pt x="19" y="18"/>
                  </a:cubicBezTo>
                  <a:cubicBezTo>
                    <a:pt x="19" y="17"/>
                    <a:pt x="19" y="16"/>
                    <a:pt x="19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29"/>
                    <a:pt x="2" y="29"/>
                  </a:cubicBezTo>
                  <a:cubicBezTo>
                    <a:pt x="2" y="29"/>
                    <a:pt x="2" y="29"/>
                    <a:pt x="3" y="29"/>
                  </a:cubicBezTo>
                  <a:cubicBezTo>
                    <a:pt x="3" y="29"/>
                    <a:pt x="3" y="28"/>
                    <a:pt x="2" y="28"/>
                  </a:cubicBezTo>
                  <a:cubicBezTo>
                    <a:pt x="2" y="27"/>
                    <a:pt x="2" y="27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1"/>
                    <a:pt x="5" y="31"/>
                    <a:pt x="4" y="31"/>
                  </a:cubicBezTo>
                  <a:cubicBezTo>
                    <a:pt x="3" y="31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6" y="31"/>
                    <a:pt x="5" y="31"/>
                    <a:pt x="5" y="3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23">
              <a:extLst>
                <a:ext uri="{FF2B5EF4-FFF2-40B4-BE49-F238E27FC236}">
                  <a16:creationId xmlns:a16="http://schemas.microsoft.com/office/drawing/2014/main" id="{9AC20D80-FCA4-40DA-9D48-1773DD797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8300" y="1111250"/>
              <a:ext cx="165100" cy="130175"/>
            </a:xfrm>
            <a:custGeom>
              <a:avLst/>
              <a:gdLst>
                <a:gd name="T0" fmla="*/ 30 w 45"/>
                <a:gd name="T1" fmla="*/ 1 h 36"/>
                <a:gd name="T2" fmla="*/ 1 w 45"/>
                <a:gd name="T3" fmla="*/ 4 h 36"/>
                <a:gd name="T4" fmla="*/ 2 w 45"/>
                <a:gd name="T5" fmla="*/ 5 h 36"/>
                <a:gd name="T6" fmla="*/ 3 w 45"/>
                <a:gd name="T7" fmla="*/ 4 h 36"/>
                <a:gd name="T8" fmla="*/ 5 w 45"/>
                <a:gd name="T9" fmla="*/ 5 h 36"/>
                <a:gd name="T10" fmla="*/ 5 w 45"/>
                <a:gd name="T11" fmla="*/ 5 h 36"/>
                <a:gd name="T12" fmla="*/ 6 w 45"/>
                <a:gd name="T13" fmla="*/ 5 h 36"/>
                <a:gd name="T14" fmla="*/ 10 w 45"/>
                <a:gd name="T15" fmla="*/ 6 h 36"/>
                <a:gd name="T16" fmla="*/ 12 w 45"/>
                <a:gd name="T17" fmla="*/ 6 h 36"/>
                <a:gd name="T18" fmla="*/ 12 w 45"/>
                <a:gd name="T19" fmla="*/ 8 h 36"/>
                <a:gd name="T20" fmla="*/ 14 w 45"/>
                <a:gd name="T21" fmla="*/ 8 h 36"/>
                <a:gd name="T22" fmla="*/ 16 w 45"/>
                <a:gd name="T23" fmla="*/ 9 h 36"/>
                <a:gd name="T24" fmla="*/ 17 w 45"/>
                <a:gd name="T25" fmla="*/ 8 h 36"/>
                <a:gd name="T26" fmla="*/ 19 w 45"/>
                <a:gd name="T27" fmla="*/ 6 h 36"/>
                <a:gd name="T28" fmla="*/ 22 w 45"/>
                <a:gd name="T29" fmla="*/ 7 h 36"/>
                <a:gd name="T30" fmla="*/ 24 w 45"/>
                <a:gd name="T31" fmla="*/ 9 h 36"/>
                <a:gd name="T32" fmla="*/ 27 w 45"/>
                <a:gd name="T33" fmla="*/ 11 h 36"/>
                <a:gd name="T34" fmla="*/ 28 w 45"/>
                <a:gd name="T35" fmla="*/ 15 h 36"/>
                <a:gd name="T36" fmla="*/ 28 w 45"/>
                <a:gd name="T37" fmla="*/ 19 h 36"/>
                <a:gd name="T38" fmla="*/ 28 w 45"/>
                <a:gd name="T39" fmla="*/ 18 h 36"/>
                <a:gd name="T40" fmla="*/ 30 w 45"/>
                <a:gd name="T41" fmla="*/ 18 h 36"/>
                <a:gd name="T42" fmla="*/ 30 w 45"/>
                <a:gd name="T43" fmla="*/ 21 h 36"/>
                <a:gd name="T44" fmla="*/ 29 w 45"/>
                <a:gd name="T45" fmla="*/ 22 h 36"/>
                <a:gd name="T46" fmla="*/ 30 w 45"/>
                <a:gd name="T47" fmla="*/ 24 h 36"/>
                <a:gd name="T48" fmla="*/ 32 w 45"/>
                <a:gd name="T49" fmla="*/ 25 h 36"/>
                <a:gd name="T50" fmla="*/ 33 w 45"/>
                <a:gd name="T51" fmla="*/ 26 h 36"/>
                <a:gd name="T52" fmla="*/ 32 w 45"/>
                <a:gd name="T53" fmla="*/ 27 h 36"/>
                <a:gd name="T54" fmla="*/ 34 w 45"/>
                <a:gd name="T55" fmla="*/ 28 h 36"/>
                <a:gd name="T56" fmla="*/ 36 w 45"/>
                <a:gd name="T57" fmla="*/ 30 h 36"/>
                <a:gd name="T58" fmla="*/ 37 w 45"/>
                <a:gd name="T59" fmla="*/ 31 h 36"/>
                <a:gd name="T60" fmla="*/ 39 w 45"/>
                <a:gd name="T61" fmla="*/ 33 h 36"/>
                <a:gd name="T62" fmla="*/ 39 w 45"/>
                <a:gd name="T63" fmla="*/ 34 h 36"/>
                <a:gd name="T64" fmla="*/ 39 w 45"/>
                <a:gd name="T65" fmla="*/ 35 h 36"/>
                <a:gd name="T66" fmla="*/ 40 w 45"/>
                <a:gd name="T67" fmla="*/ 35 h 36"/>
                <a:gd name="T68" fmla="*/ 43 w 45"/>
                <a:gd name="T69" fmla="*/ 34 h 36"/>
                <a:gd name="T70" fmla="*/ 44 w 45"/>
                <a:gd name="T71" fmla="*/ 30 h 36"/>
                <a:gd name="T72" fmla="*/ 44 w 45"/>
                <a:gd name="T73" fmla="*/ 26 h 36"/>
                <a:gd name="T74" fmla="*/ 44 w 45"/>
                <a:gd name="T75" fmla="*/ 24 h 36"/>
                <a:gd name="T76" fmla="*/ 42 w 45"/>
                <a:gd name="T77" fmla="*/ 21 h 36"/>
                <a:gd name="T78" fmla="*/ 43 w 45"/>
                <a:gd name="T79" fmla="*/ 21 h 36"/>
                <a:gd name="T80" fmla="*/ 41 w 45"/>
                <a:gd name="T81" fmla="*/ 18 h 36"/>
                <a:gd name="T82" fmla="*/ 41 w 45"/>
                <a:gd name="T83" fmla="*/ 17 h 36"/>
                <a:gd name="T84" fmla="*/ 40 w 45"/>
                <a:gd name="T85" fmla="*/ 16 h 36"/>
                <a:gd name="T86" fmla="*/ 38 w 45"/>
                <a:gd name="T87" fmla="*/ 13 h 36"/>
                <a:gd name="T88" fmla="*/ 39 w 45"/>
                <a:gd name="T89" fmla="*/ 12 h 36"/>
                <a:gd name="T90" fmla="*/ 37 w 45"/>
                <a:gd name="T91" fmla="*/ 11 h 36"/>
                <a:gd name="T92" fmla="*/ 37 w 45"/>
                <a:gd name="T93" fmla="*/ 10 h 36"/>
                <a:gd name="T94" fmla="*/ 36 w 45"/>
                <a:gd name="T95" fmla="*/ 7 h 36"/>
                <a:gd name="T96" fmla="*/ 34 w 45"/>
                <a:gd name="T97" fmla="*/ 3 h 36"/>
                <a:gd name="T98" fmla="*/ 34 w 45"/>
                <a:gd name="T9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5" h="36">
                  <a:moveTo>
                    <a:pt x="31" y="0"/>
                  </a:moveTo>
                  <a:cubicBezTo>
                    <a:pt x="31" y="0"/>
                    <a:pt x="31" y="1"/>
                    <a:pt x="31" y="1"/>
                  </a:cubicBezTo>
                  <a:cubicBezTo>
                    <a:pt x="31" y="1"/>
                    <a:pt x="31" y="2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8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0" y="6"/>
                    <a:pt x="11" y="6"/>
                    <a:pt x="10" y="6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5"/>
                    <a:pt x="11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7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7"/>
                    <a:pt x="12" y="7"/>
                    <a:pt x="12" y="8"/>
                  </a:cubicBezTo>
                  <a:cubicBezTo>
                    <a:pt x="12" y="8"/>
                    <a:pt x="12" y="9"/>
                    <a:pt x="12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0" y="6"/>
                    <a:pt x="20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2" y="7"/>
                  </a:cubicBezTo>
                  <a:cubicBezTo>
                    <a:pt x="22" y="7"/>
                    <a:pt x="22" y="7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4" y="8"/>
                    <a:pt x="24" y="8"/>
                  </a:cubicBezTo>
                  <a:cubicBezTo>
                    <a:pt x="23" y="8"/>
                    <a:pt x="23" y="9"/>
                    <a:pt x="24" y="9"/>
                  </a:cubicBezTo>
                  <a:cubicBezTo>
                    <a:pt x="24" y="9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6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8" y="11"/>
                    <a:pt x="27" y="11"/>
                  </a:cubicBezTo>
                  <a:cubicBezTo>
                    <a:pt x="27" y="12"/>
                    <a:pt x="27" y="12"/>
                    <a:pt x="28" y="12"/>
                  </a:cubicBezTo>
                  <a:cubicBezTo>
                    <a:pt x="28" y="12"/>
                    <a:pt x="28" y="13"/>
                    <a:pt x="28" y="13"/>
                  </a:cubicBezTo>
                  <a:cubicBezTo>
                    <a:pt x="28" y="14"/>
                    <a:pt x="29" y="14"/>
                    <a:pt x="28" y="15"/>
                  </a:cubicBezTo>
                  <a:cubicBezTo>
                    <a:pt x="28" y="15"/>
                    <a:pt x="28" y="1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9"/>
                    <a:pt x="27" y="19"/>
                    <a:pt x="28" y="19"/>
                  </a:cubicBezTo>
                  <a:cubicBezTo>
                    <a:pt x="28" y="19"/>
                    <a:pt x="28" y="20"/>
                    <a:pt x="28" y="20"/>
                  </a:cubicBezTo>
                  <a:cubicBezTo>
                    <a:pt x="28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19"/>
                  </a:cubicBezTo>
                  <a:cubicBezTo>
                    <a:pt x="29" y="19"/>
                    <a:pt x="29" y="18"/>
                    <a:pt x="28" y="18"/>
                  </a:cubicBezTo>
                  <a:cubicBezTo>
                    <a:pt x="28" y="18"/>
                    <a:pt x="29" y="18"/>
                    <a:pt x="29" y="18"/>
                  </a:cubicBezTo>
                  <a:cubicBezTo>
                    <a:pt x="29" y="18"/>
                    <a:pt x="29" y="19"/>
                    <a:pt x="29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8"/>
                    <a:pt x="30" y="18"/>
                  </a:cubicBezTo>
                  <a:cubicBezTo>
                    <a:pt x="30" y="18"/>
                    <a:pt x="31" y="19"/>
                    <a:pt x="30" y="19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1"/>
                    <a:pt x="30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9" y="22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4"/>
                    <a:pt x="29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5"/>
                    <a:pt x="30" y="25"/>
                    <a:pt x="31" y="25"/>
                  </a:cubicBezTo>
                  <a:cubicBezTo>
                    <a:pt x="31" y="25"/>
                    <a:pt x="31" y="24"/>
                    <a:pt x="31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4"/>
                    <a:pt x="33" y="24"/>
                  </a:cubicBezTo>
                  <a:cubicBezTo>
                    <a:pt x="33" y="24"/>
                    <a:pt x="33" y="25"/>
                    <a:pt x="33" y="25"/>
                  </a:cubicBezTo>
                  <a:cubicBezTo>
                    <a:pt x="33" y="25"/>
                    <a:pt x="32" y="25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7"/>
                    <a:pt x="32" y="27"/>
                    <a:pt x="32" y="26"/>
                  </a:cubicBezTo>
                  <a:cubicBezTo>
                    <a:pt x="32" y="26"/>
                    <a:pt x="32" y="26"/>
                    <a:pt x="31" y="26"/>
                  </a:cubicBezTo>
                  <a:cubicBezTo>
                    <a:pt x="31" y="26"/>
                    <a:pt x="32" y="27"/>
                    <a:pt x="32" y="27"/>
                  </a:cubicBezTo>
                  <a:cubicBezTo>
                    <a:pt x="32" y="27"/>
                    <a:pt x="32" y="28"/>
                    <a:pt x="32" y="28"/>
                  </a:cubicBezTo>
                  <a:cubicBezTo>
                    <a:pt x="32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4" y="28"/>
                    <a:pt x="34" y="28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35" y="28"/>
                    <a:pt x="35" y="29"/>
                    <a:pt x="35" y="29"/>
                  </a:cubicBezTo>
                  <a:cubicBezTo>
                    <a:pt x="35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0"/>
                    <a:pt x="37" y="30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8" y="31"/>
                    <a:pt x="38" y="31"/>
                  </a:cubicBezTo>
                  <a:cubicBezTo>
                    <a:pt x="38" y="31"/>
                    <a:pt x="39" y="31"/>
                    <a:pt x="39" y="31"/>
                  </a:cubicBezTo>
                  <a:cubicBezTo>
                    <a:pt x="39" y="31"/>
                    <a:pt x="39" y="32"/>
                    <a:pt x="39" y="32"/>
                  </a:cubicBezTo>
                  <a:cubicBezTo>
                    <a:pt x="39" y="32"/>
                    <a:pt x="39" y="32"/>
                    <a:pt x="39" y="33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4"/>
                  </a:cubicBezTo>
                  <a:cubicBezTo>
                    <a:pt x="38" y="34"/>
                    <a:pt x="39" y="34"/>
                    <a:pt x="39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4"/>
                    <a:pt x="41" y="34"/>
                    <a:pt x="40" y="35"/>
                  </a:cubicBezTo>
                  <a:cubicBezTo>
                    <a:pt x="40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9" y="35"/>
                    <a:pt x="39" y="36"/>
                  </a:cubicBezTo>
                  <a:cubicBezTo>
                    <a:pt x="39" y="36"/>
                    <a:pt x="39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6"/>
                    <a:pt x="41" y="36"/>
                  </a:cubicBezTo>
                  <a:cubicBezTo>
                    <a:pt x="42" y="36"/>
                    <a:pt x="41" y="35"/>
                    <a:pt x="41" y="35"/>
                  </a:cubicBezTo>
                  <a:cubicBezTo>
                    <a:pt x="41" y="35"/>
                    <a:pt x="41" y="35"/>
                    <a:pt x="42" y="35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4" y="34"/>
                    <a:pt x="43" y="33"/>
                  </a:cubicBezTo>
                  <a:cubicBezTo>
                    <a:pt x="43" y="33"/>
                    <a:pt x="43" y="33"/>
                    <a:pt x="43" y="32"/>
                  </a:cubicBezTo>
                  <a:cubicBezTo>
                    <a:pt x="43" y="32"/>
                    <a:pt x="43" y="32"/>
                    <a:pt x="43" y="31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4" y="29"/>
                    <a:pt x="44" y="30"/>
                    <a:pt x="44" y="29"/>
                  </a:cubicBezTo>
                  <a:cubicBezTo>
                    <a:pt x="45" y="29"/>
                    <a:pt x="44" y="28"/>
                    <a:pt x="44" y="28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7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4"/>
                    <a:pt x="44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3"/>
                    <a:pt x="43" y="23"/>
                    <a:pt x="43" y="22"/>
                  </a:cubicBezTo>
                  <a:cubicBezTo>
                    <a:pt x="43" y="22"/>
                    <a:pt x="43" y="22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0"/>
                    <a:pt x="42" y="20"/>
                    <a:pt x="42" y="21"/>
                  </a:cubicBezTo>
                  <a:cubicBezTo>
                    <a:pt x="42" y="21"/>
                    <a:pt x="43" y="21"/>
                    <a:pt x="43" y="22"/>
                  </a:cubicBezTo>
                  <a:cubicBezTo>
                    <a:pt x="43" y="22"/>
                    <a:pt x="43" y="24"/>
                    <a:pt x="44" y="23"/>
                  </a:cubicBezTo>
                  <a:cubicBezTo>
                    <a:pt x="44" y="23"/>
                    <a:pt x="43" y="22"/>
                    <a:pt x="43" y="21"/>
                  </a:cubicBezTo>
                  <a:cubicBezTo>
                    <a:pt x="43" y="21"/>
                    <a:pt x="43" y="20"/>
                    <a:pt x="42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8"/>
                    <a:pt x="41" y="18"/>
                  </a:cubicBezTo>
                  <a:cubicBezTo>
                    <a:pt x="41" y="18"/>
                    <a:pt x="41" y="19"/>
                    <a:pt x="41" y="19"/>
                  </a:cubicBezTo>
                  <a:cubicBezTo>
                    <a:pt x="41" y="19"/>
                    <a:pt x="41" y="18"/>
                    <a:pt x="41" y="18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7"/>
                    <a:pt x="40" y="17"/>
                    <a:pt x="41" y="17"/>
                  </a:cubicBezTo>
                  <a:cubicBezTo>
                    <a:pt x="41" y="17"/>
                    <a:pt x="41" y="16"/>
                    <a:pt x="41" y="16"/>
                  </a:cubicBezTo>
                  <a:cubicBezTo>
                    <a:pt x="41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0" y="16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6"/>
                    <a:pt x="39" y="16"/>
                    <a:pt x="39" y="16"/>
                  </a:cubicBezTo>
                  <a:cubicBezTo>
                    <a:pt x="39" y="15"/>
                    <a:pt x="39" y="15"/>
                    <a:pt x="39" y="14"/>
                  </a:cubicBezTo>
                  <a:cubicBezTo>
                    <a:pt x="38" y="14"/>
                    <a:pt x="38" y="13"/>
                    <a:pt x="38" y="13"/>
                  </a:cubicBezTo>
                  <a:cubicBezTo>
                    <a:pt x="38" y="13"/>
                    <a:pt x="38" y="12"/>
                    <a:pt x="38" y="13"/>
                  </a:cubicBezTo>
                  <a:cubicBezTo>
                    <a:pt x="38" y="13"/>
                    <a:pt x="39" y="13"/>
                    <a:pt x="39" y="13"/>
                  </a:cubicBezTo>
                  <a:cubicBezTo>
                    <a:pt x="39" y="13"/>
                    <a:pt x="39" y="14"/>
                    <a:pt x="39" y="13"/>
                  </a:cubicBezTo>
                  <a:cubicBezTo>
                    <a:pt x="40" y="13"/>
                    <a:pt x="39" y="13"/>
                    <a:pt x="39" y="12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6" y="9"/>
                    <a:pt x="36" y="8"/>
                  </a:cubicBezTo>
                  <a:cubicBezTo>
                    <a:pt x="36" y="8"/>
                    <a:pt x="36" y="8"/>
                    <a:pt x="36" y="7"/>
                  </a:cubicBezTo>
                  <a:cubicBezTo>
                    <a:pt x="35" y="7"/>
                    <a:pt x="35" y="6"/>
                    <a:pt x="35" y="6"/>
                  </a:cubicBezTo>
                  <a:cubicBezTo>
                    <a:pt x="35" y="6"/>
                    <a:pt x="35" y="5"/>
                    <a:pt x="35" y="5"/>
                  </a:cubicBezTo>
                  <a:cubicBezTo>
                    <a:pt x="35" y="5"/>
                    <a:pt x="35" y="4"/>
                    <a:pt x="35" y="4"/>
                  </a:cubicBezTo>
                  <a:cubicBezTo>
                    <a:pt x="35" y="4"/>
                    <a:pt x="35" y="3"/>
                    <a:pt x="34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1"/>
                    <a:pt x="32" y="0"/>
                    <a:pt x="3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24">
              <a:extLst>
                <a:ext uri="{FF2B5EF4-FFF2-40B4-BE49-F238E27FC236}">
                  <a16:creationId xmlns:a16="http://schemas.microsoft.com/office/drawing/2014/main" id="{88E3DB56-87C3-4AC4-9503-095B833AF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2" y="1016001"/>
              <a:ext cx="98425" cy="101600"/>
            </a:xfrm>
            <a:custGeom>
              <a:avLst/>
              <a:gdLst>
                <a:gd name="T0" fmla="*/ 23 w 27"/>
                <a:gd name="T1" fmla="*/ 12 h 28"/>
                <a:gd name="T2" fmla="*/ 21 w 27"/>
                <a:gd name="T3" fmla="*/ 10 h 28"/>
                <a:gd name="T4" fmla="*/ 20 w 27"/>
                <a:gd name="T5" fmla="*/ 9 h 28"/>
                <a:gd name="T6" fmla="*/ 13 w 27"/>
                <a:gd name="T7" fmla="*/ 2 h 28"/>
                <a:gd name="T8" fmla="*/ 13 w 27"/>
                <a:gd name="T9" fmla="*/ 1 h 28"/>
                <a:gd name="T10" fmla="*/ 13 w 27"/>
                <a:gd name="T11" fmla="*/ 0 h 28"/>
                <a:gd name="T12" fmla="*/ 0 w 27"/>
                <a:gd name="T13" fmla="*/ 1 h 28"/>
                <a:gd name="T14" fmla="*/ 3 w 27"/>
                <a:gd name="T15" fmla="*/ 14 h 28"/>
                <a:gd name="T16" fmla="*/ 5 w 27"/>
                <a:gd name="T17" fmla="*/ 17 h 28"/>
                <a:gd name="T18" fmla="*/ 5 w 27"/>
                <a:gd name="T19" fmla="*/ 19 h 28"/>
                <a:gd name="T20" fmla="*/ 4 w 27"/>
                <a:gd name="T21" fmla="*/ 23 h 28"/>
                <a:gd name="T22" fmla="*/ 5 w 27"/>
                <a:gd name="T23" fmla="*/ 27 h 28"/>
                <a:gd name="T24" fmla="*/ 6 w 27"/>
                <a:gd name="T25" fmla="*/ 28 h 28"/>
                <a:gd name="T26" fmla="*/ 21 w 27"/>
                <a:gd name="T27" fmla="*/ 27 h 28"/>
                <a:gd name="T28" fmla="*/ 21 w 27"/>
                <a:gd name="T29" fmla="*/ 28 h 28"/>
                <a:gd name="T30" fmla="*/ 22 w 27"/>
                <a:gd name="T31" fmla="*/ 27 h 28"/>
                <a:gd name="T32" fmla="*/ 22 w 27"/>
                <a:gd name="T33" fmla="*/ 26 h 28"/>
                <a:gd name="T34" fmla="*/ 25 w 27"/>
                <a:gd name="T35" fmla="*/ 26 h 28"/>
                <a:gd name="T36" fmla="*/ 25 w 27"/>
                <a:gd name="T37" fmla="*/ 26 h 28"/>
                <a:gd name="T38" fmla="*/ 24 w 27"/>
                <a:gd name="T39" fmla="*/ 26 h 28"/>
                <a:gd name="T40" fmla="*/ 24 w 27"/>
                <a:gd name="T41" fmla="*/ 24 h 28"/>
                <a:gd name="T42" fmla="*/ 25 w 27"/>
                <a:gd name="T43" fmla="*/ 23 h 28"/>
                <a:gd name="T44" fmla="*/ 25 w 27"/>
                <a:gd name="T45" fmla="*/ 22 h 28"/>
                <a:gd name="T46" fmla="*/ 25 w 27"/>
                <a:gd name="T47" fmla="*/ 22 h 28"/>
                <a:gd name="T48" fmla="*/ 26 w 27"/>
                <a:gd name="T49" fmla="*/ 20 h 28"/>
                <a:gd name="T50" fmla="*/ 26 w 27"/>
                <a:gd name="T51" fmla="*/ 20 h 28"/>
                <a:gd name="T52" fmla="*/ 26 w 27"/>
                <a:gd name="T53" fmla="*/ 19 h 28"/>
                <a:gd name="T54" fmla="*/ 27 w 27"/>
                <a:gd name="T55" fmla="*/ 17 h 28"/>
                <a:gd name="T56" fmla="*/ 25 w 27"/>
                <a:gd name="T57" fmla="*/ 17 h 28"/>
                <a:gd name="T58" fmla="*/ 25 w 27"/>
                <a:gd name="T59" fmla="*/ 16 h 28"/>
                <a:gd name="T60" fmla="*/ 25 w 27"/>
                <a:gd name="T61" fmla="*/ 15 h 28"/>
                <a:gd name="T62" fmla="*/ 25 w 27"/>
                <a:gd name="T63" fmla="*/ 14 h 28"/>
                <a:gd name="T64" fmla="*/ 24 w 27"/>
                <a:gd name="T65" fmla="*/ 13 h 28"/>
                <a:gd name="T66" fmla="*/ 23 w 27"/>
                <a:gd name="T67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" h="28">
                  <a:moveTo>
                    <a:pt x="23" y="12"/>
                  </a:moveTo>
                  <a:cubicBezTo>
                    <a:pt x="23" y="11"/>
                    <a:pt x="22" y="11"/>
                    <a:pt x="21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9"/>
                    <a:pt x="13" y="3"/>
                    <a:pt x="13" y="2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4" y="19"/>
                    <a:pt x="4" y="21"/>
                    <a:pt x="4" y="23"/>
                  </a:cubicBezTo>
                  <a:cubicBezTo>
                    <a:pt x="4" y="24"/>
                    <a:pt x="5" y="25"/>
                    <a:pt x="5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8"/>
                    <a:pt x="21" y="28"/>
                  </a:cubicBezTo>
                  <a:cubicBezTo>
                    <a:pt x="22" y="28"/>
                    <a:pt x="22" y="27"/>
                    <a:pt x="22" y="27"/>
                  </a:cubicBezTo>
                  <a:cubicBezTo>
                    <a:pt x="22" y="27"/>
                    <a:pt x="22" y="26"/>
                    <a:pt x="22" y="26"/>
                  </a:cubicBezTo>
                  <a:cubicBezTo>
                    <a:pt x="23" y="26"/>
                    <a:pt x="24" y="27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4" y="26"/>
                  </a:cubicBezTo>
                  <a:cubicBezTo>
                    <a:pt x="24" y="25"/>
                    <a:pt x="24" y="25"/>
                    <a:pt x="24" y="24"/>
                  </a:cubicBezTo>
                  <a:cubicBezTo>
                    <a:pt x="25" y="24"/>
                    <a:pt x="25" y="23"/>
                    <a:pt x="25" y="23"/>
                  </a:cubicBezTo>
                  <a:cubicBezTo>
                    <a:pt x="25" y="23"/>
                    <a:pt x="24" y="23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8"/>
                    <a:pt x="27" y="18"/>
                    <a:pt x="27" y="17"/>
                  </a:cubicBezTo>
                  <a:cubicBezTo>
                    <a:pt x="27" y="17"/>
                    <a:pt x="27" y="16"/>
                    <a:pt x="25" y="17"/>
                  </a:cubicBezTo>
                  <a:cubicBezTo>
                    <a:pt x="25" y="17"/>
                    <a:pt x="25" y="17"/>
                    <a:pt x="25" y="16"/>
                  </a:cubicBezTo>
                  <a:cubicBezTo>
                    <a:pt x="25" y="16"/>
                    <a:pt x="25" y="15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5" y="14"/>
                    <a:pt x="24" y="14"/>
                    <a:pt x="24" y="13"/>
                  </a:cubicBezTo>
                  <a:cubicBezTo>
                    <a:pt x="23" y="13"/>
                    <a:pt x="23" y="12"/>
                    <a:pt x="23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25">
              <a:extLst>
                <a:ext uri="{FF2B5EF4-FFF2-40B4-BE49-F238E27FC236}">
                  <a16:creationId xmlns:a16="http://schemas.microsoft.com/office/drawing/2014/main" id="{8A275969-A217-4100-AC09-026E9D244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68475" y="1071563"/>
              <a:ext cx="101600" cy="93663"/>
            </a:xfrm>
            <a:custGeom>
              <a:avLst/>
              <a:gdLst>
                <a:gd name="T0" fmla="*/ 25 w 28"/>
                <a:gd name="T1" fmla="*/ 17 h 26"/>
                <a:gd name="T2" fmla="*/ 24 w 28"/>
                <a:gd name="T3" fmla="*/ 14 h 26"/>
                <a:gd name="T4" fmla="*/ 14 w 28"/>
                <a:gd name="T5" fmla="*/ 13 h 26"/>
                <a:gd name="T6" fmla="*/ 15 w 28"/>
                <a:gd name="T7" fmla="*/ 11 h 26"/>
                <a:gd name="T8" fmla="*/ 16 w 28"/>
                <a:gd name="T9" fmla="*/ 8 h 26"/>
                <a:gd name="T10" fmla="*/ 18 w 28"/>
                <a:gd name="T11" fmla="*/ 5 h 26"/>
                <a:gd name="T12" fmla="*/ 17 w 28"/>
                <a:gd name="T13" fmla="*/ 3 h 26"/>
                <a:gd name="T14" fmla="*/ 17 w 28"/>
                <a:gd name="T15" fmla="*/ 0 h 26"/>
                <a:gd name="T16" fmla="*/ 0 w 28"/>
                <a:gd name="T17" fmla="*/ 6 h 26"/>
                <a:gd name="T18" fmla="*/ 2 w 28"/>
                <a:gd name="T19" fmla="*/ 9 h 26"/>
                <a:gd name="T20" fmla="*/ 3 w 28"/>
                <a:gd name="T21" fmla="*/ 13 h 26"/>
                <a:gd name="T22" fmla="*/ 3 w 28"/>
                <a:gd name="T23" fmla="*/ 17 h 26"/>
                <a:gd name="T24" fmla="*/ 3 w 28"/>
                <a:gd name="T25" fmla="*/ 20 h 26"/>
                <a:gd name="T26" fmla="*/ 2 w 28"/>
                <a:gd name="T27" fmla="*/ 22 h 26"/>
                <a:gd name="T28" fmla="*/ 4 w 28"/>
                <a:gd name="T29" fmla="*/ 21 h 26"/>
                <a:gd name="T30" fmla="*/ 5 w 28"/>
                <a:gd name="T31" fmla="*/ 20 h 26"/>
                <a:gd name="T32" fmla="*/ 6 w 28"/>
                <a:gd name="T33" fmla="*/ 20 h 26"/>
                <a:gd name="T34" fmla="*/ 6 w 28"/>
                <a:gd name="T35" fmla="*/ 21 h 26"/>
                <a:gd name="T36" fmla="*/ 7 w 28"/>
                <a:gd name="T37" fmla="*/ 22 h 26"/>
                <a:gd name="T38" fmla="*/ 10 w 28"/>
                <a:gd name="T39" fmla="*/ 22 h 26"/>
                <a:gd name="T40" fmla="*/ 12 w 28"/>
                <a:gd name="T41" fmla="*/ 22 h 26"/>
                <a:gd name="T42" fmla="*/ 12 w 28"/>
                <a:gd name="T43" fmla="*/ 22 h 26"/>
                <a:gd name="T44" fmla="*/ 12 w 28"/>
                <a:gd name="T45" fmla="*/ 20 h 26"/>
                <a:gd name="T46" fmla="*/ 14 w 28"/>
                <a:gd name="T47" fmla="*/ 21 h 26"/>
                <a:gd name="T48" fmla="*/ 15 w 28"/>
                <a:gd name="T49" fmla="*/ 22 h 26"/>
                <a:gd name="T50" fmla="*/ 16 w 28"/>
                <a:gd name="T51" fmla="*/ 22 h 26"/>
                <a:gd name="T52" fmla="*/ 17 w 28"/>
                <a:gd name="T53" fmla="*/ 22 h 26"/>
                <a:gd name="T54" fmla="*/ 16 w 28"/>
                <a:gd name="T55" fmla="*/ 24 h 26"/>
                <a:gd name="T56" fmla="*/ 18 w 28"/>
                <a:gd name="T57" fmla="*/ 24 h 26"/>
                <a:gd name="T58" fmla="*/ 20 w 28"/>
                <a:gd name="T59" fmla="*/ 25 h 26"/>
                <a:gd name="T60" fmla="*/ 20 w 28"/>
                <a:gd name="T61" fmla="*/ 23 h 26"/>
                <a:gd name="T62" fmla="*/ 22 w 28"/>
                <a:gd name="T63" fmla="*/ 24 h 26"/>
                <a:gd name="T64" fmla="*/ 22 w 28"/>
                <a:gd name="T65" fmla="*/ 25 h 26"/>
                <a:gd name="T66" fmla="*/ 23 w 28"/>
                <a:gd name="T67" fmla="*/ 25 h 26"/>
                <a:gd name="T68" fmla="*/ 23 w 28"/>
                <a:gd name="T69" fmla="*/ 23 h 26"/>
                <a:gd name="T70" fmla="*/ 25 w 28"/>
                <a:gd name="T71" fmla="*/ 23 h 26"/>
                <a:gd name="T72" fmla="*/ 25 w 28"/>
                <a:gd name="T73" fmla="*/ 24 h 26"/>
                <a:gd name="T74" fmla="*/ 26 w 28"/>
                <a:gd name="T75" fmla="*/ 26 h 26"/>
                <a:gd name="T76" fmla="*/ 26 w 28"/>
                <a:gd name="T77" fmla="*/ 26 h 26"/>
                <a:gd name="T78" fmla="*/ 27 w 28"/>
                <a:gd name="T79" fmla="*/ 26 h 26"/>
                <a:gd name="T80" fmla="*/ 27 w 28"/>
                <a:gd name="T81" fmla="*/ 25 h 26"/>
                <a:gd name="T82" fmla="*/ 27 w 28"/>
                <a:gd name="T83" fmla="*/ 24 h 26"/>
                <a:gd name="T84" fmla="*/ 28 w 28"/>
                <a:gd name="T85" fmla="*/ 24 h 26"/>
                <a:gd name="T86" fmla="*/ 26 w 28"/>
                <a:gd name="T87" fmla="*/ 23 h 26"/>
                <a:gd name="T88" fmla="*/ 26 w 28"/>
                <a:gd name="T89" fmla="*/ 22 h 26"/>
                <a:gd name="T90" fmla="*/ 26 w 28"/>
                <a:gd name="T91" fmla="*/ 21 h 26"/>
                <a:gd name="T92" fmla="*/ 26 w 28"/>
                <a:gd name="T93" fmla="*/ 21 h 26"/>
                <a:gd name="T94" fmla="*/ 27 w 28"/>
                <a:gd name="T95" fmla="*/ 21 h 26"/>
                <a:gd name="T96" fmla="*/ 27 w 28"/>
                <a:gd name="T97" fmla="*/ 19 h 26"/>
                <a:gd name="T98" fmla="*/ 26 w 28"/>
                <a:gd name="T99" fmla="*/ 20 h 26"/>
                <a:gd name="T100" fmla="*/ 25 w 28"/>
                <a:gd name="T101" fmla="*/ 20 h 26"/>
                <a:gd name="T102" fmla="*/ 24 w 28"/>
                <a:gd name="T103" fmla="*/ 20 h 26"/>
                <a:gd name="T104" fmla="*/ 24 w 28"/>
                <a:gd name="T105" fmla="*/ 19 h 26"/>
                <a:gd name="T106" fmla="*/ 26 w 28"/>
                <a:gd name="T107" fmla="*/ 19 h 26"/>
                <a:gd name="T108" fmla="*/ 23 w 28"/>
                <a:gd name="T109" fmla="*/ 19 h 26"/>
                <a:gd name="T110" fmla="*/ 20 w 28"/>
                <a:gd name="T111" fmla="*/ 19 h 26"/>
                <a:gd name="T112" fmla="*/ 20 w 28"/>
                <a:gd name="T113" fmla="*/ 18 h 26"/>
                <a:gd name="T114" fmla="*/ 21 w 28"/>
                <a:gd name="T115" fmla="*/ 17 h 26"/>
                <a:gd name="T116" fmla="*/ 24 w 28"/>
                <a:gd name="T117" fmla="*/ 17 h 26"/>
                <a:gd name="T118" fmla="*/ 25 w 28"/>
                <a:gd name="T11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" h="26">
                  <a:moveTo>
                    <a:pt x="25" y="17"/>
                  </a:moveTo>
                  <a:cubicBezTo>
                    <a:pt x="25" y="17"/>
                    <a:pt x="25" y="17"/>
                    <a:pt x="25" y="17"/>
                  </a:cubicBezTo>
                  <a:cubicBezTo>
                    <a:pt x="25" y="16"/>
                    <a:pt x="25" y="16"/>
                    <a:pt x="24" y="16"/>
                  </a:cubicBezTo>
                  <a:cubicBezTo>
                    <a:pt x="24" y="15"/>
                    <a:pt x="24" y="15"/>
                    <a:pt x="24" y="14"/>
                  </a:cubicBezTo>
                  <a:cubicBezTo>
                    <a:pt x="24" y="14"/>
                    <a:pt x="24" y="13"/>
                    <a:pt x="24" y="13"/>
                  </a:cubicBezTo>
                  <a:cubicBezTo>
                    <a:pt x="24" y="13"/>
                    <a:pt x="14" y="14"/>
                    <a:pt x="14" y="13"/>
                  </a:cubicBezTo>
                  <a:cubicBezTo>
                    <a:pt x="14" y="13"/>
                    <a:pt x="15" y="13"/>
                    <a:pt x="15" y="12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7" y="8"/>
                    <a:pt x="17" y="7"/>
                    <a:pt x="17" y="6"/>
                  </a:cubicBezTo>
                  <a:cubicBezTo>
                    <a:pt x="17" y="6"/>
                    <a:pt x="18" y="5"/>
                    <a:pt x="18" y="5"/>
                  </a:cubicBezTo>
                  <a:cubicBezTo>
                    <a:pt x="18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7" y="0"/>
                    <a:pt x="17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10"/>
                    <a:pt x="2" y="11"/>
                  </a:cubicBezTo>
                  <a:cubicBezTo>
                    <a:pt x="2" y="12"/>
                    <a:pt x="2" y="12"/>
                    <a:pt x="3" y="13"/>
                  </a:cubicBezTo>
                  <a:cubicBezTo>
                    <a:pt x="3" y="13"/>
                    <a:pt x="4" y="13"/>
                    <a:pt x="3" y="14"/>
                  </a:cubicBezTo>
                  <a:cubicBezTo>
                    <a:pt x="3" y="15"/>
                    <a:pt x="3" y="16"/>
                    <a:pt x="3" y="17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2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6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5" y="21"/>
                    <a:pt x="5" y="21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10" y="22"/>
                  </a:cubicBezTo>
                  <a:cubicBezTo>
                    <a:pt x="11" y="23"/>
                    <a:pt x="11" y="23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2"/>
                  </a:cubicBezTo>
                  <a:cubicBezTo>
                    <a:pt x="12" y="22"/>
                    <a:pt x="11" y="21"/>
                    <a:pt x="11" y="21"/>
                  </a:cubicBezTo>
                  <a:cubicBezTo>
                    <a:pt x="11" y="21"/>
                    <a:pt x="12" y="20"/>
                    <a:pt x="12" y="20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21"/>
                    <a:pt x="15" y="22"/>
                    <a:pt x="15" y="22"/>
                  </a:cubicBezTo>
                  <a:cubicBezTo>
                    <a:pt x="15" y="22"/>
                    <a:pt x="14" y="22"/>
                    <a:pt x="15" y="22"/>
                  </a:cubicBezTo>
                  <a:cubicBezTo>
                    <a:pt x="15" y="23"/>
                    <a:pt x="16" y="22"/>
                    <a:pt x="16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2"/>
                  </a:cubicBezTo>
                  <a:cubicBezTo>
                    <a:pt x="16" y="22"/>
                    <a:pt x="16" y="23"/>
                    <a:pt x="17" y="23"/>
                  </a:cubicBezTo>
                  <a:cubicBezTo>
                    <a:pt x="17" y="23"/>
                    <a:pt x="16" y="24"/>
                    <a:pt x="16" y="24"/>
                  </a:cubicBezTo>
                  <a:cubicBezTo>
                    <a:pt x="16" y="24"/>
                    <a:pt x="16" y="25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19" y="25"/>
                    <a:pt x="20" y="25"/>
                  </a:cubicBezTo>
                  <a:cubicBezTo>
                    <a:pt x="20" y="26"/>
                    <a:pt x="21" y="25"/>
                    <a:pt x="21" y="25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1" y="23"/>
                    <a:pt x="21" y="24"/>
                    <a:pt x="21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4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4" y="23"/>
                    <a:pt x="24" y="23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5"/>
                    <a:pt x="25" y="25"/>
                  </a:cubicBezTo>
                  <a:cubicBezTo>
                    <a:pt x="25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6"/>
                    <a:pt x="26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8" y="26"/>
                    <a:pt x="28" y="25"/>
                  </a:cubicBezTo>
                  <a:cubicBezTo>
                    <a:pt x="28" y="24"/>
                    <a:pt x="27" y="25"/>
                    <a:pt x="27" y="25"/>
                  </a:cubicBezTo>
                  <a:cubicBezTo>
                    <a:pt x="27" y="25"/>
                    <a:pt x="27" y="25"/>
                    <a:pt x="26" y="24"/>
                  </a:cubicBezTo>
                  <a:cubicBezTo>
                    <a:pt x="26" y="24"/>
                    <a:pt x="26" y="24"/>
                    <a:pt x="27" y="24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3"/>
                    <a:pt x="26" y="23"/>
                  </a:cubicBezTo>
                  <a:cubicBezTo>
                    <a:pt x="26" y="23"/>
                    <a:pt x="25" y="23"/>
                    <a:pt x="25" y="22"/>
                  </a:cubicBezTo>
                  <a:cubicBezTo>
                    <a:pt x="25" y="22"/>
                    <a:pt x="25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1"/>
                    <a:pt x="26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1"/>
                    <a:pt x="27" y="21"/>
                  </a:cubicBezTo>
                  <a:cubicBezTo>
                    <a:pt x="26" y="21"/>
                    <a:pt x="26" y="20"/>
                    <a:pt x="26" y="20"/>
                  </a:cubicBezTo>
                  <a:cubicBezTo>
                    <a:pt x="26" y="20"/>
                    <a:pt x="27" y="20"/>
                    <a:pt x="27" y="19"/>
                  </a:cubicBezTo>
                  <a:cubicBezTo>
                    <a:pt x="27" y="19"/>
                    <a:pt x="27" y="19"/>
                    <a:pt x="26" y="19"/>
                  </a:cubicBezTo>
                  <a:cubicBezTo>
                    <a:pt x="26" y="19"/>
                    <a:pt x="26" y="19"/>
                    <a:pt x="26" y="20"/>
                  </a:cubicBezTo>
                  <a:cubicBezTo>
                    <a:pt x="26" y="20"/>
                    <a:pt x="25" y="21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4" y="20"/>
                    <a:pt x="24" y="21"/>
                    <a:pt x="24" y="20"/>
                  </a:cubicBezTo>
                  <a:cubicBezTo>
                    <a:pt x="24" y="20"/>
                    <a:pt x="24" y="19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6" y="19"/>
                    <a:pt x="26" y="19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3" y="19"/>
                    <a:pt x="23" y="19"/>
                  </a:cubicBezTo>
                  <a:cubicBezTo>
                    <a:pt x="22" y="19"/>
                    <a:pt x="22" y="20"/>
                    <a:pt x="21" y="19"/>
                  </a:cubicBezTo>
                  <a:cubicBezTo>
                    <a:pt x="21" y="19"/>
                    <a:pt x="20" y="18"/>
                    <a:pt x="20" y="19"/>
                  </a:cubicBezTo>
                  <a:cubicBezTo>
                    <a:pt x="20" y="19"/>
                    <a:pt x="19" y="19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1" y="18"/>
                    <a:pt x="21" y="18"/>
                  </a:cubicBezTo>
                  <a:cubicBezTo>
                    <a:pt x="21" y="17"/>
                    <a:pt x="20" y="17"/>
                    <a:pt x="21" y="17"/>
                  </a:cubicBezTo>
                  <a:cubicBezTo>
                    <a:pt x="22" y="17"/>
                    <a:pt x="23" y="17"/>
                    <a:pt x="23" y="17"/>
                  </a:cubicBezTo>
                  <a:cubicBezTo>
                    <a:pt x="23" y="17"/>
                    <a:pt x="23" y="17"/>
                    <a:pt x="24" y="17"/>
                  </a:cubicBezTo>
                  <a:cubicBezTo>
                    <a:pt x="24" y="18"/>
                    <a:pt x="25" y="18"/>
                    <a:pt x="26" y="18"/>
                  </a:cubicBezTo>
                  <a:cubicBezTo>
                    <a:pt x="26" y="18"/>
                    <a:pt x="26" y="17"/>
                    <a:pt x="25" y="17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26">
              <a:extLst>
                <a:ext uri="{FF2B5EF4-FFF2-40B4-BE49-F238E27FC236}">
                  <a16:creationId xmlns:a16="http://schemas.microsoft.com/office/drawing/2014/main" id="{5C807583-8F4E-4906-B9FD-7576015DC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60512" y="1009651"/>
              <a:ext cx="93663" cy="65088"/>
            </a:xfrm>
            <a:custGeom>
              <a:avLst/>
              <a:gdLst>
                <a:gd name="T0" fmla="*/ 14 w 26"/>
                <a:gd name="T1" fmla="*/ 1 h 18"/>
                <a:gd name="T2" fmla="*/ 11 w 26"/>
                <a:gd name="T3" fmla="*/ 0 h 18"/>
                <a:gd name="T4" fmla="*/ 5 w 26"/>
                <a:gd name="T5" fmla="*/ 0 h 18"/>
                <a:gd name="T6" fmla="*/ 1 w 26"/>
                <a:gd name="T7" fmla="*/ 2 h 18"/>
                <a:gd name="T8" fmla="*/ 1 w 26"/>
                <a:gd name="T9" fmla="*/ 3 h 18"/>
                <a:gd name="T10" fmla="*/ 1 w 26"/>
                <a:gd name="T11" fmla="*/ 4 h 18"/>
                <a:gd name="T12" fmla="*/ 8 w 26"/>
                <a:gd name="T13" fmla="*/ 11 h 18"/>
                <a:gd name="T14" fmla="*/ 9 w 26"/>
                <a:gd name="T15" fmla="*/ 12 h 18"/>
                <a:gd name="T16" fmla="*/ 11 w 26"/>
                <a:gd name="T17" fmla="*/ 14 h 18"/>
                <a:gd name="T18" fmla="*/ 12 w 26"/>
                <a:gd name="T19" fmla="*/ 15 h 18"/>
                <a:gd name="T20" fmla="*/ 13 w 26"/>
                <a:gd name="T21" fmla="*/ 16 h 18"/>
                <a:gd name="T22" fmla="*/ 13 w 26"/>
                <a:gd name="T23" fmla="*/ 17 h 18"/>
                <a:gd name="T24" fmla="*/ 14 w 26"/>
                <a:gd name="T25" fmla="*/ 18 h 18"/>
                <a:gd name="T26" fmla="*/ 15 w 26"/>
                <a:gd name="T27" fmla="*/ 18 h 18"/>
                <a:gd name="T28" fmla="*/ 15 w 26"/>
                <a:gd name="T29" fmla="*/ 18 h 18"/>
                <a:gd name="T30" fmla="*/ 16 w 26"/>
                <a:gd name="T31" fmla="*/ 18 h 18"/>
                <a:gd name="T32" fmla="*/ 16 w 26"/>
                <a:gd name="T33" fmla="*/ 18 h 18"/>
                <a:gd name="T34" fmla="*/ 16 w 26"/>
                <a:gd name="T35" fmla="*/ 18 h 18"/>
                <a:gd name="T36" fmla="*/ 17 w 26"/>
                <a:gd name="T37" fmla="*/ 17 h 18"/>
                <a:gd name="T38" fmla="*/ 16 w 26"/>
                <a:gd name="T39" fmla="*/ 17 h 18"/>
                <a:gd name="T40" fmla="*/ 15 w 26"/>
                <a:gd name="T41" fmla="*/ 16 h 18"/>
                <a:gd name="T42" fmla="*/ 16 w 26"/>
                <a:gd name="T43" fmla="*/ 16 h 18"/>
                <a:gd name="T44" fmla="*/ 17 w 26"/>
                <a:gd name="T45" fmla="*/ 16 h 18"/>
                <a:gd name="T46" fmla="*/ 17 w 26"/>
                <a:gd name="T47" fmla="*/ 16 h 18"/>
                <a:gd name="T48" fmla="*/ 18 w 26"/>
                <a:gd name="T49" fmla="*/ 16 h 18"/>
                <a:gd name="T50" fmla="*/ 19 w 26"/>
                <a:gd name="T51" fmla="*/ 15 h 18"/>
                <a:gd name="T52" fmla="*/ 21 w 26"/>
                <a:gd name="T53" fmla="*/ 14 h 18"/>
                <a:gd name="T54" fmla="*/ 21 w 26"/>
                <a:gd name="T55" fmla="*/ 13 h 18"/>
                <a:gd name="T56" fmla="*/ 21 w 26"/>
                <a:gd name="T57" fmla="*/ 12 h 18"/>
                <a:gd name="T58" fmla="*/ 22 w 26"/>
                <a:gd name="T59" fmla="*/ 12 h 18"/>
                <a:gd name="T60" fmla="*/ 22 w 26"/>
                <a:gd name="T61" fmla="*/ 12 h 18"/>
                <a:gd name="T62" fmla="*/ 23 w 26"/>
                <a:gd name="T63" fmla="*/ 11 h 18"/>
                <a:gd name="T64" fmla="*/ 23 w 26"/>
                <a:gd name="T65" fmla="*/ 10 h 18"/>
                <a:gd name="T66" fmla="*/ 23 w 26"/>
                <a:gd name="T67" fmla="*/ 9 h 18"/>
                <a:gd name="T68" fmla="*/ 24 w 26"/>
                <a:gd name="T69" fmla="*/ 9 h 18"/>
                <a:gd name="T70" fmla="*/ 24 w 26"/>
                <a:gd name="T71" fmla="*/ 8 h 18"/>
                <a:gd name="T72" fmla="*/ 25 w 26"/>
                <a:gd name="T73" fmla="*/ 7 h 18"/>
                <a:gd name="T74" fmla="*/ 26 w 26"/>
                <a:gd name="T75" fmla="*/ 6 h 18"/>
                <a:gd name="T76" fmla="*/ 19 w 26"/>
                <a:gd name="T77" fmla="*/ 0 h 18"/>
                <a:gd name="T78" fmla="*/ 14 w 26"/>
                <a:gd name="T7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18">
                  <a:moveTo>
                    <a:pt x="14" y="1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1" y="4"/>
                  </a:cubicBezTo>
                  <a:cubicBezTo>
                    <a:pt x="1" y="5"/>
                    <a:pt x="8" y="11"/>
                    <a:pt x="8" y="11"/>
                  </a:cubicBezTo>
                  <a:cubicBezTo>
                    <a:pt x="8" y="11"/>
                    <a:pt x="8" y="12"/>
                    <a:pt x="9" y="12"/>
                  </a:cubicBezTo>
                  <a:cubicBezTo>
                    <a:pt x="10" y="13"/>
                    <a:pt x="11" y="13"/>
                    <a:pt x="11" y="14"/>
                  </a:cubicBezTo>
                  <a:cubicBezTo>
                    <a:pt x="11" y="14"/>
                    <a:pt x="11" y="15"/>
                    <a:pt x="12" y="15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3" y="16"/>
                    <a:pt x="13" y="17"/>
                    <a:pt x="13" y="17"/>
                  </a:cubicBezTo>
                  <a:cubicBezTo>
                    <a:pt x="13" y="17"/>
                    <a:pt x="13" y="17"/>
                    <a:pt x="14" y="18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7" y="18"/>
                    <a:pt x="17" y="17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5" y="17"/>
                    <a:pt x="15" y="16"/>
                    <a:pt x="15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6"/>
                    <a:pt x="19" y="16"/>
                    <a:pt x="19" y="15"/>
                  </a:cubicBezTo>
                  <a:cubicBezTo>
                    <a:pt x="20" y="14"/>
                    <a:pt x="20" y="14"/>
                    <a:pt x="21" y="14"/>
                  </a:cubicBezTo>
                  <a:cubicBezTo>
                    <a:pt x="21" y="14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1"/>
                    <a:pt x="22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1"/>
                    <a:pt x="22" y="11"/>
                    <a:pt x="23" y="11"/>
                  </a:cubicBezTo>
                  <a:cubicBezTo>
                    <a:pt x="23" y="11"/>
                    <a:pt x="23" y="10"/>
                    <a:pt x="23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4" y="9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4" y="8"/>
                    <a:pt x="24" y="8"/>
                    <a:pt x="25" y="7"/>
                  </a:cubicBezTo>
                  <a:cubicBezTo>
                    <a:pt x="25" y="7"/>
                    <a:pt x="26" y="6"/>
                    <a:pt x="26" y="6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4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27">
              <a:extLst>
                <a:ext uri="{FF2B5EF4-FFF2-40B4-BE49-F238E27FC236}">
                  <a16:creationId xmlns:a16="http://schemas.microsoft.com/office/drawing/2014/main" id="{BBA11DA2-0D9F-4AF4-A26E-CD02890C2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7675" y="1023938"/>
              <a:ext cx="65088" cy="112713"/>
            </a:xfrm>
            <a:custGeom>
              <a:avLst/>
              <a:gdLst>
                <a:gd name="T0" fmla="*/ 18 w 18"/>
                <a:gd name="T1" fmla="*/ 1 h 31"/>
                <a:gd name="T2" fmla="*/ 17 w 18"/>
                <a:gd name="T3" fmla="*/ 0 h 31"/>
                <a:gd name="T4" fmla="*/ 7 w 18"/>
                <a:gd name="T5" fmla="*/ 0 h 31"/>
                <a:gd name="T6" fmla="*/ 7 w 18"/>
                <a:gd name="T7" fmla="*/ 0 h 31"/>
                <a:gd name="T8" fmla="*/ 7 w 18"/>
                <a:gd name="T9" fmla="*/ 1 h 31"/>
                <a:gd name="T10" fmla="*/ 6 w 18"/>
                <a:gd name="T11" fmla="*/ 2 h 31"/>
                <a:gd name="T12" fmla="*/ 6 w 18"/>
                <a:gd name="T13" fmla="*/ 2 h 31"/>
                <a:gd name="T14" fmla="*/ 6 w 18"/>
                <a:gd name="T15" fmla="*/ 3 h 31"/>
                <a:gd name="T16" fmla="*/ 4 w 18"/>
                <a:gd name="T17" fmla="*/ 5 h 31"/>
                <a:gd name="T18" fmla="*/ 3 w 18"/>
                <a:gd name="T19" fmla="*/ 9 h 31"/>
                <a:gd name="T20" fmla="*/ 3 w 18"/>
                <a:gd name="T21" fmla="*/ 10 h 31"/>
                <a:gd name="T22" fmla="*/ 4 w 18"/>
                <a:gd name="T23" fmla="*/ 11 h 31"/>
                <a:gd name="T24" fmla="*/ 3 w 18"/>
                <a:gd name="T25" fmla="*/ 13 h 31"/>
                <a:gd name="T26" fmla="*/ 3 w 18"/>
                <a:gd name="T27" fmla="*/ 14 h 31"/>
                <a:gd name="T28" fmla="*/ 3 w 18"/>
                <a:gd name="T29" fmla="*/ 16 h 31"/>
                <a:gd name="T30" fmla="*/ 3 w 18"/>
                <a:gd name="T31" fmla="*/ 17 h 31"/>
                <a:gd name="T32" fmla="*/ 4 w 18"/>
                <a:gd name="T33" fmla="*/ 18 h 31"/>
                <a:gd name="T34" fmla="*/ 3 w 18"/>
                <a:gd name="T35" fmla="*/ 19 h 31"/>
                <a:gd name="T36" fmla="*/ 2 w 18"/>
                <a:gd name="T37" fmla="*/ 21 h 31"/>
                <a:gd name="T38" fmla="*/ 2 w 18"/>
                <a:gd name="T39" fmla="*/ 22 h 31"/>
                <a:gd name="T40" fmla="*/ 1 w 18"/>
                <a:gd name="T41" fmla="*/ 24 h 31"/>
                <a:gd name="T42" fmla="*/ 1 w 18"/>
                <a:gd name="T43" fmla="*/ 25 h 31"/>
                <a:gd name="T44" fmla="*/ 0 w 18"/>
                <a:gd name="T45" fmla="*/ 26 h 31"/>
                <a:gd name="T46" fmla="*/ 10 w 18"/>
                <a:gd name="T47" fmla="*/ 26 h 31"/>
                <a:gd name="T48" fmla="*/ 10 w 18"/>
                <a:gd name="T49" fmla="*/ 27 h 31"/>
                <a:gd name="T50" fmla="*/ 10 w 18"/>
                <a:gd name="T51" fmla="*/ 29 h 31"/>
                <a:gd name="T52" fmla="*/ 11 w 18"/>
                <a:gd name="T53" fmla="*/ 30 h 31"/>
                <a:gd name="T54" fmla="*/ 11 w 18"/>
                <a:gd name="T55" fmla="*/ 30 h 31"/>
                <a:gd name="T56" fmla="*/ 12 w 18"/>
                <a:gd name="T57" fmla="*/ 31 h 31"/>
                <a:gd name="T58" fmla="*/ 13 w 18"/>
                <a:gd name="T59" fmla="*/ 31 h 31"/>
                <a:gd name="T60" fmla="*/ 14 w 18"/>
                <a:gd name="T61" fmla="*/ 30 h 31"/>
                <a:gd name="T62" fmla="*/ 15 w 18"/>
                <a:gd name="T63" fmla="*/ 30 h 31"/>
                <a:gd name="T64" fmla="*/ 16 w 18"/>
                <a:gd name="T65" fmla="*/ 30 h 31"/>
                <a:gd name="T66" fmla="*/ 18 w 18"/>
                <a:gd name="T67" fmla="*/ 30 h 31"/>
                <a:gd name="T68" fmla="*/ 17 w 18"/>
                <a:gd name="T69" fmla="*/ 21 h 31"/>
                <a:gd name="T70" fmla="*/ 18 w 18"/>
                <a:gd name="T7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1">
                  <a:moveTo>
                    <a:pt x="18" y="1"/>
                  </a:moveTo>
                  <a:cubicBezTo>
                    <a:pt x="18" y="1"/>
                    <a:pt x="17" y="1"/>
                    <a:pt x="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5"/>
                    <a:pt x="4" y="5"/>
                  </a:cubicBezTo>
                  <a:cubicBezTo>
                    <a:pt x="4" y="6"/>
                    <a:pt x="3" y="7"/>
                    <a:pt x="3" y="9"/>
                  </a:cubicBezTo>
                  <a:cubicBezTo>
                    <a:pt x="3" y="10"/>
                    <a:pt x="4" y="10"/>
                    <a:pt x="3" y="10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4" y="18"/>
                    <a:pt x="3" y="19"/>
                    <a:pt x="3" y="19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6"/>
                    <a:pt x="0" y="26"/>
                    <a:pt x="0" y="26"/>
                  </a:cubicBezTo>
                  <a:cubicBezTo>
                    <a:pt x="0" y="27"/>
                    <a:pt x="10" y="26"/>
                    <a:pt x="10" y="26"/>
                  </a:cubicBezTo>
                  <a:cubicBezTo>
                    <a:pt x="10" y="26"/>
                    <a:pt x="10" y="27"/>
                    <a:pt x="10" y="27"/>
                  </a:cubicBezTo>
                  <a:cubicBezTo>
                    <a:pt x="10" y="28"/>
                    <a:pt x="10" y="28"/>
                    <a:pt x="10" y="29"/>
                  </a:cubicBezTo>
                  <a:cubicBezTo>
                    <a:pt x="11" y="29"/>
                    <a:pt x="11" y="29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30"/>
                    <a:pt x="12" y="31"/>
                    <a:pt x="12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1"/>
                    <a:pt x="13" y="30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0"/>
                    <a:pt x="17" y="30"/>
                    <a:pt x="18" y="30"/>
                  </a:cubicBezTo>
                  <a:cubicBezTo>
                    <a:pt x="17" y="21"/>
                    <a:pt x="17" y="21"/>
                    <a:pt x="17" y="21"/>
                  </a:cubicBezTo>
                  <a:lnTo>
                    <a:pt x="18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28">
              <a:extLst>
                <a:ext uri="{FF2B5EF4-FFF2-40B4-BE49-F238E27FC236}">
                  <a16:creationId xmlns:a16="http://schemas.microsoft.com/office/drawing/2014/main" id="{DD468DAE-AD5F-4ACE-86E4-90F42C47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3461" y="784226"/>
              <a:ext cx="152400" cy="254000"/>
            </a:xfrm>
            <a:custGeom>
              <a:avLst/>
              <a:gdLst>
                <a:gd name="T0" fmla="*/ 39 w 42"/>
                <a:gd name="T1" fmla="*/ 69 h 70"/>
                <a:gd name="T2" fmla="*/ 39 w 42"/>
                <a:gd name="T3" fmla="*/ 64 h 70"/>
                <a:gd name="T4" fmla="*/ 40 w 42"/>
                <a:gd name="T5" fmla="*/ 62 h 70"/>
                <a:gd name="T6" fmla="*/ 41 w 42"/>
                <a:gd name="T7" fmla="*/ 59 h 70"/>
                <a:gd name="T8" fmla="*/ 41 w 42"/>
                <a:gd name="T9" fmla="*/ 56 h 70"/>
                <a:gd name="T10" fmla="*/ 20 w 42"/>
                <a:gd name="T11" fmla="*/ 24 h 70"/>
                <a:gd name="T12" fmla="*/ 21 w 42"/>
                <a:gd name="T13" fmla="*/ 22 h 70"/>
                <a:gd name="T14" fmla="*/ 25 w 42"/>
                <a:gd name="T15" fmla="*/ 5 h 70"/>
                <a:gd name="T16" fmla="*/ 5 w 42"/>
                <a:gd name="T17" fmla="*/ 0 h 70"/>
                <a:gd name="T18" fmla="*/ 5 w 42"/>
                <a:gd name="T19" fmla="*/ 1 h 70"/>
                <a:gd name="T20" fmla="*/ 5 w 42"/>
                <a:gd name="T21" fmla="*/ 3 h 70"/>
                <a:gd name="T22" fmla="*/ 4 w 42"/>
                <a:gd name="T23" fmla="*/ 4 h 70"/>
                <a:gd name="T24" fmla="*/ 3 w 42"/>
                <a:gd name="T25" fmla="*/ 7 h 70"/>
                <a:gd name="T26" fmla="*/ 1 w 42"/>
                <a:gd name="T27" fmla="*/ 9 h 70"/>
                <a:gd name="T28" fmla="*/ 2 w 42"/>
                <a:gd name="T29" fmla="*/ 11 h 70"/>
                <a:gd name="T30" fmla="*/ 2 w 42"/>
                <a:gd name="T31" fmla="*/ 12 h 70"/>
                <a:gd name="T32" fmla="*/ 2 w 42"/>
                <a:gd name="T33" fmla="*/ 15 h 70"/>
                <a:gd name="T34" fmla="*/ 2 w 42"/>
                <a:gd name="T35" fmla="*/ 17 h 70"/>
                <a:gd name="T36" fmla="*/ 1 w 42"/>
                <a:gd name="T37" fmla="*/ 18 h 70"/>
                <a:gd name="T38" fmla="*/ 0 w 42"/>
                <a:gd name="T39" fmla="*/ 19 h 70"/>
                <a:gd name="T40" fmla="*/ 1 w 42"/>
                <a:gd name="T41" fmla="*/ 20 h 70"/>
                <a:gd name="T42" fmla="*/ 2 w 42"/>
                <a:gd name="T43" fmla="*/ 20 h 70"/>
                <a:gd name="T44" fmla="*/ 3 w 42"/>
                <a:gd name="T45" fmla="*/ 22 h 70"/>
                <a:gd name="T46" fmla="*/ 3 w 42"/>
                <a:gd name="T47" fmla="*/ 23 h 70"/>
                <a:gd name="T48" fmla="*/ 3 w 42"/>
                <a:gd name="T49" fmla="*/ 24 h 70"/>
                <a:gd name="T50" fmla="*/ 3 w 42"/>
                <a:gd name="T51" fmla="*/ 26 h 70"/>
                <a:gd name="T52" fmla="*/ 4 w 42"/>
                <a:gd name="T53" fmla="*/ 26 h 70"/>
                <a:gd name="T54" fmla="*/ 6 w 42"/>
                <a:gd name="T55" fmla="*/ 26 h 70"/>
                <a:gd name="T56" fmla="*/ 9 w 42"/>
                <a:gd name="T57" fmla="*/ 26 h 70"/>
                <a:gd name="T58" fmla="*/ 9 w 42"/>
                <a:gd name="T59" fmla="*/ 27 h 70"/>
                <a:gd name="T60" fmla="*/ 6 w 42"/>
                <a:gd name="T61" fmla="*/ 26 h 70"/>
                <a:gd name="T62" fmla="*/ 6 w 42"/>
                <a:gd name="T63" fmla="*/ 27 h 70"/>
                <a:gd name="T64" fmla="*/ 7 w 42"/>
                <a:gd name="T65" fmla="*/ 30 h 70"/>
                <a:gd name="T66" fmla="*/ 6 w 42"/>
                <a:gd name="T67" fmla="*/ 31 h 70"/>
                <a:gd name="T68" fmla="*/ 6 w 42"/>
                <a:gd name="T69" fmla="*/ 30 h 70"/>
                <a:gd name="T70" fmla="*/ 5 w 42"/>
                <a:gd name="T71" fmla="*/ 28 h 70"/>
                <a:gd name="T72" fmla="*/ 4 w 42"/>
                <a:gd name="T73" fmla="*/ 30 h 70"/>
                <a:gd name="T74" fmla="*/ 4 w 42"/>
                <a:gd name="T75" fmla="*/ 33 h 70"/>
                <a:gd name="T76" fmla="*/ 4 w 42"/>
                <a:gd name="T77" fmla="*/ 35 h 70"/>
                <a:gd name="T78" fmla="*/ 5 w 42"/>
                <a:gd name="T79" fmla="*/ 37 h 70"/>
                <a:gd name="T80" fmla="*/ 6 w 42"/>
                <a:gd name="T81" fmla="*/ 40 h 70"/>
                <a:gd name="T82" fmla="*/ 7 w 42"/>
                <a:gd name="T83" fmla="*/ 42 h 70"/>
                <a:gd name="T84" fmla="*/ 8 w 42"/>
                <a:gd name="T85" fmla="*/ 44 h 70"/>
                <a:gd name="T86" fmla="*/ 9 w 42"/>
                <a:gd name="T87" fmla="*/ 45 h 70"/>
                <a:gd name="T88" fmla="*/ 9 w 42"/>
                <a:gd name="T89" fmla="*/ 48 h 70"/>
                <a:gd name="T90" fmla="*/ 8 w 42"/>
                <a:gd name="T91" fmla="*/ 50 h 70"/>
                <a:gd name="T92" fmla="*/ 10 w 42"/>
                <a:gd name="T93" fmla="*/ 52 h 70"/>
                <a:gd name="T94" fmla="*/ 12 w 42"/>
                <a:gd name="T95" fmla="*/ 53 h 70"/>
                <a:gd name="T96" fmla="*/ 14 w 42"/>
                <a:gd name="T97" fmla="*/ 54 h 70"/>
                <a:gd name="T98" fmla="*/ 16 w 42"/>
                <a:gd name="T99" fmla="*/ 55 h 70"/>
                <a:gd name="T100" fmla="*/ 17 w 42"/>
                <a:gd name="T101" fmla="*/ 56 h 70"/>
                <a:gd name="T102" fmla="*/ 19 w 42"/>
                <a:gd name="T103" fmla="*/ 58 h 70"/>
                <a:gd name="T104" fmla="*/ 19 w 42"/>
                <a:gd name="T105" fmla="*/ 59 h 70"/>
                <a:gd name="T106" fmla="*/ 20 w 42"/>
                <a:gd name="T107" fmla="*/ 60 h 70"/>
                <a:gd name="T108" fmla="*/ 22 w 42"/>
                <a:gd name="T109" fmla="*/ 60 h 70"/>
                <a:gd name="T110" fmla="*/ 22 w 42"/>
                <a:gd name="T111" fmla="*/ 62 h 70"/>
                <a:gd name="T112" fmla="*/ 24 w 42"/>
                <a:gd name="T113" fmla="*/ 65 h 70"/>
                <a:gd name="T114" fmla="*/ 23 w 42"/>
                <a:gd name="T115" fmla="*/ 67 h 70"/>
                <a:gd name="T116" fmla="*/ 24 w 42"/>
                <a:gd name="T117" fmla="*/ 67 h 70"/>
                <a:gd name="T118" fmla="*/ 24 w 42"/>
                <a:gd name="T119" fmla="*/ 68 h 70"/>
                <a:gd name="T120" fmla="*/ 27 w 42"/>
                <a:gd name="T121" fmla="*/ 69 h 70"/>
                <a:gd name="T122" fmla="*/ 37 w 42"/>
                <a:gd name="T12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" h="70">
                  <a:moveTo>
                    <a:pt x="38" y="69"/>
                  </a:moveTo>
                  <a:cubicBezTo>
                    <a:pt x="39" y="70"/>
                    <a:pt x="39" y="69"/>
                    <a:pt x="39" y="69"/>
                  </a:cubicBezTo>
                  <a:cubicBezTo>
                    <a:pt x="39" y="69"/>
                    <a:pt x="38" y="68"/>
                    <a:pt x="38" y="67"/>
                  </a:cubicBezTo>
                  <a:cubicBezTo>
                    <a:pt x="37" y="66"/>
                    <a:pt x="39" y="64"/>
                    <a:pt x="39" y="64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40" y="63"/>
                    <a:pt x="40" y="62"/>
                  </a:cubicBezTo>
                  <a:cubicBezTo>
                    <a:pt x="40" y="62"/>
                    <a:pt x="40" y="61"/>
                    <a:pt x="41" y="61"/>
                  </a:cubicBezTo>
                  <a:cubicBezTo>
                    <a:pt x="42" y="60"/>
                    <a:pt x="42" y="59"/>
                    <a:pt x="41" y="59"/>
                  </a:cubicBezTo>
                  <a:cubicBezTo>
                    <a:pt x="41" y="59"/>
                    <a:pt x="41" y="59"/>
                    <a:pt x="41" y="58"/>
                  </a:cubicBezTo>
                  <a:cubicBezTo>
                    <a:pt x="40" y="57"/>
                    <a:pt x="41" y="57"/>
                    <a:pt x="41" y="56"/>
                  </a:cubicBezTo>
                  <a:cubicBezTo>
                    <a:pt x="41" y="56"/>
                    <a:pt x="40" y="55"/>
                    <a:pt x="40" y="55"/>
                  </a:cubicBezTo>
                  <a:cubicBezTo>
                    <a:pt x="40" y="55"/>
                    <a:pt x="19" y="24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1" y="22"/>
                    <a:pt x="21" y="22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6"/>
                    <a:pt x="4" y="6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7"/>
                    <a:pt x="2" y="7"/>
                    <a:pt x="2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2" y="17"/>
                    <a:pt x="2" y="17"/>
                  </a:cubicBezTo>
                  <a:cubicBezTo>
                    <a:pt x="2" y="17"/>
                    <a:pt x="1" y="17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1" y="20"/>
                    <a:pt x="1" y="20"/>
                  </a:cubicBezTo>
                  <a:cubicBezTo>
                    <a:pt x="1" y="20"/>
                    <a:pt x="1" y="19"/>
                    <a:pt x="1" y="19"/>
                  </a:cubicBezTo>
                  <a:cubicBezTo>
                    <a:pt x="1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4" y="24"/>
                    <a:pt x="4" y="24"/>
                  </a:cubicBezTo>
                  <a:cubicBezTo>
                    <a:pt x="4" y="24"/>
                    <a:pt x="3" y="24"/>
                    <a:pt x="3" y="24"/>
                  </a:cubicBezTo>
                  <a:cubicBezTo>
                    <a:pt x="2" y="25"/>
                    <a:pt x="2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5" y="27"/>
                  </a:cubicBezTo>
                  <a:cubicBezTo>
                    <a:pt x="5" y="27"/>
                    <a:pt x="5" y="27"/>
                    <a:pt x="6" y="26"/>
                  </a:cubicBezTo>
                  <a:cubicBezTo>
                    <a:pt x="6" y="26"/>
                    <a:pt x="6" y="25"/>
                    <a:pt x="7" y="26"/>
                  </a:cubicBezTo>
                  <a:cubicBezTo>
                    <a:pt x="7" y="26"/>
                    <a:pt x="8" y="26"/>
                    <a:pt x="9" y="26"/>
                  </a:cubicBezTo>
                  <a:cubicBezTo>
                    <a:pt x="9" y="26"/>
                    <a:pt x="11" y="25"/>
                    <a:pt x="10" y="26"/>
                  </a:cubicBezTo>
                  <a:cubicBezTo>
                    <a:pt x="10" y="27"/>
                    <a:pt x="10" y="27"/>
                    <a:pt x="9" y="27"/>
                  </a:cubicBezTo>
                  <a:cubicBezTo>
                    <a:pt x="9" y="27"/>
                    <a:pt x="9" y="26"/>
                    <a:pt x="8" y="26"/>
                  </a:cubicBezTo>
                  <a:cubicBezTo>
                    <a:pt x="7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7" y="29"/>
                    <a:pt x="7" y="30"/>
                  </a:cubicBezTo>
                  <a:cubicBezTo>
                    <a:pt x="7" y="30"/>
                    <a:pt x="7" y="31"/>
                    <a:pt x="7" y="31"/>
                  </a:cubicBezTo>
                  <a:cubicBezTo>
                    <a:pt x="7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29"/>
                    <a:pt x="6" y="28"/>
                    <a:pt x="6" y="28"/>
                  </a:cubicBezTo>
                  <a:cubicBezTo>
                    <a:pt x="6" y="28"/>
                    <a:pt x="5" y="28"/>
                    <a:pt x="5" y="28"/>
                  </a:cubicBezTo>
                  <a:cubicBezTo>
                    <a:pt x="5" y="28"/>
                    <a:pt x="4" y="28"/>
                    <a:pt x="4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1"/>
                    <a:pt x="4" y="31"/>
                    <a:pt x="4" y="32"/>
                  </a:cubicBezTo>
                  <a:cubicBezTo>
                    <a:pt x="4" y="32"/>
                    <a:pt x="4" y="32"/>
                    <a:pt x="4" y="33"/>
                  </a:cubicBezTo>
                  <a:cubicBezTo>
                    <a:pt x="4" y="33"/>
                    <a:pt x="4" y="34"/>
                    <a:pt x="4" y="34"/>
                  </a:cubicBezTo>
                  <a:cubicBezTo>
                    <a:pt x="4" y="34"/>
                    <a:pt x="4" y="35"/>
                    <a:pt x="4" y="35"/>
                  </a:cubicBezTo>
                  <a:cubicBezTo>
                    <a:pt x="4" y="35"/>
                    <a:pt x="5" y="35"/>
                    <a:pt x="5" y="36"/>
                  </a:cubicBezTo>
                  <a:cubicBezTo>
                    <a:pt x="5" y="36"/>
                    <a:pt x="5" y="36"/>
                    <a:pt x="5" y="37"/>
                  </a:cubicBezTo>
                  <a:cubicBezTo>
                    <a:pt x="5" y="37"/>
                    <a:pt x="5" y="38"/>
                    <a:pt x="5" y="38"/>
                  </a:cubicBezTo>
                  <a:cubicBezTo>
                    <a:pt x="6" y="39"/>
                    <a:pt x="6" y="39"/>
                    <a:pt x="6" y="40"/>
                  </a:cubicBezTo>
                  <a:cubicBezTo>
                    <a:pt x="6" y="40"/>
                    <a:pt x="7" y="41"/>
                    <a:pt x="7" y="41"/>
                  </a:cubicBezTo>
                  <a:cubicBezTo>
                    <a:pt x="7" y="41"/>
                    <a:pt x="7" y="42"/>
                    <a:pt x="7" y="42"/>
                  </a:cubicBezTo>
                  <a:cubicBezTo>
                    <a:pt x="8" y="42"/>
                    <a:pt x="8" y="43"/>
                    <a:pt x="8" y="43"/>
                  </a:cubicBezTo>
                  <a:cubicBezTo>
                    <a:pt x="8" y="43"/>
                    <a:pt x="8" y="43"/>
                    <a:pt x="8" y="44"/>
                  </a:cubicBezTo>
                  <a:cubicBezTo>
                    <a:pt x="8" y="44"/>
                    <a:pt x="9" y="44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6"/>
                    <a:pt x="8" y="46"/>
                    <a:pt x="9" y="46"/>
                  </a:cubicBezTo>
                  <a:cubicBezTo>
                    <a:pt x="9" y="46"/>
                    <a:pt x="9" y="47"/>
                    <a:pt x="9" y="48"/>
                  </a:cubicBezTo>
                  <a:cubicBezTo>
                    <a:pt x="9" y="48"/>
                    <a:pt x="9" y="48"/>
                    <a:pt x="9" y="49"/>
                  </a:cubicBezTo>
                  <a:cubicBezTo>
                    <a:pt x="9" y="49"/>
                    <a:pt x="8" y="50"/>
                    <a:pt x="8" y="50"/>
                  </a:cubicBezTo>
                  <a:cubicBezTo>
                    <a:pt x="8" y="50"/>
                    <a:pt x="8" y="51"/>
                    <a:pt x="9" y="51"/>
                  </a:cubicBezTo>
                  <a:cubicBezTo>
                    <a:pt x="9" y="51"/>
                    <a:pt x="9" y="52"/>
                    <a:pt x="10" y="52"/>
                  </a:cubicBezTo>
                  <a:cubicBezTo>
                    <a:pt x="10" y="52"/>
                    <a:pt x="11" y="52"/>
                    <a:pt x="11" y="52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4" y="53"/>
                    <a:pt x="14" y="54"/>
                    <a:pt x="14" y="54"/>
                  </a:cubicBezTo>
                  <a:cubicBezTo>
                    <a:pt x="14" y="54"/>
                    <a:pt x="14" y="54"/>
                    <a:pt x="15" y="54"/>
                  </a:cubicBezTo>
                  <a:cubicBezTo>
                    <a:pt x="15" y="54"/>
                    <a:pt x="15" y="54"/>
                    <a:pt x="16" y="55"/>
                  </a:cubicBezTo>
                  <a:cubicBezTo>
                    <a:pt x="16" y="55"/>
                    <a:pt x="16" y="56"/>
                    <a:pt x="16" y="56"/>
                  </a:cubicBezTo>
                  <a:cubicBezTo>
                    <a:pt x="16" y="56"/>
                    <a:pt x="16" y="56"/>
                    <a:pt x="17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7"/>
                    <a:pt x="19" y="57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9"/>
                    <a:pt x="19" y="59"/>
                  </a:cubicBezTo>
                  <a:cubicBezTo>
                    <a:pt x="19" y="59"/>
                    <a:pt x="18" y="60"/>
                    <a:pt x="19" y="60"/>
                  </a:cubicBezTo>
                  <a:cubicBezTo>
                    <a:pt x="19" y="60"/>
                    <a:pt x="19" y="60"/>
                    <a:pt x="20" y="60"/>
                  </a:cubicBezTo>
                  <a:cubicBezTo>
                    <a:pt x="20" y="59"/>
                    <a:pt x="20" y="59"/>
                    <a:pt x="21" y="60"/>
                  </a:cubicBezTo>
                  <a:cubicBezTo>
                    <a:pt x="21" y="60"/>
                    <a:pt x="21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1"/>
                    <a:pt x="22" y="62"/>
                    <a:pt x="22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4" y="64"/>
                    <a:pt x="24" y="65"/>
                  </a:cubicBezTo>
                  <a:cubicBezTo>
                    <a:pt x="24" y="66"/>
                    <a:pt x="23" y="66"/>
                    <a:pt x="23" y="66"/>
                  </a:cubicBezTo>
                  <a:cubicBezTo>
                    <a:pt x="23" y="66"/>
                    <a:pt x="23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4" y="67"/>
                    <a:pt x="24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69"/>
                    <a:pt x="37" y="69"/>
                    <a:pt x="37" y="70"/>
                  </a:cubicBezTo>
                  <a:cubicBezTo>
                    <a:pt x="38" y="70"/>
                    <a:pt x="38" y="69"/>
                    <a:pt x="38" y="6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29">
              <a:extLst>
                <a:ext uri="{FF2B5EF4-FFF2-40B4-BE49-F238E27FC236}">
                  <a16:creationId xmlns:a16="http://schemas.microsoft.com/office/drawing/2014/main" id="{CD3DE1DA-3105-490D-931E-B26EF0008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3286" y="944563"/>
              <a:ext cx="131763" cy="144463"/>
            </a:xfrm>
            <a:custGeom>
              <a:avLst/>
              <a:gdLst>
                <a:gd name="T0" fmla="*/ 10 w 36"/>
                <a:gd name="T1" fmla="*/ 0 h 40"/>
                <a:gd name="T2" fmla="*/ 9 w 36"/>
                <a:gd name="T3" fmla="*/ 5 h 40"/>
                <a:gd name="T4" fmla="*/ 8 w 36"/>
                <a:gd name="T5" fmla="*/ 4 h 40"/>
                <a:gd name="T6" fmla="*/ 7 w 36"/>
                <a:gd name="T7" fmla="*/ 4 h 40"/>
                <a:gd name="T8" fmla="*/ 5 w 36"/>
                <a:gd name="T9" fmla="*/ 5 h 40"/>
                <a:gd name="T10" fmla="*/ 5 w 36"/>
                <a:gd name="T11" fmla="*/ 7 h 40"/>
                <a:gd name="T12" fmla="*/ 4 w 36"/>
                <a:gd name="T13" fmla="*/ 8 h 40"/>
                <a:gd name="T14" fmla="*/ 5 w 36"/>
                <a:gd name="T15" fmla="*/ 11 h 40"/>
                <a:gd name="T16" fmla="*/ 4 w 36"/>
                <a:gd name="T17" fmla="*/ 11 h 40"/>
                <a:gd name="T18" fmla="*/ 5 w 36"/>
                <a:gd name="T19" fmla="*/ 12 h 40"/>
                <a:gd name="T20" fmla="*/ 5 w 36"/>
                <a:gd name="T21" fmla="*/ 14 h 40"/>
                <a:gd name="T22" fmla="*/ 5 w 36"/>
                <a:gd name="T23" fmla="*/ 15 h 40"/>
                <a:gd name="T24" fmla="*/ 5 w 36"/>
                <a:gd name="T25" fmla="*/ 17 h 40"/>
                <a:gd name="T26" fmla="*/ 4 w 36"/>
                <a:gd name="T27" fmla="*/ 18 h 40"/>
                <a:gd name="T28" fmla="*/ 3 w 36"/>
                <a:gd name="T29" fmla="*/ 19 h 40"/>
                <a:gd name="T30" fmla="*/ 3 w 36"/>
                <a:gd name="T31" fmla="*/ 20 h 40"/>
                <a:gd name="T32" fmla="*/ 2 w 36"/>
                <a:gd name="T33" fmla="*/ 23 h 40"/>
                <a:gd name="T34" fmla="*/ 3 w 36"/>
                <a:gd name="T35" fmla="*/ 25 h 40"/>
                <a:gd name="T36" fmla="*/ 2 w 36"/>
                <a:gd name="T37" fmla="*/ 25 h 40"/>
                <a:gd name="T38" fmla="*/ 1 w 36"/>
                <a:gd name="T39" fmla="*/ 26 h 40"/>
                <a:gd name="T40" fmla="*/ 0 w 36"/>
                <a:gd name="T41" fmla="*/ 27 h 40"/>
                <a:gd name="T42" fmla="*/ 20 w 36"/>
                <a:gd name="T43" fmla="*/ 38 h 40"/>
                <a:gd name="T44" fmla="*/ 31 w 36"/>
                <a:gd name="T45" fmla="*/ 40 h 40"/>
                <a:gd name="T46" fmla="*/ 36 w 36"/>
                <a:gd name="T47" fmla="*/ 4 h 40"/>
                <a:gd name="T48" fmla="*/ 10 w 36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40">
                  <a:moveTo>
                    <a:pt x="10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8" y="5"/>
                    <a:pt x="8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10"/>
                    <a:pt x="5" y="11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4" y="13"/>
                    <a:pt x="5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6"/>
                    <a:pt x="5" y="17"/>
                  </a:cubicBezTo>
                  <a:cubicBezTo>
                    <a:pt x="4" y="17"/>
                    <a:pt x="4" y="18"/>
                    <a:pt x="4" y="18"/>
                  </a:cubicBezTo>
                  <a:cubicBezTo>
                    <a:pt x="4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1" y="22"/>
                    <a:pt x="2" y="23"/>
                  </a:cubicBezTo>
                  <a:cubicBezTo>
                    <a:pt x="2" y="24"/>
                    <a:pt x="3" y="25"/>
                    <a:pt x="3" y="25"/>
                  </a:cubicBezTo>
                  <a:cubicBezTo>
                    <a:pt x="3" y="25"/>
                    <a:pt x="3" y="26"/>
                    <a:pt x="2" y="25"/>
                  </a:cubicBezTo>
                  <a:cubicBezTo>
                    <a:pt x="2" y="25"/>
                    <a:pt x="2" y="26"/>
                    <a:pt x="1" y="26"/>
                  </a:cubicBezTo>
                  <a:cubicBezTo>
                    <a:pt x="1" y="26"/>
                    <a:pt x="0" y="26"/>
                    <a:pt x="0" y="27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30">
              <a:extLst>
                <a:ext uri="{FF2B5EF4-FFF2-40B4-BE49-F238E27FC236}">
                  <a16:creationId xmlns:a16="http://schemas.microsoft.com/office/drawing/2014/main" id="{B3450E75-7395-4490-A2A8-9AB99E569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2950" y="984251"/>
              <a:ext cx="258763" cy="254000"/>
            </a:xfrm>
            <a:custGeom>
              <a:avLst/>
              <a:gdLst>
                <a:gd name="T0" fmla="*/ 65 w 71"/>
                <a:gd name="T1" fmla="*/ 21 h 70"/>
                <a:gd name="T2" fmla="*/ 62 w 71"/>
                <a:gd name="T3" fmla="*/ 19 h 70"/>
                <a:gd name="T4" fmla="*/ 58 w 71"/>
                <a:gd name="T5" fmla="*/ 20 h 70"/>
                <a:gd name="T6" fmla="*/ 56 w 71"/>
                <a:gd name="T7" fmla="*/ 20 h 70"/>
                <a:gd name="T8" fmla="*/ 54 w 71"/>
                <a:gd name="T9" fmla="*/ 19 h 70"/>
                <a:gd name="T10" fmla="*/ 52 w 71"/>
                <a:gd name="T11" fmla="*/ 20 h 70"/>
                <a:gd name="T12" fmla="*/ 50 w 71"/>
                <a:gd name="T13" fmla="*/ 19 h 70"/>
                <a:gd name="T14" fmla="*/ 48 w 71"/>
                <a:gd name="T15" fmla="*/ 20 h 70"/>
                <a:gd name="T16" fmla="*/ 46 w 71"/>
                <a:gd name="T17" fmla="*/ 17 h 70"/>
                <a:gd name="T18" fmla="*/ 45 w 71"/>
                <a:gd name="T19" fmla="*/ 18 h 70"/>
                <a:gd name="T20" fmla="*/ 43 w 71"/>
                <a:gd name="T21" fmla="*/ 17 h 70"/>
                <a:gd name="T22" fmla="*/ 40 w 71"/>
                <a:gd name="T23" fmla="*/ 16 h 70"/>
                <a:gd name="T24" fmla="*/ 37 w 71"/>
                <a:gd name="T25" fmla="*/ 14 h 70"/>
                <a:gd name="T26" fmla="*/ 21 w 71"/>
                <a:gd name="T27" fmla="*/ 0 h 70"/>
                <a:gd name="T28" fmla="*/ 0 w 71"/>
                <a:gd name="T29" fmla="*/ 28 h 70"/>
                <a:gd name="T30" fmla="*/ 2 w 71"/>
                <a:gd name="T31" fmla="*/ 31 h 70"/>
                <a:gd name="T32" fmla="*/ 6 w 71"/>
                <a:gd name="T33" fmla="*/ 35 h 70"/>
                <a:gd name="T34" fmla="*/ 9 w 71"/>
                <a:gd name="T35" fmla="*/ 40 h 70"/>
                <a:gd name="T36" fmla="*/ 12 w 71"/>
                <a:gd name="T37" fmla="*/ 46 h 70"/>
                <a:gd name="T38" fmla="*/ 15 w 71"/>
                <a:gd name="T39" fmla="*/ 47 h 70"/>
                <a:gd name="T40" fmla="*/ 19 w 71"/>
                <a:gd name="T41" fmla="*/ 44 h 70"/>
                <a:gd name="T42" fmla="*/ 23 w 71"/>
                <a:gd name="T43" fmla="*/ 44 h 70"/>
                <a:gd name="T44" fmla="*/ 27 w 71"/>
                <a:gd name="T45" fmla="*/ 45 h 70"/>
                <a:gd name="T46" fmla="*/ 30 w 71"/>
                <a:gd name="T47" fmla="*/ 48 h 70"/>
                <a:gd name="T48" fmla="*/ 34 w 71"/>
                <a:gd name="T49" fmla="*/ 54 h 70"/>
                <a:gd name="T50" fmla="*/ 37 w 71"/>
                <a:gd name="T51" fmla="*/ 59 h 70"/>
                <a:gd name="T52" fmla="*/ 39 w 71"/>
                <a:gd name="T53" fmla="*/ 64 h 70"/>
                <a:gd name="T54" fmla="*/ 42 w 71"/>
                <a:gd name="T55" fmla="*/ 68 h 70"/>
                <a:gd name="T56" fmla="*/ 48 w 71"/>
                <a:gd name="T57" fmla="*/ 69 h 70"/>
                <a:gd name="T58" fmla="*/ 50 w 71"/>
                <a:gd name="T59" fmla="*/ 67 h 70"/>
                <a:gd name="T60" fmla="*/ 50 w 71"/>
                <a:gd name="T61" fmla="*/ 59 h 70"/>
                <a:gd name="T62" fmla="*/ 50 w 71"/>
                <a:gd name="T63" fmla="*/ 67 h 70"/>
                <a:gd name="T64" fmla="*/ 48 w 71"/>
                <a:gd name="T65" fmla="*/ 62 h 70"/>
                <a:gd name="T66" fmla="*/ 47 w 71"/>
                <a:gd name="T67" fmla="*/ 61 h 70"/>
                <a:gd name="T68" fmla="*/ 49 w 71"/>
                <a:gd name="T69" fmla="*/ 59 h 70"/>
                <a:gd name="T70" fmla="*/ 50 w 71"/>
                <a:gd name="T71" fmla="*/ 57 h 70"/>
                <a:gd name="T72" fmla="*/ 52 w 71"/>
                <a:gd name="T73" fmla="*/ 54 h 70"/>
                <a:gd name="T74" fmla="*/ 51 w 71"/>
                <a:gd name="T75" fmla="*/ 57 h 70"/>
                <a:gd name="T76" fmla="*/ 54 w 71"/>
                <a:gd name="T77" fmla="*/ 54 h 70"/>
                <a:gd name="T78" fmla="*/ 55 w 71"/>
                <a:gd name="T79" fmla="*/ 51 h 70"/>
                <a:gd name="T80" fmla="*/ 55 w 71"/>
                <a:gd name="T81" fmla="*/ 54 h 70"/>
                <a:gd name="T82" fmla="*/ 57 w 71"/>
                <a:gd name="T83" fmla="*/ 53 h 70"/>
                <a:gd name="T84" fmla="*/ 59 w 71"/>
                <a:gd name="T85" fmla="*/ 51 h 70"/>
                <a:gd name="T86" fmla="*/ 62 w 71"/>
                <a:gd name="T87" fmla="*/ 50 h 70"/>
                <a:gd name="T88" fmla="*/ 63 w 71"/>
                <a:gd name="T89" fmla="*/ 49 h 70"/>
                <a:gd name="T90" fmla="*/ 64 w 71"/>
                <a:gd name="T91" fmla="*/ 45 h 70"/>
                <a:gd name="T92" fmla="*/ 64 w 71"/>
                <a:gd name="T93" fmla="*/ 47 h 70"/>
                <a:gd name="T94" fmla="*/ 68 w 71"/>
                <a:gd name="T95" fmla="*/ 46 h 70"/>
                <a:gd name="T96" fmla="*/ 70 w 71"/>
                <a:gd name="T97" fmla="*/ 44 h 70"/>
                <a:gd name="T98" fmla="*/ 70 w 71"/>
                <a:gd name="T99" fmla="*/ 38 h 70"/>
                <a:gd name="T100" fmla="*/ 68 w 71"/>
                <a:gd name="T101" fmla="*/ 32 h 70"/>
                <a:gd name="T102" fmla="*/ 67 w 71"/>
                <a:gd name="T103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" h="70">
                  <a:moveTo>
                    <a:pt x="67" y="21"/>
                  </a:move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5" y="21"/>
                    <a:pt x="65" y="21"/>
                    <a:pt x="64" y="21"/>
                  </a:cubicBezTo>
                  <a:cubicBezTo>
                    <a:pt x="64" y="20"/>
                    <a:pt x="63" y="20"/>
                    <a:pt x="63" y="20"/>
                  </a:cubicBezTo>
                  <a:cubicBezTo>
                    <a:pt x="63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1" y="19"/>
                  </a:cubicBezTo>
                  <a:cubicBezTo>
                    <a:pt x="61" y="19"/>
                    <a:pt x="60" y="19"/>
                    <a:pt x="60" y="19"/>
                  </a:cubicBezTo>
                  <a:cubicBezTo>
                    <a:pt x="59" y="19"/>
                    <a:pt x="60" y="20"/>
                    <a:pt x="59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8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19"/>
                    <a:pt x="52" y="19"/>
                    <a:pt x="51" y="19"/>
                  </a:cubicBezTo>
                  <a:cubicBezTo>
                    <a:pt x="51" y="19"/>
                    <a:pt x="51" y="19"/>
                    <a:pt x="51" y="20"/>
                  </a:cubicBezTo>
                  <a:cubicBezTo>
                    <a:pt x="51" y="20"/>
                    <a:pt x="50" y="20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20"/>
                    <a:pt x="48" y="20"/>
                  </a:cubicBezTo>
                  <a:cubicBezTo>
                    <a:pt x="48" y="20"/>
                    <a:pt x="47" y="19"/>
                    <a:pt x="47" y="19"/>
                  </a:cubicBezTo>
                  <a:cubicBezTo>
                    <a:pt x="47" y="19"/>
                    <a:pt x="47" y="19"/>
                    <a:pt x="47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9"/>
                    <a:pt x="45" y="19"/>
                  </a:cubicBezTo>
                  <a:cubicBezTo>
                    <a:pt x="45" y="19"/>
                    <a:pt x="45" y="19"/>
                    <a:pt x="45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8"/>
                    <a:pt x="44" y="18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41" y="16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0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7" y="15"/>
                    <a:pt x="37" y="14"/>
                  </a:cubicBezTo>
                  <a:cubicBezTo>
                    <a:pt x="37" y="14"/>
                    <a:pt x="37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2" y="31"/>
                    <a:pt x="3" y="32"/>
                    <a:pt x="4" y="32"/>
                  </a:cubicBezTo>
                  <a:cubicBezTo>
                    <a:pt x="4" y="33"/>
                    <a:pt x="4" y="33"/>
                    <a:pt x="4" y="34"/>
                  </a:cubicBezTo>
                  <a:cubicBezTo>
                    <a:pt x="5" y="34"/>
                    <a:pt x="5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6"/>
                    <a:pt x="6" y="36"/>
                    <a:pt x="7" y="36"/>
                  </a:cubicBezTo>
                  <a:cubicBezTo>
                    <a:pt x="7" y="36"/>
                    <a:pt x="8" y="37"/>
                    <a:pt x="8" y="37"/>
                  </a:cubicBezTo>
                  <a:cubicBezTo>
                    <a:pt x="8" y="38"/>
                    <a:pt x="8" y="40"/>
                    <a:pt x="9" y="40"/>
                  </a:cubicBezTo>
                  <a:cubicBezTo>
                    <a:pt x="9" y="41"/>
                    <a:pt x="9" y="42"/>
                    <a:pt x="9" y="42"/>
                  </a:cubicBezTo>
                  <a:cubicBezTo>
                    <a:pt x="9" y="43"/>
                    <a:pt x="9" y="43"/>
                    <a:pt x="10" y="43"/>
                  </a:cubicBezTo>
                  <a:cubicBezTo>
                    <a:pt x="10" y="43"/>
                    <a:pt x="10" y="44"/>
                    <a:pt x="10" y="44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3" y="46"/>
                    <a:pt x="14" y="46"/>
                  </a:cubicBezTo>
                  <a:cubicBezTo>
                    <a:pt x="14" y="46"/>
                    <a:pt x="14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6" y="49"/>
                    <a:pt x="17" y="48"/>
                  </a:cubicBezTo>
                  <a:cubicBezTo>
                    <a:pt x="17" y="48"/>
                    <a:pt x="17" y="47"/>
                    <a:pt x="18" y="47"/>
                  </a:cubicBezTo>
                  <a:cubicBezTo>
                    <a:pt x="18" y="47"/>
                    <a:pt x="19" y="46"/>
                    <a:pt x="19" y="45"/>
                  </a:cubicBezTo>
                  <a:cubicBezTo>
                    <a:pt x="19" y="45"/>
                    <a:pt x="19" y="44"/>
                    <a:pt x="19" y="44"/>
                  </a:cubicBezTo>
                  <a:cubicBezTo>
                    <a:pt x="20" y="44"/>
                    <a:pt x="20" y="43"/>
                    <a:pt x="20" y="43"/>
                  </a:cubicBezTo>
                  <a:cubicBezTo>
                    <a:pt x="20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3" y="43"/>
                    <a:pt x="23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5" y="44"/>
                    <a:pt x="25" y="44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6" y="44"/>
                    <a:pt x="26" y="44"/>
                    <a:pt x="27" y="45"/>
                  </a:cubicBezTo>
                  <a:cubicBezTo>
                    <a:pt x="27" y="45"/>
                    <a:pt x="28" y="45"/>
                    <a:pt x="28" y="45"/>
                  </a:cubicBezTo>
                  <a:cubicBezTo>
                    <a:pt x="28" y="45"/>
                    <a:pt x="29" y="45"/>
                    <a:pt x="29" y="46"/>
                  </a:cubicBezTo>
                  <a:cubicBezTo>
                    <a:pt x="29" y="46"/>
                    <a:pt x="30" y="47"/>
                    <a:pt x="30" y="47"/>
                  </a:cubicBezTo>
                  <a:cubicBezTo>
                    <a:pt x="31" y="48"/>
                    <a:pt x="31" y="48"/>
                    <a:pt x="30" y="48"/>
                  </a:cubicBezTo>
                  <a:cubicBezTo>
                    <a:pt x="30" y="48"/>
                    <a:pt x="32" y="49"/>
                    <a:pt x="32" y="50"/>
                  </a:cubicBezTo>
                  <a:cubicBezTo>
                    <a:pt x="32" y="50"/>
                    <a:pt x="32" y="50"/>
                    <a:pt x="32" y="51"/>
                  </a:cubicBezTo>
                  <a:cubicBezTo>
                    <a:pt x="32" y="51"/>
                    <a:pt x="33" y="52"/>
                    <a:pt x="33" y="53"/>
                  </a:cubicBezTo>
                  <a:cubicBezTo>
                    <a:pt x="33" y="53"/>
                    <a:pt x="33" y="53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5" y="56"/>
                    <a:pt x="35" y="56"/>
                  </a:cubicBezTo>
                  <a:cubicBezTo>
                    <a:pt x="35" y="56"/>
                    <a:pt x="35" y="57"/>
                    <a:pt x="36" y="57"/>
                  </a:cubicBezTo>
                  <a:cubicBezTo>
                    <a:pt x="36" y="58"/>
                    <a:pt x="37" y="58"/>
                    <a:pt x="37" y="59"/>
                  </a:cubicBezTo>
                  <a:cubicBezTo>
                    <a:pt x="37" y="60"/>
                    <a:pt x="37" y="60"/>
                    <a:pt x="37" y="61"/>
                  </a:cubicBezTo>
                  <a:cubicBezTo>
                    <a:pt x="38" y="61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4"/>
                    <a:pt x="39" y="64"/>
                  </a:cubicBezTo>
                  <a:cubicBezTo>
                    <a:pt x="39" y="64"/>
                    <a:pt x="40" y="64"/>
                    <a:pt x="40" y="65"/>
                  </a:cubicBezTo>
                  <a:cubicBezTo>
                    <a:pt x="40" y="66"/>
                    <a:pt x="40" y="66"/>
                    <a:pt x="41" y="67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2" y="67"/>
                    <a:pt x="43" y="68"/>
                    <a:pt x="43" y="68"/>
                  </a:cubicBezTo>
                  <a:cubicBezTo>
                    <a:pt x="43" y="68"/>
                    <a:pt x="43" y="68"/>
                    <a:pt x="44" y="68"/>
                  </a:cubicBezTo>
                  <a:cubicBezTo>
                    <a:pt x="44" y="68"/>
                    <a:pt x="47" y="68"/>
                    <a:pt x="47" y="68"/>
                  </a:cubicBezTo>
                  <a:cubicBezTo>
                    <a:pt x="47" y="68"/>
                    <a:pt x="48" y="68"/>
                    <a:pt x="48" y="69"/>
                  </a:cubicBezTo>
                  <a:cubicBezTo>
                    <a:pt x="48" y="69"/>
                    <a:pt x="49" y="70"/>
                    <a:pt x="49" y="70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7"/>
                    <a:pt x="50" y="67"/>
                  </a:cubicBezTo>
                  <a:cubicBezTo>
                    <a:pt x="50" y="66"/>
                    <a:pt x="50" y="66"/>
                    <a:pt x="50" y="65"/>
                  </a:cubicBezTo>
                  <a:cubicBezTo>
                    <a:pt x="50" y="65"/>
                    <a:pt x="49" y="64"/>
                    <a:pt x="50" y="62"/>
                  </a:cubicBezTo>
                  <a:cubicBezTo>
                    <a:pt x="50" y="61"/>
                    <a:pt x="50" y="60"/>
                    <a:pt x="50" y="60"/>
                  </a:cubicBezTo>
                  <a:cubicBezTo>
                    <a:pt x="51" y="59"/>
                    <a:pt x="50" y="59"/>
                    <a:pt x="50" y="59"/>
                  </a:cubicBezTo>
                  <a:cubicBezTo>
                    <a:pt x="49" y="60"/>
                    <a:pt x="49" y="61"/>
                    <a:pt x="49" y="62"/>
                  </a:cubicBezTo>
                  <a:cubicBezTo>
                    <a:pt x="49" y="64"/>
                    <a:pt x="49" y="64"/>
                    <a:pt x="49" y="65"/>
                  </a:cubicBezTo>
                  <a:cubicBezTo>
                    <a:pt x="49" y="66"/>
                    <a:pt x="50" y="67"/>
                    <a:pt x="50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49" y="66"/>
                    <a:pt x="49" y="66"/>
                  </a:cubicBezTo>
                  <a:cubicBezTo>
                    <a:pt x="49" y="66"/>
                    <a:pt x="49" y="66"/>
                    <a:pt x="49" y="65"/>
                  </a:cubicBezTo>
                  <a:cubicBezTo>
                    <a:pt x="49" y="65"/>
                    <a:pt x="49" y="64"/>
                    <a:pt x="49" y="64"/>
                  </a:cubicBezTo>
                  <a:cubicBezTo>
                    <a:pt x="48" y="63"/>
                    <a:pt x="48" y="63"/>
                    <a:pt x="48" y="62"/>
                  </a:cubicBezTo>
                  <a:cubicBezTo>
                    <a:pt x="48" y="62"/>
                    <a:pt x="48" y="61"/>
                    <a:pt x="47" y="61"/>
                  </a:cubicBezTo>
                  <a:cubicBezTo>
                    <a:pt x="47" y="61"/>
                    <a:pt x="47" y="61"/>
                    <a:pt x="47" y="60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59"/>
                    <a:pt x="48" y="59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9" y="62"/>
                    <a:pt x="49" y="61"/>
                  </a:cubicBezTo>
                  <a:cubicBezTo>
                    <a:pt x="49" y="61"/>
                    <a:pt x="49" y="60"/>
                    <a:pt x="49" y="59"/>
                  </a:cubicBezTo>
                  <a:cubicBezTo>
                    <a:pt x="50" y="58"/>
                    <a:pt x="50" y="57"/>
                    <a:pt x="49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9" y="57"/>
                  </a:cubicBezTo>
                  <a:cubicBezTo>
                    <a:pt x="49" y="57"/>
                    <a:pt x="50" y="57"/>
                    <a:pt x="50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57"/>
                    <a:pt x="51" y="57"/>
                    <a:pt x="51" y="55"/>
                  </a:cubicBezTo>
                  <a:cubicBezTo>
                    <a:pt x="51" y="55"/>
                    <a:pt x="51" y="55"/>
                    <a:pt x="52" y="55"/>
                  </a:cubicBezTo>
                  <a:cubicBezTo>
                    <a:pt x="52" y="55"/>
                    <a:pt x="52" y="55"/>
                    <a:pt x="52" y="54"/>
                  </a:cubicBezTo>
                  <a:cubicBezTo>
                    <a:pt x="53" y="54"/>
                    <a:pt x="53" y="53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2" y="55"/>
                    <a:pt x="52" y="56"/>
                  </a:cubicBezTo>
                  <a:cubicBezTo>
                    <a:pt x="52" y="56"/>
                    <a:pt x="51" y="56"/>
                    <a:pt x="51" y="57"/>
                  </a:cubicBezTo>
                  <a:cubicBezTo>
                    <a:pt x="51" y="57"/>
                    <a:pt x="51" y="57"/>
                    <a:pt x="52" y="57"/>
                  </a:cubicBezTo>
                  <a:cubicBezTo>
                    <a:pt x="52" y="57"/>
                    <a:pt x="52" y="56"/>
                    <a:pt x="52" y="56"/>
                  </a:cubicBezTo>
                  <a:cubicBezTo>
                    <a:pt x="53" y="55"/>
                    <a:pt x="54" y="55"/>
                    <a:pt x="54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54"/>
                    <a:pt x="54" y="54"/>
                    <a:pt x="54" y="53"/>
                  </a:cubicBezTo>
                  <a:cubicBezTo>
                    <a:pt x="54" y="53"/>
                    <a:pt x="53" y="52"/>
                    <a:pt x="53" y="52"/>
                  </a:cubicBezTo>
                  <a:cubicBezTo>
                    <a:pt x="54" y="51"/>
                    <a:pt x="54" y="52"/>
                    <a:pt x="54" y="52"/>
                  </a:cubicBezTo>
                  <a:cubicBezTo>
                    <a:pt x="55" y="52"/>
                    <a:pt x="54" y="51"/>
                    <a:pt x="55" y="51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5" y="52"/>
                    <a:pt x="56" y="51"/>
                    <a:pt x="56" y="51"/>
                  </a:cubicBezTo>
                  <a:cubicBezTo>
                    <a:pt x="56" y="52"/>
                    <a:pt x="55" y="52"/>
                    <a:pt x="55" y="52"/>
                  </a:cubicBezTo>
                  <a:cubicBezTo>
                    <a:pt x="55" y="53"/>
                    <a:pt x="54" y="53"/>
                    <a:pt x="55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54"/>
                    <a:pt x="58" y="52"/>
                    <a:pt x="58" y="52"/>
                  </a:cubicBezTo>
                  <a:cubicBezTo>
                    <a:pt x="58" y="52"/>
                    <a:pt x="58" y="52"/>
                    <a:pt x="57" y="52"/>
                  </a:cubicBezTo>
                  <a:cubicBezTo>
                    <a:pt x="57" y="52"/>
                    <a:pt x="57" y="53"/>
                    <a:pt x="57" y="53"/>
                  </a:cubicBezTo>
                  <a:cubicBezTo>
                    <a:pt x="57" y="53"/>
                    <a:pt x="56" y="53"/>
                    <a:pt x="56" y="52"/>
                  </a:cubicBezTo>
                  <a:cubicBezTo>
                    <a:pt x="56" y="52"/>
                    <a:pt x="57" y="52"/>
                    <a:pt x="58" y="52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8" y="52"/>
                    <a:pt x="59" y="52"/>
                    <a:pt x="59" y="51"/>
                  </a:cubicBezTo>
                  <a:cubicBezTo>
                    <a:pt x="59" y="51"/>
                    <a:pt x="59" y="51"/>
                    <a:pt x="60" y="51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1" y="51"/>
                    <a:pt x="62" y="50"/>
                    <a:pt x="62" y="50"/>
                  </a:cubicBezTo>
                  <a:cubicBezTo>
                    <a:pt x="62" y="50"/>
                    <a:pt x="63" y="50"/>
                    <a:pt x="63" y="49"/>
                  </a:cubicBezTo>
                  <a:cubicBezTo>
                    <a:pt x="63" y="49"/>
                    <a:pt x="63" y="50"/>
                    <a:pt x="64" y="50"/>
                  </a:cubicBezTo>
                  <a:cubicBezTo>
                    <a:pt x="64" y="49"/>
                    <a:pt x="64" y="49"/>
                    <a:pt x="64" y="48"/>
                  </a:cubicBezTo>
                  <a:cubicBezTo>
                    <a:pt x="64" y="48"/>
                    <a:pt x="63" y="49"/>
                    <a:pt x="63" y="49"/>
                  </a:cubicBezTo>
                  <a:cubicBezTo>
                    <a:pt x="63" y="49"/>
                    <a:pt x="63" y="49"/>
                    <a:pt x="63" y="48"/>
                  </a:cubicBezTo>
                  <a:cubicBezTo>
                    <a:pt x="63" y="48"/>
                    <a:pt x="63" y="47"/>
                    <a:pt x="63" y="46"/>
                  </a:cubicBezTo>
                  <a:cubicBezTo>
                    <a:pt x="62" y="46"/>
                    <a:pt x="63" y="46"/>
                    <a:pt x="63" y="46"/>
                  </a:cubicBezTo>
                  <a:cubicBezTo>
                    <a:pt x="63" y="46"/>
                    <a:pt x="64" y="45"/>
                    <a:pt x="64" y="45"/>
                  </a:cubicBezTo>
                  <a:cubicBezTo>
                    <a:pt x="64" y="45"/>
                    <a:pt x="65" y="45"/>
                    <a:pt x="65" y="45"/>
                  </a:cubicBezTo>
                  <a:cubicBezTo>
                    <a:pt x="64" y="46"/>
                    <a:pt x="64" y="46"/>
                    <a:pt x="6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5" y="47"/>
                    <a:pt x="64" y="47"/>
                  </a:cubicBezTo>
                  <a:cubicBezTo>
                    <a:pt x="64" y="47"/>
                    <a:pt x="64" y="48"/>
                    <a:pt x="64" y="48"/>
                  </a:cubicBezTo>
                  <a:cubicBezTo>
                    <a:pt x="65" y="48"/>
                    <a:pt x="66" y="47"/>
                    <a:pt x="66" y="47"/>
                  </a:cubicBezTo>
                  <a:cubicBezTo>
                    <a:pt x="66" y="47"/>
                    <a:pt x="66" y="46"/>
                    <a:pt x="67" y="46"/>
                  </a:cubicBezTo>
                  <a:cubicBezTo>
                    <a:pt x="67" y="46"/>
                    <a:pt x="68" y="46"/>
                    <a:pt x="68" y="46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69" y="45"/>
                    <a:pt x="69" y="45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3"/>
                  </a:cubicBezTo>
                  <a:cubicBezTo>
                    <a:pt x="70" y="43"/>
                    <a:pt x="70" y="42"/>
                    <a:pt x="70" y="41"/>
                  </a:cubicBezTo>
                  <a:cubicBezTo>
                    <a:pt x="70" y="40"/>
                    <a:pt x="70" y="39"/>
                    <a:pt x="70" y="38"/>
                  </a:cubicBezTo>
                  <a:cubicBezTo>
                    <a:pt x="71" y="37"/>
                    <a:pt x="70" y="37"/>
                    <a:pt x="70" y="37"/>
                  </a:cubicBezTo>
                  <a:cubicBezTo>
                    <a:pt x="69" y="36"/>
                    <a:pt x="69" y="36"/>
                    <a:pt x="69" y="35"/>
                  </a:cubicBezTo>
                  <a:cubicBezTo>
                    <a:pt x="69" y="34"/>
                    <a:pt x="69" y="33"/>
                    <a:pt x="69" y="33"/>
                  </a:cubicBezTo>
                  <a:cubicBezTo>
                    <a:pt x="69" y="33"/>
                    <a:pt x="68" y="33"/>
                    <a:pt x="68" y="32"/>
                  </a:cubicBezTo>
                  <a:cubicBezTo>
                    <a:pt x="68" y="31"/>
                    <a:pt x="67" y="30"/>
                    <a:pt x="67" y="3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67" y="22"/>
                    <a:pt x="67" y="22"/>
                    <a:pt x="67" y="22"/>
                  </a:cubicBezTo>
                  <a:lnTo>
                    <a:pt x="67" y="2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31">
              <a:extLst>
                <a:ext uri="{FF2B5EF4-FFF2-40B4-BE49-F238E27FC236}">
                  <a16:creationId xmlns:a16="http://schemas.microsoft.com/office/drawing/2014/main" id="{A34152F0-1A17-4467-A5AD-F8E997555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7" y="958851"/>
              <a:ext cx="127000" cy="133350"/>
            </a:xfrm>
            <a:custGeom>
              <a:avLst/>
              <a:gdLst>
                <a:gd name="T0" fmla="*/ 13 w 35"/>
                <a:gd name="T1" fmla="*/ 34 h 37"/>
                <a:gd name="T2" fmla="*/ 32 w 35"/>
                <a:gd name="T3" fmla="*/ 36 h 37"/>
                <a:gd name="T4" fmla="*/ 35 w 35"/>
                <a:gd name="T5" fmla="*/ 4 h 37"/>
                <a:gd name="T6" fmla="*/ 34 w 35"/>
                <a:gd name="T7" fmla="*/ 4 h 37"/>
                <a:gd name="T8" fmla="*/ 5 w 35"/>
                <a:gd name="T9" fmla="*/ 0 h 37"/>
                <a:gd name="T10" fmla="*/ 0 w 35"/>
                <a:gd name="T11" fmla="*/ 36 h 37"/>
                <a:gd name="T12" fmla="*/ 4 w 35"/>
                <a:gd name="T13" fmla="*/ 37 h 37"/>
                <a:gd name="T14" fmla="*/ 4 w 35"/>
                <a:gd name="T15" fmla="*/ 34 h 37"/>
                <a:gd name="T16" fmla="*/ 13 w 35"/>
                <a:gd name="T17" fmla="*/ 35 h 37"/>
                <a:gd name="T18" fmla="*/ 13 w 35"/>
                <a:gd name="T19" fmla="*/ 35 h 37"/>
                <a:gd name="T20" fmla="*/ 13 w 35"/>
                <a:gd name="T21" fmla="*/ 35 h 37"/>
                <a:gd name="T22" fmla="*/ 13 w 35"/>
                <a:gd name="T23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7">
                  <a:moveTo>
                    <a:pt x="13" y="34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2" y="3"/>
                    <a:pt x="6" y="1"/>
                    <a:pt x="5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13" y="34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32">
              <a:extLst>
                <a:ext uri="{FF2B5EF4-FFF2-40B4-BE49-F238E27FC236}">
                  <a16:creationId xmlns:a16="http://schemas.microsoft.com/office/drawing/2014/main" id="{EAE50C0E-59B0-44E5-9000-D578C2989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6750" y="973138"/>
              <a:ext cx="165100" cy="87313"/>
            </a:xfrm>
            <a:custGeom>
              <a:avLst/>
              <a:gdLst>
                <a:gd name="T0" fmla="*/ 15 w 45"/>
                <a:gd name="T1" fmla="*/ 5 h 24"/>
                <a:gd name="T2" fmla="*/ 15 w 45"/>
                <a:gd name="T3" fmla="*/ 17 h 24"/>
                <a:gd name="T4" fmla="*/ 18 w 45"/>
                <a:gd name="T5" fmla="*/ 18 h 24"/>
                <a:gd name="T6" fmla="*/ 19 w 45"/>
                <a:gd name="T7" fmla="*/ 18 h 24"/>
                <a:gd name="T8" fmla="*/ 22 w 45"/>
                <a:gd name="T9" fmla="*/ 20 h 24"/>
                <a:gd name="T10" fmla="*/ 22 w 45"/>
                <a:gd name="T11" fmla="*/ 20 h 24"/>
                <a:gd name="T12" fmla="*/ 24 w 45"/>
                <a:gd name="T13" fmla="*/ 21 h 24"/>
                <a:gd name="T14" fmla="*/ 24 w 45"/>
                <a:gd name="T15" fmla="*/ 21 h 24"/>
                <a:gd name="T16" fmla="*/ 24 w 45"/>
                <a:gd name="T17" fmla="*/ 22 h 24"/>
                <a:gd name="T18" fmla="*/ 24 w 45"/>
                <a:gd name="T19" fmla="*/ 21 h 24"/>
                <a:gd name="T20" fmla="*/ 26 w 45"/>
                <a:gd name="T21" fmla="*/ 21 h 24"/>
                <a:gd name="T22" fmla="*/ 27 w 45"/>
                <a:gd name="T23" fmla="*/ 23 h 24"/>
                <a:gd name="T24" fmla="*/ 29 w 45"/>
                <a:gd name="T25" fmla="*/ 22 h 24"/>
                <a:gd name="T26" fmla="*/ 30 w 45"/>
                <a:gd name="T27" fmla="*/ 23 h 24"/>
                <a:gd name="T28" fmla="*/ 31 w 45"/>
                <a:gd name="T29" fmla="*/ 22 h 24"/>
                <a:gd name="T30" fmla="*/ 32 w 45"/>
                <a:gd name="T31" fmla="*/ 22 h 24"/>
                <a:gd name="T32" fmla="*/ 32 w 45"/>
                <a:gd name="T33" fmla="*/ 22 h 24"/>
                <a:gd name="T34" fmla="*/ 32 w 45"/>
                <a:gd name="T35" fmla="*/ 22 h 24"/>
                <a:gd name="T36" fmla="*/ 34 w 45"/>
                <a:gd name="T37" fmla="*/ 22 h 24"/>
                <a:gd name="T38" fmla="*/ 34 w 45"/>
                <a:gd name="T39" fmla="*/ 22 h 24"/>
                <a:gd name="T40" fmla="*/ 35 w 45"/>
                <a:gd name="T41" fmla="*/ 23 h 24"/>
                <a:gd name="T42" fmla="*/ 36 w 45"/>
                <a:gd name="T43" fmla="*/ 23 h 24"/>
                <a:gd name="T44" fmla="*/ 39 w 45"/>
                <a:gd name="T45" fmla="*/ 22 h 24"/>
                <a:gd name="T46" fmla="*/ 39 w 45"/>
                <a:gd name="T47" fmla="*/ 22 h 24"/>
                <a:gd name="T48" fmla="*/ 41 w 45"/>
                <a:gd name="T49" fmla="*/ 22 h 24"/>
                <a:gd name="T50" fmla="*/ 42 w 45"/>
                <a:gd name="T51" fmla="*/ 23 h 24"/>
                <a:gd name="T52" fmla="*/ 43 w 45"/>
                <a:gd name="T53" fmla="*/ 24 h 24"/>
                <a:gd name="T54" fmla="*/ 44 w 45"/>
                <a:gd name="T55" fmla="*/ 24 h 24"/>
                <a:gd name="T56" fmla="*/ 45 w 45"/>
                <a:gd name="T57" fmla="*/ 24 h 24"/>
                <a:gd name="T58" fmla="*/ 44 w 45"/>
                <a:gd name="T59" fmla="*/ 2 h 24"/>
                <a:gd name="T60" fmla="*/ 6 w 45"/>
                <a:gd name="T61" fmla="*/ 1 h 24"/>
                <a:gd name="T62" fmla="*/ 1 w 45"/>
                <a:gd name="T6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" h="24">
                  <a:moveTo>
                    <a:pt x="0" y="3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9"/>
                    <a:pt x="20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2"/>
                    <a:pt x="24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5" y="20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7" y="23"/>
                    <a:pt x="27" y="23"/>
                  </a:cubicBezTo>
                  <a:cubicBezTo>
                    <a:pt x="28" y="23"/>
                    <a:pt x="28" y="22"/>
                    <a:pt x="28" y="22"/>
                  </a:cubicBezTo>
                  <a:cubicBezTo>
                    <a:pt x="28" y="22"/>
                    <a:pt x="29" y="22"/>
                    <a:pt x="29" y="22"/>
                  </a:cubicBezTo>
                  <a:cubicBezTo>
                    <a:pt x="29" y="22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2" y="23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1"/>
                    <a:pt x="32" y="21"/>
                    <a:pt x="32" y="22"/>
                  </a:cubicBezTo>
                  <a:cubicBezTo>
                    <a:pt x="33" y="22"/>
                    <a:pt x="33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6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3"/>
                    <a:pt x="38" y="23"/>
                    <a:pt x="38" y="23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3" y="23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33">
              <a:extLst>
                <a:ext uri="{FF2B5EF4-FFF2-40B4-BE49-F238E27FC236}">
                  <a16:creationId xmlns:a16="http://schemas.microsoft.com/office/drawing/2014/main" id="{76A4B886-DD3F-4171-8E03-EA16F7015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76412" y="990601"/>
              <a:ext cx="95250" cy="84138"/>
            </a:xfrm>
            <a:custGeom>
              <a:avLst/>
              <a:gdLst>
                <a:gd name="T0" fmla="*/ 26 w 26"/>
                <a:gd name="T1" fmla="*/ 4 h 23"/>
                <a:gd name="T2" fmla="*/ 26 w 26"/>
                <a:gd name="T3" fmla="*/ 3 h 23"/>
                <a:gd name="T4" fmla="*/ 25 w 26"/>
                <a:gd name="T5" fmla="*/ 2 h 23"/>
                <a:gd name="T6" fmla="*/ 25 w 26"/>
                <a:gd name="T7" fmla="*/ 2 h 23"/>
                <a:gd name="T8" fmla="*/ 23 w 26"/>
                <a:gd name="T9" fmla="*/ 2 h 23"/>
                <a:gd name="T10" fmla="*/ 23 w 26"/>
                <a:gd name="T11" fmla="*/ 1 h 23"/>
                <a:gd name="T12" fmla="*/ 23 w 26"/>
                <a:gd name="T13" fmla="*/ 0 h 23"/>
                <a:gd name="T14" fmla="*/ 23 w 26"/>
                <a:gd name="T15" fmla="*/ 0 h 23"/>
                <a:gd name="T16" fmla="*/ 0 w 26"/>
                <a:gd name="T17" fmla="*/ 1 h 23"/>
                <a:gd name="T18" fmla="*/ 0 w 26"/>
                <a:gd name="T19" fmla="*/ 12 h 23"/>
                <a:gd name="T20" fmla="*/ 1 w 26"/>
                <a:gd name="T21" fmla="*/ 19 h 23"/>
                <a:gd name="T22" fmla="*/ 1 w 26"/>
                <a:gd name="T23" fmla="*/ 19 h 23"/>
                <a:gd name="T24" fmla="*/ 1 w 26"/>
                <a:gd name="T25" fmla="*/ 19 h 23"/>
                <a:gd name="T26" fmla="*/ 1 w 26"/>
                <a:gd name="T27" fmla="*/ 19 h 23"/>
                <a:gd name="T28" fmla="*/ 1 w 26"/>
                <a:gd name="T29" fmla="*/ 19 h 23"/>
                <a:gd name="T30" fmla="*/ 2 w 26"/>
                <a:gd name="T31" fmla="*/ 20 h 23"/>
                <a:gd name="T32" fmla="*/ 2 w 26"/>
                <a:gd name="T33" fmla="*/ 20 h 23"/>
                <a:gd name="T34" fmla="*/ 2 w 26"/>
                <a:gd name="T35" fmla="*/ 20 h 23"/>
                <a:gd name="T36" fmla="*/ 3 w 26"/>
                <a:gd name="T37" fmla="*/ 23 h 23"/>
                <a:gd name="T38" fmla="*/ 19 w 26"/>
                <a:gd name="T39" fmla="*/ 22 h 23"/>
                <a:gd name="T40" fmla="*/ 20 w 26"/>
                <a:gd name="T41" fmla="*/ 20 h 23"/>
                <a:gd name="T42" fmla="*/ 20 w 26"/>
                <a:gd name="T43" fmla="*/ 20 h 23"/>
                <a:gd name="T44" fmla="*/ 19 w 26"/>
                <a:gd name="T45" fmla="*/ 20 h 23"/>
                <a:gd name="T46" fmla="*/ 19 w 26"/>
                <a:gd name="T47" fmla="*/ 19 h 23"/>
                <a:gd name="T48" fmla="*/ 19 w 26"/>
                <a:gd name="T49" fmla="*/ 19 h 23"/>
                <a:gd name="T50" fmla="*/ 19 w 26"/>
                <a:gd name="T51" fmla="*/ 19 h 23"/>
                <a:gd name="T52" fmla="*/ 19 w 26"/>
                <a:gd name="T53" fmla="*/ 19 h 23"/>
                <a:gd name="T54" fmla="*/ 19 w 26"/>
                <a:gd name="T55" fmla="*/ 18 h 23"/>
                <a:gd name="T56" fmla="*/ 19 w 26"/>
                <a:gd name="T57" fmla="*/ 17 h 23"/>
                <a:gd name="T58" fmla="*/ 19 w 26"/>
                <a:gd name="T59" fmla="*/ 16 h 23"/>
                <a:gd name="T60" fmla="*/ 20 w 26"/>
                <a:gd name="T61" fmla="*/ 15 h 23"/>
                <a:gd name="T62" fmla="*/ 21 w 26"/>
                <a:gd name="T63" fmla="*/ 13 h 23"/>
                <a:gd name="T64" fmla="*/ 21 w 26"/>
                <a:gd name="T65" fmla="*/ 13 h 23"/>
                <a:gd name="T66" fmla="*/ 21 w 26"/>
                <a:gd name="T67" fmla="*/ 13 h 23"/>
                <a:gd name="T68" fmla="*/ 22 w 26"/>
                <a:gd name="T69" fmla="*/ 12 h 23"/>
                <a:gd name="T70" fmla="*/ 22 w 26"/>
                <a:gd name="T71" fmla="*/ 11 h 23"/>
                <a:gd name="T72" fmla="*/ 22 w 26"/>
                <a:gd name="T73" fmla="*/ 11 h 23"/>
                <a:gd name="T74" fmla="*/ 22 w 26"/>
                <a:gd name="T75" fmla="*/ 11 h 23"/>
                <a:gd name="T76" fmla="*/ 23 w 26"/>
                <a:gd name="T77" fmla="*/ 10 h 23"/>
                <a:gd name="T78" fmla="*/ 23 w 26"/>
                <a:gd name="T79" fmla="*/ 9 h 23"/>
                <a:gd name="T80" fmla="*/ 23 w 26"/>
                <a:gd name="T81" fmla="*/ 9 h 23"/>
                <a:gd name="T82" fmla="*/ 23 w 26"/>
                <a:gd name="T83" fmla="*/ 9 h 23"/>
                <a:gd name="T84" fmla="*/ 23 w 26"/>
                <a:gd name="T85" fmla="*/ 9 h 23"/>
                <a:gd name="T86" fmla="*/ 23 w 26"/>
                <a:gd name="T87" fmla="*/ 9 h 23"/>
                <a:gd name="T88" fmla="*/ 23 w 26"/>
                <a:gd name="T89" fmla="*/ 9 h 23"/>
                <a:gd name="T90" fmla="*/ 24 w 26"/>
                <a:gd name="T91" fmla="*/ 8 h 23"/>
                <a:gd name="T92" fmla="*/ 24 w 26"/>
                <a:gd name="T93" fmla="*/ 7 h 23"/>
                <a:gd name="T94" fmla="*/ 24 w 26"/>
                <a:gd name="T95" fmla="*/ 6 h 23"/>
                <a:gd name="T96" fmla="*/ 25 w 26"/>
                <a:gd name="T97" fmla="*/ 5 h 23"/>
                <a:gd name="T98" fmla="*/ 25 w 26"/>
                <a:gd name="T99" fmla="*/ 5 h 23"/>
                <a:gd name="T100" fmla="*/ 25 w 26"/>
                <a:gd name="T101" fmla="*/ 4 h 23"/>
                <a:gd name="T102" fmla="*/ 26 w 26"/>
                <a:gd name="T103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" h="23">
                  <a:moveTo>
                    <a:pt x="26" y="4"/>
                  </a:moveTo>
                  <a:cubicBezTo>
                    <a:pt x="26" y="4"/>
                    <a:pt x="26" y="4"/>
                    <a:pt x="26" y="3"/>
                  </a:cubicBezTo>
                  <a:cubicBezTo>
                    <a:pt x="25" y="3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2"/>
                    <a:pt x="23" y="2"/>
                  </a:cubicBezTo>
                  <a:cubicBezTo>
                    <a:pt x="23" y="2"/>
                    <a:pt x="23" y="2"/>
                    <a:pt x="23" y="1"/>
                  </a:cubicBezTo>
                  <a:cubicBezTo>
                    <a:pt x="23" y="1"/>
                    <a:pt x="23" y="1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0" y="9"/>
                    <a:pt x="0" y="12"/>
                  </a:cubicBezTo>
                  <a:cubicBezTo>
                    <a:pt x="1" y="15"/>
                    <a:pt x="1" y="17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2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6"/>
                    <a:pt x="20" y="15"/>
                    <a:pt x="20" y="15"/>
                  </a:cubicBezTo>
                  <a:cubicBezTo>
                    <a:pt x="20" y="14"/>
                    <a:pt x="21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2"/>
                  </a:cubicBezTo>
                  <a:cubicBezTo>
                    <a:pt x="22" y="12"/>
                    <a:pt x="22" y="12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4" y="8"/>
                    <a:pt x="24" y="8"/>
                  </a:cubicBezTo>
                  <a:cubicBezTo>
                    <a:pt x="24" y="8"/>
                    <a:pt x="24" y="7"/>
                    <a:pt x="24" y="7"/>
                  </a:cubicBezTo>
                  <a:cubicBezTo>
                    <a:pt x="24" y="7"/>
                    <a:pt x="24" y="7"/>
                    <a:pt x="24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6" y="4"/>
                    <a:pt x="26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34">
              <a:extLst>
                <a:ext uri="{FF2B5EF4-FFF2-40B4-BE49-F238E27FC236}">
                  <a16:creationId xmlns:a16="http://schemas.microsoft.com/office/drawing/2014/main" id="{D7B547A1-B547-4F65-8933-BCC7B161C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20850" y="854076"/>
              <a:ext cx="73025" cy="127000"/>
            </a:xfrm>
            <a:custGeom>
              <a:avLst/>
              <a:gdLst>
                <a:gd name="T0" fmla="*/ 13 w 20"/>
                <a:gd name="T1" fmla="*/ 35 h 35"/>
                <a:gd name="T2" fmla="*/ 14 w 20"/>
                <a:gd name="T3" fmla="*/ 33 h 35"/>
                <a:gd name="T4" fmla="*/ 16 w 20"/>
                <a:gd name="T5" fmla="*/ 34 h 35"/>
                <a:gd name="T6" fmla="*/ 17 w 20"/>
                <a:gd name="T7" fmla="*/ 32 h 35"/>
                <a:gd name="T8" fmla="*/ 18 w 20"/>
                <a:gd name="T9" fmla="*/ 31 h 35"/>
                <a:gd name="T10" fmla="*/ 18 w 20"/>
                <a:gd name="T11" fmla="*/ 29 h 35"/>
                <a:gd name="T12" fmla="*/ 18 w 20"/>
                <a:gd name="T13" fmla="*/ 28 h 35"/>
                <a:gd name="T14" fmla="*/ 18 w 20"/>
                <a:gd name="T15" fmla="*/ 27 h 35"/>
                <a:gd name="T16" fmla="*/ 18 w 20"/>
                <a:gd name="T17" fmla="*/ 27 h 35"/>
                <a:gd name="T18" fmla="*/ 19 w 20"/>
                <a:gd name="T19" fmla="*/ 26 h 35"/>
                <a:gd name="T20" fmla="*/ 20 w 20"/>
                <a:gd name="T21" fmla="*/ 24 h 35"/>
                <a:gd name="T22" fmla="*/ 20 w 20"/>
                <a:gd name="T23" fmla="*/ 22 h 35"/>
                <a:gd name="T24" fmla="*/ 20 w 20"/>
                <a:gd name="T25" fmla="*/ 20 h 35"/>
                <a:gd name="T26" fmla="*/ 19 w 20"/>
                <a:gd name="T27" fmla="*/ 4 h 35"/>
                <a:gd name="T28" fmla="*/ 17 w 20"/>
                <a:gd name="T29" fmla="*/ 1 h 35"/>
                <a:gd name="T30" fmla="*/ 16 w 20"/>
                <a:gd name="T31" fmla="*/ 0 h 35"/>
                <a:gd name="T32" fmla="*/ 3 w 20"/>
                <a:gd name="T33" fmla="*/ 0 h 35"/>
                <a:gd name="T34" fmla="*/ 5 w 20"/>
                <a:gd name="T35" fmla="*/ 2 h 35"/>
                <a:gd name="T36" fmla="*/ 6 w 20"/>
                <a:gd name="T37" fmla="*/ 3 h 35"/>
                <a:gd name="T38" fmla="*/ 6 w 20"/>
                <a:gd name="T39" fmla="*/ 5 h 35"/>
                <a:gd name="T40" fmla="*/ 6 w 20"/>
                <a:gd name="T41" fmla="*/ 5 h 35"/>
                <a:gd name="T42" fmla="*/ 5 w 20"/>
                <a:gd name="T43" fmla="*/ 6 h 35"/>
                <a:gd name="T44" fmla="*/ 3 w 20"/>
                <a:gd name="T45" fmla="*/ 8 h 35"/>
                <a:gd name="T46" fmla="*/ 3 w 20"/>
                <a:gd name="T47" fmla="*/ 8 h 35"/>
                <a:gd name="T48" fmla="*/ 2 w 20"/>
                <a:gd name="T49" fmla="*/ 9 h 35"/>
                <a:gd name="T50" fmla="*/ 2 w 20"/>
                <a:gd name="T51" fmla="*/ 11 h 35"/>
                <a:gd name="T52" fmla="*/ 1 w 20"/>
                <a:gd name="T53" fmla="*/ 12 h 35"/>
                <a:gd name="T54" fmla="*/ 0 w 20"/>
                <a:gd name="T55" fmla="*/ 14 h 35"/>
                <a:gd name="T56" fmla="*/ 1 w 20"/>
                <a:gd name="T57" fmla="*/ 18 h 35"/>
                <a:gd name="T58" fmla="*/ 3 w 20"/>
                <a:gd name="T59" fmla="*/ 20 h 35"/>
                <a:gd name="T60" fmla="*/ 4 w 20"/>
                <a:gd name="T61" fmla="*/ 22 h 35"/>
                <a:gd name="T62" fmla="*/ 7 w 20"/>
                <a:gd name="T63" fmla="*/ 24 h 35"/>
                <a:gd name="T64" fmla="*/ 7 w 20"/>
                <a:gd name="T65" fmla="*/ 27 h 35"/>
                <a:gd name="T66" fmla="*/ 10 w 20"/>
                <a:gd name="T67" fmla="*/ 30 h 35"/>
                <a:gd name="T68" fmla="*/ 11 w 20"/>
                <a:gd name="T69" fmla="*/ 33 h 35"/>
                <a:gd name="T70" fmla="*/ 13 w 20"/>
                <a:gd name="T7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" h="35">
                  <a:moveTo>
                    <a:pt x="13" y="35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4"/>
                    <a:pt x="13" y="34"/>
                  </a:cubicBezTo>
                  <a:cubicBezTo>
                    <a:pt x="13" y="34"/>
                    <a:pt x="13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5"/>
                    <a:pt x="19" y="25"/>
                  </a:cubicBezTo>
                  <a:cubicBezTo>
                    <a:pt x="19" y="25"/>
                    <a:pt x="19" y="25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2"/>
                    <a:pt x="20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8" y="4"/>
                    <a:pt x="18" y="3"/>
                  </a:cubicBezTo>
                  <a:cubicBezTo>
                    <a:pt x="18" y="3"/>
                    <a:pt x="17" y="2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4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4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6"/>
                    <a:pt x="1" y="16"/>
                  </a:cubicBezTo>
                  <a:cubicBezTo>
                    <a:pt x="1" y="17"/>
                    <a:pt x="0" y="18"/>
                    <a:pt x="1" y="18"/>
                  </a:cubicBezTo>
                  <a:cubicBezTo>
                    <a:pt x="1" y="19"/>
                    <a:pt x="2" y="19"/>
                    <a:pt x="2" y="19"/>
                  </a:cubicBezTo>
                  <a:cubicBezTo>
                    <a:pt x="2" y="19"/>
                    <a:pt x="3" y="20"/>
                    <a:pt x="3" y="20"/>
                  </a:cubicBezTo>
                  <a:cubicBezTo>
                    <a:pt x="3" y="20"/>
                    <a:pt x="3" y="20"/>
                    <a:pt x="4" y="21"/>
                  </a:cubicBezTo>
                  <a:cubicBezTo>
                    <a:pt x="4" y="21"/>
                    <a:pt x="4" y="21"/>
                    <a:pt x="4" y="22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6" y="23"/>
                    <a:pt x="7" y="23"/>
                    <a:pt x="7" y="24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6" y="26"/>
                    <a:pt x="7" y="27"/>
                  </a:cubicBezTo>
                  <a:cubicBezTo>
                    <a:pt x="7" y="27"/>
                    <a:pt x="9" y="29"/>
                    <a:pt x="9" y="29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0"/>
                    <a:pt x="10" y="30"/>
                    <a:pt x="11" y="31"/>
                  </a:cubicBezTo>
                  <a:cubicBezTo>
                    <a:pt x="11" y="31"/>
                    <a:pt x="11" y="32"/>
                    <a:pt x="11" y="33"/>
                  </a:cubicBezTo>
                  <a:cubicBezTo>
                    <a:pt x="11" y="34"/>
                    <a:pt x="12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35">
              <a:extLst>
                <a:ext uri="{FF2B5EF4-FFF2-40B4-BE49-F238E27FC236}">
                  <a16:creationId xmlns:a16="http://schemas.microsoft.com/office/drawing/2014/main" id="{B73D6DFB-5568-42D5-B3C7-537A638BC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71625" y="904876"/>
              <a:ext cx="144463" cy="76200"/>
            </a:xfrm>
            <a:custGeom>
              <a:avLst/>
              <a:gdLst>
                <a:gd name="T0" fmla="*/ 40 w 40"/>
                <a:gd name="T1" fmla="*/ 13 h 21"/>
                <a:gd name="T2" fmla="*/ 40 w 40"/>
                <a:gd name="T3" fmla="*/ 14 h 21"/>
                <a:gd name="T4" fmla="*/ 39 w 40"/>
                <a:gd name="T5" fmla="*/ 14 h 21"/>
                <a:gd name="T6" fmla="*/ 38 w 40"/>
                <a:gd name="T7" fmla="*/ 14 h 21"/>
                <a:gd name="T8" fmla="*/ 37 w 40"/>
                <a:gd name="T9" fmla="*/ 14 h 21"/>
                <a:gd name="T10" fmla="*/ 32 w 40"/>
                <a:gd name="T11" fmla="*/ 12 h 21"/>
                <a:gd name="T12" fmla="*/ 35 w 40"/>
                <a:gd name="T13" fmla="*/ 12 h 21"/>
                <a:gd name="T14" fmla="*/ 38 w 40"/>
                <a:gd name="T15" fmla="*/ 13 h 21"/>
                <a:gd name="T16" fmla="*/ 36 w 40"/>
                <a:gd name="T17" fmla="*/ 11 h 21"/>
                <a:gd name="T18" fmla="*/ 36 w 40"/>
                <a:gd name="T19" fmla="*/ 10 h 21"/>
                <a:gd name="T20" fmla="*/ 34 w 40"/>
                <a:gd name="T21" fmla="*/ 9 h 21"/>
                <a:gd name="T22" fmla="*/ 36 w 40"/>
                <a:gd name="T23" fmla="*/ 9 h 21"/>
                <a:gd name="T24" fmla="*/ 37 w 40"/>
                <a:gd name="T25" fmla="*/ 9 h 21"/>
                <a:gd name="T26" fmla="*/ 36 w 40"/>
                <a:gd name="T27" fmla="*/ 9 h 21"/>
                <a:gd name="T28" fmla="*/ 36 w 40"/>
                <a:gd name="T29" fmla="*/ 7 h 21"/>
                <a:gd name="T30" fmla="*/ 33 w 40"/>
                <a:gd name="T31" fmla="*/ 6 h 21"/>
                <a:gd name="T32" fmla="*/ 32 w 40"/>
                <a:gd name="T33" fmla="*/ 6 h 21"/>
                <a:gd name="T34" fmla="*/ 31 w 40"/>
                <a:gd name="T35" fmla="*/ 5 h 21"/>
                <a:gd name="T36" fmla="*/ 31 w 40"/>
                <a:gd name="T37" fmla="*/ 3 h 21"/>
                <a:gd name="T38" fmla="*/ 30 w 40"/>
                <a:gd name="T39" fmla="*/ 1 h 21"/>
                <a:gd name="T40" fmla="*/ 28 w 40"/>
                <a:gd name="T41" fmla="*/ 0 h 21"/>
                <a:gd name="T42" fmla="*/ 27 w 40"/>
                <a:gd name="T43" fmla="*/ 0 h 21"/>
                <a:gd name="T44" fmla="*/ 26 w 40"/>
                <a:gd name="T45" fmla="*/ 1 h 21"/>
                <a:gd name="T46" fmla="*/ 25 w 40"/>
                <a:gd name="T47" fmla="*/ 2 h 21"/>
                <a:gd name="T48" fmla="*/ 24 w 40"/>
                <a:gd name="T49" fmla="*/ 2 h 21"/>
                <a:gd name="T50" fmla="*/ 23 w 40"/>
                <a:gd name="T51" fmla="*/ 4 h 21"/>
                <a:gd name="T52" fmla="*/ 22 w 40"/>
                <a:gd name="T53" fmla="*/ 6 h 21"/>
                <a:gd name="T54" fmla="*/ 20 w 40"/>
                <a:gd name="T55" fmla="*/ 7 h 21"/>
                <a:gd name="T56" fmla="*/ 18 w 40"/>
                <a:gd name="T57" fmla="*/ 7 h 21"/>
                <a:gd name="T58" fmla="*/ 17 w 40"/>
                <a:gd name="T59" fmla="*/ 9 h 21"/>
                <a:gd name="T60" fmla="*/ 15 w 40"/>
                <a:gd name="T61" fmla="*/ 11 h 21"/>
                <a:gd name="T62" fmla="*/ 14 w 40"/>
                <a:gd name="T63" fmla="*/ 12 h 21"/>
                <a:gd name="T64" fmla="*/ 13 w 40"/>
                <a:gd name="T65" fmla="*/ 13 h 21"/>
                <a:gd name="T66" fmla="*/ 12 w 40"/>
                <a:gd name="T67" fmla="*/ 13 h 21"/>
                <a:gd name="T68" fmla="*/ 11 w 40"/>
                <a:gd name="T69" fmla="*/ 13 h 21"/>
                <a:gd name="T70" fmla="*/ 10 w 40"/>
                <a:gd name="T71" fmla="*/ 14 h 21"/>
                <a:gd name="T72" fmla="*/ 8 w 40"/>
                <a:gd name="T73" fmla="*/ 14 h 21"/>
                <a:gd name="T74" fmla="*/ 7 w 40"/>
                <a:gd name="T75" fmla="*/ 13 h 21"/>
                <a:gd name="T76" fmla="*/ 7 w 40"/>
                <a:gd name="T77" fmla="*/ 13 h 21"/>
                <a:gd name="T78" fmla="*/ 6 w 40"/>
                <a:gd name="T79" fmla="*/ 15 h 21"/>
                <a:gd name="T80" fmla="*/ 4 w 40"/>
                <a:gd name="T81" fmla="*/ 17 h 21"/>
                <a:gd name="T82" fmla="*/ 4 w 40"/>
                <a:gd name="T83" fmla="*/ 17 h 21"/>
                <a:gd name="T84" fmla="*/ 4 w 40"/>
                <a:gd name="T85" fmla="*/ 17 h 21"/>
                <a:gd name="T86" fmla="*/ 3 w 40"/>
                <a:gd name="T87" fmla="*/ 18 h 21"/>
                <a:gd name="T88" fmla="*/ 3 w 40"/>
                <a:gd name="T89" fmla="*/ 18 h 21"/>
                <a:gd name="T90" fmla="*/ 2 w 40"/>
                <a:gd name="T91" fmla="*/ 19 h 21"/>
                <a:gd name="T92" fmla="*/ 0 w 40"/>
                <a:gd name="T93" fmla="*/ 20 h 21"/>
                <a:gd name="T94" fmla="*/ 0 w 40"/>
                <a:gd name="T95" fmla="*/ 21 h 21"/>
                <a:gd name="T96" fmla="*/ 11 w 40"/>
                <a:gd name="T97" fmla="*/ 20 h 21"/>
                <a:gd name="T98" fmla="*/ 11 w 40"/>
                <a:gd name="T99" fmla="*/ 20 h 21"/>
                <a:gd name="T100" fmla="*/ 11 w 40"/>
                <a:gd name="T101" fmla="*/ 20 h 21"/>
                <a:gd name="T102" fmla="*/ 11 w 40"/>
                <a:gd name="T103" fmla="*/ 20 h 21"/>
                <a:gd name="T104" fmla="*/ 40 w 40"/>
                <a:gd name="T105" fmla="*/ 15 h 21"/>
                <a:gd name="T106" fmla="*/ 40 w 40"/>
                <a:gd name="T107" fmla="*/ 14 h 21"/>
                <a:gd name="T108" fmla="*/ 40 w 40"/>
                <a:gd name="T10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21">
                  <a:moveTo>
                    <a:pt x="40" y="13"/>
                  </a:moveTo>
                  <a:cubicBezTo>
                    <a:pt x="40" y="13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3"/>
                    <a:pt x="38" y="13"/>
                    <a:pt x="38" y="14"/>
                  </a:cubicBezTo>
                  <a:cubicBezTo>
                    <a:pt x="38" y="14"/>
                    <a:pt x="37" y="14"/>
                    <a:pt x="37" y="14"/>
                  </a:cubicBezTo>
                  <a:cubicBezTo>
                    <a:pt x="36" y="13"/>
                    <a:pt x="35" y="12"/>
                    <a:pt x="32" y="12"/>
                  </a:cubicBezTo>
                  <a:cubicBezTo>
                    <a:pt x="32" y="12"/>
                    <a:pt x="34" y="11"/>
                    <a:pt x="35" y="12"/>
                  </a:cubicBezTo>
                  <a:cubicBezTo>
                    <a:pt x="37" y="12"/>
                    <a:pt x="37" y="13"/>
                    <a:pt x="38" y="13"/>
                  </a:cubicBezTo>
                  <a:cubicBezTo>
                    <a:pt x="38" y="13"/>
                    <a:pt x="38" y="12"/>
                    <a:pt x="36" y="11"/>
                  </a:cubicBezTo>
                  <a:cubicBezTo>
                    <a:pt x="36" y="11"/>
                    <a:pt x="37" y="11"/>
                    <a:pt x="36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9"/>
                    <a:pt x="35" y="9"/>
                    <a:pt x="36" y="9"/>
                  </a:cubicBezTo>
                  <a:cubicBezTo>
                    <a:pt x="36" y="9"/>
                    <a:pt x="36" y="10"/>
                    <a:pt x="37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6" y="9"/>
                    <a:pt x="36" y="8"/>
                    <a:pt x="36" y="7"/>
                  </a:cubicBezTo>
                  <a:cubicBezTo>
                    <a:pt x="35" y="6"/>
                    <a:pt x="34" y="7"/>
                    <a:pt x="33" y="6"/>
                  </a:cubicBezTo>
                  <a:cubicBezTo>
                    <a:pt x="32" y="6"/>
                    <a:pt x="32" y="5"/>
                    <a:pt x="32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1" y="2"/>
                    <a:pt x="30" y="1"/>
                    <a:pt x="30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6" y="0"/>
                    <a:pt x="26" y="1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3"/>
                    <a:pt x="23" y="4"/>
                    <a:pt x="23" y="4"/>
                  </a:cubicBezTo>
                  <a:cubicBezTo>
                    <a:pt x="22" y="4"/>
                    <a:pt x="22" y="5"/>
                    <a:pt x="22" y="6"/>
                  </a:cubicBezTo>
                  <a:cubicBezTo>
                    <a:pt x="22" y="6"/>
                    <a:pt x="20" y="7"/>
                    <a:pt x="20" y="7"/>
                  </a:cubicBezTo>
                  <a:cubicBezTo>
                    <a:pt x="19" y="6"/>
                    <a:pt x="18" y="6"/>
                    <a:pt x="18" y="7"/>
                  </a:cubicBezTo>
                  <a:cubicBezTo>
                    <a:pt x="19" y="8"/>
                    <a:pt x="18" y="9"/>
                    <a:pt x="17" y="9"/>
                  </a:cubicBezTo>
                  <a:cubicBezTo>
                    <a:pt x="16" y="9"/>
                    <a:pt x="15" y="10"/>
                    <a:pt x="15" y="11"/>
                  </a:cubicBezTo>
                  <a:cubicBezTo>
                    <a:pt x="15" y="12"/>
                    <a:pt x="15" y="12"/>
                    <a:pt x="14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2" y="13"/>
                    <a:pt x="12" y="13"/>
                    <a:pt x="11" y="13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10" y="15"/>
                    <a:pt x="8" y="14"/>
                    <a:pt x="8" y="14"/>
                  </a:cubicBezTo>
                  <a:cubicBezTo>
                    <a:pt x="8" y="14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4"/>
                    <a:pt x="6" y="15"/>
                  </a:cubicBezTo>
                  <a:cubicBezTo>
                    <a:pt x="5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2" y="19"/>
                  </a:cubicBezTo>
                  <a:cubicBezTo>
                    <a:pt x="2" y="19"/>
                    <a:pt x="1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3"/>
                    <a:pt x="40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36">
              <a:extLst>
                <a:ext uri="{FF2B5EF4-FFF2-40B4-BE49-F238E27FC236}">
                  <a16:creationId xmlns:a16="http://schemas.microsoft.com/office/drawing/2014/main" id="{D2F06EC5-11FA-4BA5-B34A-AF4BF1EE5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81162" y="922338"/>
              <a:ext cx="134938" cy="68263"/>
            </a:xfrm>
            <a:custGeom>
              <a:avLst/>
              <a:gdLst>
                <a:gd name="T0" fmla="*/ 30 w 37"/>
                <a:gd name="T1" fmla="*/ 15 h 19"/>
                <a:gd name="T2" fmla="*/ 33 w 37"/>
                <a:gd name="T3" fmla="*/ 13 h 19"/>
                <a:gd name="T4" fmla="*/ 34 w 37"/>
                <a:gd name="T5" fmla="*/ 12 h 19"/>
                <a:gd name="T6" fmla="*/ 37 w 37"/>
                <a:gd name="T7" fmla="*/ 8 h 19"/>
                <a:gd name="T8" fmla="*/ 36 w 37"/>
                <a:gd name="T9" fmla="*/ 7 h 19"/>
                <a:gd name="T10" fmla="*/ 35 w 37"/>
                <a:gd name="T11" fmla="*/ 6 h 19"/>
                <a:gd name="T12" fmla="*/ 35 w 37"/>
                <a:gd name="T13" fmla="*/ 4 h 19"/>
                <a:gd name="T14" fmla="*/ 32 w 37"/>
                <a:gd name="T15" fmla="*/ 2 h 19"/>
                <a:gd name="T16" fmla="*/ 30 w 37"/>
                <a:gd name="T17" fmla="*/ 2 h 19"/>
                <a:gd name="T18" fmla="*/ 27 w 37"/>
                <a:gd name="T19" fmla="*/ 1 h 19"/>
                <a:gd name="T20" fmla="*/ 22 w 37"/>
                <a:gd name="T21" fmla="*/ 0 h 19"/>
                <a:gd name="T22" fmla="*/ 23 w 37"/>
                <a:gd name="T23" fmla="*/ 1 h 19"/>
                <a:gd name="T24" fmla="*/ 23 w 37"/>
                <a:gd name="T25" fmla="*/ 1 h 19"/>
                <a:gd name="T26" fmla="*/ 22 w 37"/>
                <a:gd name="T27" fmla="*/ 2 h 19"/>
                <a:gd name="T28" fmla="*/ 20 w 37"/>
                <a:gd name="T29" fmla="*/ 3 h 19"/>
                <a:gd name="T30" fmla="*/ 20 w 37"/>
                <a:gd name="T31" fmla="*/ 5 h 19"/>
                <a:gd name="T32" fmla="*/ 19 w 37"/>
                <a:gd name="T33" fmla="*/ 6 h 19"/>
                <a:gd name="T34" fmla="*/ 17 w 37"/>
                <a:gd name="T35" fmla="*/ 8 h 19"/>
                <a:gd name="T36" fmla="*/ 17 w 37"/>
                <a:gd name="T37" fmla="*/ 8 h 19"/>
                <a:gd name="T38" fmla="*/ 15 w 37"/>
                <a:gd name="T39" fmla="*/ 7 h 19"/>
                <a:gd name="T40" fmla="*/ 15 w 37"/>
                <a:gd name="T41" fmla="*/ 9 h 19"/>
                <a:gd name="T42" fmla="*/ 14 w 37"/>
                <a:gd name="T43" fmla="*/ 9 h 19"/>
                <a:gd name="T44" fmla="*/ 13 w 37"/>
                <a:gd name="T45" fmla="*/ 9 h 19"/>
                <a:gd name="T46" fmla="*/ 12 w 37"/>
                <a:gd name="T47" fmla="*/ 9 h 19"/>
                <a:gd name="T48" fmla="*/ 9 w 37"/>
                <a:gd name="T49" fmla="*/ 10 h 19"/>
                <a:gd name="T50" fmla="*/ 8 w 37"/>
                <a:gd name="T51" fmla="*/ 9 h 19"/>
                <a:gd name="T52" fmla="*/ 7 w 37"/>
                <a:gd name="T53" fmla="*/ 10 h 19"/>
                <a:gd name="T54" fmla="*/ 7 w 37"/>
                <a:gd name="T55" fmla="*/ 12 h 19"/>
                <a:gd name="T56" fmla="*/ 6 w 37"/>
                <a:gd name="T57" fmla="*/ 13 h 19"/>
                <a:gd name="T58" fmla="*/ 6 w 37"/>
                <a:gd name="T59" fmla="*/ 13 h 19"/>
                <a:gd name="T60" fmla="*/ 5 w 37"/>
                <a:gd name="T61" fmla="*/ 15 h 19"/>
                <a:gd name="T62" fmla="*/ 3 w 37"/>
                <a:gd name="T63" fmla="*/ 14 h 19"/>
                <a:gd name="T64" fmla="*/ 2 w 37"/>
                <a:gd name="T65" fmla="*/ 16 h 19"/>
                <a:gd name="T66" fmla="*/ 2 w 37"/>
                <a:gd name="T67" fmla="*/ 16 h 19"/>
                <a:gd name="T68" fmla="*/ 2 w 37"/>
                <a:gd name="T69" fmla="*/ 16 h 19"/>
                <a:gd name="T70" fmla="*/ 0 w 37"/>
                <a:gd name="T71" fmla="*/ 18 h 19"/>
                <a:gd name="T72" fmla="*/ 0 w 37"/>
                <a:gd name="T73" fmla="*/ 19 h 19"/>
                <a:gd name="T74" fmla="*/ 7 w 37"/>
                <a:gd name="T75" fmla="*/ 18 h 19"/>
                <a:gd name="T76" fmla="*/ 30 w 37"/>
                <a:gd name="T77" fmla="*/ 16 h 19"/>
                <a:gd name="T78" fmla="*/ 30 w 37"/>
                <a:gd name="T7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19">
                  <a:moveTo>
                    <a:pt x="30" y="16"/>
                  </a:moveTo>
                  <a:cubicBezTo>
                    <a:pt x="30" y="16"/>
                    <a:pt x="30" y="16"/>
                    <a:pt x="30" y="15"/>
                  </a:cubicBezTo>
                  <a:cubicBezTo>
                    <a:pt x="31" y="15"/>
                    <a:pt x="32" y="14"/>
                    <a:pt x="32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4" y="12"/>
                    <a:pt x="34" y="12"/>
                  </a:cubicBezTo>
                  <a:cubicBezTo>
                    <a:pt x="34" y="11"/>
                    <a:pt x="35" y="10"/>
                    <a:pt x="36" y="10"/>
                  </a:cubicBezTo>
                  <a:cubicBezTo>
                    <a:pt x="37" y="9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4" y="4"/>
                    <a:pt x="34" y="3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29" y="2"/>
                    <a:pt x="29" y="2"/>
                    <a:pt x="28" y="2"/>
                  </a:cubicBezTo>
                  <a:cubicBezTo>
                    <a:pt x="28" y="2"/>
                    <a:pt x="28" y="1"/>
                    <a:pt x="27" y="1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2"/>
                    <a:pt x="22" y="2"/>
                  </a:cubicBezTo>
                  <a:cubicBezTo>
                    <a:pt x="22" y="2"/>
                    <a:pt x="22" y="3"/>
                    <a:pt x="21" y="3"/>
                  </a:cubicBezTo>
                  <a:cubicBezTo>
                    <a:pt x="21" y="3"/>
                    <a:pt x="20" y="3"/>
                    <a:pt x="20" y="3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6"/>
                    <a:pt x="20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8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6" y="7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1" y="9"/>
                    <a:pt x="10" y="9"/>
                  </a:cubicBezTo>
                  <a:cubicBezTo>
                    <a:pt x="10" y="9"/>
                    <a:pt x="10" y="10"/>
                    <a:pt x="9" y="10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5"/>
                    <a:pt x="4" y="15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8"/>
                    <a:pt x="1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5"/>
                  </a:cubicBezTo>
                  <a:cubicBezTo>
                    <a:pt x="30" y="16"/>
                    <a:pt x="30" y="16"/>
                    <a:pt x="30" y="1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37">
              <a:extLst>
                <a:ext uri="{FF2B5EF4-FFF2-40B4-BE49-F238E27FC236}">
                  <a16:creationId xmlns:a16="http://schemas.microsoft.com/office/drawing/2014/main" id="{55D9813B-AE64-4828-94D3-7A80BB488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12925" y="831851"/>
              <a:ext cx="114300" cy="73025"/>
            </a:xfrm>
            <a:custGeom>
              <a:avLst/>
              <a:gdLst>
                <a:gd name="T0" fmla="*/ 26 w 31"/>
                <a:gd name="T1" fmla="*/ 20 h 20"/>
                <a:gd name="T2" fmla="*/ 26 w 31"/>
                <a:gd name="T3" fmla="*/ 18 h 20"/>
                <a:gd name="T4" fmla="*/ 26 w 31"/>
                <a:gd name="T5" fmla="*/ 18 h 20"/>
                <a:gd name="T6" fmla="*/ 27 w 31"/>
                <a:gd name="T7" fmla="*/ 17 h 20"/>
                <a:gd name="T8" fmla="*/ 27 w 31"/>
                <a:gd name="T9" fmla="*/ 16 h 20"/>
                <a:gd name="T10" fmla="*/ 27 w 31"/>
                <a:gd name="T11" fmla="*/ 15 h 20"/>
                <a:gd name="T12" fmla="*/ 27 w 31"/>
                <a:gd name="T13" fmla="*/ 15 h 20"/>
                <a:gd name="T14" fmla="*/ 28 w 31"/>
                <a:gd name="T15" fmla="*/ 14 h 20"/>
                <a:gd name="T16" fmla="*/ 28 w 31"/>
                <a:gd name="T17" fmla="*/ 14 h 20"/>
                <a:gd name="T18" fmla="*/ 28 w 31"/>
                <a:gd name="T19" fmla="*/ 14 h 20"/>
                <a:gd name="T20" fmla="*/ 28 w 31"/>
                <a:gd name="T21" fmla="*/ 14 h 20"/>
                <a:gd name="T22" fmla="*/ 29 w 31"/>
                <a:gd name="T23" fmla="*/ 13 h 20"/>
                <a:gd name="T24" fmla="*/ 30 w 31"/>
                <a:gd name="T25" fmla="*/ 12 h 20"/>
                <a:gd name="T26" fmla="*/ 31 w 31"/>
                <a:gd name="T27" fmla="*/ 11 h 20"/>
                <a:gd name="T28" fmla="*/ 31 w 31"/>
                <a:gd name="T29" fmla="*/ 9 h 20"/>
                <a:gd name="T30" fmla="*/ 31 w 31"/>
                <a:gd name="T31" fmla="*/ 9 h 20"/>
                <a:gd name="T32" fmla="*/ 31 w 31"/>
                <a:gd name="T33" fmla="*/ 9 h 20"/>
                <a:gd name="T34" fmla="*/ 31 w 31"/>
                <a:gd name="T35" fmla="*/ 9 h 20"/>
                <a:gd name="T36" fmla="*/ 30 w 31"/>
                <a:gd name="T37" fmla="*/ 9 h 20"/>
                <a:gd name="T38" fmla="*/ 30 w 31"/>
                <a:gd name="T39" fmla="*/ 8 h 20"/>
                <a:gd name="T40" fmla="*/ 30 w 31"/>
                <a:gd name="T41" fmla="*/ 8 h 20"/>
                <a:gd name="T42" fmla="*/ 30 w 31"/>
                <a:gd name="T43" fmla="*/ 7 h 20"/>
                <a:gd name="T44" fmla="*/ 28 w 31"/>
                <a:gd name="T45" fmla="*/ 6 h 20"/>
                <a:gd name="T46" fmla="*/ 27 w 31"/>
                <a:gd name="T47" fmla="*/ 5 h 20"/>
                <a:gd name="T48" fmla="*/ 26 w 31"/>
                <a:gd name="T49" fmla="*/ 5 h 20"/>
                <a:gd name="T50" fmla="*/ 26 w 31"/>
                <a:gd name="T51" fmla="*/ 5 h 20"/>
                <a:gd name="T52" fmla="*/ 26 w 31"/>
                <a:gd name="T53" fmla="*/ 4 h 20"/>
                <a:gd name="T54" fmla="*/ 26 w 31"/>
                <a:gd name="T55" fmla="*/ 2 h 20"/>
                <a:gd name="T56" fmla="*/ 26 w 31"/>
                <a:gd name="T57" fmla="*/ 2 h 20"/>
                <a:gd name="T58" fmla="*/ 25 w 31"/>
                <a:gd name="T59" fmla="*/ 0 h 20"/>
                <a:gd name="T60" fmla="*/ 1 w 31"/>
                <a:gd name="T61" fmla="*/ 0 h 20"/>
                <a:gd name="T62" fmla="*/ 0 w 31"/>
                <a:gd name="T63" fmla="*/ 0 h 20"/>
                <a:gd name="T64" fmla="*/ 1 w 31"/>
                <a:gd name="T65" fmla="*/ 1 h 20"/>
                <a:gd name="T66" fmla="*/ 1 w 31"/>
                <a:gd name="T67" fmla="*/ 3 h 20"/>
                <a:gd name="T68" fmla="*/ 1 w 31"/>
                <a:gd name="T69" fmla="*/ 4 h 20"/>
                <a:gd name="T70" fmla="*/ 1 w 31"/>
                <a:gd name="T71" fmla="*/ 4 h 20"/>
                <a:gd name="T72" fmla="*/ 1 w 31"/>
                <a:gd name="T73" fmla="*/ 5 h 20"/>
                <a:gd name="T74" fmla="*/ 1 w 31"/>
                <a:gd name="T75" fmla="*/ 6 h 20"/>
                <a:gd name="T76" fmla="*/ 1 w 31"/>
                <a:gd name="T77" fmla="*/ 7 h 20"/>
                <a:gd name="T78" fmla="*/ 2 w 31"/>
                <a:gd name="T79" fmla="*/ 9 h 20"/>
                <a:gd name="T80" fmla="*/ 2 w 31"/>
                <a:gd name="T81" fmla="*/ 9 h 20"/>
                <a:gd name="T82" fmla="*/ 2 w 31"/>
                <a:gd name="T83" fmla="*/ 10 h 20"/>
                <a:gd name="T84" fmla="*/ 3 w 31"/>
                <a:gd name="T85" fmla="*/ 11 h 20"/>
                <a:gd name="T86" fmla="*/ 3 w 31"/>
                <a:gd name="T87" fmla="*/ 12 h 20"/>
                <a:gd name="T88" fmla="*/ 3 w 31"/>
                <a:gd name="T89" fmla="*/ 13 h 20"/>
                <a:gd name="T90" fmla="*/ 4 w 31"/>
                <a:gd name="T91" fmla="*/ 13 h 20"/>
                <a:gd name="T92" fmla="*/ 4 w 31"/>
                <a:gd name="T93" fmla="*/ 17 h 20"/>
                <a:gd name="T94" fmla="*/ 4 w 31"/>
                <a:gd name="T95" fmla="*/ 17 h 20"/>
                <a:gd name="T96" fmla="*/ 4 w 31"/>
                <a:gd name="T97" fmla="*/ 17 h 20"/>
                <a:gd name="T98" fmla="*/ 5 w 31"/>
                <a:gd name="T99" fmla="*/ 18 h 20"/>
                <a:gd name="T100" fmla="*/ 5 w 31"/>
                <a:gd name="T101" fmla="*/ 19 h 20"/>
                <a:gd name="T102" fmla="*/ 5 w 31"/>
                <a:gd name="T103" fmla="*/ 19 h 20"/>
                <a:gd name="T104" fmla="*/ 20 w 31"/>
                <a:gd name="T105" fmla="*/ 19 h 20"/>
                <a:gd name="T106" fmla="*/ 22 w 31"/>
                <a:gd name="T107" fmla="*/ 19 h 20"/>
                <a:gd name="T108" fmla="*/ 23 w 31"/>
                <a:gd name="T109" fmla="*/ 19 h 20"/>
                <a:gd name="T110" fmla="*/ 24 w 31"/>
                <a:gd name="T111" fmla="*/ 19 h 20"/>
                <a:gd name="T112" fmla="*/ 25 w 31"/>
                <a:gd name="T113" fmla="*/ 20 h 20"/>
                <a:gd name="T114" fmla="*/ 25 w 31"/>
                <a:gd name="T115" fmla="*/ 20 h 20"/>
                <a:gd name="T116" fmla="*/ 25 w 31"/>
                <a:gd name="T117" fmla="*/ 20 h 20"/>
                <a:gd name="T118" fmla="*/ 26 w 31"/>
                <a:gd name="T1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" h="20">
                  <a:moveTo>
                    <a:pt x="26" y="20"/>
                  </a:moveTo>
                  <a:cubicBezTo>
                    <a:pt x="26" y="20"/>
                    <a:pt x="25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7" y="17"/>
                    <a:pt x="27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3"/>
                    <a:pt x="29" y="13"/>
                    <a:pt x="29" y="13"/>
                  </a:cubicBezTo>
                  <a:cubicBezTo>
                    <a:pt x="29" y="13"/>
                    <a:pt x="30" y="12"/>
                    <a:pt x="30" y="12"/>
                  </a:cubicBezTo>
                  <a:cubicBezTo>
                    <a:pt x="30" y="12"/>
                    <a:pt x="31" y="11"/>
                    <a:pt x="31" y="11"/>
                  </a:cubicBezTo>
                  <a:cubicBezTo>
                    <a:pt x="31" y="10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7"/>
                  </a:cubicBezTo>
                  <a:cubicBezTo>
                    <a:pt x="30" y="7"/>
                    <a:pt x="28" y="7"/>
                    <a:pt x="28" y="6"/>
                  </a:cubicBezTo>
                  <a:cubicBezTo>
                    <a:pt x="28" y="6"/>
                    <a:pt x="27" y="6"/>
                    <a:pt x="27" y="5"/>
                  </a:cubicBezTo>
                  <a:cubicBezTo>
                    <a:pt x="27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3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5" y="0"/>
                    <a:pt x="2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2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4" y="14"/>
                    <a:pt x="4" y="15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3" y="18"/>
                    <a:pt x="23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5" y="19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6" y="20"/>
                    <a:pt x="26" y="2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38">
              <a:extLst>
                <a:ext uri="{FF2B5EF4-FFF2-40B4-BE49-F238E27FC236}">
                  <a16:creationId xmlns:a16="http://schemas.microsoft.com/office/drawing/2014/main" id="{4BD5F9FD-7D2F-40C1-8986-B34B4EECE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6750" y="766763"/>
              <a:ext cx="131763" cy="90488"/>
            </a:xfrm>
            <a:custGeom>
              <a:avLst/>
              <a:gdLst>
                <a:gd name="T0" fmla="*/ 35 w 36"/>
                <a:gd name="T1" fmla="*/ 24 h 25"/>
                <a:gd name="T2" fmla="*/ 35 w 36"/>
                <a:gd name="T3" fmla="*/ 22 h 25"/>
                <a:gd name="T4" fmla="*/ 35 w 36"/>
                <a:gd name="T5" fmla="*/ 19 h 25"/>
                <a:gd name="T6" fmla="*/ 34 w 36"/>
                <a:gd name="T7" fmla="*/ 18 h 25"/>
                <a:gd name="T8" fmla="*/ 35 w 36"/>
                <a:gd name="T9" fmla="*/ 18 h 25"/>
                <a:gd name="T10" fmla="*/ 35 w 36"/>
                <a:gd name="T11" fmla="*/ 6 h 25"/>
                <a:gd name="T12" fmla="*/ 35 w 36"/>
                <a:gd name="T13" fmla="*/ 5 h 25"/>
                <a:gd name="T14" fmla="*/ 35 w 36"/>
                <a:gd name="T15" fmla="*/ 2 h 25"/>
                <a:gd name="T16" fmla="*/ 2 w 36"/>
                <a:gd name="T17" fmla="*/ 0 h 25"/>
                <a:gd name="T18" fmla="*/ 1 w 36"/>
                <a:gd name="T19" fmla="*/ 6 h 25"/>
                <a:gd name="T20" fmla="*/ 1 w 36"/>
                <a:gd name="T21" fmla="*/ 6 h 25"/>
                <a:gd name="T22" fmla="*/ 0 w 36"/>
                <a:gd name="T23" fmla="*/ 19 h 25"/>
                <a:gd name="T24" fmla="*/ 19 w 36"/>
                <a:gd name="T25" fmla="*/ 21 h 25"/>
                <a:gd name="T26" fmla="*/ 21 w 36"/>
                <a:gd name="T27" fmla="*/ 21 h 25"/>
                <a:gd name="T28" fmla="*/ 22 w 36"/>
                <a:gd name="T29" fmla="*/ 21 h 25"/>
                <a:gd name="T30" fmla="*/ 23 w 36"/>
                <a:gd name="T31" fmla="*/ 22 h 25"/>
                <a:gd name="T32" fmla="*/ 25 w 36"/>
                <a:gd name="T33" fmla="*/ 22 h 25"/>
                <a:gd name="T34" fmla="*/ 27 w 36"/>
                <a:gd name="T35" fmla="*/ 23 h 25"/>
                <a:gd name="T36" fmla="*/ 29 w 36"/>
                <a:gd name="T37" fmla="*/ 23 h 25"/>
                <a:gd name="T38" fmla="*/ 31 w 36"/>
                <a:gd name="T39" fmla="*/ 23 h 25"/>
                <a:gd name="T40" fmla="*/ 32 w 36"/>
                <a:gd name="T41" fmla="*/ 23 h 25"/>
                <a:gd name="T42" fmla="*/ 35 w 36"/>
                <a:gd name="T43" fmla="*/ 24 h 25"/>
                <a:gd name="T44" fmla="*/ 35 w 36"/>
                <a:gd name="T45" fmla="*/ 25 h 25"/>
                <a:gd name="T46" fmla="*/ 35 w 36"/>
                <a:gd name="T4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25">
                  <a:moveTo>
                    <a:pt x="35" y="24"/>
                  </a:moveTo>
                  <a:cubicBezTo>
                    <a:pt x="35" y="24"/>
                    <a:pt x="35" y="24"/>
                    <a:pt x="35" y="22"/>
                  </a:cubicBezTo>
                  <a:cubicBezTo>
                    <a:pt x="35" y="21"/>
                    <a:pt x="36" y="20"/>
                    <a:pt x="35" y="1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ubicBezTo>
                    <a:pt x="35" y="4"/>
                    <a:pt x="35" y="3"/>
                    <a:pt x="35" y="2"/>
                  </a:cubicBezTo>
                  <a:cubicBezTo>
                    <a:pt x="35" y="2"/>
                    <a:pt x="12" y="2"/>
                    <a:pt x="2" y="0"/>
                  </a:cubicBezTo>
                  <a:cubicBezTo>
                    <a:pt x="1" y="3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21" y="21"/>
                    <a:pt x="21" y="21"/>
                    <a:pt x="22" y="21"/>
                  </a:cubicBezTo>
                  <a:cubicBezTo>
                    <a:pt x="22" y="22"/>
                    <a:pt x="23" y="22"/>
                    <a:pt x="23" y="22"/>
                  </a:cubicBezTo>
                  <a:cubicBezTo>
                    <a:pt x="24" y="22"/>
                    <a:pt x="25" y="22"/>
                    <a:pt x="25" y="22"/>
                  </a:cubicBezTo>
                  <a:cubicBezTo>
                    <a:pt x="25" y="22"/>
                    <a:pt x="26" y="23"/>
                    <a:pt x="27" y="23"/>
                  </a:cubicBezTo>
                  <a:cubicBezTo>
                    <a:pt x="27" y="24"/>
                    <a:pt x="28" y="23"/>
                    <a:pt x="29" y="23"/>
                  </a:cubicBezTo>
                  <a:cubicBezTo>
                    <a:pt x="30" y="22"/>
                    <a:pt x="31" y="23"/>
                    <a:pt x="31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5" y="24"/>
                    <a:pt x="35" y="24"/>
                  </a:cubicBezTo>
                  <a:cubicBezTo>
                    <a:pt x="36" y="25"/>
                    <a:pt x="35" y="25"/>
                    <a:pt x="35" y="25"/>
                  </a:cubicBezTo>
                  <a:cubicBezTo>
                    <a:pt x="35" y="25"/>
                    <a:pt x="36" y="25"/>
                    <a:pt x="35" y="2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39">
              <a:extLst>
                <a:ext uri="{FF2B5EF4-FFF2-40B4-BE49-F238E27FC236}">
                  <a16:creationId xmlns:a16="http://schemas.microsoft.com/office/drawing/2014/main" id="{249B342C-820F-4FEE-8462-7FE216157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5762" y="865188"/>
              <a:ext cx="58738" cy="93663"/>
            </a:xfrm>
            <a:custGeom>
              <a:avLst/>
              <a:gdLst>
                <a:gd name="T0" fmla="*/ 2 w 16"/>
                <a:gd name="T1" fmla="*/ 17 h 26"/>
                <a:gd name="T2" fmla="*/ 2 w 16"/>
                <a:gd name="T3" fmla="*/ 19 h 26"/>
                <a:gd name="T4" fmla="*/ 2 w 16"/>
                <a:gd name="T5" fmla="*/ 20 h 26"/>
                <a:gd name="T6" fmla="*/ 2 w 16"/>
                <a:gd name="T7" fmla="*/ 21 h 26"/>
                <a:gd name="T8" fmla="*/ 1 w 16"/>
                <a:gd name="T9" fmla="*/ 23 h 26"/>
                <a:gd name="T10" fmla="*/ 1 w 16"/>
                <a:gd name="T11" fmla="*/ 23 h 26"/>
                <a:gd name="T12" fmla="*/ 0 w 16"/>
                <a:gd name="T13" fmla="*/ 24 h 26"/>
                <a:gd name="T14" fmla="*/ 0 w 16"/>
                <a:gd name="T15" fmla="*/ 24 h 26"/>
                <a:gd name="T16" fmla="*/ 0 w 16"/>
                <a:gd name="T17" fmla="*/ 25 h 26"/>
                <a:gd name="T18" fmla="*/ 0 w 16"/>
                <a:gd name="T19" fmla="*/ 26 h 26"/>
                <a:gd name="T20" fmla="*/ 0 w 16"/>
                <a:gd name="T21" fmla="*/ 26 h 26"/>
                <a:gd name="T22" fmla="*/ 1 w 16"/>
                <a:gd name="T23" fmla="*/ 25 h 26"/>
                <a:gd name="T24" fmla="*/ 2 w 16"/>
                <a:gd name="T25" fmla="*/ 25 h 26"/>
                <a:gd name="T26" fmla="*/ 2 w 16"/>
                <a:gd name="T27" fmla="*/ 26 h 26"/>
                <a:gd name="T28" fmla="*/ 2 w 16"/>
                <a:gd name="T29" fmla="*/ 26 h 26"/>
                <a:gd name="T30" fmla="*/ 2 w 16"/>
                <a:gd name="T31" fmla="*/ 26 h 26"/>
                <a:gd name="T32" fmla="*/ 3 w 16"/>
                <a:gd name="T33" fmla="*/ 25 h 26"/>
                <a:gd name="T34" fmla="*/ 3 w 16"/>
                <a:gd name="T35" fmla="*/ 25 h 26"/>
                <a:gd name="T36" fmla="*/ 3 w 16"/>
                <a:gd name="T37" fmla="*/ 25 h 26"/>
                <a:gd name="T38" fmla="*/ 6 w 16"/>
                <a:gd name="T39" fmla="*/ 25 h 26"/>
                <a:gd name="T40" fmla="*/ 6 w 16"/>
                <a:gd name="T41" fmla="*/ 25 h 26"/>
                <a:gd name="T42" fmla="*/ 6 w 16"/>
                <a:gd name="T43" fmla="*/ 25 h 26"/>
                <a:gd name="T44" fmla="*/ 6 w 16"/>
                <a:gd name="T45" fmla="*/ 25 h 26"/>
                <a:gd name="T46" fmla="*/ 8 w 16"/>
                <a:gd name="T47" fmla="*/ 25 h 26"/>
                <a:gd name="T48" fmla="*/ 8 w 16"/>
                <a:gd name="T49" fmla="*/ 24 h 26"/>
                <a:gd name="T50" fmla="*/ 8 w 16"/>
                <a:gd name="T51" fmla="*/ 23 h 26"/>
                <a:gd name="T52" fmla="*/ 8 w 16"/>
                <a:gd name="T53" fmla="*/ 23 h 26"/>
                <a:gd name="T54" fmla="*/ 8 w 16"/>
                <a:gd name="T55" fmla="*/ 23 h 26"/>
                <a:gd name="T56" fmla="*/ 9 w 16"/>
                <a:gd name="T57" fmla="*/ 23 h 26"/>
                <a:gd name="T58" fmla="*/ 9 w 16"/>
                <a:gd name="T59" fmla="*/ 23 h 26"/>
                <a:gd name="T60" fmla="*/ 10 w 16"/>
                <a:gd name="T61" fmla="*/ 24 h 26"/>
                <a:gd name="T62" fmla="*/ 10 w 16"/>
                <a:gd name="T63" fmla="*/ 24 h 26"/>
                <a:gd name="T64" fmla="*/ 10 w 16"/>
                <a:gd name="T65" fmla="*/ 24 h 26"/>
                <a:gd name="T66" fmla="*/ 11 w 16"/>
                <a:gd name="T67" fmla="*/ 24 h 26"/>
                <a:gd name="T68" fmla="*/ 12 w 16"/>
                <a:gd name="T69" fmla="*/ 22 h 26"/>
                <a:gd name="T70" fmla="*/ 13 w 16"/>
                <a:gd name="T71" fmla="*/ 21 h 26"/>
                <a:gd name="T72" fmla="*/ 13 w 16"/>
                <a:gd name="T73" fmla="*/ 20 h 26"/>
                <a:gd name="T74" fmla="*/ 13 w 16"/>
                <a:gd name="T75" fmla="*/ 19 h 26"/>
                <a:gd name="T76" fmla="*/ 14 w 16"/>
                <a:gd name="T77" fmla="*/ 19 h 26"/>
                <a:gd name="T78" fmla="*/ 15 w 16"/>
                <a:gd name="T79" fmla="*/ 18 h 26"/>
                <a:gd name="T80" fmla="*/ 16 w 16"/>
                <a:gd name="T81" fmla="*/ 17 h 26"/>
                <a:gd name="T82" fmla="*/ 16 w 16"/>
                <a:gd name="T83" fmla="*/ 17 h 26"/>
                <a:gd name="T84" fmla="*/ 16 w 16"/>
                <a:gd name="T85" fmla="*/ 17 h 26"/>
                <a:gd name="T86" fmla="*/ 16 w 16"/>
                <a:gd name="T87" fmla="*/ 17 h 26"/>
                <a:gd name="T88" fmla="*/ 16 w 16"/>
                <a:gd name="T89" fmla="*/ 17 h 26"/>
                <a:gd name="T90" fmla="*/ 15 w 16"/>
                <a:gd name="T91" fmla="*/ 16 h 26"/>
                <a:gd name="T92" fmla="*/ 14 w 16"/>
                <a:gd name="T93" fmla="*/ 0 h 26"/>
                <a:gd name="T94" fmla="*/ 13 w 16"/>
                <a:gd name="T95" fmla="*/ 0 h 26"/>
                <a:gd name="T96" fmla="*/ 3 w 16"/>
                <a:gd name="T97" fmla="*/ 0 h 26"/>
                <a:gd name="T98" fmla="*/ 3 w 16"/>
                <a:gd name="T99" fmla="*/ 1 h 26"/>
                <a:gd name="T100" fmla="*/ 2 w 16"/>
                <a:gd name="T101" fmla="*/ 1 h 26"/>
                <a:gd name="T102" fmla="*/ 2 w 16"/>
                <a:gd name="T103" fmla="*/ 1 h 26"/>
                <a:gd name="T104" fmla="*/ 2 w 16"/>
                <a:gd name="T105" fmla="*/ 1 h 26"/>
                <a:gd name="T106" fmla="*/ 1 w 16"/>
                <a:gd name="T107" fmla="*/ 1 h 26"/>
                <a:gd name="T108" fmla="*/ 1 w 16"/>
                <a:gd name="T109" fmla="*/ 1 h 26"/>
                <a:gd name="T110" fmla="*/ 1 w 16"/>
                <a:gd name="T111" fmla="*/ 1 h 26"/>
                <a:gd name="T112" fmla="*/ 2 w 16"/>
                <a:gd name="T11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" h="26">
                  <a:moveTo>
                    <a:pt x="2" y="17"/>
                  </a:moveTo>
                  <a:cubicBezTo>
                    <a:pt x="2" y="18"/>
                    <a:pt x="2" y="18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1" y="23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4"/>
                    <a:pt x="1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6"/>
                    <a:pt x="1" y="26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8" y="25"/>
                  </a:cubicBezTo>
                  <a:cubicBezTo>
                    <a:pt x="8" y="25"/>
                    <a:pt x="8" y="24"/>
                    <a:pt x="8" y="24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1" y="24"/>
                    <a:pt x="12" y="23"/>
                    <a:pt x="12" y="22"/>
                  </a:cubicBezTo>
                  <a:cubicBezTo>
                    <a:pt x="12" y="22"/>
                    <a:pt x="13" y="22"/>
                    <a:pt x="13" y="21"/>
                  </a:cubicBezTo>
                  <a:cubicBezTo>
                    <a:pt x="13" y="21"/>
                    <a:pt x="13" y="20"/>
                    <a:pt x="13" y="20"/>
                  </a:cubicBezTo>
                  <a:cubicBezTo>
                    <a:pt x="13" y="20"/>
                    <a:pt x="13" y="20"/>
                    <a:pt x="13" y="19"/>
                  </a:cubicBezTo>
                  <a:cubicBezTo>
                    <a:pt x="13" y="19"/>
                    <a:pt x="13" y="19"/>
                    <a:pt x="14" y="19"/>
                  </a:cubicBezTo>
                  <a:cubicBezTo>
                    <a:pt x="14" y="19"/>
                    <a:pt x="15" y="19"/>
                    <a:pt x="15" y="18"/>
                  </a:cubicBezTo>
                  <a:cubicBezTo>
                    <a:pt x="15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6"/>
                    <a:pt x="15" y="1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2" y="17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40">
              <a:extLst>
                <a:ext uri="{FF2B5EF4-FFF2-40B4-BE49-F238E27FC236}">
                  <a16:creationId xmlns:a16="http://schemas.microsoft.com/office/drawing/2014/main" id="{17ADFFAB-E928-4E60-B9D0-808007C83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6687" y="882651"/>
              <a:ext cx="25400" cy="36513"/>
            </a:xfrm>
            <a:custGeom>
              <a:avLst/>
              <a:gdLst>
                <a:gd name="T0" fmla="*/ 6 w 7"/>
                <a:gd name="T1" fmla="*/ 9 h 10"/>
                <a:gd name="T2" fmla="*/ 5 w 7"/>
                <a:gd name="T3" fmla="*/ 9 h 10"/>
                <a:gd name="T4" fmla="*/ 6 w 7"/>
                <a:gd name="T5" fmla="*/ 8 h 10"/>
                <a:gd name="T6" fmla="*/ 6 w 7"/>
                <a:gd name="T7" fmla="*/ 8 h 10"/>
                <a:gd name="T8" fmla="*/ 6 w 7"/>
                <a:gd name="T9" fmla="*/ 8 h 10"/>
                <a:gd name="T10" fmla="*/ 6 w 7"/>
                <a:gd name="T11" fmla="*/ 7 h 10"/>
                <a:gd name="T12" fmla="*/ 4 w 7"/>
                <a:gd name="T13" fmla="*/ 6 h 10"/>
                <a:gd name="T14" fmla="*/ 4 w 7"/>
                <a:gd name="T15" fmla="*/ 6 h 10"/>
                <a:gd name="T16" fmla="*/ 4 w 7"/>
                <a:gd name="T17" fmla="*/ 5 h 10"/>
                <a:gd name="T18" fmla="*/ 3 w 7"/>
                <a:gd name="T19" fmla="*/ 4 h 10"/>
                <a:gd name="T20" fmla="*/ 2 w 7"/>
                <a:gd name="T21" fmla="*/ 3 h 10"/>
                <a:gd name="T22" fmla="*/ 2 w 7"/>
                <a:gd name="T23" fmla="*/ 2 h 10"/>
                <a:gd name="T24" fmla="*/ 2 w 7"/>
                <a:gd name="T25" fmla="*/ 2 h 10"/>
                <a:gd name="T26" fmla="*/ 1 w 7"/>
                <a:gd name="T27" fmla="*/ 1 h 10"/>
                <a:gd name="T28" fmla="*/ 1 w 7"/>
                <a:gd name="T29" fmla="*/ 0 h 10"/>
                <a:gd name="T30" fmla="*/ 0 w 7"/>
                <a:gd name="T31" fmla="*/ 1 h 10"/>
                <a:gd name="T32" fmla="*/ 0 w 7"/>
                <a:gd name="T33" fmla="*/ 1 h 10"/>
                <a:gd name="T34" fmla="*/ 1 w 7"/>
                <a:gd name="T35" fmla="*/ 0 h 10"/>
                <a:gd name="T36" fmla="*/ 0 w 7"/>
                <a:gd name="T37" fmla="*/ 1 h 10"/>
                <a:gd name="T38" fmla="*/ 0 w 7"/>
                <a:gd name="T39" fmla="*/ 1 h 10"/>
                <a:gd name="T40" fmla="*/ 3 w 7"/>
                <a:gd name="T41" fmla="*/ 10 h 10"/>
                <a:gd name="T42" fmla="*/ 6 w 7"/>
                <a:gd name="T43" fmla="*/ 9 h 10"/>
                <a:gd name="T44" fmla="*/ 7 w 7"/>
                <a:gd name="T45" fmla="*/ 9 h 10"/>
                <a:gd name="T46" fmla="*/ 6 w 7"/>
                <a:gd name="T4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" h="10"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7"/>
                    <a:pt x="5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4"/>
                    <a:pt x="3" y="4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6" y="8"/>
                    <a:pt x="6" y="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41">
              <a:extLst>
                <a:ext uri="{FF2B5EF4-FFF2-40B4-BE49-F238E27FC236}">
                  <a16:creationId xmlns:a16="http://schemas.microsoft.com/office/drawing/2014/main" id="{56EEA458-D0FF-4F07-9579-B34CDAD6F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31937" y="831851"/>
              <a:ext cx="104775" cy="68263"/>
            </a:xfrm>
            <a:custGeom>
              <a:avLst/>
              <a:gdLst>
                <a:gd name="T0" fmla="*/ 27 w 29"/>
                <a:gd name="T1" fmla="*/ 14 h 19"/>
                <a:gd name="T2" fmla="*/ 27 w 29"/>
                <a:gd name="T3" fmla="*/ 13 h 19"/>
                <a:gd name="T4" fmla="*/ 28 w 29"/>
                <a:gd name="T5" fmla="*/ 13 h 19"/>
                <a:gd name="T6" fmla="*/ 28 w 29"/>
                <a:gd name="T7" fmla="*/ 13 h 19"/>
                <a:gd name="T8" fmla="*/ 29 w 29"/>
                <a:gd name="T9" fmla="*/ 13 h 19"/>
                <a:gd name="T10" fmla="*/ 29 w 29"/>
                <a:gd name="T11" fmla="*/ 12 h 19"/>
                <a:gd name="T12" fmla="*/ 29 w 29"/>
                <a:gd name="T13" fmla="*/ 11 h 19"/>
                <a:gd name="T14" fmla="*/ 29 w 29"/>
                <a:gd name="T15" fmla="*/ 11 h 19"/>
                <a:gd name="T16" fmla="*/ 29 w 29"/>
                <a:gd name="T17" fmla="*/ 11 h 19"/>
                <a:gd name="T18" fmla="*/ 28 w 29"/>
                <a:gd name="T19" fmla="*/ 10 h 19"/>
                <a:gd name="T20" fmla="*/ 27 w 29"/>
                <a:gd name="T21" fmla="*/ 9 h 19"/>
                <a:gd name="T22" fmla="*/ 27 w 29"/>
                <a:gd name="T23" fmla="*/ 6 h 19"/>
                <a:gd name="T24" fmla="*/ 28 w 29"/>
                <a:gd name="T25" fmla="*/ 5 h 19"/>
                <a:gd name="T26" fmla="*/ 28 w 29"/>
                <a:gd name="T27" fmla="*/ 4 h 19"/>
                <a:gd name="T28" fmla="*/ 28 w 29"/>
                <a:gd name="T29" fmla="*/ 4 h 19"/>
                <a:gd name="T30" fmla="*/ 28 w 29"/>
                <a:gd name="T31" fmla="*/ 4 h 19"/>
                <a:gd name="T32" fmla="*/ 28 w 29"/>
                <a:gd name="T33" fmla="*/ 4 h 19"/>
                <a:gd name="T34" fmla="*/ 27 w 29"/>
                <a:gd name="T35" fmla="*/ 4 h 19"/>
                <a:gd name="T36" fmla="*/ 26 w 29"/>
                <a:gd name="T37" fmla="*/ 3 h 19"/>
                <a:gd name="T38" fmla="*/ 24 w 29"/>
                <a:gd name="T39" fmla="*/ 1 h 19"/>
                <a:gd name="T40" fmla="*/ 23 w 29"/>
                <a:gd name="T41" fmla="*/ 1 h 19"/>
                <a:gd name="T42" fmla="*/ 3 w 29"/>
                <a:gd name="T43" fmla="*/ 5 h 19"/>
                <a:gd name="T44" fmla="*/ 3 w 29"/>
                <a:gd name="T45" fmla="*/ 3 h 19"/>
                <a:gd name="T46" fmla="*/ 2 w 29"/>
                <a:gd name="T47" fmla="*/ 4 h 19"/>
                <a:gd name="T48" fmla="*/ 1 w 29"/>
                <a:gd name="T49" fmla="*/ 4 h 19"/>
                <a:gd name="T50" fmla="*/ 0 w 29"/>
                <a:gd name="T51" fmla="*/ 5 h 19"/>
                <a:gd name="T52" fmla="*/ 0 w 29"/>
                <a:gd name="T53" fmla="*/ 5 h 19"/>
                <a:gd name="T54" fmla="*/ 2 w 29"/>
                <a:gd name="T55" fmla="*/ 19 h 19"/>
                <a:gd name="T56" fmla="*/ 26 w 29"/>
                <a:gd name="T57" fmla="*/ 15 h 19"/>
                <a:gd name="T58" fmla="*/ 27 w 29"/>
                <a:gd name="T59" fmla="*/ 14 h 19"/>
                <a:gd name="T60" fmla="*/ 27 w 29"/>
                <a:gd name="T61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" h="19">
                  <a:moveTo>
                    <a:pt x="27" y="14"/>
                  </a:moveTo>
                  <a:cubicBezTo>
                    <a:pt x="27" y="14"/>
                    <a:pt x="27" y="14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9" y="13"/>
                  </a:cubicBezTo>
                  <a:cubicBezTo>
                    <a:pt x="29" y="13"/>
                    <a:pt x="29" y="12"/>
                    <a:pt x="29" y="12"/>
                  </a:cubicBezTo>
                  <a:cubicBezTo>
                    <a:pt x="29" y="12"/>
                    <a:pt x="29" y="12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8" y="10"/>
                    <a:pt x="28" y="10"/>
                  </a:cubicBezTo>
                  <a:cubicBezTo>
                    <a:pt x="27" y="10"/>
                    <a:pt x="27" y="10"/>
                    <a:pt x="27" y="9"/>
                  </a:cubicBezTo>
                  <a:cubicBezTo>
                    <a:pt x="26" y="8"/>
                    <a:pt x="26" y="6"/>
                    <a:pt x="27" y="6"/>
                  </a:cubicBezTo>
                  <a:cubicBezTo>
                    <a:pt x="27" y="5"/>
                    <a:pt x="27" y="5"/>
                    <a:pt x="28" y="5"/>
                  </a:cubicBezTo>
                  <a:cubicBezTo>
                    <a:pt x="28" y="5"/>
                    <a:pt x="28" y="5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7" y="4"/>
                    <a:pt x="26" y="3"/>
                  </a:cubicBezTo>
                  <a:cubicBezTo>
                    <a:pt x="26" y="3"/>
                    <a:pt x="25" y="2"/>
                    <a:pt x="24" y="1"/>
                  </a:cubicBezTo>
                  <a:cubicBezTo>
                    <a:pt x="24" y="0"/>
                    <a:pt x="23" y="1"/>
                    <a:pt x="23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42">
              <a:extLst>
                <a:ext uri="{FF2B5EF4-FFF2-40B4-BE49-F238E27FC236}">
                  <a16:creationId xmlns:a16="http://schemas.microsoft.com/office/drawing/2014/main" id="{255231C0-8400-40DB-84FA-57CF9955DD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33512" y="846138"/>
              <a:ext cx="17463" cy="47625"/>
            </a:xfrm>
            <a:custGeom>
              <a:avLst/>
              <a:gdLst>
                <a:gd name="T0" fmla="*/ 1 w 5"/>
                <a:gd name="T1" fmla="*/ 1 h 13"/>
                <a:gd name="T2" fmla="*/ 0 w 5"/>
                <a:gd name="T3" fmla="*/ 2 h 13"/>
                <a:gd name="T4" fmla="*/ 0 w 5"/>
                <a:gd name="T5" fmla="*/ 4 h 13"/>
                <a:gd name="T6" fmla="*/ 0 w 5"/>
                <a:gd name="T7" fmla="*/ 5 h 13"/>
                <a:gd name="T8" fmla="*/ 1 w 5"/>
                <a:gd name="T9" fmla="*/ 6 h 13"/>
                <a:gd name="T10" fmla="*/ 2 w 5"/>
                <a:gd name="T11" fmla="*/ 7 h 13"/>
                <a:gd name="T12" fmla="*/ 2 w 5"/>
                <a:gd name="T13" fmla="*/ 7 h 13"/>
                <a:gd name="T14" fmla="*/ 2 w 5"/>
                <a:gd name="T15" fmla="*/ 7 h 13"/>
                <a:gd name="T16" fmla="*/ 2 w 5"/>
                <a:gd name="T17" fmla="*/ 8 h 13"/>
                <a:gd name="T18" fmla="*/ 2 w 5"/>
                <a:gd name="T19" fmla="*/ 8 h 13"/>
                <a:gd name="T20" fmla="*/ 2 w 5"/>
                <a:gd name="T21" fmla="*/ 9 h 13"/>
                <a:gd name="T22" fmla="*/ 2 w 5"/>
                <a:gd name="T23" fmla="*/ 9 h 13"/>
                <a:gd name="T24" fmla="*/ 1 w 5"/>
                <a:gd name="T25" fmla="*/ 9 h 13"/>
                <a:gd name="T26" fmla="*/ 0 w 5"/>
                <a:gd name="T27" fmla="*/ 9 h 13"/>
                <a:gd name="T28" fmla="*/ 0 w 5"/>
                <a:gd name="T29" fmla="*/ 10 h 13"/>
                <a:gd name="T30" fmla="*/ 0 w 5"/>
                <a:gd name="T31" fmla="*/ 10 h 13"/>
                <a:gd name="T32" fmla="*/ 0 w 5"/>
                <a:gd name="T33" fmla="*/ 11 h 13"/>
                <a:gd name="T34" fmla="*/ 1 w 5"/>
                <a:gd name="T35" fmla="*/ 12 h 13"/>
                <a:gd name="T36" fmla="*/ 1 w 5"/>
                <a:gd name="T37" fmla="*/ 12 h 13"/>
                <a:gd name="T38" fmla="*/ 2 w 5"/>
                <a:gd name="T39" fmla="*/ 12 h 13"/>
                <a:gd name="T40" fmla="*/ 2 w 5"/>
                <a:gd name="T41" fmla="*/ 12 h 13"/>
                <a:gd name="T42" fmla="*/ 3 w 5"/>
                <a:gd name="T43" fmla="*/ 12 h 13"/>
                <a:gd name="T44" fmla="*/ 3 w 5"/>
                <a:gd name="T45" fmla="*/ 12 h 13"/>
                <a:gd name="T46" fmla="*/ 3 w 5"/>
                <a:gd name="T47" fmla="*/ 13 h 13"/>
                <a:gd name="T48" fmla="*/ 4 w 5"/>
                <a:gd name="T49" fmla="*/ 12 h 13"/>
                <a:gd name="T50" fmla="*/ 4 w 5"/>
                <a:gd name="T51" fmla="*/ 11 h 13"/>
                <a:gd name="T52" fmla="*/ 4 w 5"/>
                <a:gd name="T53" fmla="*/ 11 h 13"/>
                <a:gd name="T54" fmla="*/ 4 w 5"/>
                <a:gd name="T55" fmla="*/ 11 h 13"/>
                <a:gd name="T56" fmla="*/ 5 w 5"/>
                <a:gd name="T57" fmla="*/ 10 h 13"/>
                <a:gd name="T58" fmla="*/ 4 w 5"/>
                <a:gd name="T59" fmla="*/ 10 h 13"/>
                <a:gd name="T60" fmla="*/ 5 w 5"/>
                <a:gd name="T61" fmla="*/ 9 h 13"/>
                <a:gd name="T62" fmla="*/ 5 w 5"/>
                <a:gd name="T63" fmla="*/ 8 h 13"/>
                <a:gd name="T64" fmla="*/ 5 w 5"/>
                <a:gd name="T65" fmla="*/ 7 h 13"/>
                <a:gd name="T66" fmla="*/ 5 w 5"/>
                <a:gd name="T67" fmla="*/ 6 h 13"/>
                <a:gd name="T68" fmla="*/ 5 w 5"/>
                <a:gd name="T69" fmla="*/ 5 h 13"/>
                <a:gd name="T70" fmla="*/ 5 w 5"/>
                <a:gd name="T71" fmla="*/ 4 h 13"/>
                <a:gd name="T72" fmla="*/ 4 w 5"/>
                <a:gd name="T73" fmla="*/ 5 h 13"/>
                <a:gd name="T74" fmla="*/ 4 w 5"/>
                <a:gd name="T75" fmla="*/ 4 h 13"/>
                <a:gd name="T76" fmla="*/ 4 w 5"/>
                <a:gd name="T77" fmla="*/ 4 h 13"/>
                <a:gd name="T78" fmla="*/ 4 w 5"/>
                <a:gd name="T79" fmla="*/ 3 h 13"/>
                <a:gd name="T80" fmla="*/ 5 w 5"/>
                <a:gd name="T81" fmla="*/ 2 h 13"/>
                <a:gd name="T82" fmla="*/ 5 w 5"/>
                <a:gd name="T83" fmla="*/ 1 h 13"/>
                <a:gd name="T84" fmla="*/ 1 w 5"/>
                <a:gd name="T85" fmla="*/ 0 h 13"/>
                <a:gd name="T86" fmla="*/ 1 w 5"/>
                <a:gd name="T87" fmla="*/ 0 h 13"/>
                <a:gd name="T88" fmla="*/ 1 w 5"/>
                <a:gd name="T89" fmla="*/ 1 h 13"/>
                <a:gd name="T90" fmla="*/ 1 w 5"/>
                <a:gd name="T91" fmla="*/ 12 h 13"/>
                <a:gd name="T92" fmla="*/ 0 w 5"/>
                <a:gd name="T93" fmla="*/ 11 h 13"/>
                <a:gd name="T94" fmla="*/ 0 w 5"/>
                <a:gd name="T95" fmla="*/ 10 h 13"/>
                <a:gd name="T96" fmla="*/ 0 w 5"/>
                <a:gd name="T97" fmla="*/ 11 h 13"/>
                <a:gd name="T98" fmla="*/ 1 w 5"/>
                <a:gd name="T9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" h="13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0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  <a:moveTo>
                    <a:pt x="1" y="12"/>
                  </a:moveTo>
                  <a:cubicBezTo>
                    <a:pt x="1" y="12"/>
                    <a:pt x="1" y="12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43">
              <a:extLst>
                <a:ext uri="{FF2B5EF4-FFF2-40B4-BE49-F238E27FC236}">
                  <a16:creationId xmlns:a16="http://schemas.microsoft.com/office/drawing/2014/main" id="{BE063192-C31D-4E7C-B8B7-685001C93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85887" y="817563"/>
              <a:ext cx="17463" cy="17463"/>
            </a:xfrm>
            <a:custGeom>
              <a:avLst/>
              <a:gdLst>
                <a:gd name="T0" fmla="*/ 3 w 5"/>
                <a:gd name="T1" fmla="*/ 1 h 5"/>
                <a:gd name="T2" fmla="*/ 3 w 5"/>
                <a:gd name="T3" fmla="*/ 0 h 5"/>
                <a:gd name="T4" fmla="*/ 2 w 5"/>
                <a:gd name="T5" fmla="*/ 0 h 5"/>
                <a:gd name="T6" fmla="*/ 0 w 5"/>
                <a:gd name="T7" fmla="*/ 0 h 5"/>
                <a:gd name="T8" fmla="*/ 1 w 5"/>
                <a:gd name="T9" fmla="*/ 4 h 5"/>
                <a:gd name="T10" fmla="*/ 1 w 5"/>
                <a:gd name="T11" fmla="*/ 5 h 5"/>
                <a:gd name="T12" fmla="*/ 2 w 5"/>
                <a:gd name="T13" fmla="*/ 5 h 5"/>
                <a:gd name="T14" fmla="*/ 3 w 5"/>
                <a:gd name="T15" fmla="*/ 4 h 5"/>
                <a:gd name="T16" fmla="*/ 3 w 5"/>
                <a:gd name="T17" fmla="*/ 3 h 5"/>
                <a:gd name="T18" fmla="*/ 3 w 5"/>
                <a:gd name="T19" fmla="*/ 2 h 5"/>
                <a:gd name="T20" fmla="*/ 3 w 5"/>
                <a:gd name="T21" fmla="*/ 2 h 5"/>
                <a:gd name="T22" fmla="*/ 4 w 5"/>
                <a:gd name="T23" fmla="*/ 3 h 5"/>
                <a:gd name="T24" fmla="*/ 4 w 5"/>
                <a:gd name="T25" fmla="*/ 3 h 5"/>
                <a:gd name="T26" fmla="*/ 5 w 5"/>
                <a:gd name="T27" fmla="*/ 3 h 5"/>
                <a:gd name="T28" fmla="*/ 4 w 5"/>
                <a:gd name="T29" fmla="*/ 1 h 5"/>
                <a:gd name="T30" fmla="*/ 3 w 5"/>
                <a:gd name="T3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444">
              <a:extLst>
                <a:ext uri="{FF2B5EF4-FFF2-40B4-BE49-F238E27FC236}">
                  <a16:creationId xmlns:a16="http://schemas.microsoft.com/office/drawing/2014/main" id="{A3A5FA14-C718-44D5-9927-578E7FBE9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6050" y="795338"/>
              <a:ext cx="66675" cy="33338"/>
            </a:xfrm>
            <a:custGeom>
              <a:avLst/>
              <a:gdLst>
                <a:gd name="T0" fmla="*/ 18 w 18"/>
                <a:gd name="T1" fmla="*/ 6 h 9"/>
                <a:gd name="T2" fmla="*/ 17 w 18"/>
                <a:gd name="T3" fmla="*/ 5 h 9"/>
                <a:gd name="T4" fmla="*/ 17 w 18"/>
                <a:gd name="T5" fmla="*/ 4 h 9"/>
                <a:gd name="T6" fmla="*/ 16 w 18"/>
                <a:gd name="T7" fmla="*/ 4 h 9"/>
                <a:gd name="T8" fmla="*/ 16 w 18"/>
                <a:gd name="T9" fmla="*/ 4 h 9"/>
                <a:gd name="T10" fmla="*/ 17 w 18"/>
                <a:gd name="T11" fmla="*/ 4 h 9"/>
                <a:gd name="T12" fmla="*/ 17 w 18"/>
                <a:gd name="T13" fmla="*/ 5 h 9"/>
                <a:gd name="T14" fmla="*/ 17 w 18"/>
                <a:gd name="T15" fmla="*/ 5 h 9"/>
                <a:gd name="T16" fmla="*/ 17 w 18"/>
                <a:gd name="T17" fmla="*/ 6 h 9"/>
                <a:gd name="T18" fmla="*/ 16 w 18"/>
                <a:gd name="T19" fmla="*/ 6 h 9"/>
                <a:gd name="T20" fmla="*/ 16 w 18"/>
                <a:gd name="T21" fmla="*/ 6 h 9"/>
                <a:gd name="T22" fmla="*/ 15 w 18"/>
                <a:gd name="T23" fmla="*/ 6 h 9"/>
                <a:gd name="T24" fmla="*/ 14 w 18"/>
                <a:gd name="T25" fmla="*/ 5 h 9"/>
                <a:gd name="T26" fmla="*/ 14 w 18"/>
                <a:gd name="T27" fmla="*/ 5 h 9"/>
                <a:gd name="T28" fmla="*/ 14 w 18"/>
                <a:gd name="T29" fmla="*/ 4 h 9"/>
                <a:gd name="T30" fmla="*/ 13 w 18"/>
                <a:gd name="T31" fmla="*/ 4 h 9"/>
                <a:gd name="T32" fmla="*/ 13 w 18"/>
                <a:gd name="T33" fmla="*/ 4 h 9"/>
                <a:gd name="T34" fmla="*/ 12 w 18"/>
                <a:gd name="T35" fmla="*/ 4 h 9"/>
                <a:gd name="T36" fmla="*/ 12 w 18"/>
                <a:gd name="T37" fmla="*/ 4 h 9"/>
                <a:gd name="T38" fmla="*/ 11 w 18"/>
                <a:gd name="T39" fmla="*/ 3 h 9"/>
                <a:gd name="T40" fmla="*/ 11 w 18"/>
                <a:gd name="T41" fmla="*/ 3 h 9"/>
                <a:gd name="T42" fmla="*/ 12 w 18"/>
                <a:gd name="T43" fmla="*/ 2 h 9"/>
                <a:gd name="T44" fmla="*/ 12 w 18"/>
                <a:gd name="T45" fmla="*/ 2 h 9"/>
                <a:gd name="T46" fmla="*/ 12 w 18"/>
                <a:gd name="T47" fmla="*/ 1 h 9"/>
                <a:gd name="T48" fmla="*/ 12 w 18"/>
                <a:gd name="T49" fmla="*/ 1 h 9"/>
                <a:gd name="T50" fmla="*/ 11 w 18"/>
                <a:gd name="T51" fmla="*/ 0 h 9"/>
                <a:gd name="T52" fmla="*/ 11 w 18"/>
                <a:gd name="T53" fmla="*/ 0 h 9"/>
                <a:gd name="T54" fmla="*/ 11 w 18"/>
                <a:gd name="T55" fmla="*/ 0 h 9"/>
                <a:gd name="T56" fmla="*/ 10 w 18"/>
                <a:gd name="T57" fmla="*/ 0 h 9"/>
                <a:gd name="T58" fmla="*/ 10 w 18"/>
                <a:gd name="T59" fmla="*/ 0 h 9"/>
                <a:gd name="T60" fmla="*/ 10 w 18"/>
                <a:gd name="T61" fmla="*/ 0 h 9"/>
                <a:gd name="T62" fmla="*/ 10 w 18"/>
                <a:gd name="T63" fmla="*/ 0 h 9"/>
                <a:gd name="T64" fmla="*/ 9 w 18"/>
                <a:gd name="T65" fmla="*/ 1 h 9"/>
                <a:gd name="T66" fmla="*/ 0 w 18"/>
                <a:gd name="T67" fmla="*/ 3 h 9"/>
                <a:gd name="T68" fmla="*/ 0 w 18"/>
                <a:gd name="T69" fmla="*/ 5 h 9"/>
                <a:gd name="T70" fmla="*/ 0 w 18"/>
                <a:gd name="T71" fmla="*/ 8 h 9"/>
                <a:gd name="T72" fmla="*/ 3 w 18"/>
                <a:gd name="T73" fmla="*/ 7 h 9"/>
                <a:gd name="T74" fmla="*/ 3 w 18"/>
                <a:gd name="T75" fmla="*/ 8 h 9"/>
                <a:gd name="T76" fmla="*/ 4 w 18"/>
                <a:gd name="T77" fmla="*/ 8 h 9"/>
                <a:gd name="T78" fmla="*/ 4 w 18"/>
                <a:gd name="T79" fmla="*/ 7 h 9"/>
                <a:gd name="T80" fmla="*/ 8 w 18"/>
                <a:gd name="T81" fmla="*/ 6 h 9"/>
                <a:gd name="T82" fmla="*/ 10 w 18"/>
                <a:gd name="T83" fmla="*/ 6 h 9"/>
                <a:gd name="T84" fmla="*/ 11 w 18"/>
                <a:gd name="T85" fmla="*/ 6 h 9"/>
                <a:gd name="T86" fmla="*/ 11 w 18"/>
                <a:gd name="T87" fmla="*/ 7 h 9"/>
                <a:gd name="T88" fmla="*/ 12 w 18"/>
                <a:gd name="T89" fmla="*/ 7 h 9"/>
                <a:gd name="T90" fmla="*/ 13 w 18"/>
                <a:gd name="T91" fmla="*/ 9 h 9"/>
                <a:gd name="T92" fmla="*/ 13 w 18"/>
                <a:gd name="T93" fmla="*/ 9 h 9"/>
                <a:gd name="T94" fmla="*/ 13 w 18"/>
                <a:gd name="T95" fmla="*/ 8 h 9"/>
                <a:gd name="T96" fmla="*/ 14 w 18"/>
                <a:gd name="T97" fmla="*/ 8 h 9"/>
                <a:gd name="T98" fmla="*/ 14 w 18"/>
                <a:gd name="T99" fmla="*/ 7 h 9"/>
                <a:gd name="T100" fmla="*/ 14 w 18"/>
                <a:gd name="T101" fmla="*/ 7 h 9"/>
                <a:gd name="T102" fmla="*/ 15 w 18"/>
                <a:gd name="T103" fmla="*/ 7 h 9"/>
                <a:gd name="T104" fmla="*/ 15 w 18"/>
                <a:gd name="T105" fmla="*/ 8 h 9"/>
                <a:gd name="T106" fmla="*/ 16 w 18"/>
                <a:gd name="T107" fmla="*/ 7 h 9"/>
                <a:gd name="T108" fmla="*/ 17 w 18"/>
                <a:gd name="T109" fmla="*/ 7 h 9"/>
                <a:gd name="T110" fmla="*/ 17 w 18"/>
                <a:gd name="T111" fmla="*/ 6 h 9"/>
                <a:gd name="T112" fmla="*/ 18 w 18"/>
                <a:gd name="T1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" h="9">
                  <a:moveTo>
                    <a:pt x="18" y="6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4"/>
                    <a:pt x="16" y="3"/>
                    <a:pt x="16" y="4"/>
                  </a:cubicBezTo>
                  <a:cubicBezTo>
                    <a:pt x="15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5"/>
                  </a:cubicBezTo>
                  <a:cubicBezTo>
                    <a:pt x="0" y="6"/>
                    <a:pt x="0" y="8"/>
                    <a:pt x="0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8"/>
                    <a:pt x="15" y="8"/>
                  </a:cubicBezTo>
                  <a:cubicBezTo>
                    <a:pt x="15" y="8"/>
                    <a:pt x="16" y="7"/>
                    <a:pt x="16" y="7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8" y="7"/>
                    <a:pt x="18" y="7"/>
                    <a:pt x="18" y="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45">
              <a:extLst>
                <a:ext uri="{FF2B5EF4-FFF2-40B4-BE49-F238E27FC236}">
                  <a16:creationId xmlns:a16="http://schemas.microsoft.com/office/drawing/2014/main" id="{98EF08A1-AD76-4461-B0E8-834FE9A08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6050" y="817563"/>
              <a:ext cx="36513" cy="31750"/>
            </a:xfrm>
            <a:custGeom>
              <a:avLst/>
              <a:gdLst>
                <a:gd name="T0" fmla="*/ 9 w 10"/>
                <a:gd name="T1" fmla="*/ 4 h 9"/>
                <a:gd name="T2" fmla="*/ 8 w 10"/>
                <a:gd name="T3" fmla="*/ 0 h 9"/>
                <a:gd name="T4" fmla="*/ 8 w 10"/>
                <a:gd name="T5" fmla="*/ 0 h 9"/>
                <a:gd name="T6" fmla="*/ 4 w 10"/>
                <a:gd name="T7" fmla="*/ 1 h 9"/>
                <a:gd name="T8" fmla="*/ 4 w 10"/>
                <a:gd name="T9" fmla="*/ 2 h 9"/>
                <a:gd name="T10" fmla="*/ 3 w 10"/>
                <a:gd name="T11" fmla="*/ 2 h 9"/>
                <a:gd name="T12" fmla="*/ 3 w 10"/>
                <a:gd name="T13" fmla="*/ 1 h 9"/>
                <a:gd name="T14" fmla="*/ 0 w 10"/>
                <a:gd name="T15" fmla="*/ 2 h 9"/>
                <a:gd name="T16" fmla="*/ 0 w 10"/>
                <a:gd name="T17" fmla="*/ 4 h 9"/>
                <a:gd name="T18" fmla="*/ 1 w 10"/>
                <a:gd name="T19" fmla="*/ 6 h 9"/>
                <a:gd name="T20" fmla="*/ 1 w 10"/>
                <a:gd name="T21" fmla="*/ 7 h 9"/>
                <a:gd name="T22" fmla="*/ 1 w 10"/>
                <a:gd name="T23" fmla="*/ 8 h 9"/>
                <a:gd name="T24" fmla="*/ 1 w 10"/>
                <a:gd name="T25" fmla="*/ 9 h 9"/>
                <a:gd name="T26" fmla="*/ 1 w 10"/>
                <a:gd name="T27" fmla="*/ 8 h 9"/>
                <a:gd name="T28" fmla="*/ 1 w 10"/>
                <a:gd name="T29" fmla="*/ 9 h 9"/>
                <a:gd name="T30" fmla="*/ 1 w 10"/>
                <a:gd name="T31" fmla="*/ 9 h 9"/>
                <a:gd name="T32" fmla="*/ 1 w 10"/>
                <a:gd name="T33" fmla="*/ 9 h 9"/>
                <a:gd name="T34" fmla="*/ 2 w 10"/>
                <a:gd name="T35" fmla="*/ 8 h 9"/>
                <a:gd name="T36" fmla="*/ 3 w 10"/>
                <a:gd name="T37" fmla="*/ 8 h 9"/>
                <a:gd name="T38" fmla="*/ 3 w 10"/>
                <a:gd name="T39" fmla="*/ 8 h 9"/>
                <a:gd name="T40" fmla="*/ 3 w 10"/>
                <a:gd name="T41" fmla="*/ 8 h 9"/>
                <a:gd name="T42" fmla="*/ 4 w 10"/>
                <a:gd name="T43" fmla="*/ 7 h 9"/>
                <a:gd name="T44" fmla="*/ 4 w 10"/>
                <a:gd name="T45" fmla="*/ 7 h 9"/>
                <a:gd name="T46" fmla="*/ 4 w 10"/>
                <a:gd name="T47" fmla="*/ 7 h 9"/>
                <a:gd name="T48" fmla="*/ 5 w 10"/>
                <a:gd name="T49" fmla="*/ 7 h 9"/>
                <a:gd name="T50" fmla="*/ 5 w 10"/>
                <a:gd name="T51" fmla="*/ 6 h 9"/>
                <a:gd name="T52" fmla="*/ 6 w 10"/>
                <a:gd name="T53" fmla="*/ 6 h 9"/>
                <a:gd name="T54" fmla="*/ 6 w 10"/>
                <a:gd name="T55" fmla="*/ 6 h 9"/>
                <a:gd name="T56" fmla="*/ 7 w 10"/>
                <a:gd name="T57" fmla="*/ 6 h 9"/>
                <a:gd name="T58" fmla="*/ 7 w 10"/>
                <a:gd name="T59" fmla="*/ 6 h 9"/>
                <a:gd name="T60" fmla="*/ 7 w 10"/>
                <a:gd name="T61" fmla="*/ 6 h 9"/>
                <a:gd name="T62" fmla="*/ 8 w 10"/>
                <a:gd name="T63" fmla="*/ 5 h 9"/>
                <a:gd name="T64" fmla="*/ 8 w 10"/>
                <a:gd name="T65" fmla="*/ 5 h 9"/>
                <a:gd name="T66" fmla="*/ 9 w 10"/>
                <a:gd name="T67" fmla="*/ 5 h 9"/>
                <a:gd name="T68" fmla="*/ 9 w 10"/>
                <a:gd name="T69" fmla="*/ 5 h 9"/>
                <a:gd name="T70" fmla="*/ 9 w 10"/>
                <a:gd name="T71" fmla="*/ 5 h 9"/>
                <a:gd name="T72" fmla="*/ 9 w 10"/>
                <a:gd name="T7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9">
                  <a:moveTo>
                    <a:pt x="9" y="4"/>
                  </a:moveTo>
                  <a:cubicBezTo>
                    <a:pt x="10" y="4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9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46">
              <a:extLst>
                <a:ext uri="{FF2B5EF4-FFF2-40B4-BE49-F238E27FC236}">
                  <a16:creationId xmlns:a16="http://schemas.microsoft.com/office/drawing/2014/main" id="{1254AE3E-609A-4F5D-88C3-F7174FBF3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54162" y="896938"/>
              <a:ext cx="80963" cy="61913"/>
            </a:xfrm>
            <a:custGeom>
              <a:avLst/>
              <a:gdLst>
                <a:gd name="T0" fmla="*/ 22 w 22"/>
                <a:gd name="T1" fmla="*/ 1 h 17"/>
                <a:gd name="T2" fmla="*/ 21 w 22"/>
                <a:gd name="T3" fmla="*/ 0 h 17"/>
                <a:gd name="T4" fmla="*/ 20 w 22"/>
                <a:gd name="T5" fmla="*/ 0 h 17"/>
                <a:gd name="T6" fmla="*/ 17 w 22"/>
                <a:gd name="T7" fmla="*/ 0 h 17"/>
                <a:gd name="T8" fmla="*/ 16 w 22"/>
                <a:gd name="T9" fmla="*/ 2 h 17"/>
                <a:gd name="T10" fmla="*/ 14 w 22"/>
                <a:gd name="T11" fmla="*/ 4 h 17"/>
                <a:gd name="T12" fmla="*/ 14 w 22"/>
                <a:gd name="T13" fmla="*/ 4 h 17"/>
                <a:gd name="T14" fmla="*/ 14 w 22"/>
                <a:gd name="T15" fmla="*/ 4 h 17"/>
                <a:gd name="T16" fmla="*/ 13 w 22"/>
                <a:gd name="T17" fmla="*/ 0 h 17"/>
                <a:gd name="T18" fmla="*/ 8 w 22"/>
                <a:gd name="T19" fmla="*/ 1 h 17"/>
                <a:gd name="T20" fmla="*/ 8 w 22"/>
                <a:gd name="T21" fmla="*/ 0 h 17"/>
                <a:gd name="T22" fmla="*/ 7 w 22"/>
                <a:gd name="T23" fmla="*/ 0 h 17"/>
                <a:gd name="T24" fmla="*/ 7 w 22"/>
                <a:gd name="T25" fmla="*/ 0 h 17"/>
                <a:gd name="T26" fmla="*/ 6 w 22"/>
                <a:gd name="T27" fmla="*/ 1 h 17"/>
                <a:gd name="T28" fmla="*/ 6 w 22"/>
                <a:gd name="T29" fmla="*/ 2 h 17"/>
                <a:gd name="T30" fmla="*/ 6 w 22"/>
                <a:gd name="T31" fmla="*/ 2 h 17"/>
                <a:gd name="T32" fmla="*/ 6 w 22"/>
                <a:gd name="T33" fmla="*/ 2 h 17"/>
                <a:gd name="T34" fmla="*/ 6 w 22"/>
                <a:gd name="T35" fmla="*/ 3 h 17"/>
                <a:gd name="T36" fmla="*/ 6 w 22"/>
                <a:gd name="T37" fmla="*/ 3 h 17"/>
                <a:gd name="T38" fmla="*/ 6 w 22"/>
                <a:gd name="T39" fmla="*/ 3 h 17"/>
                <a:gd name="T40" fmla="*/ 6 w 22"/>
                <a:gd name="T41" fmla="*/ 3 h 17"/>
                <a:gd name="T42" fmla="*/ 5 w 22"/>
                <a:gd name="T43" fmla="*/ 3 h 17"/>
                <a:gd name="T44" fmla="*/ 5 w 22"/>
                <a:gd name="T45" fmla="*/ 4 h 17"/>
                <a:gd name="T46" fmla="*/ 4 w 22"/>
                <a:gd name="T47" fmla="*/ 4 h 17"/>
                <a:gd name="T48" fmla="*/ 4 w 22"/>
                <a:gd name="T49" fmla="*/ 4 h 17"/>
                <a:gd name="T50" fmla="*/ 4 w 22"/>
                <a:gd name="T51" fmla="*/ 4 h 17"/>
                <a:gd name="T52" fmla="*/ 4 w 22"/>
                <a:gd name="T53" fmla="*/ 4 h 17"/>
                <a:gd name="T54" fmla="*/ 3 w 22"/>
                <a:gd name="T55" fmla="*/ 6 h 17"/>
                <a:gd name="T56" fmla="*/ 3 w 22"/>
                <a:gd name="T57" fmla="*/ 7 h 17"/>
                <a:gd name="T58" fmla="*/ 3 w 22"/>
                <a:gd name="T59" fmla="*/ 7 h 17"/>
                <a:gd name="T60" fmla="*/ 3 w 22"/>
                <a:gd name="T61" fmla="*/ 7 h 17"/>
                <a:gd name="T62" fmla="*/ 3 w 22"/>
                <a:gd name="T63" fmla="*/ 7 h 17"/>
                <a:gd name="T64" fmla="*/ 2 w 22"/>
                <a:gd name="T65" fmla="*/ 8 h 17"/>
                <a:gd name="T66" fmla="*/ 2 w 22"/>
                <a:gd name="T67" fmla="*/ 8 h 17"/>
                <a:gd name="T68" fmla="*/ 1 w 22"/>
                <a:gd name="T69" fmla="*/ 8 h 17"/>
                <a:gd name="T70" fmla="*/ 1 w 22"/>
                <a:gd name="T71" fmla="*/ 9 h 17"/>
                <a:gd name="T72" fmla="*/ 1 w 22"/>
                <a:gd name="T73" fmla="*/ 9 h 17"/>
                <a:gd name="T74" fmla="*/ 1 w 22"/>
                <a:gd name="T75" fmla="*/ 10 h 17"/>
                <a:gd name="T76" fmla="*/ 0 w 22"/>
                <a:gd name="T77" fmla="*/ 11 h 17"/>
                <a:gd name="T78" fmla="*/ 0 w 22"/>
                <a:gd name="T79" fmla="*/ 12 h 17"/>
                <a:gd name="T80" fmla="*/ 0 w 22"/>
                <a:gd name="T81" fmla="*/ 13 h 17"/>
                <a:gd name="T82" fmla="*/ 1 w 22"/>
                <a:gd name="T83" fmla="*/ 14 h 17"/>
                <a:gd name="T84" fmla="*/ 1 w 22"/>
                <a:gd name="T85" fmla="*/ 14 h 17"/>
                <a:gd name="T86" fmla="*/ 2 w 22"/>
                <a:gd name="T87" fmla="*/ 15 h 17"/>
                <a:gd name="T88" fmla="*/ 3 w 22"/>
                <a:gd name="T89" fmla="*/ 16 h 17"/>
                <a:gd name="T90" fmla="*/ 5 w 22"/>
                <a:gd name="T91" fmla="*/ 16 h 17"/>
                <a:gd name="T92" fmla="*/ 6 w 22"/>
                <a:gd name="T93" fmla="*/ 15 h 17"/>
                <a:gd name="T94" fmla="*/ 7 w 22"/>
                <a:gd name="T95" fmla="*/ 15 h 17"/>
                <a:gd name="T96" fmla="*/ 8 w 22"/>
                <a:gd name="T97" fmla="*/ 15 h 17"/>
                <a:gd name="T98" fmla="*/ 9 w 22"/>
                <a:gd name="T99" fmla="*/ 14 h 17"/>
                <a:gd name="T100" fmla="*/ 10 w 22"/>
                <a:gd name="T101" fmla="*/ 13 h 17"/>
                <a:gd name="T102" fmla="*/ 12 w 22"/>
                <a:gd name="T103" fmla="*/ 11 h 17"/>
                <a:gd name="T104" fmla="*/ 13 w 22"/>
                <a:gd name="T105" fmla="*/ 9 h 17"/>
                <a:gd name="T106" fmla="*/ 15 w 22"/>
                <a:gd name="T107" fmla="*/ 9 h 17"/>
                <a:gd name="T108" fmla="*/ 17 w 22"/>
                <a:gd name="T109" fmla="*/ 8 h 17"/>
                <a:gd name="T110" fmla="*/ 18 w 22"/>
                <a:gd name="T111" fmla="*/ 6 h 17"/>
                <a:gd name="T112" fmla="*/ 19 w 22"/>
                <a:gd name="T113" fmla="*/ 4 h 17"/>
                <a:gd name="T114" fmla="*/ 20 w 22"/>
                <a:gd name="T115" fmla="*/ 4 h 17"/>
                <a:gd name="T116" fmla="*/ 21 w 22"/>
                <a:gd name="T117" fmla="*/ 3 h 17"/>
                <a:gd name="T118" fmla="*/ 22 w 22"/>
                <a:gd name="T119" fmla="*/ 2 h 17"/>
                <a:gd name="T120" fmla="*/ 22 w 22"/>
                <a:gd name="T12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" h="17">
                  <a:moveTo>
                    <a:pt x="22" y="1"/>
                  </a:moveTo>
                  <a:cubicBezTo>
                    <a:pt x="21" y="1"/>
                    <a:pt x="21" y="1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7" y="0"/>
                    <a:pt x="16" y="1"/>
                    <a:pt x="16" y="2"/>
                  </a:cubicBezTo>
                  <a:cubicBezTo>
                    <a:pt x="15" y="2"/>
                    <a:pt x="15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10"/>
                    <a:pt x="1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13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3" y="16"/>
                    <a:pt x="5" y="17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9" y="14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10" y="12"/>
                    <a:pt x="11" y="11"/>
                    <a:pt x="12" y="11"/>
                  </a:cubicBezTo>
                  <a:cubicBezTo>
                    <a:pt x="13" y="11"/>
                    <a:pt x="14" y="10"/>
                    <a:pt x="13" y="9"/>
                  </a:cubicBezTo>
                  <a:cubicBezTo>
                    <a:pt x="13" y="8"/>
                    <a:pt x="14" y="8"/>
                    <a:pt x="15" y="9"/>
                  </a:cubicBezTo>
                  <a:cubicBezTo>
                    <a:pt x="15" y="9"/>
                    <a:pt x="17" y="8"/>
                    <a:pt x="17" y="8"/>
                  </a:cubicBezTo>
                  <a:cubicBezTo>
                    <a:pt x="17" y="7"/>
                    <a:pt x="17" y="6"/>
                    <a:pt x="18" y="6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2" y="2"/>
                    <a:pt x="22" y="2"/>
                  </a:cubicBezTo>
                  <a:cubicBezTo>
                    <a:pt x="22" y="2"/>
                    <a:pt x="22" y="2"/>
                    <a:pt x="22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47">
              <a:extLst>
                <a:ext uri="{FF2B5EF4-FFF2-40B4-BE49-F238E27FC236}">
                  <a16:creationId xmlns:a16="http://schemas.microsoft.com/office/drawing/2014/main" id="{D6634982-7814-44EF-A919-D5CC7804A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2" y="849313"/>
              <a:ext cx="80963" cy="87313"/>
            </a:xfrm>
            <a:custGeom>
              <a:avLst/>
              <a:gdLst>
                <a:gd name="T0" fmla="*/ 15 w 22"/>
                <a:gd name="T1" fmla="*/ 22 h 24"/>
                <a:gd name="T2" fmla="*/ 15 w 22"/>
                <a:gd name="T3" fmla="*/ 22 h 24"/>
                <a:gd name="T4" fmla="*/ 15 w 22"/>
                <a:gd name="T5" fmla="*/ 22 h 24"/>
                <a:gd name="T6" fmla="*/ 16 w 22"/>
                <a:gd name="T7" fmla="*/ 21 h 24"/>
                <a:gd name="T8" fmla="*/ 16 w 22"/>
                <a:gd name="T9" fmla="*/ 20 h 24"/>
                <a:gd name="T10" fmla="*/ 17 w 22"/>
                <a:gd name="T11" fmla="*/ 20 h 24"/>
                <a:gd name="T12" fmla="*/ 17 w 22"/>
                <a:gd name="T13" fmla="*/ 20 h 24"/>
                <a:gd name="T14" fmla="*/ 17 w 22"/>
                <a:gd name="T15" fmla="*/ 18 h 24"/>
                <a:gd name="T16" fmla="*/ 18 w 22"/>
                <a:gd name="T17" fmla="*/ 17 h 24"/>
                <a:gd name="T18" fmla="*/ 18 w 22"/>
                <a:gd name="T19" fmla="*/ 17 h 24"/>
                <a:gd name="T20" fmla="*/ 18 w 22"/>
                <a:gd name="T21" fmla="*/ 17 h 24"/>
                <a:gd name="T22" fmla="*/ 18 w 22"/>
                <a:gd name="T23" fmla="*/ 17 h 24"/>
                <a:gd name="T24" fmla="*/ 18 w 22"/>
                <a:gd name="T25" fmla="*/ 17 h 24"/>
                <a:gd name="T26" fmla="*/ 19 w 22"/>
                <a:gd name="T27" fmla="*/ 16 h 24"/>
                <a:gd name="T28" fmla="*/ 20 w 22"/>
                <a:gd name="T29" fmla="*/ 16 h 24"/>
                <a:gd name="T30" fmla="*/ 20 w 22"/>
                <a:gd name="T31" fmla="*/ 16 h 24"/>
                <a:gd name="T32" fmla="*/ 20 w 22"/>
                <a:gd name="T33" fmla="*/ 16 h 24"/>
                <a:gd name="T34" fmla="*/ 20 w 22"/>
                <a:gd name="T35" fmla="*/ 16 h 24"/>
                <a:gd name="T36" fmla="*/ 20 w 22"/>
                <a:gd name="T37" fmla="*/ 16 h 24"/>
                <a:gd name="T38" fmla="*/ 20 w 22"/>
                <a:gd name="T39" fmla="*/ 15 h 24"/>
                <a:gd name="T40" fmla="*/ 20 w 22"/>
                <a:gd name="T41" fmla="*/ 14 h 24"/>
                <a:gd name="T42" fmla="*/ 20 w 22"/>
                <a:gd name="T43" fmla="*/ 14 h 24"/>
                <a:gd name="T44" fmla="*/ 21 w 22"/>
                <a:gd name="T45" fmla="*/ 14 h 24"/>
                <a:gd name="T46" fmla="*/ 21 w 22"/>
                <a:gd name="T47" fmla="*/ 13 h 24"/>
                <a:gd name="T48" fmla="*/ 21 w 22"/>
                <a:gd name="T49" fmla="*/ 13 h 24"/>
                <a:gd name="T50" fmla="*/ 22 w 22"/>
                <a:gd name="T51" fmla="*/ 13 h 24"/>
                <a:gd name="T52" fmla="*/ 21 w 22"/>
                <a:gd name="T53" fmla="*/ 13 h 24"/>
                <a:gd name="T54" fmla="*/ 22 w 22"/>
                <a:gd name="T55" fmla="*/ 13 h 24"/>
                <a:gd name="T56" fmla="*/ 20 w 22"/>
                <a:gd name="T57" fmla="*/ 0 h 24"/>
                <a:gd name="T58" fmla="*/ 19 w 22"/>
                <a:gd name="T59" fmla="*/ 0 h 24"/>
                <a:gd name="T60" fmla="*/ 18 w 22"/>
                <a:gd name="T61" fmla="*/ 1 h 24"/>
                <a:gd name="T62" fmla="*/ 17 w 22"/>
                <a:gd name="T63" fmla="*/ 2 h 24"/>
                <a:gd name="T64" fmla="*/ 15 w 22"/>
                <a:gd name="T65" fmla="*/ 2 h 24"/>
                <a:gd name="T66" fmla="*/ 14 w 22"/>
                <a:gd name="T67" fmla="*/ 3 h 24"/>
                <a:gd name="T68" fmla="*/ 13 w 22"/>
                <a:gd name="T69" fmla="*/ 3 h 24"/>
                <a:gd name="T70" fmla="*/ 12 w 22"/>
                <a:gd name="T71" fmla="*/ 4 h 24"/>
                <a:gd name="T72" fmla="*/ 11 w 22"/>
                <a:gd name="T73" fmla="*/ 4 h 24"/>
                <a:gd name="T74" fmla="*/ 10 w 22"/>
                <a:gd name="T75" fmla="*/ 5 h 24"/>
                <a:gd name="T76" fmla="*/ 9 w 22"/>
                <a:gd name="T77" fmla="*/ 5 h 24"/>
                <a:gd name="T78" fmla="*/ 10 w 22"/>
                <a:gd name="T79" fmla="*/ 4 h 24"/>
                <a:gd name="T80" fmla="*/ 10 w 22"/>
                <a:gd name="T81" fmla="*/ 4 h 24"/>
                <a:gd name="T82" fmla="*/ 9 w 22"/>
                <a:gd name="T83" fmla="*/ 4 h 24"/>
                <a:gd name="T84" fmla="*/ 8 w 22"/>
                <a:gd name="T85" fmla="*/ 4 h 24"/>
                <a:gd name="T86" fmla="*/ 0 w 22"/>
                <a:gd name="T87" fmla="*/ 4 h 24"/>
                <a:gd name="T88" fmla="*/ 1 w 22"/>
                <a:gd name="T89" fmla="*/ 20 h 24"/>
                <a:gd name="T90" fmla="*/ 3 w 22"/>
                <a:gd name="T91" fmla="*/ 21 h 24"/>
                <a:gd name="T92" fmla="*/ 6 w 22"/>
                <a:gd name="T93" fmla="*/ 21 h 24"/>
                <a:gd name="T94" fmla="*/ 7 w 22"/>
                <a:gd name="T95" fmla="*/ 22 h 24"/>
                <a:gd name="T96" fmla="*/ 9 w 22"/>
                <a:gd name="T97" fmla="*/ 22 h 24"/>
                <a:gd name="T98" fmla="*/ 10 w 22"/>
                <a:gd name="T99" fmla="*/ 22 h 24"/>
                <a:gd name="T100" fmla="*/ 11 w 22"/>
                <a:gd name="T101" fmla="*/ 22 h 24"/>
                <a:gd name="T102" fmla="*/ 13 w 22"/>
                <a:gd name="T103" fmla="*/ 23 h 24"/>
                <a:gd name="T104" fmla="*/ 14 w 22"/>
                <a:gd name="T105" fmla="*/ 24 h 24"/>
                <a:gd name="T106" fmla="*/ 14 w 22"/>
                <a:gd name="T107" fmla="*/ 23 h 24"/>
                <a:gd name="T108" fmla="*/ 14 w 22"/>
                <a:gd name="T109" fmla="*/ 24 h 24"/>
                <a:gd name="T110" fmla="*/ 15 w 22"/>
                <a:gd name="T111" fmla="*/ 23 h 24"/>
                <a:gd name="T112" fmla="*/ 15 w 22"/>
                <a:gd name="T11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" h="24">
                  <a:moveTo>
                    <a:pt x="15" y="22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20"/>
                    <a:pt x="16" y="19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2" y="13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3" y="21"/>
                    <a:pt x="3" y="21"/>
                  </a:cubicBezTo>
                  <a:cubicBezTo>
                    <a:pt x="4" y="21"/>
                    <a:pt x="5" y="21"/>
                    <a:pt x="6" y="21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2" y="22"/>
                    <a:pt x="13" y="23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4" y="22"/>
                    <a:pt x="15" y="2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48">
              <a:extLst>
                <a:ext uri="{FF2B5EF4-FFF2-40B4-BE49-F238E27FC236}">
                  <a16:creationId xmlns:a16="http://schemas.microsoft.com/office/drawing/2014/main" id="{BB0BF5AD-B14E-459C-8582-7617078A3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06537" y="885826"/>
              <a:ext cx="95250" cy="47625"/>
            </a:xfrm>
            <a:custGeom>
              <a:avLst/>
              <a:gdLst>
                <a:gd name="T0" fmla="*/ 25 w 26"/>
                <a:gd name="T1" fmla="*/ 8 h 13"/>
                <a:gd name="T2" fmla="*/ 19 w 26"/>
                <a:gd name="T3" fmla="*/ 0 h 13"/>
                <a:gd name="T4" fmla="*/ 19 w 26"/>
                <a:gd name="T5" fmla="*/ 0 h 13"/>
                <a:gd name="T6" fmla="*/ 0 w 26"/>
                <a:gd name="T7" fmla="*/ 3 h 13"/>
                <a:gd name="T8" fmla="*/ 0 w 26"/>
                <a:gd name="T9" fmla="*/ 3 h 13"/>
                <a:gd name="T10" fmla="*/ 1 w 26"/>
                <a:gd name="T11" fmla="*/ 7 h 13"/>
                <a:gd name="T12" fmla="*/ 3 w 26"/>
                <a:gd name="T13" fmla="*/ 5 h 13"/>
                <a:gd name="T14" fmla="*/ 5 w 26"/>
                <a:gd name="T15" fmla="*/ 3 h 13"/>
                <a:gd name="T16" fmla="*/ 8 w 26"/>
                <a:gd name="T17" fmla="*/ 3 h 13"/>
                <a:gd name="T18" fmla="*/ 8 w 26"/>
                <a:gd name="T19" fmla="*/ 4 h 13"/>
                <a:gd name="T20" fmla="*/ 9 w 26"/>
                <a:gd name="T21" fmla="*/ 5 h 13"/>
                <a:gd name="T22" fmla="*/ 12 w 26"/>
                <a:gd name="T23" fmla="*/ 6 h 13"/>
                <a:gd name="T24" fmla="*/ 13 w 26"/>
                <a:gd name="T25" fmla="*/ 10 h 13"/>
                <a:gd name="T26" fmla="*/ 15 w 26"/>
                <a:gd name="T27" fmla="*/ 11 h 13"/>
                <a:gd name="T28" fmla="*/ 18 w 26"/>
                <a:gd name="T29" fmla="*/ 12 h 13"/>
                <a:gd name="T30" fmla="*/ 18 w 26"/>
                <a:gd name="T31" fmla="*/ 12 h 13"/>
                <a:gd name="T32" fmla="*/ 19 w 26"/>
                <a:gd name="T33" fmla="*/ 12 h 13"/>
                <a:gd name="T34" fmla="*/ 18 w 26"/>
                <a:gd name="T35" fmla="*/ 11 h 13"/>
                <a:gd name="T36" fmla="*/ 17 w 26"/>
                <a:gd name="T37" fmla="*/ 10 h 13"/>
                <a:gd name="T38" fmla="*/ 18 w 26"/>
                <a:gd name="T39" fmla="*/ 10 h 13"/>
                <a:gd name="T40" fmla="*/ 17 w 26"/>
                <a:gd name="T41" fmla="*/ 8 h 13"/>
                <a:gd name="T42" fmla="*/ 17 w 26"/>
                <a:gd name="T43" fmla="*/ 7 h 13"/>
                <a:gd name="T44" fmla="*/ 17 w 26"/>
                <a:gd name="T45" fmla="*/ 6 h 13"/>
                <a:gd name="T46" fmla="*/ 18 w 26"/>
                <a:gd name="T47" fmla="*/ 6 h 13"/>
                <a:gd name="T48" fmla="*/ 17 w 26"/>
                <a:gd name="T49" fmla="*/ 5 h 13"/>
                <a:gd name="T50" fmla="*/ 17 w 26"/>
                <a:gd name="T51" fmla="*/ 4 h 13"/>
                <a:gd name="T52" fmla="*/ 17 w 26"/>
                <a:gd name="T53" fmla="*/ 4 h 13"/>
                <a:gd name="T54" fmla="*/ 17 w 26"/>
                <a:gd name="T55" fmla="*/ 4 h 13"/>
                <a:gd name="T56" fmla="*/ 17 w 26"/>
                <a:gd name="T57" fmla="*/ 3 h 13"/>
                <a:gd name="T58" fmla="*/ 18 w 26"/>
                <a:gd name="T59" fmla="*/ 3 h 13"/>
                <a:gd name="T60" fmla="*/ 18 w 26"/>
                <a:gd name="T61" fmla="*/ 3 h 13"/>
                <a:gd name="T62" fmla="*/ 19 w 26"/>
                <a:gd name="T63" fmla="*/ 2 h 13"/>
                <a:gd name="T64" fmla="*/ 20 w 26"/>
                <a:gd name="T65" fmla="*/ 2 h 13"/>
                <a:gd name="T66" fmla="*/ 19 w 26"/>
                <a:gd name="T67" fmla="*/ 3 h 13"/>
                <a:gd name="T68" fmla="*/ 18 w 26"/>
                <a:gd name="T69" fmla="*/ 4 h 13"/>
                <a:gd name="T70" fmla="*/ 19 w 26"/>
                <a:gd name="T71" fmla="*/ 5 h 13"/>
                <a:gd name="T72" fmla="*/ 19 w 26"/>
                <a:gd name="T73" fmla="*/ 6 h 13"/>
                <a:gd name="T74" fmla="*/ 18 w 26"/>
                <a:gd name="T75" fmla="*/ 7 h 13"/>
                <a:gd name="T76" fmla="*/ 19 w 26"/>
                <a:gd name="T77" fmla="*/ 8 h 13"/>
                <a:gd name="T78" fmla="*/ 19 w 26"/>
                <a:gd name="T79" fmla="*/ 9 h 13"/>
                <a:gd name="T80" fmla="*/ 19 w 26"/>
                <a:gd name="T81" fmla="*/ 9 h 13"/>
                <a:gd name="T82" fmla="*/ 19 w 26"/>
                <a:gd name="T83" fmla="*/ 10 h 13"/>
                <a:gd name="T84" fmla="*/ 20 w 26"/>
                <a:gd name="T85" fmla="*/ 10 h 13"/>
                <a:gd name="T86" fmla="*/ 21 w 26"/>
                <a:gd name="T87" fmla="*/ 10 h 13"/>
                <a:gd name="T88" fmla="*/ 21 w 26"/>
                <a:gd name="T89" fmla="*/ 11 h 13"/>
                <a:gd name="T90" fmla="*/ 22 w 26"/>
                <a:gd name="T91" fmla="*/ 11 h 13"/>
                <a:gd name="T92" fmla="*/ 22 w 26"/>
                <a:gd name="T93" fmla="*/ 12 h 13"/>
                <a:gd name="T94" fmla="*/ 22 w 26"/>
                <a:gd name="T95" fmla="*/ 13 h 13"/>
                <a:gd name="T96" fmla="*/ 24 w 26"/>
                <a:gd name="T97" fmla="*/ 12 h 13"/>
                <a:gd name="T98" fmla="*/ 25 w 26"/>
                <a:gd name="T99" fmla="*/ 10 h 13"/>
                <a:gd name="T100" fmla="*/ 25 w 26"/>
                <a:gd name="T101" fmla="*/ 11 h 13"/>
                <a:gd name="T102" fmla="*/ 25 w 26"/>
                <a:gd name="T10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" h="13">
                  <a:moveTo>
                    <a:pt x="26" y="9"/>
                  </a:moveTo>
                  <a:cubicBezTo>
                    <a:pt x="25" y="8"/>
                    <a:pt x="25" y="8"/>
                    <a:pt x="25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8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3" y="9"/>
                    <a:pt x="12" y="9"/>
                    <a:pt x="13" y="10"/>
                  </a:cubicBezTo>
                  <a:cubicBezTo>
                    <a:pt x="13" y="11"/>
                    <a:pt x="13" y="11"/>
                    <a:pt x="14" y="11"/>
                  </a:cubicBezTo>
                  <a:cubicBezTo>
                    <a:pt x="14" y="10"/>
                    <a:pt x="14" y="11"/>
                    <a:pt x="15" y="11"/>
                  </a:cubicBezTo>
                  <a:cubicBezTo>
                    <a:pt x="16" y="12"/>
                    <a:pt x="17" y="11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9" y="11"/>
                    <a:pt x="18" y="11"/>
                  </a:cubicBezTo>
                  <a:cubicBezTo>
                    <a:pt x="18" y="11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8" y="11"/>
                    <a:pt x="18" y="10"/>
                  </a:cubicBezTo>
                  <a:cubicBezTo>
                    <a:pt x="19" y="10"/>
                    <a:pt x="18" y="10"/>
                    <a:pt x="18" y="9"/>
                  </a:cubicBezTo>
                  <a:cubicBezTo>
                    <a:pt x="17" y="9"/>
                    <a:pt x="17" y="9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9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3"/>
                    <a:pt x="18" y="3"/>
                    <a:pt x="18" y="4"/>
                  </a:cubicBezTo>
                  <a:cubicBezTo>
                    <a:pt x="18" y="4"/>
                    <a:pt x="18" y="5"/>
                    <a:pt x="18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20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8"/>
                    <a:pt x="19" y="8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2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2"/>
                  </a:cubicBezTo>
                  <a:cubicBezTo>
                    <a:pt x="21" y="12"/>
                    <a:pt x="21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2"/>
                    <a:pt x="21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2"/>
                    <a:pt x="23" y="12"/>
                    <a:pt x="24" y="12"/>
                  </a:cubicBezTo>
                  <a:cubicBezTo>
                    <a:pt x="24" y="12"/>
                    <a:pt x="24" y="12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49">
              <a:extLst>
                <a:ext uri="{FF2B5EF4-FFF2-40B4-BE49-F238E27FC236}">
                  <a16:creationId xmlns:a16="http://schemas.microsoft.com/office/drawing/2014/main" id="{F279E48D-2A3E-4073-9632-F2105DF57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52612" y="704851"/>
              <a:ext cx="153988" cy="127000"/>
            </a:xfrm>
            <a:custGeom>
              <a:avLst/>
              <a:gdLst>
                <a:gd name="T0" fmla="*/ 34 w 42"/>
                <a:gd name="T1" fmla="*/ 6 h 35"/>
                <a:gd name="T2" fmla="*/ 31 w 42"/>
                <a:gd name="T3" fmla="*/ 5 h 35"/>
                <a:gd name="T4" fmla="*/ 30 w 42"/>
                <a:gd name="T5" fmla="*/ 5 h 35"/>
                <a:gd name="T6" fmla="*/ 29 w 42"/>
                <a:gd name="T7" fmla="*/ 3 h 35"/>
                <a:gd name="T8" fmla="*/ 28 w 42"/>
                <a:gd name="T9" fmla="*/ 4 h 35"/>
                <a:gd name="T10" fmla="*/ 24 w 42"/>
                <a:gd name="T11" fmla="*/ 3 h 35"/>
                <a:gd name="T12" fmla="*/ 21 w 42"/>
                <a:gd name="T13" fmla="*/ 2 h 35"/>
                <a:gd name="T14" fmla="*/ 19 w 42"/>
                <a:gd name="T15" fmla="*/ 1 h 35"/>
                <a:gd name="T16" fmla="*/ 19 w 42"/>
                <a:gd name="T17" fmla="*/ 1 h 35"/>
                <a:gd name="T18" fmla="*/ 10 w 42"/>
                <a:gd name="T19" fmla="*/ 0 h 35"/>
                <a:gd name="T20" fmla="*/ 10 w 42"/>
                <a:gd name="T21" fmla="*/ 0 h 35"/>
                <a:gd name="T22" fmla="*/ 9 w 42"/>
                <a:gd name="T23" fmla="*/ 2 h 35"/>
                <a:gd name="T24" fmla="*/ 10 w 42"/>
                <a:gd name="T25" fmla="*/ 2 h 35"/>
                <a:gd name="T26" fmla="*/ 10 w 42"/>
                <a:gd name="T27" fmla="*/ 2 h 35"/>
                <a:gd name="T28" fmla="*/ 10 w 42"/>
                <a:gd name="T29" fmla="*/ 3 h 35"/>
                <a:gd name="T30" fmla="*/ 10 w 42"/>
                <a:gd name="T31" fmla="*/ 4 h 35"/>
                <a:gd name="T32" fmla="*/ 10 w 42"/>
                <a:gd name="T33" fmla="*/ 5 h 35"/>
                <a:gd name="T34" fmla="*/ 10 w 42"/>
                <a:gd name="T35" fmla="*/ 5 h 35"/>
                <a:gd name="T36" fmla="*/ 11 w 42"/>
                <a:gd name="T37" fmla="*/ 6 h 35"/>
                <a:gd name="T38" fmla="*/ 11 w 42"/>
                <a:gd name="T39" fmla="*/ 7 h 35"/>
                <a:gd name="T40" fmla="*/ 11 w 42"/>
                <a:gd name="T41" fmla="*/ 8 h 35"/>
                <a:gd name="T42" fmla="*/ 12 w 42"/>
                <a:gd name="T43" fmla="*/ 13 h 35"/>
                <a:gd name="T44" fmla="*/ 12 w 42"/>
                <a:gd name="T45" fmla="*/ 14 h 35"/>
                <a:gd name="T46" fmla="*/ 12 w 42"/>
                <a:gd name="T47" fmla="*/ 18 h 35"/>
                <a:gd name="T48" fmla="*/ 12 w 42"/>
                <a:gd name="T49" fmla="*/ 22 h 35"/>
                <a:gd name="T50" fmla="*/ 12 w 42"/>
                <a:gd name="T51" fmla="*/ 35 h 35"/>
                <a:gd name="T52" fmla="*/ 36 w 42"/>
                <a:gd name="T53" fmla="*/ 34 h 35"/>
                <a:gd name="T54" fmla="*/ 36 w 42"/>
                <a:gd name="T55" fmla="*/ 33 h 35"/>
                <a:gd name="T56" fmla="*/ 34 w 42"/>
                <a:gd name="T57" fmla="*/ 31 h 35"/>
                <a:gd name="T58" fmla="*/ 31 w 42"/>
                <a:gd name="T59" fmla="*/ 29 h 35"/>
                <a:gd name="T60" fmla="*/ 30 w 42"/>
                <a:gd name="T61" fmla="*/ 27 h 35"/>
                <a:gd name="T62" fmla="*/ 29 w 42"/>
                <a:gd name="T63" fmla="*/ 24 h 35"/>
                <a:gd name="T64" fmla="*/ 29 w 42"/>
                <a:gd name="T65" fmla="*/ 20 h 35"/>
                <a:gd name="T66" fmla="*/ 31 w 42"/>
                <a:gd name="T67" fmla="*/ 19 h 35"/>
                <a:gd name="T68" fmla="*/ 32 w 42"/>
                <a:gd name="T69" fmla="*/ 15 h 35"/>
                <a:gd name="T70" fmla="*/ 33 w 42"/>
                <a:gd name="T71" fmla="*/ 13 h 35"/>
                <a:gd name="T72" fmla="*/ 37 w 42"/>
                <a:gd name="T73" fmla="*/ 9 h 35"/>
                <a:gd name="T74" fmla="*/ 42 w 42"/>
                <a:gd name="T7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35">
                  <a:moveTo>
                    <a:pt x="40" y="5"/>
                  </a:moveTo>
                  <a:cubicBezTo>
                    <a:pt x="38" y="5"/>
                    <a:pt x="37" y="6"/>
                    <a:pt x="34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5"/>
                    <a:pt x="32" y="5"/>
                    <a:pt x="31" y="5"/>
                  </a:cubicBezTo>
                  <a:cubicBezTo>
                    <a:pt x="31" y="5"/>
                    <a:pt x="31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5"/>
                    <a:pt x="29" y="5"/>
                    <a:pt x="29" y="4"/>
                  </a:cubicBezTo>
                  <a:cubicBezTo>
                    <a:pt x="30" y="4"/>
                    <a:pt x="30" y="4"/>
                    <a:pt x="29" y="3"/>
                  </a:cubicBezTo>
                  <a:cubicBezTo>
                    <a:pt x="29" y="2"/>
                    <a:pt x="29" y="3"/>
                    <a:pt x="29" y="3"/>
                  </a:cubicBezTo>
                  <a:cubicBezTo>
                    <a:pt x="29" y="3"/>
                    <a:pt x="28" y="3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6" y="3"/>
                    <a:pt x="24" y="3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1"/>
                    <a:pt x="1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0"/>
                    <a:pt x="0" y="0"/>
                  </a:cubicBezTo>
                  <a:cubicBezTo>
                    <a:pt x="5" y="0"/>
                    <a:pt x="9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10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2" y="11"/>
                    <a:pt x="12" y="12"/>
                  </a:cubicBezTo>
                  <a:cubicBezTo>
                    <a:pt x="12" y="12"/>
                    <a:pt x="12" y="12"/>
                    <a:pt x="12" y="13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5"/>
                    <a:pt x="12" y="15"/>
                    <a:pt x="12" y="16"/>
                  </a:cubicBezTo>
                  <a:cubicBezTo>
                    <a:pt x="12" y="16"/>
                    <a:pt x="12" y="17"/>
                    <a:pt x="12" y="18"/>
                  </a:cubicBezTo>
                  <a:cubicBezTo>
                    <a:pt x="12" y="18"/>
                    <a:pt x="12" y="19"/>
                    <a:pt x="12" y="19"/>
                  </a:cubicBezTo>
                  <a:cubicBezTo>
                    <a:pt x="12" y="20"/>
                    <a:pt x="12" y="21"/>
                    <a:pt x="12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2"/>
                    <a:pt x="35" y="32"/>
                  </a:cubicBezTo>
                  <a:cubicBezTo>
                    <a:pt x="35" y="32"/>
                    <a:pt x="35" y="32"/>
                    <a:pt x="34" y="31"/>
                  </a:cubicBezTo>
                  <a:cubicBezTo>
                    <a:pt x="33" y="31"/>
                    <a:pt x="33" y="31"/>
                    <a:pt x="33" y="30"/>
                  </a:cubicBezTo>
                  <a:cubicBezTo>
                    <a:pt x="33" y="30"/>
                    <a:pt x="32" y="29"/>
                    <a:pt x="31" y="29"/>
                  </a:cubicBezTo>
                  <a:cubicBezTo>
                    <a:pt x="30" y="29"/>
                    <a:pt x="30" y="29"/>
                    <a:pt x="30" y="28"/>
                  </a:cubicBezTo>
                  <a:cubicBezTo>
                    <a:pt x="30" y="28"/>
                    <a:pt x="30" y="27"/>
                    <a:pt x="30" y="27"/>
                  </a:cubicBezTo>
                  <a:cubicBezTo>
                    <a:pt x="29" y="27"/>
                    <a:pt x="29" y="27"/>
                    <a:pt x="29" y="26"/>
                  </a:cubicBezTo>
                  <a:cubicBezTo>
                    <a:pt x="29" y="26"/>
                    <a:pt x="29" y="25"/>
                    <a:pt x="29" y="24"/>
                  </a:cubicBezTo>
                  <a:cubicBezTo>
                    <a:pt x="30" y="24"/>
                    <a:pt x="30" y="23"/>
                    <a:pt x="29" y="23"/>
                  </a:cubicBezTo>
                  <a:cubicBezTo>
                    <a:pt x="29" y="23"/>
                    <a:pt x="29" y="21"/>
                    <a:pt x="29" y="20"/>
                  </a:cubicBezTo>
                  <a:cubicBezTo>
                    <a:pt x="29" y="20"/>
                    <a:pt x="30" y="21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2" y="13"/>
                    <a:pt x="33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5" y="10"/>
                    <a:pt x="36" y="9"/>
                    <a:pt x="37" y="9"/>
                  </a:cubicBezTo>
                  <a:cubicBezTo>
                    <a:pt x="38" y="8"/>
                    <a:pt x="39" y="7"/>
                    <a:pt x="40" y="7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0" y="5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50">
              <a:extLst>
                <a:ext uri="{FF2B5EF4-FFF2-40B4-BE49-F238E27FC236}">
                  <a16:creationId xmlns:a16="http://schemas.microsoft.com/office/drawing/2014/main" id="{8A51F376-1516-4BC4-978D-8DF8011C2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14550" y="661988"/>
              <a:ext cx="193675" cy="130175"/>
            </a:xfrm>
            <a:custGeom>
              <a:avLst/>
              <a:gdLst>
                <a:gd name="T0" fmla="*/ 0 w 53"/>
                <a:gd name="T1" fmla="*/ 0 h 36"/>
                <a:gd name="T2" fmla="*/ 4 w 53"/>
                <a:gd name="T3" fmla="*/ 1 h 36"/>
                <a:gd name="T4" fmla="*/ 3 w 53"/>
                <a:gd name="T5" fmla="*/ 4 h 36"/>
                <a:gd name="T6" fmla="*/ 3 w 53"/>
                <a:gd name="T7" fmla="*/ 4 h 36"/>
                <a:gd name="T8" fmla="*/ 2 w 53"/>
                <a:gd name="T9" fmla="*/ 6 h 36"/>
                <a:gd name="T10" fmla="*/ 2 w 53"/>
                <a:gd name="T11" fmla="*/ 7 h 36"/>
                <a:gd name="T12" fmla="*/ 4 w 53"/>
                <a:gd name="T13" fmla="*/ 9 h 36"/>
                <a:gd name="T14" fmla="*/ 4 w 53"/>
                <a:gd name="T15" fmla="*/ 10 h 36"/>
                <a:gd name="T16" fmla="*/ 5 w 53"/>
                <a:gd name="T17" fmla="*/ 12 h 36"/>
                <a:gd name="T18" fmla="*/ 5 w 53"/>
                <a:gd name="T19" fmla="*/ 12 h 36"/>
                <a:gd name="T20" fmla="*/ 5 w 53"/>
                <a:gd name="T21" fmla="*/ 14 h 36"/>
                <a:gd name="T22" fmla="*/ 6 w 53"/>
                <a:gd name="T23" fmla="*/ 15 h 36"/>
                <a:gd name="T24" fmla="*/ 6 w 53"/>
                <a:gd name="T25" fmla="*/ 16 h 36"/>
                <a:gd name="T26" fmla="*/ 7 w 53"/>
                <a:gd name="T27" fmla="*/ 19 h 36"/>
                <a:gd name="T28" fmla="*/ 5 w 53"/>
                <a:gd name="T29" fmla="*/ 21 h 36"/>
                <a:gd name="T30" fmla="*/ 5 w 53"/>
                <a:gd name="T31" fmla="*/ 22 h 36"/>
                <a:gd name="T32" fmla="*/ 5 w 53"/>
                <a:gd name="T33" fmla="*/ 23 h 36"/>
                <a:gd name="T34" fmla="*/ 6 w 53"/>
                <a:gd name="T35" fmla="*/ 23 h 36"/>
                <a:gd name="T36" fmla="*/ 7 w 53"/>
                <a:gd name="T37" fmla="*/ 23 h 36"/>
                <a:gd name="T38" fmla="*/ 7 w 53"/>
                <a:gd name="T39" fmla="*/ 24 h 36"/>
                <a:gd name="T40" fmla="*/ 7 w 53"/>
                <a:gd name="T41" fmla="*/ 28 h 36"/>
                <a:gd name="T42" fmla="*/ 8 w 53"/>
                <a:gd name="T43" fmla="*/ 28 h 36"/>
                <a:gd name="T44" fmla="*/ 9 w 53"/>
                <a:gd name="T45" fmla="*/ 30 h 36"/>
                <a:gd name="T46" fmla="*/ 9 w 53"/>
                <a:gd name="T47" fmla="*/ 30 h 36"/>
                <a:gd name="T48" fmla="*/ 9 w 53"/>
                <a:gd name="T49" fmla="*/ 31 h 36"/>
                <a:gd name="T50" fmla="*/ 10 w 53"/>
                <a:gd name="T51" fmla="*/ 32 h 36"/>
                <a:gd name="T52" fmla="*/ 13 w 53"/>
                <a:gd name="T53" fmla="*/ 32 h 36"/>
                <a:gd name="T54" fmla="*/ 14 w 53"/>
                <a:gd name="T55" fmla="*/ 33 h 36"/>
                <a:gd name="T56" fmla="*/ 15 w 53"/>
                <a:gd name="T57" fmla="*/ 33 h 36"/>
                <a:gd name="T58" fmla="*/ 17 w 53"/>
                <a:gd name="T59" fmla="*/ 33 h 36"/>
                <a:gd name="T60" fmla="*/ 17 w 53"/>
                <a:gd name="T61" fmla="*/ 34 h 36"/>
                <a:gd name="T62" fmla="*/ 17 w 53"/>
                <a:gd name="T63" fmla="*/ 34 h 36"/>
                <a:gd name="T64" fmla="*/ 17 w 53"/>
                <a:gd name="T65" fmla="*/ 34 h 36"/>
                <a:gd name="T66" fmla="*/ 17 w 53"/>
                <a:gd name="T67" fmla="*/ 34 h 36"/>
                <a:gd name="T68" fmla="*/ 17 w 53"/>
                <a:gd name="T69" fmla="*/ 34 h 36"/>
                <a:gd name="T70" fmla="*/ 19 w 53"/>
                <a:gd name="T71" fmla="*/ 31 h 36"/>
                <a:gd name="T72" fmla="*/ 50 w 53"/>
                <a:gd name="T73" fmla="*/ 35 h 36"/>
                <a:gd name="T74" fmla="*/ 50 w 53"/>
                <a:gd name="T75" fmla="*/ 35 h 36"/>
                <a:gd name="T76" fmla="*/ 51 w 53"/>
                <a:gd name="T77" fmla="*/ 29 h 36"/>
                <a:gd name="T78" fmla="*/ 51 w 53"/>
                <a:gd name="T79" fmla="*/ 29 h 36"/>
                <a:gd name="T80" fmla="*/ 51 w 53"/>
                <a:gd name="T81" fmla="*/ 29 h 36"/>
                <a:gd name="T82" fmla="*/ 4 w 53"/>
                <a:gd name="T8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36">
                  <a:moveTo>
                    <a:pt x="4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5" y="13"/>
                  </a:cubicBezTo>
                  <a:cubicBezTo>
                    <a:pt x="5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7"/>
                    <a:pt x="6" y="17"/>
                  </a:cubicBezTo>
                  <a:cubicBezTo>
                    <a:pt x="7" y="18"/>
                    <a:pt x="7" y="18"/>
                    <a:pt x="7" y="19"/>
                  </a:cubicBezTo>
                  <a:cubicBezTo>
                    <a:pt x="7" y="19"/>
                    <a:pt x="7" y="19"/>
                    <a:pt x="6" y="20"/>
                  </a:cubicBezTo>
                  <a:cubicBezTo>
                    <a:pt x="6" y="20"/>
                    <a:pt x="6" y="20"/>
                    <a:pt x="5" y="21"/>
                  </a:cubicBezTo>
                  <a:cubicBezTo>
                    <a:pt x="5" y="21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7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9" y="29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10" y="32"/>
                  </a:cubicBezTo>
                  <a:cubicBezTo>
                    <a:pt x="10" y="32"/>
                    <a:pt x="11" y="33"/>
                    <a:pt x="12" y="33"/>
                  </a:cubicBezTo>
                  <a:cubicBezTo>
                    <a:pt x="13" y="33"/>
                    <a:pt x="13" y="32"/>
                    <a:pt x="13" y="32"/>
                  </a:cubicBezTo>
                  <a:cubicBezTo>
                    <a:pt x="13" y="32"/>
                    <a:pt x="14" y="32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7" y="33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6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2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2" y="22"/>
                    <a:pt x="53" y="10"/>
                    <a:pt x="53" y="10"/>
                  </a:cubicBezTo>
                  <a:cubicBezTo>
                    <a:pt x="53" y="10"/>
                    <a:pt x="52" y="22"/>
                    <a:pt x="51" y="2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20" y="6"/>
                    <a:pt x="4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51">
              <a:extLst>
                <a:ext uri="{FF2B5EF4-FFF2-40B4-BE49-F238E27FC236}">
                  <a16:creationId xmlns:a16="http://schemas.microsoft.com/office/drawing/2014/main" id="{4C5453F3-9C90-4477-9571-C284ABA5D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8812" y="698501"/>
              <a:ext cx="120650" cy="76200"/>
            </a:xfrm>
            <a:custGeom>
              <a:avLst/>
              <a:gdLst>
                <a:gd name="T0" fmla="*/ 33 w 33"/>
                <a:gd name="T1" fmla="*/ 17 h 21"/>
                <a:gd name="T2" fmla="*/ 33 w 33"/>
                <a:gd name="T3" fmla="*/ 16 h 21"/>
                <a:gd name="T4" fmla="*/ 33 w 33"/>
                <a:gd name="T5" fmla="*/ 15 h 21"/>
                <a:gd name="T6" fmla="*/ 33 w 33"/>
                <a:gd name="T7" fmla="*/ 15 h 21"/>
                <a:gd name="T8" fmla="*/ 32 w 33"/>
                <a:gd name="T9" fmla="*/ 10 h 21"/>
                <a:gd name="T10" fmla="*/ 32 w 33"/>
                <a:gd name="T11" fmla="*/ 9 h 21"/>
                <a:gd name="T12" fmla="*/ 32 w 33"/>
                <a:gd name="T13" fmla="*/ 9 h 21"/>
                <a:gd name="T14" fmla="*/ 32 w 33"/>
                <a:gd name="T15" fmla="*/ 8 h 21"/>
                <a:gd name="T16" fmla="*/ 32 w 33"/>
                <a:gd name="T17" fmla="*/ 8 h 21"/>
                <a:gd name="T18" fmla="*/ 31 w 33"/>
                <a:gd name="T19" fmla="*/ 8 h 21"/>
                <a:gd name="T20" fmla="*/ 31 w 33"/>
                <a:gd name="T21" fmla="*/ 8 h 21"/>
                <a:gd name="T22" fmla="*/ 31 w 33"/>
                <a:gd name="T23" fmla="*/ 7 h 21"/>
                <a:gd name="T24" fmla="*/ 31 w 33"/>
                <a:gd name="T25" fmla="*/ 7 h 21"/>
                <a:gd name="T26" fmla="*/ 31 w 33"/>
                <a:gd name="T27" fmla="*/ 7 h 21"/>
                <a:gd name="T28" fmla="*/ 31 w 33"/>
                <a:gd name="T29" fmla="*/ 7 h 21"/>
                <a:gd name="T30" fmla="*/ 31 w 33"/>
                <a:gd name="T31" fmla="*/ 7 h 21"/>
                <a:gd name="T32" fmla="*/ 31 w 33"/>
                <a:gd name="T33" fmla="*/ 6 h 21"/>
                <a:gd name="T34" fmla="*/ 31 w 33"/>
                <a:gd name="T35" fmla="*/ 5 h 21"/>
                <a:gd name="T36" fmla="*/ 31 w 33"/>
                <a:gd name="T37" fmla="*/ 5 h 21"/>
                <a:gd name="T38" fmla="*/ 31 w 33"/>
                <a:gd name="T39" fmla="*/ 5 h 21"/>
                <a:gd name="T40" fmla="*/ 31 w 33"/>
                <a:gd name="T41" fmla="*/ 5 h 21"/>
                <a:gd name="T42" fmla="*/ 31 w 33"/>
                <a:gd name="T43" fmla="*/ 5 h 21"/>
                <a:gd name="T44" fmla="*/ 31 w 33"/>
                <a:gd name="T45" fmla="*/ 5 h 21"/>
                <a:gd name="T46" fmla="*/ 31 w 33"/>
                <a:gd name="T47" fmla="*/ 4 h 21"/>
                <a:gd name="T48" fmla="*/ 31 w 33"/>
                <a:gd name="T49" fmla="*/ 4 h 21"/>
                <a:gd name="T50" fmla="*/ 31 w 33"/>
                <a:gd name="T51" fmla="*/ 4 h 21"/>
                <a:gd name="T52" fmla="*/ 30 w 33"/>
                <a:gd name="T53" fmla="*/ 4 h 21"/>
                <a:gd name="T54" fmla="*/ 31 w 33"/>
                <a:gd name="T55" fmla="*/ 3 h 21"/>
                <a:gd name="T56" fmla="*/ 31 w 33"/>
                <a:gd name="T57" fmla="*/ 3 h 21"/>
                <a:gd name="T58" fmla="*/ 31 w 33"/>
                <a:gd name="T59" fmla="*/ 2 h 21"/>
                <a:gd name="T60" fmla="*/ 21 w 33"/>
                <a:gd name="T61" fmla="*/ 2 h 21"/>
                <a:gd name="T62" fmla="*/ 2 w 33"/>
                <a:gd name="T63" fmla="*/ 0 h 21"/>
                <a:gd name="T64" fmla="*/ 0 w 33"/>
                <a:gd name="T65" fmla="*/ 19 h 21"/>
                <a:gd name="T66" fmla="*/ 9 w 33"/>
                <a:gd name="T67" fmla="*/ 20 h 21"/>
                <a:gd name="T68" fmla="*/ 33 w 33"/>
                <a:gd name="T69" fmla="*/ 21 h 21"/>
                <a:gd name="T70" fmla="*/ 33 w 33"/>
                <a:gd name="T71" fmla="*/ 20 h 21"/>
                <a:gd name="T72" fmla="*/ 33 w 33"/>
                <a:gd name="T7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21">
                  <a:moveTo>
                    <a:pt x="33" y="17"/>
                  </a:moveTo>
                  <a:cubicBezTo>
                    <a:pt x="33" y="17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3"/>
                    <a:pt x="32" y="11"/>
                    <a:pt x="32" y="10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26" y="2"/>
                    <a:pt x="21" y="2"/>
                  </a:cubicBezTo>
                  <a:cubicBezTo>
                    <a:pt x="15" y="1"/>
                    <a:pt x="7" y="1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6" y="20"/>
                    <a:pt x="9" y="20"/>
                  </a:cubicBezTo>
                  <a:cubicBezTo>
                    <a:pt x="20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19"/>
                    <a:pt x="33" y="18"/>
                    <a:pt x="3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52">
              <a:extLst>
                <a:ext uri="{FF2B5EF4-FFF2-40B4-BE49-F238E27FC236}">
                  <a16:creationId xmlns:a16="http://schemas.microsoft.com/office/drawing/2014/main" id="{91322E38-75B6-4EFC-A5CD-53A8CA1C9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8812" y="698501"/>
              <a:ext cx="120650" cy="76200"/>
            </a:xfrm>
            <a:custGeom>
              <a:avLst/>
              <a:gdLst>
                <a:gd name="T0" fmla="*/ 33 w 33"/>
                <a:gd name="T1" fmla="*/ 17 h 21"/>
                <a:gd name="T2" fmla="*/ 33 w 33"/>
                <a:gd name="T3" fmla="*/ 16 h 21"/>
                <a:gd name="T4" fmla="*/ 33 w 33"/>
                <a:gd name="T5" fmla="*/ 15 h 21"/>
                <a:gd name="T6" fmla="*/ 33 w 33"/>
                <a:gd name="T7" fmla="*/ 15 h 21"/>
                <a:gd name="T8" fmla="*/ 32 w 33"/>
                <a:gd name="T9" fmla="*/ 10 h 21"/>
                <a:gd name="T10" fmla="*/ 32 w 33"/>
                <a:gd name="T11" fmla="*/ 9 h 21"/>
                <a:gd name="T12" fmla="*/ 32 w 33"/>
                <a:gd name="T13" fmla="*/ 9 h 21"/>
                <a:gd name="T14" fmla="*/ 32 w 33"/>
                <a:gd name="T15" fmla="*/ 8 h 21"/>
                <a:gd name="T16" fmla="*/ 32 w 33"/>
                <a:gd name="T17" fmla="*/ 8 h 21"/>
                <a:gd name="T18" fmla="*/ 31 w 33"/>
                <a:gd name="T19" fmla="*/ 8 h 21"/>
                <a:gd name="T20" fmla="*/ 31 w 33"/>
                <a:gd name="T21" fmla="*/ 8 h 21"/>
                <a:gd name="T22" fmla="*/ 31 w 33"/>
                <a:gd name="T23" fmla="*/ 7 h 21"/>
                <a:gd name="T24" fmla="*/ 31 w 33"/>
                <a:gd name="T25" fmla="*/ 7 h 21"/>
                <a:gd name="T26" fmla="*/ 31 w 33"/>
                <a:gd name="T27" fmla="*/ 7 h 21"/>
                <a:gd name="T28" fmla="*/ 31 w 33"/>
                <a:gd name="T29" fmla="*/ 7 h 21"/>
                <a:gd name="T30" fmla="*/ 31 w 33"/>
                <a:gd name="T31" fmla="*/ 7 h 21"/>
                <a:gd name="T32" fmla="*/ 31 w 33"/>
                <a:gd name="T33" fmla="*/ 6 h 21"/>
                <a:gd name="T34" fmla="*/ 31 w 33"/>
                <a:gd name="T35" fmla="*/ 5 h 21"/>
                <a:gd name="T36" fmla="*/ 31 w 33"/>
                <a:gd name="T37" fmla="*/ 5 h 21"/>
                <a:gd name="T38" fmla="*/ 31 w 33"/>
                <a:gd name="T39" fmla="*/ 5 h 21"/>
                <a:gd name="T40" fmla="*/ 31 w 33"/>
                <a:gd name="T41" fmla="*/ 5 h 21"/>
                <a:gd name="T42" fmla="*/ 31 w 33"/>
                <a:gd name="T43" fmla="*/ 5 h 21"/>
                <a:gd name="T44" fmla="*/ 31 w 33"/>
                <a:gd name="T45" fmla="*/ 5 h 21"/>
                <a:gd name="T46" fmla="*/ 31 w 33"/>
                <a:gd name="T47" fmla="*/ 4 h 21"/>
                <a:gd name="T48" fmla="*/ 31 w 33"/>
                <a:gd name="T49" fmla="*/ 4 h 21"/>
                <a:gd name="T50" fmla="*/ 31 w 33"/>
                <a:gd name="T51" fmla="*/ 4 h 21"/>
                <a:gd name="T52" fmla="*/ 30 w 33"/>
                <a:gd name="T53" fmla="*/ 4 h 21"/>
                <a:gd name="T54" fmla="*/ 31 w 33"/>
                <a:gd name="T55" fmla="*/ 3 h 21"/>
                <a:gd name="T56" fmla="*/ 31 w 33"/>
                <a:gd name="T57" fmla="*/ 3 h 21"/>
                <a:gd name="T58" fmla="*/ 31 w 33"/>
                <a:gd name="T59" fmla="*/ 2 h 21"/>
                <a:gd name="T60" fmla="*/ 21 w 33"/>
                <a:gd name="T61" fmla="*/ 2 h 21"/>
                <a:gd name="T62" fmla="*/ 2 w 33"/>
                <a:gd name="T63" fmla="*/ 0 h 21"/>
                <a:gd name="T64" fmla="*/ 0 w 33"/>
                <a:gd name="T65" fmla="*/ 19 h 21"/>
                <a:gd name="T66" fmla="*/ 9 w 33"/>
                <a:gd name="T67" fmla="*/ 20 h 21"/>
                <a:gd name="T68" fmla="*/ 33 w 33"/>
                <a:gd name="T69" fmla="*/ 21 h 21"/>
                <a:gd name="T70" fmla="*/ 33 w 33"/>
                <a:gd name="T71" fmla="*/ 20 h 21"/>
                <a:gd name="T72" fmla="*/ 33 w 33"/>
                <a:gd name="T7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21">
                  <a:moveTo>
                    <a:pt x="33" y="17"/>
                  </a:moveTo>
                  <a:cubicBezTo>
                    <a:pt x="33" y="17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3"/>
                    <a:pt x="32" y="11"/>
                    <a:pt x="32" y="10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26" y="2"/>
                    <a:pt x="21" y="2"/>
                  </a:cubicBezTo>
                  <a:cubicBezTo>
                    <a:pt x="15" y="1"/>
                    <a:pt x="7" y="1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6" y="20"/>
                    <a:pt x="9" y="20"/>
                  </a:cubicBezTo>
                  <a:cubicBezTo>
                    <a:pt x="20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19"/>
                    <a:pt x="33" y="18"/>
                    <a:pt x="33" y="17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53">
              <a:extLst>
                <a:ext uri="{FF2B5EF4-FFF2-40B4-BE49-F238E27FC236}">
                  <a16:creationId xmlns:a16="http://schemas.microsoft.com/office/drawing/2014/main" id="{66B43B5A-44C3-4EE1-BD47-7994A05EC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7412" y="661988"/>
              <a:ext cx="112713" cy="177800"/>
            </a:xfrm>
            <a:custGeom>
              <a:avLst/>
              <a:gdLst>
                <a:gd name="T0" fmla="*/ 29 w 31"/>
                <a:gd name="T1" fmla="*/ 34 h 49"/>
                <a:gd name="T2" fmla="*/ 29 w 31"/>
                <a:gd name="T3" fmla="*/ 34 h 49"/>
                <a:gd name="T4" fmla="*/ 29 w 31"/>
                <a:gd name="T5" fmla="*/ 34 h 49"/>
                <a:gd name="T6" fmla="*/ 29 w 31"/>
                <a:gd name="T7" fmla="*/ 34 h 49"/>
                <a:gd name="T8" fmla="*/ 28 w 31"/>
                <a:gd name="T9" fmla="*/ 33 h 49"/>
                <a:gd name="T10" fmla="*/ 27 w 31"/>
                <a:gd name="T11" fmla="*/ 33 h 49"/>
                <a:gd name="T12" fmla="*/ 26 w 31"/>
                <a:gd name="T13" fmla="*/ 32 h 49"/>
                <a:gd name="T14" fmla="*/ 25 w 31"/>
                <a:gd name="T15" fmla="*/ 32 h 49"/>
                <a:gd name="T16" fmla="*/ 24 w 31"/>
                <a:gd name="T17" fmla="*/ 33 h 49"/>
                <a:gd name="T18" fmla="*/ 22 w 31"/>
                <a:gd name="T19" fmla="*/ 32 h 49"/>
                <a:gd name="T20" fmla="*/ 21 w 31"/>
                <a:gd name="T21" fmla="*/ 31 h 49"/>
                <a:gd name="T22" fmla="*/ 21 w 31"/>
                <a:gd name="T23" fmla="*/ 30 h 49"/>
                <a:gd name="T24" fmla="*/ 21 w 31"/>
                <a:gd name="T25" fmla="*/ 30 h 49"/>
                <a:gd name="T26" fmla="*/ 20 w 31"/>
                <a:gd name="T27" fmla="*/ 29 h 49"/>
                <a:gd name="T28" fmla="*/ 20 w 31"/>
                <a:gd name="T29" fmla="*/ 28 h 49"/>
                <a:gd name="T30" fmla="*/ 19 w 31"/>
                <a:gd name="T31" fmla="*/ 25 h 49"/>
                <a:gd name="T32" fmla="*/ 19 w 31"/>
                <a:gd name="T33" fmla="*/ 23 h 49"/>
                <a:gd name="T34" fmla="*/ 18 w 31"/>
                <a:gd name="T35" fmla="*/ 23 h 49"/>
                <a:gd name="T36" fmla="*/ 17 w 31"/>
                <a:gd name="T37" fmla="*/ 24 h 49"/>
                <a:gd name="T38" fmla="*/ 17 w 31"/>
                <a:gd name="T39" fmla="*/ 22 h 49"/>
                <a:gd name="T40" fmla="*/ 19 w 31"/>
                <a:gd name="T41" fmla="*/ 19 h 49"/>
                <a:gd name="T42" fmla="*/ 18 w 31"/>
                <a:gd name="T43" fmla="*/ 17 h 49"/>
                <a:gd name="T44" fmla="*/ 18 w 31"/>
                <a:gd name="T45" fmla="*/ 16 h 49"/>
                <a:gd name="T46" fmla="*/ 18 w 31"/>
                <a:gd name="T47" fmla="*/ 14 h 49"/>
                <a:gd name="T48" fmla="*/ 17 w 31"/>
                <a:gd name="T49" fmla="*/ 12 h 49"/>
                <a:gd name="T50" fmla="*/ 17 w 31"/>
                <a:gd name="T51" fmla="*/ 12 h 49"/>
                <a:gd name="T52" fmla="*/ 16 w 31"/>
                <a:gd name="T53" fmla="*/ 10 h 49"/>
                <a:gd name="T54" fmla="*/ 16 w 31"/>
                <a:gd name="T55" fmla="*/ 9 h 49"/>
                <a:gd name="T56" fmla="*/ 14 w 31"/>
                <a:gd name="T57" fmla="*/ 7 h 49"/>
                <a:gd name="T58" fmla="*/ 14 w 31"/>
                <a:gd name="T59" fmla="*/ 6 h 49"/>
                <a:gd name="T60" fmla="*/ 14 w 31"/>
                <a:gd name="T61" fmla="*/ 6 h 49"/>
                <a:gd name="T62" fmla="*/ 15 w 31"/>
                <a:gd name="T63" fmla="*/ 5 h 49"/>
                <a:gd name="T64" fmla="*/ 15 w 31"/>
                <a:gd name="T65" fmla="*/ 4 h 49"/>
                <a:gd name="T66" fmla="*/ 13 w 31"/>
                <a:gd name="T67" fmla="*/ 1 h 49"/>
                <a:gd name="T68" fmla="*/ 6 w 31"/>
                <a:gd name="T69" fmla="*/ 19 h 49"/>
                <a:gd name="T70" fmla="*/ 6 w 31"/>
                <a:gd name="T71" fmla="*/ 20 h 49"/>
                <a:gd name="T72" fmla="*/ 7 w 31"/>
                <a:gd name="T73" fmla="*/ 21 h 49"/>
                <a:gd name="T74" fmla="*/ 8 w 31"/>
                <a:gd name="T75" fmla="*/ 23 h 49"/>
                <a:gd name="T76" fmla="*/ 7 w 31"/>
                <a:gd name="T77" fmla="*/ 23 h 49"/>
                <a:gd name="T78" fmla="*/ 7 w 31"/>
                <a:gd name="T79" fmla="*/ 24 h 49"/>
                <a:gd name="T80" fmla="*/ 6 w 31"/>
                <a:gd name="T81" fmla="*/ 24 h 49"/>
                <a:gd name="T82" fmla="*/ 5 w 31"/>
                <a:gd name="T83" fmla="*/ 25 h 49"/>
                <a:gd name="T84" fmla="*/ 5 w 31"/>
                <a:gd name="T85" fmla="*/ 27 h 49"/>
                <a:gd name="T86" fmla="*/ 4 w 31"/>
                <a:gd name="T87" fmla="*/ 29 h 49"/>
                <a:gd name="T88" fmla="*/ 3 w 31"/>
                <a:gd name="T89" fmla="*/ 30 h 49"/>
                <a:gd name="T90" fmla="*/ 3 w 31"/>
                <a:gd name="T91" fmla="*/ 32 h 49"/>
                <a:gd name="T92" fmla="*/ 13 w 31"/>
                <a:gd name="T93" fmla="*/ 47 h 49"/>
                <a:gd name="T94" fmla="*/ 31 w 31"/>
                <a:gd name="T95" fmla="*/ 34 h 49"/>
                <a:gd name="T96" fmla="*/ 31 w 31"/>
                <a:gd name="T97" fmla="*/ 34 h 49"/>
                <a:gd name="T98" fmla="*/ 29 w 31"/>
                <a:gd name="T99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49">
                  <a:moveTo>
                    <a:pt x="29" y="34"/>
                  </a:move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3"/>
                    <a:pt x="29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3" y="33"/>
                    <a:pt x="23" y="33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19" y="27"/>
                    <a:pt x="19" y="26"/>
                    <a:pt x="19" y="25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19" y="24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7" y="24"/>
                    <a:pt x="17" y="24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8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8" y="17"/>
                  </a:cubicBezTo>
                  <a:cubicBezTo>
                    <a:pt x="18" y="17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4"/>
                  </a:cubicBezTo>
                  <a:cubicBezTo>
                    <a:pt x="18" y="14"/>
                    <a:pt x="17" y="14"/>
                    <a:pt x="17" y="14"/>
                  </a:cubicBezTo>
                  <a:cubicBezTo>
                    <a:pt x="17" y="13"/>
                    <a:pt x="18" y="13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5" y="9"/>
                    <a:pt x="15" y="9"/>
                  </a:cubicBezTo>
                  <a:cubicBezTo>
                    <a:pt x="15" y="8"/>
                    <a:pt x="15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6" y="1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20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8" y="23"/>
                    <a:pt x="8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4"/>
                    <a:pt x="7" y="24"/>
                  </a:cubicBezTo>
                  <a:cubicBezTo>
                    <a:pt x="7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6"/>
                    <a:pt x="5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4" y="29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3" y="31"/>
                    <a:pt x="3" y="32"/>
                    <a:pt x="3" y="3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0" y="34"/>
                    <a:pt x="30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54">
              <a:extLst>
                <a:ext uri="{FF2B5EF4-FFF2-40B4-BE49-F238E27FC236}">
                  <a16:creationId xmlns:a16="http://schemas.microsoft.com/office/drawing/2014/main" id="{30CAEEA3-51F1-4ADE-A0A5-3BC969D04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9174" y="690563"/>
              <a:ext cx="160338" cy="127000"/>
            </a:xfrm>
            <a:custGeom>
              <a:avLst/>
              <a:gdLst>
                <a:gd name="T0" fmla="*/ 43 w 44"/>
                <a:gd name="T1" fmla="*/ 12 h 35"/>
                <a:gd name="T2" fmla="*/ 34 w 44"/>
                <a:gd name="T3" fmla="*/ 8 h 35"/>
                <a:gd name="T4" fmla="*/ 33 w 44"/>
                <a:gd name="T5" fmla="*/ 8 h 35"/>
                <a:gd name="T6" fmla="*/ 31 w 44"/>
                <a:gd name="T7" fmla="*/ 9 h 35"/>
                <a:gd name="T8" fmla="*/ 31 w 44"/>
                <a:gd name="T9" fmla="*/ 8 h 35"/>
                <a:gd name="T10" fmla="*/ 30 w 44"/>
                <a:gd name="T11" fmla="*/ 8 h 35"/>
                <a:gd name="T12" fmla="*/ 25 w 44"/>
                <a:gd name="T13" fmla="*/ 8 h 35"/>
                <a:gd name="T14" fmla="*/ 23 w 44"/>
                <a:gd name="T15" fmla="*/ 8 h 35"/>
                <a:gd name="T16" fmla="*/ 21 w 44"/>
                <a:gd name="T17" fmla="*/ 7 h 35"/>
                <a:gd name="T18" fmla="*/ 19 w 44"/>
                <a:gd name="T19" fmla="*/ 7 h 35"/>
                <a:gd name="T20" fmla="*/ 17 w 44"/>
                <a:gd name="T21" fmla="*/ 6 h 35"/>
                <a:gd name="T22" fmla="*/ 17 w 44"/>
                <a:gd name="T23" fmla="*/ 5 h 35"/>
                <a:gd name="T24" fmla="*/ 17 w 44"/>
                <a:gd name="T25" fmla="*/ 3 h 35"/>
                <a:gd name="T26" fmla="*/ 15 w 44"/>
                <a:gd name="T27" fmla="*/ 2 h 35"/>
                <a:gd name="T28" fmla="*/ 12 w 44"/>
                <a:gd name="T29" fmla="*/ 1 h 35"/>
                <a:gd name="T30" fmla="*/ 12 w 44"/>
                <a:gd name="T31" fmla="*/ 2 h 35"/>
                <a:gd name="T32" fmla="*/ 10 w 44"/>
                <a:gd name="T33" fmla="*/ 5 h 35"/>
                <a:gd name="T34" fmla="*/ 10 w 44"/>
                <a:gd name="T35" fmla="*/ 6 h 35"/>
                <a:gd name="T36" fmla="*/ 8 w 44"/>
                <a:gd name="T37" fmla="*/ 9 h 35"/>
                <a:gd name="T38" fmla="*/ 7 w 44"/>
                <a:gd name="T39" fmla="*/ 11 h 35"/>
                <a:gd name="T40" fmla="*/ 7 w 44"/>
                <a:gd name="T41" fmla="*/ 12 h 35"/>
                <a:gd name="T42" fmla="*/ 6 w 44"/>
                <a:gd name="T43" fmla="*/ 14 h 35"/>
                <a:gd name="T44" fmla="*/ 5 w 44"/>
                <a:gd name="T45" fmla="*/ 15 h 35"/>
                <a:gd name="T46" fmla="*/ 4 w 44"/>
                <a:gd name="T47" fmla="*/ 17 h 35"/>
                <a:gd name="T48" fmla="*/ 3 w 44"/>
                <a:gd name="T49" fmla="*/ 18 h 35"/>
                <a:gd name="T50" fmla="*/ 3 w 44"/>
                <a:gd name="T51" fmla="*/ 19 h 35"/>
                <a:gd name="T52" fmla="*/ 1 w 44"/>
                <a:gd name="T53" fmla="*/ 19 h 35"/>
                <a:gd name="T54" fmla="*/ 2 w 44"/>
                <a:gd name="T55" fmla="*/ 22 h 35"/>
                <a:gd name="T56" fmla="*/ 1 w 44"/>
                <a:gd name="T57" fmla="*/ 24 h 35"/>
                <a:gd name="T58" fmla="*/ 1 w 44"/>
                <a:gd name="T59" fmla="*/ 26 h 35"/>
                <a:gd name="T60" fmla="*/ 36 w 44"/>
                <a:gd name="T61" fmla="*/ 35 h 35"/>
                <a:gd name="T62" fmla="*/ 39 w 44"/>
                <a:gd name="T63" fmla="*/ 23 h 35"/>
                <a:gd name="T64" fmla="*/ 40 w 44"/>
                <a:gd name="T65" fmla="*/ 21 h 35"/>
                <a:gd name="T66" fmla="*/ 41 w 44"/>
                <a:gd name="T67" fmla="*/ 18 h 35"/>
                <a:gd name="T68" fmla="*/ 42 w 44"/>
                <a:gd name="T69" fmla="*/ 16 h 35"/>
                <a:gd name="T70" fmla="*/ 43 w 44"/>
                <a:gd name="T71" fmla="*/ 15 h 35"/>
                <a:gd name="T72" fmla="*/ 43 w 44"/>
                <a:gd name="T73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" h="35">
                  <a:moveTo>
                    <a:pt x="43" y="13"/>
                  </a:moveTo>
                  <a:cubicBezTo>
                    <a:pt x="43" y="13"/>
                    <a:pt x="43" y="13"/>
                    <a:pt x="43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1" y="9"/>
                    <a:pt x="31" y="9"/>
                  </a:cubicBezTo>
                  <a:cubicBezTo>
                    <a:pt x="31" y="9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9" y="9"/>
                    <a:pt x="27" y="9"/>
                    <a:pt x="26" y="8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7"/>
                    <a:pt x="22" y="7"/>
                  </a:cubicBezTo>
                  <a:cubicBezTo>
                    <a:pt x="22" y="7"/>
                    <a:pt x="21" y="7"/>
                    <a:pt x="21" y="7"/>
                  </a:cubicBezTo>
                  <a:cubicBezTo>
                    <a:pt x="21" y="7"/>
                    <a:pt x="21" y="7"/>
                    <a:pt x="20" y="7"/>
                  </a:cubicBezTo>
                  <a:cubicBezTo>
                    <a:pt x="20" y="7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6" y="2"/>
                    <a:pt x="15" y="2"/>
                  </a:cubicBezTo>
                  <a:cubicBezTo>
                    <a:pt x="15" y="2"/>
                    <a:pt x="14" y="2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0"/>
                    <a:pt x="12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9" y="7"/>
                    <a:pt x="9" y="7"/>
                  </a:cubicBezTo>
                  <a:cubicBezTo>
                    <a:pt x="9" y="8"/>
                    <a:pt x="8" y="8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6" y="13"/>
                    <a:pt x="7" y="14"/>
                    <a:pt x="6" y="14"/>
                  </a:cubicBezTo>
                  <a:cubicBezTo>
                    <a:pt x="6" y="14"/>
                    <a:pt x="6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2" y="20"/>
                  </a:cubicBezTo>
                  <a:cubicBezTo>
                    <a:pt x="2" y="20"/>
                    <a:pt x="1" y="19"/>
                    <a:pt x="1" y="19"/>
                  </a:cubicBezTo>
                  <a:cubicBezTo>
                    <a:pt x="1" y="20"/>
                    <a:pt x="0" y="20"/>
                    <a:pt x="1" y="21"/>
                  </a:cubicBezTo>
                  <a:cubicBezTo>
                    <a:pt x="1" y="21"/>
                    <a:pt x="2" y="21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1" y="23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3"/>
                    <a:pt x="39" y="23"/>
                  </a:cubicBezTo>
                  <a:cubicBezTo>
                    <a:pt x="39" y="23"/>
                    <a:pt x="39" y="22"/>
                    <a:pt x="39" y="22"/>
                  </a:cubicBezTo>
                  <a:cubicBezTo>
                    <a:pt x="39" y="22"/>
                    <a:pt x="40" y="21"/>
                    <a:pt x="40" y="21"/>
                  </a:cubicBezTo>
                  <a:cubicBezTo>
                    <a:pt x="40" y="21"/>
                    <a:pt x="40" y="20"/>
                    <a:pt x="40" y="20"/>
                  </a:cubicBezTo>
                  <a:cubicBezTo>
                    <a:pt x="40" y="20"/>
                    <a:pt x="41" y="18"/>
                    <a:pt x="41" y="18"/>
                  </a:cubicBezTo>
                  <a:cubicBezTo>
                    <a:pt x="41" y="18"/>
                    <a:pt x="42" y="17"/>
                    <a:pt x="42" y="17"/>
                  </a:cubicBezTo>
                  <a:cubicBezTo>
                    <a:pt x="42" y="17"/>
                    <a:pt x="42" y="16"/>
                    <a:pt x="42" y="16"/>
                  </a:cubicBezTo>
                  <a:cubicBezTo>
                    <a:pt x="42" y="16"/>
                    <a:pt x="43" y="16"/>
                    <a:pt x="43" y="16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4"/>
                  </a:cubicBezTo>
                  <a:cubicBezTo>
                    <a:pt x="43" y="14"/>
                    <a:pt x="43" y="13"/>
                    <a:pt x="43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55">
              <a:extLst>
                <a:ext uri="{FF2B5EF4-FFF2-40B4-BE49-F238E27FC236}">
                  <a16:creationId xmlns:a16="http://schemas.microsoft.com/office/drawing/2014/main" id="{A2788C7A-B81E-49E0-A190-96387DF2C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4" y="639763"/>
              <a:ext cx="130175" cy="90488"/>
            </a:xfrm>
            <a:custGeom>
              <a:avLst/>
              <a:gdLst>
                <a:gd name="T0" fmla="*/ 5 w 36"/>
                <a:gd name="T1" fmla="*/ 19 h 25"/>
                <a:gd name="T2" fmla="*/ 6 w 36"/>
                <a:gd name="T3" fmla="*/ 20 h 25"/>
                <a:gd name="T4" fmla="*/ 8 w 36"/>
                <a:gd name="T5" fmla="*/ 21 h 25"/>
                <a:gd name="T6" fmla="*/ 10 w 36"/>
                <a:gd name="T7" fmla="*/ 21 h 25"/>
                <a:gd name="T8" fmla="*/ 11 w 36"/>
                <a:gd name="T9" fmla="*/ 22 h 25"/>
                <a:gd name="T10" fmla="*/ 13 w 36"/>
                <a:gd name="T11" fmla="*/ 22 h 25"/>
                <a:gd name="T12" fmla="*/ 15 w 36"/>
                <a:gd name="T13" fmla="*/ 22 h 25"/>
                <a:gd name="T14" fmla="*/ 18 w 36"/>
                <a:gd name="T15" fmla="*/ 22 h 25"/>
                <a:gd name="T16" fmla="*/ 19 w 36"/>
                <a:gd name="T17" fmla="*/ 22 h 25"/>
                <a:gd name="T18" fmla="*/ 20 w 36"/>
                <a:gd name="T19" fmla="*/ 22 h 25"/>
                <a:gd name="T20" fmla="*/ 20 w 36"/>
                <a:gd name="T21" fmla="*/ 22 h 25"/>
                <a:gd name="T22" fmla="*/ 21 w 36"/>
                <a:gd name="T23" fmla="*/ 22 h 25"/>
                <a:gd name="T24" fmla="*/ 21 w 36"/>
                <a:gd name="T25" fmla="*/ 22 h 25"/>
                <a:gd name="T26" fmla="*/ 30 w 36"/>
                <a:gd name="T27" fmla="*/ 25 h 25"/>
                <a:gd name="T28" fmla="*/ 30 w 36"/>
                <a:gd name="T29" fmla="*/ 25 h 25"/>
                <a:gd name="T30" fmla="*/ 12 w 36"/>
                <a:gd name="T31" fmla="*/ 0 h 25"/>
                <a:gd name="T32" fmla="*/ 12 w 36"/>
                <a:gd name="T33" fmla="*/ 2 h 25"/>
                <a:gd name="T34" fmla="*/ 12 w 36"/>
                <a:gd name="T35" fmla="*/ 2 h 25"/>
                <a:gd name="T36" fmla="*/ 13 w 36"/>
                <a:gd name="T37" fmla="*/ 3 h 25"/>
                <a:gd name="T38" fmla="*/ 12 w 36"/>
                <a:gd name="T39" fmla="*/ 4 h 25"/>
                <a:gd name="T40" fmla="*/ 12 w 36"/>
                <a:gd name="T41" fmla="*/ 4 h 25"/>
                <a:gd name="T42" fmla="*/ 12 w 36"/>
                <a:gd name="T43" fmla="*/ 6 h 25"/>
                <a:gd name="T44" fmla="*/ 12 w 36"/>
                <a:gd name="T45" fmla="*/ 5 h 25"/>
                <a:gd name="T46" fmla="*/ 13 w 36"/>
                <a:gd name="T47" fmla="*/ 7 h 25"/>
                <a:gd name="T48" fmla="*/ 12 w 36"/>
                <a:gd name="T49" fmla="*/ 8 h 25"/>
                <a:gd name="T50" fmla="*/ 11 w 36"/>
                <a:gd name="T51" fmla="*/ 8 h 25"/>
                <a:gd name="T52" fmla="*/ 10 w 36"/>
                <a:gd name="T53" fmla="*/ 9 h 25"/>
                <a:gd name="T54" fmla="*/ 10 w 36"/>
                <a:gd name="T55" fmla="*/ 10 h 25"/>
                <a:gd name="T56" fmla="*/ 9 w 36"/>
                <a:gd name="T57" fmla="*/ 10 h 25"/>
                <a:gd name="T58" fmla="*/ 10 w 36"/>
                <a:gd name="T59" fmla="*/ 8 h 25"/>
                <a:gd name="T60" fmla="*/ 10 w 36"/>
                <a:gd name="T61" fmla="*/ 7 h 25"/>
                <a:gd name="T62" fmla="*/ 9 w 36"/>
                <a:gd name="T63" fmla="*/ 8 h 25"/>
                <a:gd name="T64" fmla="*/ 10 w 36"/>
                <a:gd name="T65" fmla="*/ 6 h 25"/>
                <a:gd name="T66" fmla="*/ 10 w 36"/>
                <a:gd name="T67" fmla="*/ 6 h 25"/>
                <a:gd name="T68" fmla="*/ 9 w 36"/>
                <a:gd name="T69" fmla="*/ 4 h 25"/>
                <a:gd name="T70" fmla="*/ 9 w 36"/>
                <a:gd name="T71" fmla="*/ 5 h 25"/>
                <a:gd name="T72" fmla="*/ 8 w 36"/>
                <a:gd name="T73" fmla="*/ 4 h 25"/>
                <a:gd name="T74" fmla="*/ 6 w 36"/>
                <a:gd name="T75" fmla="*/ 4 h 25"/>
                <a:gd name="T76" fmla="*/ 5 w 36"/>
                <a:gd name="T77" fmla="*/ 3 h 25"/>
                <a:gd name="T78" fmla="*/ 2 w 36"/>
                <a:gd name="T79" fmla="*/ 1 h 25"/>
                <a:gd name="T80" fmla="*/ 2 w 36"/>
                <a:gd name="T81" fmla="*/ 3 h 25"/>
                <a:gd name="T82" fmla="*/ 2 w 36"/>
                <a:gd name="T83" fmla="*/ 5 h 25"/>
                <a:gd name="T84" fmla="*/ 2 w 36"/>
                <a:gd name="T85" fmla="*/ 7 h 25"/>
                <a:gd name="T86" fmla="*/ 2 w 36"/>
                <a:gd name="T87" fmla="*/ 9 h 25"/>
                <a:gd name="T88" fmla="*/ 1 w 36"/>
                <a:gd name="T89" fmla="*/ 10 h 25"/>
                <a:gd name="T90" fmla="*/ 2 w 36"/>
                <a:gd name="T91" fmla="*/ 10 h 25"/>
                <a:gd name="T92" fmla="*/ 1 w 36"/>
                <a:gd name="T93" fmla="*/ 11 h 25"/>
                <a:gd name="T94" fmla="*/ 1 w 36"/>
                <a:gd name="T95" fmla="*/ 12 h 25"/>
                <a:gd name="T96" fmla="*/ 1 w 36"/>
                <a:gd name="T97" fmla="*/ 14 h 25"/>
                <a:gd name="T98" fmla="*/ 0 w 36"/>
                <a:gd name="T99" fmla="*/ 12 h 25"/>
                <a:gd name="T100" fmla="*/ 0 w 36"/>
                <a:gd name="T101" fmla="*/ 11 h 25"/>
                <a:gd name="T102" fmla="*/ 0 w 36"/>
                <a:gd name="T103" fmla="*/ 12 h 25"/>
                <a:gd name="T104" fmla="*/ 0 w 36"/>
                <a:gd name="T105" fmla="*/ 14 h 25"/>
                <a:gd name="T106" fmla="*/ 2 w 36"/>
                <a:gd name="T107" fmla="*/ 15 h 25"/>
                <a:gd name="T108" fmla="*/ 5 w 36"/>
                <a:gd name="T109" fmla="*/ 17 h 25"/>
                <a:gd name="T110" fmla="*/ 5 w 36"/>
                <a:gd name="T11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" h="25">
                  <a:moveTo>
                    <a:pt x="5" y="18"/>
                  </a:moveTo>
                  <a:cubicBezTo>
                    <a:pt x="5" y="18"/>
                    <a:pt x="5" y="19"/>
                    <a:pt x="5" y="19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23"/>
                    <a:pt x="16" y="23"/>
                    <a:pt x="16" y="23"/>
                  </a:cubicBezTo>
                  <a:cubicBezTo>
                    <a:pt x="16" y="23"/>
                    <a:pt x="18" y="23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3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1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5"/>
                    <a:pt x="11" y="5"/>
                    <a:pt x="12" y="6"/>
                  </a:cubicBezTo>
                  <a:cubicBezTo>
                    <a:pt x="12" y="6"/>
                    <a:pt x="12" y="6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3" y="7"/>
                    <a:pt x="13" y="7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9"/>
                    <a:pt x="10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11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2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1" y="3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10"/>
                    <a:pt x="1" y="10"/>
                  </a:cubicBezTo>
                  <a:cubicBezTo>
                    <a:pt x="1" y="10"/>
                    <a:pt x="1" y="11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3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5" y="17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456">
              <a:extLst>
                <a:ext uri="{FF2B5EF4-FFF2-40B4-BE49-F238E27FC236}">
                  <a16:creationId xmlns:a16="http://schemas.microsoft.com/office/drawing/2014/main" id="{21E39DF7-BA01-45FC-90CD-E489D2047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2" y="958851"/>
              <a:ext cx="188913" cy="73025"/>
            </a:xfrm>
            <a:custGeom>
              <a:avLst/>
              <a:gdLst>
                <a:gd name="T0" fmla="*/ 20 w 52"/>
                <a:gd name="T1" fmla="*/ 5 h 20"/>
                <a:gd name="T2" fmla="*/ 19 w 52"/>
                <a:gd name="T3" fmla="*/ 7 h 20"/>
                <a:gd name="T4" fmla="*/ 17 w 52"/>
                <a:gd name="T5" fmla="*/ 8 h 20"/>
                <a:gd name="T6" fmla="*/ 15 w 52"/>
                <a:gd name="T7" fmla="*/ 10 h 20"/>
                <a:gd name="T8" fmla="*/ 15 w 52"/>
                <a:gd name="T9" fmla="*/ 10 h 20"/>
                <a:gd name="T10" fmla="*/ 15 w 52"/>
                <a:gd name="T11" fmla="*/ 10 h 20"/>
                <a:gd name="T12" fmla="*/ 13 w 52"/>
                <a:gd name="T13" fmla="*/ 11 h 20"/>
                <a:gd name="T14" fmla="*/ 12 w 52"/>
                <a:gd name="T15" fmla="*/ 12 h 20"/>
                <a:gd name="T16" fmla="*/ 9 w 52"/>
                <a:gd name="T17" fmla="*/ 14 h 20"/>
                <a:gd name="T18" fmla="*/ 8 w 52"/>
                <a:gd name="T19" fmla="*/ 14 h 20"/>
                <a:gd name="T20" fmla="*/ 6 w 52"/>
                <a:gd name="T21" fmla="*/ 15 h 20"/>
                <a:gd name="T22" fmla="*/ 6 w 52"/>
                <a:gd name="T23" fmla="*/ 16 h 20"/>
                <a:gd name="T24" fmla="*/ 6 w 52"/>
                <a:gd name="T25" fmla="*/ 16 h 20"/>
                <a:gd name="T26" fmla="*/ 0 w 52"/>
                <a:gd name="T27" fmla="*/ 17 h 20"/>
                <a:gd name="T28" fmla="*/ 17 w 52"/>
                <a:gd name="T29" fmla="*/ 14 h 20"/>
                <a:gd name="T30" fmla="*/ 26 w 52"/>
                <a:gd name="T31" fmla="*/ 15 h 20"/>
                <a:gd name="T32" fmla="*/ 38 w 52"/>
                <a:gd name="T33" fmla="*/ 20 h 20"/>
                <a:gd name="T34" fmla="*/ 39 w 52"/>
                <a:gd name="T35" fmla="*/ 20 h 20"/>
                <a:gd name="T36" fmla="*/ 40 w 52"/>
                <a:gd name="T37" fmla="*/ 19 h 20"/>
                <a:gd name="T38" fmla="*/ 40 w 52"/>
                <a:gd name="T39" fmla="*/ 18 h 20"/>
                <a:gd name="T40" fmla="*/ 42 w 52"/>
                <a:gd name="T41" fmla="*/ 19 h 20"/>
                <a:gd name="T42" fmla="*/ 43 w 52"/>
                <a:gd name="T43" fmla="*/ 17 h 20"/>
                <a:gd name="T44" fmla="*/ 43 w 52"/>
                <a:gd name="T45" fmla="*/ 16 h 20"/>
                <a:gd name="T46" fmla="*/ 44 w 52"/>
                <a:gd name="T47" fmla="*/ 14 h 20"/>
                <a:gd name="T48" fmla="*/ 43 w 52"/>
                <a:gd name="T49" fmla="*/ 14 h 20"/>
                <a:gd name="T50" fmla="*/ 46 w 52"/>
                <a:gd name="T51" fmla="*/ 13 h 20"/>
                <a:gd name="T52" fmla="*/ 47 w 52"/>
                <a:gd name="T53" fmla="*/ 12 h 20"/>
                <a:gd name="T54" fmla="*/ 49 w 52"/>
                <a:gd name="T55" fmla="*/ 10 h 20"/>
                <a:gd name="T56" fmla="*/ 46 w 52"/>
                <a:gd name="T57" fmla="*/ 11 h 20"/>
                <a:gd name="T58" fmla="*/ 46 w 52"/>
                <a:gd name="T59" fmla="*/ 11 h 20"/>
                <a:gd name="T60" fmla="*/ 47 w 52"/>
                <a:gd name="T61" fmla="*/ 10 h 20"/>
                <a:gd name="T62" fmla="*/ 47 w 52"/>
                <a:gd name="T63" fmla="*/ 9 h 20"/>
                <a:gd name="T64" fmla="*/ 45 w 52"/>
                <a:gd name="T65" fmla="*/ 9 h 20"/>
                <a:gd name="T66" fmla="*/ 45 w 52"/>
                <a:gd name="T67" fmla="*/ 9 h 20"/>
                <a:gd name="T68" fmla="*/ 46 w 52"/>
                <a:gd name="T69" fmla="*/ 9 h 20"/>
                <a:gd name="T70" fmla="*/ 47 w 52"/>
                <a:gd name="T71" fmla="*/ 8 h 20"/>
                <a:gd name="T72" fmla="*/ 47 w 52"/>
                <a:gd name="T73" fmla="*/ 8 h 20"/>
                <a:gd name="T74" fmla="*/ 48 w 52"/>
                <a:gd name="T75" fmla="*/ 9 h 20"/>
                <a:gd name="T76" fmla="*/ 50 w 52"/>
                <a:gd name="T77" fmla="*/ 7 h 20"/>
                <a:gd name="T78" fmla="*/ 48 w 52"/>
                <a:gd name="T79" fmla="*/ 7 h 20"/>
                <a:gd name="T80" fmla="*/ 51 w 52"/>
                <a:gd name="T81" fmla="*/ 5 h 20"/>
                <a:gd name="T82" fmla="*/ 49 w 52"/>
                <a:gd name="T83" fmla="*/ 5 h 20"/>
                <a:gd name="T84" fmla="*/ 49 w 52"/>
                <a:gd name="T85" fmla="*/ 5 h 20"/>
                <a:gd name="T86" fmla="*/ 48 w 52"/>
                <a:gd name="T87" fmla="*/ 4 h 20"/>
                <a:gd name="T88" fmla="*/ 46 w 52"/>
                <a:gd name="T89" fmla="*/ 5 h 20"/>
                <a:gd name="T90" fmla="*/ 46 w 52"/>
                <a:gd name="T91" fmla="*/ 4 h 20"/>
                <a:gd name="T92" fmla="*/ 47 w 52"/>
                <a:gd name="T93" fmla="*/ 3 h 20"/>
                <a:gd name="T94" fmla="*/ 49 w 52"/>
                <a:gd name="T95" fmla="*/ 3 h 20"/>
                <a:gd name="T96" fmla="*/ 48 w 52"/>
                <a:gd name="T97" fmla="*/ 1 h 20"/>
                <a:gd name="T98" fmla="*/ 50 w 52"/>
                <a:gd name="T99" fmla="*/ 2 h 20"/>
                <a:gd name="T100" fmla="*/ 52 w 52"/>
                <a:gd name="T10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" h="20">
                  <a:moveTo>
                    <a:pt x="49" y="0"/>
                  </a:moveTo>
                  <a:cubicBezTo>
                    <a:pt x="20" y="5"/>
                    <a:pt x="20" y="5"/>
                    <a:pt x="20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3" y="11"/>
                    <a:pt x="13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0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7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39" y="19"/>
                  </a:cubicBezTo>
                  <a:cubicBezTo>
                    <a:pt x="39" y="19"/>
                    <a:pt x="39" y="19"/>
                    <a:pt x="40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17"/>
                    <a:pt x="42" y="17"/>
                    <a:pt x="43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6"/>
                    <a:pt x="43" y="15"/>
                    <a:pt x="43" y="15"/>
                  </a:cubicBezTo>
                  <a:cubicBezTo>
                    <a:pt x="43" y="15"/>
                    <a:pt x="43" y="14"/>
                    <a:pt x="44" y="14"/>
                  </a:cubicBezTo>
                  <a:cubicBezTo>
                    <a:pt x="44" y="14"/>
                    <a:pt x="43" y="15"/>
                    <a:pt x="43" y="15"/>
                  </a:cubicBezTo>
                  <a:cubicBezTo>
                    <a:pt x="43" y="15"/>
                    <a:pt x="43" y="15"/>
                    <a:pt x="43" y="14"/>
                  </a:cubicBezTo>
                  <a:cubicBezTo>
                    <a:pt x="43" y="14"/>
                    <a:pt x="43" y="13"/>
                    <a:pt x="44" y="13"/>
                  </a:cubicBezTo>
                  <a:cubicBezTo>
                    <a:pt x="45" y="13"/>
                    <a:pt x="45" y="13"/>
                    <a:pt x="46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7" y="12"/>
                    <a:pt x="47" y="12"/>
                  </a:cubicBezTo>
                  <a:cubicBezTo>
                    <a:pt x="48" y="12"/>
                    <a:pt x="48" y="12"/>
                    <a:pt x="49" y="11"/>
                  </a:cubicBezTo>
                  <a:cubicBezTo>
                    <a:pt x="49" y="11"/>
                    <a:pt x="49" y="10"/>
                    <a:pt x="49" y="10"/>
                  </a:cubicBezTo>
                  <a:cubicBezTo>
                    <a:pt x="49" y="10"/>
                    <a:pt x="48" y="10"/>
                    <a:pt x="48" y="10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5" y="11"/>
                    <a:pt x="45" y="10"/>
                  </a:cubicBezTo>
                  <a:cubicBezTo>
                    <a:pt x="45" y="10"/>
                    <a:pt x="45" y="10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7" y="11"/>
                    <a:pt x="47" y="11"/>
                    <a:pt x="47" y="10"/>
                  </a:cubicBezTo>
                  <a:cubicBezTo>
                    <a:pt x="48" y="10"/>
                    <a:pt x="48" y="10"/>
                    <a:pt x="48" y="9"/>
                  </a:cubicBezTo>
                  <a:cubicBezTo>
                    <a:pt x="48" y="9"/>
                    <a:pt x="48" y="9"/>
                    <a:pt x="47" y="9"/>
                  </a:cubicBezTo>
                  <a:cubicBezTo>
                    <a:pt x="47" y="9"/>
                    <a:pt x="47" y="10"/>
                    <a:pt x="47" y="10"/>
                  </a:cubicBezTo>
                  <a:cubicBezTo>
                    <a:pt x="46" y="10"/>
                    <a:pt x="46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8"/>
                    <a:pt x="45" y="8"/>
                  </a:cubicBezTo>
                  <a:cubicBezTo>
                    <a:pt x="46" y="8"/>
                    <a:pt x="46" y="9"/>
                    <a:pt x="46" y="9"/>
                  </a:cubicBezTo>
                  <a:cubicBezTo>
                    <a:pt x="46" y="9"/>
                    <a:pt x="47" y="9"/>
                    <a:pt x="47" y="9"/>
                  </a:cubicBezTo>
                  <a:cubicBezTo>
                    <a:pt x="47" y="9"/>
                    <a:pt x="47" y="9"/>
                    <a:pt x="47" y="8"/>
                  </a:cubicBezTo>
                  <a:cubicBezTo>
                    <a:pt x="46" y="8"/>
                    <a:pt x="46" y="8"/>
                    <a:pt x="46" y="7"/>
                  </a:cubicBezTo>
                  <a:cubicBezTo>
                    <a:pt x="47" y="7"/>
                    <a:pt x="47" y="8"/>
                    <a:pt x="47" y="8"/>
                  </a:cubicBezTo>
                  <a:cubicBezTo>
                    <a:pt x="47" y="8"/>
                    <a:pt x="48" y="9"/>
                    <a:pt x="48" y="9"/>
                  </a:cubicBezTo>
                  <a:cubicBezTo>
                    <a:pt x="49" y="9"/>
                    <a:pt x="48" y="9"/>
                    <a:pt x="48" y="9"/>
                  </a:cubicBezTo>
                  <a:cubicBezTo>
                    <a:pt x="48" y="8"/>
                    <a:pt x="48" y="8"/>
                    <a:pt x="49" y="8"/>
                  </a:cubicBezTo>
                  <a:cubicBezTo>
                    <a:pt x="49" y="8"/>
                    <a:pt x="50" y="8"/>
                    <a:pt x="50" y="7"/>
                  </a:cubicBezTo>
                  <a:cubicBezTo>
                    <a:pt x="50" y="7"/>
                    <a:pt x="50" y="7"/>
                    <a:pt x="49" y="7"/>
                  </a:cubicBezTo>
                  <a:cubicBezTo>
                    <a:pt x="49" y="7"/>
                    <a:pt x="48" y="7"/>
                    <a:pt x="48" y="7"/>
                  </a:cubicBezTo>
                  <a:cubicBezTo>
                    <a:pt x="48" y="7"/>
                    <a:pt x="48" y="6"/>
                    <a:pt x="49" y="6"/>
                  </a:cubicBezTo>
                  <a:cubicBezTo>
                    <a:pt x="50" y="7"/>
                    <a:pt x="51" y="6"/>
                    <a:pt x="51" y="5"/>
                  </a:cubicBezTo>
                  <a:cubicBezTo>
                    <a:pt x="51" y="5"/>
                    <a:pt x="50" y="3"/>
                    <a:pt x="50" y="4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50" y="5"/>
                    <a:pt x="50" y="6"/>
                    <a:pt x="49" y="6"/>
                  </a:cubicBezTo>
                  <a:cubicBezTo>
                    <a:pt x="49" y="6"/>
                    <a:pt x="49" y="5"/>
                    <a:pt x="49" y="5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7" y="4"/>
                    <a:pt x="46" y="5"/>
                    <a:pt x="46" y="5"/>
                  </a:cubicBezTo>
                  <a:cubicBezTo>
                    <a:pt x="46" y="5"/>
                    <a:pt x="45" y="6"/>
                    <a:pt x="45" y="5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46" y="4"/>
                    <a:pt x="47" y="4"/>
                    <a:pt x="47" y="4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3"/>
                    <a:pt x="47" y="2"/>
                    <a:pt x="48" y="3"/>
                  </a:cubicBezTo>
                  <a:cubicBezTo>
                    <a:pt x="48" y="3"/>
                    <a:pt x="49" y="3"/>
                    <a:pt x="49" y="3"/>
                  </a:cubicBezTo>
                  <a:cubicBezTo>
                    <a:pt x="49" y="3"/>
                    <a:pt x="49" y="2"/>
                    <a:pt x="48" y="2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1"/>
                    <a:pt x="49" y="1"/>
                  </a:cubicBezTo>
                  <a:cubicBezTo>
                    <a:pt x="49" y="1"/>
                    <a:pt x="50" y="2"/>
                    <a:pt x="50" y="2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4"/>
                    <a:pt x="51" y="5"/>
                    <a:pt x="52" y="5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457">
              <a:extLst>
                <a:ext uri="{FF2B5EF4-FFF2-40B4-BE49-F238E27FC236}">
                  <a16:creationId xmlns:a16="http://schemas.microsoft.com/office/drawing/2014/main" id="{EC7B198B-39F9-4F8F-BC43-7FECB278A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92275" y="976313"/>
              <a:ext cx="160338" cy="47625"/>
            </a:xfrm>
            <a:custGeom>
              <a:avLst/>
              <a:gdLst>
                <a:gd name="T0" fmla="*/ 30 w 44"/>
                <a:gd name="T1" fmla="*/ 11 h 13"/>
                <a:gd name="T2" fmla="*/ 30 w 44"/>
                <a:gd name="T3" fmla="*/ 11 h 13"/>
                <a:gd name="T4" fmla="*/ 30 w 44"/>
                <a:gd name="T5" fmla="*/ 10 h 13"/>
                <a:gd name="T6" fmla="*/ 31 w 44"/>
                <a:gd name="T7" fmla="*/ 10 h 13"/>
                <a:gd name="T8" fmla="*/ 32 w 44"/>
                <a:gd name="T9" fmla="*/ 9 h 13"/>
                <a:gd name="T10" fmla="*/ 32 w 44"/>
                <a:gd name="T11" fmla="*/ 9 h 13"/>
                <a:gd name="T12" fmla="*/ 33 w 44"/>
                <a:gd name="T13" fmla="*/ 9 h 13"/>
                <a:gd name="T14" fmla="*/ 33 w 44"/>
                <a:gd name="T15" fmla="*/ 9 h 13"/>
                <a:gd name="T16" fmla="*/ 37 w 44"/>
                <a:gd name="T17" fmla="*/ 7 h 13"/>
                <a:gd name="T18" fmla="*/ 37 w 44"/>
                <a:gd name="T19" fmla="*/ 6 h 13"/>
                <a:gd name="T20" fmla="*/ 37 w 44"/>
                <a:gd name="T21" fmla="*/ 6 h 13"/>
                <a:gd name="T22" fmla="*/ 38 w 44"/>
                <a:gd name="T23" fmla="*/ 5 h 13"/>
                <a:gd name="T24" fmla="*/ 39 w 44"/>
                <a:gd name="T25" fmla="*/ 5 h 13"/>
                <a:gd name="T26" fmla="*/ 39 w 44"/>
                <a:gd name="T27" fmla="*/ 5 h 13"/>
                <a:gd name="T28" fmla="*/ 39 w 44"/>
                <a:gd name="T29" fmla="*/ 4 h 13"/>
                <a:gd name="T30" fmla="*/ 41 w 44"/>
                <a:gd name="T31" fmla="*/ 3 h 13"/>
                <a:gd name="T32" fmla="*/ 41 w 44"/>
                <a:gd name="T33" fmla="*/ 3 h 13"/>
                <a:gd name="T34" fmla="*/ 42 w 44"/>
                <a:gd name="T35" fmla="*/ 2 h 13"/>
                <a:gd name="T36" fmla="*/ 42 w 44"/>
                <a:gd name="T37" fmla="*/ 2 h 13"/>
                <a:gd name="T38" fmla="*/ 42 w 44"/>
                <a:gd name="T39" fmla="*/ 2 h 13"/>
                <a:gd name="T40" fmla="*/ 43 w 44"/>
                <a:gd name="T41" fmla="*/ 2 h 13"/>
                <a:gd name="T42" fmla="*/ 43 w 44"/>
                <a:gd name="T43" fmla="*/ 1 h 13"/>
                <a:gd name="T44" fmla="*/ 44 w 44"/>
                <a:gd name="T45" fmla="*/ 0 h 13"/>
                <a:gd name="T46" fmla="*/ 44 w 44"/>
                <a:gd name="T47" fmla="*/ 0 h 13"/>
                <a:gd name="T48" fmla="*/ 33 w 44"/>
                <a:gd name="T49" fmla="*/ 1 h 13"/>
                <a:gd name="T50" fmla="*/ 31 w 44"/>
                <a:gd name="T51" fmla="*/ 1 h 13"/>
                <a:gd name="T52" fmla="*/ 10 w 44"/>
                <a:gd name="T53" fmla="*/ 3 h 13"/>
                <a:gd name="T54" fmla="*/ 10 w 44"/>
                <a:gd name="T55" fmla="*/ 3 h 13"/>
                <a:gd name="T56" fmla="*/ 10 w 44"/>
                <a:gd name="T57" fmla="*/ 3 h 13"/>
                <a:gd name="T58" fmla="*/ 3 w 44"/>
                <a:gd name="T59" fmla="*/ 4 h 13"/>
                <a:gd name="T60" fmla="*/ 3 w 44"/>
                <a:gd name="T61" fmla="*/ 5 h 13"/>
                <a:gd name="T62" fmla="*/ 3 w 44"/>
                <a:gd name="T63" fmla="*/ 5 h 13"/>
                <a:gd name="T64" fmla="*/ 3 w 44"/>
                <a:gd name="T65" fmla="*/ 6 h 13"/>
                <a:gd name="T66" fmla="*/ 3 w 44"/>
                <a:gd name="T67" fmla="*/ 6 h 13"/>
                <a:gd name="T68" fmla="*/ 2 w 44"/>
                <a:gd name="T69" fmla="*/ 6 h 13"/>
                <a:gd name="T70" fmla="*/ 2 w 44"/>
                <a:gd name="T71" fmla="*/ 7 h 13"/>
                <a:gd name="T72" fmla="*/ 2 w 44"/>
                <a:gd name="T73" fmla="*/ 7 h 13"/>
                <a:gd name="T74" fmla="*/ 3 w 44"/>
                <a:gd name="T75" fmla="*/ 8 h 13"/>
                <a:gd name="T76" fmla="*/ 3 w 44"/>
                <a:gd name="T77" fmla="*/ 8 h 13"/>
                <a:gd name="T78" fmla="*/ 2 w 44"/>
                <a:gd name="T79" fmla="*/ 8 h 13"/>
                <a:gd name="T80" fmla="*/ 2 w 44"/>
                <a:gd name="T81" fmla="*/ 9 h 13"/>
                <a:gd name="T82" fmla="*/ 2 w 44"/>
                <a:gd name="T83" fmla="*/ 9 h 13"/>
                <a:gd name="T84" fmla="*/ 1 w 44"/>
                <a:gd name="T85" fmla="*/ 10 h 13"/>
                <a:gd name="T86" fmla="*/ 1 w 44"/>
                <a:gd name="T87" fmla="*/ 12 h 13"/>
                <a:gd name="T88" fmla="*/ 0 w 44"/>
                <a:gd name="T89" fmla="*/ 13 h 13"/>
                <a:gd name="T90" fmla="*/ 10 w 44"/>
                <a:gd name="T91" fmla="*/ 13 h 13"/>
                <a:gd name="T92" fmla="*/ 24 w 44"/>
                <a:gd name="T93" fmla="*/ 12 h 13"/>
                <a:gd name="T94" fmla="*/ 29 w 44"/>
                <a:gd name="T95" fmla="*/ 12 h 13"/>
                <a:gd name="T96" fmla="*/ 30 w 44"/>
                <a:gd name="T9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13">
                  <a:moveTo>
                    <a:pt x="30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2" y="10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6" y="8"/>
                    <a:pt x="37" y="7"/>
                  </a:cubicBezTo>
                  <a:cubicBezTo>
                    <a:pt x="37" y="7"/>
                    <a:pt x="37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8" y="6"/>
                    <a:pt x="38" y="5"/>
                  </a:cubicBezTo>
                  <a:cubicBezTo>
                    <a:pt x="38" y="5"/>
                    <a:pt x="38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4"/>
                  </a:cubicBezTo>
                  <a:cubicBezTo>
                    <a:pt x="40" y="4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3" y="2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10"/>
                    <a:pt x="1" y="10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1" y="13"/>
                    <a:pt x="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30" y="11"/>
                    <a:pt x="30" y="1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58">
              <a:extLst>
                <a:ext uri="{FF2B5EF4-FFF2-40B4-BE49-F238E27FC236}">
                  <a16:creationId xmlns:a16="http://schemas.microsoft.com/office/drawing/2014/main" id="{B92A19E2-E191-4AD3-9C32-6C9E49A34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20825" y="749301"/>
              <a:ext cx="141288" cy="111125"/>
            </a:xfrm>
            <a:custGeom>
              <a:avLst/>
              <a:gdLst>
                <a:gd name="T0" fmla="*/ 28 w 39"/>
                <a:gd name="T1" fmla="*/ 12 h 31"/>
                <a:gd name="T2" fmla="*/ 28 w 39"/>
                <a:gd name="T3" fmla="*/ 11 h 31"/>
                <a:gd name="T4" fmla="*/ 27 w 39"/>
                <a:gd name="T5" fmla="*/ 12 h 31"/>
                <a:gd name="T6" fmla="*/ 27 w 39"/>
                <a:gd name="T7" fmla="*/ 10 h 31"/>
                <a:gd name="T8" fmla="*/ 26 w 39"/>
                <a:gd name="T9" fmla="*/ 8 h 31"/>
                <a:gd name="T10" fmla="*/ 25 w 39"/>
                <a:gd name="T11" fmla="*/ 5 h 31"/>
                <a:gd name="T12" fmla="*/ 25 w 39"/>
                <a:gd name="T13" fmla="*/ 4 h 31"/>
                <a:gd name="T14" fmla="*/ 25 w 39"/>
                <a:gd name="T15" fmla="*/ 4 h 31"/>
                <a:gd name="T16" fmla="*/ 33 w 39"/>
                <a:gd name="T17" fmla="*/ 0 h 31"/>
                <a:gd name="T18" fmla="*/ 19 w 39"/>
                <a:gd name="T19" fmla="*/ 4 h 31"/>
                <a:gd name="T20" fmla="*/ 17 w 39"/>
                <a:gd name="T21" fmla="*/ 5 h 31"/>
                <a:gd name="T22" fmla="*/ 15 w 39"/>
                <a:gd name="T23" fmla="*/ 7 h 31"/>
                <a:gd name="T24" fmla="*/ 15 w 39"/>
                <a:gd name="T25" fmla="*/ 9 h 31"/>
                <a:gd name="T26" fmla="*/ 14 w 39"/>
                <a:gd name="T27" fmla="*/ 12 h 31"/>
                <a:gd name="T28" fmla="*/ 14 w 39"/>
                <a:gd name="T29" fmla="*/ 12 h 31"/>
                <a:gd name="T30" fmla="*/ 14 w 39"/>
                <a:gd name="T31" fmla="*/ 13 h 31"/>
                <a:gd name="T32" fmla="*/ 14 w 39"/>
                <a:gd name="T33" fmla="*/ 15 h 31"/>
                <a:gd name="T34" fmla="*/ 13 w 39"/>
                <a:gd name="T35" fmla="*/ 16 h 31"/>
                <a:gd name="T36" fmla="*/ 12 w 39"/>
                <a:gd name="T37" fmla="*/ 17 h 31"/>
                <a:gd name="T38" fmla="*/ 9 w 39"/>
                <a:gd name="T39" fmla="*/ 18 h 31"/>
                <a:gd name="T40" fmla="*/ 7 w 39"/>
                <a:gd name="T41" fmla="*/ 17 h 31"/>
                <a:gd name="T42" fmla="*/ 3 w 39"/>
                <a:gd name="T43" fmla="*/ 18 h 31"/>
                <a:gd name="T44" fmla="*/ 2 w 39"/>
                <a:gd name="T45" fmla="*/ 20 h 31"/>
                <a:gd name="T46" fmla="*/ 3 w 39"/>
                <a:gd name="T47" fmla="*/ 21 h 31"/>
                <a:gd name="T48" fmla="*/ 4 w 39"/>
                <a:gd name="T49" fmla="*/ 22 h 31"/>
                <a:gd name="T50" fmla="*/ 3 w 39"/>
                <a:gd name="T51" fmla="*/ 23 h 31"/>
                <a:gd name="T52" fmla="*/ 0 w 39"/>
                <a:gd name="T53" fmla="*/ 25 h 31"/>
                <a:gd name="T54" fmla="*/ 0 w 39"/>
                <a:gd name="T55" fmla="*/ 28 h 31"/>
                <a:gd name="T56" fmla="*/ 21 w 39"/>
                <a:gd name="T57" fmla="*/ 24 h 31"/>
                <a:gd name="T58" fmla="*/ 24 w 39"/>
                <a:gd name="T59" fmla="*/ 27 h 31"/>
                <a:gd name="T60" fmla="*/ 29 w 39"/>
                <a:gd name="T61" fmla="*/ 29 h 31"/>
                <a:gd name="T62" fmla="*/ 29 w 39"/>
                <a:gd name="T63" fmla="*/ 29 h 31"/>
                <a:gd name="T64" fmla="*/ 29 w 39"/>
                <a:gd name="T65" fmla="*/ 31 h 31"/>
                <a:gd name="T66" fmla="*/ 30 w 39"/>
                <a:gd name="T67" fmla="*/ 30 h 31"/>
                <a:gd name="T68" fmla="*/ 30 w 39"/>
                <a:gd name="T69" fmla="*/ 30 h 31"/>
                <a:gd name="T70" fmla="*/ 33 w 39"/>
                <a:gd name="T71" fmla="*/ 29 h 31"/>
                <a:gd name="T72" fmla="*/ 35 w 39"/>
                <a:gd name="T73" fmla="*/ 28 h 31"/>
                <a:gd name="T74" fmla="*/ 33 w 39"/>
                <a:gd name="T75" fmla="*/ 30 h 31"/>
                <a:gd name="T76" fmla="*/ 37 w 39"/>
                <a:gd name="T77" fmla="*/ 27 h 31"/>
                <a:gd name="T78" fmla="*/ 37 w 39"/>
                <a:gd name="T79" fmla="*/ 26 h 31"/>
                <a:gd name="T80" fmla="*/ 37 w 39"/>
                <a:gd name="T81" fmla="*/ 26 h 31"/>
                <a:gd name="T82" fmla="*/ 36 w 39"/>
                <a:gd name="T83" fmla="*/ 27 h 31"/>
                <a:gd name="T84" fmla="*/ 35 w 39"/>
                <a:gd name="T85" fmla="*/ 27 h 31"/>
                <a:gd name="T86" fmla="*/ 36 w 39"/>
                <a:gd name="T87" fmla="*/ 26 h 31"/>
                <a:gd name="T88" fmla="*/ 36 w 39"/>
                <a:gd name="T89" fmla="*/ 26 h 31"/>
                <a:gd name="T90" fmla="*/ 36 w 39"/>
                <a:gd name="T91" fmla="*/ 25 h 31"/>
                <a:gd name="T92" fmla="*/ 34 w 39"/>
                <a:gd name="T93" fmla="*/ 27 h 31"/>
                <a:gd name="T94" fmla="*/ 32 w 39"/>
                <a:gd name="T95" fmla="*/ 27 h 31"/>
                <a:gd name="T96" fmla="*/ 31 w 39"/>
                <a:gd name="T97" fmla="*/ 28 h 31"/>
                <a:gd name="T98" fmla="*/ 30 w 39"/>
                <a:gd name="T99" fmla="*/ 29 h 31"/>
                <a:gd name="T100" fmla="*/ 30 w 39"/>
                <a:gd name="T101" fmla="*/ 29 h 31"/>
                <a:gd name="T102" fmla="*/ 29 w 39"/>
                <a:gd name="T103" fmla="*/ 29 h 31"/>
                <a:gd name="T104" fmla="*/ 30 w 39"/>
                <a:gd name="T105" fmla="*/ 28 h 31"/>
                <a:gd name="T106" fmla="*/ 30 w 39"/>
                <a:gd name="T107" fmla="*/ 26 h 31"/>
                <a:gd name="T108" fmla="*/ 30 w 39"/>
                <a:gd name="T109" fmla="*/ 25 h 31"/>
                <a:gd name="T110" fmla="*/ 29 w 39"/>
                <a:gd name="T111" fmla="*/ 21 h 31"/>
                <a:gd name="T112" fmla="*/ 29 w 39"/>
                <a:gd name="T113" fmla="*/ 16 h 31"/>
                <a:gd name="T114" fmla="*/ 29 w 39"/>
                <a:gd name="T115" fmla="*/ 16 h 31"/>
                <a:gd name="T116" fmla="*/ 28 w 39"/>
                <a:gd name="T11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" h="31">
                  <a:moveTo>
                    <a:pt x="28" y="13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1"/>
                    <a:pt x="27" y="12"/>
                    <a:pt x="27" y="12"/>
                  </a:cubicBezTo>
                  <a:cubicBezTo>
                    <a:pt x="27" y="12"/>
                    <a:pt x="27" y="11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9"/>
                    <a:pt x="26" y="9"/>
                  </a:cubicBezTo>
                  <a:cubicBezTo>
                    <a:pt x="26" y="9"/>
                    <a:pt x="26" y="8"/>
                    <a:pt x="26" y="8"/>
                  </a:cubicBezTo>
                  <a:cubicBezTo>
                    <a:pt x="26" y="7"/>
                    <a:pt x="26" y="6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8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0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4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cubicBezTo>
                    <a:pt x="14" y="15"/>
                    <a:pt x="13" y="15"/>
                    <a:pt x="13" y="15"/>
                  </a:cubicBezTo>
                  <a:cubicBezTo>
                    <a:pt x="13" y="15"/>
                    <a:pt x="13" y="16"/>
                    <a:pt x="13" y="16"/>
                  </a:cubicBezTo>
                  <a:cubicBezTo>
                    <a:pt x="13" y="16"/>
                    <a:pt x="13" y="16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1" y="17"/>
                    <a:pt x="10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8" y="17"/>
                    <a:pt x="7" y="17"/>
                    <a:pt x="7" y="17"/>
                  </a:cubicBezTo>
                  <a:cubicBezTo>
                    <a:pt x="7" y="17"/>
                    <a:pt x="6" y="18"/>
                    <a:pt x="5" y="18"/>
                  </a:cubicBezTo>
                  <a:cubicBezTo>
                    <a:pt x="5" y="18"/>
                    <a:pt x="4" y="18"/>
                    <a:pt x="3" y="18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2" y="24"/>
                    <a:pt x="2" y="24"/>
                  </a:cubicBezTo>
                  <a:cubicBezTo>
                    <a:pt x="2" y="24"/>
                    <a:pt x="1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1" y="23"/>
                    <a:pt x="21" y="24"/>
                  </a:cubicBezTo>
                  <a:cubicBezTo>
                    <a:pt x="22" y="25"/>
                    <a:pt x="23" y="26"/>
                    <a:pt x="23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9" y="28"/>
                    <a:pt x="29" y="2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30"/>
                    <a:pt x="29" y="30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0"/>
                  </a:cubicBezTo>
                  <a:cubicBezTo>
                    <a:pt x="30" y="30"/>
                    <a:pt x="31" y="30"/>
                    <a:pt x="31" y="30"/>
                  </a:cubicBezTo>
                  <a:cubicBezTo>
                    <a:pt x="32" y="30"/>
                    <a:pt x="33" y="29"/>
                    <a:pt x="33" y="29"/>
                  </a:cubicBezTo>
                  <a:cubicBezTo>
                    <a:pt x="33" y="29"/>
                    <a:pt x="34" y="29"/>
                    <a:pt x="34" y="28"/>
                  </a:cubicBezTo>
                  <a:cubicBezTo>
                    <a:pt x="34" y="28"/>
                    <a:pt x="35" y="28"/>
                    <a:pt x="35" y="28"/>
                  </a:cubicBezTo>
                  <a:cubicBezTo>
                    <a:pt x="35" y="28"/>
                    <a:pt x="35" y="28"/>
                    <a:pt x="34" y="29"/>
                  </a:cubicBezTo>
                  <a:cubicBezTo>
                    <a:pt x="33" y="29"/>
                    <a:pt x="32" y="29"/>
                    <a:pt x="33" y="30"/>
                  </a:cubicBezTo>
                  <a:cubicBezTo>
                    <a:pt x="33" y="30"/>
                    <a:pt x="34" y="30"/>
                    <a:pt x="35" y="28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6"/>
                    <a:pt x="39" y="26"/>
                    <a:pt x="38" y="25"/>
                  </a:cubicBezTo>
                  <a:cubicBezTo>
                    <a:pt x="38" y="25"/>
                    <a:pt x="38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8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5"/>
                    <a:pt x="37" y="26"/>
                    <a:pt x="37" y="25"/>
                  </a:cubicBezTo>
                  <a:cubicBezTo>
                    <a:pt x="37" y="25"/>
                    <a:pt x="36" y="25"/>
                    <a:pt x="36" y="25"/>
                  </a:cubicBezTo>
                  <a:cubicBezTo>
                    <a:pt x="36" y="25"/>
                    <a:pt x="35" y="26"/>
                    <a:pt x="35" y="26"/>
                  </a:cubicBezTo>
                  <a:cubicBezTo>
                    <a:pt x="35" y="26"/>
                    <a:pt x="35" y="27"/>
                    <a:pt x="34" y="27"/>
                  </a:cubicBezTo>
                  <a:cubicBezTo>
                    <a:pt x="34" y="27"/>
                    <a:pt x="33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8"/>
                    <a:pt x="32" y="28"/>
                  </a:cubicBezTo>
                  <a:cubicBezTo>
                    <a:pt x="32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0" y="28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0" y="28"/>
                    <a:pt x="30" y="28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4"/>
                    <a:pt x="29" y="24"/>
                    <a:pt x="29" y="24"/>
                  </a:cubicBezTo>
                  <a:cubicBezTo>
                    <a:pt x="29" y="23"/>
                    <a:pt x="29" y="22"/>
                    <a:pt x="29" y="21"/>
                  </a:cubicBezTo>
                  <a:cubicBezTo>
                    <a:pt x="29" y="21"/>
                    <a:pt x="29" y="17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8" y="15"/>
                    <a:pt x="28" y="14"/>
                  </a:cubicBezTo>
                  <a:cubicBezTo>
                    <a:pt x="28" y="14"/>
                    <a:pt x="28" y="13"/>
                    <a:pt x="28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459">
              <a:extLst>
                <a:ext uri="{FF2B5EF4-FFF2-40B4-BE49-F238E27FC236}">
                  <a16:creationId xmlns:a16="http://schemas.microsoft.com/office/drawing/2014/main" id="{489D4A96-430F-4BAB-B8C8-097379BC5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04937" y="741363"/>
              <a:ext cx="33338" cy="61913"/>
            </a:xfrm>
            <a:custGeom>
              <a:avLst/>
              <a:gdLst>
                <a:gd name="T0" fmla="*/ 7 w 9"/>
                <a:gd name="T1" fmla="*/ 13 h 17"/>
                <a:gd name="T2" fmla="*/ 3 w 9"/>
                <a:gd name="T3" fmla="*/ 0 h 17"/>
                <a:gd name="T4" fmla="*/ 2 w 9"/>
                <a:gd name="T5" fmla="*/ 1 h 17"/>
                <a:gd name="T6" fmla="*/ 2 w 9"/>
                <a:gd name="T7" fmla="*/ 0 h 17"/>
                <a:gd name="T8" fmla="*/ 1 w 9"/>
                <a:gd name="T9" fmla="*/ 1 h 17"/>
                <a:gd name="T10" fmla="*/ 1 w 9"/>
                <a:gd name="T11" fmla="*/ 1 h 17"/>
                <a:gd name="T12" fmla="*/ 1 w 9"/>
                <a:gd name="T13" fmla="*/ 2 h 17"/>
                <a:gd name="T14" fmla="*/ 1 w 9"/>
                <a:gd name="T15" fmla="*/ 2 h 17"/>
                <a:gd name="T16" fmla="*/ 1 w 9"/>
                <a:gd name="T17" fmla="*/ 3 h 17"/>
                <a:gd name="T18" fmla="*/ 2 w 9"/>
                <a:gd name="T19" fmla="*/ 4 h 17"/>
                <a:gd name="T20" fmla="*/ 2 w 9"/>
                <a:gd name="T21" fmla="*/ 4 h 17"/>
                <a:gd name="T22" fmla="*/ 2 w 9"/>
                <a:gd name="T23" fmla="*/ 5 h 17"/>
                <a:gd name="T24" fmla="*/ 2 w 9"/>
                <a:gd name="T25" fmla="*/ 5 h 17"/>
                <a:gd name="T26" fmla="*/ 1 w 9"/>
                <a:gd name="T27" fmla="*/ 7 h 17"/>
                <a:gd name="T28" fmla="*/ 1 w 9"/>
                <a:gd name="T29" fmla="*/ 7 h 17"/>
                <a:gd name="T30" fmla="*/ 1 w 9"/>
                <a:gd name="T31" fmla="*/ 7 h 17"/>
                <a:gd name="T32" fmla="*/ 1 w 9"/>
                <a:gd name="T33" fmla="*/ 7 h 17"/>
                <a:gd name="T34" fmla="*/ 1 w 9"/>
                <a:gd name="T35" fmla="*/ 8 h 17"/>
                <a:gd name="T36" fmla="*/ 1 w 9"/>
                <a:gd name="T37" fmla="*/ 9 h 17"/>
                <a:gd name="T38" fmla="*/ 1 w 9"/>
                <a:gd name="T39" fmla="*/ 10 h 17"/>
                <a:gd name="T40" fmla="*/ 1 w 9"/>
                <a:gd name="T41" fmla="*/ 11 h 17"/>
                <a:gd name="T42" fmla="*/ 1 w 9"/>
                <a:gd name="T43" fmla="*/ 11 h 17"/>
                <a:gd name="T44" fmla="*/ 1 w 9"/>
                <a:gd name="T45" fmla="*/ 11 h 17"/>
                <a:gd name="T46" fmla="*/ 0 w 9"/>
                <a:gd name="T47" fmla="*/ 11 h 17"/>
                <a:gd name="T48" fmla="*/ 0 w 9"/>
                <a:gd name="T49" fmla="*/ 12 h 17"/>
                <a:gd name="T50" fmla="*/ 0 w 9"/>
                <a:gd name="T51" fmla="*/ 12 h 17"/>
                <a:gd name="T52" fmla="*/ 0 w 9"/>
                <a:gd name="T53" fmla="*/ 12 h 17"/>
                <a:gd name="T54" fmla="*/ 0 w 9"/>
                <a:gd name="T55" fmla="*/ 13 h 17"/>
                <a:gd name="T56" fmla="*/ 0 w 9"/>
                <a:gd name="T57" fmla="*/ 13 h 17"/>
                <a:gd name="T58" fmla="*/ 0 w 9"/>
                <a:gd name="T59" fmla="*/ 13 h 17"/>
                <a:gd name="T60" fmla="*/ 0 w 9"/>
                <a:gd name="T61" fmla="*/ 13 h 17"/>
                <a:gd name="T62" fmla="*/ 0 w 9"/>
                <a:gd name="T63" fmla="*/ 14 h 17"/>
                <a:gd name="T64" fmla="*/ 1 w 9"/>
                <a:gd name="T65" fmla="*/ 14 h 17"/>
                <a:gd name="T66" fmla="*/ 1 w 9"/>
                <a:gd name="T67" fmla="*/ 15 h 17"/>
                <a:gd name="T68" fmla="*/ 1 w 9"/>
                <a:gd name="T69" fmla="*/ 15 h 17"/>
                <a:gd name="T70" fmla="*/ 1 w 9"/>
                <a:gd name="T71" fmla="*/ 15 h 17"/>
                <a:gd name="T72" fmla="*/ 1 w 9"/>
                <a:gd name="T73" fmla="*/ 15 h 17"/>
                <a:gd name="T74" fmla="*/ 1 w 9"/>
                <a:gd name="T75" fmla="*/ 16 h 17"/>
                <a:gd name="T76" fmla="*/ 1 w 9"/>
                <a:gd name="T77" fmla="*/ 16 h 17"/>
                <a:gd name="T78" fmla="*/ 1 w 9"/>
                <a:gd name="T79" fmla="*/ 16 h 17"/>
                <a:gd name="T80" fmla="*/ 1 w 9"/>
                <a:gd name="T81" fmla="*/ 17 h 17"/>
                <a:gd name="T82" fmla="*/ 1 w 9"/>
                <a:gd name="T83" fmla="*/ 17 h 17"/>
                <a:gd name="T84" fmla="*/ 1 w 9"/>
                <a:gd name="T85" fmla="*/ 16 h 17"/>
                <a:gd name="T86" fmla="*/ 1 w 9"/>
                <a:gd name="T87" fmla="*/ 16 h 17"/>
                <a:gd name="T88" fmla="*/ 1 w 9"/>
                <a:gd name="T89" fmla="*/ 16 h 17"/>
                <a:gd name="T90" fmla="*/ 1 w 9"/>
                <a:gd name="T91" fmla="*/ 17 h 17"/>
                <a:gd name="T92" fmla="*/ 6 w 9"/>
                <a:gd name="T93" fmla="*/ 16 h 17"/>
                <a:gd name="T94" fmla="*/ 7 w 9"/>
                <a:gd name="T95" fmla="*/ 15 h 17"/>
                <a:gd name="T96" fmla="*/ 7 w 9"/>
                <a:gd name="T97" fmla="*/ 15 h 17"/>
                <a:gd name="T98" fmla="*/ 7 w 9"/>
                <a:gd name="T99" fmla="*/ 15 h 17"/>
                <a:gd name="T100" fmla="*/ 7 w 9"/>
                <a:gd name="T101" fmla="*/ 15 h 17"/>
                <a:gd name="T102" fmla="*/ 7 w 9"/>
                <a:gd name="T103" fmla="*/ 15 h 17"/>
                <a:gd name="T104" fmla="*/ 7 w 9"/>
                <a:gd name="T105" fmla="*/ 15 h 17"/>
                <a:gd name="T106" fmla="*/ 8 w 9"/>
                <a:gd name="T107" fmla="*/ 15 h 17"/>
                <a:gd name="T108" fmla="*/ 8 w 9"/>
                <a:gd name="T109" fmla="*/ 15 h 17"/>
                <a:gd name="T110" fmla="*/ 8 w 9"/>
                <a:gd name="T111" fmla="*/ 15 h 17"/>
                <a:gd name="T112" fmla="*/ 7 w 9"/>
                <a:gd name="T113" fmla="*/ 15 h 17"/>
                <a:gd name="T114" fmla="*/ 8 w 9"/>
                <a:gd name="T115" fmla="*/ 15 h 17"/>
                <a:gd name="T116" fmla="*/ 8 w 9"/>
                <a:gd name="T117" fmla="*/ 15 h 17"/>
                <a:gd name="T118" fmla="*/ 9 w 9"/>
                <a:gd name="T119" fmla="*/ 14 h 17"/>
                <a:gd name="T120" fmla="*/ 7 w 9"/>
                <a:gd name="T12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" h="17">
                  <a:moveTo>
                    <a:pt x="7" y="13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4"/>
                    <a:pt x="9" y="14"/>
                  </a:cubicBezTo>
                  <a:cubicBezTo>
                    <a:pt x="8" y="15"/>
                    <a:pt x="7" y="13"/>
                    <a:pt x="7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460">
              <a:extLst>
                <a:ext uri="{FF2B5EF4-FFF2-40B4-BE49-F238E27FC236}">
                  <a16:creationId xmlns:a16="http://schemas.microsoft.com/office/drawing/2014/main" id="{015A809F-5FF9-4FC5-A66A-20873FB62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0337" y="749301"/>
              <a:ext cx="33338" cy="57150"/>
            </a:xfrm>
            <a:custGeom>
              <a:avLst/>
              <a:gdLst>
                <a:gd name="T0" fmla="*/ 8 w 9"/>
                <a:gd name="T1" fmla="*/ 14 h 16"/>
                <a:gd name="T2" fmla="*/ 8 w 9"/>
                <a:gd name="T3" fmla="*/ 14 h 16"/>
                <a:gd name="T4" fmla="*/ 8 w 9"/>
                <a:gd name="T5" fmla="*/ 13 h 16"/>
                <a:gd name="T6" fmla="*/ 7 w 9"/>
                <a:gd name="T7" fmla="*/ 12 h 16"/>
                <a:gd name="T8" fmla="*/ 7 w 9"/>
                <a:gd name="T9" fmla="*/ 11 h 16"/>
                <a:gd name="T10" fmla="*/ 7 w 9"/>
                <a:gd name="T11" fmla="*/ 11 h 16"/>
                <a:gd name="T12" fmla="*/ 7 w 9"/>
                <a:gd name="T13" fmla="*/ 10 h 16"/>
                <a:gd name="T14" fmla="*/ 7 w 9"/>
                <a:gd name="T15" fmla="*/ 10 h 16"/>
                <a:gd name="T16" fmla="*/ 7 w 9"/>
                <a:gd name="T17" fmla="*/ 9 h 16"/>
                <a:gd name="T18" fmla="*/ 8 w 9"/>
                <a:gd name="T19" fmla="*/ 9 h 16"/>
                <a:gd name="T20" fmla="*/ 8 w 9"/>
                <a:gd name="T21" fmla="*/ 6 h 16"/>
                <a:gd name="T22" fmla="*/ 8 w 9"/>
                <a:gd name="T23" fmla="*/ 6 h 16"/>
                <a:gd name="T24" fmla="*/ 8 w 9"/>
                <a:gd name="T25" fmla="*/ 5 h 16"/>
                <a:gd name="T26" fmla="*/ 8 w 9"/>
                <a:gd name="T27" fmla="*/ 5 h 16"/>
                <a:gd name="T28" fmla="*/ 8 w 9"/>
                <a:gd name="T29" fmla="*/ 5 h 16"/>
                <a:gd name="T30" fmla="*/ 9 w 9"/>
                <a:gd name="T31" fmla="*/ 4 h 16"/>
                <a:gd name="T32" fmla="*/ 9 w 9"/>
                <a:gd name="T33" fmla="*/ 3 h 16"/>
                <a:gd name="T34" fmla="*/ 9 w 9"/>
                <a:gd name="T35" fmla="*/ 2 h 16"/>
                <a:gd name="T36" fmla="*/ 9 w 9"/>
                <a:gd name="T37" fmla="*/ 2 h 16"/>
                <a:gd name="T38" fmla="*/ 8 w 9"/>
                <a:gd name="T39" fmla="*/ 1 h 16"/>
                <a:gd name="T40" fmla="*/ 0 w 9"/>
                <a:gd name="T41" fmla="*/ 3 h 16"/>
                <a:gd name="T42" fmla="*/ 0 w 9"/>
                <a:gd name="T43" fmla="*/ 3 h 16"/>
                <a:gd name="T44" fmla="*/ 0 w 9"/>
                <a:gd name="T45" fmla="*/ 4 h 16"/>
                <a:gd name="T46" fmla="*/ 0 w 9"/>
                <a:gd name="T47" fmla="*/ 4 h 16"/>
                <a:gd name="T48" fmla="*/ 1 w 9"/>
                <a:gd name="T49" fmla="*/ 6 h 16"/>
                <a:gd name="T50" fmla="*/ 1 w 9"/>
                <a:gd name="T51" fmla="*/ 8 h 16"/>
                <a:gd name="T52" fmla="*/ 2 w 9"/>
                <a:gd name="T53" fmla="*/ 9 h 16"/>
                <a:gd name="T54" fmla="*/ 2 w 9"/>
                <a:gd name="T55" fmla="*/ 10 h 16"/>
                <a:gd name="T56" fmla="*/ 2 w 9"/>
                <a:gd name="T57" fmla="*/ 11 h 16"/>
                <a:gd name="T58" fmla="*/ 2 w 9"/>
                <a:gd name="T59" fmla="*/ 11 h 16"/>
                <a:gd name="T60" fmla="*/ 2 w 9"/>
                <a:gd name="T61" fmla="*/ 11 h 16"/>
                <a:gd name="T62" fmla="*/ 3 w 9"/>
                <a:gd name="T63" fmla="*/ 11 h 16"/>
                <a:gd name="T64" fmla="*/ 3 w 9"/>
                <a:gd name="T65" fmla="*/ 12 h 16"/>
                <a:gd name="T66" fmla="*/ 3 w 9"/>
                <a:gd name="T67" fmla="*/ 14 h 16"/>
                <a:gd name="T68" fmla="*/ 4 w 9"/>
                <a:gd name="T69" fmla="*/ 15 h 16"/>
                <a:gd name="T70" fmla="*/ 4 w 9"/>
                <a:gd name="T71" fmla="*/ 16 h 16"/>
                <a:gd name="T72" fmla="*/ 8 w 9"/>
                <a:gd name="T7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" h="16"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4"/>
                    <a:pt x="9" y="4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5"/>
                    <a:pt x="4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4"/>
                    <a:pt x="8" y="1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461">
              <a:extLst>
                <a:ext uri="{FF2B5EF4-FFF2-40B4-BE49-F238E27FC236}">
                  <a16:creationId xmlns:a16="http://schemas.microsoft.com/office/drawing/2014/main" id="{B0C412A3-B43E-4D40-8EBE-54E1FB2FC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46251" y="752476"/>
              <a:ext cx="93663" cy="101600"/>
            </a:xfrm>
            <a:custGeom>
              <a:avLst/>
              <a:gdLst>
                <a:gd name="T0" fmla="*/ 23 w 26"/>
                <a:gd name="T1" fmla="*/ 11 h 28"/>
                <a:gd name="T2" fmla="*/ 22 w 26"/>
                <a:gd name="T3" fmla="*/ 10 h 28"/>
                <a:gd name="T4" fmla="*/ 22 w 26"/>
                <a:gd name="T5" fmla="*/ 9 h 28"/>
                <a:gd name="T6" fmla="*/ 22 w 26"/>
                <a:gd name="T7" fmla="*/ 8 h 28"/>
                <a:gd name="T8" fmla="*/ 22 w 26"/>
                <a:gd name="T9" fmla="*/ 8 h 28"/>
                <a:gd name="T10" fmla="*/ 20 w 26"/>
                <a:gd name="T11" fmla="*/ 6 h 28"/>
                <a:gd name="T12" fmla="*/ 16 w 26"/>
                <a:gd name="T13" fmla="*/ 5 h 28"/>
                <a:gd name="T14" fmla="*/ 16 w 26"/>
                <a:gd name="T15" fmla="*/ 5 h 28"/>
                <a:gd name="T16" fmla="*/ 16 w 26"/>
                <a:gd name="T17" fmla="*/ 4 h 28"/>
                <a:gd name="T18" fmla="*/ 15 w 26"/>
                <a:gd name="T19" fmla="*/ 4 h 28"/>
                <a:gd name="T20" fmla="*/ 14 w 26"/>
                <a:gd name="T21" fmla="*/ 4 h 28"/>
                <a:gd name="T22" fmla="*/ 13 w 26"/>
                <a:gd name="T23" fmla="*/ 4 h 28"/>
                <a:gd name="T24" fmla="*/ 12 w 26"/>
                <a:gd name="T25" fmla="*/ 3 h 28"/>
                <a:gd name="T26" fmla="*/ 11 w 26"/>
                <a:gd name="T27" fmla="*/ 3 h 28"/>
                <a:gd name="T28" fmla="*/ 10 w 26"/>
                <a:gd name="T29" fmla="*/ 2 h 28"/>
                <a:gd name="T30" fmla="*/ 9 w 26"/>
                <a:gd name="T31" fmla="*/ 1 h 28"/>
                <a:gd name="T32" fmla="*/ 8 w 26"/>
                <a:gd name="T33" fmla="*/ 0 h 28"/>
                <a:gd name="T34" fmla="*/ 6 w 26"/>
                <a:gd name="T35" fmla="*/ 1 h 28"/>
                <a:gd name="T36" fmla="*/ 3 w 26"/>
                <a:gd name="T37" fmla="*/ 2 h 28"/>
                <a:gd name="T38" fmla="*/ 2 w 26"/>
                <a:gd name="T39" fmla="*/ 6 h 28"/>
                <a:gd name="T40" fmla="*/ 0 w 26"/>
                <a:gd name="T41" fmla="*/ 7 h 28"/>
                <a:gd name="T42" fmla="*/ 0 w 26"/>
                <a:gd name="T43" fmla="*/ 11 h 28"/>
                <a:gd name="T44" fmla="*/ 1 w 26"/>
                <a:gd name="T45" fmla="*/ 14 h 28"/>
                <a:gd name="T46" fmla="*/ 2 w 26"/>
                <a:gd name="T47" fmla="*/ 16 h 28"/>
                <a:gd name="T48" fmla="*/ 5 w 26"/>
                <a:gd name="T49" fmla="*/ 18 h 28"/>
                <a:gd name="T50" fmla="*/ 7 w 26"/>
                <a:gd name="T51" fmla="*/ 20 h 28"/>
                <a:gd name="T52" fmla="*/ 7 w 26"/>
                <a:gd name="T53" fmla="*/ 21 h 28"/>
                <a:gd name="T54" fmla="*/ 8 w 26"/>
                <a:gd name="T55" fmla="*/ 24 h 28"/>
                <a:gd name="T56" fmla="*/ 8 w 26"/>
                <a:gd name="T57" fmla="*/ 25 h 28"/>
                <a:gd name="T58" fmla="*/ 9 w 26"/>
                <a:gd name="T59" fmla="*/ 27 h 28"/>
                <a:gd name="T60" fmla="*/ 10 w 26"/>
                <a:gd name="T61" fmla="*/ 28 h 28"/>
                <a:gd name="T62" fmla="*/ 23 w 26"/>
                <a:gd name="T63" fmla="*/ 28 h 28"/>
                <a:gd name="T64" fmla="*/ 23 w 26"/>
                <a:gd name="T65" fmla="*/ 27 h 28"/>
                <a:gd name="T66" fmla="*/ 23 w 26"/>
                <a:gd name="T67" fmla="*/ 25 h 28"/>
                <a:gd name="T68" fmla="*/ 23 w 26"/>
                <a:gd name="T69" fmla="*/ 23 h 28"/>
                <a:gd name="T70" fmla="*/ 23 w 26"/>
                <a:gd name="T71" fmla="*/ 19 h 28"/>
                <a:gd name="T72" fmla="*/ 23 w 26"/>
                <a:gd name="T73" fmla="*/ 17 h 28"/>
                <a:gd name="T74" fmla="*/ 24 w 26"/>
                <a:gd name="T75" fmla="*/ 15 h 28"/>
                <a:gd name="T76" fmla="*/ 26 w 26"/>
                <a:gd name="T77" fmla="*/ 9 h 28"/>
                <a:gd name="T78" fmla="*/ 25 w 26"/>
                <a:gd name="T79" fmla="*/ 10 h 28"/>
                <a:gd name="T80" fmla="*/ 25 w 26"/>
                <a:gd name="T81" fmla="*/ 11 h 28"/>
                <a:gd name="T82" fmla="*/ 24 w 26"/>
                <a:gd name="T83" fmla="*/ 13 h 28"/>
                <a:gd name="T84" fmla="*/ 22 w 26"/>
                <a:gd name="T85" fmla="*/ 16 h 28"/>
                <a:gd name="T86" fmla="*/ 21 w 26"/>
                <a:gd name="T87" fmla="*/ 16 h 28"/>
                <a:gd name="T88" fmla="*/ 21 w 26"/>
                <a:gd name="T89" fmla="*/ 15 h 28"/>
                <a:gd name="T90" fmla="*/ 22 w 26"/>
                <a:gd name="T91" fmla="*/ 14 h 28"/>
                <a:gd name="T92" fmla="*/ 22 w 26"/>
                <a:gd name="T93" fmla="*/ 13 h 28"/>
                <a:gd name="T94" fmla="*/ 23 w 26"/>
                <a:gd name="T95" fmla="*/ 11 h 28"/>
                <a:gd name="T96" fmla="*/ 23 w 26"/>
                <a:gd name="T97" fmla="*/ 11 h 28"/>
                <a:gd name="T98" fmla="*/ 23 w 26"/>
                <a:gd name="T9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" h="28">
                  <a:moveTo>
                    <a:pt x="23" y="12"/>
                  </a:moveTo>
                  <a:cubicBezTo>
                    <a:pt x="23" y="12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7"/>
                    <a:pt x="21" y="7"/>
                  </a:cubicBezTo>
                  <a:cubicBezTo>
                    <a:pt x="21" y="6"/>
                    <a:pt x="20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4" y="4"/>
                    <a:pt x="14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1" y="8"/>
                    <a:pt x="0" y="7"/>
                    <a:pt x="0" y="7"/>
                  </a:cubicBezTo>
                  <a:cubicBezTo>
                    <a:pt x="0" y="8"/>
                    <a:pt x="0" y="10"/>
                    <a:pt x="0" y="10"/>
                  </a:cubicBezTo>
                  <a:cubicBezTo>
                    <a:pt x="1" y="10"/>
                    <a:pt x="1" y="11"/>
                    <a:pt x="0" y="11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3" y="16"/>
                    <a:pt x="4" y="17"/>
                    <a:pt x="4" y="17"/>
                  </a:cubicBezTo>
                  <a:cubicBezTo>
                    <a:pt x="4" y="18"/>
                    <a:pt x="4" y="18"/>
                    <a:pt x="5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7" y="20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8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4" y="26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3" y="21"/>
                    <a:pt x="23" y="20"/>
                  </a:cubicBezTo>
                  <a:cubicBezTo>
                    <a:pt x="23" y="20"/>
                    <a:pt x="23" y="19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6"/>
                    <a:pt x="24" y="16"/>
                  </a:cubicBezTo>
                  <a:cubicBezTo>
                    <a:pt x="24" y="16"/>
                    <a:pt x="24" y="16"/>
                    <a:pt x="24" y="15"/>
                  </a:cubicBezTo>
                  <a:cubicBezTo>
                    <a:pt x="24" y="15"/>
                    <a:pt x="24" y="14"/>
                    <a:pt x="25" y="13"/>
                  </a:cubicBezTo>
                  <a:cubicBezTo>
                    <a:pt x="26" y="12"/>
                    <a:pt x="26" y="10"/>
                    <a:pt x="26" y="9"/>
                  </a:cubicBezTo>
                  <a:cubicBezTo>
                    <a:pt x="26" y="8"/>
                    <a:pt x="26" y="9"/>
                    <a:pt x="26" y="9"/>
                  </a:cubicBezTo>
                  <a:cubicBezTo>
                    <a:pt x="26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1"/>
                    <a:pt x="25" y="11"/>
                  </a:cubicBezTo>
                  <a:cubicBezTo>
                    <a:pt x="24" y="11"/>
                    <a:pt x="24" y="12"/>
                    <a:pt x="24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3" y="13"/>
                    <a:pt x="23" y="14"/>
                    <a:pt x="23" y="14"/>
                  </a:cubicBezTo>
                  <a:cubicBezTo>
                    <a:pt x="22" y="14"/>
                    <a:pt x="22" y="15"/>
                    <a:pt x="22" y="16"/>
                  </a:cubicBezTo>
                  <a:cubicBezTo>
                    <a:pt x="22" y="16"/>
                    <a:pt x="22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3"/>
                  </a:cubicBez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3" y="12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2"/>
                    <a:pt x="23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462">
              <a:extLst>
                <a:ext uri="{FF2B5EF4-FFF2-40B4-BE49-F238E27FC236}">
                  <a16:creationId xmlns:a16="http://schemas.microsoft.com/office/drawing/2014/main" id="{C7B0AEDC-B1ED-4BC9-8020-6DBB68F48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6564" y="733426"/>
              <a:ext cx="104775" cy="58738"/>
            </a:xfrm>
            <a:custGeom>
              <a:avLst/>
              <a:gdLst>
                <a:gd name="T0" fmla="*/ 28 w 29"/>
                <a:gd name="T1" fmla="*/ 8 h 16"/>
                <a:gd name="T2" fmla="*/ 26 w 29"/>
                <a:gd name="T3" fmla="*/ 7 h 16"/>
                <a:gd name="T4" fmla="*/ 25 w 29"/>
                <a:gd name="T5" fmla="*/ 6 h 16"/>
                <a:gd name="T6" fmla="*/ 24 w 29"/>
                <a:gd name="T7" fmla="*/ 6 h 16"/>
                <a:gd name="T8" fmla="*/ 23 w 29"/>
                <a:gd name="T9" fmla="*/ 5 h 16"/>
                <a:gd name="T10" fmla="*/ 22 w 29"/>
                <a:gd name="T11" fmla="*/ 4 h 16"/>
                <a:gd name="T12" fmla="*/ 21 w 29"/>
                <a:gd name="T13" fmla="*/ 4 h 16"/>
                <a:gd name="T14" fmla="*/ 20 w 29"/>
                <a:gd name="T15" fmla="*/ 5 h 16"/>
                <a:gd name="T16" fmla="*/ 17 w 29"/>
                <a:gd name="T17" fmla="*/ 5 h 16"/>
                <a:gd name="T18" fmla="*/ 16 w 29"/>
                <a:gd name="T19" fmla="*/ 7 h 16"/>
                <a:gd name="T20" fmla="*/ 13 w 29"/>
                <a:gd name="T21" fmla="*/ 7 h 16"/>
                <a:gd name="T22" fmla="*/ 11 w 29"/>
                <a:gd name="T23" fmla="*/ 5 h 16"/>
                <a:gd name="T24" fmla="*/ 10 w 29"/>
                <a:gd name="T25" fmla="*/ 5 h 16"/>
                <a:gd name="T26" fmla="*/ 9 w 29"/>
                <a:gd name="T27" fmla="*/ 5 h 16"/>
                <a:gd name="T28" fmla="*/ 8 w 29"/>
                <a:gd name="T29" fmla="*/ 5 h 16"/>
                <a:gd name="T30" fmla="*/ 7 w 29"/>
                <a:gd name="T31" fmla="*/ 6 h 16"/>
                <a:gd name="T32" fmla="*/ 8 w 29"/>
                <a:gd name="T33" fmla="*/ 3 h 16"/>
                <a:gd name="T34" fmla="*/ 10 w 29"/>
                <a:gd name="T35" fmla="*/ 2 h 16"/>
                <a:gd name="T36" fmla="*/ 10 w 29"/>
                <a:gd name="T37" fmla="*/ 0 h 16"/>
                <a:gd name="T38" fmla="*/ 8 w 29"/>
                <a:gd name="T39" fmla="*/ 1 h 16"/>
                <a:gd name="T40" fmla="*/ 7 w 29"/>
                <a:gd name="T41" fmla="*/ 2 h 16"/>
                <a:gd name="T42" fmla="*/ 5 w 29"/>
                <a:gd name="T43" fmla="*/ 3 h 16"/>
                <a:gd name="T44" fmla="*/ 5 w 29"/>
                <a:gd name="T45" fmla="*/ 4 h 16"/>
                <a:gd name="T46" fmla="*/ 4 w 29"/>
                <a:gd name="T47" fmla="*/ 5 h 16"/>
                <a:gd name="T48" fmla="*/ 3 w 29"/>
                <a:gd name="T49" fmla="*/ 5 h 16"/>
                <a:gd name="T50" fmla="*/ 1 w 29"/>
                <a:gd name="T51" fmla="*/ 6 h 16"/>
                <a:gd name="T52" fmla="*/ 0 w 29"/>
                <a:gd name="T53" fmla="*/ 7 h 16"/>
                <a:gd name="T54" fmla="*/ 1 w 29"/>
                <a:gd name="T55" fmla="*/ 8 h 16"/>
                <a:gd name="T56" fmla="*/ 2 w 29"/>
                <a:gd name="T57" fmla="*/ 9 h 16"/>
                <a:gd name="T58" fmla="*/ 4 w 29"/>
                <a:gd name="T59" fmla="*/ 9 h 16"/>
                <a:gd name="T60" fmla="*/ 5 w 29"/>
                <a:gd name="T61" fmla="*/ 9 h 16"/>
                <a:gd name="T62" fmla="*/ 6 w 29"/>
                <a:gd name="T63" fmla="*/ 10 h 16"/>
                <a:gd name="T64" fmla="*/ 11 w 29"/>
                <a:gd name="T65" fmla="*/ 13 h 16"/>
                <a:gd name="T66" fmla="*/ 11 w 29"/>
                <a:gd name="T67" fmla="*/ 14 h 16"/>
                <a:gd name="T68" fmla="*/ 12 w 29"/>
                <a:gd name="T69" fmla="*/ 16 h 16"/>
                <a:gd name="T70" fmla="*/ 12 w 29"/>
                <a:gd name="T71" fmla="*/ 16 h 16"/>
                <a:gd name="T72" fmla="*/ 12 w 29"/>
                <a:gd name="T73" fmla="*/ 15 h 16"/>
                <a:gd name="T74" fmla="*/ 13 w 29"/>
                <a:gd name="T75" fmla="*/ 13 h 16"/>
                <a:gd name="T76" fmla="*/ 16 w 29"/>
                <a:gd name="T77" fmla="*/ 10 h 16"/>
                <a:gd name="T78" fmla="*/ 16 w 29"/>
                <a:gd name="T79" fmla="*/ 11 h 16"/>
                <a:gd name="T80" fmla="*/ 16 w 29"/>
                <a:gd name="T81" fmla="*/ 12 h 16"/>
                <a:gd name="T82" fmla="*/ 17 w 29"/>
                <a:gd name="T83" fmla="*/ 11 h 16"/>
                <a:gd name="T84" fmla="*/ 21 w 29"/>
                <a:gd name="T85" fmla="*/ 8 h 16"/>
                <a:gd name="T86" fmla="*/ 24 w 29"/>
                <a:gd name="T87" fmla="*/ 10 h 16"/>
                <a:gd name="T88" fmla="*/ 24 w 29"/>
                <a:gd name="T89" fmla="*/ 10 h 16"/>
                <a:gd name="T90" fmla="*/ 24 w 29"/>
                <a:gd name="T91" fmla="*/ 10 h 16"/>
                <a:gd name="T92" fmla="*/ 25 w 29"/>
                <a:gd name="T93" fmla="*/ 9 h 16"/>
                <a:gd name="T94" fmla="*/ 25 w 29"/>
                <a:gd name="T95" fmla="*/ 9 h 16"/>
                <a:gd name="T96" fmla="*/ 26 w 29"/>
                <a:gd name="T97" fmla="*/ 9 h 16"/>
                <a:gd name="T98" fmla="*/ 27 w 29"/>
                <a:gd name="T99" fmla="*/ 9 h 16"/>
                <a:gd name="T100" fmla="*/ 29 w 29"/>
                <a:gd name="T10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" h="16">
                  <a:moveTo>
                    <a:pt x="29" y="8"/>
                  </a:moveTo>
                  <a:cubicBezTo>
                    <a:pt x="29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7"/>
                    <a:pt x="27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6"/>
                  </a:cubicBezTo>
                  <a:cubicBezTo>
                    <a:pt x="26" y="6"/>
                    <a:pt x="25" y="6"/>
                    <a:pt x="25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4" y="6"/>
                    <a:pt x="24" y="6"/>
                    <a:pt x="23" y="6"/>
                  </a:cubicBezTo>
                  <a:cubicBezTo>
                    <a:pt x="23" y="6"/>
                    <a:pt x="22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6"/>
                  </a:cubicBezTo>
                  <a:cubicBezTo>
                    <a:pt x="12" y="6"/>
                    <a:pt x="11" y="6"/>
                    <a:pt x="1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8" y="11"/>
                    <a:pt x="9" y="11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5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0"/>
                    <a:pt x="17" y="10"/>
                  </a:cubicBezTo>
                  <a:cubicBezTo>
                    <a:pt x="17" y="10"/>
                    <a:pt x="18" y="10"/>
                    <a:pt x="19" y="9"/>
                  </a:cubicBezTo>
                  <a:cubicBezTo>
                    <a:pt x="20" y="9"/>
                    <a:pt x="20" y="9"/>
                    <a:pt x="21" y="8"/>
                  </a:cubicBezTo>
                  <a:cubicBezTo>
                    <a:pt x="21" y="8"/>
                    <a:pt x="21" y="8"/>
                    <a:pt x="22" y="8"/>
                  </a:cubicBezTo>
                  <a:cubicBezTo>
                    <a:pt x="22" y="8"/>
                    <a:pt x="22" y="8"/>
                    <a:pt x="23" y="9"/>
                  </a:cubicBezTo>
                  <a:cubicBezTo>
                    <a:pt x="24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5" y="10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8"/>
                    <a:pt x="29" y="8"/>
                    <a:pt x="29" y="8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06126EEB-FD41-4F70-826F-E9EBA2A0D854}"/>
              </a:ext>
            </a:extLst>
          </p:cNvPr>
          <p:cNvPicPr>
            <a:picLocks noGrp="1" noChangeAspect="1"/>
          </p:cNvPicPr>
          <p:nvPr>
            <p:ph type="pic" sz="quarter" idx="10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42" b="25542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5F471B8-D706-4F80-878B-DD7B20335E13}"/>
              </a:ext>
            </a:extLst>
          </p:cNvPr>
          <p:cNvSpPr/>
          <p:nvPr/>
        </p:nvSpPr>
        <p:spPr>
          <a:xfrm>
            <a:off x="0" y="2380342"/>
            <a:ext cx="12192000" cy="3120572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EE60D6D-7105-4A8A-B868-9571C847A816}"/>
              </a:ext>
            </a:extLst>
          </p:cNvPr>
          <p:cNvSpPr/>
          <p:nvPr/>
        </p:nvSpPr>
        <p:spPr>
          <a:xfrm>
            <a:off x="8186058" y="3662185"/>
            <a:ext cx="2293256" cy="229325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84551E0-D2AD-487A-8809-A0FD021D3711}"/>
              </a:ext>
            </a:extLst>
          </p:cNvPr>
          <p:cNvSpPr/>
          <p:nvPr/>
        </p:nvSpPr>
        <p:spPr>
          <a:xfrm>
            <a:off x="8294915" y="3771042"/>
            <a:ext cx="2075542" cy="207554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339D80A-CBE1-48B6-A752-0CDE76E9F6C5}"/>
              </a:ext>
            </a:extLst>
          </p:cNvPr>
          <p:cNvGrpSpPr/>
          <p:nvPr/>
        </p:nvGrpSpPr>
        <p:grpSpPr>
          <a:xfrm>
            <a:off x="1145266" y="3138161"/>
            <a:ext cx="4082256" cy="1731484"/>
            <a:chOff x="1070315" y="3153151"/>
            <a:chExt cx="4082256" cy="173148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9CF7674-6A7F-448A-8C7D-FB319E37711A}"/>
                </a:ext>
              </a:extLst>
            </p:cNvPr>
            <p:cNvSpPr/>
            <p:nvPr/>
          </p:nvSpPr>
          <p:spPr>
            <a:xfrm>
              <a:off x="1070315" y="3766380"/>
              <a:ext cx="4082256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i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i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dummy text ever since the 1500s, when an unknown printer took a galley of type and scrambled it to make a type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E84DF42-5CA1-4FCB-882E-CBEB6A32BDE6}"/>
                </a:ext>
              </a:extLst>
            </p:cNvPr>
            <p:cNvSpPr/>
            <p:nvPr/>
          </p:nvSpPr>
          <p:spPr>
            <a:xfrm>
              <a:off x="1070315" y="3153151"/>
              <a:ext cx="3025187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Project Location</a:t>
              </a: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955A7EB5-E001-4814-9F96-6AB1B1B3A254}"/>
              </a:ext>
            </a:extLst>
          </p:cNvPr>
          <p:cNvSpPr/>
          <p:nvPr/>
        </p:nvSpPr>
        <p:spPr>
          <a:xfrm>
            <a:off x="8387025" y="4121446"/>
            <a:ext cx="1891323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unknown printer took a galley of </a:t>
            </a:r>
            <a:r>
              <a:rPr lang="en-US" sz="1200" i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typetype</a:t>
            </a:r>
            <a:endParaRPr lang="en-US" sz="1200" i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11847</TotalTime>
  <Words>426</Words>
  <Application>Microsoft Office PowerPoint</Application>
  <PresentationFormat>Widescreen</PresentationFormat>
  <Paragraphs>82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About us</vt:lpstr>
      <vt:lpstr>Our Services</vt:lpstr>
      <vt:lpstr>Our Team</vt:lpstr>
      <vt:lpstr>Our Portfolilo</vt:lpstr>
      <vt:lpstr>Our Timeline</vt:lpstr>
      <vt:lpstr>Our Information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1865</cp:revision>
  <dcterms:created xsi:type="dcterms:W3CDTF">2017-07-18T09:08:44Z</dcterms:created>
  <dcterms:modified xsi:type="dcterms:W3CDTF">2017-11-09T15:16:16Z</dcterms:modified>
</cp:coreProperties>
</file>