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3"/>
  </p:notesMasterIdLst>
  <p:handoutMasterIdLst>
    <p:handoutMasterId r:id="rId24"/>
  </p:handoutMasterIdLst>
  <p:sldIdLst>
    <p:sldId id="472" r:id="rId2"/>
    <p:sldId id="697" r:id="rId3"/>
    <p:sldId id="725" r:id="rId4"/>
    <p:sldId id="688" r:id="rId5"/>
    <p:sldId id="670" r:id="rId6"/>
    <p:sldId id="726" r:id="rId7"/>
    <p:sldId id="718" r:id="rId8"/>
    <p:sldId id="727" r:id="rId9"/>
    <p:sldId id="703" r:id="rId10"/>
    <p:sldId id="719" r:id="rId11"/>
    <p:sldId id="709" r:id="rId12"/>
    <p:sldId id="728" r:id="rId13"/>
    <p:sldId id="710" r:id="rId14"/>
    <p:sldId id="720" r:id="rId15"/>
    <p:sldId id="701" r:id="rId16"/>
    <p:sldId id="711" r:id="rId17"/>
    <p:sldId id="714" r:id="rId18"/>
    <p:sldId id="729" r:id="rId19"/>
    <p:sldId id="722" r:id="rId20"/>
    <p:sldId id="723" r:id="rId21"/>
    <p:sldId id="62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4"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03" autoAdjust="0"/>
    <p:restoredTop sz="96532" autoAdjust="0"/>
  </p:normalViewPr>
  <p:slideViewPr>
    <p:cSldViewPr snapToGrid="0" snapToObjects="1">
      <p:cViewPr>
        <p:scale>
          <a:sx n="66" d="100"/>
          <a:sy n="66" d="100"/>
        </p:scale>
        <p:origin x="1620" y="114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1" d="100"/>
          <a:sy n="91" d="100"/>
        </p:scale>
        <p:origin x="289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2/27/2020</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2/27/2020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47700" y="647700"/>
            <a:ext cx="10896600" cy="55626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
        <p:nvSpPr>
          <p:cNvPr id="3" name="Picture Placeholder 11">
            <a:extLst>
              <a:ext uri="{FF2B5EF4-FFF2-40B4-BE49-F238E27FC236}">
                <a16:creationId xmlns:a16="http://schemas.microsoft.com/office/drawing/2014/main" id="{8DE3FB72-322B-4A7B-991F-0AC11880B0EF}"/>
              </a:ext>
            </a:extLst>
          </p:cNvPr>
          <p:cNvSpPr>
            <a:spLocks noGrp="1"/>
          </p:cNvSpPr>
          <p:nvPr>
            <p:ph type="pic" sz="quarter" idx="11"/>
          </p:nvPr>
        </p:nvSpPr>
        <p:spPr>
          <a:xfrm>
            <a:off x="0" y="0"/>
            <a:ext cx="4000500" cy="6858000"/>
          </a:xfrm>
          <a:custGeom>
            <a:avLst/>
            <a:gdLst>
              <a:gd name="connsiteX0" fmla="*/ 0 w 4000500"/>
              <a:gd name="connsiteY0" fmla="*/ 0 h 6311900"/>
              <a:gd name="connsiteX1" fmla="*/ 4000500 w 4000500"/>
              <a:gd name="connsiteY1" fmla="*/ 0 h 6311900"/>
              <a:gd name="connsiteX2" fmla="*/ 4000500 w 4000500"/>
              <a:gd name="connsiteY2" fmla="*/ 6311900 h 6311900"/>
              <a:gd name="connsiteX3" fmla="*/ 0 w 4000500"/>
              <a:gd name="connsiteY3" fmla="*/ 6311900 h 6311900"/>
            </a:gdLst>
            <a:ahLst/>
            <a:cxnLst>
              <a:cxn ang="0">
                <a:pos x="connsiteX0" y="connsiteY0"/>
              </a:cxn>
              <a:cxn ang="0">
                <a:pos x="connsiteX1" y="connsiteY1"/>
              </a:cxn>
              <a:cxn ang="0">
                <a:pos x="connsiteX2" y="connsiteY2"/>
              </a:cxn>
              <a:cxn ang="0">
                <a:pos x="connsiteX3" y="connsiteY3"/>
              </a:cxn>
            </a:cxnLst>
            <a:rect l="l" t="t" r="r" b="b"/>
            <a:pathLst>
              <a:path w="4000500" h="6311900">
                <a:moveTo>
                  <a:pt x="0" y="0"/>
                </a:moveTo>
                <a:lnTo>
                  <a:pt x="4000500" y="0"/>
                </a:lnTo>
                <a:lnTo>
                  <a:pt x="4000500" y="6311900"/>
                </a:lnTo>
                <a:lnTo>
                  <a:pt x="0" y="63119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023316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5_Full Imag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7989E900-A541-47B1-987F-A5C9449B37CC}"/>
              </a:ext>
            </a:extLst>
          </p:cNvPr>
          <p:cNvSpPr>
            <a:spLocks noGrp="1"/>
          </p:cNvSpPr>
          <p:nvPr>
            <p:ph type="pic" sz="quarter" idx="12"/>
          </p:nvPr>
        </p:nvSpPr>
        <p:spPr>
          <a:xfrm>
            <a:off x="4179740" y="1695452"/>
            <a:ext cx="2703660" cy="3180365"/>
          </a:xfrm>
          <a:custGeom>
            <a:avLst/>
            <a:gdLst>
              <a:gd name="connsiteX0" fmla="*/ 0 w 2703660"/>
              <a:gd name="connsiteY0" fmla="*/ 0 h 3180365"/>
              <a:gd name="connsiteX1" fmla="*/ 2703660 w 2703660"/>
              <a:gd name="connsiteY1" fmla="*/ 0 h 3180365"/>
              <a:gd name="connsiteX2" fmla="*/ 2703660 w 2703660"/>
              <a:gd name="connsiteY2" fmla="*/ 3180365 h 3180365"/>
              <a:gd name="connsiteX3" fmla="*/ 0 w 2703660"/>
              <a:gd name="connsiteY3" fmla="*/ 3180365 h 3180365"/>
            </a:gdLst>
            <a:ahLst/>
            <a:cxnLst>
              <a:cxn ang="0">
                <a:pos x="connsiteX0" y="connsiteY0"/>
              </a:cxn>
              <a:cxn ang="0">
                <a:pos x="connsiteX1" y="connsiteY1"/>
              </a:cxn>
              <a:cxn ang="0">
                <a:pos x="connsiteX2" y="connsiteY2"/>
              </a:cxn>
              <a:cxn ang="0">
                <a:pos x="connsiteX3" y="connsiteY3"/>
              </a:cxn>
            </a:cxnLst>
            <a:rect l="l" t="t" r="r" b="b"/>
            <a:pathLst>
              <a:path w="2703660" h="3180365">
                <a:moveTo>
                  <a:pt x="0" y="0"/>
                </a:moveTo>
                <a:lnTo>
                  <a:pt x="2703660" y="0"/>
                </a:lnTo>
                <a:lnTo>
                  <a:pt x="2703660" y="3180365"/>
                </a:lnTo>
                <a:lnTo>
                  <a:pt x="0" y="3180365"/>
                </a:lnTo>
                <a:close/>
              </a:path>
            </a:pathLst>
          </a:custGeom>
        </p:spPr>
        <p:txBody>
          <a:bodyPr wrap="square" anchor="ctr">
            <a:noAutofit/>
          </a:bodyPr>
          <a:lstStyle/>
          <a:p>
            <a:endParaRPr lang="en-US"/>
          </a:p>
        </p:txBody>
      </p:sp>
      <p:sp>
        <p:nvSpPr>
          <p:cNvPr id="10" name="Freeform: Shape 9">
            <a:extLst>
              <a:ext uri="{FF2B5EF4-FFF2-40B4-BE49-F238E27FC236}">
                <a16:creationId xmlns:a16="http://schemas.microsoft.com/office/drawing/2014/main" id="{16A42E42-F03A-4C31-B21B-1B012CE3B7B4}"/>
              </a:ext>
            </a:extLst>
          </p:cNvPr>
          <p:cNvSpPr>
            <a:spLocks noGrp="1"/>
          </p:cNvSpPr>
          <p:nvPr>
            <p:ph type="pic" sz="quarter" idx="13"/>
          </p:nvPr>
        </p:nvSpPr>
        <p:spPr>
          <a:xfrm>
            <a:off x="0" y="0"/>
            <a:ext cx="4063890" cy="4875816"/>
          </a:xfrm>
          <a:custGeom>
            <a:avLst/>
            <a:gdLst>
              <a:gd name="connsiteX0" fmla="*/ 0 w 4063890"/>
              <a:gd name="connsiteY0" fmla="*/ 0 h 4875816"/>
              <a:gd name="connsiteX1" fmla="*/ 4063890 w 4063890"/>
              <a:gd name="connsiteY1" fmla="*/ 0 h 4875816"/>
              <a:gd name="connsiteX2" fmla="*/ 4063890 w 4063890"/>
              <a:gd name="connsiteY2" fmla="*/ 4875816 h 4875816"/>
              <a:gd name="connsiteX3" fmla="*/ 0 w 4063890"/>
              <a:gd name="connsiteY3" fmla="*/ 4875816 h 4875816"/>
            </a:gdLst>
            <a:ahLst/>
            <a:cxnLst>
              <a:cxn ang="0">
                <a:pos x="connsiteX0" y="connsiteY0"/>
              </a:cxn>
              <a:cxn ang="0">
                <a:pos x="connsiteX1" y="connsiteY1"/>
              </a:cxn>
              <a:cxn ang="0">
                <a:pos x="connsiteX2" y="connsiteY2"/>
              </a:cxn>
              <a:cxn ang="0">
                <a:pos x="connsiteX3" y="connsiteY3"/>
              </a:cxn>
            </a:cxnLst>
            <a:rect l="l" t="t" r="r" b="b"/>
            <a:pathLst>
              <a:path w="4063890" h="4875816">
                <a:moveTo>
                  <a:pt x="0" y="0"/>
                </a:moveTo>
                <a:lnTo>
                  <a:pt x="4063890" y="0"/>
                </a:lnTo>
                <a:lnTo>
                  <a:pt x="4063890" y="4875816"/>
                </a:lnTo>
                <a:lnTo>
                  <a:pt x="0" y="4875816"/>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0610711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3_Full Image">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DE3285E3-8295-401D-9292-B2CC56CCA96A}"/>
              </a:ext>
            </a:extLst>
          </p:cNvPr>
          <p:cNvSpPr>
            <a:spLocks noGrp="1"/>
          </p:cNvSpPr>
          <p:nvPr>
            <p:ph type="pic" sz="quarter" idx="14"/>
          </p:nvPr>
        </p:nvSpPr>
        <p:spPr>
          <a:xfrm>
            <a:off x="4876800" y="2002038"/>
            <a:ext cx="2438400" cy="2438400"/>
          </a:xfrm>
          <a:custGeom>
            <a:avLst/>
            <a:gdLst>
              <a:gd name="connsiteX0" fmla="*/ 1219200 w 2438400"/>
              <a:gd name="connsiteY0" fmla="*/ 0 h 2438400"/>
              <a:gd name="connsiteX1" fmla="*/ 2438400 w 2438400"/>
              <a:gd name="connsiteY1" fmla="*/ 1219200 h 2438400"/>
              <a:gd name="connsiteX2" fmla="*/ 1219200 w 2438400"/>
              <a:gd name="connsiteY2" fmla="*/ 2438400 h 2438400"/>
              <a:gd name="connsiteX3" fmla="*/ 0 w 2438400"/>
              <a:gd name="connsiteY3" fmla="*/ 1219200 h 2438400"/>
            </a:gdLst>
            <a:ahLst/>
            <a:cxnLst>
              <a:cxn ang="0">
                <a:pos x="connsiteX0" y="connsiteY0"/>
              </a:cxn>
              <a:cxn ang="0">
                <a:pos x="connsiteX1" y="connsiteY1"/>
              </a:cxn>
              <a:cxn ang="0">
                <a:pos x="connsiteX2" y="connsiteY2"/>
              </a:cxn>
              <a:cxn ang="0">
                <a:pos x="connsiteX3" y="connsiteY3"/>
              </a:cxn>
            </a:cxnLst>
            <a:rect l="l" t="t" r="r" b="b"/>
            <a:pathLst>
              <a:path w="2438400" h="2438400">
                <a:moveTo>
                  <a:pt x="1219200" y="0"/>
                </a:moveTo>
                <a:lnTo>
                  <a:pt x="2438400" y="1219200"/>
                </a:lnTo>
                <a:lnTo>
                  <a:pt x="1219200" y="2438400"/>
                </a:lnTo>
                <a:lnTo>
                  <a:pt x="0" y="1219200"/>
                </a:lnTo>
                <a:close/>
              </a:path>
            </a:pathLst>
          </a:custGeom>
        </p:spPr>
        <p:txBody>
          <a:bodyPr wrap="square" anchor="ctr">
            <a:noAutofit/>
          </a:bodyPr>
          <a:lstStyle>
            <a:lvl1pPr marL="0" indent="0" algn="ctr">
              <a:buNone/>
              <a:defRPr sz="1200"/>
            </a:lvl1pPr>
          </a:lstStyle>
          <a:p>
            <a:endParaRPr lang="en-US" dirty="0"/>
          </a:p>
        </p:txBody>
      </p:sp>
      <p:sp>
        <p:nvSpPr>
          <p:cNvPr id="11" name="Freeform: Shape 10">
            <a:extLst>
              <a:ext uri="{FF2B5EF4-FFF2-40B4-BE49-F238E27FC236}">
                <a16:creationId xmlns:a16="http://schemas.microsoft.com/office/drawing/2014/main" id="{0067D384-F92B-4773-8DA7-978BDEC3BD37}"/>
              </a:ext>
            </a:extLst>
          </p:cNvPr>
          <p:cNvSpPr>
            <a:spLocks noGrp="1"/>
          </p:cNvSpPr>
          <p:nvPr>
            <p:ph type="pic" sz="quarter" idx="15"/>
          </p:nvPr>
        </p:nvSpPr>
        <p:spPr>
          <a:xfrm>
            <a:off x="7965126" y="2002038"/>
            <a:ext cx="2438400" cy="2438400"/>
          </a:xfrm>
          <a:custGeom>
            <a:avLst/>
            <a:gdLst>
              <a:gd name="connsiteX0" fmla="*/ 1219200 w 2438400"/>
              <a:gd name="connsiteY0" fmla="*/ 0 h 2438400"/>
              <a:gd name="connsiteX1" fmla="*/ 2438400 w 2438400"/>
              <a:gd name="connsiteY1" fmla="*/ 1219200 h 2438400"/>
              <a:gd name="connsiteX2" fmla="*/ 1219200 w 2438400"/>
              <a:gd name="connsiteY2" fmla="*/ 2438400 h 2438400"/>
              <a:gd name="connsiteX3" fmla="*/ 0 w 2438400"/>
              <a:gd name="connsiteY3" fmla="*/ 1219200 h 2438400"/>
            </a:gdLst>
            <a:ahLst/>
            <a:cxnLst>
              <a:cxn ang="0">
                <a:pos x="connsiteX0" y="connsiteY0"/>
              </a:cxn>
              <a:cxn ang="0">
                <a:pos x="connsiteX1" y="connsiteY1"/>
              </a:cxn>
              <a:cxn ang="0">
                <a:pos x="connsiteX2" y="connsiteY2"/>
              </a:cxn>
              <a:cxn ang="0">
                <a:pos x="connsiteX3" y="connsiteY3"/>
              </a:cxn>
            </a:cxnLst>
            <a:rect l="l" t="t" r="r" b="b"/>
            <a:pathLst>
              <a:path w="2438400" h="2438400">
                <a:moveTo>
                  <a:pt x="1219200" y="0"/>
                </a:moveTo>
                <a:lnTo>
                  <a:pt x="2438400" y="1219200"/>
                </a:lnTo>
                <a:lnTo>
                  <a:pt x="1219200" y="2438400"/>
                </a:lnTo>
                <a:lnTo>
                  <a:pt x="0" y="1219200"/>
                </a:lnTo>
                <a:close/>
              </a:path>
            </a:pathLst>
          </a:custGeom>
        </p:spPr>
        <p:txBody>
          <a:bodyPr wrap="square" anchor="ctr">
            <a:noAutofit/>
          </a:bodyPr>
          <a:lstStyle>
            <a:lvl1pPr marL="0" indent="0" algn="ctr">
              <a:buNone/>
              <a:defRPr sz="1200"/>
            </a:lvl1pPr>
          </a:lstStyle>
          <a:p>
            <a:endParaRPr lang="en-US" dirty="0"/>
          </a:p>
        </p:txBody>
      </p:sp>
      <p:sp>
        <p:nvSpPr>
          <p:cNvPr id="9" name="Freeform: Shape 8">
            <a:extLst>
              <a:ext uri="{FF2B5EF4-FFF2-40B4-BE49-F238E27FC236}">
                <a16:creationId xmlns:a16="http://schemas.microsoft.com/office/drawing/2014/main" id="{46ED01A6-FE3C-4AB1-B407-04A70A940146}"/>
              </a:ext>
            </a:extLst>
          </p:cNvPr>
          <p:cNvSpPr>
            <a:spLocks noGrp="1"/>
          </p:cNvSpPr>
          <p:nvPr>
            <p:ph type="pic" sz="quarter" idx="11"/>
          </p:nvPr>
        </p:nvSpPr>
        <p:spPr>
          <a:xfrm>
            <a:off x="1854906" y="2002038"/>
            <a:ext cx="2438400" cy="2438400"/>
          </a:xfrm>
          <a:custGeom>
            <a:avLst/>
            <a:gdLst>
              <a:gd name="connsiteX0" fmla="*/ 1219200 w 2438400"/>
              <a:gd name="connsiteY0" fmla="*/ 0 h 2438400"/>
              <a:gd name="connsiteX1" fmla="*/ 2438400 w 2438400"/>
              <a:gd name="connsiteY1" fmla="*/ 1219200 h 2438400"/>
              <a:gd name="connsiteX2" fmla="*/ 1219200 w 2438400"/>
              <a:gd name="connsiteY2" fmla="*/ 2438400 h 2438400"/>
              <a:gd name="connsiteX3" fmla="*/ 0 w 2438400"/>
              <a:gd name="connsiteY3" fmla="*/ 1219200 h 2438400"/>
            </a:gdLst>
            <a:ahLst/>
            <a:cxnLst>
              <a:cxn ang="0">
                <a:pos x="connsiteX0" y="connsiteY0"/>
              </a:cxn>
              <a:cxn ang="0">
                <a:pos x="connsiteX1" y="connsiteY1"/>
              </a:cxn>
              <a:cxn ang="0">
                <a:pos x="connsiteX2" y="connsiteY2"/>
              </a:cxn>
              <a:cxn ang="0">
                <a:pos x="connsiteX3" y="connsiteY3"/>
              </a:cxn>
            </a:cxnLst>
            <a:rect l="l" t="t" r="r" b="b"/>
            <a:pathLst>
              <a:path w="2438400" h="2438400">
                <a:moveTo>
                  <a:pt x="1219200" y="0"/>
                </a:moveTo>
                <a:lnTo>
                  <a:pt x="2438400" y="1219200"/>
                </a:lnTo>
                <a:lnTo>
                  <a:pt x="1219200" y="2438400"/>
                </a:lnTo>
                <a:lnTo>
                  <a:pt x="0" y="12192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9595532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9_Full Image">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FBFFAA14-4A3E-4693-98B5-0A565F34D7C8}"/>
              </a:ext>
            </a:extLst>
          </p:cNvPr>
          <p:cNvSpPr>
            <a:spLocks noGrp="1"/>
          </p:cNvSpPr>
          <p:nvPr>
            <p:ph type="pic" sz="quarter" idx="13"/>
          </p:nvPr>
        </p:nvSpPr>
        <p:spPr>
          <a:xfrm>
            <a:off x="3502891" y="2037764"/>
            <a:ext cx="2378716" cy="2378716"/>
          </a:xfrm>
          <a:custGeom>
            <a:avLst/>
            <a:gdLst>
              <a:gd name="connsiteX0" fmla="*/ 1189358 w 2378716"/>
              <a:gd name="connsiteY0" fmla="*/ 0 h 2378716"/>
              <a:gd name="connsiteX1" fmla="*/ 2378716 w 2378716"/>
              <a:gd name="connsiteY1" fmla="*/ 1189358 h 2378716"/>
              <a:gd name="connsiteX2" fmla="*/ 1189358 w 2378716"/>
              <a:gd name="connsiteY2" fmla="*/ 2378716 h 2378716"/>
              <a:gd name="connsiteX3" fmla="*/ 0 w 2378716"/>
              <a:gd name="connsiteY3" fmla="*/ 1189358 h 2378716"/>
            </a:gdLst>
            <a:ahLst/>
            <a:cxnLst>
              <a:cxn ang="0">
                <a:pos x="connsiteX0" y="connsiteY0"/>
              </a:cxn>
              <a:cxn ang="0">
                <a:pos x="connsiteX1" y="connsiteY1"/>
              </a:cxn>
              <a:cxn ang="0">
                <a:pos x="connsiteX2" y="connsiteY2"/>
              </a:cxn>
              <a:cxn ang="0">
                <a:pos x="connsiteX3" y="connsiteY3"/>
              </a:cxn>
            </a:cxnLst>
            <a:rect l="l" t="t" r="r" b="b"/>
            <a:pathLst>
              <a:path w="2378716" h="2378716">
                <a:moveTo>
                  <a:pt x="1189358" y="0"/>
                </a:moveTo>
                <a:lnTo>
                  <a:pt x="2378716" y="1189358"/>
                </a:lnTo>
                <a:lnTo>
                  <a:pt x="1189358" y="2378716"/>
                </a:lnTo>
                <a:lnTo>
                  <a:pt x="0" y="1189358"/>
                </a:lnTo>
                <a:close/>
              </a:path>
            </a:pathLst>
          </a:custGeom>
        </p:spPr>
        <p:txBody>
          <a:bodyPr wrap="square" anchor="ctr">
            <a:noAutofit/>
          </a:bodyPr>
          <a:lstStyle>
            <a:lvl1pPr marL="0" indent="0" algn="ctr">
              <a:buNone/>
              <a:defRPr sz="1200"/>
            </a:lvl1pPr>
          </a:lstStyle>
          <a:p>
            <a:endParaRPr lang="en-US" dirty="0"/>
          </a:p>
        </p:txBody>
      </p:sp>
      <p:sp>
        <p:nvSpPr>
          <p:cNvPr id="20" name="Freeform: Shape 19">
            <a:extLst>
              <a:ext uri="{FF2B5EF4-FFF2-40B4-BE49-F238E27FC236}">
                <a16:creationId xmlns:a16="http://schemas.microsoft.com/office/drawing/2014/main" id="{3AA7A312-B62A-49D0-BCFE-B61192DADB0E}"/>
              </a:ext>
            </a:extLst>
          </p:cNvPr>
          <p:cNvSpPr>
            <a:spLocks noGrp="1"/>
          </p:cNvSpPr>
          <p:nvPr>
            <p:ph type="pic" sz="quarter" idx="14"/>
          </p:nvPr>
        </p:nvSpPr>
        <p:spPr>
          <a:xfrm>
            <a:off x="6310392" y="2037764"/>
            <a:ext cx="2378716" cy="2378716"/>
          </a:xfrm>
          <a:custGeom>
            <a:avLst/>
            <a:gdLst>
              <a:gd name="connsiteX0" fmla="*/ 1189358 w 2378716"/>
              <a:gd name="connsiteY0" fmla="*/ 0 h 2378716"/>
              <a:gd name="connsiteX1" fmla="*/ 2378716 w 2378716"/>
              <a:gd name="connsiteY1" fmla="*/ 1189358 h 2378716"/>
              <a:gd name="connsiteX2" fmla="*/ 1189358 w 2378716"/>
              <a:gd name="connsiteY2" fmla="*/ 2378716 h 2378716"/>
              <a:gd name="connsiteX3" fmla="*/ 0 w 2378716"/>
              <a:gd name="connsiteY3" fmla="*/ 1189358 h 2378716"/>
            </a:gdLst>
            <a:ahLst/>
            <a:cxnLst>
              <a:cxn ang="0">
                <a:pos x="connsiteX0" y="connsiteY0"/>
              </a:cxn>
              <a:cxn ang="0">
                <a:pos x="connsiteX1" y="connsiteY1"/>
              </a:cxn>
              <a:cxn ang="0">
                <a:pos x="connsiteX2" y="connsiteY2"/>
              </a:cxn>
              <a:cxn ang="0">
                <a:pos x="connsiteX3" y="connsiteY3"/>
              </a:cxn>
            </a:cxnLst>
            <a:rect l="l" t="t" r="r" b="b"/>
            <a:pathLst>
              <a:path w="2378716" h="2378716">
                <a:moveTo>
                  <a:pt x="1189358" y="0"/>
                </a:moveTo>
                <a:lnTo>
                  <a:pt x="2378716" y="1189358"/>
                </a:lnTo>
                <a:lnTo>
                  <a:pt x="1189358" y="2378716"/>
                </a:lnTo>
                <a:lnTo>
                  <a:pt x="0" y="1189358"/>
                </a:lnTo>
                <a:close/>
              </a:path>
            </a:pathLst>
          </a:custGeom>
        </p:spPr>
        <p:txBody>
          <a:bodyPr wrap="square" anchor="ctr">
            <a:noAutofit/>
          </a:bodyPr>
          <a:lstStyle>
            <a:lvl1pPr marL="0" indent="0" algn="ctr">
              <a:buNone/>
              <a:defRPr sz="1200"/>
            </a:lvl1pPr>
          </a:lstStyle>
          <a:p>
            <a:endParaRPr lang="en-US" dirty="0"/>
          </a:p>
        </p:txBody>
      </p:sp>
      <p:sp>
        <p:nvSpPr>
          <p:cNvPr id="22" name="Freeform: Shape 21">
            <a:extLst>
              <a:ext uri="{FF2B5EF4-FFF2-40B4-BE49-F238E27FC236}">
                <a16:creationId xmlns:a16="http://schemas.microsoft.com/office/drawing/2014/main" id="{FD4D5D34-21CF-4F3D-9A04-F74C4E3ACCBD}"/>
              </a:ext>
            </a:extLst>
          </p:cNvPr>
          <p:cNvSpPr>
            <a:spLocks noGrp="1"/>
          </p:cNvSpPr>
          <p:nvPr>
            <p:ph type="pic" sz="quarter" idx="15"/>
          </p:nvPr>
        </p:nvSpPr>
        <p:spPr>
          <a:xfrm>
            <a:off x="9117894" y="2037764"/>
            <a:ext cx="2378716" cy="2378716"/>
          </a:xfrm>
          <a:custGeom>
            <a:avLst/>
            <a:gdLst>
              <a:gd name="connsiteX0" fmla="*/ 1189358 w 2378716"/>
              <a:gd name="connsiteY0" fmla="*/ 0 h 2378716"/>
              <a:gd name="connsiteX1" fmla="*/ 2378716 w 2378716"/>
              <a:gd name="connsiteY1" fmla="*/ 1189358 h 2378716"/>
              <a:gd name="connsiteX2" fmla="*/ 1189358 w 2378716"/>
              <a:gd name="connsiteY2" fmla="*/ 2378716 h 2378716"/>
              <a:gd name="connsiteX3" fmla="*/ 0 w 2378716"/>
              <a:gd name="connsiteY3" fmla="*/ 1189358 h 2378716"/>
            </a:gdLst>
            <a:ahLst/>
            <a:cxnLst>
              <a:cxn ang="0">
                <a:pos x="connsiteX0" y="connsiteY0"/>
              </a:cxn>
              <a:cxn ang="0">
                <a:pos x="connsiteX1" y="connsiteY1"/>
              </a:cxn>
              <a:cxn ang="0">
                <a:pos x="connsiteX2" y="connsiteY2"/>
              </a:cxn>
              <a:cxn ang="0">
                <a:pos x="connsiteX3" y="connsiteY3"/>
              </a:cxn>
            </a:cxnLst>
            <a:rect l="l" t="t" r="r" b="b"/>
            <a:pathLst>
              <a:path w="2378716" h="2378716">
                <a:moveTo>
                  <a:pt x="1189358" y="0"/>
                </a:moveTo>
                <a:lnTo>
                  <a:pt x="2378716" y="1189358"/>
                </a:lnTo>
                <a:lnTo>
                  <a:pt x="1189358" y="2378716"/>
                </a:lnTo>
                <a:lnTo>
                  <a:pt x="0" y="1189358"/>
                </a:lnTo>
                <a:close/>
              </a:path>
            </a:pathLst>
          </a:custGeom>
        </p:spPr>
        <p:txBody>
          <a:bodyPr wrap="square" anchor="ctr">
            <a:noAutofit/>
          </a:bodyPr>
          <a:lstStyle>
            <a:lvl1pPr marL="0" indent="0" algn="ctr">
              <a:buNone/>
              <a:defRPr sz="1200"/>
            </a:lvl1pPr>
          </a:lstStyle>
          <a:p>
            <a:endParaRPr lang="en-US" dirty="0"/>
          </a:p>
        </p:txBody>
      </p:sp>
      <p:sp>
        <p:nvSpPr>
          <p:cNvPr id="18" name="Freeform: Shape 17">
            <a:extLst>
              <a:ext uri="{FF2B5EF4-FFF2-40B4-BE49-F238E27FC236}">
                <a16:creationId xmlns:a16="http://schemas.microsoft.com/office/drawing/2014/main" id="{31F9170F-2411-4E99-BE46-F7EB591947DB}"/>
              </a:ext>
            </a:extLst>
          </p:cNvPr>
          <p:cNvSpPr>
            <a:spLocks noGrp="1"/>
          </p:cNvSpPr>
          <p:nvPr>
            <p:ph type="pic" sz="quarter" idx="11"/>
          </p:nvPr>
        </p:nvSpPr>
        <p:spPr>
          <a:xfrm>
            <a:off x="695390" y="2037764"/>
            <a:ext cx="2378716" cy="2378716"/>
          </a:xfrm>
          <a:custGeom>
            <a:avLst/>
            <a:gdLst>
              <a:gd name="connsiteX0" fmla="*/ 1189358 w 2378716"/>
              <a:gd name="connsiteY0" fmla="*/ 0 h 2378716"/>
              <a:gd name="connsiteX1" fmla="*/ 2378716 w 2378716"/>
              <a:gd name="connsiteY1" fmla="*/ 1189358 h 2378716"/>
              <a:gd name="connsiteX2" fmla="*/ 1189358 w 2378716"/>
              <a:gd name="connsiteY2" fmla="*/ 2378716 h 2378716"/>
              <a:gd name="connsiteX3" fmla="*/ 0 w 2378716"/>
              <a:gd name="connsiteY3" fmla="*/ 1189358 h 2378716"/>
            </a:gdLst>
            <a:ahLst/>
            <a:cxnLst>
              <a:cxn ang="0">
                <a:pos x="connsiteX0" y="connsiteY0"/>
              </a:cxn>
              <a:cxn ang="0">
                <a:pos x="connsiteX1" y="connsiteY1"/>
              </a:cxn>
              <a:cxn ang="0">
                <a:pos x="connsiteX2" y="connsiteY2"/>
              </a:cxn>
              <a:cxn ang="0">
                <a:pos x="connsiteX3" y="connsiteY3"/>
              </a:cxn>
            </a:cxnLst>
            <a:rect l="l" t="t" r="r" b="b"/>
            <a:pathLst>
              <a:path w="2378716" h="2378716">
                <a:moveTo>
                  <a:pt x="1189358" y="0"/>
                </a:moveTo>
                <a:lnTo>
                  <a:pt x="2378716" y="1189358"/>
                </a:lnTo>
                <a:lnTo>
                  <a:pt x="1189358" y="2378716"/>
                </a:lnTo>
                <a:lnTo>
                  <a:pt x="0" y="118935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9375016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0_Full Image">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11BF864-EAD5-45D9-82A7-6BBC4E54E74A}"/>
              </a:ext>
            </a:extLst>
          </p:cNvPr>
          <p:cNvSpPr>
            <a:spLocks noGrp="1"/>
          </p:cNvSpPr>
          <p:nvPr>
            <p:ph type="pic" sz="quarter" idx="18"/>
          </p:nvPr>
        </p:nvSpPr>
        <p:spPr>
          <a:xfrm>
            <a:off x="4854852" y="1478429"/>
            <a:ext cx="2482296" cy="1866388"/>
          </a:xfrm>
          <a:custGeom>
            <a:avLst/>
            <a:gdLst>
              <a:gd name="connsiteX0" fmla="*/ 466597 w 2482296"/>
              <a:gd name="connsiteY0" fmla="*/ 0 h 1866388"/>
              <a:gd name="connsiteX1" fmla="*/ 2482296 w 2482296"/>
              <a:gd name="connsiteY1" fmla="*/ 0 h 1866388"/>
              <a:gd name="connsiteX2" fmla="*/ 2015699 w 2482296"/>
              <a:gd name="connsiteY2" fmla="*/ 1866388 h 1866388"/>
              <a:gd name="connsiteX3" fmla="*/ 0 w 2482296"/>
              <a:gd name="connsiteY3" fmla="*/ 1866388 h 1866388"/>
            </a:gdLst>
            <a:ahLst/>
            <a:cxnLst>
              <a:cxn ang="0">
                <a:pos x="connsiteX0" y="connsiteY0"/>
              </a:cxn>
              <a:cxn ang="0">
                <a:pos x="connsiteX1" y="connsiteY1"/>
              </a:cxn>
              <a:cxn ang="0">
                <a:pos x="connsiteX2" y="connsiteY2"/>
              </a:cxn>
              <a:cxn ang="0">
                <a:pos x="connsiteX3" y="connsiteY3"/>
              </a:cxn>
            </a:cxnLst>
            <a:rect l="l" t="t" r="r" b="b"/>
            <a:pathLst>
              <a:path w="2482296" h="1866388">
                <a:moveTo>
                  <a:pt x="466597" y="0"/>
                </a:moveTo>
                <a:lnTo>
                  <a:pt x="2482296" y="0"/>
                </a:lnTo>
                <a:lnTo>
                  <a:pt x="2015699" y="1866388"/>
                </a:lnTo>
                <a:lnTo>
                  <a:pt x="0" y="1866388"/>
                </a:lnTo>
                <a:close/>
              </a:path>
            </a:pathLst>
          </a:custGeom>
        </p:spPr>
        <p:txBody>
          <a:bodyPr wrap="square" anchor="ctr">
            <a:noAutofit/>
          </a:bodyPr>
          <a:lstStyle>
            <a:lvl1pPr marL="0" indent="0" algn="ctr">
              <a:buNone/>
              <a:defRPr sz="1200"/>
            </a:lvl1pPr>
          </a:lstStyle>
          <a:p>
            <a:endParaRPr lang="en-US" dirty="0"/>
          </a:p>
        </p:txBody>
      </p:sp>
      <p:sp>
        <p:nvSpPr>
          <p:cNvPr id="13" name="Freeform: Shape 12">
            <a:extLst>
              <a:ext uri="{FF2B5EF4-FFF2-40B4-BE49-F238E27FC236}">
                <a16:creationId xmlns:a16="http://schemas.microsoft.com/office/drawing/2014/main" id="{2F8FB781-F273-426C-9F03-0BD470CA1FC3}"/>
              </a:ext>
            </a:extLst>
          </p:cNvPr>
          <p:cNvSpPr>
            <a:spLocks noGrp="1"/>
          </p:cNvSpPr>
          <p:nvPr>
            <p:ph type="pic" sz="quarter" idx="19"/>
          </p:nvPr>
        </p:nvSpPr>
        <p:spPr>
          <a:xfrm>
            <a:off x="7932419" y="1478429"/>
            <a:ext cx="2482296" cy="1866388"/>
          </a:xfrm>
          <a:custGeom>
            <a:avLst/>
            <a:gdLst>
              <a:gd name="connsiteX0" fmla="*/ 466597 w 2482296"/>
              <a:gd name="connsiteY0" fmla="*/ 0 h 1866388"/>
              <a:gd name="connsiteX1" fmla="*/ 2482296 w 2482296"/>
              <a:gd name="connsiteY1" fmla="*/ 0 h 1866388"/>
              <a:gd name="connsiteX2" fmla="*/ 2015699 w 2482296"/>
              <a:gd name="connsiteY2" fmla="*/ 1866388 h 1866388"/>
              <a:gd name="connsiteX3" fmla="*/ 0 w 2482296"/>
              <a:gd name="connsiteY3" fmla="*/ 1866388 h 1866388"/>
            </a:gdLst>
            <a:ahLst/>
            <a:cxnLst>
              <a:cxn ang="0">
                <a:pos x="connsiteX0" y="connsiteY0"/>
              </a:cxn>
              <a:cxn ang="0">
                <a:pos x="connsiteX1" y="connsiteY1"/>
              </a:cxn>
              <a:cxn ang="0">
                <a:pos x="connsiteX2" y="connsiteY2"/>
              </a:cxn>
              <a:cxn ang="0">
                <a:pos x="connsiteX3" y="connsiteY3"/>
              </a:cxn>
            </a:cxnLst>
            <a:rect l="l" t="t" r="r" b="b"/>
            <a:pathLst>
              <a:path w="2482296" h="1866388">
                <a:moveTo>
                  <a:pt x="466597" y="0"/>
                </a:moveTo>
                <a:lnTo>
                  <a:pt x="2482296" y="0"/>
                </a:lnTo>
                <a:lnTo>
                  <a:pt x="2015699" y="1866388"/>
                </a:lnTo>
                <a:lnTo>
                  <a:pt x="0" y="1866388"/>
                </a:lnTo>
                <a:close/>
              </a:path>
            </a:pathLst>
          </a:custGeom>
        </p:spPr>
        <p:txBody>
          <a:bodyPr wrap="square" anchor="ctr">
            <a:noAutofit/>
          </a:bodyPr>
          <a:lstStyle>
            <a:lvl1pPr marL="0" indent="0" algn="ctr">
              <a:buNone/>
              <a:defRPr sz="1200"/>
            </a:lvl1pPr>
          </a:lstStyle>
          <a:p>
            <a:endParaRPr lang="en-US" dirty="0"/>
          </a:p>
        </p:txBody>
      </p:sp>
      <p:sp>
        <p:nvSpPr>
          <p:cNvPr id="9" name="Freeform: Shape 8">
            <a:extLst>
              <a:ext uri="{FF2B5EF4-FFF2-40B4-BE49-F238E27FC236}">
                <a16:creationId xmlns:a16="http://schemas.microsoft.com/office/drawing/2014/main" id="{5FB71A7E-AB97-4EC8-83C2-EB4442BA29D1}"/>
              </a:ext>
            </a:extLst>
          </p:cNvPr>
          <p:cNvSpPr>
            <a:spLocks noGrp="1"/>
          </p:cNvSpPr>
          <p:nvPr>
            <p:ph type="pic" sz="quarter" idx="17"/>
          </p:nvPr>
        </p:nvSpPr>
        <p:spPr>
          <a:xfrm>
            <a:off x="1777286" y="1478429"/>
            <a:ext cx="2482296" cy="1866388"/>
          </a:xfrm>
          <a:custGeom>
            <a:avLst/>
            <a:gdLst>
              <a:gd name="connsiteX0" fmla="*/ 466597 w 2482296"/>
              <a:gd name="connsiteY0" fmla="*/ 0 h 1866388"/>
              <a:gd name="connsiteX1" fmla="*/ 2482296 w 2482296"/>
              <a:gd name="connsiteY1" fmla="*/ 0 h 1866388"/>
              <a:gd name="connsiteX2" fmla="*/ 2015699 w 2482296"/>
              <a:gd name="connsiteY2" fmla="*/ 1866388 h 1866388"/>
              <a:gd name="connsiteX3" fmla="*/ 0 w 2482296"/>
              <a:gd name="connsiteY3" fmla="*/ 1866388 h 1866388"/>
            </a:gdLst>
            <a:ahLst/>
            <a:cxnLst>
              <a:cxn ang="0">
                <a:pos x="connsiteX0" y="connsiteY0"/>
              </a:cxn>
              <a:cxn ang="0">
                <a:pos x="connsiteX1" y="connsiteY1"/>
              </a:cxn>
              <a:cxn ang="0">
                <a:pos x="connsiteX2" y="connsiteY2"/>
              </a:cxn>
              <a:cxn ang="0">
                <a:pos x="connsiteX3" y="connsiteY3"/>
              </a:cxn>
            </a:cxnLst>
            <a:rect l="l" t="t" r="r" b="b"/>
            <a:pathLst>
              <a:path w="2482296" h="1866388">
                <a:moveTo>
                  <a:pt x="466597" y="0"/>
                </a:moveTo>
                <a:lnTo>
                  <a:pt x="2482296" y="0"/>
                </a:lnTo>
                <a:lnTo>
                  <a:pt x="2015699" y="1866388"/>
                </a:lnTo>
                <a:lnTo>
                  <a:pt x="0" y="186638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1945413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6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A8F17AB-1BCE-4EBA-99C8-5E2553ED7957}"/>
              </a:ext>
            </a:extLst>
          </p:cNvPr>
          <p:cNvSpPr>
            <a:spLocks noGrp="1"/>
          </p:cNvSpPr>
          <p:nvPr>
            <p:ph type="pic" sz="quarter" idx="12"/>
          </p:nvPr>
        </p:nvSpPr>
        <p:spPr>
          <a:xfrm>
            <a:off x="6374787" y="1598184"/>
            <a:ext cx="5102225" cy="4248150"/>
          </a:xfrm>
          <a:custGeom>
            <a:avLst/>
            <a:gdLst>
              <a:gd name="connsiteX0" fmla="*/ 0 w 5102225"/>
              <a:gd name="connsiteY0" fmla="*/ 0 h 4248150"/>
              <a:gd name="connsiteX1" fmla="*/ 5102225 w 5102225"/>
              <a:gd name="connsiteY1" fmla="*/ 0 h 4248150"/>
              <a:gd name="connsiteX2" fmla="*/ 5102225 w 5102225"/>
              <a:gd name="connsiteY2" fmla="*/ 4248150 h 4248150"/>
              <a:gd name="connsiteX3" fmla="*/ 0 w 5102225"/>
              <a:gd name="connsiteY3" fmla="*/ 4248150 h 4248150"/>
            </a:gdLst>
            <a:ahLst/>
            <a:cxnLst>
              <a:cxn ang="0">
                <a:pos x="connsiteX0" y="connsiteY0"/>
              </a:cxn>
              <a:cxn ang="0">
                <a:pos x="connsiteX1" y="connsiteY1"/>
              </a:cxn>
              <a:cxn ang="0">
                <a:pos x="connsiteX2" y="connsiteY2"/>
              </a:cxn>
              <a:cxn ang="0">
                <a:pos x="connsiteX3" y="connsiteY3"/>
              </a:cxn>
            </a:cxnLst>
            <a:rect l="l" t="t" r="r" b="b"/>
            <a:pathLst>
              <a:path w="5102225" h="4248150">
                <a:moveTo>
                  <a:pt x="0" y="0"/>
                </a:moveTo>
                <a:lnTo>
                  <a:pt x="5102225" y="0"/>
                </a:lnTo>
                <a:lnTo>
                  <a:pt x="5102225" y="4248150"/>
                </a:lnTo>
                <a:lnTo>
                  <a:pt x="0" y="424815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0794953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8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66A9155-1C0C-4689-95BA-56DE4DF063C6}"/>
              </a:ext>
            </a:extLst>
          </p:cNvPr>
          <p:cNvSpPr>
            <a:spLocks noGrp="1"/>
          </p:cNvSpPr>
          <p:nvPr>
            <p:ph type="pic" sz="quarter" idx="11"/>
          </p:nvPr>
        </p:nvSpPr>
        <p:spPr>
          <a:xfrm>
            <a:off x="7982856" y="3428999"/>
            <a:ext cx="2927580" cy="2369458"/>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569358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7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1F5B853-BEDC-49E5-BD5D-078A92BA93AA}"/>
              </a:ext>
            </a:extLst>
          </p:cNvPr>
          <p:cNvSpPr>
            <a:spLocks noGrp="1"/>
          </p:cNvSpPr>
          <p:nvPr>
            <p:ph type="pic" sz="quarter" idx="12"/>
          </p:nvPr>
        </p:nvSpPr>
        <p:spPr>
          <a:xfrm>
            <a:off x="0" y="1484086"/>
            <a:ext cx="12192000" cy="3889829"/>
          </a:xfrm>
          <a:custGeom>
            <a:avLst/>
            <a:gdLst>
              <a:gd name="connsiteX0" fmla="*/ 0 w 12192000"/>
              <a:gd name="connsiteY0" fmla="*/ 0 h 3889829"/>
              <a:gd name="connsiteX1" fmla="*/ 12192000 w 12192000"/>
              <a:gd name="connsiteY1" fmla="*/ 0 h 3889829"/>
              <a:gd name="connsiteX2" fmla="*/ 12192000 w 12192000"/>
              <a:gd name="connsiteY2" fmla="*/ 3889829 h 3889829"/>
              <a:gd name="connsiteX3" fmla="*/ 0 w 12192000"/>
              <a:gd name="connsiteY3" fmla="*/ 3889829 h 3889829"/>
            </a:gdLst>
            <a:ahLst/>
            <a:cxnLst>
              <a:cxn ang="0">
                <a:pos x="connsiteX0" y="connsiteY0"/>
              </a:cxn>
              <a:cxn ang="0">
                <a:pos x="connsiteX1" y="connsiteY1"/>
              </a:cxn>
              <a:cxn ang="0">
                <a:pos x="connsiteX2" y="connsiteY2"/>
              </a:cxn>
              <a:cxn ang="0">
                <a:pos x="connsiteX3" y="connsiteY3"/>
              </a:cxn>
            </a:cxnLst>
            <a:rect l="l" t="t" r="r" b="b"/>
            <a:pathLst>
              <a:path w="12192000" h="3889829">
                <a:moveTo>
                  <a:pt x="0" y="0"/>
                </a:moveTo>
                <a:lnTo>
                  <a:pt x="12192000" y="0"/>
                </a:lnTo>
                <a:lnTo>
                  <a:pt x="12192000" y="3889829"/>
                </a:lnTo>
                <a:lnTo>
                  <a:pt x="0" y="3889829"/>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8011054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9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FAAC5BC-C76F-401C-951C-79CB7F0D5445}"/>
              </a:ext>
            </a:extLst>
          </p:cNvPr>
          <p:cNvSpPr>
            <a:spLocks noGrp="1"/>
          </p:cNvSpPr>
          <p:nvPr>
            <p:ph type="pic" sz="quarter" idx="10"/>
          </p:nvPr>
        </p:nvSpPr>
        <p:spPr>
          <a:xfrm>
            <a:off x="4381500" y="1030514"/>
            <a:ext cx="7810501" cy="5827486"/>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050187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2_Full Image">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7D1472DB-87C0-452B-9D7E-C3ACFDE3E4F7}"/>
              </a:ext>
            </a:extLst>
          </p:cNvPr>
          <p:cNvSpPr>
            <a:spLocks noGrp="1"/>
          </p:cNvSpPr>
          <p:nvPr>
            <p:ph type="pic" sz="quarter" idx="18"/>
          </p:nvPr>
        </p:nvSpPr>
        <p:spPr>
          <a:xfrm>
            <a:off x="5915025" y="3518871"/>
            <a:ext cx="2634996" cy="1981200"/>
          </a:xfrm>
          <a:custGeom>
            <a:avLst/>
            <a:gdLst>
              <a:gd name="connsiteX0" fmla="*/ 495300 w 2634996"/>
              <a:gd name="connsiteY0" fmla="*/ 0 h 1981200"/>
              <a:gd name="connsiteX1" fmla="*/ 2634996 w 2634996"/>
              <a:gd name="connsiteY1" fmla="*/ 0 h 1981200"/>
              <a:gd name="connsiteX2" fmla="*/ 2139696 w 2634996"/>
              <a:gd name="connsiteY2" fmla="*/ 1981200 h 1981200"/>
              <a:gd name="connsiteX3" fmla="*/ 0 w 2634996"/>
              <a:gd name="connsiteY3" fmla="*/ 1981200 h 1981200"/>
            </a:gdLst>
            <a:ahLst/>
            <a:cxnLst>
              <a:cxn ang="0">
                <a:pos x="connsiteX0" y="connsiteY0"/>
              </a:cxn>
              <a:cxn ang="0">
                <a:pos x="connsiteX1" y="connsiteY1"/>
              </a:cxn>
              <a:cxn ang="0">
                <a:pos x="connsiteX2" y="connsiteY2"/>
              </a:cxn>
              <a:cxn ang="0">
                <a:pos x="connsiteX3" y="connsiteY3"/>
              </a:cxn>
            </a:cxnLst>
            <a:rect l="l" t="t" r="r" b="b"/>
            <a:pathLst>
              <a:path w="2634996" h="1981200">
                <a:moveTo>
                  <a:pt x="495300" y="0"/>
                </a:moveTo>
                <a:lnTo>
                  <a:pt x="2634996" y="0"/>
                </a:lnTo>
                <a:lnTo>
                  <a:pt x="2139696" y="1981200"/>
                </a:lnTo>
                <a:lnTo>
                  <a:pt x="0" y="1981200"/>
                </a:lnTo>
                <a:close/>
              </a:path>
            </a:pathLst>
          </a:custGeom>
        </p:spPr>
      </p:sp>
      <p:sp>
        <p:nvSpPr>
          <p:cNvPr id="11" name="Freeform: Shape 10">
            <a:extLst>
              <a:ext uri="{FF2B5EF4-FFF2-40B4-BE49-F238E27FC236}">
                <a16:creationId xmlns:a16="http://schemas.microsoft.com/office/drawing/2014/main" id="{BF3BEC96-5327-417C-ABB2-BE696406BF8E}"/>
              </a:ext>
            </a:extLst>
          </p:cNvPr>
          <p:cNvSpPr>
            <a:spLocks noGrp="1"/>
          </p:cNvSpPr>
          <p:nvPr>
            <p:ph type="pic" sz="quarter" idx="19"/>
          </p:nvPr>
        </p:nvSpPr>
        <p:spPr>
          <a:xfrm>
            <a:off x="6451000" y="1357929"/>
            <a:ext cx="2634996" cy="1981200"/>
          </a:xfrm>
          <a:custGeom>
            <a:avLst/>
            <a:gdLst>
              <a:gd name="connsiteX0" fmla="*/ 495300 w 2634996"/>
              <a:gd name="connsiteY0" fmla="*/ 0 h 1981200"/>
              <a:gd name="connsiteX1" fmla="*/ 2634996 w 2634996"/>
              <a:gd name="connsiteY1" fmla="*/ 0 h 1981200"/>
              <a:gd name="connsiteX2" fmla="*/ 2139696 w 2634996"/>
              <a:gd name="connsiteY2" fmla="*/ 1981200 h 1981200"/>
              <a:gd name="connsiteX3" fmla="*/ 0 w 2634996"/>
              <a:gd name="connsiteY3" fmla="*/ 1981200 h 1981200"/>
            </a:gdLst>
            <a:ahLst/>
            <a:cxnLst>
              <a:cxn ang="0">
                <a:pos x="connsiteX0" y="connsiteY0"/>
              </a:cxn>
              <a:cxn ang="0">
                <a:pos x="connsiteX1" y="connsiteY1"/>
              </a:cxn>
              <a:cxn ang="0">
                <a:pos x="connsiteX2" y="connsiteY2"/>
              </a:cxn>
              <a:cxn ang="0">
                <a:pos x="connsiteX3" y="connsiteY3"/>
              </a:cxn>
            </a:cxnLst>
            <a:rect l="l" t="t" r="r" b="b"/>
            <a:pathLst>
              <a:path w="2634996" h="1981200">
                <a:moveTo>
                  <a:pt x="495300" y="0"/>
                </a:moveTo>
                <a:lnTo>
                  <a:pt x="2634996" y="0"/>
                </a:lnTo>
                <a:lnTo>
                  <a:pt x="2139696" y="1981200"/>
                </a:lnTo>
                <a:lnTo>
                  <a:pt x="0" y="1981200"/>
                </a:lnTo>
                <a:close/>
              </a:path>
            </a:pathLst>
          </a:custGeom>
        </p:spPr>
      </p:sp>
      <p:sp>
        <p:nvSpPr>
          <p:cNvPr id="15" name="Freeform: Shape 14">
            <a:extLst>
              <a:ext uri="{FF2B5EF4-FFF2-40B4-BE49-F238E27FC236}">
                <a16:creationId xmlns:a16="http://schemas.microsoft.com/office/drawing/2014/main" id="{02902174-15C7-4F94-AB22-0A382A45A4C0}"/>
              </a:ext>
            </a:extLst>
          </p:cNvPr>
          <p:cNvSpPr>
            <a:spLocks noGrp="1"/>
          </p:cNvSpPr>
          <p:nvPr>
            <p:ph type="pic" sz="quarter" idx="20"/>
          </p:nvPr>
        </p:nvSpPr>
        <p:spPr>
          <a:xfrm>
            <a:off x="8226425" y="3518871"/>
            <a:ext cx="2634996" cy="1981200"/>
          </a:xfrm>
          <a:custGeom>
            <a:avLst/>
            <a:gdLst>
              <a:gd name="connsiteX0" fmla="*/ 495300 w 2634996"/>
              <a:gd name="connsiteY0" fmla="*/ 0 h 1981200"/>
              <a:gd name="connsiteX1" fmla="*/ 2634996 w 2634996"/>
              <a:gd name="connsiteY1" fmla="*/ 0 h 1981200"/>
              <a:gd name="connsiteX2" fmla="*/ 2139696 w 2634996"/>
              <a:gd name="connsiteY2" fmla="*/ 1981200 h 1981200"/>
              <a:gd name="connsiteX3" fmla="*/ 0 w 2634996"/>
              <a:gd name="connsiteY3" fmla="*/ 1981200 h 1981200"/>
            </a:gdLst>
            <a:ahLst/>
            <a:cxnLst>
              <a:cxn ang="0">
                <a:pos x="connsiteX0" y="connsiteY0"/>
              </a:cxn>
              <a:cxn ang="0">
                <a:pos x="connsiteX1" y="connsiteY1"/>
              </a:cxn>
              <a:cxn ang="0">
                <a:pos x="connsiteX2" y="connsiteY2"/>
              </a:cxn>
              <a:cxn ang="0">
                <a:pos x="connsiteX3" y="connsiteY3"/>
              </a:cxn>
            </a:cxnLst>
            <a:rect l="l" t="t" r="r" b="b"/>
            <a:pathLst>
              <a:path w="2634996" h="1981200">
                <a:moveTo>
                  <a:pt x="495300" y="0"/>
                </a:moveTo>
                <a:lnTo>
                  <a:pt x="2634996" y="0"/>
                </a:lnTo>
                <a:lnTo>
                  <a:pt x="2139696" y="1981200"/>
                </a:lnTo>
                <a:lnTo>
                  <a:pt x="0" y="1981200"/>
                </a:lnTo>
                <a:close/>
              </a:path>
            </a:pathLst>
          </a:custGeom>
        </p:spPr>
      </p:sp>
      <p:sp>
        <p:nvSpPr>
          <p:cNvPr id="12" name="Freeform: Shape 11">
            <a:extLst>
              <a:ext uri="{FF2B5EF4-FFF2-40B4-BE49-F238E27FC236}">
                <a16:creationId xmlns:a16="http://schemas.microsoft.com/office/drawing/2014/main" id="{4C4F739D-3621-4D01-80D3-E43ACE2DFCC9}"/>
              </a:ext>
            </a:extLst>
          </p:cNvPr>
          <p:cNvSpPr>
            <a:spLocks noGrp="1"/>
          </p:cNvSpPr>
          <p:nvPr>
            <p:ph type="pic" sz="quarter" idx="17"/>
          </p:nvPr>
        </p:nvSpPr>
        <p:spPr>
          <a:xfrm>
            <a:off x="8762400" y="1357929"/>
            <a:ext cx="2634996" cy="1981200"/>
          </a:xfrm>
          <a:custGeom>
            <a:avLst/>
            <a:gdLst>
              <a:gd name="connsiteX0" fmla="*/ 495300 w 2634996"/>
              <a:gd name="connsiteY0" fmla="*/ 0 h 1981200"/>
              <a:gd name="connsiteX1" fmla="*/ 2634996 w 2634996"/>
              <a:gd name="connsiteY1" fmla="*/ 0 h 1981200"/>
              <a:gd name="connsiteX2" fmla="*/ 2139696 w 2634996"/>
              <a:gd name="connsiteY2" fmla="*/ 1981200 h 1981200"/>
              <a:gd name="connsiteX3" fmla="*/ 0 w 2634996"/>
              <a:gd name="connsiteY3" fmla="*/ 1981200 h 1981200"/>
            </a:gdLst>
            <a:ahLst/>
            <a:cxnLst>
              <a:cxn ang="0">
                <a:pos x="connsiteX0" y="connsiteY0"/>
              </a:cxn>
              <a:cxn ang="0">
                <a:pos x="connsiteX1" y="connsiteY1"/>
              </a:cxn>
              <a:cxn ang="0">
                <a:pos x="connsiteX2" y="connsiteY2"/>
              </a:cxn>
              <a:cxn ang="0">
                <a:pos x="connsiteX3" y="connsiteY3"/>
              </a:cxn>
            </a:cxnLst>
            <a:rect l="l" t="t" r="r" b="b"/>
            <a:pathLst>
              <a:path w="2634996" h="1981200">
                <a:moveTo>
                  <a:pt x="495300" y="0"/>
                </a:moveTo>
                <a:lnTo>
                  <a:pt x="2634996" y="0"/>
                </a:lnTo>
                <a:lnTo>
                  <a:pt x="2139696" y="1981200"/>
                </a:lnTo>
                <a:lnTo>
                  <a:pt x="0" y="1981200"/>
                </a:lnTo>
                <a:close/>
              </a:path>
            </a:pathLst>
          </a:custGeom>
        </p:spPr>
      </p:sp>
    </p:spTree>
    <p:extLst>
      <p:ext uri="{BB962C8B-B14F-4D97-AF65-F5344CB8AC3E}">
        <p14:creationId xmlns:p14="http://schemas.microsoft.com/office/powerpoint/2010/main" val="3176088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0C92110E-AC60-4D97-99DB-AE1D626E8A6D}"/>
              </a:ext>
            </a:extLst>
          </p:cNvPr>
          <p:cNvSpPr>
            <a:spLocks noGrp="1"/>
          </p:cNvSpPr>
          <p:nvPr>
            <p:ph type="pic" sz="quarter" idx="10"/>
          </p:nvPr>
        </p:nvSpPr>
        <p:spPr>
          <a:xfrm>
            <a:off x="9258300" y="901700"/>
            <a:ext cx="2933700" cy="5054600"/>
          </a:xfrm>
          <a:custGeom>
            <a:avLst/>
            <a:gdLst>
              <a:gd name="connsiteX0" fmla="*/ 0 w 2933700"/>
              <a:gd name="connsiteY0" fmla="*/ 0 h 5054600"/>
              <a:gd name="connsiteX1" fmla="*/ 2933700 w 2933700"/>
              <a:gd name="connsiteY1" fmla="*/ 0 h 5054600"/>
              <a:gd name="connsiteX2" fmla="*/ 2933700 w 2933700"/>
              <a:gd name="connsiteY2" fmla="*/ 5054600 h 5054600"/>
              <a:gd name="connsiteX3" fmla="*/ 0 w 2933700"/>
              <a:gd name="connsiteY3" fmla="*/ 5054600 h 5054600"/>
            </a:gdLst>
            <a:ahLst/>
            <a:cxnLst>
              <a:cxn ang="0">
                <a:pos x="connsiteX0" y="connsiteY0"/>
              </a:cxn>
              <a:cxn ang="0">
                <a:pos x="connsiteX1" y="connsiteY1"/>
              </a:cxn>
              <a:cxn ang="0">
                <a:pos x="connsiteX2" y="connsiteY2"/>
              </a:cxn>
              <a:cxn ang="0">
                <a:pos x="connsiteX3" y="connsiteY3"/>
              </a:cxn>
            </a:cxnLst>
            <a:rect l="l" t="t" r="r" b="b"/>
            <a:pathLst>
              <a:path w="2933700" h="5054600">
                <a:moveTo>
                  <a:pt x="0" y="0"/>
                </a:moveTo>
                <a:lnTo>
                  <a:pt x="2933700" y="0"/>
                </a:lnTo>
                <a:lnTo>
                  <a:pt x="2933700" y="5054600"/>
                </a:lnTo>
                <a:lnTo>
                  <a:pt x="0" y="5054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8254768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1_Full Imag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A18A088D-7203-48A3-94A1-E7DB1EC357D7}"/>
              </a:ext>
            </a:extLst>
          </p:cNvPr>
          <p:cNvSpPr>
            <a:spLocks noGrp="1"/>
          </p:cNvSpPr>
          <p:nvPr>
            <p:ph type="pic" sz="quarter" idx="10"/>
          </p:nvPr>
        </p:nvSpPr>
        <p:spPr>
          <a:xfrm>
            <a:off x="0" y="2122712"/>
            <a:ext cx="12192000" cy="2411189"/>
          </a:xfrm>
          <a:custGeom>
            <a:avLst/>
            <a:gdLst>
              <a:gd name="connsiteX0" fmla="*/ 0 w 12192000"/>
              <a:gd name="connsiteY0" fmla="*/ 0 h 2411189"/>
              <a:gd name="connsiteX1" fmla="*/ 12192000 w 12192000"/>
              <a:gd name="connsiteY1" fmla="*/ 0 h 2411189"/>
              <a:gd name="connsiteX2" fmla="*/ 12192000 w 12192000"/>
              <a:gd name="connsiteY2" fmla="*/ 2411189 h 2411189"/>
              <a:gd name="connsiteX3" fmla="*/ 0 w 12192000"/>
              <a:gd name="connsiteY3" fmla="*/ 2411189 h 2411189"/>
            </a:gdLst>
            <a:ahLst/>
            <a:cxnLst>
              <a:cxn ang="0">
                <a:pos x="connsiteX0" y="connsiteY0"/>
              </a:cxn>
              <a:cxn ang="0">
                <a:pos x="connsiteX1" y="connsiteY1"/>
              </a:cxn>
              <a:cxn ang="0">
                <a:pos x="connsiteX2" y="connsiteY2"/>
              </a:cxn>
              <a:cxn ang="0">
                <a:pos x="connsiteX3" y="connsiteY3"/>
              </a:cxn>
            </a:cxnLst>
            <a:rect l="l" t="t" r="r" b="b"/>
            <a:pathLst>
              <a:path w="12192000" h="2411189">
                <a:moveTo>
                  <a:pt x="0" y="0"/>
                </a:moveTo>
                <a:lnTo>
                  <a:pt x="12192000" y="0"/>
                </a:lnTo>
                <a:lnTo>
                  <a:pt x="12192000" y="2411189"/>
                </a:lnTo>
                <a:lnTo>
                  <a:pt x="0" y="2411189"/>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5511625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FAAC5BC-C76F-401C-951C-79CB7F0D5445}"/>
              </a:ext>
            </a:extLst>
          </p:cNvPr>
          <p:cNvSpPr>
            <a:spLocks noGrp="1"/>
          </p:cNvSpPr>
          <p:nvPr>
            <p:ph type="pic" sz="quarter" idx="10"/>
          </p:nvPr>
        </p:nvSpPr>
        <p:spPr>
          <a:xfrm>
            <a:off x="901700" y="901700"/>
            <a:ext cx="10388601" cy="50546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038713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5933803-AB07-47FE-996A-BD91CE16C4BE}"/>
              </a:ext>
            </a:extLst>
          </p:cNvPr>
          <p:cNvSpPr>
            <a:spLocks noGrp="1"/>
          </p:cNvSpPr>
          <p:nvPr>
            <p:ph type="pic" sz="quarter" idx="10"/>
          </p:nvPr>
        </p:nvSpPr>
        <p:spPr>
          <a:xfrm>
            <a:off x="4505326" y="3429000"/>
            <a:ext cx="3000375" cy="3429000"/>
          </a:xfrm>
          <a:custGeom>
            <a:avLst/>
            <a:gdLst>
              <a:gd name="connsiteX0" fmla="*/ 0 w 3000375"/>
              <a:gd name="connsiteY0" fmla="*/ 0 h 3429000"/>
              <a:gd name="connsiteX1" fmla="*/ 3000375 w 3000375"/>
              <a:gd name="connsiteY1" fmla="*/ 0 h 3429000"/>
              <a:gd name="connsiteX2" fmla="*/ 3000375 w 3000375"/>
              <a:gd name="connsiteY2" fmla="*/ 3429000 h 3429000"/>
              <a:gd name="connsiteX3" fmla="*/ 0 w 300037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3000375" h="3429000">
                <a:moveTo>
                  <a:pt x="0" y="0"/>
                </a:moveTo>
                <a:lnTo>
                  <a:pt x="3000375" y="0"/>
                </a:lnTo>
                <a:lnTo>
                  <a:pt x="3000375" y="3429000"/>
                </a:lnTo>
                <a:lnTo>
                  <a:pt x="0" y="3429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126870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A8DDDF63-B8CF-4B27-AF8E-74199FFF664F}"/>
              </a:ext>
            </a:extLst>
          </p:cNvPr>
          <p:cNvSpPr>
            <a:spLocks noGrp="1"/>
          </p:cNvSpPr>
          <p:nvPr>
            <p:ph type="pic" sz="quarter" idx="10"/>
          </p:nvPr>
        </p:nvSpPr>
        <p:spPr>
          <a:xfrm>
            <a:off x="857251" y="2679700"/>
            <a:ext cx="3243072" cy="2438400"/>
          </a:xfrm>
          <a:custGeom>
            <a:avLst/>
            <a:gdLst>
              <a:gd name="connsiteX0" fmla="*/ 609600 w 3243072"/>
              <a:gd name="connsiteY0" fmla="*/ 0 h 2438400"/>
              <a:gd name="connsiteX1" fmla="*/ 3243072 w 3243072"/>
              <a:gd name="connsiteY1" fmla="*/ 0 h 2438400"/>
              <a:gd name="connsiteX2" fmla="*/ 2633472 w 3243072"/>
              <a:gd name="connsiteY2" fmla="*/ 2438400 h 2438400"/>
              <a:gd name="connsiteX3" fmla="*/ 0 w 3243072"/>
              <a:gd name="connsiteY3" fmla="*/ 2438400 h 2438400"/>
            </a:gdLst>
            <a:ahLst/>
            <a:cxnLst>
              <a:cxn ang="0">
                <a:pos x="connsiteX0" y="connsiteY0"/>
              </a:cxn>
              <a:cxn ang="0">
                <a:pos x="connsiteX1" y="connsiteY1"/>
              </a:cxn>
              <a:cxn ang="0">
                <a:pos x="connsiteX2" y="connsiteY2"/>
              </a:cxn>
              <a:cxn ang="0">
                <a:pos x="connsiteX3" y="connsiteY3"/>
              </a:cxn>
            </a:cxnLst>
            <a:rect l="l" t="t" r="r" b="b"/>
            <a:pathLst>
              <a:path w="3243072" h="2438400">
                <a:moveTo>
                  <a:pt x="609600" y="0"/>
                </a:moveTo>
                <a:lnTo>
                  <a:pt x="3243072" y="0"/>
                </a:lnTo>
                <a:lnTo>
                  <a:pt x="2633472" y="2438400"/>
                </a:lnTo>
                <a:lnTo>
                  <a:pt x="0" y="2438400"/>
                </a:lnTo>
                <a:close/>
              </a:path>
            </a:pathLst>
          </a:custGeom>
        </p:spPr>
        <p:txBody>
          <a:bodyPr wrap="square" anchor="ctr">
            <a:noAutofit/>
          </a:bodyPr>
          <a:lstStyle/>
          <a:p>
            <a:endParaRPr lang="en-US" dirty="0"/>
          </a:p>
        </p:txBody>
      </p:sp>
      <p:sp>
        <p:nvSpPr>
          <p:cNvPr id="8" name="Freeform: Shape 7">
            <a:extLst>
              <a:ext uri="{FF2B5EF4-FFF2-40B4-BE49-F238E27FC236}">
                <a16:creationId xmlns:a16="http://schemas.microsoft.com/office/drawing/2014/main" id="{8821B23A-F437-4766-9BA0-8C9E74DBA29D}"/>
              </a:ext>
            </a:extLst>
          </p:cNvPr>
          <p:cNvSpPr>
            <a:spLocks noGrp="1"/>
          </p:cNvSpPr>
          <p:nvPr>
            <p:ph type="pic" sz="quarter" idx="11"/>
          </p:nvPr>
        </p:nvSpPr>
        <p:spPr>
          <a:xfrm>
            <a:off x="3676651" y="2679700"/>
            <a:ext cx="3243072" cy="2438400"/>
          </a:xfrm>
          <a:custGeom>
            <a:avLst/>
            <a:gdLst>
              <a:gd name="connsiteX0" fmla="*/ 609600 w 3243072"/>
              <a:gd name="connsiteY0" fmla="*/ 0 h 2438400"/>
              <a:gd name="connsiteX1" fmla="*/ 3243072 w 3243072"/>
              <a:gd name="connsiteY1" fmla="*/ 0 h 2438400"/>
              <a:gd name="connsiteX2" fmla="*/ 2633472 w 3243072"/>
              <a:gd name="connsiteY2" fmla="*/ 2438400 h 2438400"/>
              <a:gd name="connsiteX3" fmla="*/ 0 w 3243072"/>
              <a:gd name="connsiteY3" fmla="*/ 2438400 h 2438400"/>
            </a:gdLst>
            <a:ahLst/>
            <a:cxnLst>
              <a:cxn ang="0">
                <a:pos x="connsiteX0" y="connsiteY0"/>
              </a:cxn>
              <a:cxn ang="0">
                <a:pos x="connsiteX1" y="connsiteY1"/>
              </a:cxn>
              <a:cxn ang="0">
                <a:pos x="connsiteX2" y="connsiteY2"/>
              </a:cxn>
              <a:cxn ang="0">
                <a:pos x="connsiteX3" y="connsiteY3"/>
              </a:cxn>
            </a:cxnLst>
            <a:rect l="l" t="t" r="r" b="b"/>
            <a:pathLst>
              <a:path w="3243072" h="2438400">
                <a:moveTo>
                  <a:pt x="609600" y="0"/>
                </a:moveTo>
                <a:lnTo>
                  <a:pt x="3243072" y="0"/>
                </a:lnTo>
                <a:lnTo>
                  <a:pt x="2633472" y="2438400"/>
                </a:lnTo>
                <a:lnTo>
                  <a:pt x="0" y="24384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135553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4_Full Imag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38B6C097-D8B5-4E5E-B422-28514357AD5F}"/>
              </a:ext>
            </a:extLst>
          </p:cNvPr>
          <p:cNvSpPr>
            <a:spLocks noGrp="1"/>
          </p:cNvSpPr>
          <p:nvPr>
            <p:ph type="pic" sz="quarter" idx="13"/>
          </p:nvPr>
        </p:nvSpPr>
        <p:spPr>
          <a:xfrm>
            <a:off x="5807767" y="682171"/>
            <a:ext cx="5702062" cy="5486400"/>
          </a:xfrm>
          <a:custGeom>
            <a:avLst/>
            <a:gdLst>
              <a:gd name="connsiteX0" fmla="*/ 0 w 5702062"/>
              <a:gd name="connsiteY0" fmla="*/ 0 h 5486400"/>
              <a:gd name="connsiteX1" fmla="*/ 5702062 w 5702062"/>
              <a:gd name="connsiteY1" fmla="*/ 0 h 5486400"/>
              <a:gd name="connsiteX2" fmla="*/ 5702062 w 5702062"/>
              <a:gd name="connsiteY2" fmla="*/ 5486400 h 5486400"/>
              <a:gd name="connsiteX3" fmla="*/ 0 w 5702062"/>
              <a:gd name="connsiteY3" fmla="*/ 5486400 h 5486400"/>
            </a:gdLst>
            <a:ahLst/>
            <a:cxnLst>
              <a:cxn ang="0">
                <a:pos x="connsiteX0" y="connsiteY0"/>
              </a:cxn>
              <a:cxn ang="0">
                <a:pos x="connsiteX1" y="connsiteY1"/>
              </a:cxn>
              <a:cxn ang="0">
                <a:pos x="connsiteX2" y="connsiteY2"/>
              </a:cxn>
              <a:cxn ang="0">
                <a:pos x="connsiteX3" y="connsiteY3"/>
              </a:cxn>
            </a:cxnLst>
            <a:rect l="l" t="t" r="r" b="b"/>
            <a:pathLst>
              <a:path w="5702062" h="5486400">
                <a:moveTo>
                  <a:pt x="0" y="0"/>
                </a:moveTo>
                <a:lnTo>
                  <a:pt x="5702062" y="0"/>
                </a:lnTo>
                <a:lnTo>
                  <a:pt x="5702062" y="5486400"/>
                </a:lnTo>
                <a:lnTo>
                  <a:pt x="0" y="5486400"/>
                </a:lnTo>
                <a:close/>
              </a:path>
            </a:pathLst>
          </a:custGeom>
        </p:spPr>
      </p:sp>
    </p:spTree>
    <p:extLst>
      <p:ext uri="{BB962C8B-B14F-4D97-AF65-F5344CB8AC3E}">
        <p14:creationId xmlns:p14="http://schemas.microsoft.com/office/powerpoint/2010/main" val="15740906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Full Im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58579FF-37AF-48C2-AE50-F9B304815C6D}"/>
              </a:ext>
            </a:extLst>
          </p:cNvPr>
          <p:cNvSpPr>
            <a:spLocks noGrp="1"/>
          </p:cNvSpPr>
          <p:nvPr>
            <p:ph type="pic" sz="quarter" idx="13"/>
          </p:nvPr>
        </p:nvSpPr>
        <p:spPr>
          <a:xfrm>
            <a:off x="3556000" y="2946400"/>
            <a:ext cx="5651500" cy="3365500"/>
          </a:xfrm>
          <a:custGeom>
            <a:avLst/>
            <a:gdLst>
              <a:gd name="connsiteX0" fmla="*/ 0 w 5651500"/>
              <a:gd name="connsiteY0" fmla="*/ 0 h 3365500"/>
              <a:gd name="connsiteX1" fmla="*/ 5651500 w 5651500"/>
              <a:gd name="connsiteY1" fmla="*/ 0 h 3365500"/>
              <a:gd name="connsiteX2" fmla="*/ 5651500 w 5651500"/>
              <a:gd name="connsiteY2" fmla="*/ 3365500 h 3365500"/>
              <a:gd name="connsiteX3" fmla="*/ 0 w 5651500"/>
              <a:gd name="connsiteY3" fmla="*/ 3365500 h 3365500"/>
            </a:gdLst>
            <a:ahLst/>
            <a:cxnLst>
              <a:cxn ang="0">
                <a:pos x="connsiteX0" y="connsiteY0"/>
              </a:cxn>
              <a:cxn ang="0">
                <a:pos x="connsiteX1" y="connsiteY1"/>
              </a:cxn>
              <a:cxn ang="0">
                <a:pos x="connsiteX2" y="connsiteY2"/>
              </a:cxn>
              <a:cxn ang="0">
                <a:pos x="connsiteX3" y="connsiteY3"/>
              </a:cxn>
            </a:cxnLst>
            <a:rect l="l" t="t" r="r" b="b"/>
            <a:pathLst>
              <a:path w="5651500" h="3365500">
                <a:moveTo>
                  <a:pt x="0" y="0"/>
                </a:moveTo>
                <a:lnTo>
                  <a:pt x="5651500" y="0"/>
                </a:lnTo>
                <a:lnTo>
                  <a:pt x="5651500" y="3365500"/>
                </a:lnTo>
                <a:lnTo>
                  <a:pt x="0" y="3365500"/>
                </a:lnTo>
                <a:close/>
              </a:path>
            </a:pathLst>
          </a:custGeom>
        </p:spPr>
        <p:txBody>
          <a:bodyPr wrap="square" anchor="ctr">
            <a:noAutofit/>
          </a:bodyPr>
          <a:lstStyle>
            <a:lvl1pPr>
              <a:defRPr sz="1100"/>
            </a:lvl1pPr>
          </a:lstStyle>
          <a:p>
            <a:endParaRPr lang="en-US" dirty="0"/>
          </a:p>
        </p:txBody>
      </p:sp>
    </p:spTree>
    <p:extLst>
      <p:ext uri="{BB962C8B-B14F-4D97-AF65-F5344CB8AC3E}">
        <p14:creationId xmlns:p14="http://schemas.microsoft.com/office/powerpoint/2010/main" val="35448078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7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17B81E1-79C7-486C-8673-689D24DE255E}"/>
              </a:ext>
            </a:extLst>
          </p:cNvPr>
          <p:cNvSpPr>
            <a:spLocks noGrp="1"/>
          </p:cNvSpPr>
          <p:nvPr>
            <p:ph type="pic" sz="quarter" idx="10"/>
          </p:nvPr>
        </p:nvSpPr>
        <p:spPr>
          <a:xfrm>
            <a:off x="1489706" y="1701801"/>
            <a:ext cx="4606294" cy="4582907"/>
          </a:xfrm>
          <a:custGeom>
            <a:avLst/>
            <a:gdLst>
              <a:gd name="connsiteX0" fmla="*/ 0 w 4606294"/>
              <a:gd name="connsiteY0" fmla="*/ 0 h 4582907"/>
              <a:gd name="connsiteX1" fmla="*/ 4606294 w 4606294"/>
              <a:gd name="connsiteY1" fmla="*/ 0 h 4582907"/>
              <a:gd name="connsiteX2" fmla="*/ 4606294 w 4606294"/>
              <a:gd name="connsiteY2" fmla="*/ 4582907 h 4582907"/>
              <a:gd name="connsiteX3" fmla="*/ 0 w 4606294"/>
              <a:gd name="connsiteY3" fmla="*/ 4582907 h 4582907"/>
            </a:gdLst>
            <a:ahLst/>
            <a:cxnLst>
              <a:cxn ang="0">
                <a:pos x="connsiteX0" y="connsiteY0"/>
              </a:cxn>
              <a:cxn ang="0">
                <a:pos x="connsiteX1" y="connsiteY1"/>
              </a:cxn>
              <a:cxn ang="0">
                <a:pos x="connsiteX2" y="connsiteY2"/>
              </a:cxn>
              <a:cxn ang="0">
                <a:pos x="connsiteX3" y="connsiteY3"/>
              </a:cxn>
            </a:cxnLst>
            <a:rect l="l" t="t" r="r" b="b"/>
            <a:pathLst>
              <a:path w="4606294" h="4582907">
                <a:moveTo>
                  <a:pt x="0" y="0"/>
                </a:moveTo>
                <a:lnTo>
                  <a:pt x="4606294" y="0"/>
                </a:lnTo>
                <a:lnTo>
                  <a:pt x="4606294" y="4582907"/>
                </a:lnTo>
                <a:lnTo>
                  <a:pt x="0" y="4582907"/>
                </a:lnTo>
                <a:close/>
              </a:path>
            </a:pathLst>
          </a:custGeom>
        </p:spPr>
        <p:txBody>
          <a:bodyPr wrap="square" anchor="ctr">
            <a:noAutofit/>
          </a:bodyPr>
          <a:lstStyle/>
          <a:p>
            <a:endParaRPr lang="en-US" dirty="0"/>
          </a:p>
        </p:txBody>
      </p:sp>
      <p:sp>
        <p:nvSpPr>
          <p:cNvPr id="8" name="Picture Placeholder 7">
            <a:extLst>
              <a:ext uri="{FF2B5EF4-FFF2-40B4-BE49-F238E27FC236}">
                <a16:creationId xmlns:a16="http://schemas.microsoft.com/office/drawing/2014/main" id="{7F72223D-7123-43D3-8E84-0877BB827D9D}"/>
              </a:ext>
            </a:extLst>
          </p:cNvPr>
          <p:cNvSpPr>
            <a:spLocks noGrp="1"/>
          </p:cNvSpPr>
          <p:nvPr>
            <p:ph type="pic" sz="quarter" idx="11"/>
          </p:nvPr>
        </p:nvSpPr>
        <p:spPr>
          <a:xfrm>
            <a:off x="6226806" y="560594"/>
            <a:ext cx="4606294" cy="3487531"/>
          </a:xfrm>
          <a:custGeom>
            <a:avLst/>
            <a:gdLst>
              <a:gd name="connsiteX0" fmla="*/ 0 w 4606294"/>
              <a:gd name="connsiteY0" fmla="*/ 0 h 4582907"/>
              <a:gd name="connsiteX1" fmla="*/ 4606294 w 4606294"/>
              <a:gd name="connsiteY1" fmla="*/ 0 h 4582907"/>
              <a:gd name="connsiteX2" fmla="*/ 4606294 w 4606294"/>
              <a:gd name="connsiteY2" fmla="*/ 4582907 h 4582907"/>
              <a:gd name="connsiteX3" fmla="*/ 0 w 4606294"/>
              <a:gd name="connsiteY3" fmla="*/ 4582907 h 4582907"/>
            </a:gdLst>
            <a:ahLst/>
            <a:cxnLst>
              <a:cxn ang="0">
                <a:pos x="connsiteX0" y="connsiteY0"/>
              </a:cxn>
              <a:cxn ang="0">
                <a:pos x="connsiteX1" y="connsiteY1"/>
              </a:cxn>
              <a:cxn ang="0">
                <a:pos x="connsiteX2" y="connsiteY2"/>
              </a:cxn>
              <a:cxn ang="0">
                <a:pos x="connsiteX3" y="connsiteY3"/>
              </a:cxn>
            </a:cxnLst>
            <a:rect l="l" t="t" r="r" b="b"/>
            <a:pathLst>
              <a:path w="4606294" h="4582907">
                <a:moveTo>
                  <a:pt x="0" y="0"/>
                </a:moveTo>
                <a:lnTo>
                  <a:pt x="4606294" y="0"/>
                </a:lnTo>
                <a:lnTo>
                  <a:pt x="4606294" y="4582907"/>
                </a:lnTo>
                <a:lnTo>
                  <a:pt x="0" y="458290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068127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8" name="Picture Placeholder 11">
            <a:extLst>
              <a:ext uri="{FF2B5EF4-FFF2-40B4-BE49-F238E27FC236}">
                <a16:creationId xmlns:a16="http://schemas.microsoft.com/office/drawing/2014/main" id="{B4F8826D-E4A0-4DEE-89F5-3B104B271F61}"/>
              </a:ext>
            </a:extLst>
          </p:cNvPr>
          <p:cNvSpPr>
            <a:spLocks noGrp="1"/>
          </p:cNvSpPr>
          <p:nvPr>
            <p:ph type="pic" sz="quarter" idx="14"/>
          </p:nvPr>
        </p:nvSpPr>
        <p:spPr>
          <a:xfrm>
            <a:off x="4768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9" name="Picture Placeholder 12">
            <a:extLst>
              <a:ext uri="{FF2B5EF4-FFF2-40B4-BE49-F238E27FC236}">
                <a16:creationId xmlns:a16="http://schemas.microsoft.com/office/drawing/2014/main" id="{67C78ACF-9F63-46FA-8DD1-5F3316355386}"/>
              </a:ext>
            </a:extLst>
          </p:cNvPr>
          <p:cNvSpPr>
            <a:spLocks noGrp="1"/>
          </p:cNvSpPr>
          <p:nvPr>
            <p:ph type="pic" sz="quarter" idx="15"/>
          </p:nvPr>
        </p:nvSpPr>
        <p:spPr>
          <a:xfrm>
            <a:off x="75247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10" name="Picture Placeholder 13">
            <a:extLst>
              <a:ext uri="{FF2B5EF4-FFF2-40B4-BE49-F238E27FC236}">
                <a16:creationId xmlns:a16="http://schemas.microsoft.com/office/drawing/2014/main" id="{169E0382-2CFB-482D-95CD-B10AEB87071F}"/>
              </a:ext>
            </a:extLst>
          </p:cNvPr>
          <p:cNvSpPr>
            <a:spLocks noGrp="1"/>
          </p:cNvSpPr>
          <p:nvPr>
            <p:ph type="pic" sz="quarter" idx="16"/>
          </p:nvPr>
        </p:nvSpPr>
        <p:spPr>
          <a:xfrm>
            <a:off x="10229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793863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2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B0020DC-EDC6-4701-8282-ACA8A7C5AE33}"/>
              </a:ext>
            </a:extLst>
          </p:cNvPr>
          <p:cNvSpPr>
            <a:spLocks noGrp="1"/>
          </p:cNvSpPr>
          <p:nvPr>
            <p:ph type="pic" sz="quarter" idx="12"/>
          </p:nvPr>
        </p:nvSpPr>
        <p:spPr>
          <a:xfrm>
            <a:off x="0" y="0"/>
            <a:ext cx="3048000" cy="3429000"/>
          </a:xfrm>
          <a:prstGeom prst="rect">
            <a:avLst/>
          </a:prstGeom>
        </p:spPr>
        <p:txBody>
          <a:bodyPr anchor="ctr">
            <a:normAutofit/>
          </a:bodyPr>
          <a:lstStyle>
            <a:lvl1pPr marL="0" indent="0" algn="ctr">
              <a:buNone/>
              <a:defRPr sz="1200"/>
            </a:lvl1pPr>
          </a:lstStyle>
          <a:p>
            <a:endParaRPr lang="en-US" dirty="0"/>
          </a:p>
        </p:txBody>
      </p:sp>
      <p:sp>
        <p:nvSpPr>
          <p:cNvPr id="5" name="Picture Placeholder 2">
            <a:extLst>
              <a:ext uri="{FF2B5EF4-FFF2-40B4-BE49-F238E27FC236}">
                <a16:creationId xmlns:a16="http://schemas.microsoft.com/office/drawing/2014/main" id="{AC22D763-C60D-4704-B3FD-45A38DE780E2}"/>
              </a:ext>
            </a:extLst>
          </p:cNvPr>
          <p:cNvSpPr>
            <a:spLocks noGrp="1"/>
          </p:cNvSpPr>
          <p:nvPr>
            <p:ph type="pic" sz="quarter" idx="13"/>
          </p:nvPr>
        </p:nvSpPr>
        <p:spPr>
          <a:xfrm>
            <a:off x="6096000" y="0"/>
            <a:ext cx="3048000" cy="3429000"/>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79E74A22-1E45-43C9-BD91-E83ABE102269}"/>
              </a:ext>
            </a:extLst>
          </p:cNvPr>
          <p:cNvSpPr>
            <a:spLocks noGrp="1"/>
          </p:cNvSpPr>
          <p:nvPr>
            <p:ph type="pic" sz="quarter" idx="16"/>
          </p:nvPr>
        </p:nvSpPr>
        <p:spPr>
          <a:xfrm>
            <a:off x="3048000" y="3429000"/>
            <a:ext cx="3048000" cy="3429000"/>
          </a:xfrm>
          <a:prstGeom prst="rect">
            <a:avLst/>
          </a:prstGeom>
        </p:spPr>
        <p:txBody>
          <a:bodyPr anchor="ctr">
            <a:normAutofit/>
          </a:bodyPr>
          <a:lstStyle>
            <a:lvl1pPr marL="0" indent="0" algn="ctr">
              <a:buNone/>
              <a:defRPr sz="1200"/>
            </a:lvl1pPr>
          </a:lstStyle>
          <a:p>
            <a:endParaRPr lang="en-US" dirty="0"/>
          </a:p>
        </p:txBody>
      </p:sp>
      <p:sp>
        <p:nvSpPr>
          <p:cNvPr id="7" name="Picture Placeholder 2">
            <a:extLst>
              <a:ext uri="{FF2B5EF4-FFF2-40B4-BE49-F238E27FC236}">
                <a16:creationId xmlns:a16="http://schemas.microsoft.com/office/drawing/2014/main" id="{20F94431-AAB0-4BE3-9228-564B9A81E911}"/>
              </a:ext>
            </a:extLst>
          </p:cNvPr>
          <p:cNvSpPr>
            <a:spLocks noGrp="1"/>
          </p:cNvSpPr>
          <p:nvPr>
            <p:ph type="pic" sz="quarter" idx="18"/>
          </p:nvPr>
        </p:nvSpPr>
        <p:spPr>
          <a:xfrm>
            <a:off x="9144000" y="3429000"/>
            <a:ext cx="3048000" cy="342900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574248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CE8FDDCF-A073-4AA0-B13E-9C56AC256052}"/>
              </a:ext>
            </a:extLst>
          </p:cNvPr>
          <p:cNvSpPr>
            <a:spLocks noGrp="1"/>
          </p:cNvSpPr>
          <p:nvPr>
            <p:ph type="pic" sz="quarter" idx="10"/>
          </p:nvPr>
        </p:nvSpPr>
        <p:spPr>
          <a:xfrm>
            <a:off x="495300" y="481012"/>
            <a:ext cx="11201400" cy="5895976"/>
          </a:xfrm>
          <a:custGeom>
            <a:avLst/>
            <a:gdLst>
              <a:gd name="connsiteX0" fmla="*/ 0 w 11201400"/>
              <a:gd name="connsiteY0" fmla="*/ 0 h 5895976"/>
              <a:gd name="connsiteX1" fmla="*/ 11201400 w 11201400"/>
              <a:gd name="connsiteY1" fmla="*/ 0 h 5895976"/>
              <a:gd name="connsiteX2" fmla="*/ 11201400 w 11201400"/>
              <a:gd name="connsiteY2" fmla="*/ 5895976 h 5895976"/>
              <a:gd name="connsiteX3" fmla="*/ 0 w 11201400"/>
              <a:gd name="connsiteY3" fmla="*/ 5895976 h 5895976"/>
            </a:gdLst>
            <a:ahLst/>
            <a:cxnLst>
              <a:cxn ang="0">
                <a:pos x="connsiteX0" y="connsiteY0"/>
              </a:cxn>
              <a:cxn ang="0">
                <a:pos x="connsiteX1" y="connsiteY1"/>
              </a:cxn>
              <a:cxn ang="0">
                <a:pos x="connsiteX2" y="connsiteY2"/>
              </a:cxn>
              <a:cxn ang="0">
                <a:pos x="connsiteX3" y="connsiteY3"/>
              </a:cxn>
            </a:cxnLst>
            <a:rect l="l" t="t" r="r" b="b"/>
            <a:pathLst>
              <a:path w="11201400" h="5895976">
                <a:moveTo>
                  <a:pt x="0" y="0"/>
                </a:moveTo>
                <a:lnTo>
                  <a:pt x="11201400" y="0"/>
                </a:lnTo>
                <a:lnTo>
                  <a:pt x="11201400" y="5895976"/>
                </a:lnTo>
                <a:lnTo>
                  <a:pt x="0" y="5895976"/>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533454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6876C003-FD62-4F04-9430-F13D0E82D4EF}"/>
              </a:ext>
            </a:extLst>
          </p:cNvPr>
          <p:cNvSpPr>
            <a:spLocks noGrp="1"/>
          </p:cNvSpPr>
          <p:nvPr>
            <p:ph type="pic" sz="quarter" idx="11"/>
          </p:nvPr>
        </p:nvSpPr>
        <p:spPr>
          <a:xfrm>
            <a:off x="2171700" y="952500"/>
            <a:ext cx="5181600" cy="2364581"/>
          </a:xfrm>
          <a:custGeom>
            <a:avLst/>
            <a:gdLst>
              <a:gd name="connsiteX0" fmla="*/ 0 w 5181600"/>
              <a:gd name="connsiteY0" fmla="*/ 0 h 2364581"/>
              <a:gd name="connsiteX1" fmla="*/ 5181600 w 5181600"/>
              <a:gd name="connsiteY1" fmla="*/ 0 h 2364581"/>
              <a:gd name="connsiteX2" fmla="*/ 5181600 w 5181600"/>
              <a:gd name="connsiteY2" fmla="*/ 2364581 h 2364581"/>
              <a:gd name="connsiteX3" fmla="*/ 0 w 5181600"/>
              <a:gd name="connsiteY3" fmla="*/ 2364581 h 2364581"/>
            </a:gdLst>
            <a:ahLst/>
            <a:cxnLst>
              <a:cxn ang="0">
                <a:pos x="connsiteX0" y="connsiteY0"/>
              </a:cxn>
              <a:cxn ang="0">
                <a:pos x="connsiteX1" y="connsiteY1"/>
              </a:cxn>
              <a:cxn ang="0">
                <a:pos x="connsiteX2" y="connsiteY2"/>
              </a:cxn>
              <a:cxn ang="0">
                <a:pos x="connsiteX3" y="connsiteY3"/>
              </a:cxn>
            </a:cxnLst>
            <a:rect l="l" t="t" r="r" b="b"/>
            <a:pathLst>
              <a:path w="5181600" h="2364581">
                <a:moveTo>
                  <a:pt x="0" y="0"/>
                </a:moveTo>
                <a:lnTo>
                  <a:pt x="5181600" y="0"/>
                </a:lnTo>
                <a:lnTo>
                  <a:pt x="5181600" y="2364581"/>
                </a:lnTo>
                <a:lnTo>
                  <a:pt x="0" y="2364581"/>
                </a:lnTo>
                <a:close/>
              </a:path>
            </a:pathLst>
          </a:custGeom>
        </p:spPr>
        <p:txBody>
          <a:bodyPr wrap="square" anchor="ctr">
            <a:noAutofit/>
          </a:bodyPr>
          <a:lstStyle/>
          <a:p>
            <a:endParaRPr lang="en-US"/>
          </a:p>
        </p:txBody>
      </p:sp>
      <p:sp>
        <p:nvSpPr>
          <p:cNvPr id="7" name="Picture Placeholder 6">
            <a:extLst>
              <a:ext uri="{FF2B5EF4-FFF2-40B4-BE49-F238E27FC236}">
                <a16:creationId xmlns:a16="http://schemas.microsoft.com/office/drawing/2014/main" id="{DFC104AD-6D0B-4523-8105-1C3C6B215F15}"/>
              </a:ext>
            </a:extLst>
          </p:cNvPr>
          <p:cNvSpPr>
            <a:spLocks noGrp="1"/>
          </p:cNvSpPr>
          <p:nvPr>
            <p:ph type="pic" sz="quarter" idx="12"/>
          </p:nvPr>
        </p:nvSpPr>
        <p:spPr>
          <a:xfrm>
            <a:off x="4762500" y="3540919"/>
            <a:ext cx="5181600" cy="2364581"/>
          </a:xfrm>
          <a:custGeom>
            <a:avLst/>
            <a:gdLst>
              <a:gd name="connsiteX0" fmla="*/ 0 w 5181600"/>
              <a:gd name="connsiteY0" fmla="*/ 0 h 2364581"/>
              <a:gd name="connsiteX1" fmla="*/ 5181600 w 5181600"/>
              <a:gd name="connsiteY1" fmla="*/ 0 h 2364581"/>
              <a:gd name="connsiteX2" fmla="*/ 5181600 w 5181600"/>
              <a:gd name="connsiteY2" fmla="*/ 2364581 h 2364581"/>
              <a:gd name="connsiteX3" fmla="*/ 0 w 5181600"/>
              <a:gd name="connsiteY3" fmla="*/ 2364581 h 2364581"/>
            </a:gdLst>
            <a:ahLst/>
            <a:cxnLst>
              <a:cxn ang="0">
                <a:pos x="connsiteX0" y="connsiteY0"/>
              </a:cxn>
              <a:cxn ang="0">
                <a:pos x="connsiteX1" y="connsiteY1"/>
              </a:cxn>
              <a:cxn ang="0">
                <a:pos x="connsiteX2" y="connsiteY2"/>
              </a:cxn>
              <a:cxn ang="0">
                <a:pos x="connsiteX3" y="connsiteY3"/>
              </a:cxn>
            </a:cxnLst>
            <a:rect l="l" t="t" r="r" b="b"/>
            <a:pathLst>
              <a:path w="5181600" h="2364581">
                <a:moveTo>
                  <a:pt x="0" y="0"/>
                </a:moveTo>
                <a:lnTo>
                  <a:pt x="5181600" y="0"/>
                </a:lnTo>
                <a:lnTo>
                  <a:pt x="5181600" y="2364581"/>
                </a:lnTo>
                <a:lnTo>
                  <a:pt x="0" y="2364581"/>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3803496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FC104AD-6D0B-4523-8105-1C3C6B215F15}"/>
              </a:ext>
            </a:extLst>
          </p:cNvPr>
          <p:cNvSpPr>
            <a:spLocks noGrp="1"/>
          </p:cNvSpPr>
          <p:nvPr>
            <p:ph type="pic" sz="quarter" idx="12"/>
          </p:nvPr>
        </p:nvSpPr>
        <p:spPr>
          <a:xfrm>
            <a:off x="952500" y="3429000"/>
            <a:ext cx="10287000" cy="2476501"/>
          </a:xfrm>
          <a:custGeom>
            <a:avLst/>
            <a:gdLst>
              <a:gd name="connsiteX0" fmla="*/ 0 w 5181600"/>
              <a:gd name="connsiteY0" fmla="*/ 0 h 2364581"/>
              <a:gd name="connsiteX1" fmla="*/ 5181600 w 5181600"/>
              <a:gd name="connsiteY1" fmla="*/ 0 h 2364581"/>
              <a:gd name="connsiteX2" fmla="*/ 5181600 w 5181600"/>
              <a:gd name="connsiteY2" fmla="*/ 2364581 h 2364581"/>
              <a:gd name="connsiteX3" fmla="*/ 0 w 5181600"/>
              <a:gd name="connsiteY3" fmla="*/ 2364581 h 2364581"/>
            </a:gdLst>
            <a:ahLst/>
            <a:cxnLst>
              <a:cxn ang="0">
                <a:pos x="connsiteX0" y="connsiteY0"/>
              </a:cxn>
              <a:cxn ang="0">
                <a:pos x="connsiteX1" y="connsiteY1"/>
              </a:cxn>
              <a:cxn ang="0">
                <a:pos x="connsiteX2" y="connsiteY2"/>
              </a:cxn>
              <a:cxn ang="0">
                <a:pos x="connsiteX3" y="connsiteY3"/>
              </a:cxn>
            </a:cxnLst>
            <a:rect l="l" t="t" r="r" b="b"/>
            <a:pathLst>
              <a:path w="5181600" h="2364581">
                <a:moveTo>
                  <a:pt x="0" y="0"/>
                </a:moveTo>
                <a:lnTo>
                  <a:pt x="5181600" y="0"/>
                </a:lnTo>
                <a:lnTo>
                  <a:pt x="5181600" y="2364581"/>
                </a:lnTo>
                <a:lnTo>
                  <a:pt x="0" y="2364581"/>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993136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D634E8A3-5095-410D-A9E7-1D0E3777915E}"/>
              </a:ext>
            </a:extLst>
          </p:cNvPr>
          <p:cNvSpPr>
            <a:spLocks noGrp="1"/>
          </p:cNvSpPr>
          <p:nvPr>
            <p:ph type="pic" sz="quarter" idx="10"/>
          </p:nvPr>
        </p:nvSpPr>
        <p:spPr>
          <a:xfrm>
            <a:off x="2641600" y="673101"/>
            <a:ext cx="6908800" cy="2435255"/>
          </a:xfrm>
          <a:custGeom>
            <a:avLst/>
            <a:gdLst>
              <a:gd name="connsiteX0" fmla="*/ 0 w 6908800"/>
              <a:gd name="connsiteY0" fmla="*/ 0 h 2435255"/>
              <a:gd name="connsiteX1" fmla="*/ 6908800 w 6908800"/>
              <a:gd name="connsiteY1" fmla="*/ 0 h 2435255"/>
              <a:gd name="connsiteX2" fmla="*/ 6908800 w 6908800"/>
              <a:gd name="connsiteY2" fmla="*/ 2435255 h 2435255"/>
              <a:gd name="connsiteX3" fmla="*/ 0 w 6908800"/>
              <a:gd name="connsiteY3" fmla="*/ 2435255 h 2435255"/>
            </a:gdLst>
            <a:ahLst/>
            <a:cxnLst>
              <a:cxn ang="0">
                <a:pos x="connsiteX0" y="connsiteY0"/>
              </a:cxn>
              <a:cxn ang="0">
                <a:pos x="connsiteX1" y="connsiteY1"/>
              </a:cxn>
              <a:cxn ang="0">
                <a:pos x="connsiteX2" y="connsiteY2"/>
              </a:cxn>
              <a:cxn ang="0">
                <a:pos x="connsiteX3" y="connsiteY3"/>
              </a:cxn>
            </a:cxnLst>
            <a:rect l="l" t="t" r="r" b="b"/>
            <a:pathLst>
              <a:path w="6908800" h="2435255">
                <a:moveTo>
                  <a:pt x="0" y="0"/>
                </a:moveTo>
                <a:lnTo>
                  <a:pt x="6908800" y="0"/>
                </a:lnTo>
                <a:lnTo>
                  <a:pt x="6908800" y="2435255"/>
                </a:lnTo>
                <a:lnTo>
                  <a:pt x="0" y="243525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592967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B5B4DC30-8553-4E50-AED1-40583F754AB0}"/>
              </a:ext>
            </a:extLst>
          </p:cNvPr>
          <p:cNvSpPr>
            <a:spLocks noGrp="1"/>
          </p:cNvSpPr>
          <p:nvPr>
            <p:ph type="pic" sz="quarter" idx="10"/>
          </p:nvPr>
        </p:nvSpPr>
        <p:spPr>
          <a:xfrm>
            <a:off x="1447799" y="-16891"/>
            <a:ext cx="3398723" cy="3111677"/>
          </a:xfrm>
          <a:custGeom>
            <a:avLst/>
            <a:gdLst>
              <a:gd name="connsiteX0" fmla="*/ 0 w 3398723"/>
              <a:gd name="connsiteY0" fmla="*/ 0 h 3111677"/>
              <a:gd name="connsiteX1" fmla="*/ 3398723 w 3398723"/>
              <a:gd name="connsiteY1" fmla="*/ 0 h 3111677"/>
              <a:gd name="connsiteX2" fmla="*/ 3398723 w 3398723"/>
              <a:gd name="connsiteY2" fmla="*/ 3111677 h 3111677"/>
              <a:gd name="connsiteX3" fmla="*/ 0 w 3398723"/>
              <a:gd name="connsiteY3" fmla="*/ 3111677 h 3111677"/>
            </a:gdLst>
            <a:ahLst/>
            <a:cxnLst>
              <a:cxn ang="0">
                <a:pos x="connsiteX0" y="connsiteY0"/>
              </a:cxn>
              <a:cxn ang="0">
                <a:pos x="connsiteX1" y="connsiteY1"/>
              </a:cxn>
              <a:cxn ang="0">
                <a:pos x="connsiteX2" y="connsiteY2"/>
              </a:cxn>
              <a:cxn ang="0">
                <a:pos x="connsiteX3" y="connsiteY3"/>
              </a:cxn>
            </a:cxnLst>
            <a:rect l="l" t="t" r="r" b="b"/>
            <a:pathLst>
              <a:path w="3398723" h="3111677">
                <a:moveTo>
                  <a:pt x="0" y="0"/>
                </a:moveTo>
                <a:lnTo>
                  <a:pt x="3398723" y="0"/>
                </a:lnTo>
                <a:lnTo>
                  <a:pt x="3398723" y="3111677"/>
                </a:lnTo>
                <a:lnTo>
                  <a:pt x="0" y="3111677"/>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604771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287655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05107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AB75B15-1444-40A6-85CC-D9670A8CE770}"/>
              </a:ext>
            </a:extLst>
          </p:cNvPr>
          <p:cNvSpPr>
            <a:spLocks noGrp="1"/>
          </p:cNvSpPr>
          <p:nvPr>
            <p:ph type="pic" sz="quarter" idx="11"/>
          </p:nvPr>
        </p:nvSpPr>
        <p:spPr>
          <a:xfrm>
            <a:off x="3022600" y="1689100"/>
            <a:ext cx="6248400" cy="2997200"/>
          </a:xfrm>
          <a:custGeom>
            <a:avLst/>
            <a:gdLst>
              <a:gd name="connsiteX0" fmla="*/ 0 w 6248400"/>
              <a:gd name="connsiteY0" fmla="*/ 0 h 2997200"/>
              <a:gd name="connsiteX1" fmla="*/ 6248400 w 6248400"/>
              <a:gd name="connsiteY1" fmla="*/ 0 h 2997200"/>
              <a:gd name="connsiteX2" fmla="*/ 6248400 w 6248400"/>
              <a:gd name="connsiteY2" fmla="*/ 2997200 h 2997200"/>
              <a:gd name="connsiteX3" fmla="*/ 0 w 6248400"/>
              <a:gd name="connsiteY3" fmla="*/ 2997200 h 2997200"/>
            </a:gdLst>
            <a:ahLst/>
            <a:cxnLst>
              <a:cxn ang="0">
                <a:pos x="connsiteX0" y="connsiteY0"/>
              </a:cxn>
              <a:cxn ang="0">
                <a:pos x="connsiteX1" y="connsiteY1"/>
              </a:cxn>
              <a:cxn ang="0">
                <a:pos x="connsiteX2" y="connsiteY2"/>
              </a:cxn>
              <a:cxn ang="0">
                <a:pos x="connsiteX3" y="connsiteY3"/>
              </a:cxn>
            </a:cxnLst>
            <a:rect l="l" t="t" r="r" b="b"/>
            <a:pathLst>
              <a:path w="6248400" h="2997200">
                <a:moveTo>
                  <a:pt x="0" y="0"/>
                </a:moveTo>
                <a:lnTo>
                  <a:pt x="6248400" y="0"/>
                </a:lnTo>
                <a:lnTo>
                  <a:pt x="6248400" y="2997200"/>
                </a:lnTo>
                <a:lnTo>
                  <a:pt x="0" y="29972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7075066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D777438-E947-44CC-A319-D32B2CA0E1D8}"/>
              </a:ext>
            </a:extLst>
          </p:cNvPr>
          <p:cNvSpPr>
            <a:spLocks noGrp="1"/>
          </p:cNvSpPr>
          <p:nvPr>
            <p:ph type="pic" sz="quarter" idx="10"/>
          </p:nvPr>
        </p:nvSpPr>
        <p:spPr>
          <a:xfrm>
            <a:off x="7878259" y="1426905"/>
            <a:ext cx="3478742" cy="2133584"/>
          </a:xfrm>
          <a:custGeom>
            <a:avLst/>
            <a:gdLst>
              <a:gd name="connsiteX0" fmla="*/ 0 w 3478742"/>
              <a:gd name="connsiteY0" fmla="*/ 0 h 2133584"/>
              <a:gd name="connsiteX1" fmla="*/ 3478742 w 3478742"/>
              <a:gd name="connsiteY1" fmla="*/ 0 h 2133584"/>
              <a:gd name="connsiteX2" fmla="*/ 3478742 w 3478742"/>
              <a:gd name="connsiteY2" fmla="*/ 2133584 h 2133584"/>
              <a:gd name="connsiteX3" fmla="*/ 0 w 3478742"/>
              <a:gd name="connsiteY3" fmla="*/ 2133584 h 2133584"/>
            </a:gdLst>
            <a:ahLst/>
            <a:cxnLst>
              <a:cxn ang="0">
                <a:pos x="connsiteX0" y="connsiteY0"/>
              </a:cxn>
              <a:cxn ang="0">
                <a:pos x="connsiteX1" y="connsiteY1"/>
              </a:cxn>
              <a:cxn ang="0">
                <a:pos x="connsiteX2" y="connsiteY2"/>
              </a:cxn>
              <a:cxn ang="0">
                <a:pos x="connsiteX3" y="connsiteY3"/>
              </a:cxn>
            </a:cxnLst>
            <a:rect l="l" t="t" r="r" b="b"/>
            <a:pathLst>
              <a:path w="3478742" h="2133584">
                <a:moveTo>
                  <a:pt x="0" y="0"/>
                </a:moveTo>
                <a:lnTo>
                  <a:pt x="3478742" y="0"/>
                </a:lnTo>
                <a:lnTo>
                  <a:pt x="3478742" y="2133584"/>
                </a:lnTo>
                <a:lnTo>
                  <a:pt x="0" y="2133584"/>
                </a:lnTo>
                <a:close/>
              </a:path>
            </a:pathLst>
          </a:custGeom>
        </p:spPr>
        <p:txBody>
          <a:bodyPr wrap="square" anchor="ctr">
            <a:noAutofit/>
          </a:bodyPr>
          <a:lstStyle/>
          <a:p>
            <a:endParaRPr lang="en-US" dirty="0"/>
          </a:p>
        </p:txBody>
      </p:sp>
      <p:sp>
        <p:nvSpPr>
          <p:cNvPr id="9" name="Picture Placeholder 8">
            <a:extLst>
              <a:ext uri="{FF2B5EF4-FFF2-40B4-BE49-F238E27FC236}">
                <a16:creationId xmlns:a16="http://schemas.microsoft.com/office/drawing/2014/main" id="{FF05FDF4-873C-4043-8B0B-49C92E02A78C}"/>
              </a:ext>
            </a:extLst>
          </p:cNvPr>
          <p:cNvSpPr>
            <a:spLocks noGrp="1"/>
          </p:cNvSpPr>
          <p:nvPr>
            <p:ph type="pic" sz="quarter" idx="11"/>
          </p:nvPr>
        </p:nvSpPr>
        <p:spPr>
          <a:xfrm>
            <a:off x="7878259" y="3920602"/>
            <a:ext cx="3478742" cy="2133584"/>
          </a:xfrm>
          <a:custGeom>
            <a:avLst/>
            <a:gdLst>
              <a:gd name="connsiteX0" fmla="*/ 0 w 3478742"/>
              <a:gd name="connsiteY0" fmla="*/ 0 h 2133584"/>
              <a:gd name="connsiteX1" fmla="*/ 3478742 w 3478742"/>
              <a:gd name="connsiteY1" fmla="*/ 0 h 2133584"/>
              <a:gd name="connsiteX2" fmla="*/ 3478742 w 3478742"/>
              <a:gd name="connsiteY2" fmla="*/ 2133584 h 2133584"/>
              <a:gd name="connsiteX3" fmla="*/ 0 w 3478742"/>
              <a:gd name="connsiteY3" fmla="*/ 2133584 h 2133584"/>
            </a:gdLst>
            <a:ahLst/>
            <a:cxnLst>
              <a:cxn ang="0">
                <a:pos x="connsiteX0" y="connsiteY0"/>
              </a:cxn>
              <a:cxn ang="0">
                <a:pos x="connsiteX1" y="connsiteY1"/>
              </a:cxn>
              <a:cxn ang="0">
                <a:pos x="connsiteX2" y="connsiteY2"/>
              </a:cxn>
              <a:cxn ang="0">
                <a:pos x="connsiteX3" y="connsiteY3"/>
              </a:cxn>
            </a:cxnLst>
            <a:rect l="l" t="t" r="r" b="b"/>
            <a:pathLst>
              <a:path w="3478742" h="2133584">
                <a:moveTo>
                  <a:pt x="0" y="0"/>
                </a:moveTo>
                <a:lnTo>
                  <a:pt x="3478742" y="0"/>
                </a:lnTo>
                <a:lnTo>
                  <a:pt x="3478742" y="2133584"/>
                </a:lnTo>
                <a:lnTo>
                  <a:pt x="0" y="2133584"/>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950142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3_Full Image">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CC7EBFA2-D417-47BB-A9A0-5083F8B7DC4F}"/>
              </a:ext>
            </a:extLst>
          </p:cNvPr>
          <p:cNvSpPr>
            <a:spLocks noGrp="1"/>
          </p:cNvSpPr>
          <p:nvPr>
            <p:ph type="pic" sz="quarter" idx="12"/>
          </p:nvPr>
        </p:nvSpPr>
        <p:spPr>
          <a:xfrm>
            <a:off x="3251200" y="0"/>
            <a:ext cx="2413000" cy="6858000"/>
          </a:xfrm>
          <a:custGeom>
            <a:avLst/>
            <a:gdLst>
              <a:gd name="connsiteX0" fmla="*/ 0 w 2413000"/>
              <a:gd name="connsiteY0" fmla="*/ 0 h 6858000"/>
              <a:gd name="connsiteX1" fmla="*/ 2413000 w 2413000"/>
              <a:gd name="connsiteY1" fmla="*/ 0 h 6858000"/>
              <a:gd name="connsiteX2" fmla="*/ 2413000 w 2413000"/>
              <a:gd name="connsiteY2" fmla="*/ 6858000 h 6858000"/>
              <a:gd name="connsiteX3" fmla="*/ 0 w 2413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413000" h="6858000">
                <a:moveTo>
                  <a:pt x="0" y="0"/>
                </a:moveTo>
                <a:lnTo>
                  <a:pt x="2413000" y="0"/>
                </a:lnTo>
                <a:lnTo>
                  <a:pt x="2413000" y="6858000"/>
                </a:lnTo>
                <a:lnTo>
                  <a:pt x="0" y="68580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603775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9" r:id="rId1"/>
    <p:sldLayoutId id="2147483715" r:id="rId2"/>
    <p:sldLayoutId id="2147483748" r:id="rId3"/>
    <p:sldLayoutId id="2147483740" r:id="rId4"/>
    <p:sldLayoutId id="2147483751" r:id="rId5"/>
    <p:sldLayoutId id="2147483716" r:id="rId6"/>
    <p:sldLayoutId id="2147483736" r:id="rId7"/>
    <p:sldLayoutId id="2147483730" r:id="rId8"/>
    <p:sldLayoutId id="2147483737" r:id="rId9"/>
    <p:sldLayoutId id="2147483745" r:id="rId10"/>
    <p:sldLayoutId id="2147483741" r:id="rId11"/>
    <p:sldLayoutId id="2147483754" r:id="rId12"/>
    <p:sldLayoutId id="2147483746" r:id="rId13"/>
    <p:sldLayoutId id="2147483747" r:id="rId14"/>
    <p:sldLayoutId id="2147483742" r:id="rId15"/>
    <p:sldLayoutId id="2147483744" r:id="rId16"/>
    <p:sldLayoutId id="2147483743" r:id="rId17"/>
    <p:sldLayoutId id="2147483733" r:id="rId18"/>
    <p:sldLayoutId id="2147483753" r:id="rId19"/>
    <p:sldLayoutId id="2147483750" r:id="rId20"/>
    <p:sldLayoutId id="2147483752" r:id="rId21"/>
    <p:sldLayoutId id="2147483749" r:id="rId22"/>
    <p:sldLayoutId id="2147483717" r:id="rId23"/>
    <p:sldLayoutId id="2147483718" r:id="rId24"/>
    <p:sldLayoutId id="2147483738" r:id="rId25"/>
    <p:sldLayoutId id="2147483719" r:id="rId26"/>
    <p:sldLayoutId id="2147483720" r:id="rId27"/>
    <p:sldLayoutId id="2147483724" r:id="rId28"/>
    <p:sldLayoutId id="2147483725" r:id="rId29"/>
    <p:sldLayoutId id="2147483727" r:id="rId30"/>
    <p:sldLayoutId id="2147483739" r:id="rId31"/>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jpe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g"/><Relationship Id="rId1" Type="http://schemas.openxmlformats.org/officeDocument/2006/relationships/slideLayout" Target="../slideLayouts/slideLayout19.xml"/><Relationship Id="rId5" Type="http://schemas.openxmlformats.org/officeDocument/2006/relationships/image" Target="../media/image15.jp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2.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3.xml"/><Relationship Id="rId5" Type="http://schemas.openxmlformats.org/officeDocument/2006/relationships/image" Target="../media/image18.jpeg"/><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7.jpeg"/><Relationship Id="rId1" Type="http://schemas.openxmlformats.org/officeDocument/2006/relationships/slideLayout" Target="../slideLayouts/slideLayout14.xm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8328D26-3221-41E1-868A-902EFC480A1D}"/>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1B683776-0EBD-422A-9E41-8733838BABA7}"/>
              </a:ext>
            </a:extLst>
          </p:cNvPr>
          <p:cNvPicPr>
            <a:picLocks noChangeAspect="1"/>
          </p:cNvPicPr>
          <p:nvPr/>
        </p:nvPicPr>
        <p:blipFill>
          <a:blip r:embed="rId2"/>
          <a:stretch>
            <a:fillRect/>
          </a:stretch>
        </p:blipFill>
        <p:spPr>
          <a:xfrm>
            <a:off x="3945538" y="3266388"/>
            <a:ext cx="4300924" cy="325224"/>
          </a:xfrm>
          <a:prstGeom prst="rect">
            <a:avLst/>
          </a:prstGeom>
        </p:spPr>
      </p:pic>
    </p:spTree>
    <p:extLst>
      <p:ext uri="{BB962C8B-B14F-4D97-AF65-F5344CB8AC3E}">
        <p14:creationId xmlns:p14="http://schemas.microsoft.com/office/powerpoint/2010/main" val="1798369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5AD00497-DFD1-4721-AA38-CB1D22C3BC42}"/>
              </a:ext>
            </a:extLst>
          </p:cNvPr>
          <p:cNvSpPr/>
          <p:nvPr/>
        </p:nvSpPr>
        <p:spPr>
          <a:xfrm>
            <a:off x="0" y="0"/>
            <a:ext cx="12192000" cy="6858000"/>
          </a:xfrm>
          <a:prstGeom prst="rect">
            <a:avLst/>
          </a:prstGeom>
          <a:solidFill>
            <a:schemeClr val="tx1">
              <a:lumMod val="85000"/>
              <a:lumOff val="1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11AC0D90-BC73-4084-891A-BEA470AD86C3}"/>
              </a:ext>
            </a:extLst>
          </p:cNvPr>
          <p:cNvSpPr txBox="1"/>
          <p:nvPr/>
        </p:nvSpPr>
        <p:spPr>
          <a:xfrm>
            <a:off x="857251" y="834137"/>
            <a:ext cx="2189596" cy="507831"/>
          </a:xfrm>
          <a:prstGeom prst="rect">
            <a:avLst/>
          </a:prstGeom>
          <a:noFill/>
        </p:spPr>
        <p:txBody>
          <a:bodyPr wrap="square" rtlCol="0">
            <a:spAutoFit/>
          </a:bodyPr>
          <a:lstStyle/>
          <a:p>
            <a:r>
              <a:rPr lang="en-US" sz="2700" dirty="0">
                <a:solidFill>
                  <a:schemeClr val="bg1"/>
                </a:solidFill>
                <a:latin typeface="Montserrat Medium" panose="00000600000000000000" pitchFamily="50" charset="0"/>
              </a:rPr>
              <a:t>_about this</a:t>
            </a:r>
          </a:p>
        </p:txBody>
      </p:sp>
      <p:grpSp>
        <p:nvGrpSpPr>
          <p:cNvPr id="6" name="Group 5">
            <a:extLst>
              <a:ext uri="{FF2B5EF4-FFF2-40B4-BE49-F238E27FC236}">
                <a16:creationId xmlns:a16="http://schemas.microsoft.com/office/drawing/2014/main" id="{F30D2184-633E-4135-B8D4-77CDE5E90095}"/>
              </a:ext>
            </a:extLst>
          </p:cNvPr>
          <p:cNvGrpSpPr/>
          <p:nvPr/>
        </p:nvGrpSpPr>
        <p:grpSpPr>
          <a:xfrm>
            <a:off x="7021221" y="1744217"/>
            <a:ext cx="4313528" cy="3373883"/>
            <a:chOff x="7021221" y="2103026"/>
            <a:chExt cx="4313528" cy="3373883"/>
          </a:xfrm>
        </p:grpSpPr>
        <p:sp>
          <p:nvSpPr>
            <p:cNvPr id="14" name="Rectangle 13">
              <a:extLst>
                <a:ext uri="{FF2B5EF4-FFF2-40B4-BE49-F238E27FC236}">
                  <a16:creationId xmlns:a16="http://schemas.microsoft.com/office/drawing/2014/main" id="{D1A4FD04-867C-4578-B3AC-C9CCD6AABAFB}"/>
                </a:ext>
              </a:extLst>
            </p:cNvPr>
            <p:cNvSpPr>
              <a:spLocks/>
            </p:cNvSpPr>
            <p:nvPr/>
          </p:nvSpPr>
          <p:spPr bwMode="auto">
            <a:xfrm>
              <a:off x="7653836" y="4303628"/>
              <a:ext cx="3680913" cy="1173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9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when an unknown printer Lorem Ipsum has been the industry's standard dummy text ever since the 1500s, when an unknown printer took. Lorem Ipsum is simply dummy text of the printing and typesetting industry. </a:t>
              </a:r>
            </a:p>
          </p:txBody>
        </p:sp>
        <p:sp>
          <p:nvSpPr>
            <p:cNvPr id="24" name="TextBox 23">
              <a:extLst>
                <a:ext uri="{FF2B5EF4-FFF2-40B4-BE49-F238E27FC236}">
                  <a16:creationId xmlns:a16="http://schemas.microsoft.com/office/drawing/2014/main" id="{30DD368B-DB04-4F25-87F8-AD9850084DEB}"/>
                </a:ext>
              </a:extLst>
            </p:cNvPr>
            <p:cNvSpPr txBox="1"/>
            <p:nvPr/>
          </p:nvSpPr>
          <p:spPr>
            <a:xfrm>
              <a:off x="7021221" y="2103026"/>
              <a:ext cx="2189597" cy="2200602"/>
            </a:xfrm>
            <a:prstGeom prst="rect">
              <a:avLst/>
            </a:prstGeom>
            <a:noFill/>
          </p:spPr>
          <p:txBody>
            <a:bodyPr wrap="square" rtlCol="0">
              <a:spAutoFit/>
            </a:bodyPr>
            <a:lstStyle/>
            <a:p>
              <a:pPr lvl="1"/>
              <a:r>
                <a:rPr lang="en-US" sz="13700" dirty="0">
                  <a:solidFill>
                    <a:schemeClr val="tx1">
                      <a:lumMod val="75000"/>
                      <a:lumOff val="25000"/>
                      <a:alpha val="78000"/>
                    </a:schemeClr>
                  </a:solidFill>
                  <a:latin typeface="Bebas Neue Light" panose="00000500000000000000" pitchFamily="2" charset="0"/>
                </a:rPr>
                <a:t>02</a:t>
              </a:r>
            </a:p>
          </p:txBody>
        </p:sp>
      </p:grpSp>
      <p:sp>
        <p:nvSpPr>
          <p:cNvPr id="4" name="Parallelogram 3">
            <a:extLst>
              <a:ext uri="{FF2B5EF4-FFF2-40B4-BE49-F238E27FC236}">
                <a16:creationId xmlns:a16="http://schemas.microsoft.com/office/drawing/2014/main" id="{42BCAE5B-3E28-43E0-9A2B-19EC38D65B2F}"/>
              </a:ext>
            </a:extLst>
          </p:cNvPr>
          <p:cNvSpPr/>
          <p:nvPr/>
        </p:nvSpPr>
        <p:spPr>
          <a:xfrm>
            <a:off x="857251" y="2679700"/>
            <a:ext cx="3243072" cy="24384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rallelogram 9">
            <a:extLst>
              <a:ext uri="{FF2B5EF4-FFF2-40B4-BE49-F238E27FC236}">
                <a16:creationId xmlns:a16="http://schemas.microsoft.com/office/drawing/2014/main" id="{B4A5FF2C-4F30-4A87-96D6-82049DBB5092}"/>
              </a:ext>
            </a:extLst>
          </p:cNvPr>
          <p:cNvSpPr/>
          <p:nvPr/>
        </p:nvSpPr>
        <p:spPr>
          <a:xfrm>
            <a:off x="3676651" y="2679700"/>
            <a:ext cx="3243072" cy="24384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Placeholder 10">
            <a:extLst>
              <a:ext uri="{FF2B5EF4-FFF2-40B4-BE49-F238E27FC236}">
                <a16:creationId xmlns:a16="http://schemas.microsoft.com/office/drawing/2014/main" id="{CB5143CF-4068-4EFA-BD6A-0C4546F1C39E}"/>
              </a:ext>
            </a:extLst>
          </p:cNvPr>
          <p:cNvPicPr>
            <a:picLocks noGrp="1" noChangeAspect="1"/>
          </p:cNvPicPr>
          <p:nvPr>
            <p:ph type="pic" sz="quarter" idx="10"/>
          </p:nvPr>
        </p:nvPicPr>
        <p:blipFill rotWithShape="1">
          <a:blip r:embed="rId2"/>
          <a:srcRect l="28188" t="23810" r="4379"/>
          <a:stretch/>
        </p:blipFill>
        <p:spPr>
          <a:xfrm>
            <a:off x="857251" y="2679700"/>
            <a:ext cx="3243072" cy="2438400"/>
          </a:xfrm>
        </p:spPr>
      </p:pic>
      <p:pic>
        <p:nvPicPr>
          <p:cNvPr id="15" name="Picture Placeholder 14">
            <a:extLst>
              <a:ext uri="{FF2B5EF4-FFF2-40B4-BE49-F238E27FC236}">
                <a16:creationId xmlns:a16="http://schemas.microsoft.com/office/drawing/2014/main" id="{7B7B740C-3644-4517-9D9C-F25FC689F9C5}"/>
              </a:ext>
            </a:extLst>
          </p:cNvPr>
          <p:cNvPicPr>
            <a:picLocks noGrp="1" noChangeAspect="1"/>
          </p:cNvPicPr>
          <p:nvPr>
            <p:ph type="pic" sz="quarter" idx="11"/>
          </p:nvPr>
        </p:nvPicPr>
        <p:blipFill>
          <a:blip r:embed="rId3"/>
          <a:srcRect l="5664" r="5664"/>
          <a:stretch>
            <a:fillRect/>
          </a:stretch>
        </p:blipFill>
        <p:spPr/>
      </p:pic>
    </p:spTree>
    <p:extLst>
      <p:ext uri="{BB962C8B-B14F-4D97-AF65-F5344CB8AC3E}">
        <p14:creationId xmlns:p14="http://schemas.microsoft.com/office/powerpoint/2010/main" val="34050714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70E1C71-63BA-4769-910C-6A8432956414}"/>
              </a:ext>
            </a:extLst>
          </p:cNvPr>
          <p:cNvSpPr/>
          <p:nvPr/>
        </p:nvSpPr>
        <p:spPr>
          <a:xfrm>
            <a:off x="0" y="2667000"/>
            <a:ext cx="12192000" cy="4191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74191A20-EF16-4971-95C5-41670BABC352}"/>
              </a:ext>
            </a:extLst>
          </p:cNvPr>
          <p:cNvSpPr txBox="1"/>
          <p:nvPr/>
        </p:nvSpPr>
        <p:spPr>
          <a:xfrm>
            <a:off x="4721469" y="693522"/>
            <a:ext cx="3086100" cy="584775"/>
          </a:xfrm>
          <a:prstGeom prst="rect">
            <a:avLst/>
          </a:prstGeom>
          <a:noFill/>
        </p:spPr>
        <p:txBody>
          <a:bodyPr wrap="square" rtlCol="0">
            <a:spAutoFit/>
          </a:bodyPr>
          <a:lstStyle/>
          <a:p>
            <a:pPr algn="ctr"/>
            <a:r>
              <a:rPr lang="en-US" sz="3200" dirty="0">
                <a:solidFill>
                  <a:schemeClr val="tx1">
                    <a:lumMod val="85000"/>
                    <a:lumOff val="15000"/>
                  </a:schemeClr>
                </a:solidFill>
                <a:latin typeface="Aller" panose="02000503030000020004" pitchFamily="2" charset="0"/>
              </a:rPr>
              <a:t>Our </a:t>
            </a:r>
            <a:r>
              <a:rPr lang="en-US" sz="3200" dirty="0">
                <a:solidFill>
                  <a:schemeClr val="accent1"/>
                </a:solidFill>
                <a:latin typeface="Aller" panose="02000503030000020004" pitchFamily="2" charset="0"/>
              </a:rPr>
              <a:t>Services</a:t>
            </a:r>
          </a:p>
        </p:txBody>
      </p:sp>
      <p:sp>
        <p:nvSpPr>
          <p:cNvPr id="19" name="Rectangle 18">
            <a:extLst>
              <a:ext uri="{FF2B5EF4-FFF2-40B4-BE49-F238E27FC236}">
                <a16:creationId xmlns:a16="http://schemas.microsoft.com/office/drawing/2014/main" id="{2C4CAC5E-2624-495D-9CDD-0A30E62A1559}"/>
              </a:ext>
            </a:extLst>
          </p:cNvPr>
          <p:cNvSpPr>
            <a:spLocks/>
          </p:cNvSpPr>
          <p:nvPr/>
        </p:nvSpPr>
        <p:spPr bwMode="auto">
          <a:xfrm>
            <a:off x="2846618" y="1346325"/>
            <a:ext cx="6835802" cy="579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700"/>
              </a:lnSpc>
            </a:pPr>
            <a:r>
              <a:rPr lang="en-US" sz="9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when an unknown printer Lorem Ipsum has been the to industry's standard dummy text ever since the 1500s, when an unknown printer took.</a:t>
            </a:r>
          </a:p>
        </p:txBody>
      </p:sp>
      <p:grpSp>
        <p:nvGrpSpPr>
          <p:cNvPr id="2" name="Group 1">
            <a:extLst>
              <a:ext uri="{FF2B5EF4-FFF2-40B4-BE49-F238E27FC236}">
                <a16:creationId xmlns:a16="http://schemas.microsoft.com/office/drawing/2014/main" id="{F2051454-8557-4DF1-AB7A-DEC5FF3D5C6A}"/>
              </a:ext>
            </a:extLst>
          </p:cNvPr>
          <p:cNvGrpSpPr/>
          <p:nvPr/>
        </p:nvGrpSpPr>
        <p:grpSpPr>
          <a:xfrm>
            <a:off x="609072" y="3823865"/>
            <a:ext cx="10973857" cy="1877270"/>
            <a:chOff x="585521" y="4128665"/>
            <a:chExt cx="10973857" cy="1877270"/>
          </a:xfrm>
        </p:grpSpPr>
        <p:grpSp>
          <p:nvGrpSpPr>
            <p:cNvPr id="22" name="Group 21">
              <a:extLst>
                <a:ext uri="{FF2B5EF4-FFF2-40B4-BE49-F238E27FC236}">
                  <a16:creationId xmlns:a16="http://schemas.microsoft.com/office/drawing/2014/main" id="{67180C62-A9E4-4D96-8D18-ECD889FBFE28}"/>
                </a:ext>
              </a:extLst>
            </p:cNvPr>
            <p:cNvGrpSpPr/>
            <p:nvPr/>
          </p:nvGrpSpPr>
          <p:grpSpPr>
            <a:xfrm>
              <a:off x="585521" y="4128665"/>
              <a:ext cx="1876958" cy="1877270"/>
              <a:chOff x="953496" y="2408677"/>
              <a:chExt cx="1876958" cy="1877270"/>
            </a:xfrm>
          </p:grpSpPr>
          <p:sp>
            <p:nvSpPr>
              <p:cNvPr id="23" name="TextBox 22">
                <a:extLst>
                  <a:ext uri="{FF2B5EF4-FFF2-40B4-BE49-F238E27FC236}">
                    <a16:creationId xmlns:a16="http://schemas.microsoft.com/office/drawing/2014/main" id="{6B3E0C5F-D7E3-4413-B7BC-6CA55F0C4E15}"/>
                  </a:ext>
                </a:extLst>
              </p:cNvPr>
              <p:cNvSpPr txBox="1"/>
              <p:nvPr/>
            </p:nvSpPr>
            <p:spPr>
              <a:xfrm>
                <a:off x="1387648" y="2408677"/>
                <a:ext cx="1008654" cy="507831"/>
              </a:xfrm>
              <a:prstGeom prst="rect">
                <a:avLst/>
              </a:prstGeom>
              <a:noFill/>
            </p:spPr>
            <p:txBody>
              <a:bodyPr wrap="square" rtlCol="0">
                <a:spAutoFit/>
              </a:bodyPr>
              <a:lstStyle/>
              <a:p>
                <a:pPr algn="ctr"/>
                <a:r>
                  <a:rPr lang="en-US" sz="2700" b="1" dirty="0">
                    <a:solidFill>
                      <a:schemeClr val="bg1"/>
                    </a:solidFill>
                    <a:latin typeface="Open Sans" panose="020B0606030504020204" pitchFamily="34" charset="0"/>
                    <a:ea typeface="Open Sans" panose="020B0606030504020204" pitchFamily="34" charset="0"/>
                    <a:cs typeface="Open Sans" panose="020B0606030504020204" pitchFamily="34" charset="0"/>
                  </a:rPr>
                  <a:t>350k</a:t>
                </a:r>
              </a:p>
            </p:txBody>
          </p:sp>
          <p:sp>
            <p:nvSpPr>
              <p:cNvPr id="24" name="TextBox 23">
                <a:extLst>
                  <a:ext uri="{FF2B5EF4-FFF2-40B4-BE49-F238E27FC236}">
                    <a16:creationId xmlns:a16="http://schemas.microsoft.com/office/drawing/2014/main" id="{31BACFF4-A590-4865-9072-FE3249899D9D}"/>
                  </a:ext>
                </a:extLst>
              </p:cNvPr>
              <p:cNvSpPr txBox="1"/>
              <p:nvPr/>
            </p:nvSpPr>
            <p:spPr>
              <a:xfrm>
                <a:off x="953496" y="2984052"/>
                <a:ext cx="1876958" cy="1301895"/>
              </a:xfrm>
              <a:prstGeom prst="rect">
                <a:avLst/>
              </a:prstGeom>
              <a:noFill/>
            </p:spPr>
            <p:txBody>
              <a:bodyPr wrap="square" rtlCol="0">
                <a:spAutoFit/>
              </a:bodyPr>
              <a:lstStyle/>
              <a:p>
                <a:pPr algn="ctr">
                  <a:lnSpc>
                    <a:spcPts val="16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Creepiest don't subdue which </a:t>
                </a:r>
                <a:r>
                  <a:rPr lang="en-US" sz="9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a:t>
                </a: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 two set had seasons. Fifth you'll, man wherein seas our the great design &amp; presentation template creeping. Very</a:t>
                </a:r>
              </a:p>
              <a:p>
                <a:pPr algn="ctr">
                  <a:lnSpc>
                    <a:spcPts val="1600"/>
                  </a:lnSpc>
                </a:pPr>
                <a:r>
                  <a:rPr lang="en-US" sz="9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Esy</a:t>
                </a: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 to editing.</a:t>
                </a:r>
              </a:p>
            </p:txBody>
          </p:sp>
        </p:grpSp>
        <p:grpSp>
          <p:nvGrpSpPr>
            <p:cNvPr id="25" name="Group 24">
              <a:extLst>
                <a:ext uri="{FF2B5EF4-FFF2-40B4-BE49-F238E27FC236}">
                  <a16:creationId xmlns:a16="http://schemas.microsoft.com/office/drawing/2014/main" id="{0ABC1E4E-5FFE-41B4-8047-55CAE40899DE}"/>
                </a:ext>
              </a:extLst>
            </p:cNvPr>
            <p:cNvGrpSpPr/>
            <p:nvPr/>
          </p:nvGrpSpPr>
          <p:grpSpPr>
            <a:xfrm>
              <a:off x="3617821" y="4128665"/>
              <a:ext cx="1876958" cy="1877270"/>
              <a:chOff x="953496" y="2408677"/>
              <a:chExt cx="1876958" cy="1877270"/>
            </a:xfrm>
          </p:grpSpPr>
          <p:sp>
            <p:nvSpPr>
              <p:cNvPr id="26" name="TextBox 25">
                <a:extLst>
                  <a:ext uri="{FF2B5EF4-FFF2-40B4-BE49-F238E27FC236}">
                    <a16:creationId xmlns:a16="http://schemas.microsoft.com/office/drawing/2014/main" id="{9C7A2A40-7AB9-49FA-9F7D-C0C4BE916878}"/>
                  </a:ext>
                </a:extLst>
              </p:cNvPr>
              <p:cNvSpPr txBox="1"/>
              <p:nvPr/>
            </p:nvSpPr>
            <p:spPr>
              <a:xfrm>
                <a:off x="1387648" y="2408677"/>
                <a:ext cx="1008654" cy="507831"/>
              </a:xfrm>
              <a:prstGeom prst="rect">
                <a:avLst/>
              </a:prstGeom>
              <a:noFill/>
            </p:spPr>
            <p:txBody>
              <a:bodyPr wrap="square" rtlCol="0">
                <a:spAutoFit/>
              </a:bodyPr>
              <a:lstStyle/>
              <a:p>
                <a:pPr algn="ctr"/>
                <a:r>
                  <a:rPr lang="en-US" sz="2700" b="1" dirty="0">
                    <a:solidFill>
                      <a:schemeClr val="bg1"/>
                    </a:solidFill>
                    <a:latin typeface="Open Sans" panose="020B0606030504020204" pitchFamily="34" charset="0"/>
                    <a:ea typeface="Open Sans" panose="020B0606030504020204" pitchFamily="34" charset="0"/>
                    <a:cs typeface="Open Sans" panose="020B0606030504020204" pitchFamily="34" charset="0"/>
                  </a:rPr>
                  <a:t>350k</a:t>
                </a:r>
              </a:p>
            </p:txBody>
          </p:sp>
          <p:sp>
            <p:nvSpPr>
              <p:cNvPr id="27" name="TextBox 26">
                <a:extLst>
                  <a:ext uri="{FF2B5EF4-FFF2-40B4-BE49-F238E27FC236}">
                    <a16:creationId xmlns:a16="http://schemas.microsoft.com/office/drawing/2014/main" id="{194BC396-F9CC-43CC-8BF2-2A572054C26F}"/>
                  </a:ext>
                </a:extLst>
              </p:cNvPr>
              <p:cNvSpPr txBox="1"/>
              <p:nvPr/>
            </p:nvSpPr>
            <p:spPr>
              <a:xfrm>
                <a:off x="953496" y="2984052"/>
                <a:ext cx="1876958" cy="1301895"/>
              </a:xfrm>
              <a:prstGeom prst="rect">
                <a:avLst/>
              </a:prstGeom>
              <a:noFill/>
            </p:spPr>
            <p:txBody>
              <a:bodyPr wrap="square" rtlCol="0">
                <a:spAutoFit/>
              </a:bodyPr>
              <a:lstStyle/>
              <a:p>
                <a:pPr algn="ctr">
                  <a:lnSpc>
                    <a:spcPts val="16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Creepiest don't subdue which </a:t>
                </a:r>
                <a:r>
                  <a:rPr lang="en-US" sz="9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a:t>
                </a: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 two set had seasons. Fifth you'll, man wherein seas our the great design &amp; presentation template creeping. Very</a:t>
                </a:r>
              </a:p>
              <a:p>
                <a:pPr algn="ctr">
                  <a:lnSpc>
                    <a:spcPts val="1600"/>
                  </a:lnSpc>
                </a:pPr>
                <a:r>
                  <a:rPr lang="en-US" sz="9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Esy</a:t>
                </a: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 to editing.</a:t>
                </a:r>
              </a:p>
            </p:txBody>
          </p:sp>
        </p:grpSp>
        <p:grpSp>
          <p:nvGrpSpPr>
            <p:cNvPr id="28" name="Group 27">
              <a:extLst>
                <a:ext uri="{FF2B5EF4-FFF2-40B4-BE49-F238E27FC236}">
                  <a16:creationId xmlns:a16="http://schemas.microsoft.com/office/drawing/2014/main" id="{88A93ABC-5E2D-4564-BD8E-33D83F4BC2FE}"/>
                </a:ext>
              </a:extLst>
            </p:cNvPr>
            <p:cNvGrpSpPr/>
            <p:nvPr/>
          </p:nvGrpSpPr>
          <p:grpSpPr>
            <a:xfrm>
              <a:off x="6650121" y="4128665"/>
              <a:ext cx="1876958" cy="1877270"/>
              <a:chOff x="953496" y="2408677"/>
              <a:chExt cx="1876958" cy="1877270"/>
            </a:xfrm>
          </p:grpSpPr>
          <p:sp>
            <p:nvSpPr>
              <p:cNvPr id="29" name="TextBox 28">
                <a:extLst>
                  <a:ext uri="{FF2B5EF4-FFF2-40B4-BE49-F238E27FC236}">
                    <a16:creationId xmlns:a16="http://schemas.microsoft.com/office/drawing/2014/main" id="{CDA85245-07E1-4F00-8E83-189852FB2007}"/>
                  </a:ext>
                </a:extLst>
              </p:cNvPr>
              <p:cNvSpPr txBox="1"/>
              <p:nvPr/>
            </p:nvSpPr>
            <p:spPr>
              <a:xfrm>
                <a:off x="1387648" y="2408677"/>
                <a:ext cx="1008654" cy="507831"/>
              </a:xfrm>
              <a:prstGeom prst="rect">
                <a:avLst/>
              </a:prstGeom>
              <a:noFill/>
            </p:spPr>
            <p:txBody>
              <a:bodyPr wrap="square" rtlCol="0">
                <a:spAutoFit/>
              </a:bodyPr>
              <a:lstStyle/>
              <a:p>
                <a:pPr algn="ctr"/>
                <a:r>
                  <a:rPr lang="en-US" sz="2700" b="1" dirty="0">
                    <a:solidFill>
                      <a:schemeClr val="bg1"/>
                    </a:solidFill>
                    <a:latin typeface="Open Sans" panose="020B0606030504020204" pitchFamily="34" charset="0"/>
                    <a:ea typeface="Open Sans" panose="020B0606030504020204" pitchFamily="34" charset="0"/>
                    <a:cs typeface="Open Sans" panose="020B0606030504020204" pitchFamily="34" charset="0"/>
                  </a:rPr>
                  <a:t>350k</a:t>
                </a:r>
              </a:p>
            </p:txBody>
          </p:sp>
          <p:sp>
            <p:nvSpPr>
              <p:cNvPr id="30" name="TextBox 29">
                <a:extLst>
                  <a:ext uri="{FF2B5EF4-FFF2-40B4-BE49-F238E27FC236}">
                    <a16:creationId xmlns:a16="http://schemas.microsoft.com/office/drawing/2014/main" id="{C082079A-274F-43B9-8095-C8338249F14E}"/>
                  </a:ext>
                </a:extLst>
              </p:cNvPr>
              <p:cNvSpPr txBox="1"/>
              <p:nvPr/>
            </p:nvSpPr>
            <p:spPr>
              <a:xfrm>
                <a:off x="953496" y="2984052"/>
                <a:ext cx="1876958" cy="1301895"/>
              </a:xfrm>
              <a:prstGeom prst="rect">
                <a:avLst/>
              </a:prstGeom>
              <a:noFill/>
            </p:spPr>
            <p:txBody>
              <a:bodyPr wrap="square" rtlCol="0">
                <a:spAutoFit/>
              </a:bodyPr>
              <a:lstStyle/>
              <a:p>
                <a:pPr algn="ctr">
                  <a:lnSpc>
                    <a:spcPts val="16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Creepiest don't subdue which </a:t>
                </a:r>
                <a:r>
                  <a:rPr lang="en-US" sz="9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a:t>
                </a: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 two set had seasons. Fifth you'll, man wherein seas our the great design &amp; presentation template creeping. Very</a:t>
                </a:r>
              </a:p>
              <a:p>
                <a:pPr algn="ctr">
                  <a:lnSpc>
                    <a:spcPts val="1600"/>
                  </a:lnSpc>
                </a:pPr>
                <a:r>
                  <a:rPr lang="en-US" sz="9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Esy</a:t>
                </a: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 to editing.</a:t>
                </a:r>
              </a:p>
            </p:txBody>
          </p:sp>
        </p:grpSp>
        <p:grpSp>
          <p:nvGrpSpPr>
            <p:cNvPr id="31" name="Group 30">
              <a:extLst>
                <a:ext uri="{FF2B5EF4-FFF2-40B4-BE49-F238E27FC236}">
                  <a16:creationId xmlns:a16="http://schemas.microsoft.com/office/drawing/2014/main" id="{625E2A0C-1482-46E3-870D-E68B2E2BEDBA}"/>
                </a:ext>
              </a:extLst>
            </p:cNvPr>
            <p:cNvGrpSpPr/>
            <p:nvPr/>
          </p:nvGrpSpPr>
          <p:grpSpPr>
            <a:xfrm>
              <a:off x="9682420" y="4128665"/>
              <a:ext cx="1876958" cy="1877270"/>
              <a:chOff x="953496" y="2408677"/>
              <a:chExt cx="1876958" cy="1877270"/>
            </a:xfrm>
          </p:grpSpPr>
          <p:sp>
            <p:nvSpPr>
              <p:cNvPr id="32" name="TextBox 31">
                <a:extLst>
                  <a:ext uri="{FF2B5EF4-FFF2-40B4-BE49-F238E27FC236}">
                    <a16:creationId xmlns:a16="http://schemas.microsoft.com/office/drawing/2014/main" id="{5CC8441D-CF99-4124-AB05-D796F849B115}"/>
                  </a:ext>
                </a:extLst>
              </p:cNvPr>
              <p:cNvSpPr txBox="1"/>
              <p:nvPr/>
            </p:nvSpPr>
            <p:spPr>
              <a:xfrm>
                <a:off x="1387648" y="2408677"/>
                <a:ext cx="1008654" cy="507831"/>
              </a:xfrm>
              <a:prstGeom prst="rect">
                <a:avLst/>
              </a:prstGeom>
              <a:noFill/>
            </p:spPr>
            <p:txBody>
              <a:bodyPr wrap="square" rtlCol="0">
                <a:spAutoFit/>
              </a:bodyPr>
              <a:lstStyle/>
              <a:p>
                <a:pPr algn="ctr"/>
                <a:r>
                  <a:rPr lang="en-US" sz="2700" b="1" dirty="0">
                    <a:solidFill>
                      <a:schemeClr val="bg1"/>
                    </a:solidFill>
                    <a:latin typeface="Open Sans" panose="020B0606030504020204" pitchFamily="34" charset="0"/>
                    <a:ea typeface="Open Sans" panose="020B0606030504020204" pitchFamily="34" charset="0"/>
                    <a:cs typeface="Open Sans" panose="020B0606030504020204" pitchFamily="34" charset="0"/>
                  </a:rPr>
                  <a:t>350k</a:t>
                </a:r>
              </a:p>
            </p:txBody>
          </p:sp>
          <p:sp>
            <p:nvSpPr>
              <p:cNvPr id="33" name="TextBox 32">
                <a:extLst>
                  <a:ext uri="{FF2B5EF4-FFF2-40B4-BE49-F238E27FC236}">
                    <a16:creationId xmlns:a16="http://schemas.microsoft.com/office/drawing/2014/main" id="{C3E1DFBC-4FA3-4244-9A3F-222FEA6A33B0}"/>
                  </a:ext>
                </a:extLst>
              </p:cNvPr>
              <p:cNvSpPr txBox="1"/>
              <p:nvPr/>
            </p:nvSpPr>
            <p:spPr>
              <a:xfrm>
                <a:off x="953496" y="2984052"/>
                <a:ext cx="1876958" cy="1301895"/>
              </a:xfrm>
              <a:prstGeom prst="rect">
                <a:avLst/>
              </a:prstGeom>
              <a:noFill/>
            </p:spPr>
            <p:txBody>
              <a:bodyPr wrap="square" rtlCol="0">
                <a:spAutoFit/>
              </a:bodyPr>
              <a:lstStyle/>
              <a:p>
                <a:pPr algn="ctr">
                  <a:lnSpc>
                    <a:spcPts val="16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Creepiest don't subdue which </a:t>
                </a:r>
                <a:r>
                  <a:rPr lang="en-US" sz="9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a:t>
                </a: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 two set had seasons. Fifth you'll, man wherein seas our the great design &amp; presentation template creeping. Very</a:t>
                </a:r>
              </a:p>
              <a:p>
                <a:pPr algn="ctr">
                  <a:lnSpc>
                    <a:spcPts val="1600"/>
                  </a:lnSpc>
                </a:pPr>
                <a:r>
                  <a:rPr lang="en-US" sz="9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Esy</a:t>
                </a: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 to editing.</a:t>
                </a:r>
              </a:p>
            </p:txBody>
          </p:sp>
        </p:grpSp>
      </p:grpSp>
    </p:spTree>
    <p:extLst>
      <p:ext uri="{BB962C8B-B14F-4D97-AF65-F5344CB8AC3E}">
        <p14:creationId xmlns:p14="http://schemas.microsoft.com/office/powerpoint/2010/main" val="781835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1249A03F-4AE5-48EC-8DFD-75BDCB6D0665}"/>
              </a:ext>
            </a:extLst>
          </p:cNvPr>
          <p:cNvPicPr>
            <a:picLocks noGrp="1" noChangeAspect="1"/>
          </p:cNvPicPr>
          <p:nvPr>
            <p:ph type="pic" sz="quarter" idx="12"/>
          </p:nvPr>
        </p:nvPicPr>
        <p:blipFill>
          <a:blip r:embed="rId2"/>
          <a:srcRect l="9965" r="9965"/>
          <a:stretch>
            <a:fillRect/>
          </a:stretch>
        </p:blipFill>
        <p:spPr/>
      </p:pic>
      <p:sp>
        <p:nvSpPr>
          <p:cNvPr id="14" name="TextBox 13">
            <a:extLst>
              <a:ext uri="{FF2B5EF4-FFF2-40B4-BE49-F238E27FC236}">
                <a16:creationId xmlns:a16="http://schemas.microsoft.com/office/drawing/2014/main" id="{CF3E8D72-DE76-49C4-A13F-D00D12F3C38D}"/>
              </a:ext>
            </a:extLst>
          </p:cNvPr>
          <p:cNvSpPr txBox="1"/>
          <p:nvPr/>
        </p:nvSpPr>
        <p:spPr>
          <a:xfrm>
            <a:off x="714989" y="1011666"/>
            <a:ext cx="1514474" cy="923330"/>
          </a:xfrm>
          <a:prstGeom prst="rect">
            <a:avLst/>
          </a:prstGeom>
          <a:noFill/>
        </p:spPr>
        <p:txBody>
          <a:bodyPr wrap="square" rtlCol="0">
            <a:spAutoFit/>
          </a:bodyPr>
          <a:lstStyle/>
          <a:p>
            <a:r>
              <a:rPr lang="en-US" sz="27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_our</a:t>
            </a:r>
          </a:p>
          <a:p>
            <a:r>
              <a:rPr lang="en-US" sz="27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service</a:t>
            </a:r>
          </a:p>
        </p:txBody>
      </p:sp>
      <p:grpSp>
        <p:nvGrpSpPr>
          <p:cNvPr id="4" name="Group 3">
            <a:extLst>
              <a:ext uri="{FF2B5EF4-FFF2-40B4-BE49-F238E27FC236}">
                <a16:creationId xmlns:a16="http://schemas.microsoft.com/office/drawing/2014/main" id="{8E9481EA-9CA5-47D4-A45E-06EA7A1AE649}"/>
              </a:ext>
            </a:extLst>
          </p:cNvPr>
          <p:cNvGrpSpPr/>
          <p:nvPr/>
        </p:nvGrpSpPr>
        <p:grpSpPr>
          <a:xfrm>
            <a:off x="1061614" y="2066640"/>
            <a:ext cx="4090798" cy="3574525"/>
            <a:chOff x="3224403" y="2442999"/>
            <a:chExt cx="4090798" cy="3574525"/>
          </a:xfrm>
        </p:grpSpPr>
        <p:sp>
          <p:nvSpPr>
            <p:cNvPr id="15" name="Rectangle 14">
              <a:extLst>
                <a:ext uri="{FF2B5EF4-FFF2-40B4-BE49-F238E27FC236}">
                  <a16:creationId xmlns:a16="http://schemas.microsoft.com/office/drawing/2014/main" id="{2D6564DB-A2AE-476C-B0BA-6FFA031A6CE0}"/>
                </a:ext>
              </a:extLst>
            </p:cNvPr>
            <p:cNvSpPr>
              <a:spLocks/>
            </p:cNvSpPr>
            <p:nvPr/>
          </p:nvSpPr>
          <p:spPr bwMode="auto">
            <a:xfrm>
              <a:off x="3869963" y="4844243"/>
              <a:ext cx="3445238" cy="1173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900" dirty="0">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when an unknown printer Lorem Ipsum has been the industry's standard dummy text ever since the 1500s, when an unknown printer took. Lorem Ipsum is simply dummy text of the printing and typesetting industry. </a:t>
              </a:r>
            </a:p>
          </p:txBody>
        </p:sp>
        <p:sp>
          <p:nvSpPr>
            <p:cNvPr id="19" name="TextBox 18">
              <a:extLst>
                <a:ext uri="{FF2B5EF4-FFF2-40B4-BE49-F238E27FC236}">
                  <a16:creationId xmlns:a16="http://schemas.microsoft.com/office/drawing/2014/main" id="{069B4B34-1015-4C3B-BEE5-9C2F70CEFF75}"/>
                </a:ext>
              </a:extLst>
            </p:cNvPr>
            <p:cNvSpPr txBox="1"/>
            <p:nvPr/>
          </p:nvSpPr>
          <p:spPr>
            <a:xfrm>
              <a:off x="3224403" y="2442999"/>
              <a:ext cx="2189597" cy="2200602"/>
            </a:xfrm>
            <a:prstGeom prst="rect">
              <a:avLst/>
            </a:prstGeom>
            <a:noFill/>
          </p:spPr>
          <p:txBody>
            <a:bodyPr wrap="square" rtlCol="0">
              <a:spAutoFit/>
            </a:bodyPr>
            <a:lstStyle/>
            <a:p>
              <a:pPr lvl="1"/>
              <a:r>
                <a:rPr lang="en-US" sz="13700" dirty="0">
                  <a:solidFill>
                    <a:schemeClr val="bg1">
                      <a:lumMod val="85000"/>
                      <a:alpha val="78000"/>
                    </a:schemeClr>
                  </a:solidFill>
                  <a:latin typeface="Bebas Neue Light" panose="00000500000000000000" pitchFamily="2" charset="0"/>
                </a:rPr>
                <a:t>02</a:t>
              </a:r>
            </a:p>
          </p:txBody>
        </p:sp>
      </p:grpSp>
    </p:spTree>
    <p:extLst>
      <p:ext uri="{BB962C8B-B14F-4D97-AF65-F5344CB8AC3E}">
        <p14:creationId xmlns:p14="http://schemas.microsoft.com/office/powerpoint/2010/main" val="14192854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9BE69B32-2E39-4B9F-8CE5-12ECD984ECCB}"/>
              </a:ext>
            </a:extLst>
          </p:cNvPr>
          <p:cNvPicPr>
            <a:picLocks noGrp="1" noChangeAspect="1"/>
          </p:cNvPicPr>
          <p:nvPr>
            <p:ph type="pic" sz="quarter" idx="10"/>
          </p:nvPr>
        </p:nvPicPr>
        <p:blipFill>
          <a:blip r:embed="rId2"/>
          <a:srcRect t="35129" b="35129"/>
          <a:stretch>
            <a:fillRect/>
          </a:stretch>
        </p:blipFill>
        <p:spPr/>
      </p:pic>
      <p:grpSp>
        <p:nvGrpSpPr>
          <p:cNvPr id="4" name="Group 3">
            <a:extLst>
              <a:ext uri="{FF2B5EF4-FFF2-40B4-BE49-F238E27FC236}">
                <a16:creationId xmlns:a16="http://schemas.microsoft.com/office/drawing/2014/main" id="{02979D05-5783-4512-8DD4-FB9D5438F611}"/>
              </a:ext>
            </a:extLst>
          </p:cNvPr>
          <p:cNvGrpSpPr/>
          <p:nvPr/>
        </p:nvGrpSpPr>
        <p:grpSpPr>
          <a:xfrm>
            <a:off x="3187370" y="402167"/>
            <a:ext cx="5817260" cy="1286705"/>
            <a:chOff x="2531016" y="520222"/>
            <a:chExt cx="5817260" cy="1286705"/>
          </a:xfrm>
        </p:grpSpPr>
        <p:sp>
          <p:nvSpPr>
            <p:cNvPr id="36" name="TextBox 35">
              <a:extLst>
                <a:ext uri="{FF2B5EF4-FFF2-40B4-BE49-F238E27FC236}">
                  <a16:creationId xmlns:a16="http://schemas.microsoft.com/office/drawing/2014/main" id="{579169BA-6F58-4915-89BC-8575C86B7163}"/>
                </a:ext>
              </a:extLst>
            </p:cNvPr>
            <p:cNvSpPr txBox="1"/>
            <p:nvPr/>
          </p:nvSpPr>
          <p:spPr>
            <a:xfrm>
              <a:off x="4065482" y="520222"/>
              <a:ext cx="2748329" cy="584775"/>
            </a:xfrm>
            <a:prstGeom prst="rect">
              <a:avLst/>
            </a:prstGeom>
            <a:noFill/>
          </p:spPr>
          <p:txBody>
            <a:bodyPr wrap="square" rtlCol="0">
              <a:spAutoFit/>
            </a:bodyPr>
            <a:lstStyle/>
            <a:p>
              <a:pPr algn="ctr"/>
              <a:r>
                <a:rPr lang="en-US" sz="3200" dirty="0">
                  <a:solidFill>
                    <a:schemeClr val="tx1">
                      <a:lumMod val="85000"/>
                      <a:lumOff val="15000"/>
                    </a:schemeClr>
                  </a:solidFill>
                  <a:latin typeface="Aller" panose="02000503030000020004" pitchFamily="2" charset="0"/>
                </a:rPr>
                <a:t>-our </a:t>
              </a:r>
              <a:r>
                <a:rPr lang="en-US" sz="3200" dirty="0">
                  <a:solidFill>
                    <a:schemeClr val="accent1"/>
                  </a:solidFill>
                  <a:latin typeface="Aller" panose="02000503030000020004" pitchFamily="2" charset="0"/>
                </a:rPr>
                <a:t>services</a:t>
              </a:r>
            </a:p>
          </p:txBody>
        </p:sp>
        <p:sp>
          <p:nvSpPr>
            <p:cNvPr id="37" name="Rectangle 36">
              <a:extLst>
                <a:ext uri="{FF2B5EF4-FFF2-40B4-BE49-F238E27FC236}">
                  <a16:creationId xmlns:a16="http://schemas.microsoft.com/office/drawing/2014/main" id="{A38453A3-9BF6-43C7-84D1-EB0516989ADC}"/>
                </a:ext>
              </a:extLst>
            </p:cNvPr>
            <p:cNvSpPr>
              <a:spLocks/>
            </p:cNvSpPr>
            <p:nvPr/>
          </p:nvSpPr>
          <p:spPr bwMode="auto">
            <a:xfrm>
              <a:off x="2531016" y="1227609"/>
              <a:ext cx="5817260" cy="579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700"/>
                </a:lnSpc>
              </a:pPr>
              <a:r>
                <a:rPr lang="en-US" sz="9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a:t>
              </a:r>
            </a:p>
            <a:p>
              <a:pPr algn="ctr">
                <a:lnSpc>
                  <a:spcPts val="1700"/>
                </a:lnSpc>
              </a:pPr>
              <a:r>
                <a:rPr lang="en-US" sz="9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when an unknown printer Lorem Ipsum has been the to industry's standard dummy text ever since the 1500s, when an unknown printer took.</a:t>
              </a:r>
            </a:p>
          </p:txBody>
        </p:sp>
      </p:grpSp>
      <p:grpSp>
        <p:nvGrpSpPr>
          <p:cNvPr id="16" name="Group 15">
            <a:extLst>
              <a:ext uri="{FF2B5EF4-FFF2-40B4-BE49-F238E27FC236}">
                <a16:creationId xmlns:a16="http://schemas.microsoft.com/office/drawing/2014/main" id="{32E92631-D836-4746-BFD3-38B6D6D9B422}"/>
              </a:ext>
            </a:extLst>
          </p:cNvPr>
          <p:cNvGrpSpPr/>
          <p:nvPr/>
        </p:nvGrpSpPr>
        <p:grpSpPr>
          <a:xfrm>
            <a:off x="2872978" y="4131591"/>
            <a:ext cx="6446044" cy="1824695"/>
            <a:chOff x="3479004" y="6687208"/>
            <a:chExt cx="6446044" cy="1824695"/>
          </a:xfrm>
        </p:grpSpPr>
        <p:grpSp>
          <p:nvGrpSpPr>
            <p:cNvPr id="14" name="Group 13">
              <a:extLst>
                <a:ext uri="{FF2B5EF4-FFF2-40B4-BE49-F238E27FC236}">
                  <a16:creationId xmlns:a16="http://schemas.microsoft.com/office/drawing/2014/main" id="{4A1E18DA-AF7C-402D-B40A-3FC7D08FCAD1}"/>
                </a:ext>
              </a:extLst>
            </p:cNvPr>
            <p:cNvGrpSpPr/>
            <p:nvPr/>
          </p:nvGrpSpPr>
          <p:grpSpPr>
            <a:xfrm>
              <a:off x="8039098" y="6687208"/>
              <a:ext cx="1885950" cy="1824695"/>
              <a:chOff x="9048750" y="4591708"/>
              <a:chExt cx="1885950" cy="1824695"/>
            </a:xfrm>
          </p:grpSpPr>
          <p:sp>
            <p:nvSpPr>
              <p:cNvPr id="46" name="Oval 45">
                <a:extLst>
                  <a:ext uri="{FF2B5EF4-FFF2-40B4-BE49-F238E27FC236}">
                    <a16:creationId xmlns:a16="http://schemas.microsoft.com/office/drawing/2014/main" id="{063684CF-732F-45C8-B554-F2B2254E8605}"/>
                  </a:ext>
                </a:extLst>
              </p:cNvPr>
              <p:cNvSpPr/>
              <p:nvPr/>
            </p:nvSpPr>
            <p:spPr>
              <a:xfrm>
                <a:off x="9646444" y="4591708"/>
                <a:ext cx="690564" cy="690562"/>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2ED920AE-0977-42F5-8EC4-21A057756CF9}"/>
                  </a:ext>
                </a:extLst>
              </p:cNvPr>
              <p:cNvSpPr txBox="1"/>
              <p:nvPr/>
            </p:nvSpPr>
            <p:spPr>
              <a:xfrm>
                <a:off x="9843371" y="4714223"/>
                <a:ext cx="296708" cy="430887"/>
              </a:xfrm>
              <a:prstGeom prst="rect">
                <a:avLst/>
              </a:prstGeom>
              <a:noFill/>
            </p:spPr>
            <p:txBody>
              <a:bodyPr wrap="square" rtlCol="0">
                <a:spAutoFit/>
              </a:bodyPr>
              <a:lstStyle/>
              <a:p>
                <a:pPr algn="ctr"/>
                <a:r>
                  <a:rPr lang="en-US" sz="2200" dirty="0">
                    <a:latin typeface="FontAwesome" pitchFamily="50" charset="0"/>
                  </a:rPr>
                  <a:t></a:t>
                </a:r>
              </a:p>
            </p:txBody>
          </p:sp>
          <p:grpSp>
            <p:nvGrpSpPr>
              <p:cNvPr id="60" name="Group 59">
                <a:extLst>
                  <a:ext uri="{FF2B5EF4-FFF2-40B4-BE49-F238E27FC236}">
                    <a16:creationId xmlns:a16="http://schemas.microsoft.com/office/drawing/2014/main" id="{939D0DEE-0525-4FFB-BCE5-6FA86063EFE8}"/>
                  </a:ext>
                </a:extLst>
              </p:cNvPr>
              <p:cNvGrpSpPr/>
              <p:nvPr/>
            </p:nvGrpSpPr>
            <p:grpSpPr>
              <a:xfrm>
                <a:off x="9048750" y="5449543"/>
                <a:ext cx="1885950" cy="966860"/>
                <a:chOff x="4524375" y="5404785"/>
                <a:chExt cx="1885950" cy="966860"/>
              </a:xfrm>
            </p:grpSpPr>
            <p:sp>
              <p:nvSpPr>
                <p:cNvPr id="61" name="TextBox 60">
                  <a:extLst>
                    <a:ext uri="{FF2B5EF4-FFF2-40B4-BE49-F238E27FC236}">
                      <a16:creationId xmlns:a16="http://schemas.microsoft.com/office/drawing/2014/main" id="{E2E13D9B-E9D1-4EAA-8AEC-EA460051529D}"/>
                    </a:ext>
                  </a:extLst>
                </p:cNvPr>
                <p:cNvSpPr txBox="1"/>
                <p:nvPr/>
              </p:nvSpPr>
              <p:spPr>
                <a:xfrm>
                  <a:off x="4524375" y="5720569"/>
                  <a:ext cx="1885950" cy="651076"/>
                </a:xfrm>
                <a:prstGeom prst="rect">
                  <a:avLst/>
                </a:prstGeom>
                <a:noFill/>
              </p:spPr>
              <p:txBody>
                <a:bodyPr wrap="square" rtlCol="0">
                  <a:spAutoFit/>
                </a:bodyPr>
                <a:lstStyle/>
                <a:p>
                  <a:pPr algn="ctr">
                    <a:lnSpc>
                      <a:spcPts val="1500"/>
                    </a:lnSpc>
                  </a:pPr>
                  <a:r>
                    <a:rPr lang="en-US" sz="770" i="1" dirty="0">
                      <a:latin typeface="Open Sans" panose="020B0606030504020204" pitchFamily="34" charset="0"/>
                      <a:ea typeface="Open Sans" panose="020B0606030504020204" pitchFamily="34" charset="0"/>
                      <a:cs typeface="Open Sans" panose="020B0606030504020204" pitchFamily="34" charset="0"/>
                    </a:rPr>
                    <a:t>Have them for one. Living grass to</a:t>
                  </a:r>
                </a:p>
                <a:p>
                  <a:pPr algn="ctr">
                    <a:lnSpc>
                      <a:spcPts val="1500"/>
                    </a:lnSpc>
                  </a:pPr>
                  <a:r>
                    <a:rPr lang="en-US" sz="770" i="1" dirty="0">
                      <a:latin typeface="Open Sans" panose="020B0606030504020204" pitchFamily="34" charset="0"/>
                      <a:ea typeface="Open Sans" panose="020B0606030504020204" pitchFamily="34" charset="0"/>
                      <a:cs typeface="Open Sans" panose="020B0606030504020204" pitchFamily="34" charset="0"/>
                    </a:rPr>
                    <a:t>for can't gathered waters had winged. Creepiest subdue which.</a:t>
                  </a:r>
                </a:p>
              </p:txBody>
            </p:sp>
            <p:sp>
              <p:nvSpPr>
                <p:cNvPr id="62" name="TextBox 61">
                  <a:extLst>
                    <a:ext uri="{FF2B5EF4-FFF2-40B4-BE49-F238E27FC236}">
                      <a16:creationId xmlns:a16="http://schemas.microsoft.com/office/drawing/2014/main" id="{6139549A-793E-49B8-BED6-6966C347A3CF}"/>
                    </a:ext>
                  </a:extLst>
                </p:cNvPr>
                <p:cNvSpPr txBox="1"/>
                <p:nvPr/>
              </p:nvSpPr>
              <p:spPr>
                <a:xfrm>
                  <a:off x="4848615" y="5404785"/>
                  <a:ext cx="1237470" cy="430887"/>
                </a:xfrm>
                <a:prstGeom prst="rect">
                  <a:avLst/>
                </a:prstGeom>
                <a:noFill/>
              </p:spPr>
              <p:txBody>
                <a:bodyPr wrap="square" rtlCol="0">
                  <a:spAutoFit/>
                </a:bodyPr>
                <a:lstStyle/>
                <a:p>
                  <a:pPr algn="ctr"/>
                  <a:r>
                    <a:rPr lang="en-US" sz="2200" spc="300" dirty="0">
                      <a:latin typeface="Open Sans" panose="020B0606030504020204" pitchFamily="34" charset="0"/>
                      <a:ea typeface="Open Sans" panose="020B0606030504020204" pitchFamily="34" charset="0"/>
                      <a:cs typeface="Open Sans" panose="020B0606030504020204" pitchFamily="34" charset="0"/>
                    </a:rPr>
                    <a:t>8.963</a:t>
                  </a:r>
                </a:p>
              </p:txBody>
            </p:sp>
          </p:grpSp>
        </p:grpSp>
        <p:grpSp>
          <p:nvGrpSpPr>
            <p:cNvPr id="13" name="Group 12">
              <a:extLst>
                <a:ext uri="{FF2B5EF4-FFF2-40B4-BE49-F238E27FC236}">
                  <a16:creationId xmlns:a16="http://schemas.microsoft.com/office/drawing/2014/main" id="{417B39A5-69E6-4F9F-9EEC-7D917CE70A7A}"/>
                </a:ext>
              </a:extLst>
            </p:cNvPr>
            <p:cNvGrpSpPr/>
            <p:nvPr/>
          </p:nvGrpSpPr>
          <p:grpSpPr>
            <a:xfrm>
              <a:off x="5759051" y="6687208"/>
              <a:ext cx="1885950" cy="1824695"/>
              <a:chOff x="6786565" y="4591708"/>
              <a:chExt cx="1885950" cy="1824695"/>
            </a:xfrm>
          </p:grpSpPr>
          <p:sp>
            <p:nvSpPr>
              <p:cNvPr id="43" name="Oval 42">
                <a:extLst>
                  <a:ext uri="{FF2B5EF4-FFF2-40B4-BE49-F238E27FC236}">
                    <a16:creationId xmlns:a16="http://schemas.microsoft.com/office/drawing/2014/main" id="{83B9D1F7-8AF0-4FEC-A45F-D21BD1C7FF2D}"/>
                  </a:ext>
                </a:extLst>
              </p:cNvPr>
              <p:cNvSpPr/>
              <p:nvPr/>
            </p:nvSpPr>
            <p:spPr>
              <a:xfrm>
                <a:off x="7384256" y="4591708"/>
                <a:ext cx="690564" cy="690562"/>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700CFD10-10C8-4E52-8DD7-E405C17F6CC9}"/>
                  </a:ext>
                </a:extLst>
              </p:cNvPr>
              <p:cNvSpPr txBox="1"/>
              <p:nvPr/>
            </p:nvSpPr>
            <p:spPr>
              <a:xfrm>
                <a:off x="7521789" y="4714223"/>
                <a:ext cx="466794" cy="430887"/>
              </a:xfrm>
              <a:prstGeom prst="rect">
                <a:avLst/>
              </a:prstGeom>
              <a:noFill/>
            </p:spPr>
            <p:txBody>
              <a:bodyPr wrap="none" rtlCol="0">
                <a:spAutoFit/>
              </a:bodyPr>
              <a:lstStyle/>
              <a:p>
                <a:r>
                  <a:rPr lang="en-US" sz="2200" dirty="0">
                    <a:latin typeface="FontAwesome" pitchFamily="50" charset="0"/>
                  </a:rPr>
                  <a:t></a:t>
                </a:r>
              </a:p>
            </p:txBody>
          </p:sp>
          <p:grpSp>
            <p:nvGrpSpPr>
              <p:cNvPr id="63" name="Group 62">
                <a:extLst>
                  <a:ext uri="{FF2B5EF4-FFF2-40B4-BE49-F238E27FC236}">
                    <a16:creationId xmlns:a16="http://schemas.microsoft.com/office/drawing/2014/main" id="{4DEA7340-A673-403A-93A1-68D24FF7DE51}"/>
                  </a:ext>
                </a:extLst>
              </p:cNvPr>
              <p:cNvGrpSpPr/>
              <p:nvPr/>
            </p:nvGrpSpPr>
            <p:grpSpPr>
              <a:xfrm>
                <a:off x="6786565" y="5449543"/>
                <a:ext cx="1885950" cy="966860"/>
                <a:chOff x="4524375" y="5404785"/>
                <a:chExt cx="1885950" cy="966860"/>
              </a:xfrm>
            </p:grpSpPr>
            <p:sp>
              <p:nvSpPr>
                <p:cNvPr id="64" name="TextBox 63">
                  <a:extLst>
                    <a:ext uri="{FF2B5EF4-FFF2-40B4-BE49-F238E27FC236}">
                      <a16:creationId xmlns:a16="http://schemas.microsoft.com/office/drawing/2014/main" id="{32207FD5-9050-42C7-9B15-C25E4EB22271}"/>
                    </a:ext>
                  </a:extLst>
                </p:cNvPr>
                <p:cNvSpPr txBox="1"/>
                <p:nvPr/>
              </p:nvSpPr>
              <p:spPr>
                <a:xfrm>
                  <a:off x="4524375" y="5720569"/>
                  <a:ext cx="1885950" cy="651076"/>
                </a:xfrm>
                <a:prstGeom prst="rect">
                  <a:avLst/>
                </a:prstGeom>
                <a:noFill/>
              </p:spPr>
              <p:txBody>
                <a:bodyPr wrap="square" rtlCol="0">
                  <a:spAutoFit/>
                </a:bodyPr>
                <a:lstStyle/>
                <a:p>
                  <a:pPr algn="ctr">
                    <a:lnSpc>
                      <a:spcPts val="1500"/>
                    </a:lnSpc>
                  </a:pPr>
                  <a:r>
                    <a:rPr lang="en-US" sz="770" i="1" dirty="0">
                      <a:latin typeface="Open Sans" panose="020B0606030504020204" pitchFamily="34" charset="0"/>
                      <a:ea typeface="Open Sans" panose="020B0606030504020204" pitchFamily="34" charset="0"/>
                      <a:cs typeface="Open Sans" panose="020B0606030504020204" pitchFamily="34" charset="0"/>
                    </a:rPr>
                    <a:t>Have them for one. Living grass to</a:t>
                  </a:r>
                </a:p>
                <a:p>
                  <a:pPr algn="ctr">
                    <a:lnSpc>
                      <a:spcPts val="1500"/>
                    </a:lnSpc>
                  </a:pPr>
                  <a:r>
                    <a:rPr lang="en-US" sz="770" i="1" dirty="0">
                      <a:latin typeface="Open Sans" panose="020B0606030504020204" pitchFamily="34" charset="0"/>
                      <a:ea typeface="Open Sans" panose="020B0606030504020204" pitchFamily="34" charset="0"/>
                      <a:cs typeface="Open Sans" panose="020B0606030504020204" pitchFamily="34" charset="0"/>
                    </a:rPr>
                    <a:t>for can't gathered waters had winged. Creepiest subdue which.</a:t>
                  </a:r>
                </a:p>
              </p:txBody>
            </p:sp>
            <p:sp>
              <p:nvSpPr>
                <p:cNvPr id="65" name="TextBox 64">
                  <a:extLst>
                    <a:ext uri="{FF2B5EF4-FFF2-40B4-BE49-F238E27FC236}">
                      <a16:creationId xmlns:a16="http://schemas.microsoft.com/office/drawing/2014/main" id="{B3409908-3DA1-4B4F-87D7-251157FE5696}"/>
                    </a:ext>
                  </a:extLst>
                </p:cNvPr>
                <p:cNvSpPr txBox="1"/>
                <p:nvPr/>
              </p:nvSpPr>
              <p:spPr>
                <a:xfrm>
                  <a:off x="4848615" y="5404785"/>
                  <a:ext cx="1237470" cy="430887"/>
                </a:xfrm>
                <a:prstGeom prst="rect">
                  <a:avLst/>
                </a:prstGeom>
                <a:noFill/>
              </p:spPr>
              <p:txBody>
                <a:bodyPr wrap="square" rtlCol="0">
                  <a:spAutoFit/>
                </a:bodyPr>
                <a:lstStyle/>
                <a:p>
                  <a:pPr algn="ctr"/>
                  <a:r>
                    <a:rPr lang="en-US" sz="2200" spc="300" dirty="0">
                      <a:latin typeface="Open Sans" panose="020B0606030504020204" pitchFamily="34" charset="0"/>
                      <a:ea typeface="Open Sans" panose="020B0606030504020204" pitchFamily="34" charset="0"/>
                      <a:cs typeface="Open Sans" panose="020B0606030504020204" pitchFamily="34" charset="0"/>
                    </a:rPr>
                    <a:t>8.963</a:t>
                  </a:r>
                </a:p>
              </p:txBody>
            </p:sp>
          </p:grpSp>
        </p:grpSp>
        <p:grpSp>
          <p:nvGrpSpPr>
            <p:cNvPr id="12" name="Group 11">
              <a:extLst>
                <a:ext uri="{FF2B5EF4-FFF2-40B4-BE49-F238E27FC236}">
                  <a16:creationId xmlns:a16="http://schemas.microsoft.com/office/drawing/2014/main" id="{EAB6E32A-AAAB-48C7-B127-E6597D6BA311}"/>
                </a:ext>
              </a:extLst>
            </p:cNvPr>
            <p:cNvGrpSpPr/>
            <p:nvPr/>
          </p:nvGrpSpPr>
          <p:grpSpPr>
            <a:xfrm>
              <a:off x="3479004" y="6687208"/>
              <a:ext cx="1885950" cy="1824695"/>
              <a:chOff x="4488656" y="4591708"/>
              <a:chExt cx="1885950" cy="1824695"/>
            </a:xfrm>
          </p:grpSpPr>
          <p:sp>
            <p:nvSpPr>
              <p:cNvPr id="39" name="Oval 38">
                <a:extLst>
                  <a:ext uri="{FF2B5EF4-FFF2-40B4-BE49-F238E27FC236}">
                    <a16:creationId xmlns:a16="http://schemas.microsoft.com/office/drawing/2014/main" id="{37545433-55D9-44DC-BF2B-8162012A7D66}"/>
                  </a:ext>
                </a:extLst>
              </p:cNvPr>
              <p:cNvSpPr/>
              <p:nvPr/>
            </p:nvSpPr>
            <p:spPr>
              <a:xfrm>
                <a:off x="5086349" y="4591708"/>
                <a:ext cx="690564" cy="690562"/>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0976CF1C-F900-4C62-BB54-A0B77B373388}"/>
                  </a:ext>
                </a:extLst>
              </p:cNvPr>
              <p:cNvSpPr txBox="1"/>
              <p:nvPr/>
            </p:nvSpPr>
            <p:spPr>
              <a:xfrm>
                <a:off x="5291292" y="4714223"/>
                <a:ext cx="296708" cy="430887"/>
              </a:xfrm>
              <a:prstGeom prst="rect">
                <a:avLst/>
              </a:prstGeom>
              <a:noFill/>
            </p:spPr>
            <p:txBody>
              <a:bodyPr wrap="square" rtlCol="0">
                <a:spAutoFit/>
              </a:bodyPr>
              <a:lstStyle/>
              <a:p>
                <a:pPr algn="ctr"/>
                <a:r>
                  <a:rPr lang="en-US" sz="2200" dirty="0">
                    <a:latin typeface="FontAwesome" pitchFamily="50" charset="0"/>
                  </a:rPr>
                  <a:t></a:t>
                </a:r>
              </a:p>
            </p:txBody>
          </p:sp>
          <p:grpSp>
            <p:nvGrpSpPr>
              <p:cNvPr id="66" name="Group 65">
                <a:extLst>
                  <a:ext uri="{FF2B5EF4-FFF2-40B4-BE49-F238E27FC236}">
                    <a16:creationId xmlns:a16="http://schemas.microsoft.com/office/drawing/2014/main" id="{4AD23C99-FE75-468C-9DFD-3A85028861E5}"/>
                  </a:ext>
                </a:extLst>
              </p:cNvPr>
              <p:cNvGrpSpPr/>
              <p:nvPr/>
            </p:nvGrpSpPr>
            <p:grpSpPr>
              <a:xfrm>
                <a:off x="4488656" y="5449543"/>
                <a:ext cx="1885950" cy="966860"/>
                <a:chOff x="4524375" y="5404785"/>
                <a:chExt cx="1885950" cy="966860"/>
              </a:xfrm>
            </p:grpSpPr>
            <p:sp>
              <p:nvSpPr>
                <p:cNvPr id="67" name="TextBox 66">
                  <a:extLst>
                    <a:ext uri="{FF2B5EF4-FFF2-40B4-BE49-F238E27FC236}">
                      <a16:creationId xmlns:a16="http://schemas.microsoft.com/office/drawing/2014/main" id="{D6E51698-A83D-4E1B-8A43-7E9EABCACD45}"/>
                    </a:ext>
                  </a:extLst>
                </p:cNvPr>
                <p:cNvSpPr txBox="1"/>
                <p:nvPr/>
              </p:nvSpPr>
              <p:spPr>
                <a:xfrm>
                  <a:off x="4524375" y="5720569"/>
                  <a:ext cx="1885950" cy="651076"/>
                </a:xfrm>
                <a:prstGeom prst="rect">
                  <a:avLst/>
                </a:prstGeom>
                <a:noFill/>
              </p:spPr>
              <p:txBody>
                <a:bodyPr wrap="square" rtlCol="0">
                  <a:spAutoFit/>
                </a:bodyPr>
                <a:lstStyle/>
                <a:p>
                  <a:pPr algn="ctr">
                    <a:lnSpc>
                      <a:spcPts val="1500"/>
                    </a:lnSpc>
                  </a:pPr>
                  <a:r>
                    <a:rPr lang="en-US" sz="770" i="1" dirty="0">
                      <a:latin typeface="Open Sans" panose="020B0606030504020204" pitchFamily="34" charset="0"/>
                      <a:ea typeface="Open Sans" panose="020B0606030504020204" pitchFamily="34" charset="0"/>
                      <a:cs typeface="Open Sans" panose="020B0606030504020204" pitchFamily="34" charset="0"/>
                    </a:rPr>
                    <a:t>Have them for one. Living grass to</a:t>
                  </a:r>
                </a:p>
                <a:p>
                  <a:pPr algn="ctr">
                    <a:lnSpc>
                      <a:spcPts val="1500"/>
                    </a:lnSpc>
                  </a:pPr>
                  <a:r>
                    <a:rPr lang="en-US" sz="770" i="1" dirty="0">
                      <a:latin typeface="Open Sans" panose="020B0606030504020204" pitchFamily="34" charset="0"/>
                      <a:ea typeface="Open Sans" panose="020B0606030504020204" pitchFamily="34" charset="0"/>
                      <a:cs typeface="Open Sans" panose="020B0606030504020204" pitchFamily="34" charset="0"/>
                    </a:rPr>
                    <a:t>for can't gathered waters had winged. Creepiest subdue which.</a:t>
                  </a:r>
                </a:p>
              </p:txBody>
            </p:sp>
            <p:sp>
              <p:nvSpPr>
                <p:cNvPr id="68" name="TextBox 67">
                  <a:extLst>
                    <a:ext uri="{FF2B5EF4-FFF2-40B4-BE49-F238E27FC236}">
                      <a16:creationId xmlns:a16="http://schemas.microsoft.com/office/drawing/2014/main" id="{792879D9-DBD7-43AC-9793-54A5A8BD633C}"/>
                    </a:ext>
                  </a:extLst>
                </p:cNvPr>
                <p:cNvSpPr txBox="1"/>
                <p:nvPr/>
              </p:nvSpPr>
              <p:spPr>
                <a:xfrm>
                  <a:off x="4848615" y="5404785"/>
                  <a:ext cx="1237470" cy="430887"/>
                </a:xfrm>
                <a:prstGeom prst="rect">
                  <a:avLst/>
                </a:prstGeom>
                <a:noFill/>
              </p:spPr>
              <p:txBody>
                <a:bodyPr wrap="square" rtlCol="0">
                  <a:spAutoFit/>
                </a:bodyPr>
                <a:lstStyle/>
                <a:p>
                  <a:pPr algn="ctr"/>
                  <a:r>
                    <a:rPr lang="en-US" sz="2200" spc="300" dirty="0">
                      <a:latin typeface="Open Sans" panose="020B0606030504020204" pitchFamily="34" charset="0"/>
                      <a:ea typeface="Open Sans" panose="020B0606030504020204" pitchFamily="34" charset="0"/>
                      <a:cs typeface="Open Sans" panose="020B0606030504020204" pitchFamily="34" charset="0"/>
                    </a:rPr>
                    <a:t>8.963</a:t>
                  </a:r>
                </a:p>
              </p:txBody>
            </p:sp>
          </p:grpSp>
        </p:grpSp>
      </p:grpSp>
    </p:spTree>
    <p:extLst>
      <p:ext uri="{BB962C8B-B14F-4D97-AF65-F5344CB8AC3E}">
        <p14:creationId xmlns:p14="http://schemas.microsoft.com/office/powerpoint/2010/main" val="175961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5D1D0CF7-4ACA-4CDE-8C50-3A288B4A08E3}"/>
              </a:ext>
            </a:extLst>
          </p:cNvPr>
          <p:cNvPicPr>
            <a:picLocks noGrp="1" noChangeAspect="1"/>
          </p:cNvPicPr>
          <p:nvPr>
            <p:ph type="pic" sz="quarter" idx="10"/>
          </p:nvPr>
        </p:nvPicPr>
        <p:blipFill>
          <a:blip r:embed="rId2"/>
          <a:srcRect t="7813" b="7813"/>
          <a:stretch>
            <a:fillRect/>
          </a:stretch>
        </p:blipFill>
        <p:spPr/>
      </p:pic>
      <p:sp>
        <p:nvSpPr>
          <p:cNvPr id="30" name="Rectangle 29">
            <a:extLst>
              <a:ext uri="{FF2B5EF4-FFF2-40B4-BE49-F238E27FC236}">
                <a16:creationId xmlns:a16="http://schemas.microsoft.com/office/drawing/2014/main" id="{144D751A-848B-40BF-BEE7-C4FAFFD47112}"/>
              </a:ext>
            </a:extLst>
          </p:cNvPr>
          <p:cNvSpPr/>
          <p:nvPr/>
        </p:nvSpPr>
        <p:spPr>
          <a:xfrm>
            <a:off x="0" y="1295400"/>
            <a:ext cx="12192000" cy="4267200"/>
          </a:xfrm>
          <a:prstGeom prst="rect">
            <a:avLst/>
          </a:prstGeom>
          <a:solidFill>
            <a:schemeClr val="tx1">
              <a:lumMod val="85000"/>
              <a:lumOff val="1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nvGrpSpPr>
          <p:cNvPr id="2" name="Group 1">
            <a:extLst>
              <a:ext uri="{FF2B5EF4-FFF2-40B4-BE49-F238E27FC236}">
                <a16:creationId xmlns:a16="http://schemas.microsoft.com/office/drawing/2014/main" id="{D41077CE-089B-4180-92F0-B795A7E83156}"/>
              </a:ext>
            </a:extLst>
          </p:cNvPr>
          <p:cNvGrpSpPr/>
          <p:nvPr/>
        </p:nvGrpSpPr>
        <p:grpSpPr>
          <a:xfrm>
            <a:off x="1084193" y="1703470"/>
            <a:ext cx="10023615" cy="3451060"/>
            <a:chOff x="1208173" y="2570480"/>
            <a:chExt cx="10023615" cy="3451060"/>
          </a:xfrm>
        </p:grpSpPr>
        <p:sp>
          <p:nvSpPr>
            <p:cNvPr id="31" name="TextBox 30">
              <a:extLst>
                <a:ext uri="{FF2B5EF4-FFF2-40B4-BE49-F238E27FC236}">
                  <a16:creationId xmlns:a16="http://schemas.microsoft.com/office/drawing/2014/main" id="{F9A3F394-DFE6-4020-9048-CF3AEB6D6C94}"/>
                </a:ext>
              </a:extLst>
            </p:cNvPr>
            <p:cNvSpPr txBox="1"/>
            <p:nvPr/>
          </p:nvSpPr>
          <p:spPr>
            <a:xfrm>
              <a:off x="1504212" y="3421976"/>
              <a:ext cx="1648564" cy="935769"/>
            </a:xfrm>
            <a:prstGeom prst="rect">
              <a:avLst/>
            </a:prstGeom>
            <a:noFill/>
          </p:spPr>
          <p:txBody>
            <a:bodyPr wrap="square" rtlCol="0">
              <a:spAutoFit/>
            </a:bodyPr>
            <a:lstStyle/>
            <a:p>
              <a:pPr>
                <a:lnSpc>
                  <a:spcPts val="3200"/>
                </a:lnSpc>
              </a:pPr>
              <a:r>
                <a:rPr lang="en-US" sz="2900" dirty="0">
                  <a:solidFill>
                    <a:schemeClr val="bg1">
                      <a:lumMod val="85000"/>
                    </a:schemeClr>
                  </a:solidFill>
                  <a:latin typeface="Montserrat Medium" panose="00000600000000000000" pitchFamily="50" charset="0"/>
                </a:rPr>
                <a:t>this</a:t>
              </a:r>
            </a:p>
            <a:p>
              <a:pPr>
                <a:lnSpc>
                  <a:spcPts val="3200"/>
                </a:lnSpc>
              </a:pPr>
              <a:r>
                <a:rPr lang="en-US" sz="2900" dirty="0">
                  <a:solidFill>
                    <a:schemeClr val="bg1">
                      <a:lumMod val="85000"/>
                    </a:schemeClr>
                  </a:solidFill>
                  <a:latin typeface="Montserrat Medium" panose="00000600000000000000" pitchFamily="50" charset="0"/>
                </a:rPr>
                <a:t>project</a:t>
              </a:r>
            </a:p>
          </p:txBody>
        </p:sp>
        <p:grpSp>
          <p:nvGrpSpPr>
            <p:cNvPr id="32" name="Group 31">
              <a:extLst>
                <a:ext uri="{FF2B5EF4-FFF2-40B4-BE49-F238E27FC236}">
                  <a16:creationId xmlns:a16="http://schemas.microsoft.com/office/drawing/2014/main" id="{2252124B-018E-4155-875A-500EEE10DBDD}"/>
                </a:ext>
              </a:extLst>
            </p:cNvPr>
            <p:cNvGrpSpPr/>
            <p:nvPr/>
          </p:nvGrpSpPr>
          <p:grpSpPr>
            <a:xfrm>
              <a:off x="1208173" y="5513709"/>
              <a:ext cx="1665798" cy="507831"/>
              <a:chOff x="1566862" y="4573959"/>
              <a:chExt cx="1665798" cy="507831"/>
            </a:xfrm>
          </p:grpSpPr>
          <p:sp>
            <p:nvSpPr>
              <p:cNvPr id="33" name="TextBox 32">
                <a:extLst>
                  <a:ext uri="{FF2B5EF4-FFF2-40B4-BE49-F238E27FC236}">
                    <a16:creationId xmlns:a16="http://schemas.microsoft.com/office/drawing/2014/main" id="{00D15C0B-C8D7-4A88-91A2-927F13332EDD}"/>
                  </a:ext>
                </a:extLst>
              </p:cNvPr>
              <p:cNvSpPr txBox="1"/>
              <p:nvPr/>
            </p:nvSpPr>
            <p:spPr>
              <a:xfrm>
                <a:off x="1566862" y="4573959"/>
                <a:ext cx="612457" cy="507831"/>
              </a:xfrm>
              <a:prstGeom prst="rect">
                <a:avLst/>
              </a:prstGeom>
              <a:noFill/>
            </p:spPr>
            <p:txBody>
              <a:bodyPr wrap="square" rtlCol="0">
                <a:spAutoFit/>
              </a:bodyPr>
              <a:lstStyle/>
              <a:p>
                <a:pPr lvl="1" algn="ctr"/>
                <a:r>
                  <a:rPr lang="en-US" sz="2700" dirty="0">
                    <a:solidFill>
                      <a:schemeClr val="bg1">
                        <a:lumMod val="65000"/>
                        <a:alpha val="78000"/>
                      </a:schemeClr>
                    </a:solidFill>
                    <a:latin typeface="Montserrat Thin" panose="00000300000000000000" pitchFamily="50" charset="0"/>
                  </a:rPr>
                  <a:t>1</a:t>
                </a:r>
              </a:p>
            </p:txBody>
          </p:sp>
          <p:sp>
            <p:nvSpPr>
              <p:cNvPr id="34" name="TextBox 33">
                <a:extLst>
                  <a:ext uri="{FF2B5EF4-FFF2-40B4-BE49-F238E27FC236}">
                    <a16:creationId xmlns:a16="http://schemas.microsoft.com/office/drawing/2014/main" id="{16E7FC82-0347-46A9-848B-71BA570ACBDC}"/>
                  </a:ext>
                </a:extLst>
              </p:cNvPr>
              <p:cNvSpPr txBox="1"/>
              <p:nvPr/>
            </p:nvSpPr>
            <p:spPr>
              <a:xfrm>
                <a:off x="1748788" y="4637525"/>
                <a:ext cx="1483872" cy="367088"/>
              </a:xfrm>
              <a:prstGeom prst="rect">
                <a:avLst/>
              </a:prstGeom>
              <a:noFill/>
            </p:spPr>
            <p:txBody>
              <a:bodyPr wrap="square" rtlCol="0">
                <a:spAutoFit/>
              </a:bodyPr>
              <a:lstStyle/>
              <a:p>
                <a:pPr lvl="1"/>
                <a:r>
                  <a:rPr lang="en-US" sz="900" dirty="0">
                    <a:solidFill>
                      <a:schemeClr val="bg1">
                        <a:lumMod val="65000"/>
                        <a:alpha val="78000"/>
                      </a:schemeClr>
                    </a:solidFill>
                    <a:latin typeface="Montserrat Thin" panose="00000300000000000000" pitchFamily="50" charset="0"/>
                  </a:rPr>
                  <a:t>_</a:t>
                </a:r>
                <a:r>
                  <a:rPr lang="en-US" sz="900" dirty="0" err="1">
                    <a:solidFill>
                      <a:schemeClr val="bg1">
                        <a:lumMod val="65000"/>
                        <a:alpha val="78000"/>
                      </a:schemeClr>
                    </a:solidFill>
                    <a:latin typeface="Montserrat Thin" panose="00000300000000000000" pitchFamily="50" charset="0"/>
                  </a:rPr>
                  <a:t>abouts</a:t>
                </a:r>
                <a:endParaRPr lang="en-US" sz="900" dirty="0">
                  <a:solidFill>
                    <a:schemeClr val="bg1">
                      <a:lumMod val="65000"/>
                      <a:alpha val="78000"/>
                    </a:schemeClr>
                  </a:solidFill>
                  <a:latin typeface="Montserrat Thin" panose="00000300000000000000" pitchFamily="50" charset="0"/>
                </a:endParaRPr>
              </a:p>
              <a:p>
                <a:pPr lvl="1">
                  <a:lnSpc>
                    <a:spcPts val="1080"/>
                  </a:lnSpc>
                </a:pPr>
                <a:r>
                  <a:rPr lang="en-US" sz="900" dirty="0">
                    <a:solidFill>
                      <a:schemeClr val="bg1">
                        <a:lumMod val="65000"/>
                        <a:alpha val="78000"/>
                      </a:schemeClr>
                    </a:solidFill>
                    <a:latin typeface="Montserrat Thin" panose="00000300000000000000" pitchFamily="50" charset="0"/>
                  </a:rPr>
                  <a:t>presentation</a:t>
                </a:r>
              </a:p>
            </p:txBody>
          </p:sp>
        </p:grpSp>
        <p:sp>
          <p:nvSpPr>
            <p:cNvPr id="35" name="Rectangle 34">
              <a:extLst>
                <a:ext uri="{FF2B5EF4-FFF2-40B4-BE49-F238E27FC236}">
                  <a16:creationId xmlns:a16="http://schemas.microsoft.com/office/drawing/2014/main" id="{797E13B2-015F-405A-B04F-321C3D4B18D2}"/>
                </a:ext>
              </a:extLst>
            </p:cNvPr>
            <p:cNvSpPr>
              <a:spLocks/>
            </p:cNvSpPr>
            <p:nvPr/>
          </p:nvSpPr>
          <p:spPr bwMode="auto">
            <a:xfrm>
              <a:off x="7550875" y="4771082"/>
              <a:ext cx="3680913" cy="1173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950" dirty="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when an unknown printer Lorem Ipsum has been the industry's standard dummy text ever since the 1500s, when an unknown printer took. Lorem Ipsum is simply dummy text of the printing and typesetting industry. </a:t>
              </a:r>
            </a:p>
          </p:txBody>
        </p:sp>
        <p:sp>
          <p:nvSpPr>
            <p:cNvPr id="36" name="TextBox 35">
              <a:extLst>
                <a:ext uri="{FF2B5EF4-FFF2-40B4-BE49-F238E27FC236}">
                  <a16:creationId xmlns:a16="http://schemas.microsoft.com/office/drawing/2014/main" id="{52B3CBE3-5077-473D-98FB-E86C229A0340}"/>
                </a:ext>
              </a:extLst>
            </p:cNvPr>
            <p:cNvSpPr txBox="1"/>
            <p:nvPr/>
          </p:nvSpPr>
          <p:spPr>
            <a:xfrm>
              <a:off x="6918260" y="2570480"/>
              <a:ext cx="2189597" cy="2200602"/>
            </a:xfrm>
            <a:prstGeom prst="rect">
              <a:avLst/>
            </a:prstGeom>
            <a:noFill/>
          </p:spPr>
          <p:txBody>
            <a:bodyPr wrap="square" rtlCol="0">
              <a:spAutoFit/>
            </a:bodyPr>
            <a:lstStyle/>
            <a:p>
              <a:pPr lvl="1"/>
              <a:r>
                <a:rPr lang="en-US" sz="13700" dirty="0">
                  <a:solidFill>
                    <a:schemeClr val="bg1">
                      <a:lumMod val="95000"/>
                      <a:alpha val="20000"/>
                    </a:schemeClr>
                  </a:solidFill>
                  <a:latin typeface="Bebas Neue Light" panose="00000500000000000000" pitchFamily="2" charset="0"/>
                </a:rPr>
                <a:t>03</a:t>
              </a:r>
            </a:p>
          </p:txBody>
        </p:sp>
      </p:grpSp>
    </p:spTree>
    <p:extLst>
      <p:ext uri="{BB962C8B-B14F-4D97-AF65-F5344CB8AC3E}">
        <p14:creationId xmlns:p14="http://schemas.microsoft.com/office/powerpoint/2010/main" val="36520954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Placeholder 38">
            <a:extLst>
              <a:ext uri="{FF2B5EF4-FFF2-40B4-BE49-F238E27FC236}">
                <a16:creationId xmlns:a16="http://schemas.microsoft.com/office/drawing/2014/main" id="{E4D9CCD9-3D8E-40EF-94DB-29A95100EF66}"/>
              </a:ext>
            </a:extLst>
          </p:cNvPr>
          <p:cNvPicPr>
            <a:picLocks noGrp="1" noChangeAspect="1"/>
          </p:cNvPicPr>
          <p:nvPr>
            <p:ph type="pic" sz="quarter" idx="17"/>
          </p:nvPr>
        </p:nvPicPr>
        <p:blipFill>
          <a:blip r:embed="rId2"/>
          <a:srcRect l="5689" r="5689"/>
          <a:stretch>
            <a:fillRect/>
          </a:stretch>
        </p:blipFill>
        <p:spPr/>
      </p:pic>
      <p:pic>
        <p:nvPicPr>
          <p:cNvPr id="43" name="Picture Placeholder 42">
            <a:extLst>
              <a:ext uri="{FF2B5EF4-FFF2-40B4-BE49-F238E27FC236}">
                <a16:creationId xmlns:a16="http://schemas.microsoft.com/office/drawing/2014/main" id="{1B45862A-FF62-4A6A-AD68-A051BDF00D88}"/>
              </a:ext>
            </a:extLst>
          </p:cNvPr>
          <p:cNvPicPr>
            <a:picLocks noGrp="1" noChangeAspect="1"/>
          </p:cNvPicPr>
          <p:nvPr>
            <p:ph type="pic" sz="quarter" idx="18"/>
          </p:nvPr>
        </p:nvPicPr>
        <p:blipFill rotWithShape="1">
          <a:blip r:embed="rId3"/>
          <a:srcRect l="78" t="8831" r="35186" b="26277"/>
          <a:stretch/>
        </p:blipFill>
        <p:spPr>
          <a:xfrm>
            <a:off x="5915025" y="3518871"/>
            <a:ext cx="2634996" cy="1981200"/>
          </a:xfrm>
        </p:spPr>
      </p:pic>
      <p:pic>
        <p:nvPicPr>
          <p:cNvPr id="37" name="Picture Placeholder 36">
            <a:extLst>
              <a:ext uri="{FF2B5EF4-FFF2-40B4-BE49-F238E27FC236}">
                <a16:creationId xmlns:a16="http://schemas.microsoft.com/office/drawing/2014/main" id="{4C24C33D-EC53-423F-B73D-DE24F0612F29}"/>
              </a:ext>
            </a:extLst>
          </p:cNvPr>
          <p:cNvPicPr>
            <a:picLocks noGrp="1" noChangeAspect="1"/>
          </p:cNvPicPr>
          <p:nvPr>
            <p:ph type="pic" sz="quarter" idx="19"/>
          </p:nvPr>
        </p:nvPicPr>
        <p:blipFill>
          <a:blip r:embed="rId4"/>
          <a:srcRect l="5689" r="5689"/>
          <a:stretch>
            <a:fillRect/>
          </a:stretch>
        </p:blipFill>
        <p:spPr/>
      </p:pic>
      <p:pic>
        <p:nvPicPr>
          <p:cNvPr id="41" name="Picture Placeholder 40">
            <a:extLst>
              <a:ext uri="{FF2B5EF4-FFF2-40B4-BE49-F238E27FC236}">
                <a16:creationId xmlns:a16="http://schemas.microsoft.com/office/drawing/2014/main" id="{EFFC934F-12BF-4F00-9EE3-A50BF22A96DB}"/>
              </a:ext>
            </a:extLst>
          </p:cNvPr>
          <p:cNvPicPr>
            <a:picLocks noGrp="1" noChangeAspect="1"/>
          </p:cNvPicPr>
          <p:nvPr>
            <p:ph type="pic" sz="quarter" idx="20"/>
          </p:nvPr>
        </p:nvPicPr>
        <p:blipFill>
          <a:blip r:embed="rId5"/>
          <a:srcRect l="5657" r="5657"/>
          <a:stretch>
            <a:fillRect/>
          </a:stretch>
        </p:blipFill>
        <p:spPr/>
      </p:pic>
      <p:grpSp>
        <p:nvGrpSpPr>
          <p:cNvPr id="20" name="Group 19">
            <a:extLst>
              <a:ext uri="{FF2B5EF4-FFF2-40B4-BE49-F238E27FC236}">
                <a16:creationId xmlns:a16="http://schemas.microsoft.com/office/drawing/2014/main" id="{05786DD8-57E2-4BE5-8D6D-1A3D05A12E61}"/>
              </a:ext>
            </a:extLst>
          </p:cNvPr>
          <p:cNvGrpSpPr/>
          <p:nvPr/>
        </p:nvGrpSpPr>
        <p:grpSpPr>
          <a:xfrm>
            <a:off x="794604" y="1134518"/>
            <a:ext cx="4090798" cy="4588964"/>
            <a:chOff x="393181" y="1270083"/>
            <a:chExt cx="4090798" cy="4588964"/>
          </a:xfrm>
        </p:grpSpPr>
        <p:sp>
          <p:nvSpPr>
            <p:cNvPr id="25" name="TextBox 24">
              <a:extLst>
                <a:ext uri="{FF2B5EF4-FFF2-40B4-BE49-F238E27FC236}">
                  <a16:creationId xmlns:a16="http://schemas.microsoft.com/office/drawing/2014/main" id="{F95E1F28-33A9-40C3-95C8-5A6D36B9615D}"/>
                </a:ext>
              </a:extLst>
            </p:cNvPr>
            <p:cNvSpPr txBox="1"/>
            <p:nvPr/>
          </p:nvSpPr>
          <p:spPr>
            <a:xfrm>
              <a:off x="393181" y="1270083"/>
              <a:ext cx="2342047" cy="507831"/>
            </a:xfrm>
            <a:prstGeom prst="rect">
              <a:avLst/>
            </a:prstGeom>
            <a:noFill/>
          </p:spPr>
          <p:txBody>
            <a:bodyPr wrap="square" rtlCol="0">
              <a:spAutoFit/>
            </a:bodyPr>
            <a:lstStyle/>
            <a:p>
              <a:r>
                <a:rPr lang="en-US" sz="2700"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_our service</a:t>
              </a:r>
            </a:p>
          </p:txBody>
        </p:sp>
        <p:grpSp>
          <p:nvGrpSpPr>
            <p:cNvPr id="17" name="Group 16">
              <a:extLst>
                <a:ext uri="{FF2B5EF4-FFF2-40B4-BE49-F238E27FC236}">
                  <a16:creationId xmlns:a16="http://schemas.microsoft.com/office/drawing/2014/main" id="{81FF8654-13A3-4437-99D5-18F391C782FD}"/>
                </a:ext>
              </a:extLst>
            </p:cNvPr>
            <p:cNvGrpSpPr/>
            <p:nvPr/>
          </p:nvGrpSpPr>
          <p:grpSpPr>
            <a:xfrm>
              <a:off x="393181" y="2284522"/>
              <a:ext cx="4090798" cy="3574525"/>
              <a:chOff x="2548382" y="2284522"/>
              <a:chExt cx="4090798" cy="3574525"/>
            </a:xfrm>
          </p:grpSpPr>
          <p:sp>
            <p:nvSpPr>
              <p:cNvPr id="26" name="Rectangle 25">
                <a:extLst>
                  <a:ext uri="{FF2B5EF4-FFF2-40B4-BE49-F238E27FC236}">
                    <a16:creationId xmlns:a16="http://schemas.microsoft.com/office/drawing/2014/main" id="{9910AC17-3DB7-4DC0-A153-807F315C27D0}"/>
                  </a:ext>
                </a:extLst>
              </p:cNvPr>
              <p:cNvSpPr>
                <a:spLocks/>
              </p:cNvSpPr>
              <p:nvPr/>
            </p:nvSpPr>
            <p:spPr bwMode="auto">
              <a:xfrm>
                <a:off x="3193942" y="4685766"/>
                <a:ext cx="3445238" cy="1173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900" dirty="0">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when an unknown printer Lorem Ipsum has been the industry's standard dummy text ever since the 1500s, when an unknown printer took. Lorem Ipsum is simply dummy text of the printing and typesetting industry. </a:t>
                </a:r>
              </a:p>
            </p:txBody>
          </p:sp>
          <p:sp>
            <p:nvSpPr>
              <p:cNvPr id="27" name="TextBox 26">
                <a:extLst>
                  <a:ext uri="{FF2B5EF4-FFF2-40B4-BE49-F238E27FC236}">
                    <a16:creationId xmlns:a16="http://schemas.microsoft.com/office/drawing/2014/main" id="{A66E3A11-53AC-4B12-947F-1DEBBC683BCC}"/>
                  </a:ext>
                </a:extLst>
              </p:cNvPr>
              <p:cNvSpPr txBox="1"/>
              <p:nvPr/>
            </p:nvSpPr>
            <p:spPr>
              <a:xfrm>
                <a:off x="2548382" y="2284522"/>
                <a:ext cx="2189597" cy="2200602"/>
              </a:xfrm>
              <a:prstGeom prst="rect">
                <a:avLst/>
              </a:prstGeom>
              <a:noFill/>
            </p:spPr>
            <p:txBody>
              <a:bodyPr wrap="square" rtlCol="0">
                <a:spAutoFit/>
              </a:bodyPr>
              <a:lstStyle/>
              <a:p>
                <a:pPr lvl="1"/>
                <a:r>
                  <a:rPr lang="en-US" sz="13700" dirty="0">
                    <a:solidFill>
                      <a:schemeClr val="bg1">
                        <a:lumMod val="85000"/>
                        <a:alpha val="78000"/>
                      </a:schemeClr>
                    </a:solidFill>
                    <a:latin typeface="Bebas Neue Light" panose="00000500000000000000" pitchFamily="2" charset="0"/>
                  </a:rPr>
                  <a:t>02</a:t>
                </a:r>
              </a:p>
            </p:txBody>
          </p:sp>
        </p:grpSp>
      </p:grpSp>
    </p:spTree>
    <p:extLst>
      <p:ext uri="{BB962C8B-B14F-4D97-AF65-F5344CB8AC3E}">
        <p14:creationId xmlns:p14="http://schemas.microsoft.com/office/powerpoint/2010/main" val="8509706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C1A7545-7DA1-46D8-8035-4A9FA6E19FD7}"/>
              </a:ext>
            </a:extLst>
          </p:cNvPr>
          <p:cNvSpPr/>
          <p:nvPr/>
        </p:nvSpPr>
        <p:spPr>
          <a:xfrm>
            <a:off x="457200" y="375047"/>
            <a:ext cx="11277600" cy="61079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9EF7D0F8-0D1F-4503-9C88-967E2B476534}"/>
              </a:ext>
            </a:extLst>
          </p:cNvPr>
          <p:cNvGrpSpPr/>
          <p:nvPr/>
        </p:nvGrpSpPr>
        <p:grpSpPr>
          <a:xfrm>
            <a:off x="2438400" y="1234130"/>
            <a:ext cx="7315200" cy="4389740"/>
            <a:chOff x="2438400" y="1492250"/>
            <a:chExt cx="7315200" cy="4389740"/>
          </a:xfrm>
        </p:grpSpPr>
        <p:sp>
          <p:nvSpPr>
            <p:cNvPr id="13" name="TextBox 12">
              <a:extLst>
                <a:ext uri="{FF2B5EF4-FFF2-40B4-BE49-F238E27FC236}">
                  <a16:creationId xmlns:a16="http://schemas.microsoft.com/office/drawing/2014/main" id="{6226208D-0421-43B3-8A36-3EAB7CF8F799}"/>
                </a:ext>
              </a:extLst>
            </p:cNvPr>
            <p:cNvSpPr txBox="1"/>
            <p:nvPr/>
          </p:nvSpPr>
          <p:spPr>
            <a:xfrm>
              <a:off x="2438400" y="1492250"/>
              <a:ext cx="7315200" cy="2985433"/>
            </a:xfrm>
            <a:prstGeom prst="rect">
              <a:avLst/>
            </a:prstGeom>
            <a:noFill/>
          </p:spPr>
          <p:txBody>
            <a:bodyPr wrap="square" rtlCol="0">
              <a:spAutoFit/>
            </a:bodyPr>
            <a:lstStyle/>
            <a:p>
              <a:pPr algn="ctr"/>
              <a:r>
                <a:rPr lang="en-US" sz="4700" dirty="0">
                  <a:solidFill>
                    <a:schemeClr val="bg1"/>
                  </a:solidFill>
                  <a:latin typeface="Open Sans" panose="020B0606030504020204" pitchFamily="34" charset="0"/>
                  <a:ea typeface="Open Sans" panose="020B0606030504020204" pitchFamily="34" charset="0"/>
                  <a:cs typeface="Open Sans" panose="020B0606030504020204" pitchFamily="34" charset="0"/>
                </a:rPr>
                <a:t>"It is better to</a:t>
              </a:r>
            </a:p>
            <a:p>
              <a:pPr algn="ctr"/>
              <a:r>
                <a:rPr lang="en-US" sz="4700" dirty="0">
                  <a:solidFill>
                    <a:schemeClr val="bg1"/>
                  </a:solidFill>
                  <a:latin typeface="Open Sans" panose="020B0606030504020204" pitchFamily="34" charset="0"/>
                  <a:ea typeface="Open Sans" panose="020B0606030504020204" pitchFamily="34" charset="0"/>
                  <a:cs typeface="Open Sans" panose="020B0606030504020204" pitchFamily="34" charset="0"/>
                </a:rPr>
                <a:t>Fail In originality than</a:t>
              </a:r>
            </a:p>
            <a:p>
              <a:pPr algn="ctr"/>
              <a:r>
                <a:rPr lang="en-US" sz="4700" dirty="0">
                  <a:solidFill>
                    <a:schemeClr val="bg1"/>
                  </a:solidFill>
                  <a:latin typeface="Open Sans" panose="020B0606030504020204" pitchFamily="34" charset="0"/>
                  <a:ea typeface="Open Sans" panose="020B0606030504020204" pitchFamily="34" charset="0"/>
                  <a:cs typeface="Open Sans" panose="020B0606030504020204" pitchFamily="34" charset="0"/>
                </a:rPr>
                <a:t>to succeed in it’s</a:t>
              </a:r>
            </a:p>
            <a:p>
              <a:pPr algn="ctr"/>
              <a:r>
                <a:rPr lang="en-US" sz="4700" dirty="0">
                  <a:solidFill>
                    <a:schemeClr val="bg1"/>
                  </a:solidFill>
                  <a:latin typeface="Open Sans" panose="020B0606030504020204" pitchFamily="34" charset="0"/>
                  <a:ea typeface="Open Sans" panose="020B0606030504020204" pitchFamily="34" charset="0"/>
                  <a:cs typeface="Open Sans" panose="020B0606030504020204" pitchFamily="34" charset="0"/>
                </a:rPr>
                <a:t>imitation."</a:t>
              </a:r>
            </a:p>
          </p:txBody>
        </p:sp>
        <p:sp>
          <p:nvSpPr>
            <p:cNvPr id="14" name="TextBox 13">
              <a:extLst>
                <a:ext uri="{FF2B5EF4-FFF2-40B4-BE49-F238E27FC236}">
                  <a16:creationId xmlns:a16="http://schemas.microsoft.com/office/drawing/2014/main" id="{9301A412-E427-40A1-A927-CAF3EC164BCC}"/>
                </a:ext>
              </a:extLst>
            </p:cNvPr>
            <p:cNvSpPr txBox="1"/>
            <p:nvPr/>
          </p:nvSpPr>
          <p:spPr>
            <a:xfrm>
              <a:off x="4488180" y="5327992"/>
              <a:ext cx="3215640" cy="553998"/>
            </a:xfrm>
            <a:prstGeom prst="rect">
              <a:avLst/>
            </a:prstGeom>
            <a:noFill/>
          </p:spPr>
          <p:txBody>
            <a:bodyPr wrap="square" rtlCol="0">
              <a:spAutoFit/>
            </a:bodyPr>
            <a:lstStyle/>
            <a:p>
              <a:pPr algn="ctr"/>
              <a:r>
                <a:rPr lang="en-US" sz="1500" spc="500" dirty="0">
                  <a:solidFill>
                    <a:schemeClr val="bg1"/>
                  </a:solidFill>
                  <a:latin typeface="Open Sans" panose="020B0606030504020204" pitchFamily="34" charset="0"/>
                  <a:ea typeface="Open Sans" panose="020B0606030504020204" pitchFamily="34" charset="0"/>
                  <a:cs typeface="Open Sans" panose="020B0606030504020204" pitchFamily="34" charset="0"/>
                </a:rPr>
                <a:t>Freepiker. Dream lab</a:t>
              </a:r>
            </a:p>
          </p:txBody>
        </p:sp>
        <p:cxnSp>
          <p:nvCxnSpPr>
            <p:cNvPr id="15" name="Straight Connector 14">
              <a:extLst>
                <a:ext uri="{FF2B5EF4-FFF2-40B4-BE49-F238E27FC236}">
                  <a16:creationId xmlns:a16="http://schemas.microsoft.com/office/drawing/2014/main" id="{566ED2FC-496C-464B-AB0F-6837BBEF6E6A}"/>
                </a:ext>
              </a:extLst>
            </p:cNvPr>
            <p:cNvCxnSpPr/>
            <p:nvPr/>
          </p:nvCxnSpPr>
          <p:spPr>
            <a:xfrm>
              <a:off x="5981500" y="5204802"/>
              <a:ext cx="22900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58229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B8EE4AED-BB17-4935-B626-C287B989D071}"/>
              </a:ext>
            </a:extLst>
          </p:cNvPr>
          <p:cNvSpPr txBox="1"/>
          <p:nvPr/>
        </p:nvSpPr>
        <p:spPr>
          <a:xfrm>
            <a:off x="2047068" y="4717437"/>
            <a:ext cx="2054077" cy="553998"/>
          </a:xfrm>
          <a:prstGeom prst="rect">
            <a:avLst/>
          </a:prstGeom>
          <a:noFill/>
        </p:spPr>
        <p:txBody>
          <a:bodyPr wrap="square" rtlCol="0">
            <a:spAutoFit/>
          </a:bodyPr>
          <a:lstStyle/>
          <a:p>
            <a:pPr algn="ctr">
              <a:lnSpc>
                <a:spcPts val="18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Vice President</a:t>
            </a:r>
          </a:p>
          <a:p>
            <a:pPr algn="ctr">
              <a:lnSpc>
                <a:spcPts val="1800"/>
              </a:lnSpc>
            </a:pPr>
            <a:r>
              <a:rPr lang="en-US"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Dr. Jacky Chan</a:t>
            </a:r>
          </a:p>
        </p:txBody>
      </p:sp>
      <p:sp>
        <p:nvSpPr>
          <p:cNvPr id="20" name="TextBox 19">
            <a:extLst>
              <a:ext uri="{FF2B5EF4-FFF2-40B4-BE49-F238E27FC236}">
                <a16:creationId xmlns:a16="http://schemas.microsoft.com/office/drawing/2014/main" id="{D446D8CF-6851-4BFA-B7C6-D436AC7E0CAD}"/>
              </a:ext>
            </a:extLst>
          </p:cNvPr>
          <p:cNvSpPr txBox="1"/>
          <p:nvPr/>
        </p:nvSpPr>
        <p:spPr>
          <a:xfrm>
            <a:off x="1884748" y="5271435"/>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standard my ever since the 1500s</a:t>
            </a:r>
          </a:p>
        </p:txBody>
      </p:sp>
      <p:sp>
        <p:nvSpPr>
          <p:cNvPr id="21" name="TextBox 20">
            <a:extLst>
              <a:ext uri="{FF2B5EF4-FFF2-40B4-BE49-F238E27FC236}">
                <a16:creationId xmlns:a16="http://schemas.microsoft.com/office/drawing/2014/main" id="{451CDD07-0827-43D1-9192-3043B87AD124}"/>
              </a:ext>
            </a:extLst>
          </p:cNvPr>
          <p:cNvSpPr txBox="1"/>
          <p:nvPr/>
        </p:nvSpPr>
        <p:spPr>
          <a:xfrm>
            <a:off x="5071574" y="4717437"/>
            <a:ext cx="2054077" cy="553998"/>
          </a:xfrm>
          <a:prstGeom prst="rect">
            <a:avLst/>
          </a:prstGeom>
          <a:noFill/>
        </p:spPr>
        <p:txBody>
          <a:bodyPr wrap="square" rtlCol="0">
            <a:spAutoFit/>
          </a:bodyPr>
          <a:lstStyle/>
          <a:p>
            <a:pPr algn="ctr">
              <a:lnSpc>
                <a:spcPts val="18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CEO</a:t>
            </a:r>
          </a:p>
          <a:p>
            <a:pPr algn="ctr">
              <a:lnSpc>
                <a:spcPts val="1800"/>
              </a:lnSpc>
            </a:pPr>
            <a:r>
              <a:rPr lang="en-US" sz="16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Chamely</a:t>
            </a:r>
            <a:r>
              <a:rPr lang="en-US"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6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Sikon</a:t>
            </a:r>
            <a:endParaRPr lang="en-US"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TextBox 21">
            <a:extLst>
              <a:ext uri="{FF2B5EF4-FFF2-40B4-BE49-F238E27FC236}">
                <a16:creationId xmlns:a16="http://schemas.microsoft.com/office/drawing/2014/main" id="{E58283D6-C71B-46BA-A685-E69A286A2CE6}"/>
              </a:ext>
            </a:extLst>
          </p:cNvPr>
          <p:cNvSpPr txBox="1"/>
          <p:nvPr/>
        </p:nvSpPr>
        <p:spPr>
          <a:xfrm>
            <a:off x="4912338" y="5271435"/>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standard my ever since the 1500s</a:t>
            </a:r>
          </a:p>
        </p:txBody>
      </p:sp>
      <p:sp>
        <p:nvSpPr>
          <p:cNvPr id="23" name="TextBox 22">
            <a:extLst>
              <a:ext uri="{FF2B5EF4-FFF2-40B4-BE49-F238E27FC236}">
                <a16:creationId xmlns:a16="http://schemas.microsoft.com/office/drawing/2014/main" id="{9A5BCF42-4CAB-42AE-9DAB-D16865694FB2}"/>
              </a:ext>
            </a:extLst>
          </p:cNvPr>
          <p:cNvSpPr txBox="1"/>
          <p:nvPr/>
        </p:nvSpPr>
        <p:spPr>
          <a:xfrm>
            <a:off x="8157288" y="4717437"/>
            <a:ext cx="2054077" cy="553998"/>
          </a:xfrm>
          <a:prstGeom prst="rect">
            <a:avLst/>
          </a:prstGeom>
          <a:noFill/>
        </p:spPr>
        <p:txBody>
          <a:bodyPr wrap="square" rtlCol="0">
            <a:spAutoFit/>
          </a:bodyPr>
          <a:lstStyle/>
          <a:p>
            <a:pPr algn="ctr">
              <a:lnSpc>
                <a:spcPts val="1800"/>
              </a:lnSpc>
            </a:pPr>
            <a:r>
              <a:rPr lang="en-US" sz="11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Exctv</a:t>
            </a: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Director</a:t>
            </a:r>
          </a:p>
          <a:p>
            <a:pPr algn="ctr">
              <a:lnSpc>
                <a:spcPts val="1800"/>
              </a:lnSpc>
            </a:pPr>
            <a:r>
              <a:rPr lang="en-US"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John </a:t>
            </a:r>
            <a:r>
              <a:rPr lang="en-US" sz="16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Dowan</a:t>
            </a:r>
            <a:endParaRPr lang="en-US"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TextBox 23">
            <a:extLst>
              <a:ext uri="{FF2B5EF4-FFF2-40B4-BE49-F238E27FC236}">
                <a16:creationId xmlns:a16="http://schemas.microsoft.com/office/drawing/2014/main" id="{371A177F-4642-4440-9B6D-DD61738E80FB}"/>
              </a:ext>
            </a:extLst>
          </p:cNvPr>
          <p:cNvSpPr txBox="1"/>
          <p:nvPr/>
        </p:nvSpPr>
        <p:spPr>
          <a:xfrm>
            <a:off x="7994968" y="5271435"/>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standard my ever since the 1500s</a:t>
            </a:r>
          </a:p>
        </p:txBody>
      </p:sp>
      <p:sp>
        <p:nvSpPr>
          <p:cNvPr id="25" name="TextBox 24">
            <a:extLst>
              <a:ext uri="{FF2B5EF4-FFF2-40B4-BE49-F238E27FC236}">
                <a16:creationId xmlns:a16="http://schemas.microsoft.com/office/drawing/2014/main" id="{6B1608E5-8EE2-4BEB-A4C3-9D1EEA776264}"/>
              </a:ext>
            </a:extLst>
          </p:cNvPr>
          <p:cNvSpPr txBox="1"/>
          <p:nvPr/>
        </p:nvSpPr>
        <p:spPr>
          <a:xfrm>
            <a:off x="3187700" y="531490"/>
            <a:ext cx="5816600" cy="923330"/>
          </a:xfrm>
          <a:prstGeom prst="rect">
            <a:avLst/>
          </a:prstGeom>
          <a:noFill/>
        </p:spPr>
        <p:txBody>
          <a:bodyPr wrap="square" rtlCol="0">
            <a:spAutoFit/>
          </a:bodyPr>
          <a:lstStyle/>
          <a:p>
            <a:pPr algn="ctr"/>
            <a:r>
              <a:rPr lang="en-US" sz="2700" dirty="0">
                <a:latin typeface="Open Sans" panose="020B0606030504020204" pitchFamily="34" charset="0"/>
                <a:ea typeface="Open Sans" panose="020B0606030504020204" pitchFamily="34" charset="0"/>
                <a:cs typeface="Open Sans" panose="020B0606030504020204" pitchFamily="34" charset="0"/>
              </a:rPr>
              <a:t>taking an image, freezing a</a:t>
            </a:r>
          </a:p>
          <a:p>
            <a:pPr algn="ctr"/>
            <a:r>
              <a:rPr lang="en-US" sz="2700" dirty="0">
                <a:latin typeface="Open Sans" panose="020B0606030504020204" pitchFamily="34" charset="0"/>
                <a:ea typeface="Open Sans" panose="020B0606030504020204" pitchFamily="34" charset="0"/>
                <a:cs typeface="Open Sans" panose="020B0606030504020204" pitchFamily="34" charset="0"/>
              </a:rPr>
              <a:t>reality truly is.</a:t>
            </a:r>
          </a:p>
        </p:txBody>
      </p:sp>
      <p:pic>
        <p:nvPicPr>
          <p:cNvPr id="38" name="Picture Placeholder 37">
            <a:extLst>
              <a:ext uri="{FF2B5EF4-FFF2-40B4-BE49-F238E27FC236}">
                <a16:creationId xmlns:a16="http://schemas.microsoft.com/office/drawing/2014/main" id="{E13B75D2-A860-4A88-8575-569336EAFBEB}"/>
              </a:ext>
            </a:extLst>
          </p:cNvPr>
          <p:cNvPicPr>
            <a:picLocks noGrp="1" noChangeAspect="1"/>
          </p:cNvPicPr>
          <p:nvPr>
            <p:ph type="pic" sz="quarter" idx="11"/>
          </p:nvPr>
        </p:nvPicPr>
        <p:blipFill>
          <a:blip r:embed="rId2"/>
          <a:srcRect t="3571" b="3571"/>
          <a:stretch>
            <a:fillRect/>
          </a:stretch>
        </p:blipFill>
        <p:spPr/>
      </p:pic>
      <p:pic>
        <p:nvPicPr>
          <p:cNvPr id="40" name="Picture Placeholder 39">
            <a:extLst>
              <a:ext uri="{FF2B5EF4-FFF2-40B4-BE49-F238E27FC236}">
                <a16:creationId xmlns:a16="http://schemas.microsoft.com/office/drawing/2014/main" id="{7A9B2B2D-188C-4566-851D-4B1A835A21B5}"/>
              </a:ext>
            </a:extLst>
          </p:cNvPr>
          <p:cNvPicPr>
            <a:picLocks noGrp="1" noChangeAspect="1"/>
          </p:cNvPicPr>
          <p:nvPr>
            <p:ph type="pic" sz="quarter" idx="14"/>
          </p:nvPr>
        </p:nvPicPr>
        <p:blipFill>
          <a:blip r:embed="rId3"/>
          <a:srcRect/>
          <a:stretch>
            <a:fillRect/>
          </a:stretch>
        </p:blipFill>
        <p:spPr/>
      </p:pic>
      <p:pic>
        <p:nvPicPr>
          <p:cNvPr id="42" name="Picture Placeholder 41">
            <a:extLst>
              <a:ext uri="{FF2B5EF4-FFF2-40B4-BE49-F238E27FC236}">
                <a16:creationId xmlns:a16="http://schemas.microsoft.com/office/drawing/2014/main" id="{B34210C3-A571-4709-9BE2-E9F02A553237}"/>
              </a:ext>
            </a:extLst>
          </p:cNvPr>
          <p:cNvPicPr>
            <a:picLocks noGrp="1" noChangeAspect="1"/>
          </p:cNvPicPr>
          <p:nvPr>
            <p:ph type="pic" sz="quarter" idx="15"/>
          </p:nvPr>
        </p:nvPicPr>
        <p:blipFill>
          <a:blip r:embed="rId4"/>
          <a:srcRect/>
          <a:stretch>
            <a:fillRect/>
          </a:stretch>
        </p:blipFill>
        <p:spPr/>
      </p:pic>
    </p:spTree>
    <p:extLst>
      <p:ext uri="{BB962C8B-B14F-4D97-AF65-F5344CB8AC3E}">
        <p14:creationId xmlns:p14="http://schemas.microsoft.com/office/powerpoint/2010/main" val="11457250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6B1608E5-8EE2-4BEB-A4C3-9D1EEA776264}"/>
              </a:ext>
            </a:extLst>
          </p:cNvPr>
          <p:cNvSpPr txBox="1"/>
          <p:nvPr/>
        </p:nvSpPr>
        <p:spPr>
          <a:xfrm>
            <a:off x="3187700" y="531490"/>
            <a:ext cx="5816600" cy="923330"/>
          </a:xfrm>
          <a:prstGeom prst="rect">
            <a:avLst/>
          </a:prstGeom>
          <a:noFill/>
        </p:spPr>
        <p:txBody>
          <a:bodyPr wrap="square" rtlCol="0">
            <a:spAutoFit/>
          </a:bodyPr>
          <a:lstStyle/>
          <a:p>
            <a:pPr algn="ctr"/>
            <a:r>
              <a:rPr lang="en-US" sz="2700" dirty="0">
                <a:latin typeface="Open Sans" panose="020B0606030504020204" pitchFamily="34" charset="0"/>
                <a:ea typeface="Open Sans" panose="020B0606030504020204" pitchFamily="34" charset="0"/>
                <a:cs typeface="Open Sans" panose="020B0606030504020204" pitchFamily="34" charset="0"/>
              </a:rPr>
              <a:t>taking an image, freezing a</a:t>
            </a:r>
          </a:p>
          <a:p>
            <a:pPr algn="ctr"/>
            <a:r>
              <a:rPr lang="en-US" sz="2700" dirty="0">
                <a:latin typeface="Open Sans" panose="020B0606030504020204" pitchFamily="34" charset="0"/>
                <a:ea typeface="Open Sans" panose="020B0606030504020204" pitchFamily="34" charset="0"/>
                <a:cs typeface="Open Sans" panose="020B0606030504020204" pitchFamily="34" charset="0"/>
              </a:rPr>
              <a:t>reality truly is.</a:t>
            </a:r>
          </a:p>
        </p:txBody>
      </p:sp>
      <p:pic>
        <p:nvPicPr>
          <p:cNvPr id="39" name="Picture Placeholder 38">
            <a:extLst>
              <a:ext uri="{FF2B5EF4-FFF2-40B4-BE49-F238E27FC236}">
                <a16:creationId xmlns:a16="http://schemas.microsoft.com/office/drawing/2014/main" id="{132E7791-9FC4-4655-83EC-381D61360437}"/>
              </a:ext>
            </a:extLst>
          </p:cNvPr>
          <p:cNvPicPr>
            <a:picLocks noGrp="1" noChangeAspect="1"/>
          </p:cNvPicPr>
          <p:nvPr>
            <p:ph type="pic" sz="quarter" idx="11"/>
          </p:nvPr>
        </p:nvPicPr>
        <p:blipFill>
          <a:blip r:embed="rId2"/>
          <a:srcRect/>
          <a:stretch>
            <a:fillRect/>
          </a:stretch>
        </p:blipFill>
        <p:spPr/>
      </p:pic>
      <p:pic>
        <p:nvPicPr>
          <p:cNvPr id="41" name="Picture Placeholder 40">
            <a:extLst>
              <a:ext uri="{FF2B5EF4-FFF2-40B4-BE49-F238E27FC236}">
                <a16:creationId xmlns:a16="http://schemas.microsoft.com/office/drawing/2014/main" id="{257248B8-F754-44F4-BBBA-A863AC24D2E7}"/>
              </a:ext>
            </a:extLst>
          </p:cNvPr>
          <p:cNvPicPr>
            <a:picLocks noGrp="1" noChangeAspect="1"/>
          </p:cNvPicPr>
          <p:nvPr>
            <p:ph type="pic" sz="quarter" idx="13"/>
          </p:nvPr>
        </p:nvPicPr>
        <p:blipFill>
          <a:blip r:embed="rId3"/>
          <a:srcRect/>
          <a:stretch>
            <a:fillRect/>
          </a:stretch>
        </p:blipFill>
        <p:spPr/>
      </p:pic>
      <p:pic>
        <p:nvPicPr>
          <p:cNvPr id="43" name="Picture Placeholder 42">
            <a:extLst>
              <a:ext uri="{FF2B5EF4-FFF2-40B4-BE49-F238E27FC236}">
                <a16:creationId xmlns:a16="http://schemas.microsoft.com/office/drawing/2014/main" id="{EF9147D9-651C-4B8F-B0FC-113A22EB192E}"/>
              </a:ext>
            </a:extLst>
          </p:cNvPr>
          <p:cNvPicPr>
            <a:picLocks noGrp="1" noChangeAspect="1"/>
          </p:cNvPicPr>
          <p:nvPr>
            <p:ph type="pic" sz="quarter" idx="14"/>
          </p:nvPr>
        </p:nvPicPr>
        <p:blipFill>
          <a:blip r:embed="rId4"/>
          <a:srcRect/>
          <a:stretch>
            <a:fillRect/>
          </a:stretch>
        </p:blipFill>
        <p:spPr/>
      </p:pic>
      <p:pic>
        <p:nvPicPr>
          <p:cNvPr id="49" name="Picture Placeholder 48">
            <a:extLst>
              <a:ext uri="{FF2B5EF4-FFF2-40B4-BE49-F238E27FC236}">
                <a16:creationId xmlns:a16="http://schemas.microsoft.com/office/drawing/2014/main" id="{A20CEC7A-F3E9-48E2-B6D6-ED1A656E40D5}"/>
              </a:ext>
            </a:extLst>
          </p:cNvPr>
          <p:cNvPicPr>
            <a:picLocks noGrp="1" noChangeAspect="1"/>
          </p:cNvPicPr>
          <p:nvPr>
            <p:ph type="pic" sz="quarter" idx="15"/>
          </p:nvPr>
        </p:nvPicPr>
        <p:blipFill>
          <a:blip r:embed="rId5"/>
          <a:srcRect/>
          <a:stretch>
            <a:fillRect/>
          </a:stretch>
        </p:blipFill>
        <p:spPr/>
      </p:pic>
      <p:grpSp>
        <p:nvGrpSpPr>
          <p:cNvPr id="9" name="Group 8">
            <a:extLst>
              <a:ext uri="{FF2B5EF4-FFF2-40B4-BE49-F238E27FC236}">
                <a16:creationId xmlns:a16="http://schemas.microsoft.com/office/drawing/2014/main" id="{A354E061-B832-477E-8118-31EDB39EE5A4}"/>
              </a:ext>
            </a:extLst>
          </p:cNvPr>
          <p:cNvGrpSpPr/>
          <p:nvPr/>
        </p:nvGrpSpPr>
        <p:grpSpPr>
          <a:xfrm>
            <a:off x="695390" y="4693479"/>
            <a:ext cx="2378716" cy="1184940"/>
            <a:chOff x="1884748" y="4717437"/>
            <a:chExt cx="2378716" cy="1184940"/>
          </a:xfrm>
        </p:grpSpPr>
        <p:sp>
          <p:nvSpPr>
            <p:cNvPr id="19" name="TextBox 18">
              <a:extLst>
                <a:ext uri="{FF2B5EF4-FFF2-40B4-BE49-F238E27FC236}">
                  <a16:creationId xmlns:a16="http://schemas.microsoft.com/office/drawing/2014/main" id="{B8EE4AED-BB17-4935-B626-C287B989D071}"/>
                </a:ext>
              </a:extLst>
            </p:cNvPr>
            <p:cNvSpPr txBox="1"/>
            <p:nvPr/>
          </p:nvSpPr>
          <p:spPr>
            <a:xfrm>
              <a:off x="2047068" y="4717437"/>
              <a:ext cx="2054077" cy="553998"/>
            </a:xfrm>
            <a:prstGeom prst="rect">
              <a:avLst/>
            </a:prstGeom>
            <a:noFill/>
          </p:spPr>
          <p:txBody>
            <a:bodyPr wrap="square" rtlCol="0">
              <a:spAutoFit/>
            </a:bodyPr>
            <a:lstStyle/>
            <a:p>
              <a:pPr algn="ctr">
                <a:lnSpc>
                  <a:spcPts val="18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Vice President</a:t>
              </a:r>
            </a:p>
            <a:p>
              <a:pPr algn="ctr">
                <a:lnSpc>
                  <a:spcPts val="1800"/>
                </a:lnSpc>
              </a:pPr>
              <a:r>
                <a:rPr lang="en-US"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Dr. Jacky Chan</a:t>
              </a:r>
            </a:p>
          </p:txBody>
        </p:sp>
        <p:sp>
          <p:nvSpPr>
            <p:cNvPr id="20" name="TextBox 19">
              <a:extLst>
                <a:ext uri="{FF2B5EF4-FFF2-40B4-BE49-F238E27FC236}">
                  <a16:creationId xmlns:a16="http://schemas.microsoft.com/office/drawing/2014/main" id="{D446D8CF-6851-4BFA-B7C6-D436AC7E0CAD}"/>
                </a:ext>
              </a:extLst>
            </p:cNvPr>
            <p:cNvSpPr txBox="1"/>
            <p:nvPr/>
          </p:nvSpPr>
          <p:spPr>
            <a:xfrm>
              <a:off x="1884748" y="5271435"/>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standard my ever since the 1500s</a:t>
              </a:r>
            </a:p>
          </p:txBody>
        </p:sp>
      </p:grpSp>
      <p:grpSp>
        <p:nvGrpSpPr>
          <p:cNvPr id="8" name="Group 7">
            <a:extLst>
              <a:ext uri="{FF2B5EF4-FFF2-40B4-BE49-F238E27FC236}">
                <a16:creationId xmlns:a16="http://schemas.microsoft.com/office/drawing/2014/main" id="{E9EE74E1-2770-4C29-80D3-FF3D2968DFB1}"/>
              </a:ext>
            </a:extLst>
          </p:cNvPr>
          <p:cNvGrpSpPr/>
          <p:nvPr/>
        </p:nvGrpSpPr>
        <p:grpSpPr>
          <a:xfrm>
            <a:off x="3502891" y="4693479"/>
            <a:ext cx="2378716" cy="1184940"/>
            <a:chOff x="4912338" y="4717437"/>
            <a:chExt cx="2378716" cy="1184940"/>
          </a:xfrm>
        </p:grpSpPr>
        <p:sp>
          <p:nvSpPr>
            <p:cNvPr id="21" name="TextBox 20">
              <a:extLst>
                <a:ext uri="{FF2B5EF4-FFF2-40B4-BE49-F238E27FC236}">
                  <a16:creationId xmlns:a16="http://schemas.microsoft.com/office/drawing/2014/main" id="{451CDD07-0827-43D1-9192-3043B87AD124}"/>
                </a:ext>
              </a:extLst>
            </p:cNvPr>
            <p:cNvSpPr txBox="1"/>
            <p:nvPr/>
          </p:nvSpPr>
          <p:spPr>
            <a:xfrm>
              <a:off x="5071574" y="4717437"/>
              <a:ext cx="2054077" cy="553998"/>
            </a:xfrm>
            <a:prstGeom prst="rect">
              <a:avLst/>
            </a:prstGeom>
            <a:noFill/>
          </p:spPr>
          <p:txBody>
            <a:bodyPr wrap="square" rtlCol="0">
              <a:spAutoFit/>
            </a:bodyPr>
            <a:lstStyle/>
            <a:p>
              <a:pPr algn="ctr">
                <a:lnSpc>
                  <a:spcPts val="18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CEO</a:t>
              </a:r>
            </a:p>
            <a:p>
              <a:pPr algn="ctr">
                <a:lnSpc>
                  <a:spcPts val="1800"/>
                </a:lnSpc>
              </a:pPr>
              <a:r>
                <a:rPr lang="en-US" sz="16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Chamely</a:t>
              </a:r>
              <a:r>
                <a:rPr lang="en-US"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6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Sikon</a:t>
              </a:r>
              <a:endParaRPr lang="en-US"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TextBox 21">
              <a:extLst>
                <a:ext uri="{FF2B5EF4-FFF2-40B4-BE49-F238E27FC236}">
                  <a16:creationId xmlns:a16="http://schemas.microsoft.com/office/drawing/2014/main" id="{E58283D6-C71B-46BA-A685-E69A286A2CE6}"/>
                </a:ext>
              </a:extLst>
            </p:cNvPr>
            <p:cNvSpPr txBox="1"/>
            <p:nvPr/>
          </p:nvSpPr>
          <p:spPr>
            <a:xfrm>
              <a:off x="4912338" y="5271435"/>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standard my ever since the 1500s</a:t>
              </a:r>
            </a:p>
          </p:txBody>
        </p:sp>
      </p:grpSp>
      <p:grpSp>
        <p:nvGrpSpPr>
          <p:cNvPr id="10" name="Group 9">
            <a:extLst>
              <a:ext uri="{FF2B5EF4-FFF2-40B4-BE49-F238E27FC236}">
                <a16:creationId xmlns:a16="http://schemas.microsoft.com/office/drawing/2014/main" id="{1695EAD1-271F-4E33-9910-54301DFFE9C9}"/>
              </a:ext>
            </a:extLst>
          </p:cNvPr>
          <p:cNvGrpSpPr/>
          <p:nvPr/>
        </p:nvGrpSpPr>
        <p:grpSpPr>
          <a:xfrm>
            <a:off x="6310392" y="4693479"/>
            <a:ext cx="2378716" cy="1184940"/>
            <a:chOff x="7994968" y="4717437"/>
            <a:chExt cx="2378716" cy="1184940"/>
          </a:xfrm>
        </p:grpSpPr>
        <p:sp>
          <p:nvSpPr>
            <p:cNvPr id="23" name="TextBox 22">
              <a:extLst>
                <a:ext uri="{FF2B5EF4-FFF2-40B4-BE49-F238E27FC236}">
                  <a16:creationId xmlns:a16="http://schemas.microsoft.com/office/drawing/2014/main" id="{9A5BCF42-4CAB-42AE-9DAB-D16865694FB2}"/>
                </a:ext>
              </a:extLst>
            </p:cNvPr>
            <p:cNvSpPr txBox="1"/>
            <p:nvPr/>
          </p:nvSpPr>
          <p:spPr>
            <a:xfrm>
              <a:off x="8157288" y="4717437"/>
              <a:ext cx="2054077" cy="553998"/>
            </a:xfrm>
            <a:prstGeom prst="rect">
              <a:avLst/>
            </a:prstGeom>
            <a:noFill/>
          </p:spPr>
          <p:txBody>
            <a:bodyPr wrap="square" rtlCol="0">
              <a:spAutoFit/>
            </a:bodyPr>
            <a:lstStyle/>
            <a:p>
              <a:pPr algn="ctr">
                <a:lnSpc>
                  <a:spcPts val="1800"/>
                </a:lnSpc>
              </a:pPr>
              <a:r>
                <a:rPr lang="en-US" sz="11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Exctv</a:t>
              </a: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Director</a:t>
              </a:r>
            </a:p>
            <a:p>
              <a:pPr algn="ctr">
                <a:lnSpc>
                  <a:spcPts val="1800"/>
                </a:lnSpc>
              </a:pPr>
              <a:r>
                <a:rPr lang="en-US"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John </a:t>
              </a:r>
              <a:r>
                <a:rPr lang="en-US" sz="16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Dowan</a:t>
              </a:r>
              <a:endParaRPr lang="en-US"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TextBox 23">
              <a:extLst>
                <a:ext uri="{FF2B5EF4-FFF2-40B4-BE49-F238E27FC236}">
                  <a16:creationId xmlns:a16="http://schemas.microsoft.com/office/drawing/2014/main" id="{371A177F-4642-4440-9B6D-DD61738E80FB}"/>
                </a:ext>
              </a:extLst>
            </p:cNvPr>
            <p:cNvSpPr txBox="1"/>
            <p:nvPr/>
          </p:nvSpPr>
          <p:spPr>
            <a:xfrm>
              <a:off x="7994968" y="5271435"/>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standard my ever since the 1500s</a:t>
              </a:r>
            </a:p>
          </p:txBody>
        </p:sp>
      </p:grpSp>
      <p:grpSp>
        <p:nvGrpSpPr>
          <p:cNvPr id="26" name="Group 25">
            <a:extLst>
              <a:ext uri="{FF2B5EF4-FFF2-40B4-BE49-F238E27FC236}">
                <a16:creationId xmlns:a16="http://schemas.microsoft.com/office/drawing/2014/main" id="{0966C584-CF47-4069-9A47-4D937E396E6C}"/>
              </a:ext>
            </a:extLst>
          </p:cNvPr>
          <p:cNvGrpSpPr/>
          <p:nvPr/>
        </p:nvGrpSpPr>
        <p:grpSpPr>
          <a:xfrm>
            <a:off x="9117894" y="4693479"/>
            <a:ext cx="2378716" cy="1184940"/>
            <a:chOff x="4912338" y="4717437"/>
            <a:chExt cx="2378716" cy="1184940"/>
          </a:xfrm>
        </p:grpSpPr>
        <p:sp>
          <p:nvSpPr>
            <p:cNvPr id="27" name="TextBox 26">
              <a:extLst>
                <a:ext uri="{FF2B5EF4-FFF2-40B4-BE49-F238E27FC236}">
                  <a16:creationId xmlns:a16="http://schemas.microsoft.com/office/drawing/2014/main" id="{0473A775-1B51-44FB-B26C-5DC2E72A41B6}"/>
                </a:ext>
              </a:extLst>
            </p:cNvPr>
            <p:cNvSpPr txBox="1"/>
            <p:nvPr/>
          </p:nvSpPr>
          <p:spPr>
            <a:xfrm>
              <a:off x="5071574" y="4717437"/>
              <a:ext cx="2054077" cy="553998"/>
            </a:xfrm>
            <a:prstGeom prst="rect">
              <a:avLst/>
            </a:prstGeom>
            <a:noFill/>
          </p:spPr>
          <p:txBody>
            <a:bodyPr wrap="square" rtlCol="0">
              <a:spAutoFit/>
            </a:bodyPr>
            <a:lstStyle/>
            <a:p>
              <a:pPr algn="ctr">
                <a:lnSpc>
                  <a:spcPts val="18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CEO</a:t>
              </a:r>
            </a:p>
            <a:p>
              <a:pPr algn="ctr">
                <a:lnSpc>
                  <a:spcPts val="1800"/>
                </a:lnSpc>
              </a:pPr>
              <a:r>
                <a:rPr lang="en-US" sz="16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Chamely</a:t>
              </a:r>
              <a:r>
                <a:rPr lang="en-US"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6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Sikon</a:t>
              </a:r>
              <a:endParaRPr lang="en-US"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TextBox 27">
              <a:extLst>
                <a:ext uri="{FF2B5EF4-FFF2-40B4-BE49-F238E27FC236}">
                  <a16:creationId xmlns:a16="http://schemas.microsoft.com/office/drawing/2014/main" id="{326572A4-2C24-463F-897C-7A7193FB331A}"/>
                </a:ext>
              </a:extLst>
            </p:cNvPr>
            <p:cNvSpPr txBox="1"/>
            <p:nvPr/>
          </p:nvSpPr>
          <p:spPr>
            <a:xfrm>
              <a:off x="4912338" y="5271435"/>
              <a:ext cx="2378716" cy="630942"/>
            </a:xfrm>
            <a:prstGeom prst="rect">
              <a:avLst/>
            </a:prstGeom>
            <a:noFill/>
          </p:spPr>
          <p:txBody>
            <a:bodyPr wrap="square" rtlCol="0">
              <a:spAutoFit/>
            </a:bodyPr>
            <a:lstStyle/>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print</a:t>
              </a:r>
            </a:p>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typesetting industry.  Ipsum been the industry’s</a:t>
              </a:r>
            </a:p>
            <a:p>
              <a:pPr algn="ctr">
                <a:lnSpc>
                  <a:spcPts val="1400"/>
                </a:lnSpc>
              </a:pPr>
              <a:r>
                <a:rPr lang="en-US" sz="700" kern="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standard my ever since the 1500s</a:t>
              </a:r>
            </a:p>
          </p:txBody>
        </p:sp>
      </p:grpSp>
    </p:spTree>
    <p:extLst>
      <p:ext uri="{BB962C8B-B14F-4D97-AF65-F5344CB8AC3E}">
        <p14:creationId xmlns:p14="http://schemas.microsoft.com/office/powerpoint/2010/main" val="13724835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2FDF697F-E3FC-4995-95BA-69FB8806AA8A}"/>
              </a:ext>
            </a:extLst>
          </p:cNvPr>
          <p:cNvSpPr/>
          <p:nvPr/>
        </p:nvSpPr>
        <p:spPr>
          <a:xfrm>
            <a:off x="1" y="0"/>
            <a:ext cx="12191999" cy="6858000"/>
          </a:xfrm>
          <a:prstGeom prst="rect">
            <a:avLst/>
          </a:prstGeom>
          <a:solidFill>
            <a:schemeClr val="bg1">
              <a:lumMod val="85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72279AE7-AD1E-4CDB-B5F1-CA2EC2252AEC}"/>
              </a:ext>
            </a:extLst>
          </p:cNvPr>
          <p:cNvSpPr txBox="1"/>
          <p:nvPr/>
        </p:nvSpPr>
        <p:spPr>
          <a:xfrm>
            <a:off x="2514684" y="4240166"/>
            <a:ext cx="1744898" cy="323165"/>
          </a:xfrm>
          <a:prstGeom prst="rect">
            <a:avLst/>
          </a:prstGeom>
          <a:noFill/>
        </p:spPr>
        <p:txBody>
          <a:bodyPr wrap="square" rtlCol="0" anchor="ctr">
            <a:spAutoFit/>
          </a:bodyPr>
          <a:lstStyle/>
          <a:p>
            <a:pPr algn="r"/>
            <a:r>
              <a:rPr lang="en-US" sz="1500" b="1" spc="300" dirty="0">
                <a:latin typeface="Montserrat Light" panose="00000400000000000000" pitchFamily="50" charset="0"/>
                <a:ea typeface="Montserrat Black" charset="0"/>
                <a:cs typeface="Montserrat Black" charset="0"/>
              </a:rPr>
              <a:t>TITLE TEXT</a:t>
            </a:r>
          </a:p>
        </p:txBody>
      </p:sp>
      <p:sp>
        <p:nvSpPr>
          <p:cNvPr id="42" name="TextBox 41">
            <a:extLst>
              <a:ext uri="{FF2B5EF4-FFF2-40B4-BE49-F238E27FC236}">
                <a16:creationId xmlns:a16="http://schemas.microsoft.com/office/drawing/2014/main" id="{8A4EE303-FC2B-400E-98F6-0631E5C6ED30}"/>
              </a:ext>
            </a:extLst>
          </p:cNvPr>
          <p:cNvSpPr txBox="1"/>
          <p:nvPr/>
        </p:nvSpPr>
        <p:spPr>
          <a:xfrm>
            <a:off x="1849222" y="4698873"/>
            <a:ext cx="2410360" cy="680699"/>
          </a:xfrm>
          <a:prstGeom prst="rect">
            <a:avLst/>
          </a:prstGeom>
          <a:noFill/>
        </p:spPr>
        <p:txBody>
          <a:bodyPr wrap="square" rtlCol="0">
            <a:spAutoFit/>
          </a:bodyPr>
          <a:lstStyle/>
          <a:p>
            <a:pPr algn="r">
              <a:lnSpc>
                <a:spcPts val="1600"/>
              </a:lnSpc>
            </a:pPr>
            <a:r>
              <a:rPr lang="en-US" sz="80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don't subdue which i two set had seasons.</a:t>
            </a:r>
          </a:p>
        </p:txBody>
      </p:sp>
      <p:sp>
        <p:nvSpPr>
          <p:cNvPr id="43" name="TextBox 42">
            <a:extLst>
              <a:ext uri="{FF2B5EF4-FFF2-40B4-BE49-F238E27FC236}">
                <a16:creationId xmlns:a16="http://schemas.microsoft.com/office/drawing/2014/main" id="{9935B2D0-8F08-423C-ABED-75A6023485B0}"/>
              </a:ext>
            </a:extLst>
          </p:cNvPr>
          <p:cNvSpPr txBox="1"/>
          <p:nvPr/>
        </p:nvSpPr>
        <p:spPr>
          <a:xfrm>
            <a:off x="7932419" y="4240166"/>
            <a:ext cx="1744898" cy="323165"/>
          </a:xfrm>
          <a:prstGeom prst="rect">
            <a:avLst/>
          </a:prstGeom>
          <a:noFill/>
        </p:spPr>
        <p:txBody>
          <a:bodyPr wrap="square" rtlCol="0" anchor="ctr">
            <a:spAutoFit/>
          </a:bodyPr>
          <a:lstStyle/>
          <a:p>
            <a:r>
              <a:rPr lang="en-US" sz="1500" b="1" spc="300" dirty="0">
                <a:latin typeface="Montserrat Light" panose="00000400000000000000" pitchFamily="50" charset="0"/>
                <a:ea typeface="Montserrat Black" charset="0"/>
                <a:cs typeface="Montserrat Black" charset="0"/>
              </a:rPr>
              <a:t>TITLE TEXT</a:t>
            </a:r>
          </a:p>
        </p:txBody>
      </p:sp>
      <p:sp>
        <p:nvSpPr>
          <p:cNvPr id="44" name="TextBox 43">
            <a:extLst>
              <a:ext uri="{FF2B5EF4-FFF2-40B4-BE49-F238E27FC236}">
                <a16:creationId xmlns:a16="http://schemas.microsoft.com/office/drawing/2014/main" id="{940D4684-80BB-4C42-8F01-1538480FBE09}"/>
              </a:ext>
            </a:extLst>
          </p:cNvPr>
          <p:cNvSpPr txBox="1"/>
          <p:nvPr/>
        </p:nvSpPr>
        <p:spPr>
          <a:xfrm>
            <a:off x="7932419" y="4698873"/>
            <a:ext cx="2410360" cy="680699"/>
          </a:xfrm>
          <a:prstGeom prst="rect">
            <a:avLst/>
          </a:prstGeom>
          <a:noFill/>
        </p:spPr>
        <p:txBody>
          <a:bodyPr wrap="square" rtlCol="0">
            <a:spAutoFit/>
          </a:bodyPr>
          <a:lstStyle/>
          <a:p>
            <a:pPr>
              <a:lnSpc>
                <a:spcPts val="1600"/>
              </a:lnSpc>
            </a:pPr>
            <a:r>
              <a:rPr lang="en-US" sz="80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don't subdue which i two set had seasons.</a:t>
            </a:r>
          </a:p>
        </p:txBody>
      </p:sp>
      <p:sp>
        <p:nvSpPr>
          <p:cNvPr id="45" name="TextBox 44">
            <a:extLst>
              <a:ext uri="{FF2B5EF4-FFF2-40B4-BE49-F238E27FC236}">
                <a16:creationId xmlns:a16="http://schemas.microsoft.com/office/drawing/2014/main" id="{E5EE6564-23DB-4448-B5F6-47F8B2906412}"/>
              </a:ext>
            </a:extLst>
          </p:cNvPr>
          <p:cNvSpPr txBox="1"/>
          <p:nvPr/>
        </p:nvSpPr>
        <p:spPr>
          <a:xfrm>
            <a:off x="5223551" y="4240166"/>
            <a:ext cx="1744898" cy="323165"/>
          </a:xfrm>
          <a:prstGeom prst="rect">
            <a:avLst/>
          </a:prstGeom>
          <a:noFill/>
        </p:spPr>
        <p:txBody>
          <a:bodyPr wrap="square" rtlCol="0" anchor="ctr">
            <a:spAutoFit/>
          </a:bodyPr>
          <a:lstStyle/>
          <a:p>
            <a:pPr algn="ctr"/>
            <a:r>
              <a:rPr lang="en-US" sz="1500" b="1" spc="300" dirty="0">
                <a:latin typeface="Montserrat Light" panose="00000400000000000000" pitchFamily="50" charset="0"/>
                <a:ea typeface="Montserrat Black" charset="0"/>
                <a:cs typeface="Montserrat Black" charset="0"/>
              </a:rPr>
              <a:t>TITLE TEXT</a:t>
            </a:r>
          </a:p>
        </p:txBody>
      </p:sp>
      <p:sp>
        <p:nvSpPr>
          <p:cNvPr id="46" name="TextBox 45">
            <a:extLst>
              <a:ext uri="{FF2B5EF4-FFF2-40B4-BE49-F238E27FC236}">
                <a16:creationId xmlns:a16="http://schemas.microsoft.com/office/drawing/2014/main" id="{5BE4928A-102B-4E32-9AA3-A74FC06972C7}"/>
              </a:ext>
            </a:extLst>
          </p:cNvPr>
          <p:cNvSpPr txBox="1"/>
          <p:nvPr/>
        </p:nvSpPr>
        <p:spPr>
          <a:xfrm>
            <a:off x="4890820" y="4698873"/>
            <a:ext cx="2410360" cy="680699"/>
          </a:xfrm>
          <a:prstGeom prst="rect">
            <a:avLst/>
          </a:prstGeom>
          <a:noFill/>
        </p:spPr>
        <p:txBody>
          <a:bodyPr wrap="square" rtlCol="0">
            <a:spAutoFit/>
          </a:bodyPr>
          <a:lstStyle/>
          <a:p>
            <a:pPr algn="ctr">
              <a:lnSpc>
                <a:spcPts val="1600"/>
              </a:lnSpc>
            </a:pPr>
            <a:r>
              <a:rPr lang="en-US" sz="800"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don't subdue which i two set had seasons.</a:t>
            </a:r>
          </a:p>
        </p:txBody>
      </p:sp>
      <p:pic>
        <p:nvPicPr>
          <p:cNvPr id="18" name="Picture Placeholder 17">
            <a:extLst>
              <a:ext uri="{FF2B5EF4-FFF2-40B4-BE49-F238E27FC236}">
                <a16:creationId xmlns:a16="http://schemas.microsoft.com/office/drawing/2014/main" id="{EC6AC8FD-B75D-4CFF-9D4E-BEF718F417AE}"/>
              </a:ext>
            </a:extLst>
          </p:cNvPr>
          <p:cNvPicPr>
            <a:picLocks noGrp="1" noChangeAspect="1"/>
          </p:cNvPicPr>
          <p:nvPr>
            <p:ph type="pic" sz="quarter" idx="17"/>
          </p:nvPr>
        </p:nvPicPr>
        <p:blipFill>
          <a:blip r:embed="rId2"/>
          <a:srcRect t="12380" b="12380"/>
          <a:stretch>
            <a:fillRect/>
          </a:stretch>
        </p:blipFill>
        <p:spPr/>
      </p:pic>
      <p:pic>
        <p:nvPicPr>
          <p:cNvPr id="21" name="Picture Placeholder 20">
            <a:extLst>
              <a:ext uri="{FF2B5EF4-FFF2-40B4-BE49-F238E27FC236}">
                <a16:creationId xmlns:a16="http://schemas.microsoft.com/office/drawing/2014/main" id="{0FCF868C-1867-4B05-827E-9A8D04A034A2}"/>
              </a:ext>
            </a:extLst>
          </p:cNvPr>
          <p:cNvPicPr>
            <a:picLocks noGrp="1" noChangeAspect="1"/>
          </p:cNvPicPr>
          <p:nvPr>
            <p:ph type="pic" sz="quarter" idx="18"/>
          </p:nvPr>
        </p:nvPicPr>
        <p:blipFill>
          <a:blip r:embed="rId3"/>
          <a:srcRect t="12404" b="12404"/>
          <a:stretch>
            <a:fillRect/>
          </a:stretch>
        </p:blipFill>
        <p:spPr/>
      </p:pic>
      <p:pic>
        <p:nvPicPr>
          <p:cNvPr id="25" name="Picture Placeholder 24">
            <a:extLst>
              <a:ext uri="{FF2B5EF4-FFF2-40B4-BE49-F238E27FC236}">
                <a16:creationId xmlns:a16="http://schemas.microsoft.com/office/drawing/2014/main" id="{E3EE8710-B80A-48E1-A5C2-2CF8F1788031}"/>
              </a:ext>
            </a:extLst>
          </p:cNvPr>
          <p:cNvPicPr>
            <a:picLocks noGrp="1" noChangeAspect="1"/>
          </p:cNvPicPr>
          <p:nvPr>
            <p:ph type="pic" sz="quarter" idx="19"/>
          </p:nvPr>
        </p:nvPicPr>
        <p:blipFill>
          <a:blip r:embed="rId4"/>
          <a:srcRect t="12443" b="12443"/>
          <a:stretch>
            <a:fillRect/>
          </a:stretch>
        </p:blipFill>
        <p:spPr/>
      </p:pic>
    </p:spTree>
    <p:extLst>
      <p:ext uri="{BB962C8B-B14F-4D97-AF65-F5344CB8AC3E}">
        <p14:creationId xmlns:p14="http://schemas.microsoft.com/office/powerpoint/2010/main" val="3342592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pct5">
          <a:fgClr>
            <a:schemeClr val="bg1">
              <a:lumMod val="75000"/>
            </a:schemeClr>
          </a:fgClr>
          <a:bgClr>
            <a:schemeClr val="bg1"/>
          </a:bgClr>
        </a:pattFill>
        <a:effectLst/>
      </p:bgPr>
    </p:bg>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BF06D744-CD67-4C06-BE27-7233587707C7}"/>
              </a:ext>
            </a:extLst>
          </p:cNvPr>
          <p:cNvSpPr/>
          <p:nvPr/>
        </p:nvSpPr>
        <p:spPr>
          <a:xfrm>
            <a:off x="0" y="0"/>
            <a:ext cx="12192000" cy="6858000"/>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60D0949B-EDB8-4665-BEBD-8645C9696014}"/>
              </a:ext>
            </a:extLst>
          </p:cNvPr>
          <p:cNvSpPr/>
          <p:nvPr/>
        </p:nvSpPr>
        <p:spPr>
          <a:xfrm>
            <a:off x="0" y="2222791"/>
            <a:ext cx="12192000" cy="2412418"/>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18C842FF-2029-47CB-9225-6FF7564A4045}"/>
              </a:ext>
            </a:extLst>
          </p:cNvPr>
          <p:cNvGrpSpPr/>
          <p:nvPr/>
        </p:nvGrpSpPr>
        <p:grpSpPr>
          <a:xfrm>
            <a:off x="4381501" y="2222791"/>
            <a:ext cx="3428998" cy="2066738"/>
            <a:chOff x="4381502" y="2222791"/>
            <a:chExt cx="3428998" cy="2066738"/>
          </a:xfrm>
        </p:grpSpPr>
        <p:sp>
          <p:nvSpPr>
            <p:cNvPr id="29" name="TextBox 28">
              <a:extLst>
                <a:ext uri="{FF2B5EF4-FFF2-40B4-BE49-F238E27FC236}">
                  <a16:creationId xmlns:a16="http://schemas.microsoft.com/office/drawing/2014/main" id="{524699EB-C005-4D18-84B5-CC729CD195F5}"/>
                </a:ext>
              </a:extLst>
            </p:cNvPr>
            <p:cNvSpPr txBox="1"/>
            <p:nvPr/>
          </p:nvSpPr>
          <p:spPr>
            <a:xfrm>
              <a:off x="4381502" y="2222791"/>
              <a:ext cx="3428998" cy="2046714"/>
            </a:xfrm>
            <a:prstGeom prst="rect">
              <a:avLst/>
            </a:prstGeom>
            <a:noFill/>
          </p:spPr>
          <p:txBody>
            <a:bodyPr wrap="square" rtlCol="0">
              <a:spAutoFit/>
            </a:bodyPr>
            <a:lstStyle/>
            <a:p>
              <a:pPr algn="ctr"/>
              <a:r>
                <a:rPr lang="en-US" sz="12700" dirty="0">
                  <a:solidFill>
                    <a:schemeClr val="tx1">
                      <a:lumMod val="85000"/>
                      <a:lumOff val="15000"/>
                    </a:schemeClr>
                  </a:solidFill>
                  <a:latin typeface="Aller" panose="02000503030000020004" pitchFamily="2" charset="0"/>
                </a:rPr>
                <a:t>idea</a:t>
              </a:r>
            </a:p>
          </p:txBody>
        </p:sp>
        <p:sp>
          <p:nvSpPr>
            <p:cNvPr id="31" name="TextBox 30">
              <a:extLst>
                <a:ext uri="{FF2B5EF4-FFF2-40B4-BE49-F238E27FC236}">
                  <a16:creationId xmlns:a16="http://schemas.microsoft.com/office/drawing/2014/main" id="{33A6D0B4-3FB4-443D-B20E-4BCB75453301}"/>
                </a:ext>
              </a:extLst>
            </p:cNvPr>
            <p:cNvSpPr txBox="1"/>
            <p:nvPr/>
          </p:nvSpPr>
          <p:spPr>
            <a:xfrm>
              <a:off x="4575735" y="3781698"/>
              <a:ext cx="2253690" cy="507831"/>
            </a:xfrm>
            <a:prstGeom prst="rect">
              <a:avLst/>
            </a:prstGeom>
            <a:noFill/>
          </p:spPr>
          <p:txBody>
            <a:bodyPr wrap="square" rtlCol="0">
              <a:spAutoFit/>
            </a:bodyPr>
            <a:lstStyle/>
            <a:p>
              <a:r>
                <a:rPr lang="en-US" sz="2700" dirty="0">
                  <a:solidFill>
                    <a:schemeClr val="bg1">
                      <a:lumMod val="50000"/>
                    </a:schemeClr>
                  </a:solidFill>
                  <a:latin typeface="Aller" panose="02000503030000020004" pitchFamily="2" charset="0"/>
                </a:rPr>
                <a:t>presentation</a:t>
              </a:r>
            </a:p>
          </p:txBody>
        </p:sp>
      </p:grpSp>
    </p:spTree>
    <p:extLst>
      <p:ext uri="{BB962C8B-B14F-4D97-AF65-F5344CB8AC3E}">
        <p14:creationId xmlns:p14="http://schemas.microsoft.com/office/powerpoint/2010/main" val="40313250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FC274D76-1702-4D3E-B741-17A3CDCA88ED}"/>
              </a:ext>
            </a:extLst>
          </p:cNvPr>
          <p:cNvPicPr>
            <a:picLocks noGrp="1" noChangeAspect="1"/>
          </p:cNvPicPr>
          <p:nvPr>
            <p:ph type="pic" sz="quarter" idx="13"/>
          </p:nvPr>
        </p:nvPicPr>
        <p:blipFill>
          <a:blip r:embed="rId2"/>
          <a:srcRect l="15355" r="15355"/>
          <a:stretch>
            <a:fillRect/>
          </a:stretch>
        </p:blipFill>
        <p:spPr/>
      </p:pic>
      <p:grpSp>
        <p:nvGrpSpPr>
          <p:cNvPr id="6" name="Group 5">
            <a:extLst>
              <a:ext uri="{FF2B5EF4-FFF2-40B4-BE49-F238E27FC236}">
                <a16:creationId xmlns:a16="http://schemas.microsoft.com/office/drawing/2014/main" id="{0670D55A-3ED8-414F-AB25-7D8631A1B6C1}"/>
              </a:ext>
            </a:extLst>
          </p:cNvPr>
          <p:cNvGrpSpPr/>
          <p:nvPr/>
        </p:nvGrpSpPr>
        <p:grpSpPr>
          <a:xfrm>
            <a:off x="861624" y="971652"/>
            <a:ext cx="4313528" cy="4907439"/>
            <a:chOff x="6914081" y="1140366"/>
            <a:chExt cx="4313528" cy="4907439"/>
          </a:xfrm>
        </p:grpSpPr>
        <p:sp>
          <p:nvSpPr>
            <p:cNvPr id="43" name="TextBox 42">
              <a:extLst>
                <a:ext uri="{FF2B5EF4-FFF2-40B4-BE49-F238E27FC236}">
                  <a16:creationId xmlns:a16="http://schemas.microsoft.com/office/drawing/2014/main" id="{2FE2FADF-6276-4CF7-BDC9-D5962FF3CE13}"/>
                </a:ext>
              </a:extLst>
            </p:cNvPr>
            <p:cNvSpPr txBox="1"/>
            <p:nvPr/>
          </p:nvSpPr>
          <p:spPr>
            <a:xfrm>
              <a:off x="6914081" y="1140366"/>
              <a:ext cx="2818338" cy="507831"/>
            </a:xfrm>
            <a:prstGeom prst="rect">
              <a:avLst/>
            </a:prstGeom>
            <a:noFill/>
          </p:spPr>
          <p:txBody>
            <a:bodyPr wrap="square" rtlCol="0">
              <a:spAutoFit/>
            </a:bodyPr>
            <a:lstStyle/>
            <a:p>
              <a:r>
                <a:rPr lang="en-US" sz="2700" dirty="0">
                  <a:solidFill>
                    <a:schemeClr val="tx1">
                      <a:lumMod val="85000"/>
                      <a:lumOff val="15000"/>
                    </a:schemeClr>
                  </a:solidFill>
                  <a:latin typeface="Montserrat Medium" panose="00000600000000000000" pitchFamily="50" charset="0"/>
                </a:rPr>
                <a:t>_services us</a:t>
              </a:r>
            </a:p>
          </p:txBody>
        </p:sp>
        <p:sp>
          <p:nvSpPr>
            <p:cNvPr id="48" name="Rectangle 47">
              <a:extLst>
                <a:ext uri="{FF2B5EF4-FFF2-40B4-BE49-F238E27FC236}">
                  <a16:creationId xmlns:a16="http://schemas.microsoft.com/office/drawing/2014/main" id="{65AFFCA6-1332-40BB-8DA0-7AF03B1A2856}"/>
                </a:ext>
              </a:extLst>
            </p:cNvPr>
            <p:cNvSpPr>
              <a:spLocks/>
            </p:cNvSpPr>
            <p:nvPr/>
          </p:nvSpPr>
          <p:spPr bwMode="auto">
            <a:xfrm>
              <a:off x="7546696" y="4874524"/>
              <a:ext cx="3680913" cy="1173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950" dirty="0">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when an unknown printer Lorem Ipsum has been the industry's standard dummy text ever since the 1500s, when an unknown printer took. Lorem Ipsum is simply dummy text of the printing and typesetting industry. </a:t>
              </a:r>
            </a:p>
          </p:txBody>
        </p:sp>
        <p:sp>
          <p:nvSpPr>
            <p:cNvPr id="49" name="TextBox 48">
              <a:extLst>
                <a:ext uri="{FF2B5EF4-FFF2-40B4-BE49-F238E27FC236}">
                  <a16:creationId xmlns:a16="http://schemas.microsoft.com/office/drawing/2014/main" id="{51C36D76-7247-416A-B09C-A5BAA8563026}"/>
                </a:ext>
              </a:extLst>
            </p:cNvPr>
            <p:cNvSpPr txBox="1"/>
            <p:nvPr/>
          </p:nvSpPr>
          <p:spPr>
            <a:xfrm>
              <a:off x="6914081" y="2673922"/>
              <a:ext cx="2189597" cy="2200602"/>
            </a:xfrm>
            <a:prstGeom prst="rect">
              <a:avLst/>
            </a:prstGeom>
            <a:noFill/>
          </p:spPr>
          <p:txBody>
            <a:bodyPr wrap="square" rtlCol="0">
              <a:spAutoFit/>
            </a:bodyPr>
            <a:lstStyle/>
            <a:p>
              <a:pPr lvl="1"/>
              <a:r>
                <a:rPr lang="en-US" sz="13700" dirty="0">
                  <a:solidFill>
                    <a:schemeClr val="bg1">
                      <a:lumMod val="95000"/>
                      <a:alpha val="78000"/>
                    </a:schemeClr>
                  </a:solidFill>
                  <a:latin typeface="Bebas Neue Light" panose="00000500000000000000" pitchFamily="2" charset="0"/>
                </a:rPr>
                <a:t>03</a:t>
              </a:r>
            </a:p>
          </p:txBody>
        </p:sp>
      </p:grpSp>
    </p:spTree>
    <p:extLst>
      <p:ext uri="{BB962C8B-B14F-4D97-AF65-F5344CB8AC3E}">
        <p14:creationId xmlns:p14="http://schemas.microsoft.com/office/powerpoint/2010/main" val="11954189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TextBox 122">
            <a:extLst>
              <a:ext uri="{FF2B5EF4-FFF2-40B4-BE49-F238E27FC236}">
                <a16:creationId xmlns:a16="http://schemas.microsoft.com/office/drawing/2014/main" id="{42B9483C-3E67-4C37-BFD3-042D44C60489}"/>
              </a:ext>
            </a:extLst>
          </p:cNvPr>
          <p:cNvSpPr txBox="1"/>
          <p:nvPr/>
        </p:nvSpPr>
        <p:spPr>
          <a:xfrm>
            <a:off x="3196274" y="3157307"/>
            <a:ext cx="5909180" cy="584775"/>
          </a:xfrm>
          <a:prstGeom prst="rect">
            <a:avLst/>
          </a:prstGeom>
          <a:noFill/>
        </p:spPr>
        <p:txBody>
          <a:bodyPr wrap="square" rtlCol="0">
            <a:spAutoFit/>
          </a:bodyPr>
          <a:lstStyle/>
          <a:p>
            <a:pPr algn="ctr"/>
            <a:r>
              <a:rPr lang="en-US" sz="3200" spc="1200" dirty="0">
                <a:latin typeface="Montserrat" panose="02000505000000020004" pitchFamily="2" charset="0"/>
                <a:ea typeface="Abril Text" charset="0"/>
                <a:cs typeface="Abril Text" charset="0"/>
              </a:rPr>
              <a:t>THE.END</a:t>
            </a:r>
          </a:p>
        </p:txBody>
      </p:sp>
      <p:sp>
        <p:nvSpPr>
          <p:cNvPr id="3" name="Rectangle 2">
            <a:extLst>
              <a:ext uri="{FF2B5EF4-FFF2-40B4-BE49-F238E27FC236}">
                <a16:creationId xmlns:a16="http://schemas.microsoft.com/office/drawing/2014/main" id="{BEA6253B-5E5E-4B99-BBA1-1B239206E1D8}"/>
              </a:ext>
            </a:extLst>
          </p:cNvPr>
          <p:cNvSpPr/>
          <p:nvPr/>
        </p:nvSpPr>
        <p:spPr>
          <a:xfrm>
            <a:off x="3803650" y="2940050"/>
            <a:ext cx="4584700" cy="9779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5282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chemeClr val="tx1">
              <a:lumMod val="65000"/>
              <a:lumOff val="35000"/>
            </a:schemeClr>
          </a:fgClr>
          <a:bgClr>
            <a:schemeClr val="tx1">
              <a:lumMod val="85000"/>
              <a:lumOff val="15000"/>
            </a:schemeClr>
          </a:bgClr>
        </a:patt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F2AAF04-57E3-4A90-9922-59CED8399164}"/>
              </a:ext>
            </a:extLst>
          </p:cNvPr>
          <p:cNvSpPr/>
          <p:nvPr/>
        </p:nvSpPr>
        <p:spPr>
          <a:xfrm>
            <a:off x="0" y="2222791"/>
            <a:ext cx="12192000" cy="24124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CF00D481-D232-4B0E-8FD6-C326BE6819C5}"/>
              </a:ext>
            </a:extLst>
          </p:cNvPr>
          <p:cNvGrpSpPr/>
          <p:nvPr/>
        </p:nvGrpSpPr>
        <p:grpSpPr>
          <a:xfrm>
            <a:off x="4381501" y="2395631"/>
            <a:ext cx="3428998" cy="2066738"/>
            <a:chOff x="4381502" y="2222791"/>
            <a:chExt cx="3428998" cy="2066738"/>
          </a:xfrm>
        </p:grpSpPr>
        <p:sp>
          <p:nvSpPr>
            <p:cNvPr id="6" name="TextBox 5">
              <a:extLst>
                <a:ext uri="{FF2B5EF4-FFF2-40B4-BE49-F238E27FC236}">
                  <a16:creationId xmlns:a16="http://schemas.microsoft.com/office/drawing/2014/main" id="{D331EC91-AEE9-4853-B5F1-35C215A90BEB}"/>
                </a:ext>
              </a:extLst>
            </p:cNvPr>
            <p:cNvSpPr txBox="1"/>
            <p:nvPr/>
          </p:nvSpPr>
          <p:spPr>
            <a:xfrm>
              <a:off x="4381502" y="2222791"/>
              <a:ext cx="3428998" cy="2046714"/>
            </a:xfrm>
            <a:prstGeom prst="rect">
              <a:avLst/>
            </a:prstGeom>
            <a:noFill/>
          </p:spPr>
          <p:txBody>
            <a:bodyPr wrap="square" rtlCol="0">
              <a:spAutoFit/>
            </a:bodyPr>
            <a:lstStyle/>
            <a:p>
              <a:pPr algn="ctr"/>
              <a:r>
                <a:rPr lang="en-US" sz="12700" dirty="0">
                  <a:solidFill>
                    <a:schemeClr val="accent1"/>
                  </a:solidFill>
                  <a:latin typeface="Aller" panose="02000503030000020004" pitchFamily="2" charset="0"/>
                </a:rPr>
                <a:t>idea</a:t>
              </a:r>
            </a:p>
          </p:txBody>
        </p:sp>
        <p:sp>
          <p:nvSpPr>
            <p:cNvPr id="7" name="TextBox 6">
              <a:extLst>
                <a:ext uri="{FF2B5EF4-FFF2-40B4-BE49-F238E27FC236}">
                  <a16:creationId xmlns:a16="http://schemas.microsoft.com/office/drawing/2014/main" id="{4C2A9A78-72DC-4C54-B39E-BA0526EC2927}"/>
                </a:ext>
              </a:extLst>
            </p:cNvPr>
            <p:cNvSpPr txBox="1"/>
            <p:nvPr/>
          </p:nvSpPr>
          <p:spPr>
            <a:xfrm>
              <a:off x="4575735" y="3781698"/>
              <a:ext cx="2253690" cy="507831"/>
            </a:xfrm>
            <a:prstGeom prst="rect">
              <a:avLst/>
            </a:prstGeom>
            <a:noFill/>
          </p:spPr>
          <p:txBody>
            <a:bodyPr wrap="square" rtlCol="0">
              <a:spAutoFit/>
            </a:bodyPr>
            <a:lstStyle/>
            <a:p>
              <a:r>
                <a:rPr lang="en-US" sz="2700" dirty="0">
                  <a:solidFill>
                    <a:schemeClr val="bg1">
                      <a:lumMod val="75000"/>
                    </a:schemeClr>
                  </a:solidFill>
                  <a:latin typeface="Aller" panose="02000503030000020004" pitchFamily="2" charset="0"/>
                </a:rPr>
                <a:t>presentation</a:t>
              </a:r>
            </a:p>
          </p:txBody>
        </p:sp>
      </p:grpSp>
    </p:spTree>
    <p:extLst>
      <p:ext uri="{BB962C8B-B14F-4D97-AF65-F5344CB8AC3E}">
        <p14:creationId xmlns:p14="http://schemas.microsoft.com/office/powerpoint/2010/main" val="1458890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39C55AF1-C9BA-483A-A10D-94D627AE80F2}"/>
              </a:ext>
            </a:extLst>
          </p:cNvPr>
          <p:cNvPicPr>
            <a:picLocks noGrp="1" noChangeAspect="1"/>
          </p:cNvPicPr>
          <p:nvPr>
            <p:ph type="pic" sz="quarter" idx="10"/>
          </p:nvPr>
        </p:nvPicPr>
        <p:blipFill rotWithShape="1">
          <a:blip r:embed="rId2"/>
          <a:srcRect l="1454" t="21251" r="13046" b="11116"/>
          <a:stretch/>
        </p:blipFill>
        <p:spPr>
          <a:xfrm>
            <a:off x="495300" y="481012"/>
            <a:ext cx="11201400" cy="5895976"/>
          </a:xfrm>
        </p:spPr>
      </p:pic>
      <p:grpSp>
        <p:nvGrpSpPr>
          <p:cNvPr id="5" name="Group 4">
            <a:extLst>
              <a:ext uri="{FF2B5EF4-FFF2-40B4-BE49-F238E27FC236}">
                <a16:creationId xmlns:a16="http://schemas.microsoft.com/office/drawing/2014/main" id="{B5188D38-4EC1-4924-AC95-3C39834716DC}"/>
              </a:ext>
            </a:extLst>
          </p:cNvPr>
          <p:cNvGrpSpPr/>
          <p:nvPr/>
        </p:nvGrpSpPr>
        <p:grpSpPr>
          <a:xfrm>
            <a:off x="495300" y="481012"/>
            <a:ext cx="5295900" cy="5895976"/>
            <a:chOff x="952500" y="962024"/>
            <a:chExt cx="5295900" cy="5895976"/>
          </a:xfrm>
        </p:grpSpPr>
        <p:sp>
          <p:nvSpPr>
            <p:cNvPr id="19" name="Rectangle 18">
              <a:extLst>
                <a:ext uri="{FF2B5EF4-FFF2-40B4-BE49-F238E27FC236}">
                  <a16:creationId xmlns:a16="http://schemas.microsoft.com/office/drawing/2014/main" id="{04B8C316-AF71-4674-B9DB-7FD1A6C080C8}"/>
                </a:ext>
              </a:extLst>
            </p:cNvPr>
            <p:cNvSpPr/>
            <p:nvPr/>
          </p:nvSpPr>
          <p:spPr>
            <a:xfrm>
              <a:off x="952500" y="962024"/>
              <a:ext cx="5295900" cy="589597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39B6FE92-657A-4EA3-8115-FFB048DAB17B}"/>
                </a:ext>
              </a:extLst>
            </p:cNvPr>
            <p:cNvGrpSpPr/>
            <p:nvPr/>
          </p:nvGrpSpPr>
          <p:grpSpPr>
            <a:xfrm>
              <a:off x="2013498" y="2617094"/>
              <a:ext cx="3173905" cy="2585836"/>
              <a:chOff x="1714617" y="2392430"/>
              <a:chExt cx="3173905" cy="2585836"/>
            </a:xfrm>
          </p:grpSpPr>
          <p:sp>
            <p:nvSpPr>
              <p:cNvPr id="20" name="TextBox 19">
                <a:extLst>
                  <a:ext uri="{FF2B5EF4-FFF2-40B4-BE49-F238E27FC236}">
                    <a16:creationId xmlns:a16="http://schemas.microsoft.com/office/drawing/2014/main" id="{D65B1AE1-826F-416C-8FE0-0ED78826842A}"/>
                  </a:ext>
                </a:extLst>
              </p:cNvPr>
              <p:cNvSpPr txBox="1"/>
              <p:nvPr/>
            </p:nvSpPr>
            <p:spPr>
              <a:xfrm>
                <a:off x="1714617" y="2392430"/>
                <a:ext cx="2000035" cy="507831"/>
              </a:xfrm>
              <a:prstGeom prst="rect">
                <a:avLst/>
              </a:prstGeom>
              <a:noFill/>
            </p:spPr>
            <p:txBody>
              <a:bodyPr wrap="square" rtlCol="0">
                <a:spAutoFit/>
              </a:bodyPr>
              <a:lstStyle/>
              <a:p>
                <a:r>
                  <a:rPr lang="en-US" sz="2700" dirty="0">
                    <a:solidFill>
                      <a:schemeClr val="bg1"/>
                    </a:solidFill>
                    <a:latin typeface="Aller" panose="02000503030000020004" pitchFamily="2" charset="0"/>
                  </a:rPr>
                  <a:t>_proposal</a:t>
                </a:r>
              </a:p>
            </p:txBody>
          </p:sp>
          <p:sp>
            <p:nvSpPr>
              <p:cNvPr id="6" name="Rectangle 5">
                <a:extLst>
                  <a:ext uri="{FF2B5EF4-FFF2-40B4-BE49-F238E27FC236}">
                    <a16:creationId xmlns:a16="http://schemas.microsoft.com/office/drawing/2014/main" id="{35E88541-20FF-4EEA-A2C3-B723B4DC902D}"/>
                  </a:ext>
                </a:extLst>
              </p:cNvPr>
              <p:cNvSpPr>
                <a:spLocks/>
              </p:cNvSpPr>
              <p:nvPr/>
            </p:nvSpPr>
            <p:spPr bwMode="auto">
              <a:xfrm>
                <a:off x="2008082" y="3040029"/>
                <a:ext cx="2685838" cy="1093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when an unknown printer Lorem Ipsum has been the to industry's standard dummy text ever since the 1500s, when an unknown printer took.</a:t>
                </a:r>
              </a:p>
            </p:txBody>
          </p:sp>
          <p:sp>
            <p:nvSpPr>
              <p:cNvPr id="14" name="Rectangle 13">
                <a:extLst>
                  <a:ext uri="{FF2B5EF4-FFF2-40B4-BE49-F238E27FC236}">
                    <a16:creationId xmlns:a16="http://schemas.microsoft.com/office/drawing/2014/main" id="{B8C3741A-6524-4D76-98AB-035E1617971D}"/>
                  </a:ext>
                </a:extLst>
              </p:cNvPr>
              <p:cNvSpPr>
                <a:spLocks/>
              </p:cNvSpPr>
              <p:nvPr/>
            </p:nvSpPr>
            <p:spPr bwMode="auto">
              <a:xfrm>
                <a:off x="2008081" y="4269796"/>
                <a:ext cx="2880441" cy="70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when an unknown printer Lorem to be the best Ipsum .</a:t>
                </a:r>
              </a:p>
            </p:txBody>
          </p:sp>
        </p:grpSp>
      </p:grpSp>
    </p:spTree>
    <p:extLst>
      <p:ext uri="{BB962C8B-B14F-4D97-AF65-F5344CB8AC3E}">
        <p14:creationId xmlns:p14="http://schemas.microsoft.com/office/powerpoint/2010/main" val="21350363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93E057D0-D630-4120-A373-C75E1C920C27}"/>
              </a:ext>
            </a:extLst>
          </p:cNvPr>
          <p:cNvPicPr>
            <a:picLocks noGrp="1" noChangeAspect="1"/>
          </p:cNvPicPr>
          <p:nvPr>
            <p:ph type="pic" sz="quarter" idx="4294967295"/>
          </p:nvPr>
        </p:nvPicPr>
        <p:blipFill rotWithShape="1">
          <a:blip r:embed="rId2"/>
          <a:srcRect l="11434" t="14660" r="8306"/>
          <a:stretch/>
        </p:blipFill>
        <p:spPr>
          <a:xfrm>
            <a:off x="1152120" y="1337797"/>
            <a:ext cx="5562600" cy="4182406"/>
          </a:xfrm>
          <a:custGeom>
            <a:avLst/>
            <a:gdLst>
              <a:gd name="connsiteX0" fmla="*/ 1045602 w 5562600"/>
              <a:gd name="connsiteY0" fmla="*/ 0 h 4182406"/>
              <a:gd name="connsiteX1" fmla="*/ 5562600 w 5562600"/>
              <a:gd name="connsiteY1" fmla="*/ 0 h 4182406"/>
              <a:gd name="connsiteX2" fmla="*/ 4516999 w 5562600"/>
              <a:gd name="connsiteY2" fmla="*/ 4182406 h 4182406"/>
              <a:gd name="connsiteX3" fmla="*/ 0 w 5562600"/>
              <a:gd name="connsiteY3" fmla="*/ 4182406 h 4182406"/>
            </a:gdLst>
            <a:ahLst/>
            <a:cxnLst>
              <a:cxn ang="0">
                <a:pos x="connsiteX0" y="connsiteY0"/>
              </a:cxn>
              <a:cxn ang="0">
                <a:pos x="connsiteX1" y="connsiteY1"/>
              </a:cxn>
              <a:cxn ang="0">
                <a:pos x="connsiteX2" y="connsiteY2"/>
              </a:cxn>
              <a:cxn ang="0">
                <a:pos x="connsiteX3" y="connsiteY3"/>
              </a:cxn>
            </a:cxnLst>
            <a:rect l="l" t="t" r="r" b="b"/>
            <a:pathLst>
              <a:path w="5562600" h="4182406">
                <a:moveTo>
                  <a:pt x="1045602" y="0"/>
                </a:moveTo>
                <a:lnTo>
                  <a:pt x="5562600" y="0"/>
                </a:lnTo>
                <a:lnTo>
                  <a:pt x="4516999" y="4182406"/>
                </a:lnTo>
                <a:lnTo>
                  <a:pt x="0" y="4182406"/>
                </a:lnTo>
                <a:close/>
              </a:path>
            </a:pathLst>
          </a:custGeom>
        </p:spPr>
      </p:pic>
      <p:grpSp>
        <p:nvGrpSpPr>
          <p:cNvPr id="4" name="Group 3">
            <a:extLst>
              <a:ext uri="{FF2B5EF4-FFF2-40B4-BE49-F238E27FC236}">
                <a16:creationId xmlns:a16="http://schemas.microsoft.com/office/drawing/2014/main" id="{83B44DBA-CC4E-4D04-A307-70298D170795}"/>
              </a:ext>
            </a:extLst>
          </p:cNvPr>
          <p:cNvGrpSpPr/>
          <p:nvPr/>
        </p:nvGrpSpPr>
        <p:grpSpPr>
          <a:xfrm>
            <a:off x="7588358" y="1017710"/>
            <a:ext cx="3451523" cy="4822580"/>
            <a:chOff x="4578981" y="1688177"/>
            <a:chExt cx="3451523" cy="4822580"/>
          </a:xfrm>
        </p:grpSpPr>
        <p:sp>
          <p:nvSpPr>
            <p:cNvPr id="11" name="TextBox 10">
              <a:extLst>
                <a:ext uri="{FF2B5EF4-FFF2-40B4-BE49-F238E27FC236}">
                  <a16:creationId xmlns:a16="http://schemas.microsoft.com/office/drawing/2014/main" id="{91037DD4-A5EE-4C68-A141-8560B534B718}"/>
                </a:ext>
              </a:extLst>
            </p:cNvPr>
            <p:cNvSpPr txBox="1"/>
            <p:nvPr/>
          </p:nvSpPr>
          <p:spPr>
            <a:xfrm>
              <a:off x="4578981" y="4310155"/>
              <a:ext cx="2189597" cy="2200602"/>
            </a:xfrm>
            <a:prstGeom prst="rect">
              <a:avLst/>
            </a:prstGeom>
            <a:noFill/>
          </p:spPr>
          <p:txBody>
            <a:bodyPr wrap="square" rtlCol="0">
              <a:spAutoFit/>
            </a:bodyPr>
            <a:lstStyle/>
            <a:p>
              <a:pPr lvl="1"/>
              <a:r>
                <a:rPr lang="en-US" sz="13700" dirty="0">
                  <a:solidFill>
                    <a:schemeClr val="bg1">
                      <a:lumMod val="85000"/>
                      <a:alpha val="63000"/>
                    </a:schemeClr>
                  </a:solidFill>
                  <a:latin typeface="Bebas Neue Light" panose="00000500000000000000" pitchFamily="2" charset="0"/>
                </a:rPr>
                <a:t>01</a:t>
              </a:r>
            </a:p>
          </p:txBody>
        </p:sp>
        <p:sp>
          <p:nvSpPr>
            <p:cNvPr id="23" name="TextBox 22">
              <a:extLst>
                <a:ext uri="{FF2B5EF4-FFF2-40B4-BE49-F238E27FC236}">
                  <a16:creationId xmlns:a16="http://schemas.microsoft.com/office/drawing/2014/main" id="{9E781DEF-2FC7-4503-B31F-C792799F5927}"/>
                </a:ext>
              </a:extLst>
            </p:cNvPr>
            <p:cNvSpPr txBox="1"/>
            <p:nvPr/>
          </p:nvSpPr>
          <p:spPr>
            <a:xfrm>
              <a:off x="4856599" y="1688177"/>
              <a:ext cx="2000035" cy="507831"/>
            </a:xfrm>
            <a:prstGeom prst="rect">
              <a:avLst/>
            </a:prstGeom>
            <a:noFill/>
          </p:spPr>
          <p:txBody>
            <a:bodyPr wrap="square" rtlCol="0">
              <a:spAutoFit/>
            </a:bodyPr>
            <a:lstStyle/>
            <a:p>
              <a:r>
                <a:rPr lang="en-US" sz="2700" dirty="0">
                  <a:solidFill>
                    <a:schemeClr val="tx1">
                      <a:lumMod val="85000"/>
                      <a:lumOff val="15000"/>
                    </a:schemeClr>
                  </a:solidFill>
                  <a:latin typeface="Aller" panose="02000503030000020004" pitchFamily="2" charset="0"/>
                </a:rPr>
                <a:t>_welcome</a:t>
              </a:r>
            </a:p>
          </p:txBody>
        </p:sp>
        <p:sp>
          <p:nvSpPr>
            <p:cNvPr id="24" name="Rectangle 23">
              <a:extLst>
                <a:ext uri="{FF2B5EF4-FFF2-40B4-BE49-F238E27FC236}">
                  <a16:creationId xmlns:a16="http://schemas.microsoft.com/office/drawing/2014/main" id="{FFFD91B4-2C84-4ADE-919A-ECFC3C508619}"/>
                </a:ext>
              </a:extLst>
            </p:cNvPr>
            <p:cNvSpPr>
              <a:spLocks/>
            </p:cNvSpPr>
            <p:nvPr/>
          </p:nvSpPr>
          <p:spPr bwMode="auto">
            <a:xfrm>
              <a:off x="5150064" y="2335776"/>
              <a:ext cx="2685838" cy="1093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9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when an unknown printer Lorem Ipsum has been the to industry's standard dummy text ever since the 1500s, when an unknown printer took.</a:t>
              </a:r>
            </a:p>
          </p:txBody>
        </p:sp>
        <p:sp>
          <p:nvSpPr>
            <p:cNvPr id="25" name="Rectangle 24">
              <a:extLst>
                <a:ext uri="{FF2B5EF4-FFF2-40B4-BE49-F238E27FC236}">
                  <a16:creationId xmlns:a16="http://schemas.microsoft.com/office/drawing/2014/main" id="{B0F5BC93-4115-4C4E-A891-3B446DB71274}"/>
                </a:ext>
              </a:extLst>
            </p:cNvPr>
            <p:cNvSpPr>
              <a:spLocks/>
            </p:cNvSpPr>
            <p:nvPr/>
          </p:nvSpPr>
          <p:spPr bwMode="auto">
            <a:xfrm>
              <a:off x="5150063" y="3565543"/>
              <a:ext cx="2880441" cy="70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9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when an unknown printer Lorem to be the best Ipsum .</a:t>
              </a:r>
            </a:p>
          </p:txBody>
        </p:sp>
      </p:grpSp>
    </p:spTree>
    <p:extLst>
      <p:ext uri="{BB962C8B-B14F-4D97-AF65-F5344CB8AC3E}">
        <p14:creationId xmlns:p14="http://schemas.microsoft.com/office/powerpoint/2010/main" val="36649051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3CD480DC-3C70-4AA8-9E53-28EF35F8CAA6}"/>
              </a:ext>
            </a:extLst>
          </p:cNvPr>
          <p:cNvSpPr txBox="1"/>
          <p:nvPr/>
        </p:nvSpPr>
        <p:spPr>
          <a:xfrm>
            <a:off x="5516276" y="3203943"/>
            <a:ext cx="1159448" cy="1631216"/>
          </a:xfrm>
          <a:prstGeom prst="rect">
            <a:avLst/>
          </a:prstGeom>
          <a:noFill/>
        </p:spPr>
        <p:txBody>
          <a:bodyPr wrap="square" rtlCol="0" anchor="ctr">
            <a:spAutoFit/>
          </a:bodyPr>
          <a:lstStyle/>
          <a:p>
            <a:pPr algn="ctr"/>
            <a:r>
              <a:rPr lang="en-US" sz="10000" spc="300" dirty="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19" name="TextBox 18">
            <a:extLst>
              <a:ext uri="{FF2B5EF4-FFF2-40B4-BE49-F238E27FC236}">
                <a16:creationId xmlns:a16="http://schemas.microsoft.com/office/drawing/2014/main" id="{1FDB085C-9AD1-4367-BDF7-B4DBBD384A69}"/>
              </a:ext>
            </a:extLst>
          </p:cNvPr>
          <p:cNvSpPr txBox="1"/>
          <p:nvPr/>
        </p:nvSpPr>
        <p:spPr>
          <a:xfrm>
            <a:off x="2941320" y="4916827"/>
            <a:ext cx="6309360" cy="680699"/>
          </a:xfrm>
          <a:prstGeom prst="rect">
            <a:avLst/>
          </a:prstGeom>
          <a:noFill/>
        </p:spPr>
        <p:txBody>
          <a:bodyPr wrap="square" rtlCol="0">
            <a:spAutoFit/>
          </a:bodyPr>
          <a:lstStyle/>
          <a:p>
            <a:pPr algn="ctr">
              <a:lnSpc>
                <a:spcPts val="1600"/>
              </a:lnSpc>
            </a:pPr>
            <a:r>
              <a:rPr lang="en-US" sz="8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Have them for one. Living grass to for can't gathered waters had winged. Creepiest don’t</a:t>
            </a:r>
          </a:p>
          <a:p>
            <a:pPr algn="ctr">
              <a:lnSpc>
                <a:spcPts val="1600"/>
              </a:lnSpc>
            </a:pPr>
            <a:r>
              <a:rPr lang="en-US" sz="8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subdue which </a:t>
            </a:r>
            <a:r>
              <a:rPr lang="en-US" sz="8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a:t>
            </a:r>
            <a:r>
              <a:rPr lang="en-US" sz="8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 two set had seasons Living grass to for can't gathered waters creative best create had winged.</a:t>
            </a:r>
          </a:p>
          <a:p>
            <a:pPr algn="ctr">
              <a:lnSpc>
                <a:spcPts val="1600"/>
              </a:lnSpc>
            </a:pPr>
            <a:r>
              <a:rPr lang="en-US" sz="8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which i two set had seasons.</a:t>
            </a:r>
          </a:p>
        </p:txBody>
      </p:sp>
      <p:grpSp>
        <p:nvGrpSpPr>
          <p:cNvPr id="20" name="Group 19">
            <a:extLst>
              <a:ext uri="{FF2B5EF4-FFF2-40B4-BE49-F238E27FC236}">
                <a16:creationId xmlns:a16="http://schemas.microsoft.com/office/drawing/2014/main" id="{EB2A6DEC-18C3-4F66-98AE-24CEB3BA1C14}"/>
              </a:ext>
            </a:extLst>
          </p:cNvPr>
          <p:cNvGrpSpPr/>
          <p:nvPr/>
        </p:nvGrpSpPr>
        <p:grpSpPr>
          <a:xfrm>
            <a:off x="5114208" y="4239152"/>
            <a:ext cx="1963584" cy="500420"/>
            <a:chOff x="5114208" y="5367653"/>
            <a:chExt cx="1963584" cy="500420"/>
          </a:xfrm>
        </p:grpSpPr>
        <p:sp>
          <p:nvSpPr>
            <p:cNvPr id="21" name="TextBox 20">
              <a:extLst>
                <a:ext uri="{FF2B5EF4-FFF2-40B4-BE49-F238E27FC236}">
                  <a16:creationId xmlns:a16="http://schemas.microsoft.com/office/drawing/2014/main" id="{C24B10C4-ACD9-4A9D-A3CE-DBEDC7328474}"/>
                </a:ext>
              </a:extLst>
            </p:cNvPr>
            <p:cNvSpPr txBox="1"/>
            <p:nvPr/>
          </p:nvSpPr>
          <p:spPr>
            <a:xfrm>
              <a:off x="5114208" y="5367653"/>
              <a:ext cx="1963584" cy="323165"/>
            </a:xfrm>
            <a:prstGeom prst="rect">
              <a:avLst/>
            </a:prstGeom>
            <a:noFill/>
          </p:spPr>
          <p:txBody>
            <a:bodyPr wrap="square" rtlCol="0" anchor="ctr">
              <a:spAutoFit/>
            </a:bodyPr>
            <a:lstStyle/>
            <a:p>
              <a:pPr algn="ctr"/>
              <a:r>
                <a:rPr lang="en-US" sz="1500" spc="3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YOUR NAME</a:t>
              </a:r>
            </a:p>
          </p:txBody>
        </p:sp>
        <p:sp>
          <p:nvSpPr>
            <p:cNvPr id="22" name="TextBox 21">
              <a:extLst>
                <a:ext uri="{FF2B5EF4-FFF2-40B4-BE49-F238E27FC236}">
                  <a16:creationId xmlns:a16="http://schemas.microsoft.com/office/drawing/2014/main" id="{8838FBDF-E825-44DB-852B-22D9F6072CF3}"/>
                </a:ext>
              </a:extLst>
            </p:cNvPr>
            <p:cNvSpPr txBox="1"/>
            <p:nvPr/>
          </p:nvSpPr>
          <p:spPr>
            <a:xfrm>
              <a:off x="5595937" y="5652629"/>
              <a:ext cx="1000126" cy="215444"/>
            </a:xfrm>
            <a:prstGeom prst="rect">
              <a:avLst/>
            </a:prstGeom>
            <a:noFill/>
          </p:spPr>
          <p:txBody>
            <a:bodyPr wrap="square" rtlCol="0" anchor="ctr">
              <a:spAutoFit/>
            </a:bodyPr>
            <a:lstStyle/>
            <a:p>
              <a:pPr algn="ctr"/>
              <a:r>
                <a:rPr lang="en-US" sz="8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DEVELOPER</a:t>
              </a:r>
            </a:p>
          </p:txBody>
        </p:sp>
      </p:grpSp>
      <p:pic>
        <p:nvPicPr>
          <p:cNvPr id="8" name="Picture Placeholder 7">
            <a:extLst>
              <a:ext uri="{FF2B5EF4-FFF2-40B4-BE49-F238E27FC236}">
                <a16:creationId xmlns:a16="http://schemas.microsoft.com/office/drawing/2014/main" id="{B93D9BA6-E971-43AF-92E7-D551E53BB922}"/>
              </a:ext>
            </a:extLst>
          </p:cNvPr>
          <p:cNvPicPr>
            <a:picLocks noGrp="1" noChangeAspect="1"/>
          </p:cNvPicPr>
          <p:nvPr>
            <p:ph type="pic" sz="quarter" idx="10"/>
          </p:nvPr>
        </p:nvPicPr>
        <p:blipFill rotWithShape="1">
          <a:blip r:embed="rId2"/>
          <a:srcRect l="31572" t="4281" r="1" b="59540"/>
          <a:stretch/>
        </p:blipFill>
        <p:spPr>
          <a:xfrm>
            <a:off x="2641600" y="673101"/>
            <a:ext cx="6908800" cy="2435255"/>
          </a:xfrm>
        </p:spPr>
      </p:pic>
    </p:spTree>
    <p:extLst>
      <p:ext uri="{BB962C8B-B14F-4D97-AF65-F5344CB8AC3E}">
        <p14:creationId xmlns:p14="http://schemas.microsoft.com/office/powerpoint/2010/main" val="3794797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A9FA43A-7F78-4DDA-8914-5F5C68109593}"/>
              </a:ext>
            </a:extLst>
          </p:cNvPr>
          <p:cNvSpPr/>
          <p:nvPr/>
        </p:nvSpPr>
        <p:spPr>
          <a:xfrm>
            <a:off x="0" y="0"/>
            <a:ext cx="12192000" cy="6858000"/>
          </a:xfrm>
          <a:prstGeom prst="rect">
            <a:avLst/>
          </a:prstGeom>
          <a:solidFill>
            <a:schemeClr val="tx1">
              <a:lumMod val="85000"/>
              <a:lumOff val="15000"/>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525CB437-DD59-4CC7-AEFE-FDE554979419}"/>
              </a:ext>
            </a:extLst>
          </p:cNvPr>
          <p:cNvSpPr txBox="1"/>
          <p:nvPr/>
        </p:nvSpPr>
        <p:spPr>
          <a:xfrm>
            <a:off x="1368080" y="3913449"/>
            <a:ext cx="1352260" cy="502702"/>
          </a:xfrm>
          <a:prstGeom prst="rect">
            <a:avLst/>
          </a:prstGeom>
          <a:noFill/>
        </p:spPr>
        <p:txBody>
          <a:bodyPr wrap="square" rtlCol="0">
            <a:spAutoFit/>
          </a:bodyPr>
          <a:lstStyle/>
          <a:p>
            <a:pPr>
              <a:lnSpc>
                <a:spcPts val="1600"/>
              </a:lnSpc>
            </a:pPr>
            <a:r>
              <a:rPr lang="en-US" sz="900" dirty="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Vice President</a:t>
            </a:r>
          </a:p>
          <a:p>
            <a:pPr>
              <a:lnSpc>
                <a:spcPts val="1600"/>
              </a:lnSpc>
            </a:pPr>
            <a:r>
              <a:rPr lang="en-US" sz="1600" dirty="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Jacky Chan</a:t>
            </a:r>
          </a:p>
        </p:txBody>
      </p:sp>
      <p:sp>
        <p:nvSpPr>
          <p:cNvPr id="34" name="Rectangle 33">
            <a:extLst>
              <a:ext uri="{FF2B5EF4-FFF2-40B4-BE49-F238E27FC236}">
                <a16:creationId xmlns:a16="http://schemas.microsoft.com/office/drawing/2014/main" id="{B152B4EC-B25E-47AC-AC93-A1542F4F19D4}"/>
              </a:ext>
            </a:extLst>
          </p:cNvPr>
          <p:cNvSpPr>
            <a:spLocks/>
          </p:cNvSpPr>
          <p:nvPr/>
        </p:nvSpPr>
        <p:spPr bwMode="auto">
          <a:xfrm>
            <a:off x="1447799" y="4426801"/>
            <a:ext cx="3308839" cy="941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900" dirty="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Lorem Ipsum is simply dummy text of the printing </a:t>
            </a:r>
            <a:r>
              <a:rPr lang="en-US" sz="900" dirty="0" err="1">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andto</a:t>
            </a:r>
            <a:r>
              <a:rPr lang="en-US" sz="900" dirty="0">
                <a:solidFill>
                  <a:schemeClr val="bg1">
                    <a:lumMod val="75000"/>
                  </a:schemeClr>
                </a:solidFill>
                <a:latin typeface="Open Sans" panose="020B0606030504020204" pitchFamily="34" charset="0"/>
                <a:ea typeface="Open Sans" panose="020B0606030504020204" pitchFamily="34" charset="0"/>
                <a:cs typeface="Open Sans" panose="020B0606030504020204" pitchFamily="34" charset="0"/>
              </a:rPr>
              <a:t> typesetting industry. when an unknown printer Lorem Ipsum has been the industry's standard dummy text ever since the an unknown printer took. Lorem Ipsum </a:t>
            </a:r>
          </a:p>
        </p:txBody>
      </p:sp>
      <p:grpSp>
        <p:nvGrpSpPr>
          <p:cNvPr id="48" name="Group 47">
            <a:extLst>
              <a:ext uri="{FF2B5EF4-FFF2-40B4-BE49-F238E27FC236}">
                <a16:creationId xmlns:a16="http://schemas.microsoft.com/office/drawing/2014/main" id="{9D925DC3-C53D-4BEA-8C90-F2428205BC0C}"/>
              </a:ext>
            </a:extLst>
          </p:cNvPr>
          <p:cNvGrpSpPr/>
          <p:nvPr/>
        </p:nvGrpSpPr>
        <p:grpSpPr>
          <a:xfrm>
            <a:off x="6718400" y="1096106"/>
            <a:ext cx="2889061" cy="4251706"/>
            <a:chOff x="6718400" y="1096106"/>
            <a:chExt cx="2889061" cy="4251706"/>
          </a:xfrm>
        </p:grpSpPr>
        <p:sp>
          <p:nvSpPr>
            <p:cNvPr id="45" name="TextBox 44">
              <a:extLst>
                <a:ext uri="{FF2B5EF4-FFF2-40B4-BE49-F238E27FC236}">
                  <a16:creationId xmlns:a16="http://schemas.microsoft.com/office/drawing/2014/main" id="{81B006E4-0615-4074-ADB4-24017206BFCF}"/>
                </a:ext>
              </a:extLst>
            </p:cNvPr>
            <p:cNvSpPr txBox="1"/>
            <p:nvPr/>
          </p:nvSpPr>
          <p:spPr>
            <a:xfrm>
              <a:off x="7486853" y="1096106"/>
              <a:ext cx="1688897" cy="323165"/>
            </a:xfrm>
            <a:prstGeom prst="rect">
              <a:avLst/>
            </a:prstGeom>
            <a:noFill/>
          </p:spPr>
          <p:txBody>
            <a:bodyPr wrap="square" rtlCol="0">
              <a:spAutoFit/>
            </a:bodyPr>
            <a:lstStyle/>
            <a:p>
              <a:r>
                <a:rPr lang="en-US" sz="1500" b="1" spc="300" dirty="0">
                  <a:solidFill>
                    <a:schemeClr val="bg1"/>
                  </a:solidFill>
                  <a:latin typeface="Open Sans" panose="020B0606030504020204" pitchFamily="34" charset="0"/>
                  <a:ea typeface="Open Sans" panose="020B0606030504020204" pitchFamily="34" charset="0"/>
                  <a:cs typeface="Open Sans" panose="020B0606030504020204" pitchFamily="34" charset="0"/>
                </a:rPr>
                <a:t>SOME TEXT</a:t>
              </a:r>
            </a:p>
          </p:txBody>
        </p:sp>
        <p:sp>
          <p:nvSpPr>
            <p:cNvPr id="46" name="TextBox 45">
              <a:extLst>
                <a:ext uri="{FF2B5EF4-FFF2-40B4-BE49-F238E27FC236}">
                  <a16:creationId xmlns:a16="http://schemas.microsoft.com/office/drawing/2014/main" id="{BB6CF499-E399-49A2-A857-CE46B4C02EAA}"/>
                </a:ext>
              </a:extLst>
            </p:cNvPr>
            <p:cNvSpPr txBox="1"/>
            <p:nvPr/>
          </p:nvSpPr>
          <p:spPr>
            <a:xfrm>
              <a:off x="7486854" y="1521267"/>
              <a:ext cx="2064815" cy="475515"/>
            </a:xfrm>
            <a:prstGeom prst="rect">
              <a:avLst/>
            </a:prstGeom>
            <a:noFill/>
          </p:spPr>
          <p:txBody>
            <a:bodyPr wrap="square" rtlCol="0">
              <a:spAutoFit/>
            </a:bodyPr>
            <a:lstStyle/>
            <a:p>
              <a:pPr>
                <a:lnSpc>
                  <a:spcPts val="1600"/>
                </a:lnSpc>
              </a:pPr>
              <a:r>
                <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rPr>
                <a:t>Have them for one. Living grass to for subdue had lorem</a:t>
              </a:r>
            </a:p>
          </p:txBody>
        </p:sp>
        <p:sp>
          <p:nvSpPr>
            <p:cNvPr id="47" name="Freeform 8">
              <a:extLst>
                <a:ext uri="{FF2B5EF4-FFF2-40B4-BE49-F238E27FC236}">
                  <a16:creationId xmlns:a16="http://schemas.microsoft.com/office/drawing/2014/main" id="{68172645-78AB-467F-AC31-0B6DB06A2DA9}"/>
                </a:ext>
              </a:extLst>
            </p:cNvPr>
            <p:cNvSpPr>
              <a:spLocks noEditPoints="1"/>
            </p:cNvSpPr>
            <p:nvPr/>
          </p:nvSpPr>
          <p:spPr bwMode="auto">
            <a:xfrm>
              <a:off x="6724649" y="1157482"/>
              <a:ext cx="360079" cy="361642"/>
            </a:xfrm>
            <a:custGeom>
              <a:avLst/>
              <a:gdLst>
                <a:gd name="T0" fmla="*/ 265 w 271"/>
                <a:gd name="T1" fmla="*/ 18 h 270"/>
                <a:gd name="T2" fmla="*/ 253 w 271"/>
                <a:gd name="T3" fmla="*/ 6 h 270"/>
                <a:gd name="T4" fmla="*/ 234 w 271"/>
                <a:gd name="T5" fmla="*/ 6 h 270"/>
                <a:gd name="T6" fmla="*/ 220 w 271"/>
                <a:gd name="T7" fmla="*/ 20 h 270"/>
                <a:gd name="T8" fmla="*/ 0 w 271"/>
                <a:gd name="T9" fmla="*/ 20 h 270"/>
                <a:gd name="T10" fmla="*/ 0 w 271"/>
                <a:gd name="T11" fmla="*/ 270 h 270"/>
                <a:gd name="T12" fmla="*/ 251 w 271"/>
                <a:gd name="T13" fmla="*/ 270 h 270"/>
                <a:gd name="T14" fmla="*/ 251 w 271"/>
                <a:gd name="T15" fmla="*/ 51 h 270"/>
                <a:gd name="T16" fmla="*/ 253 w 271"/>
                <a:gd name="T17" fmla="*/ 50 h 270"/>
                <a:gd name="T18" fmla="*/ 265 w 271"/>
                <a:gd name="T19" fmla="*/ 37 h 270"/>
                <a:gd name="T20" fmla="*/ 265 w 271"/>
                <a:gd name="T21" fmla="*/ 18 h 270"/>
                <a:gd name="T22" fmla="*/ 90 w 271"/>
                <a:gd name="T23" fmla="*/ 166 h 270"/>
                <a:gd name="T24" fmla="*/ 105 w 271"/>
                <a:gd name="T25" fmla="*/ 181 h 270"/>
                <a:gd name="T26" fmla="*/ 85 w 271"/>
                <a:gd name="T27" fmla="*/ 186 h 270"/>
                <a:gd name="T28" fmla="*/ 90 w 271"/>
                <a:gd name="T29" fmla="*/ 166 h 270"/>
                <a:gd name="T30" fmla="*/ 234 w 271"/>
                <a:gd name="T31" fmla="*/ 56 h 270"/>
                <a:gd name="T32" fmla="*/ 215 w 271"/>
                <a:gd name="T33" fmla="*/ 37 h 270"/>
                <a:gd name="T34" fmla="*/ 221 w 271"/>
                <a:gd name="T35" fmla="*/ 31 h 270"/>
                <a:gd name="T36" fmla="*/ 240 w 271"/>
                <a:gd name="T37" fmla="*/ 50 h 270"/>
                <a:gd name="T38" fmla="*/ 234 w 271"/>
                <a:gd name="T39" fmla="*/ 56 h 270"/>
                <a:gd name="T40" fmla="*/ 227 w 271"/>
                <a:gd name="T41" fmla="*/ 63 h 270"/>
                <a:gd name="T42" fmla="*/ 113 w 271"/>
                <a:gd name="T43" fmla="*/ 177 h 270"/>
                <a:gd name="T44" fmla="*/ 94 w 271"/>
                <a:gd name="T45" fmla="*/ 158 h 270"/>
                <a:gd name="T46" fmla="*/ 208 w 271"/>
                <a:gd name="T47" fmla="*/ 44 h 270"/>
                <a:gd name="T48" fmla="*/ 227 w 271"/>
                <a:gd name="T49" fmla="*/ 63 h 270"/>
                <a:gd name="T50" fmla="*/ 242 w 271"/>
                <a:gd name="T51" fmla="*/ 60 h 270"/>
                <a:gd name="T52" fmla="*/ 242 w 271"/>
                <a:gd name="T53" fmla="*/ 261 h 270"/>
                <a:gd name="T54" fmla="*/ 9 w 271"/>
                <a:gd name="T55" fmla="*/ 261 h 270"/>
                <a:gd name="T56" fmla="*/ 9 w 271"/>
                <a:gd name="T57" fmla="*/ 29 h 270"/>
                <a:gd name="T58" fmla="*/ 211 w 271"/>
                <a:gd name="T59" fmla="*/ 29 h 270"/>
                <a:gd name="T60" fmla="*/ 85 w 271"/>
                <a:gd name="T61" fmla="*/ 155 h 270"/>
                <a:gd name="T62" fmla="*/ 84 w 271"/>
                <a:gd name="T63" fmla="*/ 155 h 270"/>
                <a:gd name="T64" fmla="*/ 74 w 271"/>
                <a:gd name="T65" fmla="*/ 190 h 270"/>
                <a:gd name="T66" fmla="*/ 69 w 271"/>
                <a:gd name="T67" fmla="*/ 196 h 270"/>
                <a:gd name="T68" fmla="*/ 69 w 271"/>
                <a:gd name="T69" fmla="*/ 202 h 270"/>
                <a:gd name="T70" fmla="*/ 72 w 271"/>
                <a:gd name="T71" fmla="*/ 203 h 270"/>
                <a:gd name="T72" fmla="*/ 75 w 271"/>
                <a:gd name="T73" fmla="*/ 202 h 270"/>
                <a:gd name="T74" fmla="*/ 81 w 271"/>
                <a:gd name="T75" fmla="*/ 197 h 270"/>
                <a:gd name="T76" fmla="*/ 116 w 271"/>
                <a:gd name="T77" fmla="*/ 187 h 270"/>
                <a:gd name="T78" fmla="*/ 236 w 271"/>
                <a:gd name="T79" fmla="*/ 67 h 270"/>
                <a:gd name="T80" fmla="*/ 242 w 271"/>
                <a:gd name="T81" fmla="*/ 60 h 270"/>
                <a:gd name="T82" fmla="*/ 259 w 271"/>
                <a:gd name="T83" fmla="*/ 31 h 270"/>
                <a:gd name="T84" fmla="*/ 246 w 271"/>
                <a:gd name="T85" fmla="*/ 44 h 270"/>
                <a:gd name="T86" fmla="*/ 227 w 271"/>
                <a:gd name="T87" fmla="*/ 25 h 270"/>
                <a:gd name="T88" fmla="*/ 240 w 271"/>
                <a:gd name="T89" fmla="*/ 12 h 270"/>
                <a:gd name="T90" fmla="*/ 246 w 271"/>
                <a:gd name="T91" fmla="*/ 12 h 270"/>
                <a:gd name="T92" fmla="*/ 259 w 271"/>
                <a:gd name="T93" fmla="*/ 25 h 270"/>
                <a:gd name="T94" fmla="*/ 259 w 271"/>
                <a:gd name="T95" fmla="*/ 3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1" h="270">
                  <a:moveTo>
                    <a:pt x="265" y="18"/>
                  </a:moveTo>
                  <a:cubicBezTo>
                    <a:pt x="253" y="6"/>
                    <a:pt x="253" y="6"/>
                    <a:pt x="253" y="6"/>
                  </a:cubicBezTo>
                  <a:cubicBezTo>
                    <a:pt x="247" y="0"/>
                    <a:pt x="239" y="0"/>
                    <a:pt x="234" y="6"/>
                  </a:cubicBezTo>
                  <a:cubicBezTo>
                    <a:pt x="220" y="20"/>
                    <a:pt x="220" y="20"/>
                    <a:pt x="220" y="20"/>
                  </a:cubicBezTo>
                  <a:cubicBezTo>
                    <a:pt x="0" y="20"/>
                    <a:pt x="0" y="20"/>
                    <a:pt x="0" y="20"/>
                  </a:cubicBezTo>
                  <a:cubicBezTo>
                    <a:pt x="0" y="270"/>
                    <a:pt x="0" y="270"/>
                    <a:pt x="0" y="270"/>
                  </a:cubicBezTo>
                  <a:cubicBezTo>
                    <a:pt x="251" y="270"/>
                    <a:pt x="251" y="270"/>
                    <a:pt x="251" y="270"/>
                  </a:cubicBezTo>
                  <a:cubicBezTo>
                    <a:pt x="251" y="51"/>
                    <a:pt x="251" y="51"/>
                    <a:pt x="251" y="51"/>
                  </a:cubicBezTo>
                  <a:cubicBezTo>
                    <a:pt x="253" y="50"/>
                    <a:pt x="253" y="50"/>
                    <a:pt x="253" y="50"/>
                  </a:cubicBezTo>
                  <a:cubicBezTo>
                    <a:pt x="265" y="37"/>
                    <a:pt x="265" y="37"/>
                    <a:pt x="265" y="37"/>
                  </a:cubicBezTo>
                  <a:cubicBezTo>
                    <a:pt x="271" y="32"/>
                    <a:pt x="271" y="24"/>
                    <a:pt x="265" y="18"/>
                  </a:cubicBezTo>
                  <a:moveTo>
                    <a:pt x="90" y="166"/>
                  </a:moveTo>
                  <a:cubicBezTo>
                    <a:pt x="105" y="181"/>
                    <a:pt x="105" y="181"/>
                    <a:pt x="105" y="181"/>
                  </a:cubicBezTo>
                  <a:cubicBezTo>
                    <a:pt x="85" y="186"/>
                    <a:pt x="85" y="186"/>
                    <a:pt x="85" y="186"/>
                  </a:cubicBezTo>
                  <a:lnTo>
                    <a:pt x="90" y="166"/>
                  </a:lnTo>
                  <a:close/>
                  <a:moveTo>
                    <a:pt x="234" y="56"/>
                  </a:moveTo>
                  <a:cubicBezTo>
                    <a:pt x="215" y="37"/>
                    <a:pt x="215" y="37"/>
                    <a:pt x="215" y="37"/>
                  </a:cubicBezTo>
                  <a:cubicBezTo>
                    <a:pt x="221" y="31"/>
                    <a:pt x="221" y="31"/>
                    <a:pt x="221" y="31"/>
                  </a:cubicBezTo>
                  <a:cubicBezTo>
                    <a:pt x="240" y="50"/>
                    <a:pt x="240" y="50"/>
                    <a:pt x="240" y="50"/>
                  </a:cubicBezTo>
                  <a:lnTo>
                    <a:pt x="234" y="56"/>
                  </a:lnTo>
                  <a:close/>
                  <a:moveTo>
                    <a:pt x="227" y="63"/>
                  </a:moveTo>
                  <a:cubicBezTo>
                    <a:pt x="113" y="177"/>
                    <a:pt x="113" y="177"/>
                    <a:pt x="113" y="177"/>
                  </a:cubicBezTo>
                  <a:cubicBezTo>
                    <a:pt x="94" y="158"/>
                    <a:pt x="94" y="158"/>
                    <a:pt x="94" y="158"/>
                  </a:cubicBezTo>
                  <a:cubicBezTo>
                    <a:pt x="208" y="44"/>
                    <a:pt x="208" y="44"/>
                    <a:pt x="208" y="44"/>
                  </a:cubicBezTo>
                  <a:lnTo>
                    <a:pt x="227" y="63"/>
                  </a:lnTo>
                  <a:close/>
                  <a:moveTo>
                    <a:pt x="242" y="60"/>
                  </a:moveTo>
                  <a:cubicBezTo>
                    <a:pt x="242" y="261"/>
                    <a:pt x="242" y="261"/>
                    <a:pt x="242" y="261"/>
                  </a:cubicBezTo>
                  <a:cubicBezTo>
                    <a:pt x="9" y="261"/>
                    <a:pt x="9" y="261"/>
                    <a:pt x="9" y="261"/>
                  </a:cubicBezTo>
                  <a:cubicBezTo>
                    <a:pt x="9" y="29"/>
                    <a:pt x="9" y="29"/>
                    <a:pt x="9" y="29"/>
                  </a:cubicBezTo>
                  <a:cubicBezTo>
                    <a:pt x="211" y="29"/>
                    <a:pt x="211" y="29"/>
                    <a:pt x="211" y="29"/>
                  </a:cubicBezTo>
                  <a:cubicBezTo>
                    <a:pt x="85" y="155"/>
                    <a:pt x="85" y="155"/>
                    <a:pt x="85" y="155"/>
                  </a:cubicBezTo>
                  <a:cubicBezTo>
                    <a:pt x="84" y="155"/>
                    <a:pt x="84" y="155"/>
                    <a:pt x="84" y="155"/>
                  </a:cubicBezTo>
                  <a:cubicBezTo>
                    <a:pt x="74" y="190"/>
                    <a:pt x="74" y="190"/>
                    <a:pt x="74" y="190"/>
                  </a:cubicBezTo>
                  <a:cubicBezTo>
                    <a:pt x="69" y="196"/>
                    <a:pt x="69" y="196"/>
                    <a:pt x="69" y="196"/>
                  </a:cubicBezTo>
                  <a:cubicBezTo>
                    <a:pt x="67" y="197"/>
                    <a:pt x="67" y="200"/>
                    <a:pt x="69" y="202"/>
                  </a:cubicBezTo>
                  <a:cubicBezTo>
                    <a:pt x="70" y="203"/>
                    <a:pt x="71" y="203"/>
                    <a:pt x="72" y="203"/>
                  </a:cubicBezTo>
                  <a:cubicBezTo>
                    <a:pt x="73" y="203"/>
                    <a:pt x="74" y="203"/>
                    <a:pt x="75" y="202"/>
                  </a:cubicBezTo>
                  <a:cubicBezTo>
                    <a:pt x="81" y="197"/>
                    <a:pt x="81" y="197"/>
                    <a:pt x="81" y="197"/>
                  </a:cubicBezTo>
                  <a:cubicBezTo>
                    <a:pt x="116" y="187"/>
                    <a:pt x="116" y="187"/>
                    <a:pt x="116" y="187"/>
                  </a:cubicBezTo>
                  <a:cubicBezTo>
                    <a:pt x="236" y="67"/>
                    <a:pt x="236" y="67"/>
                    <a:pt x="236" y="67"/>
                  </a:cubicBezTo>
                  <a:lnTo>
                    <a:pt x="242" y="60"/>
                  </a:lnTo>
                  <a:close/>
                  <a:moveTo>
                    <a:pt x="259" y="31"/>
                  </a:moveTo>
                  <a:cubicBezTo>
                    <a:pt x="246" y="44"/>
                    <a:pt x="246" y="44"/>
                    <a:pt x="246" y="44"/>
                  </a:cubicBezTo>
                  <a:cubicBezTo>
                    <a:pt x="227" y="25"/>
                    <a:pt x="227" y="25"/>
                    <a:pt x="227" y="25"/>
                  </a:cubicBezTo>
                  <a:cubicBezTo>
                    <a:pt x="240" y="12"/>
                    <a:pt x="240" y="12"/>
                    <a:pt x="240" y="12"/>
                  </a:cubicBezTo>
                  <a:cubicBezTo>
                    <a:pt x="242" y="10"/>
                    <a:pt x="245" y="10"/>
                    <a:pt x="246" y="12"/>
                  </a:cubicBezTo>
                  <a:cubicBezTo>
                    <a:pt x="259" y="25"/>
                    <a:pt x="259" y="25"/>
                    <a:pt x="259" y="25"/>
                  </a:cubicBezTo>
                  <a:cubicBezTo>
                    <a:pt x="261" y="26"/>
                    <a:pt x="261" y="29"/>
                    <a:pt x="259" y="3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2" name="TextBox 41">
              <a:extLst>
                <a:ext uri="{FF2B5EF4-FFF2-40B4-BE49-F238E27FC236}">
                  <a16:creationId xmlns:a16="http://schemas.microsoft.com/office/drawing/2014/main" id="{354A4E24-FC97-46D8-B93C-EBAC084353CC}"/>
                </a:ext>
              </a:extLst>
            </p:cNvPr>
            <p:cNvSpPr txBox="1"/>
            <p:nvPr/>
          </p:nvSpPr>
          <p:spPr>
            <a:xfrm>
              <a:off x="7486853" y="2771621"/>
              <a:ext cx="1757578" cy="323165"/>
            </a:xfrm>
            <a:prstGeom prst="rect">
              <a:avLst/>
            </a:prstGeom>
            <a:noFill/>
          </p:spPr>
          <p:txBody>
            <a:bodyPr wrap="square" rtlCol="0">
              <a:spAutoFit/>
            </a:bodyPr>
            <a:lstStyle/>
            <a:p>
              <a:r>
                <a:rPr lang="en-US" sz="1500" b="1" spc="300" dirty="0">
                  <a:solidFill>
                    <a:schemeClr val="bg1"/>
                  </a:solidFill>
                  <a:latin typeface="Open Sans" panose="020B0606030504020204" pitchFamily="34" charset="0"/>
                  <a:ea typeface="Open Sans" panose="020B0606030504020204" pitchFamily="34" charset="0"/>
                  <a:cs typeface="Open Sans" panose="020B0606030504020204" pitchFamily="34" charset="0"/>
                </a:rPr>
                <a:t>SOME TEXT</a:t>
              </a:r>
            </a:p>
          </p:txBody>
        </p:sp>
        <p:sp>
          <p:nvSpPr>
            <p:cNvPr id="43" name="TextBox 42">
              <a:extLst>
                <a:ext uri="{FF2B5EF4-FFF2-40B4-BE49-F238E27FC236}">
                  <a16:creationId xmlns:a16="http://schemas.microsoft.com/office/drawing/2014/main" id="{C80A70C4-F939-4716-AC31-6B4BD8589FD6}"/>
                </a:ext>
              </a:extLst>
            </p:cNvPr>
            <p:cNvSpPr txBox="1"/>
            <p:nvPr/>
          </p:nvSpPr>
          <p:spPr>
            <a:xfrm>
              <a:off x="7486854" y="3196782"/>
              <a:ext cx="2064815" cy="475515"/>
            </a:xfrm>
            <a:prstGeom prst="rect">
              <a:avLst/>
            </a:prstGeom>
            <a:noFill/>
          </p:spPr>
          <p:txBody>
            <a:bodyPr wrap="square" rtlCol="0">
              <a:spAutoFit/>
            </a:bodyPr>
            <a:lstStyle/>
            <a:p>
              <a:pPr>
                <a:lnSpc>
                  <a:spcPts val="1600"/>
                </a:lnSpc>
              </a:pPr>
              <a:r>
                <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rPr>
                <a:t>Have them for one. Living grass to for subdue had lorem</a:t>
              </a:r>
            </a:p>
          </p:txBody>
        </p:sp>
        <p:sp>
          <p:nvSpPr>
            <p:cNvPr id="44" name="Freeform 7">
              <a:extLst>
                <a:ext uri="{FF2B5EF4-FFF2-40B4-BE49-F238E27FC236}">
                  <a16:creationId xmlns:a16="http://schemas.microsoft.com/office/drawing/2014/main" id="{343B11DE-171F-4D9C-8C26-D83D9D01AE8B}"/>
                </a:ext>
              </a:extLst>
            </p:cNvPr>
            <p:cNvSpPr>
              <a:spLocks noEditPoints="1"/>
            </p:cNvSpPr>
            <p:nvPr/>
          </p:nvSpPr>
          <p:spPr bwMode="auto">
            <a:xfrm>
              <a:off x="6718400" y="2829677"/>
              <a:ext cx="372577" cy="374920"/>
            </a:xfrm>
            <a:custGeom>
              <a:avLst/>
              <a:gdLst>
                <a:gd name="T0" fmla="*/ 230 w 280"/>
                <a:gd name="T1" fmla="*/ 103 h 280"/>
                <a:gd name="T2" fmla="*/ 255 w 280"/>
                <a:gd name="T3" fmla="*/ 63 h 280"/>
                <a:gd name="T4" fmla="*/ 207 w 280"/>
                <a:gd name="T5" fmla="*/ 29 h 280"/>
                <a:gd name="T6" fmla="*/ 171 w 280"/>
                <a:gd name="T7" fmla="*/ 41 h 280"/>
                <a:gd name="T8" fmla="*/ 124 w 280"/>
                <a:gd name="T9" fmla="*/ 0 h 280"/>
                <a:gd name="T10" fmla="*/ 103 w 280"/>
                <a:gd name="T11" fmla="*/ 50 h 280"/>
                <a:gd name="T12" fmla="*/ 53 w 280"/>
                <a:gd name="T13" fmla="*/ 29 h 280"/>
                <a:gd name="T14" fmla="*/ 29 w 280"/>
                <a:gd name="T15" fmla="*/ 73 h 280"/>
                <a:gd name="T16" fmla="*/ 41 w 280"/>
                <a:gd name="T17" fmla="*/ 109 h 280"/>
                <a:gd name="T18" fmla="*/ 0 w 280"/>
                <a:gd name="T19" fmla="*/ 157 h 280"/>
                <a:gd name="T20" fmla="*/ 50 w 280"/>
                <a:gd name="T21" fmla="*/ 177 h 280"/>
                <a:gd name="T22" fmla="*/ 25 w 280"/>
                <a:gd name="T23" fmla="*/ 217 h 280"/>
                <a:gd name="T24" fmla="*/ 73 w 280"/>
                <a:gd name="T25" fmla="*/ 251 h 280"/>
                <a:gd name="T26" fmla="*/ 109 w 280"/>
                <a:gd name="T27" fmla="*/ 239 h 280"/>
                <a:gd name="T28" fmla="*/ 157 w 280"/>
                <a:gd name="T29" fmla="*/ 280 h 280"/>
                <a:gd name="T30" fmla="*/ 178 w 280"/>
                <a:gd name="T31" fmla="*/ 230 h 280"/>
                <a:gd name="T32" fmla="*/ 227 w 280"/>
                <a:gd name="T33" fmla="*/ 251 h 280"/>
                <a:gd name="T34" fmla="*/ 251 w 280"/>
                <a:gd name="T35" fmla="*/ 207 h 280"/>
                <a:gd name="T36" fmla="*/ 240 w 280"/>
                <a:gd name="T37" fmla="*/ 171 h 280"/>
                <a:gd name="T38" fmla="*/ 280 w 280"/>
                <a:gd name="T39" fmla="*/ 123 h 280"/>
                <a:gd name="T40" fmla="*/ 266 w 280"/>
                <a:gd name="T41" fmla="*/ 161 h 280"/>
                <a:gd name="T42" fmla="*/ 225 w 280"/>
                <a:gd name="T43" fmla="*/ 196 h 280"/>
                <a:gd name="T44" fmla="*/ 220 w 280"/>
                <a:gd name="T45" fmla="*/ 244 h 280"/>
                <a:gd name="T46" fmla="*/ 174 w 280"/>
                <a:gd name="T47" fmla="*/ 221 h 280"/>
                <a:gd name="T48" fmla="*/ 157 w 280"/>
                <a:gd name="T49" fmla="*/ 270 h 280"/>
                <a:gd name="T50" fmla="*/ 119 w 280"/>
                <a:gd name="T51" fmla="*/ 239 h 280"/>
                <a:gd name="T52" fmla="*/ 85 w 280"/>
                <a:gd name="T53" fmla="*/ 225 h 280"/>
                <a:gd name="T54" fmla="*/ 37 w 280"/>
                <a:gd name="T55" fmla="*/ 220 h 280"/>
                <a:gd name="T56" fmla="*/ 60 w 280"/>
                <a:gd name="T57" fmla="*/ 173 h 280"/>
                <a:gd name="T58" fmla="*/ 11 w 280"/>
                <a:gd name="T59" fmla="*/ 157 h 280"/>
                <a:gd name="T60" fmla="*/ 41 w 280"/>
                <a:gd name="T61" fmla="*/ 119 h 280"/>
                <a:gd name="T62" fmla="*/ 37 w 280"/>
                <a:gd name="T63" fmla="*/ 66 h 280"/>
                <a:gd name="T64" fmla="*/ 66 w 280"/>
                <a:gd name="T65" fmla="*/ 37 h 280"/>
                <a:gd name="T66" fmla="*/ 119 w 280"/>
                <a:gd name="T67" fmla="*/ 41 h 280"/>
                <a:gd name="T68" fmla="*/ 157 w 280"/>
                <a:gd name="T69" fmla="*/ 10 h 280"/>
                <a:gd name="T70" fmla="*/ 174 w 280"/>
                <a:gd name="T71" fmla="*/ 60 h 280"/>
                <a:gd name="T72" fmla="*/ 220 w 280"/>
                <a:gd name="T73" fmla="*/ 37 h 280"/>
                <a:gd name="T74" fmla="*/ 225 w 280"/>
                <a:gd name="T75" fmla="*/ 84 h 280"/>
                <a:gd name="T76" fmla="*/ 266 w 280"/>
                <a:gd name="T77" fmla="*/ 119 h 280"/>
                <a:gd name="T78" fmla="*/ 140 w 280"/>
                <a:gd name="T79" fmla="*/ 93 h 280"/>
                <a:gd name="T80" fmla="*/ 187 w 280"/>
                <a:gd name="T81" fmla="*/ 140 h 280"/>
                <a:gd name="T82" fmla="*/ 104 w 280"/>
                <a:gd name="T83" fmla="*/ 140 h 280"/>
                <a:gd name="T84" fmla="*/ 140 w 280"/>
                <a:gd name="T85" fmla="*/ 17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0" h="280">
                  <a:moveTo>
                    <a:pt x="266" y="109"/>
                  </a:moveTo>
                  <a:cubicBezTo>
                    <a:pt x="240" y="109"/>
                    <a:pt x="240" y="109"/>
                    <a:pt x="240" y="109"/>
                  </a:cubicBezTo>
                  <a:cubicBezTo>
                    <a:pt x="235" y="109"/>
                    <a:pt x="232" y="107"/>
                    <a:pt x="230" y="103"/>
                  </a:cubicBezTo>
                  <a:cubicBezTo>
                    <a:pt x="229" y="99"/>
                    <a:pt x="230" y="95"/>
                    <a:pt x="232" y="92"/>
                  </a:cubicBezTo>
                  <a:cubicBezTo>
                    <a:pt x="251" y="73"/>
                    <a:pt x="251" y="73"/>
                    <a:pt x="251" y="73"/>
                  </a:cubicBezTo>
                  <a:cubicBezTo>
                    <a:pt x="254" y="71"/>
                    <a:pt x="255" y="67"/>
                    <a:pt x="255" y="63"/>
                  </a:cubicBezTo>
                  <a:cubicBezTo>
                    <a:pt x="255" y="59"/>
                    <a:pt x="254" y="56"/>
                    <a:pt x="251" y="53"/>
                  </a:cubicBezTo>
                  <a:cubicBezTo>
                    <a:pt x="227" y="29"/>
                    <a:pt x="227" y="29"/>
                    <a:pt x="227" y="29"/>
                  </a:cubicBezTo>
                  <a:cubicBezTo>
                    <a:pt x="222" y="24"/>
                    <a:pt x="212" y="24"/>
                    <a:pt x="207" y="29"/>
                  </a:cubicBezTo>
                  <a:cubicBezTo>
                    <a:pt x="188" y="48"/>
                    <a:pt x="188" y="48"/>
                    <a:pt x="188" y="48"/>
                  </a:cubicBezTo>
                  <a:cubicBezTo>
                    <a:pt x="186" y="51"/>
                    <a:pt x="181" y="52"/>
                    <a:pt x="178" y="50"/>
                  </a:cubicBezTo>
                  <a:cubicBezTo>
                    <a:pt x="174" y="48"/>
                    <a:pt x="171" y="45"/>
                    <a:pt x="171" y="41"/>
                  </a:cubicBezTo>
                  <a:cubicBezTo>
                    <a:pt x="171" y="14"/>
                    <a:pt x="171" y="14"/>
                    <a:pt x="171" y="14"/>
                  </a:cubicBezTo>
                  <a:cubicBezTo>
                    <a:pt x="171" y="7"/>
                    <a:pt x="165" y="0"/>
                    <a:pt x="157" y="0"/>
                  </a:cubicBezTo>
                  <a:cubicBezTo>
                    <a:pt x="124" y="0"/>
                    <a:pt x="124" y="0"/>
                    <a:pt x="124" y="0"/>
                  </a:cubicBezTo>
                  <a:cubicBezTo>
                    <a:pt x="116" y="0"/>
                    <a:pt x="109" y="7"/>
                    <a:pt x="109" y="14"/>
                  </a:cubicBezTo>
                  <a:cubicBezTo>
                    <a:pt x="109" y="41"/>
                    <a:pt x="109" y="41"/>
                    <a:pt x="109" y="41"/>
                  </a:cubicBezTo>
                  <a:cubicBezTo>
                    <a:pt x="109" y="45"/>
                    <a:pt x="107" y="48"/>
                    <a:pt x="103" y="50"/>
                  </a:cubicBezTo>
                  <a:cubicBezTo>
                    <a:pt x="99" y="52"/>
                    <a:pt x="95" y="51"/>
                    <a:pt x="92" y="48"/>
                  </a:cubicBezTo>
                  <a:cubicBezTo>
                    <a:pt x="73" y="29"/>
                    <a:pt x="73" y="29"/>
                    <a:pt x="73" y="29"/>
                  </a:cubicBezTo>
                  <a:cubicBezTo>
                    <a:pt x="68" y="24"/>
                    <a:pt x="58" y="24"/>
                    <a:pt x="53" y="29"/>
                  </a:cubicBezTo>
                  <a:cubicBezTo>
                    <a:pt x="29" y="53"/>
                    <a:pt x="29" y="53"/>
                    <a:pt x="29" y="53"/>
                  </a:cubicBezTo>
                  <a:cubicBezTo>
                    <a:pt x="27" y="56"/>
                    <a:pt x="25" y="59"/>
                    <a:pt x="25" y="63"/>
                  </a:cubicBezTo>
                  <a:cubicBezTo>
                    <a:pt x="25" y="67"/>
                    <a:pt x="27" y="71"/>
                    <a:pt x="29" y="73"/>
                  </a:cubicBezTo>
                  <a:cubicBezTo>
                    <a:pt x="48" y="92"/>
                    <a:pt x="48" y="92"/>
                    <a:pt x="48" y="92"/>
                  </a:cubicBezTo>
                  <a:cubicBezTo>
                    <a:pt x="51" y="95"/>
                    <a:pt x="52" y="99"/>
                    <a:pt x="50" y="103"/>
                  </a:cubicBezTo>
                  <a:cubicBezTo>
                    <a:pt x="49" y="107"/>
                    <a:pt x="45" y="109"/>
                    <a:pt x="41" y="109"/>
                  </a:cubicBezTo>
                  <a:cubicBezTo>
                    <a:pt x="15" y="109"/>
                    <a:pt x="15" y="109"/>
                    <a:pt x="15" y="109"/>
                  </a:cubicBezTo>
                  <a:cubicBezTo>
                    <a:pt x="7" y="109"/>
                    <a:pt x="0" y="115"/>
                    <a:pt x="0" y="123"/>
                  </a:cubicBezTo>
                  <a:cubicBezTo>
                    <a:pt x="0" y="157"/>
                    <a:pt x="0" y="157"/>
                    <a:pt x="0" y="157"/>
                  </a:cubicBezTo>
                  <a:cubicBezTo>
                    <a:pt x="0" y="165"/>
                    <a:pt x="7" y="171"/>
                    <a:pt x="15" y="171"/>
                  </a:cubicBezTo>
                  <a:cubicBezTo>
                    <a:pt x="41" y="171"/>
                    <a:pt x="41" y="171"/>
                    <a:pt x="41" y="171"/>
                  </a:cubicBezTo>
                  <a:cubicBezTo>
                    <a:pt x="45" y="171"/>
                    <a:pt x="48" y="174"/>
                    <a:pt x="50" y="177"/>
                  </a:cubicBezTo>
                  <a:cubicBezTo>
                    <a:pt x="52" y="181"/>
                    <a:pt x="51" y="185"/>
                    <a:pt x="48" y="188"/>
                  </a:cubicBezTo>
                  <a:cubicBezTo>
                    <a:pt x="29" y="207"/>
                    <a:pt x="29" y="207"/>
                    <a:pt x="29" y="207"/>
                  </a:cubicBezTo>
                  <a:cubicBezTo>
                    <a:pt x="27" y="210"/>
                    <a:pt x="25" y="213"/>
                    <a:pt x="25" y="217"/>
                  </a:cubicBezTo>
                  <a:cubicBezTo>
                    <a:pt x="25" y="221"/>
                    <a:pt x="27" y="225"/>
                    <a:pt x="29" y="227"/>
                  </a:cubicBezTo>
                  <a:cubicBezTo>
                    <a:pt x="53" y="251"/>
                    <a:pt x="53" y="251"/>
                    <a:pt x="53" y="251"/>
                  </a:cubicBezTo>
                  <a:cubicBezTo>
                    <a:pt x="58" y="256"/>
                    <a:pt x="68" y="256"/>
                    <a:pt x="73" y="251"/>
                  </a:cubicBezTo>
                  <a:cubicBezTo>
                    <a:pt x="92" y="232"/>
                    <a:pt x="92" y="232"/>
                    <a:pt x="92" y="232"/>
                  </a:cubicBezTo>
                  <a:cubicBezTo>
                    <a:pt x="95" y="229"/>
                    <a:pt x="99" y="229"/>
                    <a:pt x="103" y="230"/>
                  </a:cubicBezTo>
                  <a:cubicBezTo>
                    <a:pt x="107" y="232"/>
                    <a:pt x="109" y="235"/>
                    <a:pt x="109" y="239"/>
                  </a:cubicBezTo>
                  <a:cubicBezTo>
                    <a:pt x="109" y="266"/>
                    <a:pt x="109" y="266"/>
                    <a:pt x="109" y="266"/>
                  </a:cubicBezTo>
                  <a:cubicBezTo>
                    <a:pt x="109" y="274"/>
                    <a:pt x="116" y="280"/>
                    <a:pt x="124" y="280"/>
                  </a:cubicBezTo>
                  <a:cubicBezTo>
                    <a:pt x="157" y="280"/>
                    <a:pt x="157" y="280"/>
                    <a:pt x="157" y="280"/>
                  </a:cubicBezTo>
                  <a:cubicBezTo>
                    <a:pt x="165" y="280"/>
                    <a:pt x="171" y="274"/>
                    <a:pt x="171" y="266"/>
                  </a:cubicBezTo>
                  <a:cubicBezTo>
                    <a:pt x="171" y="239"/>
                    <a:pt x="171" y="239"/>
                    <a:pt x="171" y="239"/>
                  </a:cubicBezTo>
                  <a:cubicBezTo>
                    <a:pt x="171" y="235"/>
                    <a:pt x="174" y="232"/>
                    <a:pt x="178" y="230"/>
                  </a:cubicBezTo>
                  <a:cubicBezTo>
                    <a:pt x="181" y="229"/>
                    <a:pt x="186" y="229"/>
                    <a:pt x="188" y="232"/>
                  </a:cubicBezTo>
                  <a:cubicBezTo>
                    <a:pt x="207" y="251"/>
                    <a:pt x="207" y="251"/>
                    <a:pt x="207" y="251"/>
                  </a:cubicBezTo>
                  <a:cubicBezTo>
                    <a:pt x="212" y="256"/>
                    <a:pt x="222" y="256"/>
                    <a:pt x="227" y="251"/>
                  </a:cubicBezTo>
                  <a:cubicBezTo>
                    <a:pt x="251" y="227"/>
                    <a:pt x="251" y="227"/>
                    <a:pt x="251" y="227"/>
                  </a:cubicBezTo>
                  <a:cubicBezTo>
                    <a:pt x="254" y="225"/>
                    <a:pt x="255" y="221"/>
                    <a:pt x="255" y="217"/>
                  </a:cubicBezTo>
                  <a:cubicBezTo>
                    <a:pt x="255" y="213"/>
                    <a:pt x="254" y="210"/>
                    <a:pt x="251" y="207"/>
                  </a:cubicBezTo>
                  <a:cubicBezTo>
                    <a:pt x="232" y="188"/>
                    <a:pt x="232" y="188"/>
                    <a:pt x="232" y="188"/>
                  </a:cubicBezTo>
                  <a:cubicBezTo>
                    <a:pt x="230" y="185"/>
                    <a:pt x="229" y="181"/>
                    <a:pt x="230" y="177"/>
                  </a:cubicBezTo>
                  <a:cubicBezTo>
                    <a:pt x="232" y="174"/>
                    <a:pt x="235" y="171"/>
                    <a:pt x="240" y="171"/>
                  </a:cubicBezTo>
                  <a:cubicBezTo>
                    <a:pt x="266" y="171"/>
                    <a:pt x="266" y="171"/>
                    <a:pt x="266" y="171"/>
                  </a:cubicBezTo>
                  <a:cubicBezTo>
                    <a:pt x="274" y="171"/>
                    <a:pt x="280" y="165"/>
                    <a:pt x="280" y="157"/>
                  </a:cubicBezTo>
                  <a:cubicBezTo>
                    <a:pt x="280" y="123"/>
                    <a:pt x="280" y="123"/>
                    <a:pt x="280" y="123"/>
                  </a:cubicBezTo>
                  <a:cubicBezTo>
                    <a:pt x="280" y="115"/>
                    <a:pt x="274" y="109"/>
                    <a:pt x="266" y="109"/>
                  </a:cubicBezTo>
                  <a:moveTo>
                    <a:pt x="270" y="157"/>
                  </a:moveTo>
                  <a:cubicBezTo>
                    <a:pt x="270" y="159"/>
                    <a:pt x="268" y="161"/>
                    <a:pt x="266" y="161"/>
                  </a:cubicBezTo>
                  <a:cubicBezTo>
                    <a:pt x="240" y="161"/>
                    <a:pt x="240" y="161"/>
                    <a:pt x="240" y="161"/>
                  </a:cubicBezTo>
                  <a:cubicBezTo>
                    <a:pt x="231" y="161"/>
                    <a:pt x="224" y="166"/>
                    <a:pt x="221" y="173"/>
                  </a:cubicBezTo>
                  <a:cubicBezTo>
                    <a:pt x="217" y="181"/>
                    <a:pt x="219" y="190"/>
                    <a:pt x="225" y="196"/>
                  </a:cubicBezTo>
                  <a:cubicBezTo>
                    <a:pt x="244" y="214"/>
                    <a:pt x="244" y="214"/>
                    <a:pt x="244" y="214"/>
                  </a:cubicBezTo>
                  <a:cubicBezTo>
                    <a:pt x="245" y="216"/>
                    <a:pt x="245" y="218"/>
                    <a:pt x="244" y="220"/>
                  </a:cubicBezTo>
                  <a:cubicBezTo>
                    <a:pt x="220" y="244"/>
                    <a:pt x="220" y="244"/>
                    <a:pt x="220" y="244"/>
                  </a:cubicBezTo>
                  <a:cubicBezTo>
                    <a:pt x="218" y="245"/>
                    <a:pt x="216" y="245"/>
                    <a:pt x="214" y="244"/>
                  </a:cubicBezTo>
                  <a:cubicBezTo>
                    <a:pt x="196" y="225"/>
                    <a:pt x="196" y="225"/>
                    <a:pt x="196" y="225"/>
                  </a:cubicBezTo>
                  <a:cubicBezTo>
                    <a:pt x="190" y="219"/>
                    <a:pt x="181" y="217"/>
                    <a:pt x="174" y="221"/>
                  </a:cubicBezTo>
                  <a:cubicBezTo>
                    <a:pt x="166" y="224"/>
                    <a:pt x="161" y="231"/>
                    <a:pt x="161" y="239"/>
                  </a:cubicBezTo>
                  <a:cubicBezTo>
                    <a:pt x="161" y="266"/>
                    <a:pt x="161" y="266"/>
                    <a:pt x="161" y="266"/>
                  </a:cubicBezTo>
                  <a:cubicBezTo>
                    <a:pt x="161" y="268"/>
                    <a:pt x="159" y="270"/>
                    <a:pt x="157" y="270"/>
                  </a:cubicBezTo>
                  <a:cubicBezTo>
                    <a:pt x="124" y="270"/>
                    <a:pt x="124" y="270"/>
                    <a:pt x="124" y="270"/>
                  </a:cubicBezTo>
                  <a:cubicBezTo>
                    <a:pt x="121" y="270"/>
                    <a:pt x="119" y="268"/>
                    <a:pt x="119" y="266"/>
                  </a:cubicBezTo>
                  <a:cubicBezTo>
                    <a:pt x="119" y="239"/>
                    <a:pt x="119" y="239"/>
                    <a:pt x="119" y="239"/>
                  </a:cubicBezTo>
                  <a:cubicBezTo>
                    <a:pt x="119" y="231"/>
                    <a:pt x="115" y="224"/>
                    <a:pt x="107" y="221"/>
                  </a:cubicBezTo>
                  <a:cubicBezTo>
                    <a:pt x="104" y="220"/>
                    <a:pt x="102" y="219"/>
                    <a:pt x="99" y="219"/>
                  </a:cubicBezTo>
                  <a:cubicBezTo>
                    <a:pt x="94" y="219"/>
                    <a:pt x="89" y="221"/>
                    <a:pt x="85" y="225"/>
                  </a:cubicBezTo>
                  <a:cubicBezTo>
                    <a:pt x="66" y="244"/>
                    <a:pt x="66" y="244"/>
                    <a:pt x="66" y="244"/>
                  </a:cubicBezTo>
                  <a:cubicBezTo>
                    <a:pt x="64" y="245"/>
                    <a:pt x="62" y="245"/>
                    <a:pt x="60" y="244"/>
                  </a:cubicBezTo>
                  <a:cubicBezTo>
                    <a:pt x="37" y="220"/>
                    <a:pt x="37" y="220"/>
                    <a:pt x="37" y="220"/>
                  </a:cubicBezTo>
                  <a:cubicBezTo>
                    <a:pt x="35" y="218"/>
                    <a:pt x="35" y="216"/>
                    <a:pt x="37" y="214"/>
                  </a:cubicBezTo>
                  <a:cubicBezTo>
                    <a:pt x="55" y="196"/>
                    <a:pt x="55" y="196"/>
                    <a:pt x="55" y="196"/>
                  </a:cubicBezTo>
                  <a:cubicBezTo>
                    <a:pt x="61" y="190"/>
                    <a:pt x="63" y="181"/>
                    <a:pt x="60" y="173"/>
                  </a:cubicBezTo>
                  <a:cubicBezTo>
                    <a:pt x="56" y="166"/>
                    <a:pt x="49" y="161"/>
                    <a:pt x="41" y="161"/>
                  </a:cubicBezTo>
                  <a:cubicBezTo>
                    <a:pt x="15" y="161"/>
                    <a:pt x="15" y="161"/>
                    <a:pt x="15" y="161"/>
                  </a:cubicBezTo>
                  <a:cubicBezTo>
                    <a:pt x="12" y="161"/>
                    <a:pt x="11" y="159"/>
                    <a:pt x="11" y="157"/>
                  </a:cubicBezTo>
                  <a:cubicBezTo>
                    <a:pt x="11" y="123"/>
                    <a:pt x="11" y="123"/>
                    <a:pt x="11" y="123"/>
                  </a:cubicBezTo>
                  <a:cubicBezTo>
                    <a:pt x="11" y="121"/>
                    <a:pt x="12" y="119"/>
                    <a:pt x="15" y="119"/>
                  </a:cubicBezTo>
                  <a:cubicBezTo>
                    <a:pt x="41" y="119"/>
                    <a:pt x="41" y="119"/>
                    <a:pt x="41" y="119"/>
                  </a:cubicBezTo>
                  <a:cubicBezTo>
                    <a:pt x="49" y="119"/>
                    <a:pt x="56" y="115"/>
                    <a:pt x="60" y="107"/>
                  </a:cubicBezTo>
                  <a:cubicBezTo>
                    <a:pt x="63" y="99"/>
                    <a:pt x="61" y="90"/>
                    <a:pt x="55" y="84"/>
                  </a:cubicBezTo>
                  <a:cubicBezTo>
                    <a:pt x="37" y="66"/>
                    <a:pt x="37" y="66"/>
                    <a:pt x="37" y="66"/>
                  </a:cubicBezTo>
                  <a:cubicBezTo>
                    <a:pt x="35" y="64"/>
                    <a:pt x="35" y="62"/>
                    <a:pt x="37" y="60"/>
                  </a:cubicBezTo>
                  <a:cubicBezTo>
                    <a:pt x="60" y="37"/>
                    <a:pt x="60" y="37"/>
                    <a:pt x="60" y="37"/>
                  </a:cubicBezTo>
                  <a:cubicBezTo>
                    <a:pt x="62" y="35"/>
                    <a:pt x="64" y="35"/>
                    <a:pt x="66" y="37"/>
                  </a:cubicBezTo>
                  <a:cubicBezTo>
                    <a:pt x="85" y="55"/>
                    <a:pt x="85" y="55"/>
                    <a:pt x="85" y="55"/>
                  </a:cubicBezTo>
                  <a:cubicBezTo>
                    <a:pt x="91" y="61"/>
                    <a:pt x="99" y="63"/>
                    <a:pt x="107" y="60"/>
                  </a:cubicBezTo>
                  <a:cubicBezTo>
                    <a:pt x="115" y="56"/>
                    <a:pt x="119" y="49"/>
                    <a:pt x="119" y="41"/>
                  </a:cubicBezTo>
                  <a:cubicBezTo>
                    <a:pt x="119" y="14"/>
                    <a:pt x="119" y="14"/>
                    <a:pt x="119" y="14"/>
                  </a:cubicBezTo>
                  <a:cubicBezTo>
                    <a:pt x="119" y="12"/>
                    <a:pt x="121" y="10"/>
                    <a:pt x="124" y="10"/>
                  </a:cubicBezTo>
                  <a:cubicBezTo>
                    <a:pt x="157" y="10"/>
                    <a:pt x="157" y="10"/>
                    <a:pt x="157" y="10"/>
                  </a:cubicBezTo>
                  <a:cubicBezTo>
                    <a:pt x="159" y="10"/>
                    <a:pt x="161" y="12"/>
                    <a:pt x="161" y="14"/>
                  </a:cubicBezTo>
                  <a:cubicBezTo>
                    <a:pt x="161" y="41"/>
                    <a:pt x="161" y="41"/>
                    <a:pt x="161" y="41"/>
                  </a:cubicBezTo>
                  <a:cubicBezTo>
                    <a:pt x="161" y="49"/>
                    <a:pt x="166" y="56"/>
                    <a:pt x="174" y="60"/>
                  </a:cubicBezTo>
                  <a:cubicBezTo>
                    <a:pt x="181" y="63"/>
                    <a:pt x="190" y="61"/>
                    <a:pt x="196" y="55"/>
                  </a:cubicBezTo>
                  <a:cubicBezTo>
                    <a:pt x="214" y="37"/>
                    <a:pt x="214" y="37"/>
                    <a:pt x="214" y="37"/>
                  </a:cubicBezTo>
                  <a:cubicBezTo>
                    <a:pt x="216" y="35"/>
                    <a:pt x="219" y="35"/>
                    <a:pt x="220" y="37"/>
                  </a:cubicBezTo>
                  <a:cubicBezTo>
                    <a:pt x="244" y="60"/>
                    <a:pt x="244" y="60"/>
                    <a:pt x="244" y="60"/>
                  </a:cubicBezTo>
                  <a:cubicBezTo>
                    <a:pt x="245" y="62"/>
                    <a:pt x="245" y="64"/>
                    <a:pt x="244" y="66"/>
                  </a:cubicBezTo>
                  <a:cubicBezTo>
                    <a:pt x="225" y="84"/>
                    <a:pt x="225" y="84"/>
                    <a:pt x="225" y="84"/>
                  </a:cubicBezTo>
                  <a:cubicBezTo>
                    <a:pt x="219" y="90"/>
                    <a:pt x="217" y="99"/>
                    <a:pt x="221" y="107"/>
                  </a:cubicBezTo>
                  <a:cubicBezTo>
                    <a:pt x="224" y="115"/>
                    <a:pt x="231" y="119"/>
                    <a:pt x="240" y="119"/>
                  </a:cubicBezTo>
                  <a:cubicBezTo>
                    <a:pt x="266" y="119"/>
                    <a:pt x="266" y="119"/>
                    <a:pt x="266" y="119"/>
                  </a:cubicBezTo>
                  <a:cubicBezTo>
                    <a:pt x="268" y="119"/>
                    <a:pt x="270" y="121"/>
                    <a:pt x="270" y="123"/>
                  </a:cubicBezTo>
                  <a:lnTo>
                    <a:pt x="270" y="157"/>
                  </a:lnTo>
                  <a:close/>
                  <a:moveTo>
                    <a:pt x="140" y="93"/>
                  </a:moveTo>
                  <a:cubicBezTo>
                    <a:pt x="114" y="93"/>
                    <a:pt x="94" y="114"/>
                    <a:pt x="94" y="140"/>
                  </a:cubicBezTo>
                  <a:cubicBezTo>
                    <a:pt x="94" y="166"/>
                    <a:pt x="114" y="187"/>
                    <a:pt x="140" y="187"/>
                  </a:cubicBezTo>
                  <a:cubicBezTo>
                    <a:pt x="166" y="187"/>
                    <a:pt x="187" y="166"/>
                    <a:pt x="187" y="140"/>
                  </a:cubicBezTo>
                  <a:cubicBezTo>
                    <a:pt x="187" y="114"/>
                    <a:pt x="166" y="93"/>
                    <a:pt x="140" y="93"/>
                  </a:cubicBezTo>
                  <a:moveTo>
                    <a:pt x="140" y="176"/>
                  </a:moveTo>
                  <a:cubicBezTo>
                    <a:pt x="120" y="176"/>
                    <a:pt x="104" y="160"/>
                    <a:pt x="104" y="140"/>
                  </a:cubicBezTo>
                  <a:cubicBezTo>
                    <a:pt x="104" y="120"/>
                    <a:pt x="120" y="104"/>
                    <a:pt x="140" y="104"/>
                  </a:cubicBezTo>
                  <a:cubicBezTo>
                    <a:pt x="160" y="104"/>
                    <a:pt x="177" y="120"/>
                    <a:pt x="177" y="140"/>
                  </a:cubicBezTo>
                  <a:cubicBezTo>
                    <a:pt x="177" y="160"/>
                    <a:pt x="160" y="176"/>
                    <a:pt x="140" y="17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9" name="TextBox 38">
              <a:extLst>
                <a:ext uri="{FF2B5EF4-FFF2-40B4-BE49-F238E27FC236}">
                  <a16:creationId xmlns:a16="http://schemas.microsoft.com/office/drawing/2014/main" id="{2AAE77E7-C086-4AF3-820D-8663736C22B0}"/>
                </a:ext>
              </a:extLst>
            </p:cNvPr>
            <p:cNvSpPr txBox="1"/>
            <p:nvPr/>
          </p:nvSpPr>
          <p:spPr>
            <a:xfrm>
              <a:off x="7479434" y="4447136"/>
              <a:ext cx="1986024" cy="323165"/>
            </a:xfrm>
            <a:prstGeom prst="rect">
              <a:avLst/>
            </a:prstGeom>
            <a:noFill/>
          </p:spPr>
          <p:txBody>
            <a:bodyPr wrap="square" rtlCol="0">
              <a:spAutoFit/>
            </a:bodyPr>
            <a:lstStyle/>
            <a:p>
              <a:r>
                <a:rPr lang="en-US" sz="1500" b="1" spc="300" dirty="0">
                  <a:solidFill>
                    <a:schemeClr val="bg1"/>
                  </a:solidFill>
                  <a:latin typeface="Open Sans" panose="020B0606030504020204" pitchFamily="34" charset="0"/>
                  <a:ea typeface="Open Sans" panose="020B0606030504020204" pitchFamily="34" charset="0"/>
                  <a:cs typeface="Open Sans" panose="020B0606030504020204" pitchFamily="34" charset="0"/>
                </a:rPr>
                <a:t>SOME TEXT</a:t>
              </a:r>
            </a:p>
          </p:txBody>
        </p:sp>
        <p:sp>
          <p:nvSpPr>
            <p:cNvPr id="40" name="TextBox 39">
              <a:extLst>
                <a:ext uri="{FF2B5EF4-FFF2-40B4-BE49-F238E27FC236}">
                  <a16:creationId xmlns:a16="http://schemas.microsoft.com/office/drawing/2014/main" id="{9B5C5323-6E8C-4624-ACE7-E0B441C03AE6}"/>
                </a:ext>
              </a:extLst>
            </p:cNvPr>
            <p:cNvSpPr txBox="1"/>
            <p:nvPr/>
          </p:nvSpPr>
          <p:spPr>
            <a:xfrm>
              <a:off x="7479435" y="4872297"/>
              <a:ext cx="2128026" cy="475515"/>
            </a:xfrm>
            <a:prstGeom prst="rect">
              <a:avLst/>
            </a:prstGeom>
            <a:noFill/>
          </p:spPr>
          <p:txBody>
            <a:bodyPr wrap="square" rtlCol="0">
              <a:spAutoFit/>
            </a:bodyPr>
            <a:lstStyle/>
            <a:p>
              <a:pPr>
                <a:lnSpc>
                  <a:spcPts val="1600"/>
                </a:lnSpc>
              </a:pPr>
              <a:r>
                <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rPr>
                <a:t>Have them for one. Living grass to for subdue had lorem</a:t>
              </a:r>
            </a:p>
          </p:txBody>
        </p:sp>
        <p:sp>
          <p:nvSpPr>
            <p:cNvPr id="41" name="Freeform 6">
              <a:extLst>
                <a:ext uri="{FF2B5EF4-FFF2-40B4-BE49-F238E27FC236}">
                  <a16:creationId xmlns:a16="http://schemas.microsoft.com/office/drawing/2014/main" id="{C17B4FD8-1ADA-47C7-839C-120F20CD6BCD}"/>
                </a:ext>
              </a:extLst>
            </p:cNvPr>
            <p:cNvSpPr>
              <a:spLocks noEditPoints="1"/>
            </p:cNvSpPr>
            <p:nvPr/>
          </p:nvSpPr>
          <p:spPr bwMode="auto">
            <a:xfrm>
              <a:off x="6718400" y="4505192"/>
              <a:ext cx="357736" cy="359298"/>
            </a:xfrm>
            <a:custGeom>
              <a:avLst/>
              <a:gdLst>
                <a:gd name="T0" fmla="*/ 269 w 269"/>
                <a:gd name="T1" fmla="*/ 134 h 268"/>
                <a:gd name="T2" fmla="*/ 232 w 269"/>
                <a:gd name="T3" fmla="*/ 42 h 268"/>
                <a:gd name="T4" fmla="*/ 137 w 269"/>
                <a:gd name="T5" fmla="*/ 0 h 268"/>
                <a:gd name="T6" fmla="*/ 133 w 269"/>
                <a:gd name="T7" fmla="*/ 0 h 268"/>
                <a:gd name="T8" fmla="*/ 37 w 269"/>
                <a:gd name="T9" fmla="*/ 42 h 268"/>
                <a:gd name="T10" fmla="*/ 37 w 269"/>
                <a:gd name="T11" fmla="*/ 42 h 268"/>
                <a:gd name="T12" fmla="*/ 34 w 269"/>
                <a:gd name="T13" fmla="*/ 223 h 268"/>
                <a:gd name="T14" fmla="*/ 34 w 269"/>
                <a:gd name="T15" fmla="*/ 224 h 268"/>
                <a:gd name="T16" fmla="*/ 133 w 269"/>
                <a:gd name="T17" fmla="*/ 268 h 268"/>
                <a:gd name="T18" fmla="*/ 137 w 269"/>
                <a:gd name="T19" fmla="*/ 268 h 268"/>
                <a:gd name="T20" fmla="*/ 139 w 269"/>
                <a:gd name="T21" fmla="*/ 268 h 268"/>
                <a:gd name="T22" fmla="*/ 235 w 269"/>
                <a:gd name="T23" fmla="*/ 223 h 268"/>
                <a:gd name="T24" fmla="*/ 10 w 269"/>
                <a:gd name="T25" fmla="*/ 139 h 268"/>
                <a:gd name="T26" fmla="*/ 76 w 269"/>
                <a:gd name="T27" fmla="*/ 195 h 268"/>
                <a:gd name="T28" fmla="*/ 10 w 269"/>
                <a:gd name="T29" fmla="*/ 139 h 268"/>
                <a:gd name="T30" fmla="*/ 78 w 269"/>
                <a:gd name="T31" fmla="*/ 69 h 268"/>
                <a:gd name="T32" fmla="*/ 10 w 269"/>
                <a:gd name="T33" fmla="*/ 129 h 268"/>
                <a:gd name="T34" fmla="*/ 260 w 269"/>
                <a:gd name="T35" fmla="*/ 129 h 268"/>
                <a:gd name="T36" fmla="*/ 191 w 269"/>
                <a:gd name="T37" fmla="*/ 69 h 268"/>
                <a:gd name="T38" fmla="*/ 260 w 269"/>
                <a:gd name="T39" fmla="*/ 129 h 268"/>
                <a:gd name="T40" fmla="*/ 91 w 269"/>
                <a:gd name="T41" fmla="*/ 63 h 268"/>
                <a:gd name="T42" fmla="*/ 130 w 269"/>
                <a:gd name="T43" fmla="*/ 69 h 268"/>
                <a:gd name="T44" fmla="*/ 130 w 269"/>
                <a:gd name="T45" fmla="*/ 129 h 268"/>
                <a:gd name="T46" fmla="*/ 87 w 269"/>
                <a:gd name="T47" fmla="*/ 72 h 268"/>
                <a:gd name="T48" fmla="*/ 139 w 269"/>
                <a:gd name="T49" fmla="*/ 78 h 268"/>
                <a:gd name="T50" fmla="*/ 195 w 269"/>
                <a:gd name="T51" fmla="*/ 129 h 268"/>
                <a:gd name="T52" fmla="*/ 139 w 269"/>
                <a:gd name="T53" fmla="*/ 78 h 268"/>
                <a:gd name="T54" fmla="*/ 139 w 269"/>
                <a:gd name="T55" fmla="*/ 12 h 268"/>
                <a:gd name="T56" fmla="*/ 139 w 269"/>
                <a:gd name="T57" fmla="*/ 69 h 268"/>
                <a:gd name="T58" fmla="*/ 151 w 269"/>
                <a:gd name="T59" fmla="*/ 10 h 268"/>
                <a:gd name="T60" fmla="*/ 187 w 269"/>
                <a:gd name="T61" fmla="*/ 60 h 268"/>
                <a:gd name="T62" fmla="*/ 48 w 269"/>
                <a:gd name="T63" fmla="*/ 44 h 268"/>
                <a:gd name="T64" fmla="*/ 82 w 269"/>
                <a:gd name="T65" fmla="*/ 60 h 268"/>
                <a:gd name="T66" fmla="*/ 130 w 269"/>
                <a:gd name="T67" fmla="*/ 139 h 268"/>
                <a:gd name="T68" fmla="*/ 85 w 269"/>
                <a:gd name="T69" fmla="*/ 192 h 268"/>
                <a:gd name="T70" fmla="*/ 130 w 269"/>
                <a:gd name="T71" fmla="*/ 194 h 268"/>
                <a:gd name="T72" fmla="*/ 89 w 269"/>
                <a:gd name="T73" fmla="*/ 201 h 268"/>
                <a:gd name="T74" fmla="*/ 139 w 269"/>
                <a:gd name="T75" fmla="*/ 256 h 268"/>
                <a:gd name="T76" fmla="*/ 180 w 269"/>
                <a:gd name="T77" fmla="*/ 201 h 268"/>
                <a:gd name="T78" fmla="*/ 139 w 269"/>
                <a:gd name="T79" fmla="*/ 185 h 268"/>
                <a:gd name="T80" fmla="*/ 195 w 269"/>
                <a:gd name="T81" fmla="*/ 139 h 268"/>
                <a:gd name="T82" fmla="*/ 139 w 269"/>
                <a:gd name="T83" fmla="*/ 185 h 268"/>
                <a:gd name="T84" fmla="*/ 260 w 269"/>
                <a:gd name="T85" fmla="*/ 139 h 268"/>
                <a:gd name="T86" fmla="*/ 193 w 269"/>
                <a:gd name="T87" fmla="*/ 195 h 268"/>
                <a:gd name="T88" fmla="*/ 45 w 269"/>
                <a:gd name="T89" fmla="*/ 221 h 268"/>
                <a:gd name="T90" fmla="*/ 118 w 269"/>
                <a:gd name="T91" fmla="*/ 258 h 268"/>
                <a:gd name="T92" fmla="*/ 151 w 269"/>
                <a:gd name="T93" fmla="*/ 258 h 268"/>
                <a:gd name="T94" fmla="*/ 224 w 269"/>
                <a:gd name="T95" fmla="*/ 22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9" h="268">
                  <a:moveTo>
                    <a:pt x="235" y="223"/>
                  </a:moveTo>
                  <a:cubicBezTo>
                    <a:pt x="256" y="199"/>
                    <a:pt x="269" y="168"/>
                    <a:pt x="269" y="134"/>
                  </a:cubicBezTo>
                  <a:cubicBezTo>
                    <a:pt x="269" y="99"/>
                    <a:pt x="255" y="66"/>
                    <a:pt x="233" y="42"/>
                  </a:cubicBezTo>
                  <a:cubicBezTo>
                    <a:pt x="232" y="42"/>
                    <a:pt x="232" y="42"/>
                    <a:pt x="232" y="42"/>
                  </a:cubicBezTo>
                  <a:cubicBezTo>
                    <a:pt x="209" y="17"/>
                    <a:pt x="176" y="1"/>
                    <a:pt x="139" y="0"/>
                  </a:cubicBezTo>
                  <a:cubicBezTo>
                    <a:pt x="137" y="0"/>
                    <a:pt x="137" y="0"/>
                    <a:pt x="137" y="0"/>
                  </a:cubicBezTo>
                  <a:cubicBezTo>
                    <a:pt x="136" y="0"/>
                    <a:pt x="135" y="0"/>
                    <a:pt x="135" y="0"/>
                  </a:cubicBezTo>
                  <a:cubicBezTo>
                    <a:pt x="134" y="0"/>
                    <a:pt x="133" y="0"/>
                    <a:pt x="133" y="0"/>
                  </a:cubicBezTo>
                  <a:cubicBezTo>
                    <a:pt x="130" y="0"/>
                    <a:pt x="130" y="0"/>
                    <a:pt x="130" y="0"/>
                  </a:cubicBezTo>
                  <a:cubicBezTo>
                    <a:pt x="93" y="1"/>
                    <a:pt x="60" y="17"/>
                    <a:pt x="37" y="42"/>
                  </a:cubicBezTo>
                  <a:cubicBezTo>
                    <a:pt x="37" y="42"/>
                    <a:pt x="37" y="42"/>
                    <a:pt x="37" y="42"/>
                  </a:cubicBezTo>
                  <a:cubicBezTo>
                    <a:pt x="37" y="42"/>
                    <a:pt x="37" y="42"/>
                    <a:pt x="37" y="42"/>
                  </a:cubicBezTo>
                  <a:cubicBezTo>
                    <a:pt x="14" y="66"/>
                    <a:pt x="0" y="99"/>
                    <a:pt x="0" y="134"/>
                  </a:cubicBezTo>
                  <a:cubicBezTo>
                    <a:pt x="0" y="168"/>
                    <a:pt x="13" y="199"/>
                    <a:pt x="34" y="223"/>
                  </a:cubicBezTo>
                  <a:cubicBezTo>
                    <a:pt x="34" y="223"/>
                    <a:pt x="34" y="223"/>
                    <a:pt x="34" y="223"/>
                  </a:cubicBezTo>
                  <a:cubicBezTo>
                    <a:pt x="34" y="223"/>
                    <a:pt x="34" y="223"/>
                    <a:pt x="34" y="224"/>
                  </a:cubicBezTo>
                  <a:cubicBezTo>
                    <a:pt x="58" y="250"/>
                    <a:pt x="92" y="267"/>
                    <a:pt x="130" y="268"/>
                  </a:cubicBezTo>
                  <a:cubicBezTo>
                    <a:pt x="133" y="268"/>
                    <a:pt x="133" y="268"/>
                    <a:pt x="133" y="268"/>
                  </a:cubicBezTo>
                  <a:cubicBezTo>
                    <a:pt x="133" y="268"/>
                    <a:pt x="134" y="268"/>
                    <a:pt x="135" y="268"/>
                  </a:cubicBezTo>
                  <a:cubicBezTo>
                    <a:pt x="135" y="268"/>
                    <a:pt x="136" y="268"/>
                    <a:pt x="137" y="268"/>
                  </a:cubicBezTo>
                  <a:cubicBezTo>
                    <a:pt x="139" y="268"/>
                    <a:pt x="139" y="268"/>
                    <a:pt x="139" y="268"/>
                  </a:cubicBezTo>
                  <a:cubicBezTo>
                    <a:pt x="139" y="268"/>
                    <a:pt x="139" y="268"/>
                    <a:pt x="139" y="268"/>
                  </a:cubicBezTo>
                  <a:cubicBezTo>
                    <a:pt x="177" y="267"/>
                    <a:pt x="211" y="250"/>
                    <a:pt x="235" y="223"/>
                  </a:cubicBezTo>
                  <a:cubicBezTo>
                    <a:pt x="235" y="223"/>
                    <a:pt x="235" y="223"/>
                    <a:pt x="235" y="223"/>
                  </a:cubicBezTo>
                  <a:cubicBezTo>
                    <a:pt x="235" y="223"/>
                    <a:pt x="235" y="223"/>
                    <a:pt x="235" y="223"/>
                  </a:cubicBezTo>
                  <a:moveTo>
                    <a:pt x="10" y="139"/>
                  </a:moveTo>
                  <a:cubicBezTo>
                    <a:pt x="65" y="139"/>
                    <a:pt x="65" y="139"/>
                    <a:pt x="65" y="139"/>
                  </a:cubicBezTo>
                  <a:cubicBezTo>
                    <a:pt x="66" y="158"/>
                    <a:pt x="70" y="177"/>
                    <a:pt x="76" y="195"/>
                  </a:cubicBezTo>
                  <a:cubicBezTo>
                    <a:pt x="63" y="200"/>
                    <a:pt x="51" y="206"/>
                    <a:pt x="39" y="214"/>
                  </a:cubicBezTo>
                  <a:cubicBezTo>
                    <a:pt x="21" y="194"/>
                    <a:pt x="11" y="167"/>
                    <a:pt x="10" y="139"/>
                  </a:cubicBezTo>
                  <a:moveTo>
                    <a:pt x="41" y="51"/>
                  </a:moveTo>
                  <a:cubicBezTo>
                    <a:pt x="53" y="58"/>
                    <a:pt x="65" y="64"/>
                    <a:pt x="78" y="69"/>
                  </a:cubicBezTo>
                  <a:cubicBezTo>
                    <a:pt x="70" y="88"/>
                    <a:pt x="66" y="108"/>
                    <a:pt x="65" y="129"/>
                  </a:cubicBezTo>
                  <a:cubicBezTo>
                    <a:pt x="10" y="129"/>
                    <a:pt x="10" y="129"/>
                    <a:pt x="10" y="129"/>
                  </a:cubicBezTo>
                  <a:cubicBezTo>
                    <a:pt x="11" y="99"/>
                    <a:pt x="22" y="72"/>
                    <a:pt x="41" y="51"/>
                  </a:cubicBezTo>
                  <a:moveTo>
                    <a:pt x="260" y="129"/>
                  </a:moveTo>
                  <a:cubicBezTo>
                    <a:pt x="204" y="129"/>
                    <a:pt x="204" y="129"/>
                    <a:pt x="204" y="129"/>
                  </a:cubicBezTo>
                  <a:cubicBezTo>
                    <a:pt x="203" y="108"/>
                    <a:pt x="199" y="88"/>
                    <a:pt x="191" y="69"/>
                  </a:cubicBezTo>
                  <a:cubicBezTo>
                    <a:pt x="204" y="64"/>
                    <a:pt x="216" y="58"/>
                    <a:pt x="228" y="51"/>
                  </a:cubicBezTo>
                  <a:cubicBezTo>
                    <a:pt x="247" y="72"/>
                    <a:pt x="259" y="99"/>
                    <a:pt x="260" y="129"/>
                  </a:cubicBezTo>
                  <a:moveTo>
                    <a:pt x="130" y="69"/>
                  </a:moveTo>
                  <a:cubicBezTo>
                    <a:pt x="117" y="69"/>
                    <a:pt x="103" y="67"/>
                    <a:pt x="91" y="63"/>
                  </a:cubicBezTo>
                  <a:cubicBezTo>
                    <a:pt x="100" y="44"/>
                    <a:pt x="113" y="26"/>
                    <a:pt x="130" y="12"/>
                  </a:cubicBezTo>
                  <a:lnTo>
                    <a:pt x="130" y="69"/>
                  </a:lnTo>
                  <a:close/>
                  <a:moveTo>
                    <a:pt x="130" y="78"/>
                  </a:moveTo>
                  <a:cubicBezTo>
                    <a:pt x="130" y="129"/>
                    <a:pt x="130" y="129"/>
                    <a:pt x="130" y="129"/>
                  </a:cubicBezTo>
                  <a:cubicBezTo>
                    <a:pt x="74" y="129"/>
                    <a:pt x="74" y="129"/>
                    <a:pt x="74" y="129"/>
                  </a:cubicBezTo>
                  <a:cubicBezTo>
                    <a:pt x="75" y="109"/>
                    <a:pt x="79" y="90"/>
                    <a:pt x="87" y="72"/>
                  </a:cubicBezTo>
                  <a:cubicBezTo>
                    <a:pt x="101" y="76"/>
                    <a:pt x="115" y="78"/>
                    <a:pt x="130" y="78"/>
                  </a:cubicBezTo>
                  <a:moveTo>
                    <a:pt x="139" y="78"/>
                  </a:moveTo>
                  <a:cubicBezTo>
                    <a:pt x="154" y="78"/>
                    <a:pt x="168" y="76"/>
                    <a:pt x="182" y="72"/>
                  </a:cubicBezTo>
                  <a:cubicBezTo>
                    <a:pt x="190" y="90"/>
                    <a:pt x="194" y="109"/>
                    <a:pt x="195" y="129"/>
                  </a:cubicBezTo>
                  <a:cubicBezTo>
                    <a:pt x="139" y="129"/>
                    <a:pt x="139" y="129"/>
                    <a:pt x="139" y="129"/>
                  </a:cubicBezTo>
                  <a:lnTo>
                    <a:pt x="139" y="78"/>
                  </a:lnTo>
                  <a:close/>
                  <a:moveTo>
                    <a:pt x="139" y="69"/>
                  </a:moveTo>
                  <a:cubicBezTo>
                    <a:pt x="139" y="12"/>
                    <a:pt x="139" y="12"/>
                    <a:pt x="139" y="12"/>
                  </a:cubicBezTo>
                  <a:cubicBezTo>
                    <a:pt x="156" y="26"/>
                    <a:pt x="169" y="44"/>
                    <a:pt x="178" y="63"/>
                  </a:cubicBezTo>
                  <a:cubicBezTo>
                    <a:pt x="166" y="67"/>
                    <a:pt x="153" y="69"/>
                    <a:pt x="139" y="69"/>
                  </a:cubicBezTo>
                  <a:moveTo>
                    <a:pt x="187" y="60"/>
                  </a:moveTo>
                  <a:cubicBezTo>
                    <a:pt x="179" y="42"/>
                    <a:pt x="166" y="25"/>
                    <a:pt x="151" y="10"/>
                  </a:cubicBezTo>
                  <a:cubicBezTo>
                    <a:pt x="178" y="14"/>
                    <a:pt x="202" y="26"/>
                    <a:pt x="221" y="44"/>
                  </a:cubicBezTo>
                  <a:cubicBezTo>
                    <a:pt x="211" y="51"/>
                    <a:pt x="199" y="56"/>
                    <a:pt x="187" y="60"/>
                  </a:cubicBezTo>
                  <a:moveTo>
                    <a:pt x="82" y="60"/>
                  </a:moveTo>
                  <a:cubicBezTo>
                    <a:pt x="70" y="56"/>
                    <a:pt x="59" y="51"/>
                    <a:pt x="48" y="44"/>
                  </a:cubicBezTo>
                  <a:cubicBezTo>
                    <a:pt x="67" y="26"/>
                    <a:pt x="91" y="14"/>
                    <a:pt x="118" y="10"/>
                  </a:cubicBezTo>
                  <a:cubicBezTo>
                    <a:pt x="103" y="25"/>
                    <a:pt x="91" y="42"/>
                    <a:pt x="82" y="60"/>
                  </a:cubicBezTo>
                  <a:moveTo>
                    <a:pt x="74" y="139"/>
                  </a:moveTo>
                  <a:cubicBezTo>
                    <a:pt x="130" y="139"/>
                    <a:pt x="130" y="139"/>
                    <a:pt x="130" y="139"/>
                  </a:cubicBezTo>
                  <a:cubicBezTo>
                    <a:pt x="130" y="185"/>
                    <a:pt x="130" y="185"/>
                    <a:pt x="130" y="185"/>
                  </a:cubicBezTo>
                  <a:cubicBezTo>
                    <a:pt x="115" y="186"/>
                    <a:pt x="100" y="188"/>
                    <a:pt x="85" y="192"/>
                  </a:cubicBezTo>
                  <a:cubicBezTo>
                    <a:pt x="79" y="175"/>
                    <a:pt x="75" y="157"/>
                    <a:pt x="74" y="139"/>
                  </a:cubicBezTo>
                  <a:moveTo>
                    <a:pt x="130" y="194"/>
                  </a:moveTo>
                  <a:cubicBezTo>
                    <a:pt x="130" y="256"/>
                    <a:pt x="130" y="256"/>
                    <a:pt x="130" y="256"/>
                  </a:cubicBezTo>
                  <a:cubicBezTo>
                    <a:pt x="112" y="241"/>
                    <a:pt x="98" y="222"/>
                    <a:pt x="89" y="201"/>
                  </a:cubicBezTo>
                  <a:cubicBezTo>
                    <a:pt x="102" y="197"/>
                    <a:pt x="116" y="195"/>
                    <a:pt x="130" y="194"/>
                  </a:cubicBezTo>
                  <a:moveTo>
                    <a:pt x="139" y="256"/>
                  </a:moveTo>
                  <a:cubicBezTo>
                    <a:pt x="139" y="194"/>
                    <a:pt x="139" y="194"/>
                    <a:pt x="139" y="194"/>
                  </a:cubicBezTo>
                  <a:cubicBezTo>
                    <a:pt x="153" y="195"/>
                    <a:pt x="167" y="197"/>
                    <a:pt x="180" y="201"/>
                  </a:cubicBezTo>
                  <a:cubicBezTo>
                    <a:pt x="171" y="222"/>
                    <a:pt x="157" y="241"/>
                    <a:pt x="139" y="256"/>
                  </a:cubicBezTo>
                  <a:moveTo>
                    <a:pt x="139" y="185"/>
                  </a:moveTo>
                  <a:cubicBezTo>
                    <a:pt x="139" y="139"/>
                    <a:pt x="139" y="139"/>
                    <a:pt x="139" y="139"/>
                  </a:cubicBezTo>
                  <a:cubicBezTo>
                    <a:pt x="195" y="139"/>
                    <a:pt x="195" y="139"/>
                    <a:pt x="195" y="139"/>
                  </a:cubicBezTo>
                  <a:cubicBezTo>
                    <a:pt x="194" y="157"/>
                    <a:pt x="191" y="175"/>
                    <a:pt x="184" y="192"/>
                  </a:cubicBezTo>
                  <a:cubicBezTo>
                    <a:pt x="170" y="188"/>
                    <a:pt x="155" y="186"/>
                    <a:pt x="139" y="185"/>
                  </a:cubicBezTo>
                  <a:moveTo>
                    <a:pt x="204" y="139"/>
                  </a:moveTo>
                  <a:cubicBezTo>
                    <a:pt x="260" y="139"/>
                    <a:pt x="260" y="139"/>
                    <a:pt x="260" y="139"/>
                  </a:cubicBezTo>
                  <a:cubicBezTo>
                    <a:pt x="259" y="167"/>
                    <a:pt x="248" y="194"/>
                    <a:pt x="230" y="214"/>
                  </a:cubicBezTo>
                  <a:cubicBezTo>
                    <a:pt x="219" y="206"/>
                    <a:pt x="206" y="200"/>
                    <a:pt x="193" y="195"/>
                  </a:cubicBezTo>
                  <a:cubicBezTo>
                    <a:pt x="200" y="177"/>
                    <a:pt x="203" y="158"/>
                    <a:pt x="204" y="139"/>
                  </a:cubicBezTo>
                  <a:moveTo>
                    <a:pt x="45" y="221"/>
                  </a:moveTo>
                  <a:cubicBezTo>
                    <a:pt x="56" y="214"/>
                    <a:pt x="68" y="208"/>
                    <a:pt x="80" y="204"/>
                  </a:cubicBezTo>
                  <a:cubicBezTo>
                    <a:pt x="89" y="224"/>
                    <a:pt x="102" y="243"/>
                    <a:pt x="118" y="258"/>
                  </a:cubicBezTo>
                  <a:cubicBezTo>
                    <a:pt x="90" y="254"/>
                    <a:pt x="64" y="241"/>
                    <a:pt x="45" y="221"/>
                  </a:cubicBezTo>
                  <a:moveTo>
                    <a:pt x="151" y="258"/>
                  </a:moveTo>
                  <a:cubicBezTo>
                    <a:pt x="167" y="243"/>
                    <a:pt x="180" y="224"/>
                    <a:pt x="189" y="204"/>
                  </a:cubicBezTo>
                  <a:cubicBezTo>
                    <a:pt x="201" y="208"/>
                    <a:pt x="213" y="214"/>
                    <a:pt x="224" y="221"/>
                  </a:cubicBezTo>
                  <a:cubicBezTo>
                    <a:pt x="205" y="241"/>
                    <a:pt x="179" y="254"/>
                    <a:pt x="151" y="25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 name="Rectangle 3">
            <a:extLst>
              <a:ext uri="{FF2B5EF4-FFF2-40B4-BE49-F238E27FC236}">
                <a16:creationId xmlns:a16="http://schemas.microsoft.com/office/drawing/2014/main" id="{6C87C010-D134-43ED-A2DF-D3A9B708BC60}"/>
              </a:ext>
            </a:extLst>
          </p:cNvPr>
          <p:cNvSpPr/>
          <p:nvPr/>
        </p:nvSpPr>
        <p:spPr>
          <a:xfrm>
            <a:off x="1447798" y="-16892"/>
            <a:ext cx="3398723" cy="311167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Placeholder 11">
            <a:extLst>
              <a:ext uri="{FF2B5EF4-FFF2-40B4-BE49-F238E27FC236}">
                <a16:creationId xmlns:a16="http://schemas.microsoft.com/office/drawing/2014/main" id="{EDBD09B2-2F33-49C5-8B67-E5CDFE400E37}"/>
              </a:ext>
            </a:extLst>
          </p:cNvPr>
          <p:cNvPicPr>
            <a:picLocks noGrp="1" noChangeAspect="1"/>
          </p:cNvPicPr>
          <p:nvPr>
            <p:ph type="pic" sz="quarter" idx="10"/>
          </p:nvPr>
        </p:nvPicPr>
        <p:blipFill rotWithShape="1">
          <a:blip r:embed="rId2"/>
          <a:srcRect l="4977" t="7462" r="51958" b="33403"/>
          <a:stretch/>
        </p:blipFill>
        <p:spPr>
          <a:xfrm>
            <a:off x="1447799" y="-16891"/>
            <a:ext cx="3398723" cy="3111677"/>
          </a:xfrm>
        </p:spPr>
      </p:pic>
    </p:spTree>
    <p:extLst>
      <p:ext uri="{BB962C8B-B14F-4D97-AF65-F5344CB8AC3E}">
        <p14:creationId xmlns:p14="http://schemas.microsoft.com/office/powerpoint/2010/main" val="33825605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ECB17075-4F87-47E1-93A4-DD037CF9E8C4}"/>
              </a:ext>
            </a:extLst>
          </p:cNvPr>
          <p:cNvPicPr>
            <a:picLocks noGrp="1" noChangeAspect="1"/>
          </p:cNvPicPr>
          <p:nvPr>
            <p:ph type="pic" sz="quarter" idx="12"/>
          </p:nvPr>
        </p:nvPicPr>
        <p:blipFill rotWithShape="1">
          <a:blip r:embed="rId2"/>
          <a:srcRect l="36896" t="9241" r="11661"/>
          <a:stretch/>
        </p:blipFill>
        <p:spPr>
          <a:xfrm>
            <a:off x="4179740" y="1695452"/>
            <a:ext cx="2703660" cy="3180365"/>
          </a:xfrm>
        </p:spPr>
      </p:pic>
      <p:pic>
        <p:nvPicPr>
          <p:cNvPr id="15" name="Picture Placeholder 14">
            <a:extLst>
              <a:ext uri="{FF2B5EF4-FFF2-40B4-BE49-F238E27FC236}">
                <a16:creationId xmlns:a16="http://schemas.microsoft.com/office/drawing/2014/main" id="{49D15A0D-1659-462D-BDAF-771CD5F86ABB}"/>
              </a:ext>
            </a:extLst>
          </p:cNvPr>
          <p:cNvPicPr>
            <a:picLocks noGrp="1" noChangeAspect="1"/>
          </p:cNvPicPr>
          <p:nvPr>
            <p:ph type="pic" sz="quarter" idx="13"/>
          </p:nvPr>
        </p:nvPicPr>
        <p:blipFill rotWithShape="1">
          <a:blip r:embed="rId3"/>
          <a:srcRect l="35680" r="9108"/>
          <a:stretch/>
        </p:blipFill>
        <p:spPr>
          <a:xfrm>
            <a:off x="0" y="0"/>
            <a:ext cx="4063890" cy="4875816"/>
          </a:xfrm>
        </p:spPr>
      </p:pic>
      <p:grpSp>
        <p:nvGrpSpPr>
          <p:cNvPr id="4" name="Group 3">
            <a:extLst>
              <a:ext uri="{FF2B5EF4-FFF2-40B4-BE49-F238E27FC236}">
                <a16:creationId xmlns:a16="http://schemas.microsoft.com/office/drawing/2014/main" id="{0672F5D1-B20F-4094-BB79-80DFF7F7CF9F}"/>
              </a:ext>
            </a:extLst>
          </p:cNvPr>
          <p:cNvGrpSpPr/>
          <p:nvPr/>
        </p:nvGrpSpPr>
        <p:grpSpPr>
          <a:xfrm>
            <a:off x="7112000" y="2990850"/>
            <a:ext cx="5080000" cy="3867150"/>
            <a:chOff x="4356100" y="1219200"/>
            <a:chExt cx="5080000" cy="3867150"/>
          </a:xfrm>
        </p:grpSpPr>
        <p:sp>
          <p:nvSpPr>
            <p:cNvPr id="6" name="Rectangle 5">
              <a:extLst>
                <a:ext uri="{FF2B5EF4-FFF2-40B4-BE49-F238E27FC236}">
                  <a16:creationId xmlns:a16="http://schemas.microsoft.com/office/drawing/2014/main" id="{751DF61D-969E-4EF6-AEC5-144B1709EA22}"/>
                </a:ext>
              </a:extLst>
            </p:cNvPr>
            <p:cNvSpPr/>
            <p:nvPr/>
          </p:nvSpPr>
          <p:spPr>
            <a:xfrm>
              <a:off x="4356100" y="1219200"/>
              <a:ext cx="5080000" cy="38671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1AD2B794-0467-4377-8B3D-26AF0CF18756}"/>
                </a:ext>
              </a:extLst>
            </p:cNvPr>
            <p:cNvGrpSpPr/>
            <p:nvPr/>
          </p:nvGrpSpPr>
          <p:grpSpPr>
            <a:xfrm>
              <a:off x="5055644" y="1818900"/>
              <a:ext cx="3680913" cy="2667750"/>
              <a:chOff x="5246254" y="1875675"/>
              <a:chExt cx="3680913" cy="2667750"/>
            </a:xfrm>
          </p:grpSpPr>
          <p:sp>
            <p:nvSpPr>
              <p:cNvPr id="7" name="TextBox 6">
                <a:extLst>
                  <a:ext uri="{FF2B5EF4-FFF2-40B4-BE49-F238E27FC236}">
                    <a16:creationId xmlns:a16="http://schemas.microsoft.com/office/drawing/2014/main" id="{B4020C85-30BC-4B7B-8492-6938FCF2F076}"/>
                  </a:ext>
                </a:extLst>
              </p:cNvPr>
              <p:cNvSpPr txBox="1"/>
              <p:nvPr/>
            </p:nvSpPr>
            <p:spPr>
              <a:xfrm>
                <a:off x="5246254" y="1875675"/>
                <a:ext cx="2189596" cy="507831"/>
              </a:xfrm>
              <a:prstGeom prst="rect">
                <a:avLst/>
              </a:prstGeom>
              <a:noFill/>
            </p:spPr>
            <p:txBody>
              <a:bodyPr wrap="square" rtlCol="0">
                <a:spAutoFit/>
              </a:bodyPr>
              <a:lstStyle/>
              <a:p>
                <a:r>
                  <a:rPr lang="en-US" sz="2700" dirty="0">
                    <a:solidFill>
                      <a:schemeClr val="tx1">
                        <a:lumMod val="85000"/>
                        <a:lumOff val="15000"/>
                      </a:schemeClr>
                    </a:solidFill>
                    <a:latin typeface="Montserrat Medium" panose="00000600000000000000" pitchFamily="50" charset="0"/>
                  </a:rPr>
                  <a:t>_about this</a:t>
                </a:r>
              </a:p>
            </p:txBody>
          </p:sp>
          <p:sp>
            <p:nvSpPr>
              <p:cNvPr id="9" name="Rectangle 8">
                <a:extLst>
                  <a:ext uri="{FF2B5EF4-FFF2-40B4-BE49-F238E27FC236}">
                    <a16:creationId xmlns:a16="http://schemas.microsoft.com/office/drawing/2014/main" id="{698AB0C1-979F-4A5F-9066-9FD348ACC7FE}"/>
                  </a:ext>
                </a:extLst>
              </p:cNvPr>
              <p:cNvSpPr>
                <a:spLocks/>
              </p:cNvSpPr>
              <p:nvPr/>
            </p:nvSpPr>
            <p:spPr bwMode="auto">
              <a:xfrm>
                <a:off x="5246254" y="2476500"/>
                <a:ext cx="3680913" cy="1173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950" dirty="0">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when an unknown printer Lorem Ipsum has been the industry's standard dummy text ever since the 1500s, when an unknown printer took. Lorem Ipsum is simply dummy text of the printing and typesetting industry. </a:t>
                </a:r>
              </a:p>
            </p:txBody>
          </p:sp>
          <p:sp>
            <p:nvSpPr>
              <p:cNvPr id="8" name="Rectangle 7">
                <a:extLst>
                  <a:ext uri="{FF2B5EF4-FFF2-40B4-BE49-F238E27FC236}">
                    <a16:creationId xmlns:a16="http://schemas.microsoft.com/office/drawing/2014/main" id="{2DCFFFC8-EC16-49C1-8FAE-E4999D7FE5D1}"/>
                  </a:ext>
                </a:extLst>
              </p:cNvPr>
              <p:cNvSpPr>
                <a:spLocks/>
              </p:cNvSpPr>
              <p:nvPr/>
            </p:nvSpPr>
            <p:spPr bwMode="auto">
              <a:xfrm>
                <a:off x="5246254" y="3829050"/>
                <a:ext cx="3680913"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950" dirty="0">
                    <a:latin typeface="Open Sans" panose="020B0606030504020204" pitchFamily="34" charset="0"/>
                    <a:ea typeface="Open Sans" panose="020B0606030504020204" pitchFamily="34" charset="0"/>
                    <a:cs typeface="Open Sans" panose="020B0606030504020204" pitchFamily="34" charset="0"/>
                  </a:rPr>
                  <a:t>Lorem Ipsum is simply dummy text of the printing and typesetting industry. when an unknown printer Lorem Ipsum has when an unknown printer took.. </a:t>
                </a:r>
              </a:p>
            </p:txBody>
          </p:sp>
        </p:grpSp>
      </p:grpSp>
    </p:spTree>
    <p:extLst>
      <p:ext uri="{BB962C8B-B14F-4D97-AF65-F5344CB8AC3E}">
        <p14:creationId xmlns:p14="http://schemas.microsoft.com/office/powerpoint/2010/main" val="3185057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7DBE7360-72CD-4E6C-A24F-1B979EA5638A}"/>
              </a:ext>
            </a:extLst>
          </p:cNvPr>
          <p:cNvSpPr/>
          <p:nvPr/>
        </p:nvSpPr>
        <p:spPr>
          <a:xfrm>
            <a:off x="578596" y="647700"/>
            <a:ext cx="11036300" cy="55626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DCD2E91-E63C-44BD-B1ED-157466F89E12}"/>
              </a:ext>
            </a:extLst>
          </p:cNvPr>
          <p:cNvGrpSpPr/>
          <p:nvPr/>
        </p:nvGrpSpPr>
        <p:grpSpPr>
          <a:xfrm>
            <a:off x="1674790" y="1513689"/>
            <a:ext cx="8843913" cy="3830623"/>
            <a:chOff x="1279931" y="1568114"/>
            <a:chExt cx="8843913" cy="3830623"/>
          </a:xfrm>
        </p:grpSpPr>
        <p:grpSp>
          <p:nvGrpSpPr>
            <p:cNvPr id="3" name="Group 2">
              <a:extLst>
                <a:ext uri="{FF2B5EF4-FFF2-40B4-BE49-F238E27FC236}">
                  <a16:creationId xmlns:a16="http://schemas.microsoft.com/office/drawing/2014/main" id="{84649A6E-7498-4A58-9570-702592FFBF81}"/>
                </a:ext>
              </a:extLst>
            </p:cNvPr>
            <p:cNvGrpSpPr/>
            <p:nvPr/>
          </p:nvGrpSpPr>
          <p:grpSpPr>
            <a:xfrm>
              <a:off x="5778624" y="1568114"/>
              <a:ext cx="4345220" cy="3830623"/>
              <a:chOff x="5778624" y="1569931"/>
              <a:chExt cx="4345220" cy="3830623"/>
            </a:xfrm>
          </p:grpSpPr>
          <p:sp>
            <p:nvSpPr>
              <p:cNvPr id="17" name="Oval 16">
                <a:extLst>
                  <a:ext uri="{FF2B5EF4-FFF2-40B4-BE49-F238E27FC236}">
                    <a16:creationId xmlns:a16="http://schemas.microsoft.com/office/drawing/2014/main" id="{7FE7CFD4-75FB-419F-9CAD-30C3A63DD44C}"/>
                  </a:ext>
                </a:extLst>
              </p:cNvPr>
              <p:cNvSpPr/>
              <p:nvPr/>
            </p:nvSpPr>
            <p:spPr>
              <a:xfrm>
                <a:off x="5778624" y="1569931"/>
                <a:ext cx="931746" cy="931746"/>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BC3126E0-B383-4ACE-8C7F-1A89539048CA}"/>
                  </a:ext>
                </a:extLst>
              </p:cNvPr>
              <p:cNvSpPr/>
              <p:nvPr/>
            </p:nvSpPr>
            <p:spPr>
              <a:xfrm>
                <a:off x="5778624" y="4443406"/>
                <a:ext cx="931746" cy="931746"/>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7A8D1597-4FDE-4A9F-BD78-69F431B3BC52}"/>
                  </a:ext>
                </a:extLst>
              </p:cNvPr>
              <p:cNvSpPr/>
              <p:nvPr/>
            </p:nvSpPr>
            <p:spPr>
              <a:xfrm>
                <a:off x="5778624" y="3006668"/>
                <a:ext cx="931746" cy="931746"/>
              </a:xfrm>
              <a:prstGeom prst="ellipse">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6420233-0140-4599-A52E-FE1809D16B53}"/>
                  </a:ext>
                </a:extLst>
              </p:cNvPr>
              <p:cNvSpPr txBox="1"/>
              <p:nvPr/>
            </p:nvSpPr>
            <p:spPr>
              <a:xfrm>
                <a:off x="5923281" y="1874222"/>
                <a:ext cx="642432" cy="323165"/>
              </a:xfrm>
              <a:prstGeom prst="rect">
                <a:avLst/>
              </a:prstGeom>
              <a:noFill/>
            </p:spPr>
            <p:txBody>
              <a:bodyPr wrap="square" rtlCol="0" anchor="ctr">
                <a:spAutoFit/>
              </a:bodyPr>
              <a:lstStyle/>
              <a:p>
                <a:pPr algn="ctr"/>
                <a:r>
                  <a:rPr lang="en-US" sz="1500" spc="300" dirty="0">
                    <a:latin typeface="Open Sans" panose="020B0606030504020204" pitchFamily="34" charset="0"/>
                    <a:ea typeface="Open Sans" panose="020B0606030504020204" pitchFamily="34" charset="0"/>
                    <a:cs typeface="Open Sans" panose="020B0606030504020204" pitchFamily="34" charset="0"/>
                  </a:rPr>
                  <a:t>01</a:t>
                </a:r>
              </a:p>
            </p:txBody>
          </p:sp>
          <p:sp>
            <p:nvSpPr>
              <p:cNvPr id="21" name="TextBox 20">
                <a:extLst>
                  <a:ext uri="{FF2B5EF4-FFF2-40B4-BE49-F238E27FC236}">
                    <a16:creationId xmlns:a16="http://schemas.microsoft.com/office/drawing/2014/main" id="{4D2A8800-86CB-4F98-8BC1-11AC57B87244}"/>
                  </a:ext>
                </a:extLst>
              </p:cNvPr>
              <p:cNvSpPr txBox="1"/>
              <p:nvPr/>
            </p:nvSpPr>
            <p:spPr>
              <a:xfrm>
                <a:off x="5967420" y="3310958"/>
                <a:ext cx="554154" cy="323165"/>
              </a:xfrm>
              <a:prstGeom prst="rect">
                <a:avLst/>
              </a:prstGeom>
              <a:noFill/>
            </p:spPr>
            <p:txBody>
              <a:bodyPr wrap="square" rtlCol="0" anchor="ctr">
                <a:spAutoFit/>
              </a:bodyPr>
              <a:lstStyle/>
              <a:p>
                <a:pPr algn="ctr"/>
                <a:r>
                  <a:rPr lang="en-US" sz="1500" spc="300" dirty="0">
                    <a:latin typeface="Open Sans" panose="020B0606030504020204" pitchFamily="34" charset="0"/>
                    <a:ea typeface="Open Sans" panose="020B0606030504020204" pitchFamily="34" charset="0"/>
                    <a:cs typeface="Open Sans" panose="020B0606030504020204" pitchFamily="34" charset="0"/>
                  </a:rPr>
                  <a:t>02</a:t>
                </a:r>
              </a:p>
            </p:txBody>
          </p:sp>
          <p:sp>
            <p:nvSpPr>
              <p:cNvPr id="22" name="TextBox 21">
                <a:extLst>
                  <a:ext uri="{FF2B5EF4-FFF2-40B4-BE49-F238E27FC236}">
                    <a16:creationId xmlns:a16="http://schemas.microsoft.com/office/drawing/2014/main" id="{68CE1A0A-91BC-4947-AB12-B75390968EB1}"/>
                  </a:ext>
                </a:extLst>
              </p:cNvPr>
              <p:cNvSpPr txBox="1"/>
              <p:nvPr/>
            </p:nvSpPr>
            <p:spPr>
              <a:xfrm>
                <a:off x="5967420" y="4747696"/>
                <a:ext cx="554154" cy="323165"/>
              </a:xfrm>
              <a:prstGeom prst="rect">
                <a:avLst/>
              </a:prstGeom>
              <a:noFill/>
            </p:spPr>
            <p:txBody>
              <a:bodyPr wrap="square" rtlCol="0" anchor="ctr">
                <a:spAutoFit/>
              </a:bodyPr>
              <a:lstStyle/>
              <a:p>
                <a:pPr algn="ctr"/>
                <a:r>
                  <a:rPr lang="en-US" sz="1500" spc="300" dirty="0">
                    <a:latin typeface="Open Sans" panose="020B0606030504020204" pitchFamily="34" charset="0"/>
                    <a:ea typeface="Open Sans" panose="020B0606030504020204" pitchFamily="34" charset="0"/>
                    <a:cs typeface="Open Sans" panose="020B0606030504020204" pitchFamily="34" charset="0"/>
                  </a:rPr>
                  <a:t>03</a:t>
                </a:r>
              </a:p>
            </p:txBody>
          </p:sp>
          <p:grpSp>
            <p:nvGrpSpPr>
              <p:cNvPr id="23" name="Group 22">
                <a:extLst>
                  <a:ext uri="{FF2B5EF4-FFF2-40B4-BE49-F238E27FC236}">
                    <a16:creationId xmlns:a16="http://schemas.microsoft.com/office/drawing/2014/main" id="{9664A8E9-B17D-4675-BBB3-EAC7BE5CE9CF}"/>
                  </a:ext>
                </a:extLst>
              </p:cNvPr>
              <p:cNvGrpSpPr/>
              <p:nvPr/>
            </p:nvGrpSpPr>
            <p:grpSpPr>
              <a:xfrm>
                <a:off x="7348090" y="1595331"/>
                <a:ext cx="2775754" cy="900676"/>
                <a:chOff x="7753553" y="1526389"/>
                <a:chExt cx="2775754" cy="900676"/>
              </a:xfrm>
            </p:grpSpPr>
            <p:sp>
              <p:nvSpPr>
                <p:cNvPr id="24" name="TextBox 23">
                  <a:extLst>
                    <a:ext uri="{FF2B5EF4-FFF2-40B4-BE49-F238E27FC236}">
                      <a16:creationId xmlns:a16="http://schemas.microsoft.com/office/drawing/2014/main" id="{3398209B-F4AD-455C-A91C-985A47B0C9B2}"/>
                    </a:ext>
                  </a:extLst>
                </p:cNvPr>
                <p:cNvSpPr txBox="1"/>
                <p:nvPr/>
              </p:nvSpPr>
              <p:spPr>
                <a:xfrm>
                  <a:off x="7753553" y="1526389"/>
                  <a:ext cx="1875863" cy="323165"/>
                </a:xfrm>
                <a:prstGeom prst="rect">
                  <a:avLst/>
                </a:prstGeom>
                <a:noFill/>
              </p:spPr>
              <p:txBody>
                <a:bodyPr wrap="square" rtlCol="0">
                  <a:spAutoFit/>
                </a:bodyPr>
                <a:lstStyle/>
                <a:p>
                  <a:r>
                    <a:rPr lang="en-US" sz="1500" b="1" spc="300" dirty="0">
                      <a:latin typeface="Open Sans" panose="020B0606030504020204" pitchFamily="34" charset="0"/>
                      <a:ea typeface="Open Sans" panose="020B0606030504020204" pitchFamily="34" charset="0"/>
                      <a:cs typeface="Open Sans" panose="020B0606030504020204" pitchFamily="34" charset="0"/>
                    </a:rPr>
                    <a:t>SOME TEXT</a:t>
                  </a:r>
                </a:p>
              </p:txBody>
            </p:sp>
            <p:sp>
              <p:nvSpPr>
                <p:cNvPr id="25" name="TextBox 24">
                  <a:extLst>
                    <a:ext uri="{FF2B5EF4-FFF2-40B4-BE49-F238E27FC236}">
                      <a16:creationId xmlns:a16="http://schemas.microsoft.com/office/drawing/2014/main" id="{4E0AA381-9809-41EB-9998-1DA60D2C4055}"/>
                    </a:ext>
                  </a:extLst>
                </p:cNvPr>
                <p:cNvSpPr txBox="1"/>
                <p:nvPr/>
              </p:nvSpPr>
              <p:spPr>
                <a:xfrm>
                  <a:off x="7753554" y="1951550"/>
                  <a:ext cx="2775753" cy="475515"/>
                </a:xfrm>
                <a:prstGeom prst="rect">
                  <a:avLst/>
                </a:prstGeom>
                <a:noFill/>
              </p:spPr>
              <p:txBody>
                <a:bodyPr wrap="square" rtlCol="0">
                  <a:spAutoFit/>
                </a:bodyPr>
                <a:lstStyle/>
                <a:p>
                  <a:pPr>
                    <a:lnSpc>
                      <a:spcPts val="1600"/>
                    </a:lnSpc>
                  </a:pPr>
                  <a:r>
                    <a:rPr lang="en-US"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Have them for one. Living grass to for waters had winged. Creepiest to don't subdue had lorem</a:t>
                  </a:r>
                </a:p>
              </p:txBody>
            </p:sp>
          </p:grpSp>
          <p:grpSp>
            <p:nvGrpSpPr>
              <p:cNvPr id="26" name="Group 25">
                <a:extLst>
                  <a:ext uri="{FF2B5EF4-FFF2-40B4-BE49-F238E27FC236}">
                    <a16:creationId xmlns:a16="http://schemas.microsoft.com/office/drawing/2014/main" id="{242E9017-66DF-43E0-9339-5FC290039E11}"/>
                  </a:ext>
                </a:extLst>
              </p:cNvPr>
              <p:cNvGrpSpPr/>
              <p:nvPr/>
            </p:nvGrpSpPr>
            <p:grpSpPr>
              <a:xfrm>
                <a:off x="7348090" y="3047604"/>
                <a:ext cx="2775754" cy="900676"/>
                <a:chOff x="7753553" y="1526389"/>
                <a:chExt cx="2775754" cy="900676"/>
              </a:xfrm>
            </p:grpSpPr>
            <p:sp>
              <p:nvSpPr>
                <p:cNvPr id="27" name="TextBox 26">
                  <a:extLst>
                    <a:ext uri="{FF2B5EF4-FFF2-40B4-BE49-F238E27FC236}">
                      <a16:creationId xmlns:a16="http://schemas.microsoft.com/office/drawing/2014/main" id="{A8B4483D-ABC8-4B77-9766-73F1410897A3}"/>
                    </a:ext>
                  </a:extLst>
                </p:cNvPr>
                <p:cNvSpPr txBox="1"/>
                <p:nvPr/>
              </p:nvSpPr>
              <p:spPr>
                <a:xfrm>
                  <a:off x="7753553" y="1526389"/>
                  <a:ext cx="2285437" cy="323165"/>
                </a:xfrm>
                <a:prstGeom prst="rect">
                  <a:avLst/>
                </a:prstGeom>
                <a:noFill/>
              </p:spPr>
              <p:txBody>
                <a:bodyPr wrap="square" rtlCol="0">
                  <a:spAutoFit/>
                </a:bodyPr>
                <a:lstStyle/>
                <a:p>
                  <a:r>
                    <a:rPr lang="en-US" sz="1500" b="1" spc="300" dirty="0">
                      <a:latin typeface="Open Sans" panose="020B0606030504020204" pitchFamily="34" charset="0"/>
                      <a:ea typeface="Open Sans" panose="020B0606030504020204" pitchFamily="34" charset="0"/>
                      <a:cs typeface="Open Sans" panose="020B0606030504020204" pitchFamily="34" charset="0"/>
                    </a:rPr>
                    <a:t>EXAMPLE TEXT</a:t>
                  </a:r>
                </a:p>
              </p:txBody>
            </p:sp>
            <p:sp>
              <p:nvSpPr>
                <p:cNvPr id="28" name="TextBox 27">
                  <a:extLst>
                    <a:ext uri="{FF2B5EF4-FFF2-40B4-BE49-F238E27FC236}">
                      <a16:creationId xmlns:a16="http://schemas.microsoft.com/office/drawing/2014/main" id="{166E55AB-2537-4CC8-AE8C-96C87EAC63CB}"/>
                    </a:ext>
                  </a:extLst>
                </p:cNvPr>
                <p:cNvSpPr txBox="1"/>
                <p:nvPr/>
              </p:nvSpPr>
              <p:spPr>
                <a:xfrm>
                  <a:off x="7753554" y="1951550"/>
                  <a:ext cx="2775753" cy="475515"/>
                </a:xfrm>
                <a:prstGeom prst="rect">
                  <a:avLst/>
                </a:prstGeom>
                <a:noFill/>
              </p:spPr>
              <p:txBody>
                <a:bodyPr wrap="square" rtlCol="0">
                  <a:spAutoFit/>
                </a:bodyPr>
                <a:lstStyle/>
                <a:p>
                  <a:pPr>
                    <a:lnSpc>
                      <a:spcPts val="1600"/>
                    </a:lnSpc>
                  </a:pPr>
                  <a:r>
                    <a:rPr lang="en-US"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Have them for one. Living grass to for waters had winged. Creepiest to don't subdue had lorem</a:t>
                  </a:r>
                </a:p>
              </p:txBody>
            </p:sp>
          </p:grpSp>
          <p:grpSp>
            <p:nvGrpSpPr>
              <p:cNvPr id="29" name="Group 28">
                <a:extLst>
                  <a:ext uri="{FF2B5EF4-FFF2-40B4-BE49-F238E27FC236}">
                    <a16:creationId xmlns:a16="http://schemas.microsoft.com/office/drawing/2014/main" id="{30D28FA0-B02D-4804-8DB8-F6D5DEA40391}"/>
                  </a:ext>
                </a:extLst>
              </p:cNvPr>
              <p:cNvGrpSpPr/>
              <p:nvPr/>
            </p:nvGrpSpPr>
            <p:grpSpPr>
              <a:xfrm>
                <a:off x="7348091" y="4499878"/>
                <a:ext cx="2123511" cy="900676"/>
                <a:chOff x="7753554" y="1526389"/>
                <a:chExt cx="2123511" cy="900676"/>
              </a:xfrm>
            </p:grpSpPr>
            <p:sp>
              <p:nvSpPr>
                <p:cNvPr id="30" name="TextBox 29">
                  <a:extLst>
                    <a:ext uri="{FF2B5EF4-FFF2-40B4-BE49-F238E27FC236}">
                      <a16:creationId xmlns:a16="http://schemas.microsoft.com/office/drawing/2014/main" id="{1B816850-F452-4821-9380-75A9BD33159B}"/>
                    </a:ext>
                  </a:extLst>
                </p:cNvPr>
                <p:cNvSpPr txBox="1"/>
                <p:nvPr/>
              </p:nvSpPr>
              <p:spPr>
                <a:xfrm>
                  <a:off x="7753554" y="1526389"/>
                  <a:ext cx="1875862" cy="323165"/>
                </a:xfrm>
                <a:prstGeom prst="rect">
                  <a:avLst/>
                </a:prstGeom>
                <a:noFill/>
              </p:spPr>
              <p:txBody>
                <a:bodyPr wrap="square" rtlCol="0">
                  <a:spAutoFit/>
                </a:bodyPr>
                <a:lstStyle/>
                <a:p>
                  <a:r>
                    <a:rPr lang="en-US" sz="1500" b="1" spc="300" dirty="0">
                      <a:latin typeface="Open Sans" panose="020B0606030504020204" pitchFamily="34" charset="0"/>
                      <a:ea typeface="Open Sans" panose="020B0606030504020204" pitchFamily="34" charset="0"/>
                      <a:cs typeface="Open Sans" panose="020B0606030504020204" pitchFamily="34" charset="0"/>
                    </a:rPr>
                    <a:t>SOME TEXT</a:t>
                  </a:r>
                </a:p>
              </p:txBody>
            </p:sp>
            <p:sp>
              <p:nvSpPr>
                <p:cNvPr id="31" name="TextBox 30">
                  <a:extLst>
                    <a:ext uri="{FF2B5EF4-FFF2-40B4-BE49-F238E27FC236}">
                      <a16:creationId xmlns:a16="http://schemas.microsoft.com/office/drawing/2014/main" id="{0BD44E37-58B1-465C-B895-E1245AC5E6A3}"/>
                    </a:ext>
                  </a:extLst>
                </p:cNvPr>
                <p:cNvSpPr txBox="1"/>
                <p:nvPr/>
              </p:nvSpPr>
              <p:spPr>
                <a:xfrm>
                  <a:off x="7753554" y="1951550"/>
                  <a:ext cx="2123511" cy="475515"/>
                </a:xfrm>
                <a:prstGeom prst="rect">
                  <a:avLst/>
                </a:prstGeom>
                <a:noFill/>
              </p:spPr>
              <p:txBody>
                <a:bodyPr wrap="square" rtlCol="0">
                  <a:spAutoFit/>
                </a:bodyPr>
                <a:lstStyle/>
                <a:p>
                  <a:pPr>
                    <a:lnSpc>
                      <a:spcPts val="1600"/>
                    </a:lnSpc>
                  </a:pPr>
                  <a:r>
                    <a:rPr lang="en-US"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Have them for one. Living grass to for subdue had lorem</a:t>
                  </a:r>
                </a:p>
              </p:txBody>
            </p:sp>
          </p:grpSp>
        </p:grpSp>
        <p:grpSp>
          <p:nvGrpSpPr>
            <p:cNvPr id="2" name="Group 1">
              <a:extLst>
                <a:ext uri="{FF2B5EF4-FFF2-40B4-BE49-F238E27FC236}">
                  <a16:creationId xmlns:a16="http://schemas.microsoft.com/office/drawing/2014/main" id="{B18BB92E-AC06-4819-822B-72D05E82E266}"/>
                </a:ext>
              </a:extLst>
            </p:cNvPr>
            <p:cNvGrpSpPr/>
            <p:nvPr/>
          </p:nvGrpSpPr>
          <p:grpSpPr>
            <a:xfrm>
              <a:off x="1279931" y="3031270"/>
              <a:ext cx="3047348" cy="904310"/>
              <a:chOff x="2068156" y="1566297"/>
              <a:chExt cx="3047348" cy="904310"/>
            </a:xfrm>
          </p:grpSpPr>
          <p:sp>
            <p:nvSpPr>
              <p:cNvPr id="15" name="TextBox 14">
                <a:extLst>
                  <a:ext uri="{FF2B5EF4-FFF2-40B4-BE49-F238E27FC236}">
                    <a16:creationId xmlns:a16="http://schemas.microsoft.com/office/drawing/2014/main" id="{FCC1C532-AD5F-4DE2-9B8E-490C53F4E518}"/>
                  </a:ext>
                </a:extLst>
              </p:cNvPr>
              <p:cNvSpPr txBox="1"/>
              <p:nvPr/>
            </p:nvSpPr>
            <p:spPr>
              <a:xfrm>
                <a:off x="3151920" y="1569931"/>
                <a:ext cx="1963584" cy="323165"/>
              </a:xfrm>
              <a:prstGeom prst="rect">
                <a:avLst/>
              </a:prstGeom>
              <a:noFill/>
            </p:spPr>
            <p:txBody>
              <a:bodyPr wrap="square" rtlCol="0" anchor="ctr">
                <a:spAutoFit/>
              </a:bodyPr>
              <a:lstStyle/>
              <a:p>
                <a:pPr algn="r"/>
                <a:r>
                  <a:rPr lang="en-US" sz="1500" spc="300" dirty="0">
                    <a:latin typeface="Open Sans" panose="020B0606030504020204" pitchFamily="34" charset="0"/>
                    <a:ea typeface="Open Sans" panose="020B0606030504020204" pitchFamily="34" charset="0"/>
                    <a:cs typeface="Open Sans" panose="020B0606030504020204" pitchFamily="34" charset="0"/>
                  </a:rPr>
                  <a:t>MISSION</a:t>
                </a:r>
              </a:p>
            </p:txBody>
          </p:sp>
          <p:sp>
            <p:nvSpPr>
              <p:cNvPr id="16" name="TextBox 15">
                <a:extLst>
                  <a:ext uri="{FF2B5EF4-FFF2-40B4-BE49-F238E27FC236}">
                    <a16:creationId xmlns:a16="http://schemas.microsoft.com/office/drawing/2014/main" id="{1891A02E-9582-4C4D-9F9D-D460574D6A0D}"/>
                  </a:ext>
                </a:extLst>
              </p:cNvPr>
              <p:cNvSpPr txBox="1"/>
              <p:nvPr/>
            </p:nvSpPr>
            <p:spPr>
              <a:xfrm>
                <a:off x="2068156" y="1995092"/>
                <a:ext cx="3042582" cy="475515"/>
              </a:xfrm>
              <a:prstGeom prst="rect">
                <a:avLst/>
              </a:prstGeom>
              <a:noFill/>
            </p:spPr>
            <p:txBody>
              <a:bodyPr wrap="square" rtlCol="0">
                <a:spAutoFit/>
              </a:bodyPr>
              <a:lstStyle/>
              <a:p>
                <a:pPr algn="r">
                  <a:lnSpc>
                    <a:spcPts val="1600"/>
                  </a:lnSpc>
                </a:pPr>
                <a:r>
                  <a:rPr lang="en-US"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Have them for one. Living grass to for waters had winged. Creepiest to don't subdue had lorem</a:t>
                </a:r>
              </a:p>
            </p:txBody>
          </p:sp>
          <p:sp>
            <p:nvSpPr>
              <p:cNvPr id="32" name="Rectangle 31">
                <a:extLst>
                  <a:ext uri="{FF2B5EF4-FFF2-40B4-BE49-F238E27FC236}">
                    <a16:creationId xmlns:a16="http://schemas.microsoft.com/office/drawing/2014/main" id="{D034FE3A-DE16-4B7B-8513-DB2A6EF82288}"/>
                  </a:ext>
                </a:extLst>
              </p:cNvPr>
              <p:cNvSpPr/>
              <p:nvPr/>
            </p:nvSpPr>
            <p:spPr>
              <a:xfrm>
                <a:off x="3858855" y="1566297"/>
                <a:ext cx="1256649" cy="323165"/>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110193239"/>
      </p:ext>
    </p:extLst>
  </p:cSld>
  <p:clrMapOvr>
    <a:masterClrMapping/>
  </p:clrMapOvr>
</p:sld>
</file>

<file path=ppt/theme/theme1.xml><?xml version="1.0" encoding="utf-8"?>
<a:theme xmlns:a="http://schemas.openxmlformats.org/drawingml/2006/main" name="1_Office Theme">
  <a:themeElements>
    <a:clrScheme name="Custom 74">
      <a:dk1>
        <a:sysClr val="windowText" lastClr="000000"/>
      </a:dk1>
      <a:lt1>
        <a:sysClr val="window" lastClr="FFFFFF"/>
      </a:lt1>
      <a:dk2>
        <a:srgbClr val="455F51"/>
      </a:dk2>
      <a:lt2>
        <a:srgbClr val="E3DED1"/>
      </a:lt2>
      <a:accent1>
        <a:srgbClr val="FFC000"/>
      </a:accent1>
      <a:accent2>
        <a:srgbClr val="0070C0"/>
      </a:accent2>
      <a:accent3>
        <a:srgbClr val="002060"/>
      </a:accent3>
      <a:accent4>
        <a:srgbClr val="FFC000"/>
      </a:accent4>
      <a:accent5>
        <a:srgbClr val="FF0000"/>
      </a:accent5>
      <a:accent6>
        <a:srgbClr val="C00000"/>
      </a:accent6>
      <a:hlink>
        <a:srgbClr val="7030A0"/>
      </a:hlink>
      <a:folHlink>
        <a:srgbClr val="C0000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37681</TotalTime>
  <Words>1254</Words>
  <Application>Microsoft Office PowerPoint</Application>
  <PresentationFormat>Widescreen</PresentationFormat>
  <Paragraphs>140</Paragraphs>
  <Slides>21</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21</vt:i4>
      </vt:variant>
    </vt:vector>
  </HeadingPairs>
  <TitlesOfParts>
    <vt:vector size="33" baseType="lpstr">
      <vt:lpstr>Aller</vt:lpstr>
      <vt:lpstr>Arial</vt:lpstr>
      <vt:lpstr>Bebas Neue Light</vt:lpstr>
      <vt:lpstr>Bodoni 72 Book</vt:lpstr>
      <vt:lpstr>Calibri</vt:lpstr>
      <vt:lpstr>FontAwesome</vt:lpstr>
      <vt:lpstr>Montserrat</vt:lpstr>
      <vt:lpstr>Montserrat Light</vt:lpstr>
      <vt:lpstr>Montserrat Medium</vt:lpstr>
      <vt:lpstr>Montserrat Thin</vt:lpstr>
      <vt:lpstr>Open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6758</cp:revision>
  <dcterms:created xsi:type="dcterms:W3CDTF">2017-12-06T10:15:39Z</dcterms:created>
  <dcterms:modified xsi:type="dcterms:W3CDTF">2020-02-27T08:08:37Z</dcterms:modified>
</cp:coreProperties>
</file>