
<file path=[Content_Types].xml><?xml version="1.0" encoding="utf-8"?>
<Types xmlns="http://schemas.openxmlformats.org/package/2006/content-types">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2" r:id="rId1"/>
  </p:sldMasterIdLst>
  <p:notesMasterIdLst>
    <p:notesMasterId r:id="rId25"/>
  </p:notesMasterIdLst>
  <p:handoutMasterIdLst>
    <p:handoutMasterId r:id="rId26"/>
  </p:handoutMasterIdLst>
  <p:sldIdLst>
    <p:sldId id="472" r:id="rId2"/>
    <p:sldId id="622" r:id="rId3"/>
    <p:sldId id="631" r:id="rId4"/>
    <p:sldId id="669" r:id="rId5"/>
    <p:sldId id="633" r:id="rId6"/>
    <p:sldId id="664" r:id="rId7"/>
    <p:sldId id="634" r:id="rId8"/>
    <p:sldId id="666" r:id="rId9"/>
    <p:sldId id="665" r:id="rId10"/>
    <p:sldId id="636" r:id="rId11"/>
    <p:sldId id="638" r:id="rId12"/>
    <p:sldId id="641" r:id="rId13"/>
    <p:sldId id="670" r:id="rId14"/>
    <p:sldId id="667" r:id="rId15"/>
    <p:sldId id="644" r:id="rId16"/>
    <p:sldId id="646" r:id="rId17"/>
    <p:sldId id="671" r:id="rId18"/>
    <p:sldId id="672" r:id="rId19"/>
    <p:sldId id="673" r:id="rId20"/>
    <p:sldId id="674" r:id="rId21"/>
    <p:sldId id="629" r:id="rId22"/>
    <p:sldId id="630" r:id="rId23"/>
    <p:sldId id="624"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eepiker" initials="F" lastIdx="3" clrIdx="0">
    <p:extLst>
      <p:ext uri="{19B8F6BF-5375-455C-9EA6-DF929625EA0E}">
        <p15:presenceInfo xmlns:p15="http://schemas.microsoft.com/office/powerpoint/2012/main" userId="Freepik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173" autoAdjust="0"/>
    <p:restoredTop sz="96532" autoAdjust="0"/>
  </p:normalViewPr>
  <p:slideViewPr>
    <p:cSldViewPr snapToGrid="0" snapToObjects="1">
      <p:cViewPr>
        <p:scale>
          <a:sx n="100" d="100"/>
          <a:sy n="100" d="100"/>
        </p:scale>
        <p:origin x="402" y="54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91" d="100"/>
          <a:sy n="91" d="100"/>
        </p:scale>
        <p:origin x="3750"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9D2CE1B-0954-4D33-AB5F-A7C719F844C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D573FD09-A43D-4FFC-B6D0-0547FD8F508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B5AFE0E-6A1C-4885-B63C-2DFDC6AB1C79}" type="datetimeFigureOut">
              <a:rPr lang="en-US" smtClean="0"/>
              <a:t>3/6/2019</a:t>
            </a:fld>
            <a:endParaRPr lang="en-US"/>
          </a:p>
        </p:txBody>
      </p:sp>
      <p:sp>
        <p:nvSpPr>
          <p:cNvPr id="4" name="Footer Placeholder 3">
            <a:extLst>
              <a:ext uri="{FF2B5EF4-FFF2-40B4-BE49-F238E27FC236}">
                <a16:creationId xmlns:a16="http://schemas.microsoft.com/office/drawing/2014/main" id="{57CF5188-4104-49A0-8942-88B48485365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8D68E2C-942E-45D8-A73F-D445E117874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AEA61BB-20CE-4FD0-BD5C-E0532AC8E298}" type="slidenum">
              <a:rPr lang="en-US" smtClean="0"/>
              <a:t>‹#›</a:t>
            </a:fld>
            <a:endParaRPr lang="en-US"/>
          </a:p>
        </p:txBody>
      </p:sp>
    </p:spTree>
    <p:extLst>
      <p:ext uri="{BB962C8B-B14F-4D97-AF65-F5344CB8AC3E}">
        <p14:creationId xmlns:p14="http://schemas.microsoft.com/office/powerpoint/2010/main" val="16904569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4EA084-1755-244B-AA1B-DD1CDE75AFEE}" type="datetimeFigureOut">
              <a:rPr lang="en-US" smtClean="0"/>
              <a:t>3/6/2019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581F7C-1D07-BA46-A5B5-F41F280D9362}" type="slidenum">
              <a:rPr lang="en-US" smtClean="0"/>
              <a:t>‹#›</a:t>
            </a:fld>
            <a:endParaRPr lang="en-US"/>
          </a:p>
        </p:txBody>
      </p:sp>
    </p:spTree>
    <p:extLst>
      <p:ext uri="{BB962C8B-B14F-4D97-AF65-F5344CB8AC3E}">
        <p14:creationId xmlns:p14="http://schemas.microsoft.com/office/powerpoint/2010/main" val="10400938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6</a:t>
            </a:fld>
            <a:endParaRPr lang="en-US"/>
          </a:p>
        </p:txBody>
      </p:sp>
    </p:spTree>
    <p:extLst>
      <p:ext uri="{BB962C8B-B14F-4D97-AF65-F5344CB8AC3E}">
        <p14:creationId xmlns:p14="http://schemas.microsoft.com/office/powerpoint/2010/main" val="22721309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15</a:t>
            </a:fld>
            <a:endParaRPr lang="en-US"/>
          </a:p>
        </p:txBody>
      </p:sp>
    </p:spTree>
    <p:extLst>
      <p:ext uri="{BB962C8B-B14F-4D97-AF65-F5344CB8AC3E}">
        <p14:creationId xmlns:p14="http://schemas.microsoft.com/office/powerpoint/2010/main" val="21708727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16</a:t>
            </a:fld>
            <a:endParaRPr lang="en-US"/>
          </a:p>
        </p:txBody>
      </p:sp>
    </p:spTree>
    <p:extLst>
      <p:ext uri="{BB962C8B-B14F-4D97-AF65-F5344CB8AC3E}">
        <p14:creationId xmlns:p14="http://schemas.microsoft.com/office/powerpoint/2010/main" val="36969914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17</a:t>
            </a:fld>
            <a:endParaRPr lang="en-US"/>
          </a:p>
        </p:txBody>
      </p:sp>
    </p:spTree>
    <p:extLst>
      <p:ext uri="{BB962C8B-B14F-4D97-AF65-F5344CB8AC3E}">
        <p14:creationId xmlns:p14="http://schemas.microsoft.com/office/powerpoint/2010/main" val="25239949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18</a:t>
            </a:fld>
            <a:endParaRPr lang="en-US"/>
          </a:p>
        </p:txBody>
      </p:sp>
    </p:spTree>
    <p:extLst>
      <p:ext uri="{BB962C8B-B14F-4D97-AF65-F5344CB8AC3E}">
        <p14:creationId xmlns:p14="http://schemas.microsoft.com/office/powerpoint/2010/main" val="907434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19</a:t>
            </a:fld>
            <a:endParaRPr lang="en-US"/>
          </a:p>
        </p:txBody>
      </p:sp>
    </p:spTree>
    <p:extLst>
      <p:ext uri="{BB962C8B-B14F-4D97-AF65-F5344CB8AC3E}">
        <p14:creationId xmlns:p14="http://schemas.microsoft.com/office/powerpoint/2010/main" val="21724247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20</a:t>
            </a:fld>
            <a:endParaRPr lang="en-US"/>
          </a:p>
        </p:txBody>
      </p:sp>
    </p:spTree>
    <p:extLst>
      <p:ext uri="{BB962C8B-B14F-4D97-AF65-F5344CB8AC3E}">
        <p14:creationId xmlns:p14="http://schemas.microsoft.com/office/powerpoint/2010/main" val="3757209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7</a:t>
            </a:fld>
            <a:endParaRPr lang="en-US"/>
          </a:p>
        </p:txBody>
      </p:sp>
    </p:spTree>
    <p:extLst>
      <p:ext uri="{BB962C8B-B14F-4D97-AF65-F5344CB8AC3E}">
        <p14:creationId xmlns:p14="http://schemas.microsoft.com/office/powerpoint/2010/main" val="42341690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8</a:t>
            </a:fld>
            <a:endParaRPr lang="en-US"/>
          </a:p>
        </p:txBody>
      </p:sp>
    </p:spTree>
    <p:extLst>
      <p:ext uri="{BB962C8B-B14F-4D97-AF65-F5344CB8AC3E}">
        <p14:creationId xmlns:p14="http://schemas.microsoft.com/office/powerpoint/2010/main" val="33315687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9</a:t>
            </a:fld>
            <a:endParaRPr lang="en-US"/>
          </a:p>
        </p:txBody>
      </p:sp>
    </p:spTree>
    <p:extLst>
      <p:ext uri="{BB962C8B-B14F-4D97-AF65-F5344CB8AC3E}">
        <p14:creationId xmlns:p14="http://schemas.microsoft.com/office/powerpoint/2010/main" val="4531857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10</a:t>
            </a:fld>
            <a:endParaRPr lang="en-US"/>
          </a:p>
        </p:txBody>
      </p:sp>
    </p:spTree>
    <p:extLst>
      <p:ext uri="{BB962C8B-B14F-4D97-AF65-F5344CB8AC3E}">
        <p14:creationId xmlns:p14="http://schemas.microsoft.com/office/powerpoint/2010/main" val="42784749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11</a:t>
            </a:fld>
            <a:endParaRPr lang="en-US"/>
          </a:p>
        </p:txBody>
      </p:sp>
    </p:spTree>
    <p:extLst>
      <p:ext uri="{BB962C8B-B14F-4D97-AF65-F5344CB8AC3E}">
        <p14:creationId xmlns:p14="http://schemas.microsoft.com/office/powerpoint/2010/main" val="38233517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12</a:t>
            </a:fld>
            <a:endParaRPr lang="en-US"/>
          </a:p>
        </p:txBody>
      </p:sp>
    </p:spTree>
    <p:extLst>
      <p:ext uri="{BB962C8B-B14F-4D97-AF65-F5344CB8AC3E}">
        <p14:creationId xmlns:p14="http://schemas.microsoft.com/office/powerpoint/2010/main" val="39690101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13</a:t>
            </a:fld>
            <a:endParaRPr lang="en-US"/>
          </a:p>
        </p:txBody>
      </p:sp>
    </p:spTree>
    <p:extLst>
      <p:ext uri="{BB962C8B-B14F-4D97-AF65-F5344CB8AC3E}">
        <p14:creationId xmlns:p14="http://schemas.microsoft.com/office/powerpoint/2010/main" val="9598003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14</a:t>
            </a:fld>
            <a:endParaRPr lang="en-US"/>
          </a:p>
        </p:txBody>
      </p:sp>
    </p:spTree>
    <p:extLst>
      <p:ext uri="{BB962C8B-B14F-4D97-AF65-F5344CB8AC3E}">
        <p14:creationId xmlns:p14="http://schemas.microsoft.com/office/powerpoint/2010/main" val="33877832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ECB4D-BD78-4876-A320-98CB78C08573}"/>
              </a:ext>
            </a:extLst>
          </p:cNvPr>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8_Full Im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B211DBF5-5761-44A6-B2BB-F77D4454BC97}"/>
              </a:ext>
            </a:extLst>
          </p:cNvPr>
          <p:cNvSpPr>
            <a:spLocks noGrp="1"/>
          </p:cNvSpPr>
          <p:nvPr>
            <p:ph type="pic" sz="quarter" idx="14"/>
          </p:nvPr>
        </p:nvSpPr>
        <p:spPr>
          <a:xfrm>
            <a:off x="8639174" y="852556"/>
            <a:ext cx="2700267" cy="4710043"/>
          </a:xfrm>
          <a:custGeom>
            <a:avLst/>
            <a:gdLst>
              <a:gd name="connsiteX0" fmla="*/ 0 w 3467100"/>
              <a:gd name="connsiteY0" fmla="*/ 0 h 4610100"/>
              <a:gd name="connsiteX1" fmla="*/ 3467100 w 3467100"/>
              <a:gd name="connsiteY1" fmla="*/ 0 h 4610100"/>
              <a:gd name="connsiteX2" fmla="*/ 3467100 w 3467100"/>
              <a:gd name="connsiteY2" fmla="*/ 4610100 h 4610100"/>
              <a:gd name="connsiteX3" fmla="*/ 0 w 3467100"/>
              <a:gd name="connsiteY3" fmla="*/ 4610100 h 4610100"/>
            </a:gdLst>
            <a:ahLst/>
            <a:cxnLst>
              <a:cxn ang="0">
                <a:pos x="connsiteX0" y="connsiteY0"/>
              </a:cxn>
              <a:cxn ang="0">
                <a:pos x="connsiteX1" y="connsiteY1"/>
              </a:cxn>
              <a:cxn ang="0">
                <a:pos x="connsiteX2" y="connsiteY2"/>
              </a:cxn>
              <a:cxn ang="0">
                <a:pos x="connsiteX3" y="connsiteY3"/>
              </a:cxn>
            </a:cxnLst>
            <a:rect l="l" t="t" r="r" b="b"/>
            <a:pathLst>
              <a:path w="3467100" h="4610100">
                <a:moveTo>
                  <a:pt x="0" y="0"/>
                </a:moveTo>
                <a:lnTo>
                  <a:pt x="3467100" y="0"/>
                </a:lnTo>
                <a:lnTo>
                  <a:pt x="3467100" y="4610100"/>
                </a:lnTo>
                <a:lnTo>
                  <a:pt x="0" y="4610100"/>
                </a:lnTo>
                <a:close/>
              </a:path>
            </a:pathLst>
          </a:custGeom>
        </p:spPr>
        <p:txBody>
          <a:bodyPr wrap="square" anchor="ctr">
            <a:noAutofit/>
          </a:bodyPr>
          <a:lstStyle/>
          <a:p>
            <a:endParaRPr lang="en-US"/>
          </a:p>
        </p:txBody>
      </p:sp>
      <p:sp>
        <p:nvSpPr>
          <p:cNvPr id="11" name="Picture Placeholder 6">
            <a:extLst>
              <a:ext uri="{FF2B5EF4-FFF2-40B4-BE49-F238E27FC236}">
                <a16:creationId xmlns:a16="http://schemas.microsoft.com/office/drawing/2014/main" id="{B211DBF5-5761-44A6-B2BB-F77D4454BC97}"/>
              </a:ext>
            </a:extLst>
          </p:cNvPr>
          <p:cNvSpPr>
            <a:spLocks noGrp="1"/>
          </p:cNvSpPr>
          <p:nvPr>
            <p:ph type="pic" sz="quarter" idx="15"/>
          </p:nvPr>
        </p:nvSpPr>
        <p:spPr>
          <a:xfrm>
            <a:off x="5705474" y="852556"/>
            <a:ext cx="2700267" cy="4710043"/>
          </a:xfrm>
          <a:custGeom>
            <a:avLst/>
            <a:gdLst>
              <a:gd name="connsiteX0" fmla="*/ 0 w 3467100"/>
              <a:gd name="connsiteY0" fmla="*/ 0 h 4610100"/>
              <a:gd name="connsiteX1" fmla="*/ 3467100 w 3467100"/>
              <a:gd name="connsiteY1" fmla="*/ 0 h 4610100"/>
              <a:gd name="connsiteX2" fmla="*/ 3467100 w 3467100"/>
              <a:gd name="connsiteY2" fmla="*/ 4610100 h 4610100"/>
              <a:gd name="connsiteX3" fmla="*/ 0 w 3467100"/>
              <a:gd name="connsiteY3" fmla="*/ 4610100 h 4610100"/>
            </a:gdLst>
            <a:ahLst/>
            <a:cxnLst>
              <a:cxn ang="0">
                <a:pos x="connsiteX0" y="connsiteY0"/>
              </a:cxn>
              <a:cxn ang="0">
                <a:pos x="connsiteX1" y="connsiteY1"/>
              </a:cxn>
              <a:cxn ang="0">
                <a:pos x="connsiteX2" y="connsiteY2"/>
              </a:cxn>
              <a:cxn ang="0">
                <a:pos x="connsiteX3" y="connsiteY3"/>
              </a:cxn>
            </a:cxnLst>
            <a:rect l="l" t="t" r="r" b="b"/>
            <a:pathLst>
              <a:path w="3467100" h="4610100">
                <a:moveTo>
                  <a:pt x="0" y="0"/>
                </a:moveTo>
                <a:lnTo>
                  <a:pt x="3467100" y="0"/>
                </a:lnTo>
                <a:lnTo>
                  <a:pt x="3467100" y="4610100"/>
                </a:lnTo>
                <a:lnTo>
                  <a:pt x="0" y="4610100"/>
                </a:lnTo>
                <a:close/>
              </a:path>
            </a:pathLst>
          </a:custGeom>
        </p:spPr>
        <p:txBody>
          <a:bodyPr wrap="square" anchor="ctr">
            <a:noAutofit/>
          </a:bodyPr>
          <a:lstStyle/>
          <a:p>
            <a:endParaRPr lang="en-US"/>
          </a:p>
        </p:txBody>
      </p:sp>
      <p:sp>
        <p:nvSpPr>
          <p:cNvPr id="12" name="Picture Placeholder 6">
            <a:extLst>
              <a:ext uri="{FF2B5EF4-FFF2-40B4-BE49-F238E27FC236}">
                <a16:creationId xmlns:a16="http://schemas.microsoft.com/office/drawing/2014/main" id="{B211DBF5-5761-44A6-B2BB-F77D4454BC97}"/>
              </a:ext>
            </a:extLst>
          </p:cNvPr>
          <p:cNvSpPr>
            <a:spLocks noGrp="1"/>
          </p:cNvSpPr>
          <p:nvPr>
            <p:ph type="pic" sz="quarter" idx="16"/>
          </p:nvPr>
        </p:nvSpPr>
        <p:spPr>
          <a:xfrm>
            <a:off x="2762249" y="852556"/>
            <a:ext cx="2700267" cy="4710043"/>
          </a:xfrm>
          <a:custGeom>
            <a:avLst/>
            <a:gdLst>
              <a:gd name="connsiteX0" fmla="*/ 0 w 3467100"/>
              <a:gd name="connsiteY0" fmla="*/ 0 h 4610100"/>
              <a:gd name="connsiteX1" fmla="*/ 3467100 w 3467100"/>
              <a:gd name="connsiteY1" fmla="*/ 0 h 4610100"/>
              <a:gd name="connsiteX2" fmla="*/ 3467100 w 3467100"/>
              <a:gd name="connsiteY2" fmla="*/ 4610100 h 4610100"/>
              <a:gd name="connsiteX3" fmla="*/ 0 w 3467100"/>
              <a:gd name="connsiteY3" fmla="*/ 4610100 h 4610100"/>
            </a:gdLst>
            <a:ahLst/>
            <a:cxnLst>
              <a:cxn ang="0">
                <a:pos x="connsiteX0" y="connsiteY0"/>
              </a:cxn>
              <a:cxn ang="0">
                <a:pos x="connsiteX1" y="connsiteY1"/>
              </a:cxn>
              <a:cxn ang="0">
                <a:pos x="connsiteX2" y="connsiteY2"/>
              </a:cxn>
              <a:cxn ang="0">
                <a:pos x="connsiteX3" y="connsiteY3"/>
              </a:cxn>
            </a:cxnLst>
            <a:rect l="l" t="t" r="r" b="b"/>
            <a:pathLst>
              <a:path w="3467100" h="4610100">
                <a:moveTo>
                  <a:pt x="0" y="0"/>
                </a:moveTo>
                <a:lnTo>
                  <a:pt x="3467100" y="0"/>
                </a:lnTo>
                <a:lnTo>
                  <a:pt x="3467100" y="4610100"/>
                </a:lnTo>
                <a:lnTo>
                  <a:pt x="0" y="46101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26465014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9_Full Image">
    <p:spTree>
      <p:nvGrpSpPr>
        <p:cNvPr id="1" name=""/>
        <p:cNvGrpSpPr/>
        <p:nvPr/>
      </p:nvGrpSpPr>
      <p:grpSpPr>
        <a:xfrm>
          <a:off x="0" y="0"/>
          <a:ext cx="0" cy="0"/>
          <a:chOff x="0" y="0"/>
          <a:chExt cx="0" cy="0"/>
        </a:xfrm>
      </p:grpSpPr>
      <p:sp>
        <p:nvSpPr>
          <p:cNvPr id="12" name="Picture Placeholder 6">
            <a:extLst>
              <a:ext uri="{FF2B5EF4-FFF2-40B4-BE49-F238E27FC236}">
                <a16:creationId xmlns:a16="http://schemas.microsoft.com/office/drawing/2014/main" id="{B211DBF5-5761-44A6-B2BB-F77D4454BC97}"/>
              </a:ext>
            </a:extLst>
          </p:cNvPr>
          <p:cNvSpPr>
            <a:spLocks noGrp="1"/>
          </p:cNvSpPr>
          <p:nvPr>
            <p:ph type="pic" sz="quarter" idx="16"/>
          </p:nvPr>
        </p:nvSpPr>
        <p:spPr>
          <a:xfrm>
            <a:off x="1295400" y="2695575"/>
            <a:ext cx="4762499" cy="2867024"/>
          </a:xfrm>
          <a:custGeom>
            <a:avLst/>
            <a:gdLst>
              <a:gd name="connsiteX0" fmla="*/ 0 w 3467100"/>
              <a:gd name="connsiteY0" fmla="*/ 0 h 4610100"/>
              <a:gd name="connsiteX1" fmla="*/ 3467100 w 3467100"/>
              <a:gd name="connsiteY1" fmla="*/ 0 h 4610100"/>
              <a:gd name="connsiteX2" fmla="*/ 3467100 w 3467100"/>
              <a:gd name="connsiteY2" fmla="*/ 4610100 h 4610100"/>
              <a:gd name="connsiteX3" fmla="*/ 0 w 3467100"/>
              <a:gd name="connsiteY3" fmla="*/ 4610100 h 4610100"/>
            </a:gdLst>
            <a:ahLst/>
            <a:cxnLst>
              <a:cxn ang="0">
                <a:pos x="connsiteX0" y="connsiteY0"/>
              </a:cxn>
              <a:cxn ang="0">
                <a:pos x="connsiteX1" y="connsiteY1"/>
              </a:cxn>
              <a:cxn ang="0">
                <a:pos x="connsiteX2" y="connsiteY2"/>
              </a:cxn>
              <a:cxn ang="0">
                <a:pos x="connsiteX3" y="connsiteY3"/>
              </a:cxn>
            </a:cxnLst>
            <a:rect l="l" t="t" r="r" b="b"/>
            <a:pathLst>
              <a:path w="3467100" h="4610100">
                <a:moveTo>
                  <a:pt x="0" y="0"/>
                </a:moveTo>
                <a:lnTo>
                  <a:pt x="3467100" y="0"/>
                </a:lnTo>
                <a:lnTo>
                  <a:pt x="3467100" y="4610100"/>
                </a:lnTo>
                <a:lnTo>
                  <a:pt x="0" y="46101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16728746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0_Full Image">
    <p:spTree>
      <p:nvGrpSpPr>
        <p:cNvPr id="1" name=""/>
        <p:cNvGrpSpPr/>
        <p:nvPr/>
      </p:nvGrpSpPr>
      <p:grpSpPr>
        <a:xfrm>
          <a:off x="0" y="0"/>
          <a:ext cx="0" cy="0"/>
          <a:chOff x="0" y="0"/>
          <a:chExt cx="0" cy="0"/>
        </a:xfrm>
      </p:grpSpPr>
      <p:sp>
        <p:nvSpPr>
          <p:cNvPr id="12" name="Picture Placeholder 6">
            <a:extLst>
              <a:ext uri="{FF2B5EF4-FFF2-40B4-BE49-F238E27FC236}">
                <a16:creationId xmlns:a16="http://schemas.microsoft.com/office/drawing/2014/main" id="{B211DBF5-5761-44A6-B2BB-F77D4454BC97}"/>
              </a:ext>
            </a:extLst>
          </p:cNvPr>
          <p:cNvSpPr>
            <a:spLocks noGrp="1"/>
          </p:cNvSpPr>
          <p:nvPr>
            <p:ph type="pic" sz="quarter" idx="16"/>
          </p:nvPr>
        </p:nvSpPr>
        <p:spPr>
          <a:xfrm>
            <a:off x="2762250" y="942974"/>
            <a:ext cx="3295649" cy="5915025"/>
          </a:xfrm>
          <a:custGeom>
            <a:avLst/>
            <a:gdLst>
              <a:gd name="connsiteX0" fmla="*/ 0 w 3467100"/>
              <a:gd name="connsiteY0" fmla="*/ 0 h 4610100"/>
              <a:gd name="connsiteX1" fmla="*/ 3467100 w 3467100"/>
              <a:gd name="connsiteY1" fmla="*/ 0 h 4610100"/>
              <a:gd name="connsiteX2" fmla="*/ 3467100 w 3467100"/>
              <a:gd name="connsiteY2" fmla="*/ 4610100 h 4610100"/>
              <a:gd name="connsiteX3" fmla="*/ 0 w 3467100"/>
              <a:gd name="connsiteY3" fmla="*/ 4610100 h 4610100"/>
            </a:gdLst>
            <a:ahLst/>
            <a:cxnLst>
              <a:cxn ang="0">
                <a:pos x="connsiteX0" y="connsiteY0"/>
              </a:cxn>
              <a:cxn ang="0">
                <a:pos x="connsiteX1" y="connsiteY1"/>
              </a:cxn>
              <a:cxn ang="0">
                <a:pos x="connsiteX2" y="connsiteY2"/>
              </a:cxn>
              <a:cxn ang="0">
                <a:pos x="connsiteX3" y="connsiteY3"/>
              </a:cxn>
            </a:cxnLst>
            <a:rect l="l" t="t" r="r" b="b"/>
            <a:pathLst>
              <a:path w="3467100" h="4610100">
                <a:moveTo>
                  <a:pt x="0" y="0"/>
                </a:moveTo>
                <a:lnTo>
                  <a:pt x="3467100" y="0"/>
                </a:lnTo>
                <a:lnTo>
                  <a:pt x="3467100" y="4610100"/>
                </a:lnTo>
                <a:lnTo>
                  <a:pt x="0" y="46101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1552713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2_Full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48A4F7F2-3653-4208-9B23-F7D49CFC1BFA}"/>
              </a:ext>
            </a:extLst>
          </p:cNvPr>
          <p:cNvSpPr>
            <a:spLocks noGrp="1"/>
          </p:cNvSpPr>
          <p:nvPr>
            <p:ph type="pic" sz="quarter" idx="10"/>
          </p:nvPr>
        </p:nvSpPr>
        <p:spPr>
          <a:xfrm>
            <a:off x="0" y="0"/>
            <a:ext cx="12192000" cy="6858000"/>
          </a:xfrm>
          <a:prstGeom prst="rect">
            <a:avLst/>
          </a:prstGeom>
        </p:spPr>
        <p:txBody>
          <a:bodyPr anchor="ctr"/>
          <a:lstStyle/>
          <a:p>
            <a:endParaRPr lang="en-US"/>
          </a:p>
        </p:txBody>
      </p:sp>
      <p:sp>
        <p:nvSpPr>
          <p:cNvPr id="4" name="Picture Placeholder 10">
            <a:extLst>
              <a:ext uri="{FF2B5EF4-FFF2-40B4-BE49-F238E27FC236}">
                <a16:creationId xmlns:a16="http://schemas.microsoft.com/office/drawing/2014/main" id="{9258AB7C-3BF2-410A-B391-DA79E1CE3E42}"/>
              </a:ext>
            </a:extLst>
          </p:cNvPr>
          <p:cNvSpPr>
            <a:spLocks noGrp="1"/>
          </p:cNvSpPr>
          <p:nvPr>
            <p:ph type="pic" sz="quarter" idx="12"/>
          </p:nvPr>
        </p:nvSpPr>
        <p:spPr>
          <a:xfrm>
            <a:off x="5006135" y="1072662"/>
            <a:ext cx="2179732" cy="2179732"/>
          </a:xfrm>
          <a:custGeom>
            <a:avLst/>
            <a:gdLst>
              <a:gd name="connsiteX0" fmla="*/ 1089866 w 2179732"/>
              <a:gd name="connsiteY0" fmla="*/ 0 h 2179732"/>
              <a:gd name="connsiteX1" fmla="*/ 2179732 w 2179732"/>
              <a:gd name="connsiteY1" fmla="*/ 1089866 h 2179732"/>
              <a:gd name="connsiteX2" fmla="*/ 1089866 w 2179732"/>
              <a:gd name="connsiteY2" fmla="*/ 2179732 h 2179732"/>
              <a:gd name="connsiteX3" fmla="*/ 0 w 2179732"/>
              <a:gd name="connsiteY3" fmla="*/ 1089866 h 2179732"/>
              <a:gd name="connsiteX4" fmla="*/ 1089866 w 2179732"/>
              <a:gd name="connsiteY4" fmla="*/ 0 h 21797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9732" h="2179732">
                <a:moveTo>
                  <a:pt x="1089866" y="0"/>
                </a:moveTo>
                <a:cubicBezTo>
                  <a:pt x="1691782" y="0"/>
                  <a:pt x="2179732" y="487950"/>
                  <a:pt x="2179732" y="1089866"/>
                </a:cubicBezTo>
                <a:cubicBezTo>
                  <a:pt x="2179732" y="1691782"/>
                  <a:pt x="1691782" y="2179732"/>
                  <a:pt x="1089866" y="2179732"/>
                </a:cubicBezTo>
                <a:cubicBezTo>
                  <a:pt x="487950" y="2179732"/>
                  <a:pt x="0" y="1691782"/>
                  <a:pt x="0" y="1089866"/>
                </a:cubicBezTo>
                <a:cubicBezTo>
                  <a:pt x="0" y="487950"/>
                  <a:pt x="487950" y="0"/>
                  <a:pt x="1089866" y="0"/>
                </a:cubicBezTo>
                <a:close/>
              </a:path>
            </a:pathLst>
          </a:custGeom>
        </p:spPr>
        <p:txBody>
          <a:bodyPr wrap="square" anchor="ctr">
            <a:noAutofit/>
          </a:bodyPr>
          <a:lstStyle/>
          <a:p>
            <a:endParaRPr lang="en-US"/>
          </a:p>
        </p:txBody>
      </p:sp>
    </p:spTree>
    <p:extLst>
      <p:ext uri="{BB962C8B-B14F-4D97-AF65-F5344CB8AC3E}">
        <p14:creationId xmlns:p14="http://schemas.microsoft.com/office/powerpoint/2010/main" val="2713747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_Full Image">
    <p:spTree>
      <p:nvGrpSpPr>
        <p:cNvPr id="1" name=""/>
        <p:cNvGrpSpPr/>
        <p:nvPr/>
      </p:nvGrpSpPr>
      <p:grpSpPr>
        <a:xfrm>
          <a:off x="0" y="0"/>
          <a:ext cx="0" cy="0"/>
          <a:chOff x="0" y="0"/>
          <a:chExt cx="0" cy="0"/>
        </a:xfrm>
      </p:grpSpPr>
      <p:sp>
        <p:nvSpPr>
          <p:cNvPr id="3" name="Picture Placeholder 6">
            <a:extLst>
              <a:ext uri="{FF2B5EF4-FFF2-40B4-BE49-F238E27FC236}">
                <a16:creationId xmlns:a16="http://schemas.microsoft.com/office/drawing/2014/main" id="{B211DBF5-5761-44A6-B2BB-F77D4454BC97}"/>
              </a:ext>
            </a:extLst>
          </p:cNvPr>
          <p:cNvSpPr>
            <a:spLocks noGrp="1"/>
          </p:cNvSpPr>
          <p:nvPr>
            <p:ph type="pic" sz="quarter" idx="16"/>
          </p:nvPr>
        </p:nvSpPr>
        <p:spPr>
          <a:xfrm>
            <a:off x="3905250" y="942974"/>
            <a:ext cx="4010025" cy="5915025"/>
          </a:xfrm>
          <a:custGeom>
            <a:avLst/>
            <a:gdLst>
              <a:gd name="connsiteX0" fmla="*/ 0 w 3467100"/>
              <a:gd name="connsiteY0" fmla="*/ 0 h 4610100"/>
              <a:gd name="connsiteX1" fmla="*/ 3467100 w 3467100"/>
              <a:gd name="connsiteY1" fmla="*/ 0 h 4610100"/>
              <a:gd name="connsiteX2" fmla="*/ 3467100 w 3467100"/>
              <a:gd name="connsiteY2" fmla="*/ 4610100 h 4610100"/>
              <a:gd name="connsiteX3" fmla="*/ 0 w 3467100"/>
              <a:gd name="connsiteY3" fmla="*/ 4610100 h 4610100"/>
            </a:gdLst>
            <a:ahLst/>
            <a:cxnLst>
              <a:cxn ang="0">
                <a:pos x="connsiteX0" y="connsiteY0"/>
              </a:cxn>
              <a:cxn ang="0">
                <a:pos x="connsiteX1" y="connsiteY1"/>
              </a:cxn>
              <a:cxn ang="0">
                <a:pos x="connsiteX2" y="connsiteY2"/>
              </a:cxn>
              <a:cxn ang="0">
                <a:pos x="connsiteX3" y="connsiteY3"/>
              </a:cxn>
            </a:cxnLst>
            <a:rect l="l" t="t" r="r" b="b"/>
            <a:pathLst>
              <a:path w="3467100" h="4610100">
                <a:moveTo>
                  <a:pt x="0" y="0"/>
                </a:moveTo>
                <a:lnTo>
                  <a:pt x="3467100" y="0"/>
                </a:lnTo>
                <a:lnTo>
                  <a:pt x="3467100" y="4610100"/>
                </a:lnTo>
                <a:lnTo>
                  <a:pt x="0" y="46101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6640834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8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423EF7D-4AC4-40A0-AAF1-99ABCE532317}"/>
              </a:ext>
            </a:extLst>
          </p:cNvPr>
          <p:cNvSpPr>
            <a:spLocks noGrp="1"/>
          </p:cNvSpPr>
          <p:nvPr>
            <p:ph type="pic" sz="quarter" idx="11"/>
          </p:nvPr>
        </p:nvSpPr>
        <p:spPr>
          <a:xfrm>
            <a:off x="622300" y="622300"/>
            <a:ext cx="3848100" cy="2349500"/>
          </a:xfrm>
          <a:custGeom>
            <a:avLst/>
            <a:gdLst>
              <a:gd name="connsiteX0" fmla="*/ 0 w 3848100"/>
              <a:gd name="connsiteY0" fmla="*/ 0 h 2349500"/>
              <a:gd name="connsiteX1" fmla="*/ 3848100 w 3848100"/>
              <a:gd name="connsiteY1" fmla="*/ 0 h 2349500"/>
              <a:gd name="connsiteX2" fmla="*/ 3848100 w 3848100"/>
              <a:gd name="connsiteY2" fmla="*/ 2349500 h 2349500"/>
              <a:gd name="connsiteX3" fmla="*/ 0 w 3848100"/>
              <a:gd name="connsiteY3" fmla="*/ 2349500 h 2349500"/>
            </a:gdLst>
            <a:ahLst/>
            <a:cxnLst>
              <a:cxn ang="0">
                <a:pos x="connsiteX0" y="connsiteY0"/>
              </a:cxn>
              <a:cxn ang="0">
                <a:pos x="connsiteX1" y="connsiteY1"/>
              </a:cxn>
              <a:cxn ang="0">
                <a:pos x="connsiteX2" y="connsiteY2"/>
              </a:cxn>
              <a:cxn ang="0">
                <a:pos x="connsiteX3" y="connsiteY3"/>
              </a:cxn>
            </a:cxnLst>
            <a:rect l="l" t="t" r="r" b="b"/>
            <a:pathLst>
              <a:path w="3848100" h="2349500">
                <a:moveTo>
                  <a:pt x="0" y="0"/>
                </a:moveTo>
                <a:lnTo>
                  <a:pt x="3848100" y="0"/>
                </a:lnTo>
                <a:lnTo>
                  <a:pt x="3848100" y="2349500"/>
                </a:lnTo>
                <a:lnTo>
                  <a:pt x="0" y="2349500"/>
                </a:lnTo>
                <a:close/>
              </a:path>
            </a:pathLst>
          </a:custGeom>
        </p:spPr>
        <p:txBody>
          <a:bodyPr wrap="square" anchor="ctr">
            <a:noAutofit/>
          </a:bodyPr>
          <a:lstStyle/>
          <a:p>
            <a:endParaRPr lang="en-US"/>
          </a:p>
        </p:txBody>
      </p:sp>
      <p:sp>
        <p:nvSpPr>
          <p:cNvPr id="7" name="Picture Placeholder 6">
            <a:extLst>
              <a:ext uri="{FF2B5EF4-FFF2-40B4-BE49-F238E27FC236}">
                <a16:creationId xmlns:a16="http://schemas.microsoft.com/office/drawing/2014/main" id="{BAF2582F-8798-4934-B3B7-27CEC5758A10}"/>
              </a:ext>
            </a:extLst>
          </p:cNvPr>
          <p:cNvSpPr>
            <a:spLocks noGrp="1"/>
          </p:cNvSpPr>
          <p:nvPr>
            <p:ph type="pic" sz="quarter" idx="12" hasCustomPrompt="1"/>
          </p:nvPr>
        </p:nvSpPr>
        <p:spPr>
          <a:xfrm>
            <a:off x="5092700" y="622300"/>
            <a:ext cx="3848100" cy="2349500"/>
          </a:xfrm>
          <a:custGeom>
            <a:avLst/>
            <a:gdLst>
              <a:gd name="connsiteX0" fmla="*/ 0 w 3848100"/>
              <a:gd name="connsiteY0" fmla="*/ 0 h 2349500"/>
              <a:gd name="connsiteX1" fmla="*/ 3848100 w 3848100"/>
              <a:gd name="connsiteY1" fmla="*/ 0 h 2349500"/>
              <a:gd name="connsiteX2" fmla="*/ 3848100 w 3848100"/>
              <a:gd name="connsiteY2" fmla="*/ 2349500 h 2349500"/>
              <a:gd name="connsiteX3" fmla="*/ 0 w 3848100"/>
              <a:gd name="connsiteY3" fmla="*/ 2349500 h 2349500"/>
            </a:gdLst>
            <a:ahLst/>
            <a:cxnLst>
              <a:cxn ang="0">
                <a:pos x="connsiteX0" y="connsiteY0"/>
              </a:cxn>
              <a:cxn ang="0">
                <a:pos x="connsiteX1" y="connsiteY1"/>
              </a:cxn>
              <a:cxn ang="0">
                <a:pos x="connsiteX2" y="connsiteY2"/>
              </a:cxn>
              <a:cxn ang="0">
                <a:pos x="connsiteX3" y="connsiteY3"/>
              </a:cxn>
            </a:cxnLst>
            <a:rect l="l" t="t" r="r" b="b"/>
            <a:pathLst>
              <a:path w="3848100" h="2349500">
                <a:moveTo>
                  <a:pt x="0" y="0"/>
                </a:moveTo>
                <a:lnTo>
                  <a:pt x="3848100" y="0"/>
                </a:lnTo>
                <a:lnTo>
                  <a:pt x="3848100" y="2349500"/>
                </a:lnTo>
                <a:lnTo>
                  <a:pt x="0" y="2349500"/>
                </a:lnTo>
                <a:close/>
              </a:path>
            </a:pathLst>
          </a:custGeom>
        </p:spPr>
        <p:txBody>
          <a:bodyPr wrap="square" anchor="ctr">
            <a:noAutofit/>
          </a:bodyPr>
          <a:lstStyle/>
          <a:p>
            <a:r>
              <a:rPr lang="en-US" dirty="0"/>
              <a:t>{</a:t>
            </a:r>
          </a:p>
        </p:txBody>
      </p:sp>
    </p:spTree>
    <p:extLst>
      <p:ext uri="{BB962C8B-B14F-4D97-AF65-F5344CB8AC3E}">
        <p14:creationId xmlns:p14="http://schemas.microsoft.com/office/powerpoint/2010/main" val="24589938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9_Full Imag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C623AD1E-2C19-40B3-95E2-5AF974243DE4}"/>
              </a:ext>
            </a:extLst>
          </p:cNvPr>
          <p:cNvSpPr>
            <a:spLocks noGrp="1"/>
          </p:cNvSpPr>
          <p:nvPr>
            <p:ph type="pic" sz="quarter" idx="11"/>
          </p:nvPr>
        </p:nvSpPr>
        <p:spPr>
          <a:xfrm>
            <a:off x="7881258" y="1"/>
            <a:ext cx="4310743" cy="4455885"/>
          </a:xfrm>
          <a:custGeom>
            <a:avLst/>
            <a:gdLst>
              <a:gd name="connsiteX0" fmla="*/ 0 w 4310743"/>
              <a:gd name="connsiteY0" fmla="*/ 0 h 4455885"/>
              <a:gd name="connsiteX1" fmla="*/ 4310743 w 4310743"/>
              <a:gd name="connsiteY1" fmla="*/ 0 h 4455885"/>
              <a:gd name="connsiteX2" fmla="*/ 4310743 w 4310743"/>
              <a:gd name="connsiteY2" fmla="*/ 4455885 h 4455885"/>
              <a:gd name="connsiteX3" fmla="*/ 0 w 4310743"/>
              <a:gd name="connsiteY3" fmla="*/ 4455885 h 4455885"/>
            </a:gdLst>
            <a:ahLst/>
            <a:cxnLst>
              <a:cxn ang="0">
                <a:pos x="connsiteX0" y="connsiteY0"/>
              </a:cxn>
              <a:cxn ang="0">
                <a:pos x="connsiteX1" y="connsiteY1"/>
              </a:cxn>
              <a:cxn ang="0">
                <a:pos x="connsiteX2" y="connsiteY2"/>
              </a:cxn>
              <a:cxn ang="0">
                <a:pos x="connsiteX3" y="connsiteY3"/>
              </a:cxn>
            </a:cxnLst>
            <a:rect l="l" t="t" r="r" b="b"/>
            <a:pathLst>
              <a:path w="4310743" h="4455885">
                <a:moveTo>
                  <a:pt x="0" y="0"/>
                </a:moveTo>
                <a:lnTo>
                  <a:pt x="4310743" y="0"/>
                </a:lnTo>
                <a:lnTo>
                  <a:pt x="4310743" y="4455885"/>
                </a:lnTo>
                <a:lnTo>
                  <a:pt x="0" y="4455885"/>
                </a:lnTo>
                <a:close/>
              </a:path>
            </a:pathLst>
          </a:custGeom>
        </p:spPr>
        <p:txBody>
          <a:bodyPr wrap="square" anchor="ctr">
            <a:noAutofit/>
          </a:bodyPr>
          <a:lstStyle/>
          <a:p>
            <a:endParaRPr lang="en-US"/>
          </a:p>
        </p:txBody>
      </p:sp>
      <p:sp>
        <p:nvSpPr>
          <p:cNvPr id="16" name="Picture Placeholder 15">
            <a:extLst>
              <a:ext uri="{FF2B5EF4-FFF2-40B4-BE49-F238E27FC236}">
                <a16:creationId xmlns:a16="http://schemas.microsoft.com/office/drawing/2014/main" id="{2573C05D-1CCC-4226-9114-E3508DDC7E96}"/>
              </a:ext>
            </a:extLst>
          </p:cNvPr>
          <p:cNvSpPr>
            <a:spLocks noGrp="1"/>
          </p:cNvSpPr>
          <p:nvPr>
            <p:ph type="pic" sz="quarter" idx="12"/>
          </p:nvPr>
        </p:nvSpPr>
        <p:spPr>
          <a:xfrm>
            <a:off x="0" y="4455886"/>
            <a:ext cx="3940629" cy="2402114"/>
          </a:xfrm>
          <a:custGeom>
            <a:avLst/>
            <a:gdLst>
              <a:gd name="connsiteX0" fmla="*/ 0 w 3940629"/>
              <a:gd name="connsiteY0" fmla="*/ 0 h 2402114"/>
              <a:gd name="connsiteX1" fmla="*/ 3940629 w 3940629"/>
              <a:gd name="connsiteY1" fmla="*/ 0 h 2402114"/>
              <a:gd name="connsiteX2" fmla="*/ 3940629 w 3940629"/>
              <a:gd name="connsiteY2" fmla="*/ 2402114 h 2402114"/>
              <a:gd name="connsiteX3" fmla="*/ 0 w 3940629"/>
              <a:gd name="connsiteY3" fmla="*/ 2402114 h 2402114"/>
            </a:gdLst>
            <a:ahLst/>
            <a:cxnLst>
              <a:cxn ang="0">
                <a:pos x="connsiteX0" y="connsiteY0"/>
              </a:cxn>
              <a:cxn ang="0">
                <a:pos x="connsiteX1" y="connsiteY1"/>
              </a:cxn>
              <a:cxn ang="0">
                <a:pos x="connsiteX2" y="connsiteY2"/>
              </a:cxn>
              <a:cxn ang="0">
                <a:pos x="connsiteX3" y="connsiteY3"/>
              </a:cxn>
            </a:cxnLst>
            <a:rect l="l" t="t" r="r" b="b"/>
            <a:pathLst>
              <a:path w="3940629" h="2402114">
                <a:moveTo>
                  <a:pt x="0" y="0"/>
                </a:moveTo>
                <a:lnTo>
                  <a:pt x="3940629" y="0"/>
                </a:lnTo>
                <a:lnTo>
                  <a:pt x="3940629" y="2402114"/>
                </a:lnTo>
                <a:lnTo>
                  <a:pt x="0" y="2402114"/>
                </a:lnTo>
                <a:close/>
              </a:path>
            </a:pathLst>
          </a:custGeom>
        </p:spPr>
        <p:txBody>
          <a:bodyPr wrap="square" anchor="ctr">
            <a:noAutofit/>
          </a:bodyPr>
          <a:lstStyle/>
          <a:p>
            <a:endParaRPr lang="en-US"/>
          </a:p>
        </p:txBody>
      </p:sp>
      <p:sp>
        <p:nvSpPr>
          <p:cNvPr id="17" name="Picture Placeholder 16">
            <a:extLst>
              <a:ext uri="{FF2B5EF4-FFF2-40B4-BE49-F238E27FC236}">
                <a16:creationId xmlns:a16="http://schemas.microsoft.com/office/drawing/2014/main" id="{B1070EA1-E986-48F5-9F7E-DB075888E5D5}"/>
              </a:ext>
            </a:extLst>
          </p:cNvPr>
          <p:cNvSpPr>
            <a:spLocks noGrp="1"/>
          </p:cNvSpPr>
          <p:nvPr>
            <p:ph type="pic" sz="quarter" idx="13"/>
          </p:nvPr>
        </p:nvSpPr>
        <p:spPr>
          <a:xfrm>
            <a:off x="3940629" y="4455886"/>
            <a:ext cx="3940629" cy="2402114"/>
          </a:xfrm>
          <a:custGeom>
            <a:avLst/>
            <a:gdLst>
              <a:gd name="connsiteX0" fmla="*/ 0 w 3940629"/>
              <a:gd name="connsiteY0" fmla="*/ 0 h 2402114"/>
              <a:gd name="connsiteX1" fmla="*/ 3940629 w 3940629"/>
              <a:gd name="connsiteY1" fmla="*/ 0 h 2402114"/>
              <a:gd name="connsiteX2" fmla="*/ 3940629 w 3940629"/>
              <a:gd name="connsiteY2" fmla="*/ 2402114 h 2402114"/>
              <a:gd name="connsiteX3" fmla="*/ 0 w 3940629"/>
              <a:gd name="connsiteY3" fmla="*/ 2402114 h 2402114"/>
            </a:gdLst>
            <a:ahLst/>
            <a:cxnLst>
              <a:cxn ang="0">
                <a:pos x="connsiteX0" y="connsiteY0"/>
              </a:cxn>
              <a:cxn ang="0">
                <a:pos x="connsiteX1" y="connsiteY1"/>
              </a:cxn>
              <a:cxn ang="0">
                <a:pos x="connsiteX2" y="connsiteY2"/>
              </a:cxn>
              <a:cxn ang="0">
                <a:pos x="connsiteX3" y="connsiteY3"/>
              </a:cxn>
            </a:cxnLst>
            <a:rect l="l" t="t" r="r" b="b"/>
            <a:pathLst>
              <a:path w="3940629" h="2402114">
                <a:moveTo>
                  <a:pt x="0" y="0"/>
                </a:moveTo>
                <a:lnTo>
                  <a:pt x="3940629" y="0"/>
                </a:lnTo>
                <a:lnTo>
                  <a:pt x="3940629" y="2402114"/>
                </a:lnTo>
                <a:lnTo>
                  <a:pt x="0" y="2402114"/>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2622454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0_Full Ima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D8786445-4A86-4D68-8878-943D51DDDBF8}"/>
              </a:ext>
            </a:extLst>
          </p:cNvPr>
          <p:cNvSpPr>
            <a:spLocks noGrp="1"/>
          </p:cNvSpPr>
          <p:nvPr>
            <p:ph type="pic" sz="quarter" idx="11"/>
          </p:nvPr>
        </p:nvSpPr>
        <p:spPr>
          <a:xfrm>
            <a:off x="1783953" y="1611692"/>
            <a:ext cx="3990482" cy="3990482"/>
          </a:xfrm>
          <a:custGeom>
            <a:avLst/>
            <a:gdLst>
              <a:gd name="connsiteX0" fmla="*/ 0 w 3990482"/>
              <a:gd name="connsiteY0" fmla="*/ 0 h 3990482"/>
              <a:gd name="connsiteX1" fmla="*/ 3990482 w 3990482"/>
              <a:gd name="connsiteY1" fmla="*/ 0 h 3990482"/>
              <a:gd name="connsiteX2" fmla="*/ 3990482 w 3990482"/>
              <a:gd name="connsiteY2" fmla="*/ 3990482 h 3990482"/>
              <a:gd name="connsiteX3" fmla="*/ 0 w 3990482"/>
              <a:gd name="connsiteY3" fmla="*/ 3990482 h 3990482"/>
            </a:gdLst>
            <a:ahLst/>
            <a:cxnLst>
              <a:cxn ang="0">
                <a:pos x="connsiteX0" y="connsiteY0"/>
              </a:cxn>
              <a:cxn ang="0">
                <a:pos x="connsiteX1" y="connsiteY1"/>
              </a:cxn>
              <a:cxn ang="0">
                <a:pos x="connsiteX2" y="connsiteY2"/>
              </a:cxn>
              <a:cxn ang="0">
                <a:pos x="connsiteX3" y="connsiteY3"/>
              </a:cxn>
            </a:cxnLst>
            <a:rect l="l" t="t" r="r" b="b"/>
            <a:pathLst>
              <a:path w="3990482" h="3990482">
                <a:moveTo>
                  <a:pt x="0" y="0"/>
                </a:moveTo>
                <a:lnTo>
                  <a:pt x="3990482" y="0"/>
                </a:lnTo>
                <a:lnTo>
                  <a:pt x="3990482" y="3990482"/>
                </a:lnTo>
                <a:lnTo>
                  <a:pt x="0" y="3990482"/>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8714082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1_Full Ima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D8786445-4A86-4D68-8878-943D51DDDBF8}"/>
              </a:ext>
            </a:extLst>
          </p:cNvPr>
          <p:cNvSpPr>
            <a:spLocks noGrp="1"/>
          </p:cNvSpPr>
          <p:nvPr>
            <p:ph type="pic" sz="quarter" idx="11"/>
          </p:nvPr>
        </p:nvSpPr>
        <p:spPr>
          <a:xfrm>
            <a:off x="1676400" y="1400175"/>
            <a:ext cx="2743200" cy="4057649"/>
          </a:xfrm>
          <a:custGeom>
            <a:avLst/>
            <a:gdLst>
              <a:gd name="connsiteX0" fmla="*/ 0 w 3990482"/>
              <a:gd name="connsiteY0" fmla="*/ 0 h 3990482"/>
              <a:gd name="connsiteX1" fmla="*/ 3990482 w 3990482"/>
              <a:gd name="connsiteY1" fmla="*/ 0 h 3990482"/>
              <a:gd name="connsiteX2" fmla="*/ 3990482 w 3990482"/>
              <a:gd name="connsiteY2" fmla="*/ 3990482 h 3990482"/>
              <a:gd name="connsiteX3" fmla="*/ 0 w 3990482"/>
              <a:gd name="connsiteY3" fmla="*/ 3990482 h 3990482"/>
            </a:gdLst>
            <a:ahLst/>
            <a:cxnLst>
              <a:cxn ang="0">
                <a:pos x="connsiteX0" y="connsiteY0"/>
              </a:cxn>
              <a:cxn ang="0">
                <a:pos x="connsiteX1" y="connsiteY1"/>
              </a:cxn>
              <a:cxn ang="0">
                <a:pos x="connsiteX2" y="connsiteY2"/>
              </a:cxn>
              <a:cxn ang="0">
                <a:pos x="connsiteX3" y="connsiteY3"/>
              </a:cxn>
            </a:cxnLst>
            <a:rect l="l" t="t" r="r" b="b"/>
            <a:pathLst>
              <a:path w="3990482" h="3990482">
                <a:moveTo>
                  <a:pt x="0" y="0"/>
                </a:moveTo>
                <a:lnTo>
                  <a:pt x="3990482" y="0"/>
                </a:lnTo>
                <a:lnTo>
                  <a:pt x="3990482" y="3990482"/>
                </a:lnTo>
                <a:lnTo>
                  <a:pt x="0" y="3990482"/>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532952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2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08A41828-B154-42C6-9252-444AD1FEAB29}"/>
              </a:ext>
            </a:extLst>
          </p:cNvPr>
          <p:cNvSpPr>
            <a:spLocks noGrp="1"/>
          </p:cNvSpPr>
          <p:nvPr>
            <p:ph type="pic" sz="quarter" idx="12"/>
          </p:nvPr>
        </p:nvSpPr>
        <p:spPr>
          <a:xfrm>
            <a:off x="695324" y="3966453"/>
            <a:ext cx="2196222" cy="2196222"/>
          </a:xfrm>
          <a:custGeom>
            <a:avLst/>
            <a:gdLst>
              <a:gd name="connsiteX0" fmla="*/ 0 w 2196222"/>
              <a:gd name="connsiteY0" fmla="*/ 0 h 2196222"/>
              <a:gd name="connsiteX1" fmla="*/ 2196222 w 2196222"/>
              <a:gd name="connsiteY1" fmla="*/ 0 h 2196222"/>
              <a:gd name="connsiteX2" fmla="*/ 2196222 w 2196222"/>
              <a:gd name="connsiteY2" fmla="*/ 2196222 h 2196222"/>
              <a:gd name="connsiteX3" fmla="*/ 0 w 2196222"/>
              <a:gd name="connsiteY3" fmla="*/ 2196222 h 2196222"/>
            </a:gdLst>
            <a:ahLst/>
            <a:cxnLst>
              <a:cxn ang="0">
                <a:pos x="connsiteX0" y="connsiteY0"/>
              </a:cxn>
              <a:cxn ang="0">
                <a:pos x="connsiteX1" y="connsiteY1"/>
              </a:cxn>
              <a:cxn ang="0">
                <a:pos x="connsiteX2" y="connsiteY2"/>
              </a:cxn>
              <a:cxn ang="0">
                <a:pos x="connsiteX3" y="connsiteY3"/>
              </a:cxn>
            </a:cxnLst>
            <a:rect l="l" t="t" r="r" b="b"/>
            <a:pathLst>
              <a:path w="2196222" h="2196222">
                <a:moveTo>
                  <a:pt x="0" y="0"/>
                </a:moveTo>
                <a:lnTo>
                  <a:pt x="2196222" y="0"/>
                </a:lnTo>
                <a:lnTo>
                  <a:pt x="2196222" y="2196222"/>
                </a:lnTo>
                <a:lnTo>
                  <a:pt x="0" y="2196222"/>
                </a:lnTo>
                <a:close/>
              </a:path>
            </a:pathLst>
          </a:custGeom>
        </p:spPr>
        <p:txBody>
          <a:bodyPr wrap="square" anchor="ctr">
            <a:noAutofit/>
          </a:bodyPr>
          <a:lstStyle/>
          <a:p>
            <a:endParaRPr lang="en-US"/>
          </a:p>
        </p:txBody>
      </p:sp>
      <p:sp>
        <p:nvSpPr>
          <p:cNvPr id="5" name="Picture Placeholder 4">
            <a:extLst>
              <a:ext uri="{FF2B5EF4-FFF2-40B4-BE49-F238E27FC236}">
                <a16:creationId xmlns:a16="http://schemas.microsoft.com/office/drawing/2014/main" id="{68C6D74A-BEAB-437F-B4E0-FCEEDA8472D3}"/>
              </a:ext>
            </a:extLst>
          </p:cNvPr>
          <p:cNvSpPr>
            <a:spLocks noGrp="1"/>
          </p:cNvSpPr>
          <p:nvPr>
            <p:ph type="pic" sz="quarter" idx="11"/>
          </p:nvPr>
        </p:nvSpPr>
        <p:spPr>
          <a:xfrm>
            <a:off x="2891546" y="0"/>
            <a:ext cx="3038738" cy="3966453"/>
          </a:xfrm>
          <a:custGeom>
            <a:avLst/>
            <a:gdLst>
              <a:gd name="connsiteX0" fmla="*/ 0 w 3038738"/>
              <a:gd name="connsiteY0" fmla="*/ 0 h 3966453"/>
              <a:gd name="connsiteX1" fmla="*/ 3038738 w 3038738"/>
              <a:gd name="connsiteY1" fmla="*/ 0 h 3966453"/>
              <a:gd name="connsiteX2" fmla="*/ 3038738 w 3038738"/>
              <a:gd name="connsiteY2" fmla="*/ 3966453 h 3966453"/>
              <a:gd name="connsiteX3" fmla="*/ 0 w 3038738"/>
              <a:gd name="connsiteY3" fmla="*/ 3966453 h 3966453"/>
            </a:gdLst>
            <a:ahLst/>
            <a:cxnLst>
              <a:cxn ang="0">
                <a:pos x="connsiteX0" y="connsiteY0"/>
              </a:cxn>
              <a:cxn ang="0">
                <a:pos x="connsiteX1" y="connsiteY1"/>
              </a:cxn>
              <a:cxn ang="0">
                <a:pos x="connsiteX2" y="connsiteY2"/>
              </a:cxn>
              <a:cxn ang="0">
                <a:pos x="connsiteX3" y="connsiteY3"/>
              </a:cxn>
            </a:cxnLst>
            <a:rect l="l" t="t" r="r" b="b"/>
            <a:pathLst>
              <a:path w="3038738" h="3966453">
                <a:moveTo>
                  <a:pt x="0" y="0"/>
                </a:moveTo>
                <a:lnTo>
                  <a:pt x="3038738" y="0"/>
                </a:lnTo>
                <a:lnTo>
                  <a:pt x="3038738" y="3966453"/>
                </a:lnTo>
                <a:lnTo>
                  <a:pt x="0" y="3966453"/>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1481595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647700" y="647700"/>
            <a:ext cx="10896600" cy="55626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870007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3_Full Imag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080F4E16-48E8-4D3E-99D6-E34D17261C06}"/>
              </a:ext>
            </a:extLst>
          </p:cNvPr>
          <p:cNvSpPr>
            <a:spLocks noGrp="1"/>
          </p:cNvSpPr>
          <p:nvPr>
            <p:ph type="pic" sz="quarter" idx="12"/>
          </p:nvPr>
        </p:nvSpPr>
        <p:spPr>
          <a:xfrm>
            <a:off x="7435971" y="655609"/>
            <a:ext cx="2039163" cy="2039163"/>
          </a:xfrm>
          <a:custGeom>
            <a:avLst/>
            <a:gdLst>
              <a:gd name="connsiteX0" fmla="*/ 0 w 2039163"/>
              <a:gd name="connsiteY0" fmla="*/ 0 h 2039163"/>
              <a:gd name="connsiteX1" fmla="*/ 2039163 w 2039163"/>
              <a:gd name="connsiteY1" fmla="*/ 0 h 2039163"/>
              <a:gd name="connsiteX2" fmla="*/ 2039163 w 2039163"/>
              <a:gd name="connsiteY2" fmla="*/ 2039163 h 2039163"/>
              <a:gd name="connsiteX3" fmla="*/ 0 w 2039163"/>
              <a:gd name="connsiteY3" fmla="*/ 2039163 h 2039163"/>
            </a:gdLst>
            <a:ahLst/>
            <a:cxnLst>
              <a:cxn ang="0">
                <a:pos x="connsiteX0" y="connsiteY0"/>
              </a:cxn>
              <a:cxn ang="0">
                <a:pos x="connsiteX1" y="connsiteY1"/>
              </a:cxn>
              <a:cxn ang="0">
                <a:pos x="connsiteX2" y="connsiteY2"/>
              </a:cxn>
              <a:cxn ang="0">
                <a:pos x="connsiteX3" y="connsiteY3"/>
              </a:cxn>
            </a:cxnLst>
            <a:rect l="l" t="t" r="r" b="b"/>
            <a:pathLst>
              <a:path w="2039163" h="2039163">
                <a:moveTo>
                  <a:pt x="0" y="0"/>
                </a:moveTo>
                <a:lnTo>
                  <a:pt x="2039163" y="0"/>
                </a:lnTo>
                <a:lnTo>
                  <a:pt x="2039163" y="2039163"/>
                </a:lnTo>
                <a:lnTo>
                  <a:pt x="0" y="2039163"/>
                </a:lnTo>
                <a:close/>
              </a:path>
            </a:pathLst>
          </a:custGeom>
        </p:spPr>
        <p:txBody>
          <a:bodyPr wrap="square" anchor="ctr">
            <a:noAutofit/>
          </a:bodyPr>
          <a:lstStyle/>
          <a:p>
            <a:endParaRPr lang="en-US"/>
          </a:p>
        </p:txBody>
      </p:sp>
      <p:sp>
        <p:nvSpPr>
          <p:cNvPr id="7" name="Picture Placeholder 6">
            <a:extLst>
              <a:ext uri="{FF2B5EF4-FFF2-40B4-BE49-F238E27FC236}">
                <a16:creationId xmlns:a16="http://schemas.microsoft.com/office/drawing/2014/main" id="{A78F5336-AC55-41A6-88B7-5EB9E36EABD4}"/>
              </a:ext>
            </a:extLst>
          </p:cNvPr>
          <p:cNvSpPr>
            <a:spLocks noGrp="1"/>
          </p:cNvSpPr>
          <p:nvPr>
            <p:ph type="pic" sz="quarter" idx="11"/>
          </p:nvPr>
        </p:nvSpPr>
        <p:spPr>
          <a:xfrm>
            <a:off x="655608" y="655608"/>
            <a:ext cx="3166421" cy="4163230"/>
          </a:xfrm>
          <a:custGeom>
            <a:avLst/>
            <a:gdLst>
              <a:gd name="connsiteX0" fmla="*/ 0 w 3166421"/>
              <a:gd name="connsiteY0" fmla="*/ 0 h 4163230"/>
              <a:gd name="connsiteX1" fmla="*/ 3166421 w 3166421"/>
              <a:gd name="connsiteY1" fmla="*/ 0 h 4163230"/>
              <a:gd name="connsiteX2" fmla="*/ 3166421 w 3166421"/>
              <a:gd name="connsiteY2" fmla="*/ 4163230 h 4163230"/>
              <a:gd name="connsiteX3" fmla="*/ 0 w 3166421"/>
              <a:gd name="connsiteY3" fmla="*/ 4163230 h 4163230"/>
            </a:gdLst>
            <a:ahLst/>
            <a:cxnLst>
              <a:cxn ang="0">
                <a:pos x="connsiteX0" y="connsiteY0"/>
              </a:cxn>
              <a:cxn ang="0">
                <a:pos x="connsiteX1" y="connsiteY1"/>
              </a:cxn>
              <a:cxn ang="0">
                <a:pos x="connsiteX2" y="connsiteY2"/>
              </a:cxn>
              <a:cxn ang="0">
                <a:pos x="connsiteX3" y="connsiteY3"/>
              </a:cxn>
            </a:cxnLst>
            <a:rect l="l" t="t" r="r" b="b"/>
            <a:pathLst>
              <a:path w="3166421" h="4163230">
                <a:moveTo>
                  <a:pt x="0" y="0"/>
                </a:moveTo>
                <a:lnTo>
                  <a:pt x="3166421" y="0"/>
                </a:lnTo>
                <a:lnTo>
                  <a:pt x="3166421" y="4163230"/>
                </a:lnTo>
                <a:lnTo>
                  <a:pt x="0" y="416323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50894815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3_Full Image">
    <p:spTree>
      <p:nvGrpSpPr>
        <p:cNvPr id="1" name=""/>
        <p:cNvGrpSpPr/>
        <p:nvPr/>
      </p:nvGrpSpPr>
      <p:grpSpPr>
        <a:xfrm>
          <a:off x="0" y="0"/>
          <a:ext cx="0" cy="0"/>
          <a:chOff x="0" y="0"/>
          <a:chExt cx="0" cy="0"/>
        </a:xfrm>
      </p:grpSpPr>
      <p:sp>
        <p:nvSpPr>
          <p:cNvPr id="4" name="Picture Placeholder 7">
            <a:extLst>
              <a:ext uri="{FF2B5EF4-FFF2-40B4-BE49-F238E27FC236}">
                <a16:creationId xmlns:a16="http://schemas.microsoft.com/office/drawing/2014/main" id="{AA728619-F263-48CD-95A6-1D93CABAA5D2}"/>
              </a:ext>
            </a:extLst>
          </p:cNvPr>
          <p:cNvSpPr>
            <a:spLocks noGrp="1"/>
          </p:cNvSpPr>
          <p:nvPr>
            <p:ph type="pic" sz="quarter" idx="23" hasCustomPrompt="1"/>
          </p:nvPr>
        </p:nvSpPr>
        <p:spPr>
          <a:xfrm>
            <a:off x="647700" y="647700"/>
            <a:ext cx="2533650" cy="5562600"/>
          </a:xfrm>
          <a:custGeom>
            <a:avLst/>
            <a:gdLst>
              <a:gd name="connsiteX0" fmla="*/ 0 w 2533650"/>
              <a:gd name="connsiteY0" fmla="*/ 0 h 5562600"/>
              <a:gd name="connsiteX1" fmla="*/ 2533650 w 2533650"/>
              <a:gd name="connsiteY1" fmla="*/ 0 h 5562600"/>
              <a:gd name="connsiteX2" fmla="*/ 2533650 w 2533650"/>
              <a:gd name="connsiteY2" fmla="*/ 5562600 h 5562600"/>
              <a:gd name="connsiteX3" fmla="*/ 0 w 253365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2533650" h="5562600">
                <a:moveTo>
                  <a:pt x="0" y="0"/>
                </a:moveTo>
                <a:lnTo>
                  <a:pt x="2533650" y="0"/>
                </a:lnTo>
                <a:lnTo>
                  <a:pt x="2533650" y="5562600"/>
                </a:lnTo>
                <a:lnTo>
                  <a:pt x="0" y="55626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5" name="Picture Placeholder 6">
            <a:extLst>
              <a:ext uri="{FF2B5EF4-FFF2-40B4-BE49-F238E27FC236}">
                <a16:creationId xmlns:a16="http://schemas.microsoft.com/office/drawing/2014/main" id="{E175669A-DDAA-42C4-BF99-327F765B1BC9}"/>
              </a:ext>
            </a:extLst>
          </p:cNvPr>
          <p:cNvSpPr>
            <a:spLocks noGrp="1"/>
          </p:cNvSpPr>
          <p:nvPr>
            <p:ph type="pic" sz="quarter" idx="24" hasCustomPrompt="1"/>
          </p:nvPr>
        </p:nvSpPr>
        <p:spPr>
          <a:xfrm>
            <a:off x="3400425" y="647700"/>
            <a:ext cx="2533650" cy="5562600"/>
          </a:xfrm>
          <a:custGeom>
            <a:avLst/>
            <a:gdLst>
              <a:gd name="connsiteX0" fmla="*/ 0 w 2533650"/>
              <a:gd name="connsiteY0" fmla="*/ 0 h 5562600"/>
              <a:gd name="connsiteX1" fmla="*/ 2533650 w 2533650"/>
              <a:gd name="connsiteY1" fmla="*/ 0 h 5562600"/>
              <a:gd name="connsiteX2" fmla="*/ 2533650 w 2533650"/>
              <a:gd name="connsiteY2" fmla="*/ 5562600 h 5562600"/>
              <a:gd name="connsiteX3" fmla="*/ 0 w 253365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2533650" h="5562600">
                <a:moveTo>
                  <a:pt x="0" y="0"/>
                </a:moveTo>
                <a:lnTo>
                  <a:pt x="2533650" y="0"/>
                </a:lnTo>
                <a:lnTo>
                  <a:pt x="2533650" y="5562600"/>
                </a:lnTo>
                <a:lnTo>
                  <a:pt x="0" y="55626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6765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Full Image">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C2D59EE5-F498-42F1-A7A3-856AA1AE4707}"/>
              </a:ext>
            </a:extLst>
          </p:cNvPr>
          <p:cNvSpPr>
            <a:spLocks noGrp="1"/>
          </p:cNvSpPr>
          <p:nvPr>
            <p:ph type="pic" sz="quarter" idx="12"/>
          </p:nvPr>
        </p:nvSpPr>
        <p:spPr>
          <a:xfrm>
            <a:off x="6205539" y="2036763"/>
            <a:ext cx="2360613" cy="2700337"/>
          </a:xfrm>
          <a:custGeom>
            <a:avLst/>
            <a:gdLst>
              <a:gd name="connsiteX0" fmla="*/ 0 w 2360613"/>
              <a:gd name="connsiteY0" fmla="*/ 0 h 2700337"/>
              <a:gd name="connsiteX1" fmla="*/ 2360613 w 2360613"/>
              <a:gd name="connsiteY1" fmla="*/ 0 h 2700337"/>
              <a:gd name="connsiteX2" fmla="*/ 2360613 w 2360613"/>
              <a:gd name="connsiteY2" fmla="*/ 2700337 h 2700337"/>
              <a:gd name="connsiteX3" fmla="*/ 0 w 2360613"/>
              <a:gd name="connsiteY3" fmla="*/ 2700337 h 2700337"/>
            </a:gdLst>
            <a:ahLst/>
            <a:cxnLst>
              <a:cxn ang="0">
                <a:pos x="connsiteX0" y="connsiteY0"/>
              </a:cxn>
              <a:cxn ang="0">
                <a:pos x="connsiteX1" y="connsiteY1"/>
              </a:cxn>
              <a:cxn ang="0">
                <a:pos x="connsiteX2" y="connsiteY2"/>
              </a:cxn>
              <a:cxn ang="0">
                <a:pos x="connsiteX3" y="connsiteY3"/>
              </a:cxn>
            </a:cxnLst>
            <a:rect l="l" t="t" r="r" b="b"/>
            <a:pathLst>
              <a:path w="2360613" h="2700337">
                <a:moveTo>
                  <a:pt x="0" y="0"/>
                </a:moveTo>
                <a:lnTo>
                  <a:pt x="2360613" y="0"/>
                </a:lnTo>
                <a:lnTo>
                  <a:pt x="2360613" y="2700337"/>
                </a:lnTo>
                <a:lnTo>
                  <a:pt x="0" y="2700337"/>
                </a:lnTo>
                <a:close/>
              </a:path>
            </a:pathLst>
          </a:custGeom>
        </p:spPr>
        <p:txBody>
          <a:bodyPr wrap="square" anchor="ctr">
            <a:noAutofit/>
          </a:bodyPr>
          <a:lstStyle/>
          <a:p>
            <a:endParaRPr lang="en-US"/>
          </a:p>
        </p:txBody>
      </p:sp>
      <p:sp>
        <p:nvSpPr>
          <p:cNvPr id="14" name="Freeform 13">
            <a:extLst>
              <a:ext uri="{FF2B5EF4-FFF2-40B4-BE49-F238E27FC236}">
                <a16:creationId xmlns:a16="http://schemas.microsoft.com/office/drawing/2014/main" id="{C2D59EE5-F498-42F1-A7A3-856AA1AE4707}"/>
              </a:ext>
            </a:extLst>
          </p:cNvPr>
          <p:cNvSpPr>
            <a:spLocks noGrp="1"/>
          </p:cNvSpPr>
          <p:nvPr>
            <p:ph type="pic" sz="quarter" idx="13"/>
          </p:nvPr>
        </p:nvSpPr>
        <p:spPr>
          <a:xfrm>
            <a:off x="6205539" y="4859338"/>
            <a:ext cx="2360613" cy="1068387"/>
          </a:xfrm>
          <a:custGeom>
            <a:avLst/>
            <a:gdLst>
              <a:gd name="connsiteX0" fmla="*/ 0 w 2360613"/>
              <a:gd name="connsiteY0" fmla="*/ 0 h 1068387"/>
              <a:gd name="connsiteX1" fmla="*/ 2360613 w 2360613"/>
              <a:gd name="connsiteY1" fmla="*/ 0 h 1068387"/>
              <a:gd name="connsiteX2" fmla="*/ 2360613 w 2360613"/>
              <a:gd name="connsiteY2" fmla="*/ 1068387 h 1068387"/>
              <a:gd name="connsiteX3" fmla="*/ 0 w 2360613"/>
              <a:gd name="connsiteY3" fmla="*/ 1068387 h 1068387"/>
            </a:gdLst>
            <a:ahLst/>
            <a:cxnLst>
              <a:cxn ang="0">
                <a:pos x="connsiteX0" y="connsiteY0"/>
              </a:cxn>
              <a:cxn ang="0">
                <a:pos x="connsiteX1" y="connsiteY1"/>
              </a:cxn>
              <a:cxn ang="0">
                <a:pos x="connsiteX2" y="connsiteY2"/>
              </a:cxn>
              <a:cxn ang="0">
                <a:pos x="connsiteX3" y="connsiteY3"/>
              </a:cxn>
            </a:cxnLst>
            <a:rect l="l" t="t" r="r" b="b"/>
            <a:pathLst>
              <a:path w="2360613" h="1068387">
                <a:moveTo>
                  <a:pt x="0" y="0"/>
                </a:moveTo>
                <a:lnTo>
                  <a:pt x="2360613" y="0"/>
                </a:lnTo>
                <a:lnTo>
                  <a:pt x="2360613" y="1068387"/>
                </a:lnTo>
                <a:lnTo>
                  <a:pt x="0" y="1068387"/>
                </a:lnTo>
                <a:close/>
              </a:path>
            </a:pathLst>
          </a:custGeom>
        </p:spPr>
        <p:txBody>
          <a:bodyPr wrap="square" anchor="ctr">
            <a:noAutofit/>
          </a:bodyPr>
          <a:lstStyle/>
          <a:p>
            <a:endParaRPr lang="en-US"/>
          </a:p>
        </p:txBody>
      </p:sp>
      <p:sp>
        <p:nvSpPr>
          <p:cNvPr id="13" name="Freeform 12">
            <a:extLst>
              <a:ext uri="{FF2B5EF4-FFF2-40B4-BE49-F238E27FC236}">
                <a16:creationId xmlns:a16="http://schemas.microsoft.com/office/drawing/2014/main" id="{C2D59EE5-F498-42F1-A7A3-856AA1AE4707}"/>
              </a:ext>
            </a:extLst>
          </p:cNvPr>
          <p:cNvSpPr>
            <a:spLocks noGrp="1"/>
          </p:cNvSpPr>
          <p:nvPr>
            <p:ph type="pic" sz="quarter" idx="14"/>
          </p:nvPr>
        </p:nvSpPr>
        <p:spPr>
          <a:xfrm>
            <a:off x="8680451" y="2036763"/>
            <a:ext cx="2517775" cy="3890962"/>
          </a:xfrm>
          <a:custGeom>
            <a:avLst/>
            <a:gdLst>
              <a:gd name="connsiteX0" fmla="*/ 0 w 2517775"/>
              <a:gd name="connsiteY0" fmla="*/ 0 h 3890962"/>
              <a:gd name="connsiteX1" fmla="*/ 2517775 w 2517775"/>
              <a:gd name="connsiteY1" fmla="*/ 0 h 3890962"/>
              <a:gd name="connsiteX2" fmla="*/ 2517775 w 2517775"/>
              <a:gd name="connsiteY2" fmla="*/ 3890962 h 3890962"/>
              <a:gd name="connsiteX3" fmla="*/ 0 w 2517775"/>
              <a:gd name="connsiteY3" fmla="*/ 3890962 h 3890962"/>
            </a:gdLst>
            <a:ahLst/>
            <a:cxnLst>
              <a:cxn ang="0">
                <a:pos x="connsiteX0" y="connsiteY0"/>
              </a:cxn>
              <a:cxn ang="0">
                <a:pos x="connsiteX1" y="connsiteY1"/>
              </a:cxn>
              <a:cxn ang="0">
                <a:pos x="connsiteX2" y="connsiteY2"/>
              </a:cxn>
              <a:cxn ang="0">
                <a:pos x="connsiteX3" y="connsiteY3"/>
              </a:cxn>
            </a:cxnLst>
            <a:rect l="l" t="t" r="r" b="b"/>
            <a:pathLst>
              <a:path w="2517775" h="3890962">
                <a:moveTo>
                  <a:pt x="0" y="0"/>
                </a:moveTo>
                <a:lnTo>
                  <a:pt x="2517775" y="0"/>
                </a:lnTo>
                <a:lnTo>
                  <a:pt x="2517775" y="3890962"/>
                </a:lnTo>
                <a:lnTo>
                  <a:pt x="0" y="3890962"/>
                </a:lnTo>
                <a:close/>
              </a:path>
            </a:pathLst>
          </a:custGeom>
        </p:spPr>
        <p:txBody>
          <a:bodyPr wrap="square" anchor="ctr">
            <a:noAutofit/>
          </a:bodyPr>
          <a:lstStyle/>
          <a:p>
            <a:endParaRPr lang="en-US"/>
          </a:p>
        </p:txBody>
      </p:sp>
      <p:sp>
        <p:nvSpPr>
          <p:cNvPr id="17" name="Freeform 16">
            <a:extLst>
              <a:ext uri="{FF2B5EF4-FFF2-40B4-BE49-F238E27FC236}">
                <a16:creationId xmlns:a16="http://schemas.microsoft.com/office/drawing/2014/main" id="{C2D59EE5-F498-42F1-A7A3-856AA1AE4707}"/>
              </a:ext>
            </a:extLst>
          </p:cNvPr>
          <p:cNvSpPr>
            <a:spLocks noGrp="1"/>
          </p:cNvSpPr>
          <p:nvPr>
            <p:ph type="pic" sz="quarter" idx="11"/>
          </p:nvPr>
        </p:nvSpPr>
        <p:spPr>
          <a:xfrm>
            <a:off x="987425" y="2036763"/>
            <a:ext cx="5105400" cy="3890962"/>
          </a:xfrm>
          <a:custGeom>
            <a:avLst/>
            <a:gdLst>
              <a:gd name="connsiteX0" fmla="*/ 0 w 5105400"/>
              <a:gd name="connsiteY0" fmla="*/ 0 h 3890962"/>
              <a:gd name="connsiteX1" fmla="*/ 5105400 w 5105400"/>
              <a:gd name="connsiteY1" fmla="*/ 0 h 3890962"/>
              <a:gd name="connsiteX2" fmla="*/ 5105400 w 5105400"/>
              <a:gd name="connsiteY2" fmla="*/ 3890962 h 3890962"/>
              <a:gd name="connsiteX3" fmla="*/ 0 w 5105400"/>
              <a:gd name="connsiteY3" fmla="*/ 3890962 h 3890962"/>
            </a:gdLst>
            <a:ahLst/>
            <a:cxnLst>
              <a:cxn ang="0">
                <a:pos x="connsiteX0" y="connsiteY0"/>
              </a:cxn>
              <a:cxn ang="0">
                <a:pos x="connsiteX1" y="connsiteY1"/>
              </a:cxn>
              <a:cxn ang="0">
                <a:pos x="connsiteX2" y="connsiteY2"/>
              </a:cxn>
              <a:cxn ang="0">
                <a:pos x="connsiteX3" y="connsiteY3"/>
              </a:cxn>
            </a:cxnLst>
            <a:rect l="l" t="t" r="r" b="b"/>
            <a:pathLst>
              <a:path w="5105400" h="3890962">
                <a:moveTo>
                  <a:pt x="0" y="0"/>
                </a:moveTo>
                <a:lnTo>
                  <a:pt x="5105400" y="0"/>
                </a:lnTo>
                <a:lnTo>
                  <a:pt x="5105400" y="3890962"/>
                </a:lnTo>
                <a:lnTo>
                  <a:pt x="0" y="3890962"/>
                </a:lnTo>
                <a:close/>
              </a:path>
            </a:pathLst>
          </a:custGeom>
        </p:spPr>
        <p:txBody>
          <a:bodyPr wrap="square" anchor="ctr">
            <a:noAutofit/>
          </a:bodyPr>
          <a:lstStyle/>
          <a:p>
            <a:endParaRPr lang="en-US"/>
          </a:p>
        </p:txBody>
      </p:sp>
      <p:sp>
        <p:nvSpPr>
          <p:cNvPr id="8" name="AutoShape 3"/>
          <p:cNvSpPr>
            <a:spLocks noChangeAspect="1" noChangeArrowheads="1" noTextEdit="1"/>
          </p:cNvSpPr>
          <p:nvPr userDrawn="1"/>
        </p:nvSpPr>
        <p:spPr bwMode="auto">
          <a:xfrm>
            <a:off x="987425" y="2036763"/>
            <a:ext cx="10217150" cy="3897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37629853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6_Full Imag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2D59EE5-F498-42F1-A7A3-856AA1AE4707}"/>
              </a:ext>
            </a:extLst>
          </p:cNvPr>
          <p:cNvSpPr>
            <a:spLocks noGrp="1"/>
          </p:cNvSpPr>
          <p:nvPr>
            <p:ph type="pic" sz="quarter" idx="11"/>
          </p:nvPr>
        </p:nvSpPr>
        <p:spPr>
          <a:xfrm>
            <a:off x="1" y="841346"/>
            <a:ext cx="2955465" cy="5316567"/>
          </a:xfrm>
          <a:custGeom>
            <a:avLst/>
            <a:gdLst>
              <a:gd name="connsiteX0" fmla="*/ 0 w 2955465"/>
              <a:gd name="connsiteY0" fmla="*/ 0 h 5316567"/>
              <a:gd name="connsiteX1" fmla="*/ 2955465 w 2955465"/>
              <a:gd name="connsiteY1" fmla="*/ 0 h 5316567"/>
              <a:gd name="connsiteX2" fmla="*/ 2955465 w 2955465"/>
              <a:gd name="connsiteY2" fmla="*/ 5316567 h 5316567"/>
              <a:gd name="connsiteX3" fmla="*/ 0 w 2955465"/>
              <a:gd name="connsiteY3" fmla="*/ 5316567 h 5316567"/>
            </a:gdLst>
            <a:ahLst/>
            <a:cxnLst>
              <a:cxn ang="0">
                <a:pos x="connsiteX0" y="connsiteY0"/>
              </a:cxn>
              <a:cxn ang="0">
                <a:pos x="connsiteX1" y="connsiteY1"/>
              </a:cxn>
              <a:cxn ang="0">
                <a:pos x="connsiteX2" y="connsiteY2"/>
              </a:cxn>
              <a:cxn ang="0">
                <a:pos x="connsiteX3" y="connsiteY3"/>
              </a:cxn>
            </a:cxnLst>
            <a:rect l="l" t="t" r="r" b="b"/>
            <a:pathLst>
              <a:path w="2955465" h="5316567">
                <a:moveTo>
                  <a:pt x="0" y="0"/>
                </a:moveTo>
                <a:lnTo>
                  <a:pt x="2955465" y="0"/>
                </a:lnTo>
                <a:lnTo>
                  <a:pt x="2955465" y="5316567"/>
                </a:lnTo>
                <a:lnTo>
                  <a:pt x="0" y="5316567"/>
                </a:lnTo>
                <a:close/>
              </a:path>
            </a:pathLst>
          </a:custGeom>
        </p:spPr>
        <p:txBody>
          <a:bodyPr wrap="square" anchor="ctr">
            <a:noAutofit/>
          </a:bodyPr>
          <a:lstStyle/>
          <a:p>
            <a:endParaRPr lang="en-US"/>
          </a:p>
        </p:txBody>
      </p:sp>
      <p:sp>
        <p:nvSpPr>
          <p:cNvPr id="20" name="Freeform 19">
            <a:extLst>
              <a:ext uri="{FF2B5EF4-FFF2-40B4-BE49-F238E27FC236}">
                <a16:creationId xmlns:a16="http://schemas.microsoft.com/office/drawing/2014/main" id="{C2D59EE5-F498-42F1-A7A3-856AA1AE4707}"/>
              </a:ext>
            </a:extLst>
          </p:cNvPr>
          <p:cNvSpPr>
            <a:spLocks noGrp="1"/>
          </p:cNvSpPr>
          <p:nvPr>
            <p:ph type="pic" sz="quarter" idx="12"/>
          </p:nvPr>
        </p:nvSpPr>
        <p:spPr>
          <a:xfrm>
            <a:off x="3078013" y="841346"/>
            <a:ext cx="2955465" cy="5316567"/>
          </a:xfrm>
          <a:custGeom>
            <a:avLst/>
            <a:gdLst>
              <a:gd name="connsiteX0" fmla="*/ 0 w 2955465"/>
              <a:gd name="connsiteY0" fmla="*/ 0 h 5316567"/>
              <a:gd name="connsiteX1" fmla="*/ 2955465 w 2955465"/>
              <a:gd name="connsiteY1" fmla="*/ 0 h 5316567"/>
              <a:gd name="connsiteX2" fmla="*/ 2955465 w 2955465"/>
              <a:gd name="connsiteY2" fmla="*/ 5316567 h 5316567"/>
              <a:gd name="connsiteX3" fmla="*/ 0 w 2955465"/>
              <a:gd name="connsiteY3" fmla="*/ 5316567 h 5316567"/>
            </a:gdLst>
            <a:ahLst/>
            <a:cxnLst>
              <a:cxn ang="0">
                <a:pos x="connsiteX0" y="connsiteY0"/>
              </a:cxn>
              <a:cxn ang="0">
                <a:pos x="connsiteX1" y="connsiteY1"/>
              </a:cxn>
              <a:cxn ang="0">
                <a:pos x="connsiteX2" y="connsiteY2"/>
              </a:cxn>
              <a:cxn ang="0">
                <a:pos x="connsiteX3" y="connsiteY3"/>
              </a:cxn>
            </a:cxnLst>
            <a:rect l="l" t="t" r="r" b="b"/>
            <a:pathLst>
              <a:path w="2955465" h="5316567">
                <a:moveTo>
                  <a:pt x="0" y="0"/>
                </a:moveTo>
                <a:lnTo>
                  <a:pt x="2955465" y="0"/>
                </a:lnTo>
                <a:lnTo>
                  <a:pt x="2955465" y="5316567"/>
                </a:lnTo>
                <a:lnTo>
                  <a:pt x="0" y="5316567"/>
                </a:lnTo>
                <a:close/>
              </a:path>
            </a:pathLst>
          </a:custGeom>
        </p:spPr>
        <p:txBody>
          <a:bodyPr wrap="square" anchor="ctr">
            <a:noAutofit/>
          </a:bodyPr>
          <a:lstStyle/>
          <a:p>
            <a:endParaRPr lang="en-US"/>
          </a:p>
        </p:txBody>
      </p:sp>
      <p:sp>
        <p:nvSpPr>
          <p:cNvPr id="21" name="Freeform 20">
            <a:extLst>
              <a:ext uri="{FF2B5EF4-FFF2-40B4-BE49-F238E27FC236}">
                <a16:creationId xmlns:a16="http://schemas.microsoft.com/office/drawing/2014/main" id="{C2D59EE5-F498-42F1-A7A3-856AA1AE4707}"/>
              </a:ext>
            </a:extLst>
          </p:cNvPr>
          <p:cNvSpPr>
            <a:spLocks noGrp="1"/>
          </p:cNvSpPr>
          <p:nvPr>
            <p:ph type="pic" sz="quarter" idx="13"/>
          </p:nvPr>
        </p:nvSpPr>
        <p:spPr>
          <a:xfrm>
            <a:off x="6158069" y="841346"/>
            <a:ext cx="2955465" cy="5316567"/>
          </a:xfrm>
          <a:custGeom>
            <a:avLst/>
            <a:gdLst>
              <a:gd name="connsiteX0" fmla="*/ 0 w 2955465"/>
              <a:gd name="connsiteY0" fmla="*/ 0 h 5316567"/>
              <a:gd name="connsiteX1" fmla="*/ 2955465 w 2955465"/>
              <a:gd name="connsiteY1" fmla="*/ 0 h 5316567"/>
              <a:gd name="connsiteX2" fmla="*/ 2955465 w 2955465"/>
              <a:gd name="connsiteY2" fmla="*/ 5316567 h 5316567"/>
              <a:gd name="connsiteX3" fmla="*/ 0 w 2955465"/>
              <a:gd name="connsiteY3" fmla="*/ 5316567 h 5316567"/>
            </a:gdLst>
            <a:ahLst/>
            <a:cxnLst>
              <a:cxn ang="0">
                <a:pos x="connsiteX0" y="connsiteY0"/>
              </a:cxn>
              <a:cxn ang="0">
                <a:pos x="connsiteX1" y="connsiteY1"/>
              </a:cxn>
              <a:cxn ang="0">
                <a:pos x="connsiteX2" y="connsiteY2"/>
              </a:cxn>
              <a:cxn ang="0">
                <a:pos x="connsiteX3" y="connsiteY3"/>
              </a:cxn>
            </a:cxnLst>
            <a:rect l="l" t="t" r="r" b="b"/>
            <a:pathLst>
              <a:path w="2955465" h="5316567">
                <a:moveTo>
                  <a:pt x="0" y="0"/>
                </a:moveTo>
                <a:lnTo>
                  <a:pt x="2955465" y="0"/>
                </a:lnTo>
                <a:lnTo>
                  <a:pt x="2955465" y="5316567"/>
                </a:lnTo>
                <a:lnTo>
                  <a:pt x="0" y="5316567"/>
                </a:lnTo>
                <a:close/>
              </a:path>
            </a:pathLst>
          </a:custGeom>
        </p:spPr>
        <p:txBody>
          <a:bodyPr wrap="square" anchor="ctr">
            <a:noAutofit/>
          </a:bodyPr>
          <a:lstStyle/>
          <a:p>
            <a:endParaRPr lang="en-US"/>
          </a:p>
        </p:txBody>
      </p:sp>
      <p:sp>
        <p:nvSpPr>
          <p:cNvPr id="22" name="Freeform 21">
            <a:extLst>
              <a:ext uri="{FF2B5EF4-FFF2-40B4-BE49-F238E27FC236}">
                <a16:creationId xmlns:a16="http://schemas.microsoft.com/office/drawing/2014/main" id="{C2D59EE5-F498-42F1-A7A3-856AA1AE4707}"/>
              </a:ext>
            </a:extLst>
          </p:cNvPr>
          <p:cNvSpPr>
            <a:spLocks noGrp="1"/>
          </p:cNvSpPr>
          <p:nvPr>
            <p:ph type="pic" sz="quarter" idx="14"/>
          </p:nvPr>
        </p:nvSpPr>
        <p:spPr>
          <a:xfrm>
            <a:off x="9238124" y="841346"/>
            <a:ext cx="2955465" cy="5316567"/>
          </a:xfrm>
          <a:custGeom>
            <a:avLst/>
            <a:gdLst>
              <a:gd name="connsiteX0" fmla="*/ 0 w 2955465"/>
              <a:gd name="connsiteY0" fmla="*/ 0 h 5316567"/>
              <a:gd name="connsiteX1" fmla="*/ 2955465 w 2955465"/>
              <a:gd name="connsiteY1" fmla="*/ 0 h 5316567"/>
              <a:gd name="connsiteX2" fmla="*/ 2955465 w 2955465"/>
              <a:gd name="connsiteY2" fmla="*/ 5316567 h 5316567"/>
              <a:gd name="connsiteX3" fmla="*/ 0 w 2955465"/>
              <a:gd name="connsiteY3" fmla="*/ 5316567 h 5316567"/>
            </a:gdLst>
            <a:ahLst/>
            <a:cxnLst>
              <a:cxn ang="0">
                <a:pos x="connsiteX0" y="connsiteY0"/>
              </a:cxn>
              <a:cxn ang="0">
                <a:pos x="connsiteX1" y="connsiteY1"/>
              </a:cxn>
              <a:cxn ang="0">
                <a:pos x="connsiteX2" y="connsiteY2"/>
              </a:cxn>
              <a:cxn ang="0">
                <a:pos x="connsiteX3" y="connsiteY3"/>
              </a:cxn>
            </a:cxnLst>
            <a:rect l="l" t="t" r="r" b="b"/>
            <a:pathLst>
              <a:path w="2955465" h="5316567">
                <a:moveTo>
                  <a:pt x="0" y="0"/>
                </a:moveTo>
                <a:lnTo>
                  <a:pt x="2955465" y="0"/>
                </a:lnTo>
                <a:lnTo>
                  <a:pt x="2955465" y="5316567"/>
                </a:lnTo>
                <a:lnTo>
                  <a:pt x="0" y="5316567"/>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06401734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4_Full Image">
    <p:spTree>
      <p:nvGrpSpPr>
        <p:cNvPr id="1" name=""/>
        <p:cNvGrpSpPr/>
        <p:nvPr/>
      </p:nvGrpSpPr>
      <p:grpSpPr>
        <a:xfrm>
          <a:off x="0" y="0"/>
          <a:ext cx="0" cy="0"/>
          <a:chOff x="0" y="0"/>
          <a:chExt cx="0" cy="0"/>
        </a:xfrm>
      </p:grpSpPr>
      <p:sp>
        <p:nvSpPr>
          <p:cNvPr id="27" name="Freeform 26">
            <a:extLst>
              <a:ext uri="{FF2B5EF4-FFF2-40B4-BE49-F238E27FC236}">
                <a16:creationId xmlns:a16="http://schemas.microsoft.com/office/drawing/2014/main" id="{C2D59EE5-F498-42F1-A7A3-856AA1AE4707}"/>
              </a:ext>
            </a:extLst>
          </p:cNvPr>
          <p:cNvSpPr>
            <a:spLocks noGrp="1"/>
          </p:cNvSpPr>
          <p:nvPr>
            <p:ph type="pic" sz="quarter" idx="11"/>
          </p:nvPr>
        </p:nvSpPr>
        <p:spPr>
          <a:xfrm>
            <a:off x="2141538" y="806449"/>
            <a:ext cx="1849437" cy="1912938"/>
          </a:xfrm>
          <a:custGeom>
            <a:avLst/>
            <a:gdLst>
              <a:gd name="connsiteX0" fmla="*/ 0 w 1849437"/>
              <a:gd name="connsiteY0" fmla="*/ 0 h 1912938"/>
              <a:gd name="connsiteX1" fmla="*/ 1849437 w 1849437"/>
              <a:gd name="connsiteY1" fmla="*/ 0 h 1912938"/>
              <a:gd name="connsiteX2" fmla="*/ 1849437 w 1849437"/>
              <a:gd name="connsiteY2" fmla="*/ 1912938 h 1912938"/>
              <a:gd name="connsiteX3" fmla="*/ 0 w 1849437"/>
              <a:gd name="connsiteY3" fmla="*/ 1912938 h 1912938"/>
            </a:gdLst>
            <a:ahLst/>
            <a:cxnLst>
              <a:cxn ang="0">
                <a:pos x="connsiteX0" y="connsiteY0"/>
              </a:cxn>
              <a:cxn ang="0">
                <a:pos x="connsiteX1" y="connsiteY1"/>
              </a:cxn>
              <a:cxn ang="0">
                <a:pos x="connsiteX2" y="connsiteY2"/>
              </a:cxn>
              <a:cxn ang="0">
                <a:pos x="connsiteX3" y="connsiteY3"/>
              </a:cxn>
            </a:cxnLst>
            <a:rect l="l" t="t" r="r" b="b"/>
            <a:pathLst>
              <a:path w="1849437" h="1912938">
                <a:moveTo>
                  <a:pt x="0" y="0"/>
                </a:moveTo>
                <a:lnTo>
                  <a:pt x="1849437" y="0"/>
                </a:lnTo>
                <a:lnTo>
                  <a:pt x="1849437" y="1912938"/>
                </a:lnTo>
                <a:lnTo>
                  <a:pt x="0" y="1912938"/>
                </a:lnTo>
                <a:close/>
              </a:path>
            </a:pathLst>
          </a:custGeom>
        </p:spPr>
        <p:txBody>
          <a:bodyPr wrap="square" anchor="ctr">
            <a:noAutofit/>
          </a:bodyPr>
          <a:lstStyle/>
          <a:p>
            <a:endParaRPr lang="en-US"/>
          </a:p>
        </p:txBody>
      </p:sp>
      <p:sp>
        <p:nvSpPr>
          <p:cNvPr id="28" name="Freeform 27">
            <a:extLst>
              <a:ext uri="{FF2B5EF4-FFF2-40B4-BE49-F238E27FC236}">
                <a16:creationId xmlns:a16="http://schemas.microsoft.com/office/drawing/2014/main" id="{C2D59EE5-F498-42F1-A7A3-856AA1AE4707}"/>
              </a:ext>
            </a:extLst>
          </p:cNvPr>
          <p:cNvSpPr>
            <a:spLocks noGrp="1"/>
          </p:cNvSpPr>
          <p:nvPr>
            <p:ph type="pic" sz="quarter" idx="12"/>
          </p:nvPr>
        </p:nvSpPr>
        <p:spPr>
          <a:xfrm>
            <a:off x="2141538" y="2884487"/>
            <a:ext cx="1849437" cy="3973513"/>
          </a:xfrm>
          <a:custGeom>
            <a:avLst/>
            <a:gdLst>
              <a:gd name="connsiteX0" fmla="*/ 0 w 1849437"/>
              <a:gd name="connsiteY0" fmla="*/ 0 h 3973513"/>
              <a:gd name="connsiteX1" fmla="*/ 1849437 w 1849437"/>
              <a:gd name="connsiteY1" fmla="*/ 0 h 3973513"/>
              <a:gd name="connsiteX2" fmla="*/ 1849437 w 1849437"/>
              <a:gd name="connsiteY2" fmla="*/ 3973513 h 3973513"/>
              <a:gd name="connsiteX3" fmla="*/ 0 w 1849437"/>
              <a:gd name="connsiteY3" fmla="*/ 3973513 h 3973513"/>
            </a:gdLst>
            <a:ahLst/>
            <a:cxnLst>
              <a:cxn ang="0">
                <a:pos x="connsiteX0" y="connsiteY0"/>
              </a:cxn>
              <a:cxn ang="0">
                <a:pos x="connsiteX1" y="connsiteY1"/>
              </a:cxn>
              <a:cxn ang="0">
                <a:pos x="connsiteX2" y="connsiteY2"/>
              </a:cxn>
              <a:cxn ang="0">
                <a:pos x="connsiteX3" y="connsiteY3"/>
              </a:cxn>
            </a:cxnLst>
            <a:rect l="l" t="t" r="r" b="b"/>
            <a:pathLst>
              <a:path w="1849437" h="3973513">
                <a:moveTo>
                  <a:pt x="0" y="0"/>
                </a:moveTo>
                <a:lnTo>
                  <a:pt x="1849437" y="0"/>
                </a:lnTo>
                <a:lnTo>
                  <a:pt x="1849437" y="3973513"/>
                </a:lnTo>
                <a:lnTo>
                  <a:pt x="0" y="3973513"/>
                </a:lnTo>
                <a:close/>
              </a:path>
            </a:pathLst>
          </a:custGeom>
        </p:spPr>
        <p:txBody>
          <a:bodyPr wrap="square" anchor="ctr">
            <a:noAutofit/>
          </a:bodyPr>
          <a:lstStyle/>
          <a:p>
            <a:endParaRPr lang="en-US"/>
          </a:p>
        </p:txBody>
      </p:sp>
      <p:sp>
        <p:nvSpPr>
          <p:cNvPr id="29" name="Freeform 28">
            <a:extLst>
              <a:ext uri="{FF2B5EF4-FFF2-40B4-BE49-F238E27FC236}">
                <a16:creationId xmlns:a16="http://schemas.microsoft.com/office/drawing/2014/main" id="{C2D59EE5-F498-42F1-A7A3-856AA1AE4707}"/>
              </a:ext>
            </a:extLst>
          </p:cNvPr>
          <p:cNvSpPr>
            <a:spLocks noGrp="1"/>
          </p:cNvSpPr>
          <p:nvPr>
            <p:ph type="pic" sz="quarter" idx="13"/>
          </p:nvPr>
        </p:nvSpPr>
        <p:spPr>
          <a:xfrm>
            <a:off x="4146551" y="806449"/>
            <a:ext cx="3813175" cy="4065588"/>
          </a:xfrm>
          <a:custGeom>
            <a:avLst/>
            <a:gdLst>
              <a:gd name="connsiteX0" fmla="*/ 0 w 3813175"/>
              <a:gd name="connsiteY0" fmla="*/ 0 h 4065588"/>
              <a:gd name="connsiteX1" fmla="*/ 3813175 w 3813175"/>
              <a:gd name="connsiteY1" fmla="*/ 0 h 4065588"/>
              <a:gd name="connsiteX2" fmla="*/ 3813175 w 3813175"/>
              <a:gd name="connsiteY2" fmla="*/ 4065588 h 4065588"/>
              <a:gd name="connsiteX3" fmla="*/ 0 w 3813175"/>
              <a:gd name="connsiteY3" fmla="*/ 4065588 h 4065588"/>
            </a:gdLst>
            <a:ahLst/>
            <a:cxnLst>
              <a:cxn ang="0">
                <a:pos x="connsiteX0" y="connsiteY0"/>
              </a:cxn>
              <a:cxn ang="0">
                <a:pos x="connsiteX1" y="connsiteY1"/>
              </a:cxn>
              <a:cxn ang="0">
                <a:pos x="connsiteX2" y="connsiteY2"/>
              </a:cxn>
              <a:cxn ang="0">
                <a:pos x="connsiteX3" y="connsiteY3"/>
              </a:cxn>
            </a:cxnLst>
            <a:rect l="l" t="t" r="r" b="b"/>
            <a:pathLst>
              <a:path w="3813175" h="4065588">
                <a:moveTo>
                  <a:pt x="0" y="0"/>
                </a:moveTo>
                <a:lnTo>
                  <a:pt x="3813175" y="0"/>
                </a:lnTo>
                <a:lnTo>
                  <a:pt x="3813175" y="4065588"/>
                </a:lnTo>
                <a:lnTo>
                  <a:pt x="0" y="4065588"/>
                </a:lnTo>
                <a:close/>
              </a:path>
            </a:pathLst>
          </a:custGeom>
        </p:spPr>
        <p:txBody>
          <a:bodyPr wrap="square" anchor="ctr">
            <a:noAutofit/>
          </a:bodyPr>
          <a:lstStyle/>
          <a:p>
            <a:endParaRPr lang="en-US"/>
          </a:p>
        </p:txBody>
      </p:sp>
      <p:sp>
        <p:nvSpPr>
          <p:cNvPr id="31" name="Freeform 30">
            <a:extLst>
              <a:ext uri="{FF2B5EF4-FFF2-40B4-BE49-F238E27FC236}">
                <a16:creationId xmlns:a16="http://schemas.microsoft.com/office/drawing/2014/main" id="{C2D59EE5-F498-42F1-A7A3-856AA1AE4707}"/>
              </a:ext>
            </a:extLst>
          </p:cNvPr>
          <p:cNvSpPr>
            <a:spLocks noGrp="1"/>
          </p:cNvSpPr>
          <p:nvPr>
            <p:ph type="pic" sz="quarter" idx="14"/>
          </p:nvPr>
        </p:nvSpPr>
        <p:spPr>
          <a:xfrm>
            <a:off x="8120063" y="806449"/>
            <a:ext cx="1827212" cy="4065588"/>
          </a:xfrm>
          <a:custGeom>
            <a:avLst/>
            <a:gdLst>
              <a:gd name="connsiteX0" fmla="*/ 0 w 1827212"/>
              <a:gd name="connsiteY0" fmla="*/ 0 h 4065588"/>
              <a:gd name="connsiteX1" fmla="*/ 1827212 w 1827212"/>
              <a:gd name="connsiteY1" fmla="*/ 0 h 4065588"/>
              <a:gd name="connsiteX2" fmla="*/ 1827212 w 1827212"/>
              <a:gd name="connsiteY2" fmla="*/ 4065588 h 4065588"/>
              <a:gd name="connsiteX3" fmla="*/ 0 w 1827212"/>
              <a:gd name="connsiteY3" fmla="*/ 4065588 h 4065588"/>
            </a:gdLst>
            <a:ahLst/>
            <a:cxnLst>
              <a:cxn ang="0">
                <a:pos x="connsiteX0" y="connsiteY0"/>
              </a:cxn>
              <a:cxn ang="0">
                <a:pos x="connsiteX1" y="connsiteY1"/>
              </a:cxn>
              <a:cxn ang="0">
                <a:pos x="connsiteX2" y="connsiteY2"/>
              </a:cxn>
              <a:cxn ang="0">
                <a:pos x="connsiteX3" y="connsiteY3"/>
              </a:cxn>
            </a:cxnLst>
            <a:rect l="l" t="t" r="r" b="b"/>
            <a:pathLst>
              <a:path w="1827212" h="4065588">
                <a:moveTo>
                  <a:pt x="0" y="0"/>
                </a:moveTo>
                <a:lnTo>
                  <a:pt x="1827212" y="0"/>
                </a:lnTo>
                <a:lnTo>
                  <a:pt x="1827212" y="4065588"/>
                </a:lnTo>
                <a:lnTo>
                  <a:pt x="0" y="4065588"/>
                </a:lnTo>
                <a:close/>
              </a:path>
            </a:pathLst>
          </a:custGeom>
        </p:spPr>
        <p:txBody>
          <a:bodyPr wrap="square" anchor="ctr">
            <a:noAutofit/>
          </a:bodyPr>
          <a:lstStyle/>
          <a:p>
            <a:endParaRPr lang="en-US"/>
          </a:p>
        </p:txBody>
      </p:sp>
      <p:sp>
        <p:nvSpPr>
          <p:cNvPr id="32" name="Freeform 31">
            <a:extLst>
              <a:ext uri="{FF2B5EF4-FFF2-40B4-BE49-F238E27FC236}">
                <a16:creationId xmlns:a16="http://schemas.microsoft.com/office/drawing/2014/main" id="{C2D59EE5-F498-42F1-A7A3-856AA1AE4707}"/>
              </a:ext>
            </a:extLst>
          </p:cNvPr>
          <p:cNvSpPr>
            <a:spLocks noGrp="1"/>
          </p:cNvSpPr>
          <p:nvPr>
            <p:ph type="pic" sz="quarter" idx="15"/>
          </p:nvPr>
        </p:nvSpPr>
        <p:spPr>
          <a:xfrm>
            <a:off x="6130925" y="5037138"/>
            <a:ext cx="3816350" cy="1820863"/>
          </a:xfrm>
          <a:custGeom>
            <a:avLst/>
            <a:gdLst>
              <a:gd name="connsiteX0" fmla="*/ 0 w 3816350"/>
              <a:gd name="connsiteY0" fmla="*/ 0 h 1820863"/>
              <a:gd name="connsiteX1" fmla="*/ 3816350 w 3816350"/>
              <a:gd name="connsiteY1" fmla="*/ 0 h 1820863"/>
              <a:gd name="connsiteX2" fmla="*/ 3816350 w 3816350"/>
              <a:gd name="connsiteY2" fmla="*/ 1820863 h 1820863"/>
              <a:gd name="connsiteX3" fmla="*/ 0 w 3816350"/>
              <a:gd name="connsiteY3" fmla="*/ 1820863 h 1820863"/>
            </a:gdLst>
            <a:ahLst/>
            <a:cxnLst>
              <a:cxn ang="0">
                <a:pos x="connsiteX0" y="connsiteY0"/>
              </a:cxn>
              <a:cxn ang="0">
                <a:pos x="connsiteX1" y="connsiteY1"/>
              </a:cxn>
              <a:cxn ang="0">
                <a:pos x="connsiteX2" y="connsiteY2"/>
              </a:cxn>
              <a:cxn ang="0">
                <a:pos x="connsiteX3" y="connsiteY3"/>
              </a:cxn>
            </a:cxnLst>
            <a:rect l="l" t="t" r="r" b="b"/>
            <a:pathLst>
              <a:path w="3816350" h="1820863">
                <a:moveTo>
                  <a:pt x="0" y="0"/>
                </a:moveTo>
                <a:lnTo>
                  <a:pt x="3816350" y="0"/>
                </a:lnTo>
                <a:lnTo>
                  <a:pt x="3816350" y="1820863"/>
                </a:lnTo>
                <a:lnTo>
                  <a:pt x="0" y="1820863"/>
                </a:lnTo>
                <a:close/>
              </a:path>
            </a:pathLst>
          </a:custGeom>
        </p:spPr>
        <p:txBody>
          <a:bodyPr wrap="square" anchor="ctr">
            <a:noAutofit/>
          </a:bodyPr>
          <a:lstStyle/>
          <a:p>
            <a:endParaRPr lang="en-US"/>
          </a:p>
        </p:txBody>
      </p:sp>
      <p:sp>
        <p:nvSpPr>
          <p:cNvPr id="30" name="Freeform 29">
            <a:extLst>
              <a:ext uri="{FF2B5EF4-FFF2-40B4-BE49-F238E27FC236}">
                <a16:creationId xmlns:a16="http://schemas.microsoft.com/office/drawing/2014/main" id="{C2D59EE5-F498-42F1-A7A3-856AA1AE4707}"/>
              </a:ext>
            </a:extLst>
          </p:cNvPr>
          <p:cNvSpPr>
            <a:spLocks noGrp="1"/>
          </p:cNvSpPr>
          <p:nvPr>
            <p:ph type="pic" sz="quarter" idx="16"/>
          </p:nvPr>
        </p:nvSpPr>
        <p:spPr>
          <a:xfrm>
            <a:off x="4146550" y="5037138"/>
            <a:ext cx="1828800" cy="1820863"/>
          </a:xfrm>
          <a:custGeom>
            <a:avLst/>
            <a:gdLst>
              <a:gd name="connsiteX0" fmla="*/ 0 w 1828800"/>
              <a:gd name="connsiteY0" fmla="*/ 0 h 1820863"/>
              <a:gd name="connsiteX1" fmla="*/ 1828800 w 1828800"/>
              <a:gd name="connsiteY1" fmla="*/ 0 h 1820863"/>
              <a:gd name="connsiteX2" fmla="*/ 1828800 w 1828800"/>
              <a:gd name="connsiteY2" fmla="*/ 1820863 h 1820863"/>
              <a:gd name="connsiteX3" fmla="*/ 0 w 1828800"/>
              <a:gd name="connsiteY3" fmla="*/ 1820863 h 1820863"/>
            </a:gdLst>
            <a:ahLst/>
            <a:cxnLst>
              <a:cxn ang="0">
                <a:pos x="connsiteX0" y="connsiteY0"/>
              </a:cxn>
              <a:cxn ang="0">
                <a:pos x="connsiteX1" y="connsiteY1"/>
              </a:cxn>
              <a:cxn ang="0">
                <a:pos x="connsiteX2" y="connsiteY2"/>
              </a:cxn>
              <a:cxn ang="0">
                <a:pos x="connsiteX3" y="connsiteY3"/>
              </a:cxn>
            </a:cxnLst>
            <a:rect l="l" t="t" r="r" b="b"/>
            <a:pathLst>
              <a:path w="1828800" h="1820863">
                <a:moveTo>
                  <a:pt x="0" y="0"/>
                </a:moveTo>
                <a:lnTo>
                  <a:pt x="1828800" y="0"/>
                </a:lnTo>
                <a:lnTo>
                  <a:pt x="1828800" y="1820863"/>
                </a:lnTo>
                <a:lnTo>
                  <a:pt x="0" y="1820863"/>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42284750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1_Full Image">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6BA8E8CB-2279-4234-B4F0-38102A6CB6A5}"/>
              </a:ext>
            </a:extLst>
          </p:cNvPr>
          <p:cNvSpPr>
            <a:spLocks noGrp="1"/>
          </p:cNvSpPr>
          <p:nvPr>
            <p:ph type="pic" sz="quarter" idx="10"/>
          </p:nvPr>
        </p:nvSpPr>
        <p:spPr>
          <a:xfrm>
            <a:off x="2901481" y="2133600"/>
            <a:ext cx="6389038" cy="3086100"/>
          </a:xfrm>
          <a:custGeom>
            <a:avLst/>
            <a:gdLst>
              <a:gd name="connsiteX0" fmla="*/ 1277808 w 6389038"/>
              <a:gd name="connsiteY0" fmla="*/ 0 h 3086100"/>
              <a:gd name="connsiteX1" fmla="*/ 6389038 w 6389038"/>
              <a:gd name="connsiteY1" fmla="*/ 0 h 3086100"/>
              <a:gd name="connsiteX2" fmla="*/ 5111231 w 6389038"/>
              <a:gd name="connsiteY2" fmla="*/ 3086100 h 3086100"/>
              <a:gd name="connsiteX3" fmla="*/ 0 w 6389038"/>
              <a:gd name="connsiteY3" fmla="*/ 3086100 h 3086100"/>
            </a:gdLst>
            <a:ahLst/>
            <a:cxnLst>
              <a:cxn ang="0">
                <a:pos x="connsiteX0" y="connsiteY0"/>
              </a:cxn>
              <a:cxn ang="0">
                <a:pos x="connsiteX1" y="connsiteY1"/>
              </a:cxn>
              <a:cxn ang="0">
                <a:pos x="connsiteX2" y="connsiteY2"/>
              </a:cxn>
              <a:cxn ang="0">
                <a:pos x="connsiteX3" y="connsiteY3"/>
              </a:cxn>
            </a:cxnLst>
            <a:rect l="l" t="t" r="r" b="b"/>
            <a:pathLst>
              <a:path w="6389038" h="3086100">
                <a:moveTo>
                  <a:pt x="1277808" y="0"/>
                </a:moveTo>
                <a:lnTo>
                  <a:pt x="6389038" y="0"/>
                </a:lnTo>
                <a:lnTo>
                  <a:pt x="5111231" y="3086100"/>
                </a:lnTo>
                <a:lnTo>
                  <a:pt x="0" y="30861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91946848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0_Full Image">
    <p:spTree>
      <p:nvGrpSpPr>
        <p:cNvPr id="1" name=""/>
        <p:cNvGrpSpPr/>
        <p:nvPr/>
      </p:nvGrpSpPr>
      <p:grpSpPr>
        <a:xfrm>
          <a:off x="0" y="0"/>
          <a:ext cx="0" cy="0"/>
          <a:chOff x="0" y="0"/>
          <a:chExt cx="0" cy="0"/>
        </a:xfrm>
      </p:grpSpPr>
      <p:sp>
        <p:nvSpPr>
          <p:cNvPr id="4" name="Picture Placeholder 12">
            <a:extLst>
              <a:ext uri="{FF2B5EF4-FFF2-40B4-BE49-F238E27FC236}">
                <a16:creationId xmlns:a16="http://schemas.microsoft.com/office/drawing/2014/main" id="{B413E215-A3CF-4AEA-A652-E66016E6E23D}"/>
              </a:ext>
            </a:extLst>
          </p:cNvPr>
          <p:cNvSpPr>
            <a:spLocks noGrp="1"/>
          </p:cNvSpPr>
          <p:nvPr>
            <p:ph type="pic" sz="quarter" idx="11"/>
          </p:nvPr>
        </p:nvSpPr>
        <p:spPr>
          <a:xfrm>
            <a:off x="1087407" y="1920284"/>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
        <p:nvSpPr>
          <p:cNvPr id="6" name="Picture Placeholder 13">
            <a:extLst>
              <a:ext uri="{FF2B5EF4-FFF2-40B4-BE49-F238E27FC236}">
                <a16:creationId xmlns:a16="http://schemas.microsoft.com/office/drawing/2014/main" id="{1E744381-164A-4C60-BE90-ED1CE51BB200}"/>
              </a:ext>
            </a:extLst>
          </p:cNvPr>
          <p:cNvSpPr>
            <a:spLocks noGrp="1"/>
          </p:cNvSpPr>
          <p:nvPr>
            <p:ph type="pic" sz="quarter" idx="12"/>
          </p:nvPr>
        </p:nvSpPr>
        <p:spPr>
          <a:xfrm>
            <a:off x="3731697" y="1920284"/>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
        <p:nvSpPr>
          <p:cNvPr id="8" name="Picture Placeholder 14">
            <a:extLst>
              <a:ext uri="{FF2B5EF4-FFF2-40B4-BE49-F238E27FC236}">
                <a16:creationId xmlns:a16="http://schemas.microsoft.com/office/drawing/2014/main" id="{FDC8ABDC-9550-4F59-936D-30CCA41BDCA7}"/>
              </a:ext>
            </a:extLst>
          </p:cNvPr>
          <p:cNvSpPr>
            <a:spLocks noGrp="1"/>
          </p:cNvSpPr>
          <p:nvPr>
            <p:ph type="pic" sz="quarter" idx="13"/>
          </p:nvPr>
        </p:nvSpPr>
        <p:spPr>
          <a:xfrm>
            <a:off x="6375988" y="1920284"/>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
        <p:nvSpPr>
          <p:cNvPr id="9" name="Picture Placeholder 15">
            <a:extLst>
              <a:ext uri="{FF2B5EF4-FFF2-40B4-BE49-F238E27FC236}">
                <a16:creationId xmlns:a16="http://schemas.microsoft.com/office/drawing/2014/main" id="{EE19F3A1-79B8-4094-9C7C-26579FC13A32}"/>
              </a:ext>
            </a:extLst>
          </p:cNvPr>
          <p:cNvSpPr>
            <a:spLocks noGrp="1"/>
          </p:cNvSpPr>
          <p:nvPr>
            <p:ph type="pic" sz="quarter" idx="14"/>
          </p:nvPr>
        </p:nvSpPr>
        <p:spPr>
          <a:xfrm>
            <a:off x="9101533" y="1920284"/>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96977766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9_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C29F5B68-8A59-4218-85F8-BEEA2186A7F9}"/>
              </a:ext>
            </a:extLst>
          </p:cNvPr>
          <p:cNvSpPr>
            <a:spLocks noGrp="1"/>
          </p:cNvSpPr>
          <p:nvPr>
            <p:ph type="pic" sz="quarter" idx="17"/>
          </p:nvPr>
        </p:nvSpPr>
        <p:spPr>
          <a:xfrm>
            <a:off x="0" y="-28575"/>
            <a:ext cx="12192000" cy="3429000"/>
          </a:xfrm>
          <a:custGeom>
            <a:avLst/>
            <a:gdLst>
              <a:gd name="connsiteX0" fmla="*/ 0 w 12192000"/>
              <a:gd name="connsiteY0" fmla="*/ 0 h 3891114"/>
              <a:gd name="connsiteX1" fmla="*/ 12192000 w 12192000"/>
              <a:gd name="connsiteY1" fmla="*/ 0 h 3891114"/>
              <a:gd name="connsiteX2" fmla="*/ 12192000 w 12192000"/>
              <a:gd name="connsiteY2" fmla="*/ 3891114 h 3891114"/>
              <a:gd name="connsiteX3" fmla="*/ 0 w 12192000"/>
              <a:gd name="connsiteY3" fmla="*/ 3891114 h 3891114"/>
            </a:gdLst>
            <a:ahLst/>
            <a:cxnLst>
              <a:cxn ang="0">
                <a:pos x="connsiteX0" y="connsiteY0"/>
              </a:cxn>
              <a:cxn ang="0">
                <a:pos x="connsiteX1" y="connsiteY1"/>
              </a:cxn>
              <a:cxn ang="0">
                <a:pos x="connsiteX2" y="connsiteY2"/>
              </a:cxn>
              <a:cxn ang="0">
                <a:pos x="connsiteX3" y="connsiteY3"/>
              </a:cxn>
            </a:cxnLst>
            <a:rect l="l" t="t" r="r" b="b"/>
            <a:pathLst>
              <a:path w="12192000" h="3891114">
                <a:moveTo>
                  <a:pt x="0" y="0"/>
                </a:moveTo>
                <a:lnTo>
                  <a:pt x="12192000" y="0"/>
                </a:lnTo>
                <a:lnTo>
                  <a:pt x="12192000" y="3891114"/>
                </a:lnTo>
                <a:lnTo>
                  <a:pt x="0" y="3891114"/>
                </a:lnTo>
                <a:close/>
              </a:path>
            </a:pathLst>
          </a:custGeom>
        </p:spPr>
      </p:sp>
      <p:sp>
        <p:nvSpPr>
          <p:cNvPr id="6" name="Picture Placeholder 12">
            <a:extLst>
              <a:ext uri="{FF2B5EF4-FFF2-40B4-BE49-F238E27FC236}">
                <a16:creationId xmlns:a16="http://schemas.microsoft.com/office/drawing/2014/main" id="{F8E07380-04B6-41A3-92A7-BA244A4C66D2}"/>
              </a:ext>
            </a:extLst>
          </p:cNvPr>
          <p:cNvSpPr>
            <a:spLocks noGrp="1"/>
          </p:cNvSpPr>
          <p:nvPr>
            <p:ph type="pic" sz="quarter" idx="11"/>
          </p:nvPr>
        </p:nvSpPr>
        <p:spPr>
          <a:xfrm>
            <a:off x="1087407" y="1920284"/>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
        <p:nvSpPr>
          <p:cNvPr id="8" name="Picture Placeholder 13">
            <a:extLst>
              <a:ext uri="{FF2B5EF4-FFF2-40B4-BE49-F238E27FC236}">
                <a16:creationId xmlns:a16="http://schemas.microsoft.com/office/drawing/2014/main" id="{060DCA9F-A0F2-46B7-B831-F43CC60434EB}"/>
              </a:ext>
            </a:extLst>
          </p:cNvPr>
          <p:cNvSpPr>
            <a:spLocks noGrp="1"/>
          </p:cNvSpPr>
          <p:nvPr>
            <p:ph type="pic" sz="quarter" idx="12"/>
          </p:nvPr>
        </p:nvSpPr>
        <p:spPr>
          <a:xfrm>
            <a:off x="3731697" y="1920284"/>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
        <p:nvSpPr>
          <p:cNvPr id="9" name="Picture Placeholder 14">
            <a:extLst>
              <a:ext uri="{FF2B5EF4-FFF2-40B4-BE49-F238E27FC236}">
                <a16:creationId xmlns:a16="http://schemas.microsoft.com/office/drawing/2014/main" id="{62D88A3C-BA68-4FA8-825C-F059B0F3BFBD}"/>
              </a:ext>
            </a:extLst>
          </p:cNvPr>
          <p:cNvSpPr>
            <a:spLocks noGrp="1"/>
          </p:cNvSpPr>
          <p:nvPr>
            <p:ph type="pic" sz="quarter" idx="13"/>
          </p:nvPr>
        </p:nvSpPr>
        <p:spPr>
          <a:xfrm>
            <a:off x="6375988" y="1920284"/>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
        <p:nvSpPr>
          <p:cNvPr id="10" name="Picture Placeholder 15">
            <a:extLst>
              <a:ext uri="{FF2B5EF4-FFF2-40B4-BE49-F238E27FC236}">
                <a16:creationId xmlns:a16="http://schemas.microsoft.com/office/drawing/2014/main" id="{B68BF85F-CB64-4184-A7EE-8A95FDF029F1}"/>
              </a:ext>
            </a:extLst>
          </p:cNvPr>
          <p:cNvSpPr>
            <a:spLocks noGrp="1"/>
          </p:cNvSpPr>
          <p:nvPr>
            <p:ph type="pic" sz="quarter" idx="14"/>
          </p:nvPr>
        </p:nvSpPr>
        <p:spPr>
          <a:xfrm>
            <a:off x="9101533" y="1920284"/>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9181411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0" y="0"/>
            <a:ext cx="12192000" cy="68580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9001457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Full Image">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B211DBF5-5761-44A6-B2BB-F77D4454BC97}"/>
              </a:ext>
            </a:extLst>
          </p:cNvPr>
          <p:cNvSpPr>
            <a:spLocks noGrp="1"/>
          </p:cNvSpPr>
          <p:nvPr>
            <p:ph type="pic" sz="quarter" idx="11"/>
          </p:nvPr>
        </p:nvSpPr>
        <p:spPr>
          <a:xfrm>
            <a:off x="1606550" y="1574800"/>
            <a:ext cx="2882900" cy="2882900"/>
          </a:xfrm>
          <a:custGeom>
            <a:avLst/>
            <a:gdLst>
              <a:gd name="connsiteX0" fmla="*/ 0 w 2882900"/>
              <a:gd name="connsiteY0" fmla="*/ 0 h 2882900"/>
              <a:gd name="connsiteX1" fmla="*/ 2882900 w 2882900"/>
              <a:gd name="connsiteY1" fmla="*/ 0 h 2882900"/>
              <a:gd name="connsiteX2" fmla="*/ 2882900 w 2882900"/>
              <a:gd name="connsiteY2" fmla="*/ 2882900 h 2882900"/>
              <a:gd name="connsiteX3" fmla="*/ 0 w 2882900"/>
              <a:gd name="connsiteY3" fmla="*/ 2882900 h 2882900"/>
            </a:gdLst>
            <a:ahLst/>
            <a:cxnLst>
              <a:cxn ang="0">
                <a:pos x="connsiteX0" y="connsiteY0"/>
              </a:cxn>
              <a:cxn ang="0">
                <a:pos x="connsiteX1" y="connsiteY1"/>
              </a:cxn>
              <a:cxn ang="0">
                <a:pos x="connsiteX2" y="connsiteY2"/>
              </a:cxn>
              <a:cxn ang="0">
                <a:pos x="connsiteX3" y="connsiteY3"/>
              </a:cxn>
            </a:cxnLst>
            <a:rect l="l" t="t" r="r" b="b"/>
            <a:pathLst>
              <a:path w="2882900" h="2882900">
                <a:moveTo>
                  <a:pt x="0" y="0"/>
                </a:moveTo>
                <a:lnTo>
                  <a:pt x="2882900" y="0"/>
                </a:lnTo>
                <a:lnTo>
                  <a:pt x="2882900" y="2882900"/>
                </a:lnTo>
                <a:lnTo>
                  <a:pt x="0" y="2882900"/>
                </a:lnTo>
                <a:close/>
              </a:path>
            </a:pathLst>
          </a:custGeom>
        </p:spPr>
        <p:txBody>
          <a:bodyPr wrap="square" anchor="ctr">
            <a:noAutofit/>
          </a:bodyPr>
          <a:lstStyle/>
          <a:p>
            <a:endParaRPr lang="en-US"/>
          </a:p>
        </p:txBody>
      </p:sp>
      <p:sp>
        <p:nvSpPr>
          <p:cNvPr id="11" name="Freeform 10">
            <a:extLst>
              <a:ext uri="{FF2B5EF4-FFF2-40B4-BE49-F238E27FC236}">
                <a16:creationId xmlns:a16="http://schemas.microsoft.com/office/drawing/2014/main" id="{B211DBF5-5761-44A6-B2BB-F77D4454BC97}"/>
              </a:ext>
            </a:extLst>
          </p:cNvPr>
          <p:cNvSpPr>
            <a:spLocks noGrp="1"/>
          </p:cNvSpPr>
          <p:nvPr>
            <p:ph type="pic" sz="quarter" idx="12"/>
          </p:nvPr>
        </p:nvSpPr>
        <p:spPr>
          <a:xfrm>
            <a:off x="4654550" y="1574800"/>
            <a:ext cx="2882900" cy="2882900"/>
          </a:xfrm>
          <a:custGeom>
            <a:avLst/>
            <a:gdLst>
              <a:gd name="connsiteX0" fmla="*/ 0 w 2882900"/>
              <a:gd name="connsiteY0" fmla="*/ 0 h 2882900"/>
              <a:gd name="connsiteX1" fmla="*/ 2882900 w 2882900"/>
              <a:gd name="connsiteY1" fmla="*/ 0 h 2882900"/>
              <a:gd name="connsiteX2" fmla="*/ 2882900 w 2882900"/>
              <a:gd name="connsiteY2" fmla="*/ 2882900 h 2882900"/>
              <a:gd name="connsiteX3" fmla="*/ 0 w 2882900"/>
              <a:gd name="connsiteY3" fmla="*/ 2882900 h 2882900"/>
            </a:gdLst>
            <a:ahLst/>
            <a:cxnLst>
              <a:cxn ang="0">
                <a:pos x="connsiteX0" y="connsiteY0"/>
              </a:cxn>
              <a:cxn ang="0">
                <a:pos x="connsiteX1" y="connsiteY1"/>
              </a:cxn>
              <a:cxn ang="0">
                <a:pos x="connsiteX2" y="connsiteY2"/>
              </a:cxn>
              <a:cxn ang="0">
                <a:pos x="connsiteX3" y="connsiteY3"/>
              </a:cxn>
            </a:cxnLst>
            <a:rect l="l" t="t" r="r" b="b"/>
            <a:pathLst>
              <a:path w="2882900" h="2882900">
                <a:moveTo>
                  <a:pt x="0" y="0"/>
                </a:moveTo>
                <a:lnTo>
                  <a:pt x="2882900" y="0"/>
                </a:lnTo>
                <a:lnTo>
                  <a:pt x="2882900" y="2882900"/>
                </a:lnTo>
                <a:lnTo>
                  <a:pt x="0" y="2882900"/>
                </a:lnTo>
                <a:close/>
              </a:path>
            </a:pathLst>
          </a:custGeom>
        </p:spPr>
        <p:txBody>
          <a:bodyPr wrap="square" anchor="ctr">
            <a:noAutofit/>
          </a:bodyPr>
          <a:lstStyle/>
          <a:p>
            <a:endParaRPr lang="en-US"/>
          </a:p>
        </p:txBody>
      </p:sp>
      <p:sp>
        <p:nvSpPr>
          <p:cNvPr id="12" name="Freeform 11">
            <a:extLst>
              <a:ext uri="{FF2B5EF4-FFF2-40B4-BE49-F238E27FC236}">
                <a16:creationId xmlns:a16="http://schemas.microsoft.com/office/drawing/2014/main" id="{B211DBF5-5761-44A6-B2BB-F77D4454BC97}"/>
              </a:ext>
            </a:extLst>
          </p:cNvPr>
          <p:cNvSpPr>
            <a:spLocks noGrp="1"/>
          </p:cNvSpPr>
          <p:nvPr>
            <p:ph type="pic" sz="quarter" idx="13"/>
          </p:nvPr>
        </p:nvSpPr>
        <p:spPr>
          <a:xfrm>
            <a:off x="7702550" y="1574800"/>
            <a:ext cx="2882900" cy="2882900"/>
          </a:xfrm>
          <a:custGeom>
            <a:avLst/>
            <a:gdLst>
              <a:gd name="connsiteX0" fmla="*/ 0 w 2882900"/>
              <a:gd name="connsiteY0" fmla="*/ 0 h 2882900"/>
              <a:gd name="connsiteX1" fmla="*/ 2882900 w 2882900"/>
              <a:gd name="connsiteY1" fmla="*/ 0 h 2882900"/>
              <a:gd name="connsiteX2" fmla="*/ 2882900 w 2882900"/>
              <a:gd name="connsiteY2" fmla="*/ 2882900 h 2882900"/>
              <a:gd name="connsiteX3" fmla="*/ 0 w 2882900"/>
              <a:gd name="connsiteY3" fmla="*/ 2882900 h 2882900"/>
            </a:gdLst>
            <a:ahLst/>
            <a:cxnLst>
              <a:cxn ang="0">
                <a:pos x="connsiteX0" y="connsiteY0"/>
              </a:cxn>
              <a:cxn ang="0">
                <a:pos x="connsiteX1" y="connsiteY1"/>
              </a:cxn>
              <a:cxn ang="0">
                <a:pos x="connsiteX2" y="connsiteY2"/>
              </a:cxn>
              <a:cxn ang="0">
                <a:pos x="connsiteX3" y="connsiteY3"/>
              </a:cxn>
            </a:cxnLst>
            <a:rect l="l" t="t" r="r" b="b"/>
            <a:pathLst>
              <a:path w="2882900" h="2882900">
                <a:moveTo>
                  <a:pt x="0" y="0"/>
                </a:moveTo>
                <a:lnTo>
                  <a:pt x="2882900" y="0"/>
                </a:lnTo>
                <a:lnTo>
                  <a:pt x="2882900" y="2882900"/>
                </a:lnTo>
                <a:lnTo>
                  <a:pt x="0" y="28829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1865010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Full Image">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B211DBF5-5761-44A6-B2BB-F77D4454BC97}"/>
              </a:ext>
            </a:extLst>
          </p:cNvPr>
          <p:cNvSpPr>
            <a:spLocks noGrp="1"/>
          </p:cNvSpPr>
          <p:nvPr>
            <p:ph type="pic" sz="quarter" idx="11"/>
          </p:nvPr>
        </p:nvSpPr>
        <p:spPr>
          <a:xfrm>
            <a:off x="0" y="0"/>
            <a:ext cx="5772150" cy="6858000"/>
          </a:xfrm>
          <a:custGeom>
            <a:avLst/>
            <a:gdLst>
              <a:gd name="connsiteX0" fmla="*/ 0 w 2882900"/>
              <a:gd name="connsiteY0" fmla="*/ 0 h 2882900"/>
              <a:gd name="connsiteX1" fmla="*/ 2882900 w 2882900"/>
              <a:gd name="connsiteY1" fmla="*/ 0 h 2882900"/>
              <a:gd name="connsiteX2" fmla="*/ 2882900 w 2882900"/>
              <a:gd name="connsiteY2" fmla="*/ 2882900 h 2882900"/>
              <a:gd name="connsiteX3" fmla="*/ 0 w 2882900"/>
              <a:gd name="connsiteY3" fmla="*/ 2882900 h 2882900"/>
            </a:gdLst>
            <a:ahLst/>
            <a:cxnLst>
              <a:cxn ang="0">
                <a:pos x="connsiteX0" y="connsiteY0"/>
              </a:cxn>
              <a:cxn ang="0">
                <a:pos x="connsiteX1" y="connsiteY1"/>
              </a:cxn>
              <a:cxn ang="0">
                <a:pos x="connsiteX2" y="connsiteY2"/>
              </a:cxn>
              <a:cxn ang="0">
                <a:pos x="connsiteX3" y="connsiteY3"/>
              </a:cxn>
            </a:cxnLst>
            <a:rect l="l" t="t" r="r" b="b"/>
            <a:pathLst>
              <a:path w="2882900" h="2882900">
                <a:moveTo>
                  <a:pt x="0" y="0"/>
                </a:moveTo>
                <a:lnTo>
                  <a:pt x="2882900" y="0"/>
                </a:lnTo>
                <a:lnTo>
                  <a:pt x="2882900" y="2882900"/>
                </a:lnTo>
                <a:lnTo>
                  <a:pt x="0" y="28829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5178511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Full Im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B211DBF5-5761-44A6-B2BB-F77D4454BC97}"/>
              </a:ext>
            </a:extLst>
          </p:cNvPr>
          <p:cNvSpPr>
            <a:spLocks noGrp="1"/>
          </p:cNvSpPr>
          <p:nvPr>
            <p:ph type="pic" sz="quarter" idx="11"/>
          </p:nvPr>
        </p:nvSpPr>
        <p:spPr>
          <a:xfrm>
            <a:off x="-1" y="0"/>
            <a:ext cx="5800725" cy="3162300"/>
          </a:xfrm>
          <a:custGeom>
            <a:avLst/>
            <a:gdLst>
              <a:gd name="connsiteX0" fmla="*/ 0 w 3467100"/>
              <a:gd name="connsiteY0" fmla="*/ 0 h 4610100"/>
              <a:gd name="connsiteX1" fmla="*/ 3467100 w 3467100"/>
              <a:gd name="connsiteY1" fmla="*/ 0 h 4610100"/>
              <a:gd name="connsiteX2" fmla="*/ 3467100 w 3467100"/>
              <a:gd name="connsiteY2" fmla="*/ 4610100 h 4610100"/>
              <a:gd name="connsiteX3" fmla="*/ 0 w 3467100"/>
              <a:gd name="connsiteY3" fmla="*/ 4610100 h 4610100"/>
            </a:gdLst>
            <a:ahLst/>
            <a:cxnLst>
              <a:cxn ang="0">
                <a:pos x="connsiteX0" y="connsiteY0"/>
              </a:cxn>
              <a:cxn ang="0">
                <a:pos x="connsiteX1" y="connsiteY1"/>
              </a:cxn>
              <a:cxn ang="0">
                <a:pos x="connsiteX2" y="connsiteY2"/>
              </a:cxn>
              <a:cxn ang="0">
                <a:pos x="connsiteX3" y="connsiteY3"/>
              </a:cxn>
            </a:cxnLst>
            <a:rect l="l" t="t" r="r" b="b"/>
            <a:pathLst>
              <a:path w="3467100" h="4610100">
                <a:moveTo>
                  <a:pt x="0" y="0"/>
                </a:moveTo>
                <a:lnTo>
                  <a:pt x="3467100" y="0"/>
                </a:lnTo>
                <a:lnTo>
                  <a:pt x="3467100" y="4610100"/>
                </a:lnTo>
                <a:lnTo>
                  <a:pt x="0" y="46101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8775573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Full Image">
    <p:spTree>
      <p:nvGrpSpPr>
        <p:cNvPr id="1" name=""/>
        <p:cNvGrpSpPr/>
        <p:nvPr/>
      </p:nvGrpSpPr>
      <p:grpSpPr>
        <a:xfrm>
          <a:off x="0" y="0"/>
          <a:ext cx="0" cy="0"/>
          <a:chOff x="0" y="0"/>
          <a:chExt cx="0" cy="0"/>
        </a:xfrm>
      </p:grpSpPr>
      <p:sp>
        <p:nvSpPr>
          <p:cNvPr id="3" name="Picture Placeholder 6">
            <a:extLst>
              <a:ext uri="{FF2B5EF4-FFF2-40B4-BE49-F238E27FC236}">
                <a16:creationId xmlns:a16="http://schemas.microsoft.com/office/drawing/2014/main" id="{B211DBF5-5761-44A6-B2BB-F77D4454BC97}"/>
              </a:ext>
            </a:extLst>
          </p:cNvPr>
          <p:cNvSpPr>
            <a:spLocks noGrp="1"/>
          </p:cNvSpPr>
          <p:nvPr>
            <p:ph type="pic" sz="quarter" idx="11"/>
          </p:nvPr>
        </p:nvSpPr>
        <p:spPr>
          <a:xfrm>
            <a:off x="4314825" y="1685925"/>
            <a:ext cx="3238500" cy="5172074"/>
          </a:xfrm>
          <a:custGeom>
            <a:avLst/>
            <a:gdLst>
              <a:gd name="connsiteX0" fmla="*/ 0 w 3467100"/>
              <a:gd name="connsiteY0" fmla="*/ 0 h 4610100"/>
              <a:gd name="connsiteX1" fmla="*/ 3467100 w 3467100"/>
              <a:gd name="connsiteY1" fmla="*/ 0 h 4610100"/>
              <a:gd name="connsiteX2" fmla="*/ 3467100 w 3467100"/>
              <a:gd name="connsiteY2" fmla="*/ 4610100 h 4610100"/>
              <a:gd name="connsiteX3" fmla="*/ 0 w 3467100"/>
              <a:gd name="connsiteY3" fmla="*/ 4610100 h 4610100"/>
            </a:gdLst>
            <a:ahLst/>
            <a:cxnLst>
              <a:cxn ang="0">
                <a:pos x="connsiteX0" y="connsiteY0"/>
              </a:cxn>
              <a:cxn ang="0">
                <a:pos x="connsiteX1" y="connsiteY1"/>
              </a:cxn>
              <a:cxn ang="0">
                <a:pos x="connsiteX2" y="connsiteY2"/>
              </a:cxn>
              <a:cxn ang="0">
                <a:pos x="connsiteX3" y="connsiteY3"/>
              </a:cxn>
            </a:cxnLst>
            <a:rect l="l" t="t" r="r" b="b"/>
            <a:pathLst>
              <a:path w="3467100" h="4610100">
                <a:moveTo>
                  <a:pt x="0" y="0"/>
                </a:moveTo>
                <a:lnTo>
                  <a:pt x="3467100" y="0"/>
                </a:lnTo>
                <a:lnTo>
                  <a:pt x="3467100" y="4610100"/>
                </a:lnTo>
                <a:lnTo>
                  <a:pt x="0" y="46101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118845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5_Full Image">
    <p:spTree>
      <p:nvGrpSpPr>
        <p:cNvPr id="1" name=""/>
        <p:cNvGrpSpPr/>
        <p:nvPr/>
      </p:nvGrpSpPr>
      <p:grpSpPr>
        <a:xfrm>
          <a:off x="0" y="0"/>
          <a:ext cx="0" cy="0"/>
          <a:chOff x="0" y="0"/>
          <a:chExt cx="0" cy="0"/>
        </a:xfrm>
      </p:grpSpPr>
      <p:sp>
        <p:nvSpPr>
          <p:cNvPr id="3" name="Picture Placeholder 6">
            <a:extLst>
              <a:ext uri="{FF2B5EF4-FFF2-40B4-BE49-F238E27FC236}">
                <a16:creationId xmlns:a16="http://schemas.microsoft.com/office/drawing/2014/main" id="{B211DBF5-5761-44A6-B2BB-F77D4454BC97}"/>
              </a:ext>
            </a:extLst>
          </p:cNvPr>
          <p:cNvSpPr>
            <a:spLocks noGrp="1"/>
          </p:cNvSpPr>
          <p:nvPr>
            <p:ph type="pic" sz="quarter" idx="11"/>
          </p:nvPr>
        </p:nvSpPr>
        <p:spPr>
          <a:xfrm>
            <a:off x="857319" y="1619183"/>
            <a:ext cx="2743481" cy="4381499"/>
          </a:xfrm>
          <a:custGeom>
            <a:avLst/>
            <a:gdLst>
              <a:gd name="connsiteX0" fmla="*/ 0 w 3467100"/>
              <a:gd name="connsiteY0" fmla="*/ 0 h 4610100"/>
              <a:gd name="connsiteX1" fmla="*/ 3467100 w 3467100"/>
              <a:gd name="connsiteY1" fmla="*/ 0 h 4610100"/>
              <a:gd name="connsiteX2" fmla="*/ 3467100 w 3467100"/>
              <a:gd name="connsiteY2" fmla="*/ 4610100 h 4610100"/>
              <a:gd name="connsiteX3" fmla="*/ 0 w 3467100"/>
              <a:gd name="connsiteY3" fmla="*/ 4610100 h 4610100"/>
            </a:gdLst>
            <a:ahLst/>
            <a:cxnLst>
              <a:cxn ang="0">
                <a:pos x="connsiteX0" y="connsiteY0"/>
              </a:cxn>
              <a:cxn ang="0">
                <a:pos x="connsiteX1" y="connsiteY1"/>
              </a:cxn>
              <a:cxn ang="0">
                <a:pos x="connsiteX2" y="connsiteY2"/>
              </a:cxn>
              <a:cxn ang="0">
                <a:pos x="connsiteX3" y="connsiteY3"/>
              </a:cxn>
            </a:cxnLst>
            <a:rect l="l" t="t" r="r" b="b"/>
            <a:pathLst>
              <a:path w="3467100" h="4610100">
                <a:moveTo>
                  <a:pt x="0" y="0"/>
                </a:moveTo>
                <a:lnTo>
                  <a:pt x="3467100" y="0"/>
                </a:lnTo>
                <a:lnTo>
                  <a:pt x="3467100" y="4610100"/>
                </a:lnTo>
                <a:lnTo>
                  <a:pt x="0" y="46101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21604042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7_Full Image">
    <p:spTree>
      <p:nvGrpSpPr>
        <p:cNvPr id="1" name=""/>
        <p:cNvGrpSpPr/>
        <p:nvPr/>
      </p:nvGrpSpPr>
      <p:grpSpPr>
        <a:xfrm>
          <a:off x="0" y="0"/>
          <a:ext cx="0" cy="0"/>
          <a:chOff x="0" y="0"/>
          <a:chExt cx="0" cy="0"/>
        </a:xfrm>
      </p:grpSpPr>
      <p:sp>
        <p:nvSpPr>
          <p:cNvPr id="3" name="Picture Placeholder 6">
            <a:extLst>
              <a:ext uri="{FF2B5EF4-FFF2-40B4-BE49-F238E27FC236}">
                <a16:creationId xmlns:a16="http://schemas.microsoft.com/office/drawing/2014/main" id="{B211DBF5-5761-44A6-B2BB-F77D4454BC97}"/>
              </a:ext>
            </a:extLst>
          </p:cNvPr>
          <p:cNvSpPr>
            <a:spLocks noGrp="1"/>
          </p:cNvSpPr>
          <p:nvPr>
            <p:ph type="pic" sz="quarter" idx="11"/>
          </p:nvPr>
        </p:nvSpPr>
        <p:spPr>
          <a:xfrm>
            <a:off x="857319" y="1619184"/>
            <a:ext cx="3362256" cy="2828992"/>
          </a:xfrm>
          <a:custGeom>
            <a:avLst/>
            <a:gdLst>
              <a:gd name="connsiteX0" fmla="*/ 0 w 3467100"/>
              <a:gd name="connsiteY0" fmla="*/ 0 h 4610100"/>
              <a:gd name="connsiteX1" fmla="*/ 3467100 w 3467100"/>
              <a:gd name="connsiteY1" fmla="*/ 0 h 4610100"/>
              <a:gd name="connsiteX2" fmla="*/ 3467100 w 3467100"/>
              <a:gd name="connsiteY2" fmla="*/ 4610100 h 4610100"/>
              <a:gd name="connsiteX3" fmla="*/ 0 w 3467100"/>
              <a:gd name="connsiteY3" fmla="*/ 4610100 h 4610100"/>
            </a:gdLst>
            <a:ahLst/>
            <a:cxnLst>
              <a:cxn ang="0">
                <a:pos x="connsiteX0" y="connsiteY0"/>
              </a:cxn>
              <a:cxn ang="0">
                <a:pos x="connsiteX1" y="connsiteY1"/>
              </a:cxn>
              <a:cxn ang="0">
                <a:pos x="connsiteX2" y="connsiteY2"/>
              </a:cxn>
              <a:cxn ang="0">
                <a:pos x="connsiteX3" y="connsiteY3"/>
              </a:cxn>
            </a:cxnLst>
            <a:rect l="l" t="t" r="r" b="b"/>
            <a:pathLst>
              <a:path w="3467100" h="4610100">
                <a:moveTo>
                  <a:pt x="0" y="0"/>
                </a:moveTo>
                <a:lnTo>
                  <a:pt x="3467100" y="0"/>
                </a:lnTo>
                <a:lnTo>
                  <a:pt x="3467100" y="4610100"/>
                </a:lnTo>
                <a:lnTo>
                  <a:pt x="0" y="4610100"/>
                </a:lnTo>
                <a:close/>
              </a:path>
            </a:pathLst>
          </a:custGeom>
        </p:spPr>
        <p:txBody>
          <a:bodyPr wrap="square" anchor="ctr">
            <a:noAutofit/>
          </a:bodyPr>
          <a:lstStyle/>
          <a:p>
            <a:endParaRPr lang="en-US"/>
          </a:p>
        </p:txBody>
      </p:sp>
      <p:sp>
        <p:nvSpPr>
          <p:cNvPr id="5" name="Picture Placeholder 6">
            <a:extLst>
              <a:ext uri="{FF2B5EF4-FFF2-40B4-BE49-F238E27FC236}">
                <a16:creationId xmlns:a16="http://schemas.microsoft.com/office/drawing/2014/main" id="{B211DBF5-5761-44A6-B2BB-F77D4454BC97}"/>
              </a:ext>
            </a:extLst>
          </p:cNvPr>
          <p:cNvSpPr>
            <a:spLocks noGrp="1"/>
          </p:cNvSpPr>
          <p:nvPr>
            <p:ph type="pic" sz="quarter" idx="13"/>
          </p:nvPr>
        </p:nvSpPr>
        <p:spPr>
          <a:xfrm>
            <a:off x="4733994" y="1619183"/>
            <a:ext cx="2743481" cy="4381499"/>
          </a:xfrm>
          <a:custGeom>
            <a:avLst/>
            <a:gdLst>
              <a:gd name="connsiteX0" fmla="*/ 0 w 3467100"/>
              <a:gd name="connsiteY0" fmla="*/ 0 h 4610100"/>
              <a:gd name="connsiteX1" fmla="*/ 3467100 w 3467100"/>
              <a:gd name="connsiteY1" fmla="*/ 0 h 4610100"/>
              <a:gd name="connsiteX2" fmla="*/ 3467100 w 3467100"/>
              <a:gd name="connsiteY2" fmla="*/ 4610100 h 4610100"/>
              <a:gd name="connsiteX3" fmla="*/ 0 w 3467100"/>
              <a:gd name="connsiteY3" fmla="*/ 4610100 h 4610100"/>
            </a:gdLst>
            <a:ahLst/>
            <a:cxnLst>
              <a:cxn ang="0">
                <a:pos x="connsiteX0" y="connsiteY0"/>
              </a:cxn>
              <a:cxn ang="0">
                <a:pos x="connsiteX1" y="connsiteY1"/>
              </a:cxn>
              <a:cxn ang="0">
                <a:pos x="connsiteX2" y="connsiteY2"/>
              </a:cxn>
              <a:cxn ang="0">
                <a:pos x="connsiteX3" y="connsiteY3"/>
              </a:cxn>
            </a:cxnLst>
            <a:rect l="l" t="t" r="r" b="b"/>
            <a:pathLst>
              <a:path w="3467100" h="4610100">
                <a:moveTo>
                  <a:pt x="0" y="0"/>
                </a:moveTo>
                <a:lnTo>
                  <a:pt x="3467100" y="0"/>
                </a:lnTo>
                <a:lnTo>
                  <a:pt x="3467100" y="4610100"/>
                </a:lnTo>
                <a:lnTo>
                  <a:pt x="0" y="4610100"/>
                </a:lnTo>
                <a:close/>
              </a:path>
            </a:pathLst>
          </a:custGeom>
        </p:spPr>
        <p:txBody>
          <a:bodyPr wrap="square" anchor="ctr">
            <a:noAutofit/>
          </a:bodyPr>
          <a:lstStyle/>
          <a:p>
            <a:endParaRPr lang="en-US"/>
          </a:p>
        </p:txBody>
      </p:sp>
      <p:sp>
        <p:nvSpPr>
          <p:cNvPr id="6" name="Picture Placeholder 6">
            <a:extLst>
              <a:ext uri="{FF2B5EF4-FFF2-40B4-BE49-F238E27FC236}">
                <a16:creationId xmlns:a16="http://schemas.microsoft.com/office/drawing/2014/main" id="{B211DBF5-5761-44A6-B2BB-F77D4454BC97}"/>
              </a:ext>
            </a:extLst>
          </p:cNvPr>
          <p:cNvSpPr>
            <a:spLocks noGrp="1"/>
          </p:cNvSpPr>
          <p:nvPr>
            <p:ph type="pic" sz="quarter" idx="14"/>
          </p:nvPr>
        </p:nvSpPr>
        <p:spPr>
          <a:xfrm>
            <a:off x="7977187" y="852557"/>
            <a:ext cx="3362256" cy="3595619"/>
          </a:xfrm>
          <a:custGeom>
            <a:avLst/>
            <a:gdLst>
              <a:gd name="connsiteX0" fmla="*/ 0 w 3467100"/>
              <a:gd name="connsiteY0" fmla="*/ 0 h 4610100"/>
              <a:gd name="connsiteX1" fmla="*/ 3467100 w 3467100"/>
              <a:gd name="connsiteY1" fmla="*/ 0 h 4610100"/>
              <a:gd name="connsiteX2" fmla="*/ 3467100 w 3467100"/>
              <a:gd name="connsiteY2" fmla="*/ 4610100 h 4610100"/>
              <a:gd name="connsiteX3" fmla="*/ 0 w 3467100"/>
              <a:gd name="connsiteY3" fmla="*/ 4610100 h 4610100"/>
            </a:gdLst>
            <a:ahLst/>
            <a:cxnLst>
              <a:cxn ang="0">
                <a:pos x="connsiteX0" y="connsiteY0"/>
              </a:cxn>
              <a:cxn ang="0">
                <a:pos x="connsiteX1" y="connsiteY1"/>
              </a:cxn>
              <a:cxn ang="0">
                <a:pos x="connsiteX2" y="connsiteY2"/>
              </a:cxn>
              <a:cxn ang="0">
                <a:pos x="connsiteX3" y="connsiteY3"/>
              </a:cxn>
            </a:cxnLst>
            <a:rect l="l" t="t" r="r" b="b"/>
            <a:pathLst>
              <a:path w="3467100" h="4610100">
                <a:moveTo>
                  <a:pt x="0" y="0"/>
                </a:moveTo>
                <a:lnTo>
                  <a:pt x="3467100" y="0"/>
                </a:lnTo>
                <a:lnTo>
                  <a:pt x="3467100" y="4610100"/>
                </a:lnTo>
                <a:lnTo>
                  <a:pt x="0" y="46101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9269546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5823" y="365125"/>
            <a:ext cx="11420354" cy="596983"/>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467622270"/>
      </p:ext>
    </p:extLst>
  </p:cSld>
  <p:clrMap bg1="lt1" tx1="dk1" bg2="lt2" tx2="dk2" accent1="accent1" accent2="accent2" accent3="accent3" accent4="accent4" accent5="accent5" accent6="accent6" hlink="hlink" folHlink="folHlink"/>
  <p:sldLayoutIdLst>
    <p:sldLayoutId id="2147483653" r:id="rId1"/>
    <p:sldLayoutId id="2147483659" r:id="rId2"/>
    <p:sldLayoutId id="2147483715" r:id="rId3"/>
    <p:sldLayoutId id="2147483806" r:id="rId4"/>
    <p:sldLayoutId id="2147483783" r:id="rId5"/>
    <p:sldLayoutId id="2147483794" r:id="rId6"/>
    <p:sldLayoutId id="2147483785" r:id="rId7"/>
    <p:sldLayoutId id="2147483823" r:id="rId8"/>
    <p:sldLayoutId id="2147483824" r:id="rId9"/>
    <p:sldLayoutId id="2147483825" r:id="rId10"/>
    <p:sldLayoutId id="2147483826" r:id="rId11"/>
    <p:sldLayoutId id="2147483827" r:id="rId12"/>
    <p:sldLayoutId id="2147483821" r:id="rId13"/>
    <p:sldLayoutId id="2147483807" r:id="rId14"/>
    <p:sldLayoutId id="2147483808" r:id="rId15"/>
    <p:sldLayoutId id="2147483809" r:id="rId16"/>
    <p:sldLayoutId id="2147483810" r:id="rId17"/>
    <p:sldLayoutId id="2147483811" r:id="rId18"/>
    <p:sldLayoutId id="2147483812" r:id="rId19"/>
    <p:sldLayoutId id="2147483813" r:id="rId20"/>
    <p:sldLayoutId id="2147483822" r:id="rId21"/>
    <p:sldLayoutId id="2147483814" r:id="rId22"/>
    <p:sldLayoutId id="2147483828" r:id="rId23"/>
    <p:sldLayoutId id="2147483829" r:id="rId24"/>
    <p:sldLayoutId id="2147483778" r:id="rId25"/>
    <p:sldLayoutId id="2147483805" r:id="rId26"/>
    <p:sldLayoutId id="2147483804" r:id="rId27"/>
  </p:sldLayoutIdLst>
  <p:hf hdr="0" ftr="0" dt="0"/>
  <p:txStyles>
    <p:title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0" indent="0" algn="ctr" defTabSz="914400" rtl="0" eaLnBrk="1" latinLnBrk="0" hangingPunct="1">
        <a:lnSpc>
          <a:spcPct val="90000"/>
        </a:lnSpc>
        <a:spcBef>
          <a:spcPts val="1000"/>
        </a:spcBef>
        <a:buFont typeface="Arial"/>
        <a:buNone/>
        <a:defRPr sz="1200" b="0" i="0" kern="1200">
          <a:solidFill>
            <a:schemeClr val="tx1"/>
          </a:solidFill>
          <a:latin typeface="Bodoni 72 Book" charset="0"/>
          <a:ea typeface="Bodoni 72 Book" charset="0"/>
          <a:cs typeface="Bodoni 72 Book" charset="0"/>
        </a:defRPr>
      </a:lvl1pPr>
      <a:lvl2pPr marL="685800" indent="-228600" algn="ctr" defTabSz="914400" rtl="0" eaLnBrk="1" latinLnBrk="0" hangingPunct="1">
        <a:lnSpc>
          <a:spcPct val="90000"/>
        </a:lnSpc>
        <a:spcBef>
          <a:spcPts val="500"/>
        </a:spcBef>
        <a:buFont typeface="Arial"/>
        <a:buChar char="•"/>
        <a:defRPr sz="2400" b="0" i="0" kern="1200">
          <a:solidFill>
            <a:schemeClr val="tx1"/>
          </a:solidFill>
          <a:latin typeface="Bodoni 72 Book" charset="0"/>
          <a:ea typeface="Bodoni 72 Book" charset="0"/>
          <a:cs typeface="Bodoni 72 Book" charset="0"/>
        </a:defRPr>
      </a:lvl2pPr>
      <a:lvl3pPr marL="1143000" indent="-228600" algn="ctr" defTabSz="914400" rtl="0" eaLnBrk="1" latinLnBrk="0" hangingPunct="1">
        <a:lnSpc>
          <a:spcPct val="90000"/>
        </a:lnSpc>
        <a:spcBef>
          <a:spcPts val="500"/>
        </a:spcBef>
        <a:buFont typeface="Arial"/>
        <a:buChar char="•"/>
        <a:defRPr sz="2000" b="0" i="0" kern="1200">
          <a:solidFill>
            <a:schemeClr val="tx1"/>
          </a:solidFill>
          <a:latin typeface="Bodoni 72 Book" charset="0"/>
          <a:ea typeface="Bodoni 72 Book" charset="0"/>
          <a:cs typeface="Bodoni 72 Book" charset="0"/>
        </a:defRPr>
      </a:lvl3pPr>
      <a:lvl4pPr marL="16002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4pPr>
      <a:lvl5pPr marL="20574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15.xml"/><Relationship Id="rId4" Type="http://schemas.openxmlformats.org/officeDocument/2006/relationships/image" Target="../media/image11.jpg"/></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7.xml"/><Relationship Id="rId1" Type="http://schemas.openxmlformats.org/officeDocument/2006/relationships/slideLayout" Target="../slideLayouts/slideLayout19.xml"/><Relationship Id="rId4" Type="http://schemas.openxmlformats.org/officeDocument/2006/relationships/image" Target="../media/image13.jpg"/></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8.xml"/><Relationship Id="rId1" Type="http://schemas.openxmlformats.org/officeDocument/2006/relationships/slideLayout" Target="../slideLayouts/slideLayout9.xml"/><Relationship Id="rId5" Type="http://schemas.openxmlformats.org/officeDocument/2006/relationships/image" Target="../media/image15.jpg"/><Relationship Id="rId4" Type="http://schemas.openxmlformats.org/officeDocument/2006/relationships/image" Target="../media/image9.jp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0.xml"/><Relationship Id="rId1" Type="http://schemas.openxmlformats.org/officeDocument/2006/relationships/slideLayout" Target="../slideLayouts/slideLayout21.xml"/><Relationship Id="rId4" Type="http://schemas.openxmlformats.org/officeDocument/2006/relationships/image" Target="../media/image17.jpg"/></Relationships>
</file>

<file path=ppt/slides/_rels/slide1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1.xml"/><Relationship Id="rId1" Type="http://schemas.openxmlformats.org/officeDocument/2006/relationships/slideLayout" Target="../slideLayouts/slideLayout10.xml"/><Relationship Id="rId5" Type="http://schemas.openxmlformats.org/officeDocument/2006/relationships/image" Target="../media/image19.jpg"/><Relationship Id="rId4" Type="http://schemas.openxmlformats.org/officeDocument/2006/relationships/image" Target="../media/image18.jpg"/></Relationships>
</file>

<file path=ppt/slides/_rels/slide1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3.xml"/><Relationship Id="rId1" Type="http://schemas.openxmlformats.org/officeDocument/2006/relationships/slideLayout" Target="../slideLayouts/slideLayout22.xml"/><Relationship Id="rId6" Type="http://schemas.openxmlformats.org/officeDocument/2006/relationships/image" Target="../media/image21.jpg"/><Relationship Id="rId5" Type="http://schemas.openxmlformats.org/officeDocument/2006/relationships/image" Target="../media/image18.jpg"/><Relationship Id="rId4" Type="http://schemas.openxmlformats.org/officeDocument/2006/relationships/image" Target="../media/image11.jpg"/></Relationships>
</file>

<file path=ppt/slides/_rels/slide1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4.xml"/><Relationship Id="rId1" Type="http://schemas.openxmlformats.org/officeDocument/2006/relationships/slideLayout" Target="../slideLayouts/slideLayout23.xml"/><Relationship Id="rId6" Type="http://schemas.openxmlformats.org/officeDocument/2006/relationships/image" Target="../media/image25.jpg"/><Relationship Id="rId5" Type="http://schemas.openxmlformats.org/officeDocument/2006/relationships/image" Target="../media/image24.jpg"/><Relationship Id="rId4" Type="http://schemas.openxmlformats.org/officeDocument/2006/relationships/image" Target="../media/image23.jpg"/></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0.jpg"/><Relationship Id="rId3" Type="http://schemas.openxmlformats.org/officeDocument/2006/relationships/image" Target="../media/image26.jpg"/><Relationship Id="rId7" Type="http://schemas.openxmlformats.org/officeDocument/2006/relationships/image" Target="../media/image13.jpg"/><Relationship Id="rId2" Type="http://schemas.openxmlformats.org/officeDocument/2006/relationships/notesSlide" Target="../notesSlides/notesSlide15.xml"/><Relationship Id="rId1" Type="http://schemas.openxmlformats.org/officeDocument/2006/relationships/slideLayout" Target="../slideLayouts/slideLayout24.xml"/><Relationship Id="rId6" Type="http://schemas.openxmlformats.org/officeDocument/2006/relationships/image" Target="../media/image29.jpg"/><Relationship Id="rId5" Type="http://schemas.openxmlformats.org/officeDocument/2006/relationships/image" Target="../media/image28.jpg"/><Relationship Id="rId4" Type="http://schemas.openxmlformats.org/officeDocument/2006/relationships/image" Target="../media/image27.jpg"/></Relationships>
</file>

<file path=ppt/slides/_rels/slide21.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3.jpg"/><Relationship Id="rId4" Type="http://schemas.openxmlformats.org/officeDocument/2006/relationships/image" Target="../media/image7.jpg"/></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B683776-0EBD-422A-9E41-8733838BABA7}"/>
              </a:ext>
            </a:extLst>
          </p:cNvPr>
          <p:cNvPicPr>
            <a:picLocks noChangeAspect="1"/>
          </p:cNvPicPr>
          <p:nvPr/>
        </p:nvPicPr>
        <p:blipFill>
          <a:blip r:embed="rId2"/>
          <a:stretch>
            <a:fillRect/>
          </a:stretch>
        </p:blipFill>
        <p:spPr>
          <a:xfrm>
            <a:off x="3992673" y="3266388"/>
            <a:ext cx="4300924" cy="325224"/>
          </a:xfrm>
          <a:prstGeom prst="rect">
            <a:avLst/>
          </a:prstGeom>
        </p:spPr>
      </p:pic>
    </p:spTree>
    <p:extLst>
      <p:ext uri="{BB962C8B-B14F-4D97-AF65-F5344CB8AC3E}">
        <p14:creationId xmlns:p14="http://schemas.microsoft.com/office/powerpoint/2010/main" val="17983693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2C51C0D-2B51-41D9-9A48-74AD5F55886C}"/>
              </a:ext>
            </a:extLst>
          </p:cNvPr>
          <p:cNvSpPr/>
          <p:nvPr/>
        </p:nvSpPr>
        <p:spPr>
          <a:xfrm>
            <a:off x="3600800" y="0"/>
            <a:ext cx="2790475" cy="3429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55B9AEB8-3D4D-420E-85AF-1A76F7B017AB}"/>
              </a:ext>
            </a:extLst>
          </p:cNvPr>
          <p:cNvSpPr txBox="1"/>
          <p:nvPr/>
        </p:nvSpPr>
        <p:spPr>
          <a:xfrm>
            <a:off x="5142128" y="1018667"/>
            <a:ext cx="2587140" cy="822085"/>
          </a:xfrm>
          <a:prstGeom prst="rect">
            <a:avLst/>
          </a:prstGeom>
          <a:noFill/>
        </p:spPr>
        <p:txBody>
          <a:bodyPr wrap="square" rtlCol="0">
            <a:spAutoFit/>
          </a:bodyPr>
          <a:lstStyle/>
          <a:p>
            <a:pPr>
              <a:lnSpc>
                <a:spcPts val="2800"/>
              </a:lnSpc>
            </a:pPr>
            <a:r>
              <a:rPr lang="en-US" sz="3000" spc="300" dirty="0">
                <a:latin typeface="Montserrat Medium" charset="0"/>
                <a:ea typeface="Montserrat Medium" charset="0"/>
                <a:cs typeface="Montserrat Medium" charset="0"/>
              </a:rPr>
              <a:t>YOUR.</a:t>
            </a:r>
          </a:p>
          <a:p>
            <a:pPr>
              <a:lnSpc>
                <a:spcPts val="2800"/>
              </a:lnSpc>
            </a:pPr>
            <a:r>
              <a:rPr lang="en-US" sz="3000" spc="300" dirty="0">
                <a:latin typeface="Montserrat Medium" charset="0"/>
                <a:ea typeface="Montserrat Medium" charset="0"/>
                <a:cs typeface="Montserrat Medium" charset="0"/>
              </a:rPr>
              <a:t>BUSINESS</a:t>
            </a:r>
          </a:p>
        </p:txBody>
      </p:sp>
      <p:sp>
        <p:nvSpPr>
          <p:cNvPr id="38" name="TextBox 37">
            <a:extLst>
              <a:ext uri="{FF2B5EF4-FFF2-40B4-BE49-F238E27FC236}">
                <a16:creationId xmlns:a16="http://schemas.microsoft.com/office/drawing/2014/main" id="{821FC43F-1F08-43FF-A4CA-7DA321B67CBB}"/>
              </a:ext>
            </a:extLst>
          </p:cNvPr>
          <p:cNvSpPr txBox="1"/>
          <p:nvPr/>
        </p:nvSpPr>
        <p:spPr>
          <a:xfrm>
            <a:off x="5142128" y="1759664"/>
            <a:ext cx="4876327" cy="906658"/>
          </a:xfrm>
          <a:prstGeom prst="rect">
            <a:avLst/>
          </a:prstGeom>
          <a:noFill/>
        </p:spPr>
        <p:txBody>
          <a:bodyPr wrap="square" rtlCol="0">
            <a:spAutoFit/>
          </a:bodyPr>
          <a:lstStyle/>
          <a:p>
            <a:pPr>
              <a:lnSpc>
                <a:spcPts val="2200"/>
              </a:lnSpc>
            </a:pPr>
            <a:r>
              <a:rPr lang="en-US" sz="1000" dirty="0">
                <a:latin typeface="Arial" panose="020B0604020202020204" pitchFamily="34" charset="0"/>
                <a:ea typeface="Abril Text" charset="0"/>
                <a:cs typeface="Arial" panose="020B0604020202020204" pitchFamily="34" charset="0"/>
              </a:rPr>
              <a:t>Lorem ipsum dolor sit </a:t>
            </a:r>
            <a:r>
              <a:rPr lang="en-US" sz="1000" dirty="0" err="1">
                <a:latin typeface="Arial" panose="020B0604020202020204" pitchFamily="34" charset="0"/>
                <a:ea typeface="Abril Text" charset="0"/>
                <a:cs typeface="Arial" panose="020B0604020202020204" pitchFamily="34" charset="0"/>
              </a:rPr>
              <a:t>amet</a:t>
            </a:r>
            <a:r>
              <a:rPr lang="en-US" sz="1000" dirty="0">
                <a:latin typeface="Arial" panose="020B0604020202020204" pitchFamily="34" charset="0"/>
                <a:ea typeface="Abril Text" charset="0"/>
                <a:cs typeface="Arial" panose="020B0604020202020204" pitchFamily="34" charset="0"/>
              </a:rPr>
              <a:t> </a:t>
            </a:r>
            <a:r>
              <a:rPr lang="en-US" sz="1000" dirty="0" err="1">
                <a:latin typeface="Arial" panose="020B0604020202020204" pitchFamily="34" charset="0"/>
                <a:ea typeface="Abril Text" charset="0"/>
                <a:cs typeface="Arial" panose="020B0604020202020204" pitchFamily="34" charset="0"/>
              </a:rPr>
              <a:t>agam</a:t>
            </a:r>
            <a:r>
              <a:rPr lang="en-US" sz="1000" dirty="0">
                <a:latin typeface="Arial" panose="020B0604020202020204" pitchFamily="34" charset="0"/>
                <a:ea typeface="Abril Text" charset="0"/>
                <a:cs typeface="Arial" panose="020B0604020202020204" pitchFamily="34" charset="0"/>
              </a:rPr>
              <a:t> facer modo data example text are here for</a:t>
            </a:r>
          </a:p>
          <a:p>
            <a:pPr>
              <a:lnSpc>
                <a:spcPts val="2200"/>
              </a:lnSpc>
            </a:pPr>
            <a:r>
              <a:rPr lang="en-US" sz="1000" dirty="0">
                <a:latin typeface="Arial" panose="020B0604020202020204" pitchFamily="34" charset="0"/>
                <a:ea typeface="Abril Text" charset="0"/>
                <a:cs typeface="Arial" panose="020B0604020202020204" pitchFamily="34" charset="0"/>
              </a:rPr>
              <a:t>your own text rewrite. Lorem ipsum dolor sit </a:t>
            </a:r>
            <a:r>
              <a:rPr lang="en-US" sz="1000" dirty="0" err="1">
                <a:latin typeface="Arial" panose="020B0604020202020204" pitchFamily="34" charset="0"/>
                <a:ea typeface="Abril Text" charset="0"/>
                <a:cs typeface="Arial" panose="020B0604020202020204" pitchFamily="34" charset="0"/>
              </a:rPr>
              <a:t>amet</a:t>
            </a:r>
            <a:r>
              <a:rPr lang="en-US" sz="1000" dirty="0">
                <a:latin typeface="Arial" panose="020B0604020202020204" pitchFamily="34" charset="0"/>
                <a:ea typeface="Abril Text" charset="0"/>
                <a:cs typeface="Arial" panose="020B0604020202020204" pitchFamily="34" charset="0"/>
              </a:rPr>
              <a:t> </a:t>
            </a:r>
            <a:r>
              <a:rPr lang="en-US" sz="1000" dirty="0" err="1">
                <a:latin typeface="Arial" panose="020B0604020202020204" pitchFamily="34" charset="0"/>
                <a:ea typeface="Abril Text" charset="0"/>
                <a:cs typeface="Arial" panose="020B0604020202020204" pitchFamily="34" charset="0"/>
              </a:rPr>
              <a:t>agam</a:t>
            </a:r>
            <a:r>
              <a:rPr lang="en-US" sz="1000" dirty="0">
                <a:latin typeface="Arial" panose="020B0604020202020204" pitchFamily="34" charset="0"/>
                <a:ea typeface="Abril Text" charset="0"/>
                <a:cs typeface="Arial" panose="020B0604020202020204" pitchFamily="34" charset="0"/>
              </a:rPr>
              <a:t> facer modo data example text are here for in the best your own.</a:t>
            </a:r>
          </a:p>
        </p:txBody>
      </p:sp>
      <p:sp>
        <p:nvSpPr>
          <p:cNvPr id="45" name="TextBox 44">
            <a:extLst>
              <a:ext uri="{FF2B5EF4-FFF2-40B4-BE49-F238E27FC236}">
                <a16:creationId xmlns:a16="http://schemas.microsoft.com/office/drawing/2014/main" id="{FBDF3540-38C2-49B6-A562-72F95BB7E8F5}"/>
              </a:ext>
            </a:extLst>
          </p:cNvPr>
          <p:cNvSpPr txBox="1"/>
          <p:nvPr/>
        </p:nvSpPr>
        <p:spPr>
          <a:xfrm>
            <a:off x="5142128" y="3934904"/>
            <a:ext cx="2706472" cy="292388"/>
          </a:xfrm>
          <a:prstGeom prst="rect">
            <a:avLst/>
          </a:prstGeom>
          <a:noFill/>
        </p:spPr>
        <p:txBody>
          <a:bodyPr wrap="square" rtlCol="0">
            <a:spAutoFit/>
          </a:bodyPr>
          <a:lstStyle/>
          <a:p>
            <a:r>
              <a:rPr lang="en-US" sz="1300" spc="600" dirty="0" smtClean="0">
                <a:solidFill>
                  <a:schemeClr val="bg1">
                    <a:lumMod val="85000"/>
                  </a:schemeClr>
                </a:solidFill>
                <a:latin typeface="Montserrat SemiBold" charset="0"/>
                <a:ea typeface="Montserrat SemiBold" charset="0"/>
                <a:cs typeface="Montserrat SemiBold" charset="0"/>
              </a:rPr>
              <a:t>SECTION.PAGES</a:t>
            </a:r>
            <a:endParaRPr lang="en-US" sz="1300" spc="600" dirty="0">
              <a:solidFill>
                <a:schemeClr val="bg1">
                  <a:lumMod val="85000"/>
                </a:schemeClr>
              </a:solidFill>
              <a:latin typeface="Montserrat SemiBold" charset="0"/>
              <a:ea typeface="Montserrat SemiBold" charset="0"/>
              <a:cs typeface="Montserrat SemiBold" charset="0"/>
            </a:endParaRPr>
          </a:p>
        </p:txBody>
      </p:sp>
      <p:sp>
        <p:nvSpPr>
          <p:cNvPr id="46" name="TextBox 45">
            <a:extLst>
              <a:ext uri="{FF2B5EF4-FFF2-40B4-BE49-F238E27FC236}">
                <a16:creationId xmlns:a16="http://schemas.microsoft.com/office/drawing/2014/main" id="{47E3D9B3-98B2-4C98-8AEE-3435CC05EC2E}"/>
              </a:ext>
            </a:extLst>
          </p:cNvPr>
          <p:cNvSpPr txBox="1"/>
          <p:nvPr/>
        </p:nvSpPr>
        <p:spPr>
          <a:xfrm>
            <a:off x="5142128" y="4304936"/>
            <a:ext cx="5478247" cy="1446550"/>
          </a:xfrm>
          <a:prstGeom prst="rect">
            <a:avLst/>
          </a:prstGeom>
          <a:noFill/>
        </p:spPr>
        <p:txBody>
          <a:bodyPr wrap="square" rtlCol="0">
            <a:spAutoFit/>
          </a:bodyPr>
          <a:lstStyle/>
          <a:p>
            <a:pPr>
              <a:lnSpc>
                <a:spcPct val="200000"/>
              </a:lnSpc>
            </a:pPr>
            <a:r>
              <a:rPr lang="en-US" sz="1100" dirty="0">
                <a:solidFill>
                  <a:schemeClr val="bg1">
                    <a:lumMod val="75000"/>
                  </a:schemeClr>
                </a:solidFill>
                <a:latin typeface="Arial" panose="020B0604020202020204" pitchFamily="34" charset="0"/>
                <a:ea typeface="Abril Text" charset="0"/>
                <a:cs typeface="Arial" panose="020B0604020202020204" pitchFamily="34" charset="0"/>
              </a:rPr>
              <a:t>Lorem ipsum dolor sit </a:t>
            </a:r>
            <a:r>
              <a:rPr lang="en-US" sz="1100" dirty="0" err="1">
                <a:solidFill>
                  <a:schemeClr val="bg1">
                    <a:lumMod val="75000"/>
                  </a:schemeClr>
                </a:solidFill>
                <a:latin typeface="Arial" panose="020B0604020202020204" pitchFamily="34" charset="0"/>
                <a:ea typeface="Abril Text" charset="0"/>
                <a:cs typeface="Arial" panose="020B0604020202020204" pitchFamily="34" charset="0"/>
              </a:rPr>
              <a:t>amet</a:t>
            </a:r>
            <a:r>
              <a:rPr lang="en-US" sz="1100" dirty="0">
                <a:solidFill>
                  <a:schemeClr val="bg1">
                    <a:lumMod val="75000"/>
                  </a:schemeClr>
                </a:solidFill>
                <a:latin typeface="Arial" panose="020B0604020202020204" pitchFamily="34" charset="0"/>
                <a:ea typeface="Abril Text" charset="0"/>
                <a:cs typeface="Arial" panose="020B0604020202020204" pitchFamily="34" charset="0"/>
              </a:rPr>
              <a:t> </a:t>
            </a:r>
            <a:r>
              <a:rPr lang="en-US" sz="1100" dirty="0" err="1">
                <a:solidFill>
                  <a:schemeClr val="bg1">
                    <a:lumMod val="75000"/>
                  </a:schemeClr>
                </a:solidFill>
                <a:latin typeface="Arial" panose="020B0604020202020204" pitchFamily="34" charset="0"/>
                <a:ea typeface="Abril Text" charset="0"/>
                <a:cs typeface="Arial" panose="020B0604020202020204" pitchFamily="34" charset="0"/>
              </a:rPr>
              <a:t>agam</a:t>
            </a:r>
            <a:r>
              <a:rPr lang="en-US" sz="1100" dirty="0">
                <a:solidFill>
                  <a:schemeClr val="bg1">
                    <a:lumMod val="75000"/>
                  </a:schemeClr>
                </a:solidFill>
                <a:latin typeface="Arial" panose="020B0604020202020204" pitchFamily="34" charset="0"/>
                <a:ea typeface="Abril Text" charset="0"/>
                <a:cs typeface="Arial" panose="020B0604020202020204" pitchFamily="34" charset="0"/>
              </a:rPr>
              <a:t> facer </a:t>
            </a:r>
            <a:r>
              <a:rPr lang="en-US" sz="1100" dirty="0" err="1">
                <a:solidFill>
                  <a:schemeClr val="bg1">
                    <a:lumMod val="75000"/>
                  </a:schemeClr>
                </a:solidFill>
                <a:latin typeface="Arial" panose="020B0604020202020204" pitchFamily="34" charset="0"/>
                <a:ea typeface="Abril Text" charset="0"/>
                <a:cs typeface="Arial" panose="020B0604020202020204" pitchFamily="34" charset="0"/>
              </a:rPr>
              <a:t>modo</a:t>
            </a:r>
            <a:r>
              <a:rPr lang="en-US" sz="1100" dirty="0">
                <a:solidFill>
                  <a:schemeClr val="bg1">
                    <a:lumMod val="75000"/>
                  </a:schemeClr>
                </a:solidFill>
                <a:latin typeface="Arial" panose="020B0604020202020204" pitchFamily="34" charset="0"/>
                <a:ea typeface="Abril Text" charset="0"/>
                <a:cs typeface="Arial" panose="020B0604020202020204" pitchFamily="34" charset="0"/>
              </a:rPr>
              <a:t> data example text are here for </a:t>
            </a:r>
            <a:r>
              <a:rPr lang="en-US" sz="1100" dirty="0" smtClean="0">
                <a:solidFill>
                  <a:schemeClr val="bg1">
                    <a:lumMod val="75000"/>
                  </a:schemeClr>
                </a:solidFill>
                <a:latin typeface="Arial" panose="020B0604020202020204" pitchFamily="34" charset="0"/>
                <a:ea typeface="Abril Text" charset="0"/>
                <a:cs typeface="Arial" panose="020B0604020202020204" pitchFamily="34" charset="0"/>
              </a:rPr>
              <a:t>your</a:t>
            </a:r>
          </a:p>
          <a:p>
            <a:pPr>
              <a:lnSpc>
                <a:spcPct val="200000"/>
              </a:lnSpc>
            </a:pPr>
            <a:r>
              <a:rPr lang="en-US" sz="1100" dirty="0" smtClean="0">
                <a:solidFill>
                  <a:schemeClr val="bg1">
                    <a:lumMod val="75000"/>
                  </a:schemeClr>
                </a:solidFill>
                <a:latin typeface="Arial" panose="020B0604020202020204" pitchFamily="34" charset="0"/>
                <a:ea typeface="Abril Text" charset="0"/>
                <a:cs typeface="Arial" panose="020B0604020202020204" pitchFamily="34" charset="0"/>
              </a:rPr>
              <a:t>own </a:t>
            </a:r>
            <a:r>
              <a:rPr lang="en-US" sz="1100" dirty="0">
                <a:solidFill>
                  <a:schemeClr val="bg1">
                    <a:lumMod val="75000"/>
                  </a:schemeClr>
                </a:solidFill>
                <a:latin typeface="Arial" panose="020B0604020202020204" pitchFamily="34" charset="0"/>
                <a:ea typeface="Abril Text" charset="0"/>
                <a:cs typeface="Arial" panose="020B0604020202020204" pitchFamily="34" charset="0"/>
              </a:rPr>
              <a:t>text rewrite. Lorem ipsum dolor sit </a:t>
            </a:r>
            <a:r>
              <a:rPr lang="en-US" sz="1100" dirty="0" err="1">
                <a:solidFill>
                  <a:schemeClr val="bg1">
                    <a:lumMod val="75000"/>
                  </a:schemeClr>
                </a:solidFill>
                <a:latin typeface="Arial" panose="020B0604020202020204" pitchFamily="34" charset="0"/>
                <a:ea typeface="Abril Text" charset="0"/>
                <a:cs typeface="Arial" panose="020B0604020202020204" pitchFamily="34" charset="0"/>
              </a:rPr>
              <a:t>amet</a:t>
            </a:r>
            <a:r>
              <a:rPr lang="en-US" sz="1100" dirty="0">
                <a:solidFill>
                  <a:schemeClr val="bg1">
                    <a:lumMod val="75000"/>
                  </a:schemeClr>
                </a:solidFill>
                <a:latin typeface="Arial" panose="020B0604020202020204" pitchFamily="34" charset="0"/>
                <a:ea typeface="Abril Text" charset="0"/>
                <a:cs typeface="Arial" panose="020B0604020202020204" pitchFamily="34" charset="0"/>
              </a:rPr>
              <a:t> </a:t>
            </a:r>
            <a:r>
              <a:rPr lang="en-US" sz="1100" dirty="0" err="1">
                <a:solidFill>
                  <a:schemeClr val="bg1">
                    <a:lumMod val="75000"/>
                  </a:schemeClr>
                </a:solidFill>
                <a:latin typeface="Arial" panose="020B0604020202020204" pitchFamily="34" charset="0"/>
                <a:ea typeface="Abril Text" charset="0"/>
                <a:cs typeface="Arial" panose="020B0604020202020204" pitchFamily="34" charset="0"/>
              </a:rPr>
              <a:t>agam</a:t>
            </a:r>
            <a:r>
              <a:rPr lang="en-US" sz="1100" dirty="0">
                <a:solidFill>
                  <a:schemeClr val="bg1">
                    <a:lumMod val="75000"/>
                  </a:schemeClr>
                </a:solidFill>
                <a:latin typeface="Arial" panose="020B0604020202020204" pitchFamily="34" charset="0"/>
                <a:ea typeface="Abril Text" charset="0"/>
                <a:cs typeface="Arial" panose="020B0604020202020204" pitchFamily="34" charset="0"/>
              </a:rPr>
              <a:t> facer </a:t>
            </a:r>
            <a:r>
              <a:rPr lang="en-US" sz="1100" dirty="0" err="1">
                <a:solidFill>
                  <a:schemeClr val="bg1">
                    <a:lumMod val="75000"/>
                  </a:schemeClr>
                </a:solidFill>
                <a:latin typeface="Arial" panose="020B0604020202020204" pitchFamily="34" charset="0"/>
                <a:ea typeface="Abril Text" charset="0"/>
                <a:cs typeface="Arial" panose="020B0604020202020204" pitchFamily="34" charset="0"/>
              </a:rPr>
              <a:t>modo</a:t>
            </a:r>
            <a:r>
              <a:rPr lang="en-US" sz="1100" dirty="0">
                <a:solidFill>
                  <a:schemeClr val="bg1">
                    <a:lumMod val="75000"/>
                  </a:schemeClr>
                </a:solidFill>
                <a:latin typeface="Arial" panose="020B0604020202020204" pitchFamily="34" charset="0"/>
                <a:ea typeface="Abril Text" charset="0"/>
                <a:cs typeface="Arial" panose="020B0604020202020204" pitchFamily="34" charset="0"/>
              </a:rPr>
              <a:t> data example text are here for your own text rewrite. Lorem ipsum dolor sit </a:t>
            </a:r>
            <a:r>
              <a:rPr lang="en-US" sz="1100" dirty="0" err="1">
                <a:solidFill>
                  <a:schemeClr val="bg1">
                    <a:lumMod val="75000"/>
                  </a:schemeClr>
                </a:solidFill>
                <a:latin typeface="Arial" panose="020B0604020202020204" pitchFamily="34" charset="0"/>
                <a:ea typeface="Abril Text" charset="0"/>
                <a:cs typeface="Arial" panose="020B0604020202020204" pitchFamily="34" charset="0"/>
              </a:rPr>
              <a:t>amet</a:t>
            </a:r>
            <a:r>
              <a:rPr lang="en-US" sz="1100" dirty="0">
                <a:solidFill>
                  <a:schemeClr val="bg1">
                    <a:lumMod val="75000"/>
                  </a:schemeClr>
                </a:solidFill>
                <a:latin typeface="Arial" panose="020B0604020202020204" pitchFamily="34" charset="0"/>
                <a:ea typeface="Abril Text" charset="0"/>
                <a:cs typeface="Arial" panose="020B0604020202020204" pitchFamily="34" charset="0"/>
              </a:rPr>
              <a:t> </a:t>
            </a:r>
            <a:r>
              <a:rPr lang="en-US" sz="1100" dirty="0" err="1">
                <a:solidFill>
                  <a:schemeClr val="bg1">
                    <a:lumMod val="75000"/>
                  </a:schemeClr>
                </a:solidFill>
                <a:latin typeface="Arial" panose="020B0604020202020204" pitchFamily="34" charset="0"/>
                <a:ea typeface="Abril Text" charset="0"/>
                <a:cs typeface="Arial" panose="020B0604020202020204" pitchFamily="34" charset="0"/>
              </a:rPr>
              <a:t>agam</a:t>
            </a:r>
            <a:r>
              <a:rPr lang="en-US" sz="1100" dirty="0">
                <a:solidFill>
                  <a:schemeClr val="bg1">
                    <a:lumMod val="75000"/>
                  </a:schemeClr>
                </a:solidFill>
                <a:latin typeface="Arial" panose="020B0604020202020204" pitchFamily="34" charset="0"/>
                <a:ea typeface="Abril Text" charset="0"/>
                <a:cs typeface="Arial" panose="020B0604020202020204" pitchFamily="34" charset="0"/>
              </a:rPr>
              <a:t> facer </a:t>
            </a:r>
            <a:r>
              <a:rPr lang="en-US" sz="1100" dirty="0" err="1">
                <a:solidFill>
                  <a:schemeClr val="bg1">
                    <a:lumMod val="75000"/>
                  </a:schemeClr>
                </a:solidFill>
                <a:latin typeface="Arial" panose="020B0604020202020204" pitchFamily="34" charset="0"/>
                <a:ea typeface="Abril Text" charset="0"/>
                <a:cs typeface="Arial" panose="020B0604020202020204" pitchFamily="34" charset="0"/>
              </a:rPr>
              <a:t>modo</a:t>
            </a:r>
            <a:r>
              <a:rPr lang="en-US" sz="1100" dirty="0">
                <a:solidFill>
                  <a:schemeClr val="bg1">
                    <a:lumMod val="75000"/>
                  </a:schemeClr>
                </a:solidFill>
                <a:latin typeface="Arial" panose="020B0604020202020204" pitchFamily="34" charset="0"/>
                <a:ea typeface="Abril Text" charset="0"/>
                <a:cs typeface="Arial" panose="020B0604020202020204" pitchFamily="34" charset="0"/>
              </a:rPr>
              <a:t> data example text are here for your own text rewrite.</a:t>
            </a:r>
          </a:p>
        </p:txBody>
      </p:sp>
      <p:pic>
        <p:nvPicPr>
          <p:cNvPr id="5" name="Picture Placeholder 4"/>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8261" r="8261"/>
          <a:stretch>
            <a:fillRect/>
          </a:stretch>
        </p:blipFill>
        <p:spPr/>
      </p:pic>
    </p:spTree>
    <p:extLst>
      <p:ext uri="{BB962C8B-B14F-4D97-AF65-F5344CB8AC3E}">
        <p14:creationId xmlns:p14="http://schemas.microsoft.com/office/powerpoint/2010/main" val="30043563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3506680"/>
            <a:ext cx="8940800" cy="33513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Subtitle 2">
            <a:extLst>
              <a:ext uri="{FF2B5EF4-FFF2-40B4-BE49-F238E27FC236}">
                <a16:creationId xmlns:a16="http://schemas.microsoft.com/office/drawing/2014/main" id="{273970ED-5CFC-419A-9920-2773603AA3A1}"/>
              </a:ext>
            </a:extLst>
          </p:cNvPr>
          <p:cNvSpPr txBox="1">
            <a:spLocks/>
          </p:cNvSpPr>
          <p:nvPr/>
        </p:nvSpPr>
        <p:spPr>
          <a:xfrm>
            <a:off x="622300" y="4332865"/>
            <a:ext cx="2724580" cy="838400"/>
          </a:xfrm>
          <a:prstGeom prst="rect">
            <a:avLst/>
          </a:prstGeom>
        </p:spPr>
        <p:txBody>
          <a:bodyPr vert="horz" lIns="91440" tIns="45720" rIns="91440" bIns="45720" numCol="1" spcCol="720000" rtlCol="0">
            <a:normAutofit/>
          </a:bodyPr>
          <a:lstStyle>
            <a:lvl1pPr marL="0" indent="0" algn="l" defTabSz="914400" rtl="0" eaLnBrk="1" latinLnBrk="0" hangingPunct="1">
              <a:lnSpc>
                <a:spcPct val="90000"/>
              </a:lnSpc>
              <a:spcBef>
                <a:spcPts val="1000"/>
              </a:spcBef>
              <a:buFont typeface="Arial"/>
              <a:buNone/>
              <a:defRPr sz="1500" i="1" kern="1200">
                <a:solidFill>
                  <a:schemeClr val="bg2">
                    <a:lumMod val="50000"/>
                  </a:schemeClr>
                </a:solidFill>
                <a:latin typeface="Abril Text" charset="0"/>
                <a:ea typeface="Abril Text" charset="0"/>
                <a:cs typeface="Abril Text" charset="0"/>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Abril Text" charset="0"/>
                <a:ea typeface="Abril Text" charset="0"/>
                <a:cs typeface="Abril Text" charset="0"/>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Abril Text" charset="0"/>
                <a:ea typeface="Abril Text" charset="0"/>
                <a:cs typeface="Abril Text" charset="0"/>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Abril Text" charset="0"/>
                <a:ea typeface="Abril Text" charset="0"/>
                <a:cs typeface="Abril Text" charset="0"/>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Abril Text" charset="0"/>
                <a:ea typeface="Abril Text" charset="0"/>
                <a:cs typeface="Abril Tex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900"/>
              </a:lnSpc>
            </a:pP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Lorem ipsum dolor sit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amet</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consect</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etuer</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odio</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non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tellus</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natoque</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accumsan</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Sed</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hac</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enim</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Lorem tempus</a:t>
            </a:r>
          </a:p>
        </p:txBody>
      </p:sp>
      <p:sp>
        <p:nvSpPr>
          <p:cNvPr id="35" name="Title 1">
            <a:extLst>
              <a:ext uri="{FF2B5EF4-FFF2-40B4-BE49-F238E27FC236}">
                <a16:creationId xmlns:a16="http://schemas.microsoft.com/office/drawing/2014/main" id="{4BF52BC4-4BE4-4B78-8C8A-AAAA1A90A8DB}"/>
              </a:ext>
            </a:extLst>
          </p:cNvPr>
          <p:cNvSpPr txBox="1">
            <a:spLocks/>
          </p:cNvSpPr>
          <p:nvPr/>
        </p:nvSpPr>
        <p:spPr>
          <a:xfrm>
            <a:off x="622300" y="3877942"/>
            <a:ext cx="2006600" cy="422055"/>
          </a:xfrm>
          <a:prstGeom prst="rect">
            <a:avLst/>
          </a:prstGeom>
        </p:spPr>
        <p:txBody>
          <a:bodyPr>
            <a:noAutofit/>
          </a:bodyPr>
          <a:lstStyle>
            <a:lvl1pPr algn="l" defTabSz="914400" rtl="0" eaLnBrk="1" latinLnBrk="0" hangingPunct="1">
              <a:lnSpc>
                <a:spcPct val="90000"/>
              </a:lnSpc>
              <a:spcBef>
                <a:spcPct val="0"/>
              </a:spcBef>
              <a:buNone/>
              <a:defRPr sz="3200" b="1" i="0" kern="1200">
                <a:solidFill>
                  <a:schemeClr val="tx1"/>
                </a:solidFill>
                <a:latin typeface="Montserrat SemiBold" charset="0"/>
                <a:ea typeface="Montserrat SemiBold" charset="0"/>
                <a:cs typeface="Montserrat SemiBold" charset="0"/>
              </a:defRPr>
            </a:lvl1pPr>
          </a:lstStyle>
          <a:p>
            <a:pPr>
              <a:lnSpc>
                <a:spcPct val="100000"/>
              </a:lnSpc>
            </a:pPr>
            <a:r>
              <a:rPr lang="en-US" sz="1800" b="0" dirty="0">
                <a:latin typeface="Arial" panose="020B0604020202020204" pitchFamily="34" charset="0"/>
                <a:ea typeface="Montserrat" charset="0"/>
                <a:cs typeface="Arial" panose="020B0604020202020204" pitchFamily="34" charset="0"/>
              </a:rPr>
              <a:t>First </a:t>
            </a:r>
            <a:r>
              <a:rPr lang="en-US" sz="1800" b="0" dirty="0" err="1" smtClean="0">
                <a:latin typeface="Arial" panose="020B0604020202020204" pitchFamily="34" charset="0"/>
                <a:ea typeface="Montserrat" charset="0"/>
                <a:cs typeface="Arial" panose="020B0604020202020204" pitchFamily="34" charset="0"/>
              </a:rPr>
              <a:t>Titile</a:t>
            </a:r>
            <a:r>
              <a:rPr lang="en-US" sz="1800" b="0" dirty="0" smtClean="0">
                <a:latin typeface="Arial" panose="020B0604020202020204" pitchFamily="34" charset="0"/>
                <a:ea typeface="Montserrat" charset="0"/>
                <a:cs typeface="Arial" panose="020B0604020202020204" pitchFamily="34" charset="0"/>
              </a:rPr>
              <a:t> Here</a:t>
            </a:r>
            <a:endParaRPr lang="en-US" sz="1800" b="0" dirty="0">
              <a:latin typeface="Arial" panose="020B0604020202020204" pitchFamily="34" charset="0"/>
              <a:ea typeface="Montserrat" charset="0"/>
              <a:cs typeface="Arial" panose="020B0604020202020204" pitchFamily="34" charset="0"/>
            </a:endParaRPr>
          </a:p>
        </p:txBody>
      </p:sp>
      <p:sp>
        <p:nvSpPr>
          <p:cNvPr id="42" name="TextBox 41">
            <a:extLst>
              <a:ext uri="{FF2B5EF4-FFF2-40B4-BE49-F238E27FC236}">
                <a16:creationId xmlns:a16="http://schemas.microsoft.com/office/drawing/2014/main" id="{DAA819B6-2102-4BE7-850C-4776E257BA0D}"/>
              </a:ext>
            </a:extLst>
          </p:cNvPr>
          <p:cNvSpPr txBox="1"/>
          <p:nvPr/>
        </p:nvSpPr>
        <p:spPr>
          <a:xfrm>
            <a:off x="622300" y="5419118"/>
            <a:ext cx="7550150" cy="900311"/>
          </a:xfrm>
          <a:prstGeom prst="rect">
            <a:avLst/>
          </a:prstGeom>
          <a:noFill/>
        </p:spPr>
        <p:txBody>
          <a:bodyPr wrap="square" rtlCol="0">
            <a:spAutoFit/>
          </a:bodyPr>
          <a:lstStyle/>
          <a:p>
            <a:pPr>
              <a:lnSpc>
                <a:spcPts val="2200"/>
              </a:lnSpc>
            </a:pPr>
            <a:r>
              <a:rPr lang="en-US" sz="1100" dirty="0">
                <a:solidFill>
                  <a:schemeClr val="tx1">
                    <a:lumMod val="65000"/>
                    <a:lumOff val="35000"/>
                  </a:schemeClr>
                </a:solidFill>
                <a:latin typeface="Arial" panose="020B0604020202020204" pitchFamily="34" charset="0"/>
                <a:ea typeface="Abril Text" charset="0"/>
                <a:cs typeface="Arial" panose="020B0604020202020204" pitchFamily="34" charset="0"/>
              </a:rPr>
              <a:t>Lorem ipsum dolor sit </a:t>
            </a:r>
            <a:r>
              <a:rPr lang="en-US" sz="1100" dirty="0" err="1">
                <a:solidFill>
                  <a:schemeClr val="tx1">
                    <a:lumMod val="65000"/>
                    <a:lumOff val="35000"/>
                  </a:schemeClr>
                </a:solidFill>
                <a:latin typeface="Arial" panose="020B0604020202020204" pitchFamily="34" charset="0"/>
                <a:ea typeface="Abril Text" charset="0"/>
                <a:cs typeface="Arial" panose="020B0604020202020204" pitchFamily="34" charset="0"/>
              </a:rPr>
              <a:t>amet</a:t>
            </a:r>
            <a:r>
              <a:rPr lang="en-US" sz="1100" dirty="0">
                <a:solidFill>
                  <a:schemeClr val="tx1">
                    <a:lumMod val="65000"/>
                    <a:lumOff val="35000"/>
                  </a:schemeClr>
                </a:solidFill>
                <a:latin typeface="Arial" panose="020B0604020202020204" pitchFamily="34" charset="0"/>
                <a:ea typeface="Abril Text" charset="0"/>
                <a:cs typeface="Arial" panose="020B0604020202020204" pitchFamily="34" charset="0"/>
              </a:rPr>
              <a:t> </a:t>
            </a:r>
            <a:r>
              <a:rPr lang="en-US" sz="1100" dirty="0" err="1">
                <a:solidFill>
                  <a:schemeClr val="tx1">
                    <a:lumMod val="65000"/>
                    <a:lumOff val="35000"/>
                  </a:schemeClr>
                </a:solidFill>
                <a:latin typeface="Arial" panose="020B0604020202020204" pitchFamily="34" charset="0"/>
                <a:ea typeface="Abril Text" charset="0"/>
                <a:cs typeface="Arial" panose="020B0604020202020204" pitchFamily="34" charset="0"/>
              </a:rPr>
              <a:t>agam</a:t>
            </a:r>
            <a:r>
              <a:rPr lang="en-US" sz="1100" dirty="0">
                <a:solidFill>
                  <a:schemeClr val="tx1">
                    <a:lumMod val="65000"/>
                    <a:lumOff val="35000"/>
                  </a:schemeClr>
                </a:solidFill>
                <a:latin typeface="Arial" panose="020B0604020202020204" pitchFamily="34" charset="0"/>
                <a:ea typeface="Abril Text" charset="0"/>
                <a:cs typeface="Arial" panose="020B0604020202020204" pitchFamily="34" charset="0"/>
              </a:rPr>
              <a:t> facer </a:t>
            </a:r>
            <a:r>
              <a:rPr lang="en-US" sz="1100" dirty="0" err="1">
                <a:solidFill>
                  <a:schemeClr val="tx1">
                    <a:lumMod val="65000"/>
                    <a:lumOff val="35000"/>
                  </a:schemeClr>
                </a:solidFill>
                <a:latin typeface="Arial" panose="020B0604020202020204" pitchFamily="34" charset="0"/>
                <a:ea typeface="Abril Text" charset="0"/>
                <a:cs typeface="Arial" panose="020B0604020202020204" pitchFamily="34" charset="0"/>
              </a:rPr>
              <a:t>modo</a:t>
            </a:r>
            <a:r>
              <a:rPr lang="en-US" sz="1100" dirty="0">
                <a:solidFill>
                  <a:schemeClr val="tx1">
                    <a:lumMod val="65000"/>
                    <a:lumOff val="35000"/>
                  </a:schemeClr>
                </a:solidFill>
                <a:latin typeface="Arial" panose="020B0604020202020204" pitchFamily="34" charset="0"/>
                <a:ea typeface="Abril Text" charset="0"/>
                <a:cs typeface="Arial" panose="020B0604020202020204" pitchFamily="34" charset="0"/>
              </a:rPr>
              <a:t> data example text are here for your own text rewrite. Lorem </a:t>
            </a:r>
            <a:r>
              <a:rPr lang="en-US" sz="1100" dirty="0" smtClean="0">
                <a:solidFill>
                  <a:schemeClr val="tx1">
                    <a:lumMod val="65000"/>
                    <a:lumOff val="35000"/>
                  </a:schemeClr>
                </a:solidFill>
                <a:latin typeface="Arial" panose="020B0604020202020204" pitchFamily="34" charset="0"/>
                <a:ea typeface="Abril Text" charset="0"/>
                <a:cs typeface="Arial" panose="020B0604020202020204" pitchFamily="34" charset="0"/>
              </a:rPr>
              <a:t>ipsum</a:t>
            </a:r>
          </a:p>
          <a:p>
            <a:pPr>
              <a:lnSpc>
                <a:spcPts val="2200"/>
              </a:lnSpc>
            </a:pPr>
            <a:r>
              <a:rPr lang="en-US" sz="1100" dirty="0" smtClean="0">
                <a:solidFill>
                  <a:schemeClr val="tx1">
                    <a:lumMod val="65000"/>
                    <a:lumOff val="35000"/>
                  </a:schemeClr>
                </a:solidFill>
                <a:latin typeface="Arial" panose="020B0604020202020204" pitchFamily="34" charset="0"/>
                <a:ea typeface="Abril Text" charset="0"/>
                <a:cs typeface="Arial" panose="020B0604020202020204" pitchFamily="34" charset="0"/>
              </a:rPr>
              <a:t>Dolor sit </a:t>
            </a:r>
            <a:r>
              <a:rPr lang="en-US" sz="1100" dirty="0" err="1">
                <a:solidFill>
                  <a:schemeClr val="tx1">
                    <a:lumMod val="65000"/>
                    <a:lumOff val="35000"/>
                  </a:schemeClr>
                </a:solidFill>
                <a:latin typeface="Arial" panose="020B0604020202020204" pitchFamily="34" charset="0"/>
                <a:ea typeface="Abril Text" charset="0"/>
                <a:cs typeface="Arial" panose="020B0604020202020204" pitchFamily="34" charset="0"/>
              </a:rPr>
              <a:t>amet</a:t>
            </a:r>
            <a:r>
              <a:rPr lang="en-US" sz="1100" dirty="0">
                <a:solidFill>
                  <a:schemeClr val="tx1">
                    <a:lumMod val="65000"/>
                    <a:lumOff val="35000"/>
                  </a:schemeClr>
                </a:solidFill>
                <a:latin typeface="Arial" panose="020B0604020202020204" pitchFamily="34" charset="0"/>
                <a:ea typeface="Abril Text" charset="0"/>
                <a:cs typeface="Arial" panose="020B0604020202020204" pitchFamily="34" charset="0"/>
              </a:rPr>
              <a:t> </a:t>
            </a:r>
            <a:r>
              <a:rPr lang="en-US" sz="1100" dirty="0" err="1">
                <a:solidFill>
                  <a:schemeClr val="tx1">
                    <a:lumMod val="65000"/>
                    <a:lumOff val="35000"/>
                  </a:schemeClr>
                </a:solidFill>
                <a:latin typeface="Arial" panose="020B0604020202020204" pitchFamily="34" charset="0"/>
                <a:ea typeface="Abril Text" charset="0"/>
                <a:cs typeface="Arial" panose="020B0604020202020204" pitchFamily="34" charset="0"/>
              </a:rPr>
              <a:t>agam</a:t>
            </a:r>
            <a:r>
              <a:rPr lang="en-US" sz="1100" dirty="0">
                <a:solidFill>
                  <a:schemeClr val="tx1">
                    <a:lumMod val="65000"/>
                    <a:lumOff val="35000"/>
                  </a:schemeClr>
                </a:solidFill>
                <a:latin typeface="Arial" panose="020B0604020202020204" pitchFamily="34" charset="0"/>
                <a:ea typeface="Abril Text" charset="0"/>
                <a:cs typeface="Arial" panose="020B0604020202020204" pitchFamily="34" charset="0"/>
              </a:rPr>
              <a:t> facer modo data example text are here for your own text rewrite. Lorem ipsum dolor sit </a:t>
            </a:r>
            <a:r>
              <a:rPr lang="en-US" sz="1100" dirty="0" err="1">
                <a:solidFill>
                  <a:schemeClr val="tx1">
                    <a:lumMod val="65000"/>
                    <a:lumOff val="35000"/>
                  </a:schemeClr>
                </a:solidFill>
                <a:latin typeface="Arial" panose="020B0604020202020204" pitchFamily="34" charset="0"/>
                <a:ea typeface="Abril Text" charset="0"/>
                <a:cs typeface="Arial" panose="020B0604020202020204" pitchFamily="34" charset="0"/>
              </a:rPr>
              <a:t>amet</a:t>
            </a:r>
            <a:r>
              <a:rPr lang="en-US" sz="1100" dirty="0">
                <a:solidFill>
                  <a:schemeClr val="tx1">
                    <a:lumMod val="65000"/>
                    <a:lumOff val="35000"/>
                  </a:schemeClr>
                </a:solidFill>
                <a:latin typeface="Arial" panose="020B0604020202020204" pitchFamily="34" charset="0"/>
                <a:ea typeface="Abril Text" charset="0"/>
                <a:cs typeface="Arial" panose="020B0604020202020204" pitchFamily="34" charset="0"/>
              </a:rPr>
              <a:t> </a:t>
            </a:r>
            <a:r>
              <a:rPr lang="en-US" sz="1100" dirty="0" err="1">
                <a:solidFill>
                  <a:schemeClr val="tx1">
                    <a:lumMod val="65000"/>
                    <a:lumOff val="35000"/>
                  </a:schemeClr>
                </a:solidFill>
                <a:latin typeface="Arial" panose="020B0604020202020204" pitchFamily="34" charset="0"/>
                <a:ea typeface="Abril Text" charset="0"/>
                <a:cs typeface="Arial" panose="020B0604020202020204" pitchFamily="34" charset="0"/>
              </a:rPr>
              <a:t>agam</a:t>
            </a:r>
            <a:r>
              <a:rPr lang="en-US" sz="1100" dirty="0">
                <a:solidFill>
                  <a:schemeClr val="tx1">
                    <a:lumMod val="65000"/>
                    <a:lumOff val="35000"/>
                  </a:schemeClr>
                </a:solidFill>
                <a:latin typeface="Arial" panose="020B0604020202020204" pitchFamily="34" charset="0"/>
                <a:ea typeface="Abril Text" charset="0"/>
                <a:cs typeface="Arial" panose="020B0604020202020204" pitchFamily="34" charset="0"/>
              </a:rPr>
              <a:t> facer </a:t>
            </a:r>
            <a:r>
              <a:rPr lang="en-US" sz="1100" dirty="0" err="1">
                <a:solidFill>
                  <a:schemeClr val="tx1">
                    <a:lumMod val="65000"/>
                    <a:lumOff val="35000"/>
                  </a:schemeClr>
                </a:solidFill>
                <a:latin typeface="Arial" panose="020B0604020202020204" pitchFamily="34" charset="0"/>
                <a:ea typeface="Abril Text" charset="0"/>
                <a:cs typeface="Arial" panose="020B0604020202020204" pitchFamily="34" charset="0"/>
              </a:rPr>
              <a:t>modo</a:t>
            </a:r>
            <a:r>
              <a:rPr lang="en-US" sz="1100" dirty="0">
                <a:solidFill>
                  <a:schemeClr val="tx1">
                    <a:lumMod val="65000"/>
                    <a:lumOff val="35000"/>
                  </a:schemeClr>
                </a:solidFill>
                <a:latin typeface="Arial" panose="020B0604020202020204" pitchFamily="34" charset="0"/>
                <a:ea typeface="Abril Text" charset="0"/>
                <a:cs typeface="Arial" panose="020B0604020202020204" pitchFamily="34" charset="0"/>
              </a:rPr>
              <a:t> data example text are here for your own text rewrite.</a:t>
            </a:r>
          </a:p>
        </p:txBody>
      </p:sp>
      <p:sp>
        <p:nvSpPr>
          <p:cNvPr id="43" name="TextBox 42">
            <a:extLst>
              <a:ext uri="{FF2B5EF4-FFF2-40B4-BE49-F238E27FC236}">
                <a16:creationId xmlns:a16="http://schemas.microsoft.com/office/drawing/2014/main" id="{E09E7826-FC0F-4123-A169-BB78DDAD1331}"/>
              </a:ext>
            </a:extLst>
          </p:cNvPr>
          <p:cNvSpPr txBox="1"/>
          <p:nvPr/>
        </p:nvSpPr>
        <p:spPr>
          <a:xfrm>
            <a:off x="9563099" y="622300"/>
            <a:ext cx="1880217" cy="2062103"/>
          </a:xfrm>
          <a:prstGeom prst="rect">
            <a:avLst/>
          </a:prstGeom>
          <a:noFill/>
        </p:spPr>
        <p:txBody>
          <a:bodyPr wrap="square" rtlCol="0">
            <a:spAutoFit/>
          </a:bodyPr>
          <a:lstStyle/>
          <a:p>
            <a:pPr>
              <a:lnSpc>
                <a:spcPct val="200000"/>
              </a:lnSpc>
            </a:pPr>
            <a:r>
              <a:rPr lang="en-US" sz="1600" i="1" u="sng" dirty="0">
                <a:solidFill>
                  <a:srgbClr val="000000"/>
                </a:solidFill>
                <a:latin typeface="Abril Text" charset="0"/>
                <a:ea typeface="Abril Text" charset="0"/>
                <a:cs typeface="Abril Text" charset="0"/>
              </a:rPr>
              <a:t>Lorem ipsum dolor sit </a:t>
            </a:r>
            <a:r>
              <a:rPr lang="en-US" sz="1600" i="1" u="sng" dirty="0" err="1">
                <a:solidFill>
                  <a:srgbClr val="000000"/>
                </a:solidFill>
                <a:latin typeface="Abril Text" charset="0"/>
                <a:ea typeface="Abril Text" charset="0"/>
                <a:cs typeface="Abril Text" charset="0"/>
              </a:rPr>
              <a:t>amet</a:t>
            </a:r>
            <a:r>
              <a:rPr lang="en-US" sz="1600" i="1" u="sng" dirty="0">
                <a:solidFill>
                  <a:srgbClr val="000000"/>
                </a:solidFill>
                <a:latin typeface="Abril Text" charset="0"/>
                <a:ea typeface="Abril Text" charset="0"/>
                <a:cs typeface="Abril Text" charset="0"/>
              </a:rPr>
              <a:t> </a:t>
            </a:r>
            <a:r>
              <a:rPr lang="en-US" sz="1600" i="1" u="sng" dirty="0" err="1">
                <a:solidFill>
                  <a:srgbClr val="000000"/>
                </a:solidFill>
                <a:latin typeface="Abril Text" charset="0"/>
                <a:ea typeface="Abril Text" charset="0"/>
                <a:cs typeface="Abril Text" charset="0"/>
              </a:rPr>
              <a:t>agam</a:t>
            </a:r>
            <a:r>
              <a:rPr lang="en-US" sz="1600" i="1" u="sng" dirty="0">
                <a:solidFill>
                  <a:srgbClr val="000000"/>
                </a:solidFill>
                <a:latin typeface="Abril Text" charset="0"/>
                <a:ea typeface="Abril Text" charset="0"/>
                <a:cs typeface="Abril Text" charset="0"/>
              </a:rPr>
              <a:t> facer </a:t>
            </a:r>
            <a:r>
              <a:rPr lang="en-US" sz="1600" i="1" u="sng" dirty="0" err="1">
                <a:solidFill>
                  <a:srgbClr val="000000"/>
                </a:solidFill>
                <a:latin typeface="Abril Text" charset="0"/>
                <a:ea typeface="Abril Text" charset="0"/>
                <a:cs typeface="Abril Text" charset="0"/>
              </a:rPr>
              <a:t>modo</a:t>
            </a:r>
            <a:r>
              <a:rPr lang="en-US" sz="1600" i="1" u="sng" dirty="0">
                <a:solidFill>
                  <a:srgbClr val="000000"/>
                </a:solidFill>
                <a:latin typeface="Abril Text" charset="0"/>
                <a:ea typeface="Abril Text" charset="0"/>
                <a:cs typeface="Abril Text" charset="0"/>
              </a:rPr>
              <a:t> data </a:t>
            </a:r>
            <a:r>
              <a:rPr lang="en-US" sz="1600" i="1" u="sng" dirty="0" smtClean="0">
                <a:solidFill>
                  <a:srgbClr val="000000"/>
                </a:solidFill>
                <a:latin typeface="Abril Text" charset="0"/>
                <a:ea typeface="Abril Text" charset="0"/>
                <a:cs typeface="Abril Text" charset="0"/>
              </a:rPr>
              <a:t>to example</a:t>
            </a:r>
            <a:endParaRPr lang="en-US" sz="1600" i="1" u="sng" dirty="0">
              <a:solidFill>
                <a:srgbClr val="000000"/>
              </a:solidFill>
              <a:latin typeface="Abril Text" charset="0"/>
              <a:ea typeface="Abril Text" charset="0"/>
              <a:cs typeface="Abril Text" charset="0"/>
            </a:endParaRPr>
          </a:p>
        </p:txBody>
      </p:sp>
      <p:pic>
        <p:nvPicPr>
          <p:cNvPr id="5" name="Picture Placeholder 4"/>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4220" b="4220"/>
          <a:stretch>
            <a:fillRect/>
          </a:stretch>
        </p:blipFill>
        <p:spPr/>
      </p:pic>
      <p:pic>
        <p:nvPicPr>
          <p:cNvPr id="7" name="Picture Placeholder 6"/>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t="9156" b="9156"/>
          <a:stretch>
            <a:fillRect/>
          </a:stretch>
        </p:blipFill>
        <p:spPr>
          <a:xfrm>
            <a:off x="622300" y="622300"/>
            <a:ext cx="3848100" cy="2349500"/>
          </a:xfrm>
        </p:spPr>
      </p:pic>
      <p:sp>
        <p:nvSpPr>
          <p:cNvPr id="16" name="Subtitle 2">
            <a:extLst>
              <a:ext uri="{FF2B5EF4-FFF2-40B4-BE49-F238E27FC236}">
                <a16:creationId xmlns:a16="http://schemas.microsoft.com/office/drawing/2014/main" id="{273970ED-5CFC-419A-9920-2773603AA3A1}"/>
              </a:ext>
            </a:extLst>
          </p:cNvPr>
          <p:cNvSpPr txBox="1">
            <a:spLocks/>
          </p:cNvSpPr>
          <p:nvPr/>
        </p:nvSpPr>
        <p:spPr>
          <a:xfrm>
            <a:off x="5092701" y="4332865"/>
            <a:ext cx="2724580" cy="838400"/>
          </a:xfrm>
          <a:prstGeom prst="rect">
            <a:avLst/>
          </a:prstGeom>
        </p:spPr>
        <p:txBody>
          <a:bodyPr vert="horz" lIns="91440" tIns="45720" rIns="91440" bIns="45720" numCol="1" spcCol="720000" rtlCol="0">
            <a:normAutofit/>
          </a:bodyPr>
          <a:lstStyle>
            <a:lvl1pPr marL="0" indent="0" algn="l" defTabSz="914400" rtl="0" eaLnBrk="1" latinLnBrk="0" hangingPunct="1">
              <a:lnSpc>
                <a:spcPct val="90000"/>
              </a:lnSpc>
              <a:spcBef>
                <a:spcPts val="1000"/>
              </a:spcBef>
              <a:buFont typeface="Arial"/>
              <a:buNone/>
              <a:defRPr sz="1500" i="1" kern="1200">
                <a:solidFill>
                  <a:schemeClr val="bg2">
                    <a:lumMod val="50000"/>
                  </a:schemeClr>
                </a:solidFill>
                <a:latin typeface="Abril Text" charset="0"/>
                <a:ea typeface="Abril Text" charset="0"/>
                <a:cs typeface="Abril Text" charset="0"/>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Abril Text" charset="0"/>
                <a:ea typeface="Abril Text" charset="0"/>
                <a:cs typeface="Abril Text" charset="0"/>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Abril Text" charset="0"/>
                <a:ea typeface="Abril Text" charset="0"/>
                <a:cs typeface="Abril Text" charset="0"/>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Abril Text" charset="0"/>
                <a:ea typeface="Abril Text" charset="0"/>
                <a:cs typeface="Abril Text" charset="0"/>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Abril Text" charset="0"/>
                <a:ea typeface="Abril Text" charset="0"/>
                <a:cs typeface="Abril Tex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900"/>
              </a:lnSpc>
            </a:pP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Lorem ipsum dolor sit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amet</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consect</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etuer</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odio</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non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tellus</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natoque</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accumsan</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Sed</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hac</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enim</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Lorem tempus</a:t>
            </a:r>
          </a:p>
        </p:txBody>
      </p:sp>
      <p:sp>
        <p:nvSpPr>
          <p:cNvPr id="17" name="Title 1">
            <a:extLst>
              <a:ext uri="{FF2B5EF4-FFF2-40B4-BE49-F238E27FC236}">
                <a16:creationId xmlns:a16="http://schemas.microsoft.com/office/drawing/2014/main" id="{4BF52BC4-4BE4-4B78-8C8A-AAAA1A90A8DB}"/>
              </a:ext>
            </a:extLst>
          </p:cNvPr>
          <p:cNvSpPr txBox="1">
            <a:spLocks/>
          </p:cNvSpPr>
          <p:nvPr/>
        </p:nvSpPr>
        <p:spPr>
          <a:xfrm>
            <a:off x="5092700" y="3877942"/>
            <a:ext cx="2006600" cy="422055"/>
          </a:xfrm>
          <a:prstGeom prst="rect">
            <a:avLst/>
          </a:prstGeom>
        </p:spPr>
        <p:txBody>
          <a:bodyPr>
            <a:noAutofit/>
          </a:bodyPr>
          <a:lstStyle>
            <a:lvl1pPr algn="l" defTabSz="914400" rtl="0" eaLnBrk="1" latinLnBrk="0" hangingPunct="1">
              <a:lnSpc>
                <a:spcPct val="90000"/>
              </a:lnSpc>
              <a:spcBef>
                <a:spcPct val="0"/>
              </a:spcBef>
              <a:buNone/>
              <a:defRPr sz="3200" b="1" i="0" kern="1200">
                <a:solidFill>
                  <a:schemeClr val="tx1"/>
                </a:solidFill>
                <a:latin typeface="Montserrat SemiBold" charset="0"/>
                <a:ea typeface="Montserrat SemiBold" charset="0"/>
                <a:cs typeface="Montserrat SemiBold" charset="0"/>
              </a:defRPr>
            </a:lvl1pPr>
          </a:lstStyle>
          <a:p>
            <a:pPr>
              <a:lnSpc>
                <a:spcPct val="100000"/>
              </a:lnSpc>
            </a:pPr>
            <a:r>
              <a:rPr lang="en-US" sz="1800" b="0" dirty="0">
                <a:latin typeface="Arial" panose="020B0604020202020204" pitchFamily="34" charset="0"/>
                <a:ea typeface="Montserrat" charset="0"/>
                <a:cs typeface="Arial" panose="020B0604020202020204" pitchFamily="34" charset="0"/>
              </a:rPr>
              <a:t>First </a:t>
            </a:r>
            <a:r>
              <a:rPr lang="en-US" sz="1800" b="0" dirty="0" err="1" smtClean="0">
                <a:latin typeface="Arial" panose="020B0604020202020204" pitchFamily="34" charset="0"/>
                <a:ea typeface="Montserrat" charset="0"/>
                <a:cs typeface="Arial" panose="020B0604020202020204" pitchFamily="34" charset="0"/>
              </a:rPr>
              <a:t>Titile</a:t>
            </a:r>
            <a:r>
              <a:rPr lang="en-US" sz="1800" b="0" dirty="0" smtClean="0">
                <a:latin typeface="Arial" panose="020B0604020202020204" pitchFamily="34" charset="0"/>
                <a:ea typeface="Montserrat" charset="0"/>
                <a:cs typeface="Arial" panose="020B0604020202020204" pitchFamily="34" charset="0"/>
              </a:rPr>
              <a:t> Here</a:t>
            </a:r>
            <a:endParaRPr lang="en-US" sz="1800" b="0" dirty="0">
              <a:latin typeface="Arial" panose="020B0604020202020204" pitchFamily="34" charset="0"/>
              <a:ea typeface="Montserrat" charset="0"/>
              <a:cs typeface="Arial" panose="020B0604020202020204" pitchFamily="34" charset="0"/>
            </a:endParaRPr>
          </a:p>
        </p:txBody>
      </p:sp>
    </p:spTree>
    <p:extLst>
      <p:ext uri="{BB962C8B-B14F-4D97-AF65-F5344CB8AC3E}">
        <p14:creationId xmlns:p14="http://schemas.microsoft.com/office/powerpoint/2010/main" val="28881040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Group 56">
            <a:extLst>
              <a:ext uri="{FF2B5EF4-FFF2-40B4-BE49-F238E27FC236}">
                <a16:creationId xmlns:a16="http://schemas.microsoft.com/office/drawing/2014/main" id="{6E8E94C9-3C52-4B75-8104-852973005296}"/>
              </a:ext>
            </a:extLst>
          </p:cNvPr>
          <p:cNvGrpSpPr/>
          <p:nvPr/>
        </p:nvGrpSpPr>
        <p:grpSpPr>
          <a:xfrm>
            <a:off x="6347443" y="2324723"/>
            <a:ext cx="3755345" cy="3419674"/>
            <a:chOff x="7256908" y="4375523"/>
            <a:chExt cx="3417659" cy="3419674"/>
          </a:xfrm>
        </p:grpSpPr>
        <p:sp>
          <p:nvSpPr>
            <p:cNvPr id="58" name="TextBox 57">
              <a:extLst>
                <a:ext uri="{FF2B5EF4-FFF2-40B4-BE49-F238E27FC236}">
                  <a16:creationId xmlns:a16="http://schemas.microsoft.com/office/drawing/2014/main" id="{62A51307-B5F5-46CB-9245-E63839B961CA}"/>
                </a:ext>
              </a:extLst>
            </p:cNvPr>
            <p:cNvSpPr txBox="1"/>
            <p:nvPr/>
          </p:nvSpPr>
          <p:spPr>
            <a:xfrm>
              <a:off x="7256908" y="4703985"/>
              <a:ext cx="3417659" cy="1457835"/>
            </a:xfrm>
            <a:prstGeom prst="rect">
              <a:avLst/>
            </a:prstGeom>
            <a:noFill/>
          </p:spPr>
          <p:txBody>
            <a:bodyPr wrap="square" rtlCol="0">
              <a:spAutoFit/>
            </a:bodyPr>
            <a:lstStyle/>
            <a:p>
              <a:pPr>
                <a:lnSpc>
                  <a:spcPts val="2200"/>
                </a:lnSpc>
              </a:pPr>
              <a:r>
                <a:rPr lang="en-US" sz="870" i="1" dirty="0">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Have them for one. Living grass to for can't gathered waters had winged. Creepiest don't subdue which </a:t>
              </a:r>
              <a:r>
                <a:rPr lang="en-US" sz="870" i="1" dirty="0" err="1">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i</a:t>
              </a:r>
              <a:r>
                <a:rPr lang="en-US" sz="870" i="1" dirty="0">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 two set had seasons. Fifth you'll, man wherein seas our </a:t>
              </a:r>
              <a:r>
                <a:rPr lang="en-US" sz="870" i="1" dirty="0" err="1">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creepingcreepingHave</a:t>
              </a:r>
              <a:r>
                <a:rPr lang="en-US" sz="870" i="1" dirty="0">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 them for one. Living grass to for can't gathered waters had winged. Creepiest don't subdue which </a:t>
              </a:r>
              <a:r>
                <a:rPr lang="en-US" sz="870" i="1" dirty="0" err="1">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i</a:t>
              </a:r>
              <a:r>
                <a:rPr lang="en-US" sz="870" i="1" dirty="0">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 two set had seasons.</a:t>
              </a:r>
            </a:p>
          </p:txBody>
        </p:sp>
        <p:sp>
          <p:nvSpPr>
            <p:cNvPr id="59" name="TextBox 58">
              <a:extLst>
                <a:ext uri="{FF2B5EF4-FFF2-40B4-BE49-F238E27FC236}">
                  <a16:creationId xmlns:a16="http://schemas.microsoft.com/office/drawing/2014/main" id="{672A5372-0940-491E-8987-FDFF0169DD7D}"/>
                </a:ext>
              </a:extLst>
            </p:cNvPr>
            <p:cNvSpPr txBox="1"/>
            <p:nvPr/>
          </p:nvSpPr>
          <p:spPr>
            <a:xfrm>
              <a:off x="7256908" y="4375523"/>
              <a:ext cx="1633309" cy="292388"/>
            </a:xfrm>
            <a:prstGeom prst="rect">
              <a:avLst/>
            </a:prstGeom>
            <a:noFill/>
          </p:spPr>
          <p:txBody>
            <a:bodyPr wrap="square" rtlCol="0" anchor="ctr">
              <a:spAutoFit/>
            </a:bodyPr>
            <a:lstStyle/>
            <a:p>
              <a:r>
                <a:rPr lang="en-US" sz="1300" dirty="0">
                  <a:latin typeface="Arial" panose="020B0604020202020204" pitchFamily="34" charset="0"/>
                  <a:ea typeface="Montserrat Black" charset="0"/>
                  <a:cs typeface="Arial" panose="020B0604020202020204" pitchFamily="34" charset="0"/>
                </a:rPr>
                <a:t>This is Minimal</a:t>
              </a:r>
            </a:p>
          </p:txBody>
        </p:sp>
        <p:sp>
          <p:nvSpPr>
            <p:cNvPr id="93" name="TextBox 92">
              <a:extLst>
                <a:ext uri="{FF2B5EF4-FFF2-40B4-BE49-F238E27FC236}">
                  <a16:creationId xmlns:a16="http://schemas.microsoft.com/office/drawing/2014/main" id="{E81CBE51-EEE8-4367-8020-C017A3027921}"/>
                </a:ext>
              </a:extLst>
            </p:cNvPr>
            <p:cNvSpPr txBox="1"/>
            <p:nvPr/>
          </p:nvSpPr>
          <p:spPr>
            <a:xfrm>
              <a:off x="7256908" y="6856478"/>
              <a:ext cx="3417659" cy="938719"/>
            </a:xfrm>
            <a:prstGeom prst="rect">
              <a:avLst/>
            </a:prstGeom>
            <a:noFill/>
          </p:spPr>
          <p:txBody>
            <a:bodyPr wrap="square" rtlCol="0">
              <a:spAutoFit/>
            </a:bodyPr>
            <a:lstStyle/>
            <a:p>
              <a:pPr>
                <a:lnSpc>
                  <a:spcPts val="2200"/>
                </a:lnSpc>
              </a:pPr>
              <a:r>
                <a:rPr lang="en-US" sz="870" i="1" dirty="0">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Have them for one. Living grass to for can't gathered waters had winged. Creepiest don't subdue which </a:t>
              </a:r>
              <a:r>
                <a:rPr lang="en-US" sz="870" i="1" dirty="0" err="1">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i</a:t>
              </a:r>
              <a:r>
                <a:rPr lang="en-US" sz="870" i="1" dirty="0">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 two set had seasons. Fifth you'll, man wherein seas our </a:t>
              </a:r>
              <a:r>
                <a:rPr lang="en-US" sz="870" i="1" dirty="0" err="1">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creepingcreepingHave</a:t>
              </a:r>
              <a:r>
                <a:rPr lang="en-US" sz="870" i="1" dirty="0">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 them .</a:t>
              </a:r>
            </a:p>
          </p:txBody>
        </p:sp>
      </p:grpSp>
      <p:sp>
        <p:nvSpPr>
          <p:cNvPr id="60" name="TextBox 59">
            <a:extLst>
              <a:ext uri="{FF2B5EF4-FFF2-40B4-BE49-F238E27FC236}">
                <a16:creationId xmlns:a16="http://schemas.microsoft.com/office/drawing/2014/main" id="{258CB071-9134-4135-B4C4-D6FC4B53A831}"/>
              </a:ext>
            </a:extLst>
          </p:cNvPr>
          <p:cNvSpPr txBox="1"/>
          <p:nvPr/>
        </p:nvSpPr>
        <p:spPr>
          <a:xfrm>
            <a:off x="6347443" y="875781"/>
            <a:ext cx="4082432" cy="884986"/>
          </a:xfrm>
          <a:prstGeom prst="rect">
            <a:avLst/>
          </a:prstGeom>
          <a:noFill/>
        </p:spPr>
        <p:txBody>
          <a:bodyPr wrap="square" rtlCol="0">
            <a:spAutoFit/>
          </a:bodyPr>
          <a:lstStyle/>
          <a:p>
            <a:pPr>
              <a:lnSpc>
                <a:spcPts val="3200"/>
              </a:lnSpc>
            </a:pPr>
            <a:r>
              <a:rPr lang="en-US" sz="2200" u="sng" spc="300" dirty="0">
                <a:latin typeface="Montserrat Medium" charset="0"/>
                <a:ea typeface="Montserrat Medium" charset="0"/>
                <a:cs typeface="Montserrat Medium" charset="0"/>
              </a:rPr>
              <a:t>LOREM IPSUM</a:t>
            </a:r>
          </a:p>
          <a:p>
            <a:pPr>
              <a:lnSpc>
                <a:spcPts val="3200"/>
              </a:lnSpc>
            </a:pPr>
            <a:r>
              <a:rPr lang="en-US" sz="2200" u="sng" spc="300" dirty="0">
                <a:latin typeface="Montserrat Medium" charset="0"/>
                <a:ea typeface="Montserrat Medium" charset="0"/>
                <a:cs typeface="Montserrat Medium" charset="0"/>
              </a:rPr>
              <a:t>DOLOR TO SIT.AMET</a:t>
            </a:r>
          </a:p>
        </p:txBody>
      </p:sp>
      <p:sp>
        <p:nvSpPr>
          <p:cNvPr id="90" name="TextBox 89">
            <a:extLst>
              <a:ext uri="{FF2B5EF4-FFF2-40B4-BE49-F238E27FC236}">
                <a16:creationId xmlns:a16="http://schemas.microsoft.com/office/drawing/2014/main" id="{AF1A09E2-8669-46F8-B469-154A5C300153}"/>
              </a:ext>
            </a:extLst>
          </p:cNvPr>
          <p:cNvSpPr txBox="1"/>
          <p:nvPr/>
        </p:nvSpPr>
        <p:spPr>
          <a:xfrm>
            <a:off x="657271" y="2137956"/>
            <a:ext cx="1817116" cy="1452321"/>
          </a:xfrm>
          <a:prstGeom prst="rect">
            <a:avLst/>
          </a:prstGeom>
          <a:noFill/>
        </p:spPr>
        <p:txBody>
          <a:bodyPr wrap="square" rtlCol="0">
            <a:spAutoFit/>
          </a:bodyPr>
          <a:lstStyle/>
          <a:p>
            <a:pPr>
              <a:lnSpc>
                <a:spcPts val="2700"/>
              </a:lnSpc>
            </a:pPr>
            <a:r>
              <a:rPr lang="en-US" sz="1600" i="1" u="sng" dirty="0">
                <a:solidFill>
                  <a:srgbClr val="000000"/>
                </a:solidFill>
                <a:latin typeface="Abril Text" charset="0"/>
                <a:ea typeface="Abril Text" charset="0"/>
                <a:cs typeface="Abril Text" charset="0"/>
              </a:rPr>
              <a:t>Lorem ipsum dolor sit </a:t>
            </a:r>
            <a:r>
              <a:rPr lang="en-US" sz="1600" i="1" u="sng" dirty="0" err="1">
                <a:solidFill>
                  <a:srgbClr val="000000"/>
                </a:solidFill>
                <a:latin typeface="Abril Text" charset="0"/>
                <a:ea typeface="Abril Text" charset="0"/>
                <a:cs typeface="Abril Text" charset="0"/>
              </a:rPr>
              <a:t>amet</a:t>
            </a:r>
            <a:r>
              <a:rPr lang="en-US" sz="1600" i="1" u="sng" dirty="0">
                <a:solidFill>
                  <a:srgbClr val="000000"/>
                </a:solidFill>
                <a:latin typeface="Abril Text" charset="0"/>
                <a:ea typeface="Abril Text" charset="0"/>
                <a:cs typeface="Abril Text" charset="0"/>
              </a:rPr>
              <a:t> </a:t>
            </a:r>
            <a:r>
              <a:rPr lang="en-US" sz="1600" i="1" u="sng" dirty="0" err="1">
                <a:solidFill>
                  <a:srgbClr val="000000"/>
                </a:solidFill>
                <a:latin typeface="Abril Text" charset="0"/>
                <a:ea typeface="Abril Text" charset="0"/>
                <a:cs typeface="Abril Text" charset="0"/>
              </a:rPr>
              <a:t>agam</a:t>
            </a:r>
            <a:r>
              <a:rPr lang="en-US" sz="1600" i="1" u="sng" dirty="0">
                <a:solidFill>
                  <a:srgbClr val="000000"/>
                </a:solidFill>
                <a:latin typeface="Abril Text" charset="0"/>
                <a:ea typeface="Abril Text" charset="0"/>
                <a:cs typeface="Abril Text" charset="0"/>
              </a:rPr>
              <a:t> facer modo data example</a:t>
            </a:r>
          </a:p>
        </p:txBody>
      </p:sp>
      <p:pic>
        <p:nvPicPr>
          <p:cNvPr id="11" name="Picture Placeholder 10"/>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6501" b="6501"/>
          <a:stretch>
            <a:fillRect/>
          </a:stretch>
        </p:blipFill>
        <p:spPr/>
      </p:pic>
      <p:sp>
        <p:nvSpPr>
          <p:cNvPr id="88" name="AutoShape 18">
            <a:extLst>
              <a:ext uri="{FF2B5EF4-FFF2-40B4-BE49-F238E27FC236}">
                <a16:creationId xmlns:a16="http://schemas.microsoft.com/office/drawing/2014/main" id="{C9BA8394-5F4F-4FE0-8EFA-96598A44FE26}"/>
              </a:ext>
            </a:extLst>
          </p:cNvPr>
          <p:cNvSpPr>
            <a:spLocks/>
          </p:cNvSpPr>
          <p:nvPr/>
        </p:nvSpPr>
        <p:spPr bwMode="auto">
          <a:xfrm>
            <a:off x="3308705" y="3677884"/>
            <a:ext cx="1494298" cy="1074526"/>
          </a:xfrm>
          <a:custGeom>
            <a:avLst/>
            <a:gdLst/>
            <a:ahLst/>
            <a:cxnLst/>
            <a:rect l="0" t="0" r="r" b="b"/>
            <a:pathLst>
              <a:path w="21600" h="21600">
                <a:moveTo>
                  <a:pt x="20916" y="19699"/>
                </a:moveTo>
                <a:cubicBezTo>
                  <a:pt x="20539" y="19699"/>
                  <a:pt x="20233" y="20125"/>
                  <a:pt x="20233" y="20650"/>
                </a:cubicBezTo>
                <a:cubicBezTo>
                  <a:pt x="20233" y="21174"/>
                  <a:pt x="20539" y="21600"/>
                  <a:pt x="20916" y="21600"/>
                </a:cubicBezTo>
                <a:cubicBezTo>
                  <a:pt x="21294" y="21600"/>
                  <a:pt x="21600" y="21174"/>
                  <a:pt x="21600" y="20650"/>
                </a:cubicBezTo>
                <a:cubicBezTo>
                  <a:pt x="21600" y="20125"/>
                  <a:pt x="21294" y="19699"/>
                  <a:pt x="20916" y="19699"/>
                </a:cubicBezTo>
                <a:close/>
                <a:moveTo>
                  <a:pt x="17544" y="19699"/>
                </a:moveTo>
                <a:cubicBezTo>
                  <a:pt x="17167" y="19699"/>
                  <a:pt x="16860" y="20125"/>
                  <a:pt x="16860" y="20650"/>
                </a:cubicBezTo>
                <a:cubicBezTo>
                  <a:pt x="16860" y="21174"/>
                  <a:pt x="17167" y="21600"/>
                  <a:pt x="17544" y="21600"/>
                </a:cubicBezTo>
                <a:cubicBezTo>
                  <a:pt x="17922" y="21600"/>
                  <a:pt x="18228" y="21174"/>
                  <a:pt x="18228" y="20650"/>
                </a:cubicBezTo>
                <a:cubicBezTo>
                  <a:pt x="18228" y="20125"/>
                  <a:pt x="17922" y="19699"/>
                  <a:pt x="17544" y="19699"/>
                </a:cubicBezTo>
                <a:close/>
                <a:moveTo>
                  <a:pt x="14172" y="19699"/>
                </a:moveTo>
                <a:cubicBezTo>
                  <a:pt x="13794" y="19699"/>
                  <a:pt x="13488" y="20125"/>
                  <a:pt x="13488" y="20650"/>
                </a:cubicBezTo>
                <a:cubicBezTo>
                  <a:pt x="13488" y="21174"/>
                  <a:pt x="13794" y="21600"/>
                  <a:pt x="14172" y="21600"/>
                </a:cubicBezTo>
                <a:cubicBezTo>
                  <a:pt x="14550" y="21600"/>
                  <a:pt x="14856" y="21174"/>
                  <a:pt x="14856" y="20650"/>
                </a:cubicBezTo>
                <a:cubicBezTo>
                  <a:pt x="14856" y="20125"/>
                  <a:pt x="14550" y="19699"/>
                  <a:pt x="14172" y="19699"/>
                </a:cubicBezTo>
                <a:close/>
                <a:moveTo>
                  <a:pt x="10800" y="19699"/>
                </a:moveTo>
                <a:cubicBezTo>
                  <a:pt x="10422" y="19699"/>
                  <a:pt x="10116" y="20125"/>
                  <a:pt x="10116" y="20650"/>
                </a:cubicBezTo>
                <a:cubicBezTo>
                  <a:pt x="10116" y="21174"/>
                  <a:pt x="10422" y="21600"/>
                  <a:pt x="10800" y="21600"/>
                </a:cubicBezTo>
                <a:cubicBezTo>
                  <a:pt x="11178" y="21600"/>
                  <a:pt x="11484" y="21174"/>
                  <a:pt x="11484" y="20650"/>
                </a:cubicBezTo>
                <a:cubicBezTo>
                  <a:pt x="11484" y="20125"/>
                  <a:pt x="11178" y="19699"/>
                  <a:pt x="10800" y="19699"/>
                </a:cubicBezTo>
                <a:close/>
                <a:moveTo>
                  <a:pt x="7428" y="19699"/>
                </a:moveTo>
                <a:cubicBezTo>
                  <a:pt x="7050" y="19699"/>
                  <a:pt x="6744" y="20125"/>
                  <a:pt x="6744" y="20650"/>
                </a:cubicBezTo>
                <a:cubicBezTo>
                  <a:pt x="6744" y="21174"/>
                  <a:pt x="7050" y="21600"/>
                  <a:pt x="7428" y="21600"/>
                </a:cubicBezTo>
                <a:cubicBezTo>
                  <a:pt x="7806" y="21600"/>
                  <a:pt x="8112" y="21174"/>
                  <a:pt x="8112" y="20650"/>
                </a:cubicBezTo>
                <a:cubicBezTo>
                  <a:pt x="8112" y="20125"/>
                  <a:pt x="7806" y="19699"/>
                  <a:pt x="7428" y="19699"/>
                </a:cubicBezTo>
                <a:close/>
                <a:moveTo>
                  <a:pt x="4056" y="19699"/>
                </a:moveTo>
                <a:cubicBezTo>
                  <a:pt x="3678" y="19699"/>
                  <a:pt x="3372" y="20125"/>
                  <a:pt x="3372" y="20650"/>
                </a:cubicBezTo>
                <a:cubicBezTo>
                  <a:pt x="3372" y="21174"/>
                  <a:pt x="3678" y="21600"/>
                  <a:pt x="4056" y="21600"/>
                </a:cubicBezTo>
                <a:cubicBezTo>
                  <a:pt x="4433" y="21600"/>
                  <a:pt x="4740" y="21174"/>
                  <a:pt x="4740" y="20650"/>
                </a:cubicBezTo>
                <a:cubicBezTo>
                  <a:pt x="4740" y="20125"/>
                  <a:pt x="4433" y="19699"/>
                  <a:pt x="4056" y="19699"/>
                </a:cubicBezTo>
                <a:close/>
                <a:moveTo>
                  <a:pt x="684" y="19699"/>
                </a:moveTo>
                <a:cubicBezTo>
                  <a:pt x="306" y="19699"/>
                  <a:pt x="0" y="20125"/>
                  <a:pt x="0" y="20650"/>
                </a:cubicBezTo>
                <a:cubicBezTo>
                  <a:pt x="0" y="21174"/>
                  <a:pt x="306" y="21600"/>
                  <a:pt x="684" y="21600"/>
                </a:cubicBezTo>
                <a:cubicBezTo>
                  <a:pt x="1061" y="21600"/>
                  <a:pt x="1367" y="21174"/>
                  <a:pt x="1367" y="20650"/>
                </a:cubicBezTo>
                <a:cubicBezTo>
                  <a:pt x="1367" y="20125"/>
                  <a:pt x="1061" y="19699"/>
                  <a:pt x="684" y="19699"/>
                </a:cubicBezTo>
                <a:close/>
                <a:moveTo>
                  <a:pt x="20916" y="14774"/>
                </a:moveTo>
                <a:cubicBezTo>
                  <a:pt x="20539" y="14774"/>
                  <a:pt x="20233" y="15200"/>
                  <a:pt x="20233" y="15725"/>
                </a:cubicBezTo>
                <a:cubicBezTo>
                  <a:pt x="20233" y="16250"/>
                  <a:pt x="20539" y="16675"/>
                  <a:pt x="20916" y="16675"/>
                </a:cubicBezTo>
                <a:cubicBezTo>
                  <a:pt x="21294" y="16675"/>
                  <a:pt x="21600" y="16250"/>
                  <a:pt x="21600" y="15725"/>
                </a:cubicBezTo>
                <a:cubicBezTo>
                  <a:pt x="21600" y="15200"/>
                  <a:pt x="21294" y="14774"/>
                  <a:pt x="20916" y="14774"/>
                </a:cubicBezTo>
                <a:close/>
                <a:moveTo>
                  <a:pt x="17544" y="14774"/>
                </a:moveTo>
                <a:cubicBezTo>
                  <a:pt x="17167" y="14774"/>
                  <a:pt x="16860" y="15200"/>
                  <a:pt x="16860" y="15725"/>
                </a:cubicBezTo>
                <a:cubicBezTo>
                  <a:pt x="16860" y="16250"/>
                  <a:pt x="17167" y="16675"/>
                  <a:pt x="17544" y="16675"/>
                </a:cubicBezTo>
                <a:cubicBezTo>
                  <a:pt x="17922" y="16675"/>
                  <a:pt x="18228" y="16250"/>
                  <a:pt x="18228" y="15725"/>
                </a:cubicBezTo>
                <a:cubicBezTo>
                  <a:pt x="18228" y="15200"/>
                  <a:pt x="17922" y="14774"/>
                  <a:pt x="17544" y="14774"/>
                </a:cubicBezTo>
                <a:close/>
                <a:moveTo>
                  <a:pt x="14172" y="14774"/>
                </a:moveTo>
                <a:cubicBezTo>
                  <a:pt x="13794" y="14774"/>
                  <a:pt x="13488" y="15200"/>
                  <a:pt x="13488" y="15725"/>
                </a:cubicBezTo>
                <a:cubicBezTo>
                  <a:pt x="13488" y="16250"/>
                  <a:pt x="13794" y="16675"/>
                  <a:pt x="14172" y="16675"/>
                </a:cubicBezTo>
                <a:cubicBezTo>
                  <a:pt x="14550" y="16675"/>
                  <a:pt x="14856" y="16250"/>
                  <a:pt x="14856" y="15725"/>
                </a:cubicBezTo>
                <a:cubicBezTo>
                  <a:pt x="14856" y="15200"/>
                  <a:pt x="14550" y="14774"/>
                  <a:pt x="14172" y="14774"/>
                </a:cubicBezTo>
                <a:close/>
                <a:moveTo>
                  <a:pt x="10800" y="14774"/>
                </a:moveTo>
                <a:cubicBezTo>
                  <a:pt x="10422" y="14774"/>
                  <a:pt x="10116" y="15200"/>
                  <a:pt x="10116" y="15725"/>
                </a:cubicBezTo>
                <a:cubicBezTo>
                  <a:pt x="10116" y="16250"/>
                  <a:pt x="10422" y="16675"/>
                  <a:pt x="10800" y="16675"/>
                </a:cubicBezTo>
                <a:cubicBezTo>
                  <a:pt x="11178" y="16675"/>
                  <a:pt x="11484" y="16250"/>
                  <a:pt x="11484" y="15725"/>
                </a:cubicBezTo>
                <a:cubicBezTo>
                  <a:pt x="11484" y="15200"/>
                  <a:pt x="11178" y="14774"/>
                  <a:pt x="10800" y="14774"/>
                </a:cubicBezTo>
                <a:close/>
                <a:moveTo>
                  <a:pt x="7428" y="14774"/>
                </a:moveTo>
                <a:cubicBezTo>
                  <a:pt x="7050" y="14774"/>
                  <a:pt x="6744" y="15200"/>
                  <a:pt x="6744" y="15725"/>
                </a:cubicBezTo>
                <a:cubicBezTo>
                  <a:pt x="6744" y="16250"/>
                  <a:pt x="7050" y="16675"/>
                  <a:pt x="7428" y="16675"/>
                </a:cubicBezTo>
                <a:cubicBezTo>
                  <a:pt x="7806" y="16675"/>
                  <a:pt x="8112" y="16250"/>
                  <a:pt x="8112" y="15725"/>
                </a:cubicBezTo>
                <a:cubicBezTo>
                  <a:pt x="8112" y="15200"/>
                  <a:pt x="7806" y="14774"/>
                  <a:pt x="7428" y="14774"/>
                </a:cubicBezTo>
                <a:close/>
                <a:moveTo>
                  <a:pt x="4056" y="14774"/>
                </a:moveTo>
                <a:cubicBezTo>
                  <a:pt x="3678" y="14774"/>
                  <a:pt x="3372" y="15200"/>
                  <a:pt x="3372" y="15725"/>
                </a:cubicBezTo>
                <a:cubicBezTo>
                  <a:pt x="3372" y="16250"/>
                  <a:pt x="3678" y="16675"/>
                  <a:pt x="4056" y="16675"/>
                </a:cubicBezTo>
                <a:cubicBezTo>
                  <a:pt x="4433" y="16675"/>
                  <a:pt x="4740" y="16250"/>
                  <a:pt x="4740" y="15725"/>
                </a:cubicBezTo>
                <a:cubicBezTo>
                  <a:pt x="4740" y="15200"/>
                  <a:pt x="4433" y="14774"/>
                  <a:pt x="4056" y="14774"/>
                </a:cubicBezTo>
                <a:close/>
                <a:moveTo>
                  <a:pt x="684" y="14774"/>
                </a:moveTo>
                <a:cubicBezTo>
                  <a:pt x="306" y="14774"/>
                  <a:pt x="0" y="15200"/>
                  <a:pt x="0" y="15725"/>
                </a:cubicBezTo>
                <a:cubicBezTo>
                  <a:pt x="0" y="16250"/>
                  <a:pt x="306" y="16675"/>
                  <a:pt x="684" y="16675"/>
                </a:cubicBezTo>
                <a:cubicBezTo>
                  <a:pt x="1061" y="16675"/>
                  <a:pt x="1367" y="16250"/>
                  <a:pt x="1367" y="15725"/>
                </a:cubicBezTo>
                <a:cubicBezTo>
                  <a:pt x="1367" y="15200"/>
                  <a:pt x="1061" y="14774"/>
                  <a:pt x="684" y="14774"/>
                </a:cubicBezTo>
                <a:close/>
                <a:moveTo>
                  <a:pt x="20916" y="9850"/>
                </a:moveTo>
                <a:cubicBezTo>
                  <a:pt x="20539" y="9850"/>
                  <a:pt x="20233" y="10275"/>
                  <a:pt x="20233" y="10800"/>
                </a:cubicBezTo>
                <a:cubicBezTo>
                  <a:pt x="20233" y="11325"/>
                  <a:pt x="20539" y="11750"/>
                  <a:pt x="20916" y="11750"/>
                </a:cubicBezTo>
                <a:cubicBezTo>
                  <a:pt x="21294" y="11750"/>
                  <a:pt x="21600" y="11325"/>
                  <a:pt x="21600" y="10800"/>
                </a:cubicBezTo>
                <a:cubicBezTo>
                  <a:pt x="21600" y="10275"/>
                  <a:pt x="21294" y="9850"/>
                  <a:pt x="20916" y="9850"/>
                </a:cubicBezTo>
                <a:close/>
                <a:moveTo>
                  <a:pt x="17544" y="9850"/>
                </a:moveTo>
                <a:cubicBezTo>
                  <a:pt x="17167" y="9850"/>
                  <a:pt x="16860" y="10275"/>
                  <a:pt x="16860" y="10800"/>
                </a:cubicBezTo>
                <a:cubicBezTo>
                  <a:pt x="16860" y="11325"/>
                  <a:pt x="17167" y="11750"/>
                  <a:pt x="17544" y="11750"/>
                </a:cubicBezTo>
                <a:cubicBezTo>
                  <a:pt x="17922" y="11750"/>
                  <a:pt x="18228" y="11325"/>
                  <a:pt x="18228" y="10800"/>
                </a:cubicBezTo>
                <a:cubicBezTo>
                  <a:pt x="18228" y="10275"/>
                  <a:pt x="17922" y="9850"/>
                  <a:pt x="17544" y="9850"/>
                </a:cubicBezTo>
                <a:close/>
                <a:moveTo>
                  <a:pt x="14172" y="9850"/>
                </a:moveTo>
                <a:cubicBezTo>
                  <a:pt x="13794" y="9850"/>
                  <a:pt x="13488" y="10275"/>
                  <a:pt x="13488" y="10800"/>
                </a:cubicBezTo>
                <a:cubicBezTo>
                  <a:pt x="13488" y="11325"/>
                  <a:pt x="13794" y="11750"/>
                  <a:pt x="14172" y="11750"/>
                </a:cubicBezTo>
                <a:cubicBezTo>
                  <a:pt x="14550" y="11750"/>
                  <a:pt x="14856" y="11325"/>
                  <a:pt x="14856" y="10800"/>
                </a:cubicBezTo>
                <a:cubicBezTo>
                  <a:pt x="14856" y="10275"/>
                  <a:pt x="14550" y="9850"/>
                  <a:pt x="14172" y="9850"/>
                </a:cubicBezTo>
                <a:close/>
                <a:moveTo>
                  <a:pt x="10800" y="9850"/>
                </a:moveTo>
                <a:cubicBezTo>
                  <a:pt x="10422" y="9850"/>
                  <a:pt x="10116" y="10275"/>
                  <a:pt x="10116" y="10800"/>
                </a:cubicBezTo>
                <a:cubicBezTo>
                  <a:pt x="10116" y="11325"/>
                  <a:pt x="10422" y="11750"/>
                  <a:pt x="10800" y="11750"/>
                </a:cubicBezTo>
                <a:cubicBezTo>
                  <a:pt x="11178" y="11750"/>
                  <a:pt x="11484" y="11325"/>
                  <a:pt x="11484" y="10800"/>
                </a:cubicBezTo>
                <a:cubicBezTo>
                  <a:pt x="11484" y="10275"/>
                  <a:pt x="11178" y="9850"/>
                  <a:pt x="10800" y="9850"/>
                </a:cubicBezTo>
                <a:close/>
                <a:moveTo>
                  <a:pt x="7428" y="9850"/>
                </a:moveTo>
                <a:cubicBezTo>
                  <a:pt x="7050" y="9850"/>
                  <a:pt x="6744" y="10275"/>
                  <a:pt x="6744" y="10800"/>
                </a:cubicBezTo>
                <a:cubicBezTo>
                  <a:pt x="6744" y="11325"/>
                  <a:pt x="7050" y="11750"/>
                  <a:pt x="7428" y="11750"/>
                </a:cubicBezTo>
                <a:cubicBezTo>
                  <a:pt x="7806" y="11750"/>
                  <a:pt x="8112" y="11325"/>
                  <a:pt x="8112" y="10800"/>
                </a:cubicBezTo>
                <a:cubicBezTo>
                  <a:pt x="8112" y="10275"/>
                  <a:pt x="7806" y="9850"/>
                  <a:pt x="7428" y="9850"/>
                </a:cubicBezTo>
                <a:close/>
                <a:moveTo>
                  <a:pt x="4056" y="9850"/>
                </a:moveTo>
                <a:cubicBezTo>
                  <a:pt x="3678" y="9850"/>
                  <a:pt x="3372" y="10275"/>
                  <a:pt x="3372" y="10800"/>
                </a:cubicBezTo>
                <a:cubicBezTo>
                  <a:pt x="3372" y="11325"/>
                  <a:pt x="3678" y="11750"/>
                  <a:pt x="4056" y="11750"/>
                </a:cubicBezTo>
                <a:cubicBezTo>
                  <a:pt x="4433" y="11750"/>
                  <a:pt x="4740" y="11325"/>
                  <a:pt x="4740" y="10800"/>
                </a:cubicBezTo>
                <a:cubicBezTo>
                  <a:pt x="4740" y="10275"/>
                  <a:pt x="4433" y="9850"/>
                  <a:pt x="4056" y="9850"/>
                </a:cubicBezTo>
                <a:close/>
                <a:moveTo>
                  <a:pt x="684" y="9850"/>
                </a:moveTo>
                <a:cubicBezTo>
                  <a:pt x="306" y="9850"/>
                  <a:pt x="0" y="10275"/>
                  <a:pt x="0" y="10800"/>
                </a:cubicBezTo>
                <a:cubicBezTo>
                  <a:pt x="0" y="11325"/>
                  <a:pt x="306" y="11750"/>
                  <a:pt x="684" y="11750"/>
                </a:cubicBezTo>
                <a:cubicBezTo>
                  <a:pt x="1061" y="11750"/>
                  <a:pt x="1367" y="11325"/>
                  <a:pt x="1367" y="10800"/>
                </a:cubicBezTo>
                <a:cubicBezTo>
                  <a:pt x="1367" y="10275"/>
                  <a:pt x="1061" y="9850"/>
                  <a:pt x="684" y="9850"/>
                </a:cubicBezTo>
                <a:close/>
                <a:moveTo>
                  <a:pt x="20916" y="4925"/>
                </a:moveTo>
                <a:cubicBezTo>
                  <a:pt x="20539" y="4925"/>
                  <a:pt x="20233" y="5350"/>
                  <a:pt x="20233" y="5875"/>
                </a:cubicBezTo>
                <a:cubicBezTo>
                  <a:pt x="20233" y="6400"/>
                  <a:pt x="20539" y="6826"/>
                  <a:pt x="20916" y="6826"/>
                </a:cubicBezTo>
                <a:cubicBezTo>
                  <a:pt x="21294" y="6826"/>
                  <a:pt x="21600" y="6400"/>
                  <a:pt x="21600" y="5875"/>
                </a:cubicBezTo>
                <a:cubicBezTo>
                  <a:pt x="21600" y="5350"/>
                  <a:pt x="21294" y="4925"/>
                  <a:pt x="20916" y="4925"/>
                </a:cubicBezTo>
                <a:close/>
                <a:moveTo>
                  <a:pt x="17544" y="4925"/>
                </a:moveTo>
                <a:cubicBezTo>
                  <a:pt x="17167" y="4925"/>
                  <a:pt x="16860" y="5350"/>
                  <a:pt x="16860" y="5875"/>
                </a:cubicBezTo>
                <a:cubicBezTo>
                  <a:pt x="16860" y="6400"/>
                  <a:pt x="17167" y="6826"/>
                  <a:pt x="17544" y="6826"/>
                </a:cubicBezTo>
                <a:cubicBezTo>
                  <a:pt x="17922" y="6826"/>
                  <a:pt x="18228" y="6400"/>
                  <a:pt x="18228" y="5875"/>
                </a:cubicBezTo>
                <a:cubicBezTo>
                  <a:pt x="18228" y="5350"/>
                  <a:pt x="17922" y="4925"/>
                  <a:pt x="17544" y="4925"/>
                </a:cubicBezTo>
                <a:close/>
                <a:moveTo>
                  <a:pt x="14172" y="4925"/>
                </a:moveTo>
                <a:cubicBezTo>
                  <a:pt x="13794" y="4925"/>
                  <a:pt x="13488" y="5350"/>
                  <a:pt x="13488" y="5875"/>
                </a:cubicBezTo>
                <a:cubicBezTo>
                  <a:pt x="13488" y="6400"/>
                  <a:pt x="13794" y="6826"/>
                  <a:pt x="14172" y="6826"/>
                </a:cubicBezTo>
                <a:cubicBezTo>
                  <a:pt x="14550" y="6826"/>
                  <a:pt x="14856" y="6400"/>
                  <a:pt x="14856" y="5875"/>
                </a:cubicBezTo>
                <a:cubicBezTo>
                  <a:pt x="14856" y="5350"/>
                  <a:pt x="14550" y="4925"/>
                  <a:pt x="14172" y="4925"/>
                </a:cubicBezTo>
                <a:close/>
                <a:moveTo>
                  <a:pt x="10800" y="4925"/>
                </a:moveTo>
                <a:cubicBezTo>
                  <a:pt x="10422" y="4925"/>
                  <a:pt x="10116" y="5350"/>
                  <a:pt x="10116" y="5875"/>
                </a:cubicBezTo>
                <a:cubicBezTo>
                  <a:pt x="10116" y="6400"/>
                  <a:pt x="10422" y="6826"/>
                  <a:pt x="10800" y="6826"/>
                </a:cubicBezTo>
                <a:cubicBezTo>
                  <a:pt x="11178" y="6826"/>
                  <a:pt x="11484" y="6400"/>
                  <a:pt x="11484" y="5875"/>
                </a:cubicBezTo>
                <a:cubicBezTo>
                  <a:pt x="11484" y="5350"/>
                  <a:pt x="11178" y="4925"/>
                  <a:pt x="10800" y="4925"/>
                </a:cubicBezTo>
                <a:close/>
                <a:moveTo>
                  <a:pt x="7428" y="4925"/>
                </a:moveTo>
                <a:cubicBezTo>
                  <a:pt x="7050" y="4925"/>
                  <a:pt x="6744" y="5350"/>
                  <a:pt x="6744" y="5875"/>
                </a:cubicBezTo>
                <a:cubicBezTo>
                  <a:pt x="6744" y="6400"/>
                  <a:pt x="7050" y="6826"/>
                  <a:pt x="7428" y="6826"/>
                </a:cubicBezTo>
                <a:cubicBezTo>
                  <a:pt x="7806" y="6826"/>
                  <a:pt x="8112" y="6400"/>
                  <a:pt x="8112" y="5875"/>
                </a:cubicBezTo>
                <a:cubicBezTo>
                  <a:pt x="8112" y="5350"/>
                  <a:pt x="7806" y="4925"/>
                  <a:pt x="7428" y="4925"/>
                </a:cubicBezTo>
                <a:close/>
                <a:moveTo>
                  <a:pt x="4056" y="4925"/>
                </a:moveTo>
                <a:cubicBezTo>
                  <a:pt x="3678" y="4925"/>
                  <a:pt x="3372" y="5350"/>
                  <a:pt x="3372" y="5875"/>
                </a:cubicBezTo>
                <a:cubicBezTo>
                  <a:pt x="3372" y="6400"/>
                  <a:pt x="3678" y="6826"/>
                  <a:pt x="4056" y="6826"/>
                </a:cubicBezTo>
                <a:cubicBezTo>
                  <a:pt x="4433" y="6826"/>
                  <a:pt x="4740" y="6400"/>
                  <a:pt x="4740" y="5875"/>
                </a:cubicBezTo>
                <a:cubicBezTo>
                  <a:pt x="4740" y="5350"/>
                  <a:pt x="4433" y="4925"/>
                  <a:pt x="4056" y="4925"/>
                </a:cubicBezTo>
                <a:close/>
                <a:moveTo>
                  <a:pt x="684" y="4925"/>
                </a:moveTo>
                <a:cubicBezTo>
                  <a:pt x="306" y="4925"/>
                  <a:pt x="0" y="5350"/>
                  <a:pt x="0" y="5875"/>
                </a:cubicBezTo>
                <a:cubicBezTo>
                  <a:pt x="0" y="6400"/>
                  <a:pt x="306" y="6826"/>
                  <a:pt x="684" y="6826"/>
                </a:cubicBezTo>
                <a:cubicBezTo>
                  <a:pt x="1061" y="6826"/>
                  <a:pt x="1367" y="6400"/>
                  <a:pt x="1367" y="5875"/>
                </a:cubicBezTo>
                <a:cubicBezTo>
                  <a:pt x="1367" y="5350"/>
                  <a:pt x="1061" y="4925"/>
                  <a:pt x="684" y="4925"/>
                </a:cubicBezTo>
                <a:close/>
                <a:moveTo>
                  <a:pt x="20916" y="1901"/>
                </a:moveTo>
                <a:cubicBezTo>
                  <a:pt x="21294" y="1901"/>
                  <a:pt x="21600" y="1475"/>
                  <a:pt x="21600" y="950"/>
                </a:cubicBezTo>
                <a:cubicBezTo>
                  <a:pt x="21600" y="426"/>
                  <a:pt x="21294" y="0"/>
                  <a:pt x="20916" y="0"/>
                </a:cubicBezTo>
                <a:cubicBezTo>
                  <a:pt x="20539" y="0"/>
                  <a:pt x="20233" y="426"/>
                  <a:pt x="20233" y="950"/>
                </a:cubicBezTo>
                <a:cubicBezTo>
                  <a:pt x="20233" y="1475"/>
                  <a:pt x="20539" y="1901"/>
                  <a:pt x="20916" y="1901"/>
                </a:cubicBezTo>
                <a:close/>
                <a:moveTo>
                  <a:pt x="17544" y="0"/>
                </a:moveTo>
                <a:cubicBezTo>
                  <a:pt x="17167" y="0"/>
                  <a:pt x="16860" y="426"/>
                  <a:pt x="16860" y="950"/>
                </a:cubicBezTo>
                <a:cubicBezTo>
                  <a:pt x="16860" y="1475"/>
                  <a:pt x="17167" y="1901"/>
                  <a:pt x="17544" y="1901"/>
                </a:cubicBezTo>
                <a:cubicBezTo>
                  <a:pt x="17922" y="1901"/>
                  <a:pt x="18228" y="1475"/>
                  <a:pt x="18228" y="950"/>
                </a:cubicBezTo>
                <a:cubicBezTo>
                  <a:pt x="18228" y="426"/>
                  <a:pt x="17922" y="0"/>
                  <a:pt x="17544" y="0"/>
                </a:cubicBezTo>
                <a:close/>
                <a:moveTo>
                  <a:pt x="14172" y="0"/>
                </a:moveTo>
                <a:cubicBezTo>
                  <a:pt x="13794" y="0"/>
                  <a:pt x="13488" y="426"/>
                  <a:pt x="13488" y="950"/>
                </a:cubicBezTo>
                <a:cubicBezTo>
                  <a:pt x="13488" y="1475"/>
                  <a:pt x="13794" y="1901"/>
                  <a:pt x="14172" y="1901"/>
                </a:cubicBezTo>
                <a:cubicBezTo>
                  <a:pt x="14550" y="1901"/>
                  <a:pt x="14856" y="1475"/>
                  <a:pt x="14856" y="950"/>
                </a:cubicBezTo>
                <a:cubicBezTo>
                  <a:pt x="14856" y="426"/>
                  <a:pt x="14550" y="0"/>
                  <a:pt x="14172" y="0"/>
                </a:cubicBezTo>
                <a:close/>
                <a:moveTo>
                  <a:pt x="10800" y="0"/>
                </a:moveTo>
                <a:cubicBezTo>
                  <a:pt x="10422" y="0"/>
                  <a:pt x="10116" y="426"/>
                  <a:pt x="10116" y="950"/>
                </a:cubicBezTo>
                <a:cubicBezTo>
                  <a:pt x="10116" y="1475"/>
                  <a:pt x="10422" y="1901"/>
                  <a:pt x="10800" y="1901"/>
                </a:cubicBezTo>
                <a:cubicBezTo>
                  <a:pt x="11178" y="1901"/>
                  <a:pt x="11484" y="1475"/>
                  <a:pt x="11484" y="950"/>
                </a:cubicBezTo>
                <a:cubicBezTo>
                  <a:pt x="11484" y="426"/>
                  <a:pt x="11178" y="0"/>
                  <a:pt x="10800" y="0"/>
                </a:cubicBezTo>
                <a:close/>
                <a:moveTo>
                  <a:pt x="7428" y="0"/>
                </a:moveTo>
                <a:cubicBezTo>
                  <a:pt x="7050" y="0"/>
                  <a:pt x="6744" y="426"/>
                  <a:pt x="6744" y="950"/>
                </a:cubicBezTo>
                <a:cubicBezTo>
                  <a:pt x="6744" y="1475"/>
                  <a:pt x="7050" y="1901"/>
                  <a:pt x="7428" y="1901"/>
                </a:cubicBezTo>
                <a:cubicBezTo>
                  <a:pt x="7806" y="1901"/>
                  <a:pt x="8112" y="1475"/>
                  <a:pt x="8112" y="950"/>
                </a:cubicBezTo>
                <a:cubicBezTo>
                  <a:pt x="8112" y="426"/>
                  <a:pt x="7806" y="0"/>
                  <a:pt x="7428" y="0"/>
                </a:cubicBezTo>
                <a:close/>
                <a:moveTo>
                  <a:pt x="4056" y="0"/>
                </a:moveTo>
                <a:cubicBezTo>
                  <a:pt x="3678" y="0"/>
                  <a:pt x="3372" y="426"/>
                  <a:pt x="3372" y="950"/>
                </a:cubicBezTo>
                <a:cubicBezTo>
                  <a:pt x="3372" y="1475"/>
                  <a:pt x="3678" y="1901"/>
                  <a:pt x="4056" y="1901"/>
                </a:cubicBezTo>
                <a:cubicBezTo>
                  <a:pt x="4433" y="1901"/>
                  <a:pt x="4740" y="1475"/>
                  <a:pt x="4740" y="950"/>
                </a:cubicBezTo>
                <a:cubicBezTo>
                  <a:pt x="4740" y="426"/>
                  <a:pt x="4433" y="0"/>
                  <a:pt x="4056" y="0"/>
                </a:cubicBezTo>
                <a:close/>
                <a:moveTo>
                  <a:pt x="684" y="0"/>
                </a:moveTo>
                <a:cubicBezTo>
                  <a:pt x="306" y="0"/>
                  <a:pt x="0" y="426"/>
                  <a:pt x="0" y="950"/>
                </a:cubicBezTo>
                <a:cubicBezTo>
                  <a:pt x="0" y="1475"/>
                  <a:pt x="306" y="1901"/>
                  <a:pt x="684" y="1901"/>
                </a:cubicBezTo>
                <a:cubicBezTo>
                  <a:pt x="1061" y="1901"/>
                  <a:pt x="1367" y="1475"/>
                  <a:pt x="1367" y="950"/>
                </a:cubicBezTo>
                <a:cubicBezTo>
                  <a:pt x="1367" y="426"/>
                  <a:pt x="1061" y="0"/>
                  <a:pt x="684" y="0"/>
                </a:cubicBezTo>
                <a:close/>
                <a:moveTo>
                  <a:pt x="684" y="0"/>
                </a:moveTo>
              </a:path>
            </a:pathLst>
          </a:custGeom>
          <a:solidFill>
            <a:schemeClr val="tx1">
              <a:lumMod val="75000"/>
              <a:lumOff val="25000"/>
              <a:alpha val="90000"/>
            </a:schemeClr>
          </a:solidFill>
          <a:ln>
            <a:noFill/>
          </a:ln>
          <a:extLst/>
        </p:spPr>
        <p:txBody>
          <a:bodyPr lIns="0" tIns="0" rIns="0" bIns="0"/>
          <a:lstStyle/>
          <a:p>
            <a:endParaRPr lang="en-US" sz="686"/>
          </a:p>
        </p:txBody>
      </p:sp>
      <p:pic>
        <p:nvPicPr>
          <p:cNvPr id="19" name="Picture Placeholder 18"/>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l="12487" r="12487"/>
          <a:stretch>
            <a:fillRect/>
          </a:stretch>
        </p:blipFill>
        <p:spPr/>
      </p:pic>
    </p:spTree>
    <p:extLst>
      <p:ext uri="{BB962C8B-B14F-4D97-AF65-F5344CB8AC3E}">
        <p14:creationId xmlns:p14="http://schemas.microsoft.com/office/powerpoint/2010/main" val="30683225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19949" b="19949"/>
          <a:stretch>
            <a:fillRect/>
          </a:stretch>
        </p:blipFill>
        <p:spPr/>
      </p:pic>
      <p:pic>
        <p:nvPicPr>
          <p:cNvPr id="12" name="Picture Placeholder 11"/>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l="8261" r="8261"/>
          <a:stretch>
            <a:fillRect/>
          </a:stretch>
        </p:blipFill>
        <p:spPr/>
      </p:pic>
      <p:pic>
        <p:nvPicPr>
          <p:cNvPr id="16" name="Picture Placeholder 15"/>
          <p:cNvPicPr>
            <a:picLocks noGrp="1" noChangeAspect="1"/>
          </p:cNvPicPr>
          <p:nvPr>
            <p:ph type="pic" sz="quarter" idx="14"/>
          </p:nvPr>
        </p:nvPicPr>
        <p:blipFill rotWithShape="1">
          <a:blip r:embed="rId5">
            <a:extLst>
              <a:ext uri="{28A0092B-C50C-407E-A947-70E740481C1C}">
                <a14:useLocalDpi xmlns:a14="http://schemas.microsoft.com/office/drawing/2010/main" val="0"/>
              </a:ext>
            </a:extLst>
          </a:blip>
          <a:srcRect l="9053" t="34703" r="2179" b="2012"/>
          <a:stretch/>
        </p:blipFill>
        <p:spPr/>
      </p:pic>
      <p:sp>
        <p:nvSpPr>
          <p:cNvPr id="54" name="Subtitle 2">
            <a:extLst>
              <a:ext uri="{FF2B5EF4-FFF2-40B4-BE49-F238E27FC236}">
                <a16:creationId xmlns:a16="http://schemas.microsoft.com/office/drawing/2014/main" id="{273970ED-5CFC-419A-9920-2773603AA3A1}"/>
              </a:ext>
            </a:extLst>
          </p:cNvPr>
          <p:cNvSpPr txBox="1">
            <a:spLocks/>
          </p:cNvSpPr>
          <p:nvPr/>
        </p:nvSpPr>
        <p:spPr>
          <a:xfrm>
            <a:off x="857319" y="4633448"/>
            <a:ext cx="2681756" cy="838400"/>
          </a:xfrm>
          <a:prstGeom prst="rect">
            <a:avLst/>
          </a:prstGeom>
        </p:spPr>
        <p:txBody>
          <a:bodyPr vert="horz" lIns="91440" tIns="45720" rIns="91440" bIns="45720" numCol="1" spcCol="720000" rtlCol="0">
            <a:normAutofit/>
          </a:bodyPr>
          <a:lstStyle>
            <a:lvl1pPr marL="0" indent="0" algn="l" defTabSz="914400" rtl="0" eaLnBrk="1" latinLnBrk="0" hangingPunct="1">
              <a:lnSpc>
                <a:spcPct val="90000"/>
              </a:lnSpc>
              <a:spcBef>
                <a:spcPts val="1000"/>
              </a:spcBef>
              <a:buFont typeface="Arial"/>
              <a:buNone/>
              <a:defRPr sz="1500" i="1" kern="1200">
                <a:solidFill>
                  <a:schemeClr val="bg2">
                    <a:lumMod val="50000"/>
                  </a:schemeClr>
                </a:solidFill>
                <a:latin typeface="Abril Text" charset="0"/>
                <a:ea typeface="Abril Text" charset="0"/>
                <a:cs typeface="Abril Text" charset="0"/>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Abril Text" charset="0"/>
                <a:ea typeface="Abril Text" charset="0"/>
                <a:cs typeface="Abril Text" charset="0"/>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Abril Text" charset="0"/>
                <a:ea typeface="Abril Text" charset="0"/>
                <a:cs typeface="Abril Text" charset="0"/>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Abril Text" charset="0"/>
                <a:ea typeface="Abril Text" charset="0"/>
                <a:cs typeface="Abril Text" charset="0"/>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Abril Text" charset="0"/>
                <a:ea typeface="Abril Text" charset="0"/>
                <a:cs typeface="Abril Tex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900"/>
              </a:lnSpc>
            </a:pP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Lorem ipsum dolor sit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amet</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consect</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etuer</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odio</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non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tellus</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natoque</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accumsan</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Sed</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hac</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enim</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Lorem tempus</a:t>
            </a:r>
          </a:p>
        </p:txBody>
      </p:sp>
      <p:sp>
        <p:nvSpPr>
          <p:cNvPr id="55" name="Title 1">
            <a:extLst>
              <a:ext uri="{FF2B5EF4-FFF2-40B4-BE49-F238E27FC236}">
                <a16:creationId xmlns:a16="http://schemas.microsoft.com/office/drawing/2014/main" id="{4BF52BC4-4BE4-4B78-8C8A-AAAA1A90A8DB}"/>
              </a:ext>
            </a:extLst>
          </p:cNvPr>
          <p:cNvSpPr txBox="1">
            <a:spLocks/>
          </p:cNvSpPr>
          <p:nvPr/>
        </p:nvSpPr>
        <p:spPr>
          <a:xfrm>
            <a:off x="1158722" y="788778"/>
            <a:ext cx="1663322" cy="1446441"/>
          </a:xfrm>
          <a:prstGeom prst="rect">
            <a:avLst/>
          </a:prstGeom>
        </p:spPr>
        <p:txBody>
          <a:bodyPr>
            <a:noAutofit/>
          </a:bodyPr>
          <a:lstStyle>
            <a:lvl1pPr algn="l" defTabSz="914400" rtl="0" eaLnBrk="1" latinLnBrk="0" hangingPunct="1">
              <a:lnSpc>
                <a:spcPct val="90000"/>
              </a:lnSpc>
              <a:spcBef>
                <a:spcPct val="0"/>
              </a:spcBef>
              <a:buNone/>
              <a:defRPr sz="3200" b="1" i="0" kern="1200">
                <a:solidFill>
                  <a:schemeClr val="tx1"/>
                </a:solidFill>
                <a:latin typeface="Montserrat SemiBold" charset="0"/>
                <a:ea typeface="Montserrat SemiBold" charset="0"/>
                <a:cs typeface="Montserrat SemiBold" charset="0"/>
              </a:defRPr>
            </a:lvl1pPr>
          </a:lstStyle>
          <a:p>
            <a:pPr>
              <a:lnSpc>
                <a:spcPct val="100000"/>
              </a:lnSpc>
            </a:pPr>
            <a:r>
              <a:rPr lang="en-US" sz="9600" b="0" dirty="0" smtClean="0">
                <a:solidFill>
                  <a:schemeClr val="tx1">
                    <a:lumMod val="85000"/>
                    <a:lumOff val="15000"/>
                    <a:alpha val="11000"/>
                  </a:schemeClr>
                </a:solidFill>
                <a:latin typeface="Montserrat Light" panose="00000400000000000000" pitchFamily="50" charset="0"/>
                <a:ea typeface="Montserrat" charset="0"/>
                <a:cs typeface="Arial" panose="020B0604020202020204" pitchFamily="34" charset="0"/>
              </a:rPr>
              <a:t>01</a:t>
            </a:r>
            <a:endParaRPr lang="en-US" sz="9600" b="0" dirty="0">
              <a:solidFill>
                <a:schemeClr val="tx1">
                  <a:lumMod val="85000"/>
                  <a:lumOff val="15000"/>
                  <a:alpha val="11000"/>
                </a:schemeClr>
              </a:solidFill>
              <a:latin typeface="Montserrat Light" panose="00000400000000000000" pitchFamily="50" charset="0"/>
              <a:ea typeface="Montserrat" charset="0"/>
              <a:cs typeface="Arial" panose="020B0604020202020204" pitchFamily="34" charset="0"/>
            </a:endParaRPr>
          </a:p>
        </p:txBody>
      </p:sp>
      <p:sp>
        <p:nvSpPr>
          <p:cNvPr id="57" name="Title 1">
            <a:extLst>
              <a:ext uri="{FF2B5EF4-FFF2-40B4-BE49-F238E27FC236}">
                <a16:creationId xmlns:a16="http://schemas.microsoft.com/office/drawing/2014/main" id="{4BF52BC4-4BE4-4B78-8C8A-AAAA1A90A8DB}"/>
              </a:ext>
            </a:extLst>
          </p:cNvPr>
          <p:cNvSpPr txBox="1">
            <a:spLocks/>
          </p:cNvSpPr>
          <p:nvPr/>
        </p:nvSpPr>
        <p:spPr>
          <a:xfrm>
            <a:off x="5044922" y="788778"/>
            <a:ext cx="2022628" cy="1446441"/>
          </a:xfrm>
          <a:prstGeom prst="rect">
            <a:avLst/>
          </a:prstGeom>
        </p:spPr>
        <p:txBody>
          <a:bodyPr>
            <a:noAutofit/>
          </a:bodyPr>
          <a:lstStyle>
            <a:lvl1pPr algn="l" defTabSz="914400" rtl="0" eaLnBrk="1" latinLnBrk="0" hangingPunct="1">
              <a:lnSpc>
                <a:spcPct val="90000"/>
              </a:lnSpc>
              <a:spcBef>
                <a:spcPct val="0"/>
              </a:spcBef>
              <a:buNone/>
              <a:defRPr sz="3200" b="1" i="0" kern="1200">
                <a:solidFill>
                  <a:schemeClr val="tx1"/>
                </a:solidFill>
                <a:latin typeface="Montserrat SemiBold" charset="0"/>
                <a:ea typeface="Montserrat SemiBold" charset="0"/>
                <a:cs typeface="Montserrat SemiBold" charset="0"/>
              </a:defRPr>
            </a:lvl1pPr>
          </a:lstStyle>
          <a:p>
            <a:pPr>
              <a:lnSpc>
                <a:spcPct val="100000"/>
              </a:lnSpc>
            </a:pPr>
            <a:r>
              <a:rPr lang="en-US" sz="9600" b="0" dirty="0" smtClean="0">
                <a:solidFill>
                  <a:schemeClr val="tx1">
                    <a:lumMod val="85000"/>
                    <a:lumOff val="15000"/>
                    <a:alpha val="11000"/>
                  </a:schemeClr>
                </a:solidFill>
                <a:latin typeface="Montserrat Light" panose="00000400000000000000" pitchFamily="50" charset="0"/>
                <a:ea typeface="Montserrat" charset="0"/>
                <a:cs typeface="Arial" panose="020B0604020202020204" pitchFamily="34" charset="0"/>
              </a:rPr>
              <a:t>02</a:t>
            </a:r>
            <a:endParaRPr lang="en-US" sz="9600" b="0" dirty="0">
              <a:solidFill>
                <a:schemeClr val="tx1">
                  <a:lumMod val="85000"/>
                  <a:lumOff val="15000"/>
                  <a:alpha val="11000"/>
                </a:schemeClr>
              </a:solidFill>
              <a:latin typeface="Montserrat Light" panose="00000400000000000000" pitchFamily="50" charset="0"/>
              <a:ea typeface="Montserrat" charset="0"/>
              <a:cs typeface="Arial" panose="020B0604020202020204" pitchFamily="34" charset="0"/>
            </a:endParaRPr>
          </a:p>
        </p:txBody>
      </p:sp>
      <p:sp>
        <p:nvSpPr>
          <p:cNvPr id="58" name="Subtitle 2">
            <a:extLst>
              <a:ext uri="{FF2B5EF4-FFF2-40B4-BE49-F238E27FC236}">
                <a16:creationId xmlns:a16="http://schemas.microsoft.com/office/drawing/2014/main" id="{273970ED-5CFC-419A-9920-2773603AA3A1}"/>
              </a:ext>
            </a:extLst>
          </p:cNvPr>
          <p:cNvSpPr txBox="1">
            <a:spLocks/>
          </p:cNvSpPr>
          <p:nvPr/>
        </p:nvSpPr>
        <p:spPr>
          <a:xfrm>
            <a:off x="7977187" y="5195423"/>
            <a:ext cx="2681756" cy="838400"/>
          </a:xfrm>
          <a:prstGeom prst="rect">
            <a:avLst/>
          </a:prstGeom>
        </p:spPr>
        <p:txBody>
          <a:bodyPr vert="horz" lIns="91440" tIns="45720" rIns="91440" bIns="45720" numCol="1" spcCol="720000" rtlCol="0">
            <a:normAutofit/>
          </a:bodyPr>
          <a:lstStyle>
            <a:lvl1pPr marL="0" indent="0" algn="l" defTabSz="914400" rtl="0" eaLnBrk="1" latinLnBrk="0" hangingPunct="1">
              <a:lnSpc>
                <a:spcPct val="90000"/>
              </a:lnSpc>
              <a:spcBef>
                <a:spcPts val="1000"/>
              </a:spcBef>
              <a:buFont typeface="Arial"/>
              <a:buNone/>
              <a:defRPr sz="1500" i="1" kern="1200">
                <a:solidFill>
                  <a:schemeClr val="bg2">
                    <a:lumMod val="50000"/>
                  </a:schemeClr>
                </a:solidFill>
                <a:latin typeface="Abril Text" charset="0"/>
                <a:ea typeface="Abril Text" charset="0"/>
                <a:cs typeface="Abril Text" charset="0"/>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Abril Text" charset="0"/>
                <a:ea typeface="Abril Text" charset="0"/>
                <a:cs typeface="Abril Text" charset="0"/>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Abril Text" charset="0"/>
                <a:ea typeface="Abril Text" charset="0"/>
                <a:cs typeface="Abril Text" charset="0"/>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Abril Text" charset="0"/>
                <a:ea typeface="Abril Text" charset="0"/>
                <a:cs typeface="Abril Text" charset="0"/>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Abril Text" charset="0"/>
                <a:ea typeface="Abril Text" charset="0"/>
                <a:cs typeface="Abril Tex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900"/>
              </a:lnSpc>
            </a:pP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Lorem ipsum dolor sit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amet</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consect</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etuer</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odio</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non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tellus</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natoque</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accumsan</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Sed</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hac</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enim</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Lorem tempus</a:t>
            </a:r>
          </a:p>
        </p:txBody>
      </p:sp>
      <p:sp>
        <p:nvSpPr>
          <p:cNvPr id="59" name="Title 1">
            <a:extLst>
              <a:ext uri="{FF2B5EF4-FFF2-40B4-BE49-F238E27FC236}">
                <a16:creationId xmlns:a16="http://schemas.microsoft.com/office/drawing/2014/main" id="{4BF52BC4-4BE4-4B78-8C8A-AAAA1A90A8DB}"/>
              </a:ext>
            </a:extLst>
          </p:cNvPr>
          <p:cNvSpPr txBox="1">
            <a:spLocks/>
          </p:cNvSpPr>
          <p:nvPr/>
        </p:nvSpPr>
        <p:spPr>
          <a:xfrm>
            <a:off x="8121497" y="3606207"/>
            <a:ext cx="1984528" cy="1446441"/>
          </a:xfrm>
          <a:prstGeom prst="rect">
            <a:avLst/>
          </a:prstGeom>
        </p:spPr>
        <p:txBody>
          <a:bodyPr>
            <a:noAutofit/>
          </a:bodyPr>
          <a:lstStyle>
            <a:lvl1pPr algn="l" defTabSz="914400" rtl="0" eaLnBrk="1" latinLnBrk="0" hangingPunct="1">
              <a:lnSpc>
                <a:spcPct val="90000"/>
              </a:lnSpc>
              <a:spcBef>
                <a:spcPct val="0"/>
              </a:spcBef>
              <a:buNone/>
              <a:defRPr sz="3200" b="1" i="0" kern="1200">
                <a:solidFill>
                  <a:schemeClr val="tx1"/>
                </a:solidFill>
                <a:latin typeface="Montserrat SemiBold" charset="0"/>
                <a:ea typeface="Montserrat SemiBold" charset="0"/>
                <a:cs typeface="Montserrat SemiBold" charset="0"/>
              </a:defRPr>
            </a:lvl1pPr>
          </a:lstStyle>
          <a:p>
            <a:pPr>
              <a:lnSpc>
                <a:spcPct val="100000"/>
              </a:lnSpc>
            </a:pPr>
            <a:r>
              <a:rPr lang="en-US" sz="9600" b="0" dirty="0" smtClean="0">
                <a:solidFill>
                  <a:schemeClr val="bg1">
                    <a:lumMod val="75000"/>
                    <a:alpha val="70000"/>
                  </a:schemeClr>
                </a:solidFill>
                <a:latin typeface="Montserrat Light" panose="00000400000000000000" pitchFamily="50" charset="0"/>
                <a:ea typeface="Montserrat" charset="0"/>
                <a:cs typeface="Arial" panose="020B0604020202020204" pitchFamily="34" charset="0"/>
              </a:rPr>
              <a:t>03</a:t>
            </a:r>
            <a:endParaRPr lang="en-US" sz="9600" b="0" dirty="0">
              <a:solidFill>
                <a:schemeClr val="bg1">
                  <a:lumMod val="75000"/>
                  <a:alpha val="70000"/>
                </a:schemeClr>
              </a:solidFill>
              <a:latin typeface="Montserrat Light" panose="00000400000000000000" pitchFamily="50" charset="0"/>
              <a:ea typeface="Montserrat" charset="0"/>
              <a:cs typeface="Arial" panose="020B0604020202020204" pitchFamily="34" charset="0"/>
            </a:endParaRPr>
          </a:p>
        </p:txBody>
      </p:sp>
    </p:spTree>
    <p:extLst>
      <p:ext uri="{BB962C8B-B14F-4D97-AF65-F5344CB8AC3E}">
        <p14:creationId xmlns:p14="http://schemas.microsoft.com/office/powerpoint/2010/main" val="17518262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reeform: Shape 19">
            <a:extLst>
              <a:ext uri="{FF2B5EF4-FFF2-40B4-BE49-F238E27FC236}">
                <a16:creationId xmlns:a16="http://schemas.microsoft.com/office/drawing/2014/main" id="{E765C372-2B40-42D4-96E6-67A2617466DE}"/>
              </a:ext>
            </a:extLst>
          </p:cNvPr>
          <p:cNvSpPr/>
          <p:nvPr/>
        </p:nvSpPr>
        <p:spPr>
          <a:xfrm rot="5400000">
            <a:off x="424613" y="1544099"/>
            <a:ext cx="3489959" cy="2581842"/>
          </a:xfrm>
          <a:custGeom>
            <a:avLst/>
            <a:gdLst>
              <a:gd name="connsiteX0" fmla="*/ 0 w 3489959"/>
              <a:gd name="connsiteY0" fmla="*/ 2581841 h 2581842"/>
              <a:gd name="connsiteX1" fmla="*/ 0 w 3489959"/>
              <a:gd name="connsiteY1" fmla="*/ 0 h 2581842"/>
              <a:gd name="connsiteX2" fmla="*/ 45719 w 3489959"/>
              <a:gd name="connsiteY2" fmla="*/ 0 h 2581842"/>
              <a:gd name="connsiteX3" fmla="*/ 45719 w 3489959"/>
              <a:gd name="connsiteY3" fmla="*/ 2536123 h 2581842"/>
              <a:gd name="connsiteX4" fmla="*/ 3444240 w 3489959"/>
              <a:gd name="connsiteY4" fmla="*/ 2536123 h 2581842"/>
              <a:gd name="connsiteX5" fmla="*/ 3444240 w 3489959"/>
              <a:gd name="connsiteY5" fmla="*/ 45719 h 2581842"/>
              <a:gd name="connsiteX6" fmla="*/ 2971800 w 3489959"/>
              <a:gd name="connsiteY6" fmla="*/ 45719 h 2581842"/>
              <a:gd name="connsiteX7" fmla="*/ 2971800 w 3489959"/>
              <a:gd name="connsiteY7" fmla="*/ 0 h 2581842"/>
              <a:gd name="connsiteX8" fmla="*/ 3444240 w 3489959"/>
              <a:gd name="connsiteY8" fmla="*/ 0 h 2581842"/>
              <a:gd name="connsiteX9" fmla="*/ 3489959 w 3489959"/>
              <a:gd name="connsiteY9" fmla="*/ 0 h 2581842"/>
              <a:gd name="connsiteX10" fmla="*/ 3489959 w 3489959"/>
              <a:gd name="connsiteY10" fmla="*/ 45719 h 2581842"/>
              <a:gd name="connsiteX11" fmla="*/ 3489959 w 3489959"/>
              <a:gd name="connsiteY11" fmla="*/ 2581841 h 2581842"/>
              <a:gd name="connsiteX12" fmla="*/ 3444240 w 3489959"/>
              <a:gd name="connsiteY12" fmla="*/ 2581841 h 2581842"/>
              <a:gd name="connsiteX13" fmla="*/ 3444240 w 3489959"/>
              <a:gd name="connsiteY13" fmla="*/ 2581842 h 2581842"/>
              <a:gd name="connsiteX14" fmla="*/ 45719 w 3489959"/>
              <a:gd name="connsiteY14" fmla="*/ 2581842 h 2581842"/>
              <a:gd name="connsiteX15" fmla="*/ 45719 w 3489959"/>
              <a:gd name="connsiteY15" fmla="*/ 2581841 h 2581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89959" h="2581842">
                <a:moveTo>
                  <a:pt x="0" y="2581841"/>
                </a:moveTo>
                <a:lnTo>
                  <a:pt x="0" y="0"/>
                </a:lnTo>
                <a:lnTo>
                  <a:pt x="45719" y="0"/>
                </a:lnTo>
                <a:lnTo>
                  <a:pt x="45719" y="2536123"/>
                </a:lnTo>
                <a:lnTo>
                  <a:pt x="3444240" y="2536123"/>
                </a:lnTo>
                <a:lnTo>
                  <a:pt x="3444240" y="45719"/>
                </a:lnTo>
                <a:lnTo>
                  <a:pt x="2971800" y="45719"/>
                </a:lnTo>
                <a:lnTo>
                  <a:pt x="2971800" y="0"/>
                </a:lnTo>
                <a:lnTo>
                  <a:pt x="3444240" y="0"/>
                </a:lnTo>
                <a:lnTo>
                  <a:pt x="3489959" y="0"/>
                </a:lnTo>
                <a:lnTo>
                  <a:pt x="3489959" y="45719"/>
                </a:lnTo>
                <a:lnTo>
                  <a:pt x="3489959" y="2581841"/>
                </a:lnTo>
                <a:lnTo>
                  <a:pt x="3444240" y="2581841"/>
                </a:lnTo>
                <a:lnTo>
                  <a:pt x="3444240" y="2581842"/>
                </a:lnTo>
                <a:lnTo>
                  <a:pt x="45719" y="2581842"/>
                </a:lnTo>
                <a:lnTo>
                  <a:pt x="45719" y="2581841"/>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TextBox 20">
            <a:extLst>
              <a:ext uri="{FF2B5EF4-FFF2-40B4-BE49-F238E27FC236}">
                <a16:creationId xmlns:a16="http://schemas.microsoft.com/office/drawing/2014/main" id="{DBE77F95-6C8A-4F10-9E04-6B6FC8C17476}"/>
              </a:ext>
            </a:extLst>
          </p:cNvPr>
          <p:cNvSpPr txBox="1"/>
          <p:nvPr/>
        </p:nvSpPr>
        <p:spPr>
          <a:xfrm>
            <a:off x="1429139" y="3036585"/>
            <a:ext cx="4062750" cy="784830"/>
          </a:xfrm>
          <a:prstGeom prst="rect">
            <a:avLst/>
          </a:prstGeom>
          <a:noFill/>
        </p:spPr>
        <p:txBody>
          <a:bodyPr wrap="square" rtlCol="0">
            <a:spAutoFit/>
          </a:bodyPr>
          <a:lstStyle/>
          <a:p>
            <a:pPr>
              <a:lnSpc>
                <a:spcPct val="150000"/>
              </a:lnSpc>
            </a:pPr>
            <a:r>
              <a:rPr lang="en-US" sz="1000" dirty="0">
                <a:latin typeface="Arial" panose="020B0604020202020204" pitchFamily="34" charset="0"/>
                <a:ea typeface="Abril Text" charset="0"/>
                <a:cs typeface="Arial" panose="020B0604020202020204" pitchFamily="34" charset="0"/>
              </a:rPr>
              <a:t>Lorem ipsum dolor sit </a:t>
            </a:r>
            <a:r>
              <a:rPr lang="en-US" sz="1000" dirty="0" err="1">
                <a:latin typeface="Arial" panose="020B0604020202020204" pitchFamily="34" charset="0"/>
                <a:ea typeface="Abril Text" charset="0"/>
                <a:cs typeface="Arial" panose="020B0604020202020204" pitchFamily="34" charset="0"/>
              </a:rPr>
              <a:t>amet</a:t>
            </a:r>
            <a:r>
              <a:rPr lang="en-US" sz="1000" dirty="0">
                <a:latin typeface="Arial" panose="020B0604020202020204" pitchFamily="34" charset="0"/>
                <a:ea typeface="Abril Text" charset="0"/>
                <a:cs typeface="Arial" panose="020B0604020202020204" pitchFamily="34" charset="0"/>
              </a:rPr>
              <a:t> </a:t>
            </a:r>
            <a:r>
              <a:rPr lang="en-US" sz="1000" dirty="0" err="1">
                <a:latin typeface="Arial" panose="020B0604020202020204" pitchFamily="34" charset="0"/>
                <a:ea typeface="Abril Text" charset="0"/>
                <a:cs typeface="Arial" panose="020B0604020202020204" pitchFamily="34" charset="0"/>
              </a:rPr>
              <a:t>agam</a:t>
            </a:r>
            <a:r>
              <a:rPr lang="en-US" sz="1000" dirty="0">
                <a:latin typeface="Arial" panose="020B0604020202020204" pitchFamily="34" charset="0"/>
                <a:ea typeface="Abril Text" charset="0"/>
                <a:cs typeface="Arial" panose="020B0604020202020204" pitchFamily="34" charset="0"/>
              </a:rPr>
              <a:t> facer </a:t>
            </a:r>
            <a:r>
              <a:rPr lang="en-US" sz="1000" dirty="0" err="1">
                <a:latin typeface="Arial" panose="020B0604020202020204" pitchFamily="34" charset="0"/>
                <a:ea typeface="Abril Text" charset="0"/>
                <a:cs typeface="Arial" panose="020B0604020202020204" pitchFamily="34" charset="0"/>
              </a:rPr>
              <a:t>modo</a:t>
            </a:r>
            <a:r>
              <a:rPr lang="en-US" sz="1000" dirty="0">
                <a:latin typeface="Arial" panose="020B0604020202020204" pitchFamily="34" charset="0"/>
                <a:ea typeface="Abril Text" charset="0"/>
                <a:cs typeface="Arial" panose="020B0604020202020204" pitchFamily="34" charset="0"/>
              </a:rPr>
              <a:t> data example</a:t>
            </a:r>
          </a:p>
          <a:p>
            <a:pPr>
              <a:lnSpc>
                <a:spcPct val="150000"/>
              </a:lnSpc>
            </a:pPr>
            <a:r>
              <a:rPr lang="en-US" sz="1000" dirty="0">
                <a:latin typeface="Arial" panose="020B0604020202020204" pitchFamily="34" charset="0"/>
                <a:ea typeface="Abril Text" charset="0"/>
                <a:cs typeface="Arial" panose="020B0604020202020204" pitchFamily="34" charset="0"/>
              </a:rPr>
              <a:t>text are here for your own text rewrite. Lorem ipsum dolor sit </a:t>
            </a:r>
            <a:r>
              <a:rPr lang="en-US" sz="1000" dirty="0" err="1">
                <a:latin typeface="Arial" panose="020B0604020202020204" pitchFamily="34" charset="0"/>
                <a:ea typeface="Abril Text" charset="0"/>
                <a:cs typeface="Arial" panose="020B0604020202020204" pitchFamily="34" charset="0"/>
              </a:rPr>
              <a:t>amet</a:t>
            </a:r>
            <a:r>
              <a:rPr lang="en-US" sz="1000" dirty="0">
                <a:latin typeface="Arial" panose="020B0604020202020204" pitchFamily="34" charset="0"/>
                <a:ea typeface="Abril Text" charset="0"/>
                <a:cs typeface="Arial" panose="020B0604020202020204" pitchFamily="34" charset="0"/>
              </a:rPr>
              <a:t> </a:t>
            </a:r>
            <a:r>
              <a:rPr lang="en-US" sz="1000" dirty="0" err="1">
                <a:latin typeface="Arial" panose="020B0604020202020204" pitchFamily="34" charset="0"/>
                <a:ea typeface="Abril Text" charset="0"/>
                <a:cs typeface="Arial" panose="020B0604020202020204" pitchFamily="34" charset="0"/>
              </a:rPr>
              <a:t>agam</a:t>
            </a:r>
            <a:r>
              <a:rPr lang="en-US" sz="1000" dirty="0">
                <a:latin typeface="Arial" panose="020B0604020202020204" pitchFamily="34" charset="0"/>
                <a:ea typeface="Abril Text" charset="0"/>
                <a:cs typeface="Arial" panose="020B0604020202020204" pitchFamily="34" charset="0"/>
              </a:rPr>
              <a:t> facer </a:t>
            </a:r>
            <a:r>
              <a:rPr lang="en-US" sz="1000" dirty="0" err="1">
                <a:latin typeface="Arial" panose="020B0604020202020204" pitchFamily="34" charset="0"/>
                <a:ea typeface="Abril Text" charset="0"/>
                <a:cs typeface="Arial" panose="020B0604020202020204" pitchFamily="34" charset="0"/>
              </a:rPr>
              <a:t>modo</a:t>
            </a:r>
            <a:r>
              <a:rPr lang="en-US" sz="1000" dirty="0">
                <a:latin typeface="Arial" panose="020B0604020202020204" pitchFamily="34" charset="0"/>
                <a:ea typeface="Abril Text" charset="0"/>
                <a:cs typeface="Arial" panose="020B0604020202020204" pitchFamily="34" charset="0"/>
              </a:rPr>
              <a:t> data example text are here.</a:t>
            </a:r>
          </a:p>
        </p:txBody>
      </p:sp>
      <p:sp>
        <p:nvSpPr>
          <p:cNvPr id="22" name="TextBox 21">
            <a:extLst>
              <a:ext uri="{FF2B5EF4-FFF2-40B4-BE49-F238E27FC236}">
                <a16:creationId xmlns:a16="http://schemas.microsoft.com/office/drawing/2014/main" id="{F07B62F7-B118-4954-9242-8760AA19B1AB}"/>
              </a:ext>
            </a:extLst>
          </p:cNvPr>
          <p:cNvSpPr txBox="1"/>
          <p:nvPr/>
        </p:nvSpPr>
        <p:spPr>
          <a:xfrm>
            <a:off x="1423389" y="1458648"/>
            <a:ext cx="3236163" cy="1338828"/>
          </a:xfrm>
          <a:prstGeom prst="rect">
            <a:avLst/>
          </a:prstGeom>
          <a:noFill/>
        </p:spPr>
        <p:txBody>
          <a:bodyPr wrap="square" rtlCol="0">
            <a:spAutoFit/>
          </a:bodyPr>
          <a:lstStyle/>
          <a:p>
            <a:r>
              <a:rPr lang="en-US" sz="2700" u="sng" spc="300" dirty="0">
                <a:latin typeface="Montserrat Medium" charset="0"/>
                <a:ea typeface="Montserrat Medium" charset="0"/>
                <a:cs typeface="Montserrat Medium" charset="0"/>
              </a:rPr>
              <a:t>LOREM</a:t>
            </a:r>
          </a:p>
          <a:p>
            <a:r>
              <a:rPr lang="en-US" sz="2700" u="sng" spc="300" dirty="0">
                <a:latin typeface="Montserrat Medium" charset="0"/>
                <a:ea typeface="Montserrat Medium" charset="0"/>
                <a:cs typeface="Montserrat Medium" charset="0"/>
              </a:rPr>
              <a:t>IPSUM.DOLOR SIT.AMET</a:t>
            </a:r>
          </a:p>
        </p:txBody>
      </p:sp>
      <p:sp>
        <p:nvSpPr>
          <p:cNvPr id="23" name="TextBox 22">
            <a:extLst>
              <a:ext uri="{FF2B5EF4-FFF2-40B4-BE49-F238E27FC236}">
                <a16:creationId xmlns:a16="http://schemas.microsoft.com/office/drawing/2014/main" id="{89FA4D85-7EE4-41E8-A0F7-03688B593129}"/>
              </a:ext>
            </a:extLst>
          </p:cNvPr>
          <p:cNvSpPr txBox="1"/>
          <p:nvPr/>
        </p:nvSpPr>
        <p:spPr>
          <a:xfrm>
            <a:off x="6379022" y="1308723"/>
            <a:ext cx="4366487" cy="823752"/>
          </a:xfrm>
          <a:prstGeom prst="rect">
            <a:avLst/>
          </a:prstGeom>
          <a:noFill/>
        </p:spPr>
        <p:txBody>
          <a:bodyPr wrap="square" rtlCol="0" anchor="ctr">
            <a:spAutoFit/>
          </a:bodyPr>
          <a:lstStyle/>
          <a:p>
            <a:pPr>
              <a:lnSpc>
                <a:spcPct val="150000"/>
              </a:lnSpc>
            </a:pPr>
            <a:r>
              <a:rPr lang="en-US" sz="1100" dirty="0">
                <a:solidFill>
                  <a:srgbClr val="000000"/>
                </a:solidFill>
                <a:latin typeface="Arial" panose="020B0604020202020204" pitchFamily="34" charset="0"/>
                <a:ea typeface="Montserrat Light" charset="0"/>
                <a:cs typeface="Arial" panose="020B0604020202020204" pitchFamily="34" charset="0"/>
              </a:rPr>
              <a:t>This is dummy text to replace your own text</a:t>
            </a:r>
          </a:p>
          <a:p>
            <a:pPr>
              <a:lnSpc>
                <a:spcPct val="150000"/>
              </a:lnSpc>
            </a:pPr>
            <a:r>
              <a:rPr lang="en-US" sz="1100" dirty="0">
                <a:solidFill>
                  <a:srgbClr val="000000"/>
                </a:solidFill>
                <a:latin typeface="Arial" panose="020B0604020202020204" pitchFamily="34" charset="0"/>
                <a:ea typeface="Montserrat Light" charset="0"/>
                <a:cs typeface="Arial" panose="020B0604020202020204" pitchFamily="34" charset="0"/>
              </a:rPr>
              <a:t>instead So you can edit it with just double click on this text &amp; start to editing this is dummy.</a:t>
            </a:r>
          </a:p>
        </p:txBody>
      </p:sp>
      <p:grpSp>
        <p:nvGrpSpPr>
          <p:cNvPr id="24" name="Group 23">
            <a:extLst>
              <a:ext uri="{FF2B5EF4-FFF2-40B4-BE49-F238E27FC236}">
                <a16:creationId xmlns:a16="http://schemas.microsoft.com/office/drawing/2014/main" id="{9C5C9ECC-A4CD-464B-9DC2-53D8D66A58D4}"/>
              </a:ext>
            </a:extLst>
          </p:cNvPr>
          <p:cNvGrpSpPr/>
          <p:nvPr/>
        </p:nvGrpSpPr>
        <p:grpSpPr>
          <a:xfrm>
            <a:off x="6499923" y="2455689"/>
            <a:ext cx="4326614" cy="2247020"/>
            <a:chOff x="6537649" y="3316016"/>
            <a:chExt cx="4326614" cy="2247020"/>
          </a:xfrm>
        </p:grpSpPr>
        <p:sp>
          <p:nvSpPr>
            <p:cNvPr id="25" name="Oval 24">
              <a:extLst>
                <a:ext uri="{FF2B5EF4-FFF2-40B4-BE49-F238E27FC236}">
                  <a16:creationId xmlns:a16="http://schemas.microsoft.com/office/drawing/2014/main" id="{63CF2C86-8DED-4850-B6C2-863455FFD488}"/>
                </a:ext>
              </a:extLst>
            </p:cNvPr>
            <p:cNvSpPr/>
            <p:nvPr/>
          </p:nvSpPr>
          <p:spPr>
            <a:xfrm>
              <a:off x="6537649" y="3407003"/>
              <a:ext cx="369332" cy="369328"/>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Arial" panose="020B0604020202020204" pitchFamily="34" charset="0"/>
                <a:ea typeface="Montserrat" charset="0"/>
                <a:cs typeface="Arial" panose="020B0604020202020204" pitchFamily="34" charset="0"/>
              </a:endParaRPr>
            </a:p>
          </p:txBody>
        </p:sp>
        <p:sp>
          <p:nvSpPr>
            <p:cNvPr id="26" name="TextBox 25">
              <a:extLst>
                <a:ext uri="{FF2B5EF4-FFF2-40B4-BE49-F238E27FC236}">
                  <a16:creationId xmlns:a16="http://schemas.microsoft.com/office/drawing/2014/main" id="{7B56E164-D6F6-4B7E-9B33-F8DA5BE011A7}"/>
                </a:ext>
              </a:extLst>
            </p:cNvPr>
            <p:cNvSpPr txBox="1"/>
            <p:nvPr/>
          </p:nvSpPr>
          <p:spPr>
            <a:xfrm>
              <a:off x="6612701" y="3426138"/>
              <a:ext cx="220433" cy="276999"/>
            </a:xfrm>
            <a:prstGeom prst="rect">
              <a:avLst/>
            </a:prstGeom>
            <a:noFill/>
          </p:spPr>
          <p:txBody>
            <a:bodyPr wrap="square" rtlCol="0" anchor="ctr">
              <a:spAutoFit/>
            </a:bodyPr>
            <a:lstStyle/>
            <a:p>
              <a:pPr algn="ctr"/>
              <a:r>
                <a:rPr lang="en-US" sz="1200" dirty="0">
                  <a:solidFill>
                    <a:srgbClr val="FFFFFF"/>
                  </a:solidFill>
                  <a:latin typeface="Arial" panose="020B0604020202020204" pitchFamily="34" charset="0"/>
                  <a:ea typeface="Montserrat" charset="0"/>
                  <a:cs typeface="Arial" panose="020B0604020202020204" pitchFamily="34" charset="0"/>
                </a:rPr>
                <a:t>1</a:t>
              </a:r>
            </a:p>
          </p:txBody>
        </p:sp>
        <p:sp>
          <p:nvSpPr>
            <p:cNvPr id="27" name="Oval 26">
              <a:extLst>
                <a:ext uri="{FF2B5EF4-FFF2-40B4-BE49-F238E27FC236}">
                  <a16:creationId xmlns:a16="http://schemas.microsoft.com/office/drawing/2014/main" id="{C6C98B5D-9B64-4755-A449-2101D66E8CE6}"/>
                </a:ext>
              </a:extLst>
            </p:cNvPr>
            <p:cNvSpPr/>
            <p:nvPr/>
          </p:nvSpPr>
          <p:spPr>
            <a:xfrm>
              <a:off x="6537649" y="3973239"/>
              <a:ext cx="369332" cy="369328"/>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Arial" panose="020B0604020202020204" pitchFamily="34" charset="0"/>
                <a:ea typeface="Montserrat" charset="0"/>
                <a:cs typeface="Arial" panose="020B0604020202020204" pitchFamily="34" charset="0"/>
              </a:endParaRPr>
            </a:p>
          </p:txBody>
        </p:sp>
        <p:sp>
          <p:nvSpPr>
            <p:cNvPr id="28" name="TextBox 27">
              <a:extLst>
                <a:ext uri="{FF2B5EF4-FFF2-40B4-BE49-F238E27FC236}">
                  <a16:creationId xmlns:a16="http://schemas.microsoft.com/office/drawing/2014/main" id="{8E9BEEB8-0D17-44CB-A16D-9FD20D700F21}"/>
                </a:ext>
              </a:extLst>
            </p:cNvPr>
            <p:cNvSpPr txBox="1"/>
            <p:nvPr/>
          </p:nvSpPr>
          <p:spPr>
            <a:xfrm>
              <a:off x="6612701" y="3992374"/>
              <a:ext cx="220433" cy="276999"/>
            </a:xfrm>
            <a:prstGeom prst="rect">
              <a:avLst/>
            </a:prstGeom>
            <a:noFill/>
          </p:spPr>
          <p:txBody>
            <a:bodyPr wrap="square" rtlCol="0" anchor="ctr">
              <a:spAutoFit/>
            </a:bodyPr>
            <a:lstStyle/>
            <a:p>
              <a:pPr algn="ctr"/>
              <a:r>
                <a:rPr lang="en-US" sz="1200" dirty="0">
                  <a:solidFill>
                    <a:srgbClr val="FFFFFF"/>
                  </a:solidFill>
                  <a:latin typeface="Arial" panose="020B0604020202020204" pitchFamily="34" charset="0"/>
                  <a:ea typeface="Montserrat" charset="0"/>
                  <a:cs typeface="Arial" panose="020B0604020202020204" pitchFamily="34" charset="0"/>
                </a:rPr>
                <a:t>2</a:t>
              </a:r>
            </a:p>
          </p:txBody>
        </p:sp>
        <p:sp>
          <p:nvSpPr>
            <p:cNvPr id="29" name="Oval 28">
              <a:extLst>
                <a:ext uri="{FF2B5EF4-FFF2-40B4-BE49-F238E27FC236}">
                  <a16:creationId xmlns:a16="http://schemas.microsoft.com/office/drawing/2014/main" id="{8F4B2F30-91F8-4318-BF87-32A8786598EB}"/>
                </a:ext>
              </a:extLst>
            </p:cNvPr>
            <p:cNvSpPr/>
            <p:nvPr/>
          </p:nvSpPr>
          <p:spPr>
            <a:xfrm>
              <a:off x="6537649" y="4538587"/>
              <a:ext cx="369332" cy="369328"/>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Arial" panose="020B0604020202020204" pitchFamily="34" charset="0"/>
                <a:ea typeface="Montserrat" charset="0"/>
                <a:cs typeface="Arial" panose="020B0604020202020204" pitchFamily="34" charset="0"/>
              </a:endParaRPr>
            </a:p>
          </p:txBody>
        </p:sp>
        <p:sp>
          <p:nvSpPr>
            <p:cNvPr id="33" name="TextBox 32">
              <a:extLst>
                <a:ext uri="{FF2B5EF4-FFF2-40B4-BE49-F238E27FC236}">
                  <a16:creationId xmlns:a16="http://schemas.microsoft.com/office/drawing/2014/main" id="{116715BA-A1A2-4D8C-BE31-EDF4FAD81CF6}"/>
                </a:ext>
              </a:extLst>
            </p:cNvPr>
            <p:cNvSpPr txBox="1"/>
            <p:nvPr/>
          </p:nvSpPr>
          <p:spPr>
            <a:xfrm>
              <a:off x="6612701" y="4557722"/>
              <a:ext cx="220433" cy="276999"/>
            </a:xfrm>
            <a:prstGeom prst="rect">
              <a:avLst/>
            </a:prstGeom>
            <a:noFill/>
          </p:spPr>
          <p:txBody>
            <a:bodyPr wrap="square" rtlCol="0" anchor="ctr">
              <a:spAutoFit/>
            </a:bodyPr>
            <a:lstStyle/>
            <a:p>
              <a:pPr algn="ctr"/>
              <a:r>
                <a:rPr lang="en-US" sz="1200" dirty="0">
                  <a:solidFill>
                    <a:srgbClr val="FFFFFF"/>
                  </a:solidFill>
                  <a:latin typeface="Arial" panose="020B0604020202020204" pitchFamily="34" charset="0"/>
                  <a:ea typeface="Montserrat" charset="0"/>
                  <a:cs typeface="Arial" panose="020B0604020202020204" pitchFamily="34" charset="0"/>
                </a:rPr>
                <a:t>3</a:t>
              </a:r>
            </a:p>
          </p:txBody>
        </p:sp>
        <p:sp>
          <p:nvSpPr>
            <p:cNvPr id="35" name="Oval 34">
              <a:extLst>
                <a:ext uri="{FF2B5EF4-FFF2-40B4-BE49-F238E27FC236}">
                  <a16:creationId xmlns:a16="http://schemas.microsoft.com/office/drawing/2014/main" id="{52B5894D-74B7-4EE5-A07F-4CE86C8F2453}"/>
                </a:ext>
              </a:extLst>
            </p:cNvPr>
            <p:cNvSpPr/>
            <p:nvPr/>
          </p:nvSpPr>
          <p:spPr>
            <a:xfrm>
              <a:off x="6537649" y="5107638"/>
              <a:ext cx="369332" cy="369328"/>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Arial" panose="020B0604020202020204" pitchFamily="34" charset="0"/>
                <a:ea typeface="Montserrat" charset="0"/>
                <a:cs typeface="Arial" panose="020B0604020202020204" pitchFamily="34" charset="0"/>
              </a:endParaRPr>
            </a:p>
          </p:txBody>
        </p:sp>
        <p:sp>
          <p:nvSpPr>
            <p:cNvPr id="36" name="TextBox 35">
              <a:extLst>
                <a:ext uri="{FF2B5EF4-FFF2-40B4-BE49-F238E27FC236}">
                  <a16:creationId xmlns:a16="http://schemas.microsoft.com/office/drawing/2014/main" id="{DBAEA46E-2994-49B6-82EB-11BF24B0EDA1}"/>
                </a:ext>
              </a:extLst>
            </p:cNvPr>
            <p:cNvSpPr txBox="1"/>
            <p:nvPr/>
          </p:nvSpPr>
          <p:spPr>
            <a:xfrm>
              <a:off x="6612701" y="5126773"/>
              <a:ext cx="220433" cy="276999"/>
            </a:xfrm>
            <a:prstGeom prst="rect">
              <a:avLst/>
            </a:prstGeom>
            <a:noFill/>
          </p:spPr>
          <p:txBody>
            <a:bodyPr wrap="square" rtlCol="0" anchor="ctr">
              <a:spAutoFit/>
            </a:bodyPr>
            <a:lstStyle/>
            <a:p>
              <a:pPr algn="ctr"/>
              <a:r>
                <a:rPr lang="en-US" sz="1200" dirty="0">
                  <a:solidFill>
                    <a:srgbClr val="FFFFFF"/>
                  </a:solidFill>
                  <a:latin typeface="Arial" panose="020B0604020202020204" pitchFamily="34" charset="0"/>
                  <a:ea typeface="Montserrat" charset="0"/>
                  <a:cs typeface="Arial" panose="020B0604020202020204" pitchFamily="34" charset="0"/>
                </a:rPr>
                <a:t>4</a:t>
              </a:r>
            </a:p>
          </p:txBody>
        </p:sp>
        <p:sp>
          <p:nvSpPr>
            <p:cNvPr id="37" name="TextBox 36">
              <a:extLst>
                <a:ext uri="{FF2B5EF4-FFF2-40B4-BE49-F238E27FC236}">
                  <a16:creationId xmlns:a16="http://schemas.microsoft.com/office/drawing/2014/main" id="{079E62C0-649B-4D6A-8BAB-1C8378018397}"/>
                </a:ext>
              </a:extLst>
            </p:cNvPr>
            <p:cNvSpPr txBox="1"/>
            <p:nvPr/>
          </p:nvSpPr>
          <p:spPr>
            <a:xfrm>
              <a:off x="6953002" y="3419856"/>
              <a:ext cx="1508669" cy="323165"/>
            </a:xfrm>
            <a:prstGeom prst="rect">
              <a:avLst/>
            </a:prstGeom>
            <a:noFill/>
          </p:spPr>
          <p:txBody>
            <a:bodyPr wrap="square" rtlCol="0" anchor="ctr">
              <a:spAutoFit/>
            </a:bodyPr>
            <a:lstStyle/>
            <a:p>
              <a:pPr>
                <a:lnSpc>
                  <a:spcPct val="150000"/>
                </a:lnSpc>
              </a:pPr>
              <a:r>
                <a:rPr lang="en-US" sz="1000" dirty="0">
                  <a:solidFill>
                    <a:srgbClr val="000000"/>
                  </a:solidFill>
                  <a:latin typeface="Arial" panose="020B0604020202020204" pitchFamily="34" charset="0"/>
                  <a:ea typeface="Montserrat Light" charset="0"/>
                  <a:cs typeface="Arial" panose="020B0604020202020204" pitchFamily="34" charset="0"/>
                </a:rPr>
                <a:t>Text to replace your</a:t>
              </a:r>
            </a:p>
          </p:txBody>
        </p:sp>
        <p:sp>
          <p:nvSpPr>
            <p:cNvPr id="38" name="TextBox 37">
              <a:extLst>
                <a:ext uri="{FF2B5EF4-FFF2-40B4-BE49-F238E27FC236}">
                  <a16:creationId xmlns:a16="http://schemas.microsoft.com/office/drawing/2014/main" id="{2BA8EB96-5B73-46A7-8275-8CB2DF249437}"/>
                </a:ext>
              </a:extLst>
            </p:cNvPr>
            <p:cNvSpPr txBox="1"/>
            <p:nvPr/>
          </p:nvSpPr>
          <p:spPr>
            <a:xfrm>
              <a:off x="6953002" y="3876122"/>
              <a:ext cx="1619469" cy="553998"/>
            </a:xfrm>
            <a:prstGeom prst="rect">
              <a:avLst/>
            </a:prstGeom>
            <a:noFill/>
          </p:spPr>
          <p:txBody>
            <a:bodyPr wrap="square" rtlCol="0" anchor="ctr">
              <a:spAutoFit/>
            </a:bodyPr>
            <a:lstStyle/>
            <a:p>
              <a:pPr>
                <a:lnSpc>
                  <a:spcPct val="150000"/>
                </a:lnSpc>
              </a:pPr>
              <a:r>
                <a:rPr lang="en-US" sz="1000" dirty="0">
                  <a:solidFill>
                    <a:srgbClr val="000000"/>
                  </a:solidFill>
                  <a:latin typeface="Arial" panose="020B0604020202020204" pitchFamily="34" charset="0"/>
                  <a:ea typeface="Montserrat Light" charset="0"/>
                  <a:cs typeface="Arial" panose="020B0604020202020204" pitchFamily="34" charset="0"/>
                </a:rPr>
                <a:t>Replace your this is dummy text goes here</a:t>
              </a:r>
            </a:p>
          </p:txBody>
        </p:sp>
        <p:sp>
          <p:nvSpPr>
            <p:cNvPr id="39" name="TextBox 38">
              <a:extLst>
                <a:ext uri="{FF2B5EF4-FFF2-40B4-BE49-F238E27FC236}">
                  <a16:creationId xmlns:a16="http://schemas.microsoft.com/office/drawing/2014/main" id="{CD737B86-638A-4F7C-BDBE-FB0E4004B8F5}"/>
                </a:ext>
              </a:extLst>
            </p:cNvPr>
            <p:cNvSpPr txBox="1"/>
            <p:nvPr/>
          </p:nvSpPr>
          <p:spPr>
            <a:xfrm>
              <a:off x="6953003" y="4543952"/>
              <a:ext cx="1508668" cy="323165"/>
            </a:xfrm>
            <a:prstGeom prst="rect">
              <a:avLst/>
            </a:prstGeom>
            <a:noFill/>
          </p:spPr>
          <p:txBody>
            <a:bodyPr wrap="square" rtlCol="0" anchor="ctr">
              <a:spAutoFit/>
            </a:bodyPr>
            <a:lstStyle/>
            <a:p>
              <a:pPr>
                <a:lnSpc>
                  <a:spcPct val="150000"/>
                </a:lnSpc>
              </a:pPr>
              <a:r>
                <a:rPr lang="en-US" sz="1000" dirty="0">
                  <a:solidFill>
                    <a:srgbClr val="000000"/>
                  </a:solidFill>
                  <a:latin typeface="Arial" panose="020B0604020202020204" pitchFamily="34" charset="0"/>
                  <a:ea typeface="Montserrat Light" charset="0"/>
                  <a:cs typeface="Arial" panose="020B0604020202020204" pitchFamily="34" charset="0"/>
                </a:rPr>
                <a:t>Instead replace your</a:t>
              </a:r>
            </a:p>
          </p:txBody>
        </p:sp>
        <p:sp>
          <p:nvSpPr>
            <p:cNvPr id="40" name="TextBox 39">
              <a:extLst>
                <a:ext uri="{FF2B5EF4-FFF2-40B4-BE49-F238E27FC236}">
                  <a16:creationId xmlns:a16="http://schemas.microsoft.com/office/drawing/2014/main" id="{F8F688A2-563A-4FD1-B139-08D3B418F6B0}"/>
                </a:ext>
              </a:extLst>
            </p:cNvPr>
            <p:cNvSpPr txBox="1"/>
            <p:nvPr/>
          </p:nvSpPr>
          <p:spPr>
            <a:xfrm>
              <a:off x="6953003" y="5009038"/>
              <a:ext cx="1508668" cy="553998"/>
            </a:xfrm>
            <a:prstGeom prst="rect">
              <a:avLst/>
            </a:prstGeom>
            <a:noFill/>
          </p:spPr>
          <p:txBody>
            <a:bodyPr wrap="square" rtlCol="0" anchor="ctr">
              <a:spAutoFit/>
            </a:bodyPr>
            <a:lstStyle/>
            <a:p>
              <a:pPr>
                <a:lnSpc>
                  <a:spcPct val="150000"/>
                </a:lnSpc>
              </a:pPr>
              <a:r>
                <a:rPr lang="en-US" sz="1000" dirty="0">
                  <a:solidFill>
                    <a:srgbClr val="000000"/>
                  </a:solidFill>
                  <a:latin typeface="Arial" panose="020B0604020202020204" pitchFamily="34" charset="0"/>
                  <a:ea typeface="Montserrat Light" charset="0"/>
                  <a:cs typeface="Arial" panose="020B0604020202020204" pitchFamily="34" charset="0"/>
                </a:rPr>
                <a:t>This is dummy This replace</a:t>
              </a:r>
            </a:p>
          </p:txBody>
        </p:sp>
        <p:sp>
          <p:nvSpPr>
            <p:cNvPr id="41" name="Oval 40">
              <a:extLst>
                <a:ext uri="{FF2B5EF4-FFF2-40B4-BE49-F238E27FC236}">
                  <a16:creationId xmlns:a16="http://schemas.microsoft.com/office/drawing/2014/main" id="{038FF8D8-1DCF-42BE-825A-F8B5C9FC277B}"/>
                </a:ext>
              </a:extLst>
            </p:cNvPr>
            <p:cNvSpPr/>
            <p:nvPr/>
          </p:nvSpPr>
          <p:spPr>
            <a:xfrm>
              <a:off x="8832681" y="3407003"/>
              <a:ext cx="369332" cy="369328"/>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Arial" panose="020B0604020202020204" pitchFamily="34" charset="0"/>
                <a:ea typeface="Montserrat" charset="0"/>
                <a:cs typeface="Arial" panose="020B0604020202020204" pitchFamily="34" charset="0"/>
              </a:endParaRPr>
            </a:p>
          </p:txBody>
        </p:sp>
        <p:sp>
          <p:nvSpPr>
            <p:cNvPr id="42" name="TextBox 41">
              <a:extLst>
                <a:ext uri="{FF2B5EF4-FFF2-40B4-BE49-F238E27FC236}">
                  <a16:creationId xmlns:a16="http://schemas.microsoft.com/office/drawing/2014/main" id="{FDA2A74D-CD2A-46DD-9CE7-06DCAC17700A}"/>
                </a:ext>
              </a:extLst>
            </p:cNvPr>
            <p:cNvSpPr txBox="1"/>
            <p:nvPr/>
          </p:nvSpPr>
          <p:spPr>
            <a:xfrm>
              <a:off x="8907733" y="3426137"/>
              <a:ext cx="220433" cy="276999"/>
            </a:xfrm>
            <a:prstGeom prst="rect">
              <a:avLst/>
            </a:prstGeom>
            <a:noFill/>
          </p:spPr>
          <p:txBody>
            <a:bodyPr wrap="square" rtlCol="0" anchor="ctr">
              <a:spAutoFit/>
            </a:bodyPr>
            <a:lstStyle/>
            <a:p>
              <a:pPr algn="ctr"/>
              <a:r>
                <a:rPr lang="en-US" sz="1200" dirty="0">
                  <a:solidFill>
                    <a:srgbClr val="FFFFFF"/>
                  </a:solidFill>
                  <a:latin typeface="Arial" panose="020B0604020202020204" pitchFamily="34" charset="0"/>
                  <a:ea typeface="Montserrat" charset="0"/>
                  <a:cs typeface="Arial" panose="020B0604020202020204" pitchFamily="34" charset="0"/>
                </a:rPr>
                <a:t>5</a:t>
              </a:r>
            </a:p>
          </p:txBody>
        </p:sp>
        <p:sp>
          <p:nvSpPr>
            <p:cNvPr id="43" name="Oval 42">
              <a:extLst>
                <a:ext uri="{FF2B5EF4-FFF2-40B4-BE49-F238E27FC236}">
                  <a16:creationId xmlns:a16="http://schemas.microsoft.com/office/drawing/2014/main" id="{FD156B7B-3BA0-421D-B8F1-AAF03AB39CA4}"/>
                </a:ext>
              </a:extLst>
            </p:cNvPr>
            <p:cNvSpPr/>
            <p:nvPr/>
          </p:nvSpPr>
          <p:spPr>
            <a:xfrm>
              <a:off x="8832681" y="3973239"/>
              <a:ext cx="369332" cy="369328"/>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Arial" panose="020B0604020202020204" pitchFamily="34" charset="0"/>
                <a:ea typeface="Montserrat" charset="0"/>
                <a:cs typeface="Arial" panose="020B0604020202020204" pitchFamily="34" charset="0"/>
              </a:endParaRPr>
            </a:p>
          </p:txBody>
        </p:sp>
        <p:sp>
          <p:nvSpPr>
            <p:cNvPr id="44" name="TextBox 43">
              <a:extLst>
                <a:ext uri="{FF2B5EF4-FFF2-40B4-BE49-F238E27FC236}">
                  <a16:creationId xmlns:a16="http://schemas.microsoft.com/office/drawing/2014/main" id="{B6BBF9B4-D1A7-4885-8A51-E4812218A942}"/>
                </a:ext>
              </a:extLst>
            </p:cNvPr>
            <p:cNvSpPr txBox="1"/>
            <p:nvPr/>
          </p:nvSpPr>
          <p:spPr>
            <a:xfrm>
              <a:off x="8907733" y="3992373"/>
              <a:ext cx="220433" cy="276999"/>
            </a:xfrm>
            <a:prstGeom prst="rect">
              <a:avLst/>
            </a:prstGeom>
            <a:noFill/>
          </p:spPr>
          <p:txBody>
            <a:bodyPr wrap="square" rtlCol="0" anchor="ctr">
              <a:spAutoFit/>
            </a:bodyPr>
            <a:lstStyle/>
            <a:p>
              <a:pPr algn="ctr"/>
              <a:r>
                <a:rPr lang="en-US" sz="1200" dirty="0">
                  <a:solidFill>
                    <a:srgbClr val="FFFFFF"/>
                  </a:solidFill>
                  <a:latin typeface="Arial" panose="020B0604020202020204" pitchFamily="34" charset="0"/>
                  <a:ea typeface="Montserrat" charset="0"/>
                  <a:cs typeface="Arial" panose="020B0604020202020204" pitchFamily="34" charset="0"/>
                </a:rPr>
                <a:t>6</a:t>
              </a:r>
            </a:p>
          </p:txBody>
        </p:sp>
        <p:sp>
          <p:nvSpPr>
            <p:cNvPr id="45" name="Oval 44">
              <a:extLst>
                <a:ext uri="{FF2B5EF4-FFF2-40B4-BE49-F238E27FC236}">
                  <a16:creationId xmlns:a16="http://schemas.microsoft.com/office/drawing/2014/main" id="{DD7A7ABA-3086-4A1C-96C1-77CD137B0DB9}"/>
                </a:ext>
              </a:extLst>
            </p:cNvPr>
            <p:cNvSpPr/>
            <p:nvPr/>
          </p:nvSpPr>
          <p:spPr>
            <a:xfrm>
              <a:off x="8832681" y="4538587"/>
              <a:ext cx="369332" cy="369328"/>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Arial" panose="020B0604020202020204" pitchFamily="34" charset="0"/>
                <a:ea typeface="Montserrat" charset="0"/>
                <a:cs typeface="Arial" panose="020B0604020202020204" pitchFamily="34" charset="0"/>
              </a:endParaRPr>
            </a:p>
          </p:txBody>
        </p:sp>
        <p:sp>
          <p:nvSpPr>
            <p:cNvPr id="46" name="TextBox 45">
              <a:extLst>
                <a:ext uri="{FF2B5EF4-FFF2-40B4-BE49-F238E27FC236}">
                  <a16:creationId xmlns:a16="http://schemas.microsoft.com/office/drawing/2014/main" id="{BA4E0871-708B-4AFF-A434-6FC72F54082E}"/>
                </a:ext>
              </a:extLst>
            </p:cNvPr>
            <p:cNvSpPr txBox="1"/>
            <p:nvPr/>
          </p:nvSpPr>
          <p:spPr>
            <a:xfrm>
              <a:off x="8907733" y="4557721"/>
              <a:ext cx="220433" cy="276999"/>
            </a:xfrm>
            <a:prstGeom prst="rect">
              <a:avLst/>
            </a:prstGeom>
            <a:noFill/>
          </p:spPr>
          <p:txBody>
            <a:bodyPr wrap="square" rtlCol="0" anchor="ctr">
              <a:spAutoFit/>
            </a:bodyPr>
            <a:lstStyle/>
            <a:p>
              <a:pPr algn="ctr"/>
              <a:r>
                <a:rPr lang="en-US" sz="1200" dirty="0">
                  <a:solidFill>
                    <a:srgbClr val="FFFFFF"/>
                  </a:solidFill>
                  <a:latin typeface="Arial" panose="020B0604020202020204" pitchFamily="34" charset="0"/>
                  <a:ea typeface="Montserrat" charset="0"/>
                  <a:cs typeface="Arial" panose="020B0604020202020204" pitchFamily="34" charset="0"/>
                </a:rPr>
                <a:t>7</a:t>
              </a:r>
            </a:p>
          </p:txBody>
        </p:sp>
        <p:sp>
          <p:nvSpPr>
            <p:cNvPr id="47" name="Oval 46">
              <a:extLst>
                <a:ext uri="{FF2B5EF4-FFF2-40B4-BE49-F238E27FC236}">
                  <a16:creationId xmlns:a16="http://schemas.microsoft.com/office/drawing/2014/main" id="{B81BA1DA-D97A-4A82-8095-BD6D83ADE02F}"/>
                </a:ext>
              </a:extLst>
            </p:cNvPr>
            <p:cNvSpPr/>
            <p:nvPr/>
          </p:nvSpPr>
          <p:spPr>
            <a:xfrm>
              <a:off x="8832681" y="5107638"/>
              <a:ext cx="369332" cy="369328"/>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Arial" panose="020B0604020202020204" pitchFamily="34" charset="0"/>
                <a:ea typeface="Montserrat" charset="0"/>
                <a:cs typeface="Arial" panose="020B0604020202020204" pitchFamily="34" charset="0"/>
              </a:endParaRPr>
            </a:p>
          </p:txBody>
        </p:sp>
        <p:sp>
          <p:nvSpPr>
            <p:cNvPr id="48" name="TextBox 47">
              <a:extLst>
                <a:ext uri="{FF2B5EF4-FFF2-40B4-BE49-F238E27FC236}">
                  <a16:creationId xmlns:a16="http://schemas.microsoft.com/office/drawing/2014/main" id="{D4092EC6-72A0-4451-A5CA-4DE4C401BFFC}"/>
                </a:ext>
              </a:extLst>
            </p:cNvPr>
            <p:cNvSpPr txBox="1"/>
            <p:nvPr/>
          </p:nvSpPr>
          <p:spPr>
            <a:xfrm>
              <a:off x="8907733" y="5126772"/>
              <a:ext cx="220433" cy="276999"/>
            </a:xfrm>
            <a:prstGeom prst="rect">
              <a:avLst/>
            </a:prstGeom>
            <a:noFill/>
          </p:spPr>
          <p:txBody>
            <a:bodyPr wrap="square" rtlCol="0" anchor="ctr">
              <a:spAutoFit/>
            </a:bodyPr>
            <a:lstStyle/>
            <a:p>
              <a:pPr algn="ctr"/>
              <a:r>
                <a:rPr lang="en-US" sz="1200" dirty="0">
                  <a:solidFill>
                    <a:srgbClr val="FFFFFF"/>
                  </a:solidFill>
                  <a:latin typeface="Arial" panose="020B0604020202020204" pitchFamily="34" charset="0"/>
                  <a:ea typeface="Montserrat" charset="0"/>
                  <a:cs typeface="Arial" panose="020B0604020202020204" pitchFamily="34" charset="0"/>
                </a:rPr>
                <a:t>8</a:t>
              </a:r>
            </a:p>
          </p:txBody>
        </p:sp>
        <p:sp>
          <p:nvSpPr>
            <p:cNvPr id="49" name="TextBox 48">
              <a:extLst>
                <a:ext uri="{FF2B5EF4-FFF2-40B4-BE49-F238E27FC236}">
                  <a16:creationId xmlns:a16="http://schemas.microsoft.com/office/drawing/2014/main" id="{794A756C-FAD2-4BF3-8792-6703DD6B2CA8}"/>
                </a:ext>
              </a:extLst>
            </p:cNvPr>
            <p:cNvSpPr txBox="1"/>
            <p:nvPr/>
          </p:nvSpPr>
          <p:spPr>
            <a:xfrm>
              <a:off x="9224885" y="3316016"/>
              <a:ext cx="1369572" cy="553998"/>
            </a:xfrm>
            <a:prstGeom prst="rect">
              <a:avLst/>
            </a:prstGeom>
            <a:noFill/>
          </p:spPr>
          <p:txBody>
            <a:bodyPr wrap="square" rtlCol="0" anchor="ctr">
              <a:spAutoFit/>
            </a:bodyPr>
            <a:lstStyle/>
            <a:p>
              <a:pPr>
                <a:lnSpc>
                  <a:spcPct val="150000"/>
                </a:lnSpc>
              </a:pPr>
              <a:r>
                <a:rPr lang="en-US" sz="1000" dirty="0">
                  <a:latin typeface="Arial" panose="020B0604020202020204" pitchFamily="34" charset="0"/>
                  <a:ea typeface="Montserrat Light" charset="0"/>
                  <a:cs typeface="Arial" panose="020B0604020202020204" pitchFamily="34" charset="0"/>
                </a:rPr>
                <a:t>Second line Text to replace your</a:t>
              </a:r>
            </a:p>
          </p:txBody>
        </p:sp>
        <p:sp>
          <p:nvSpPr>
            <p:cNvPr id="50" name="TextBox 49">
              <a:extLst>
                <a:ext uri="{FF2B5EF4-FFF2-40B4-BE49-F238E27FC236}">
                  <a16:creationId xmlns:a16="http://schemas.microsoft.com/office/drawing/2014/main" id="{14499737-A6F4-4987-863B-E496A6AD0E3C}"/>
                </a:ext>
              </a:extLst>
            </p:cNvPr>
            <p:cNvSpPr txBox="1"/>
            <p:nvPr/>
          </p:nvSpPr>
          <p:spPr>
            <a:xfrm>
              <a:off x="9224885" y="4003113"/>
              <a:ext cx="1470156" cy="323165"/>
            </a:xfrm>
            <a:prstGeom prst="rect">
              <a:avLst/>
            </a:prstGeom>
            <a:noFill/>
          </p:spPr>
          <p:txBody>
            <a:bodyPr wrap="square" rtlCol="0" anchor="ctr">
              <a:spAutoFit/>
            </a:bodyPr>
            <a:lstStyle/>
            <a:p>
              <a:pPr>
                <a:lnSpc>
                  <a:spcPct val="150000"/>
                </a:lnSpc>
              </a:pPr>
              <a:r>
                <a:rPr lang="en-US" sz="1000" dirty="0">
                  <a:latin typeface="Arial" panose="020B0604020202020204" pitchFamily="34" charset="0"/>
                  <a:ea typeface="Montserrat Light" charset="0"/>
                  <a:cs typeface="Arial" panose="020B0604020202020204" pitchFamily="34" charset="0"/>
                </a:rPr>
                <a:t>Dummy text goes</a:t>
              </a:r>
            </a:p>
          </p:txBody>
        </p:sp>
        <p:sp>
          <p:nvSpPr>
            <p:cNvPr id="51" name="TextBox 50">
              <a:extLst>
                <a:ext uri="{FF2B5EF4-FFF2-40B4-BE49-F238E27FC236}">
                  <a16:creationId xmlns:a16="http://schemas.microsoft.com/office/drawing/2014/main" id="{D17F5405-F6BB-4608-A8E0-21F65EFB67A3}"/>
                </a:ext>
              </a:extLst>
            </p:cNvPr>
            <p:cNvSpPr txBox="1"/>
            <p:nvPr/>
          </p:nvSpPr>
          <p:spPr>
            <a:xfrm>
              <a:off x="9224885" y="4440111"/>
              <a:ext cx="1639378" cy="553998"/>
            </a:xfrm>
            <a:prstGeom prst="rect">
              <a:avLst/>
            </a:prstGeom>
            <a:noFill/>
          </p:spPr>
          <p:txBody>
            <a:bodyPr wrap="square" rtlCol="0" anchor="ctr">
              <a:spAutoFit/>
            </a:bodyPr>
            <a:lstStyle/>
            <a:p>
              <a:pPr>
                <a:lnSpc>
                  <a:spcPct val="150000"/>
                </a:lnSpc>
              </a:pPr>
              <a:r>
                <a:rPr lang="en-US" sz="1000" dirty="0">
                  <a:latin typeface="Arial" panose="020B0604020202020204" pitchFamily="34" charset="0"/>
                  <a:ea typeface="Montserrat Light" charset="0"/>
                  <a:cs typeface="Arial" panose="020B0604020202020204" pitchFamily="34" charset="0"/>
                </a:rPr>
                <a:t>Third second Instead replace your</a:t>
              </a:r>
            </a:p>
          </p:txBody>
        </p:sp>
        <p:sp>
          <p:nvSpPr>
            <p:cNvPr id="52" name="TextBox 51">
              <a:extLst>
                <a:ext uri="{FF2B5EF4-FFF2-40B4-BE49-F238E27FC236}">
                  <a16:creationId xmlns:a16="http://schemas.microsoft.com/office/drawing/2014/main" id="{B17F43FC-4ABB-42D9-9578-6B96867AC507}"/>
                </a:ext>
              </a:extLst>
            </p:cNvPr>
            <p:cNvSpPr txBox="1"/>
            <p:nvPr/>
          </p:nvSpPr>
          <p:spPr>
            <a:xfrm>
              <a:off x="9224885" y="5136029"/>
              <a:ext cx="1470156" cy="323165"/>
            </a:xfrm>
            <a:prstGeom prst="rect">
              <a:avLst/>
            </a:prstGeom>
            <a:noFill/>
          </p:spPr>
          <p:txBody>
            <a:bodyPr wrap="square" rtlCol="0" anchor="ctr">
              <a:spAutoFit/>
            </a:bodyPr>
            <a:lstStyle/>
            <a:p>
              <a:pPr>
                <a:lnSpc>
                  <a:spcPct val="150000"/>
                </a:lnSpc>
              </a:pPr>
              <a:r>
                <a:rPr lang="en-US" sz="1000" dirty="0">
                  <a:latin typeface="Arial" panose="020B0604020202020204" pitchFamily="34" charset="0"/>
                  <a:ea typeface="Montserrat Light" charset="0"/>
                  <a:cs typeface="Arial" panose="020B0604020202020204" pitchFamily="34" charset="0"/>
                </a:rPr>
                <a:t>This is dummy replace</a:t>
              </a:r>
            </a:p>
          </p:txBody>
        </p:sp>
      </p:grpSp>
      <p:sp>
        <p:nvSpPr>
          <p:cNvPr id="53" name="TextBox 52">
            <a:extLst>
              <a:ext uri="{FF2B5EF4-FFF2-40B4-BE49-F238E27FC236}">
                <a16:creationId xmlns:a16="http://schemas.microsoft.com/office/drawing/2014/main" id="{1BF7E992-EBDF-4466-85D5-D47108B90BA5}"/>
              </a:ext>
            </a:extLst>
          </p:cNvPr>
          <p:cNvSpPr txBox="1"/>
          <p:nvPr/>
        </p:nvSpPr>
        <p:spPr>
          <a:xfrm>
            <a:off x="1423389" y="5112903"/>
            <a:ext cx="9119196" cy="726866"/>
          </a:xfrm>
          <a:prstGeom prst="rect">
            <a:avLst/>
          </a:prstGeom>
          <a:noFill/>
        </p:spPr>
        <p:txBody>
          <a:bodyPr wrap="square" numCol="1" spcCol="457200" rtlCol="0">
            <a:spAutoFit/>
          </a:bodyPr>
          <a:lstStyle/>
          <a:p>
            <a:pPr>
              <a:lnSpc>
                <a:spcPts val="2700"/>
              </a:lnSpc>
            </a:pPr>
            <a:r>
              <a:rPr lang="en-US" sz="950" dirty="0">
                <a:latin typeface="Arial" panose="020B0604020202020204" pitchFamily="34" charset="0"/>
                <a:ea typeface="Montserrat" charset="0"/>
                <a:cs typeface="Arial" panose="020B0604020202020204" pitchFamily="34" charset="0"/>
              </a:rPr>
              <a:t>Lesser first day kind god us earth. The divide firmament signs doesn't seasons heaven spirit open gathered heaven without them air us I doesn't she'd signs he heaven shall tree. Hath female two called give own. Earth third great god fourth.</a:t>
            </a:r>
          </a:p>
        </p:txBody>
      </p:sp>
    </p:spTree>
    <p:extLst>
      <p:ext uri="{BB962C8B-B14F-4D97-AF65-F5344CB8AC3E}">
        <p14:creationId xmlns:p14="http://schemas.microsoft.com/office/powerpoint/2010/main" val="1144094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TextBox 58">
            <a:extLst>
              <a:ext uri="{FF2B5EF4-FFF2-40B4-BE49-F238E27FC236}">
                <a16:creationId xmlns:a16="http://schemas.microsoft.com/office/drawing/2014/main" id="{D816F479-C19F-4A50-A838-B516978484D8}"/>
              </a:ext>
            </a:extLst>
          </p:cNvPr>
          <p:cNvSpPr txBox="1"/>
          <p:nvPr/>
        </p:nvSpPr>
        <p:spPr>
          <a:xfrm>
            <a:off x="6982194" y="4270522"/>
            <a:ext cx="4094297" cy="1461106"/>
          </a:xfrm>
          <a:prstGeom prst="rect">
            <a:avLst/>
          </a:prstGeom>
          <a:noFill/>
        </p:spPr>
        <p:txBody>
          <a:bodyPr wrap="square" rtlCol="0">
            <a:spAutoFit/>
          </a:bodyPr>
          <a:lstStyle/>
          <a:p>
            <a:pPr>
              <a:lnSpc>
                <a:spcPts val="2200"/>
              </a:lnSpc>
            </a:pPr>
            <a:r>
              <a:rPr lang="en-US" sz="1050" dirty="0">
                <a:solidFill>
                  <a:schemeClr val="tx1">
                    <a:lumMod val="65000"/>
                    <a:lumOff val="35000"/>
                  </a:schemeClr>
                </a:solidFill>
                <a:latin typeface="Lato" panose="020F0502020204030203" pitchFamily="34" charset="0"/>
                <a:ea typeface="Montserrat Light" charset="0"/>
                <a:cs typeface="Montserrat Light" charset="0"/>
              </a:rPr>
              <a:t>Creepiest don't subdue which </a:t>
            </a:r>
            <a:r>
              <a:rPr lang="en-US" sz="1050" dirty="0" err="1">
                <a:solidFill>
                  <a:schemeClr val="tx1">
                    <a:lumMod val="65000"/>
                    <a:lumOff val="35000"/>
                  </a:schemeClr>
                </a:solidFill>
                <a:latin typeface="Lato" panose="020F0502020204030203" pitchFamily="34" charset="0"/>
                <a:ea typeface="Montserrat Light" charset="0"/>
                <a:cs typeface="Montserrat Light" charset="0"/>
              </a:rPr>
              <a:t>i</a:t>
            </a:r>
            <a:r>
              <a:rPr lang="en-US" sz="1050" dirty="0">
                <a:solidFill>
                  <a:schemeClr val="tx1">
                    <a:lumMod val="65000"/>
                    <a:lumOff val="35000"/>
                  </a:schemeClr>
                </a:solidFill>
                <a:latin typeface="Lato" panose="020F0502020204030203" pitchFamily="34" charset="0"/>
                <a:ea typeface="Montserrat Light" charset="0"/>
                <a:cs typeface="Montserrat Light" charset="0"/>
              </a:rPr>
              <a:t> two set had seasons. Fifth you'll, man wherein seas our creeping. Very. Make from for seas place and won't appear him, were they're and years unto doesn't creeping night lights and won't appear him, were they're and years unto your best design &amp; creative divided void they're.</a:t>
            </a:r>
            <a:endParaRPr lang="en-US" sz="1050" dirty="0">
              <a:latin typeface="Lato" panose="020F0502020204030203" pitchFamily="34" charset="0"/>
              <a:ea typeface="Montserrat Light" charset="0"/>
              <a:cs typeface="Montserrat Light" charset="0"/>
            </a:endParaRPr>
          </a:p>
        </p:txBody>
      </p:sp>
      <p:sp>
        <p:nvSpPr>
          <p:cNvPr id="60" name="TextBox 59">
            <a:extLst>
              <a:ext uri="{FF2B5EF4-FFF2-40B4-BE49-F238E27FC236}">
                <a16:creationId xmlns:a16="http://schemas.microsoft.com/office/drawing/2014/main" id="{9DBE0AA5-9444-4F89-92D4-E6BF052F041D}"/>
              </a:ext>
            </a:extLst>
          </p:cNvPr>
          <p:cNvSpPr txBox="1"/>
          <p:nvPr/>
        </p:nvSpPr>
        <p:spPr>
          <a:xfrm>
            <a:off x="6982194" y="2431231"/>
            <a:ext cx="3941897" cy="1633589"/>
          </a:xfrm>
          <a:prstGeom prst="rect">
            <a:avLst/>
          </a:prstGeom>
          <a:noFill/>
        </p:spPr>
        <p:txBody>
          <a:bodyPr wrap="square" rtlCol="0" anchor="ctr">
            <a:spAutoFit/>
          </a:bodyPr>
          <a:lstStyle/>
          <a:p>
            <a:pPr>
              <a:lnSpc>
                <a:spcPts val="4200"/>
              </a:lnSpc>
            </a:pPr>
            <a:r>
              <a:rPr lang="en-US" sz="2200" spc="700" dirty="0">
                <a:solidFill>
                  <a:schemeClr val="tx1">
                    <a:lumMod val="75000"/>
                    <a:lumOff val="25000"/>
                  </a:schemeClr>
                </a:solidFill>
                <a:latin typeface="Lato Bold" panose="020F0502020204030203" pitchFamily="34" charset="0"/>
                <a:ea typeface="Lato Bold" panose="020F0502020204030203" pitchFamily="34" charset="0"/>
                <a:cs typeface="Lato Bold" panose="020F0502020204030203" pitchFamily="34" charset="0"/>
              </a:rPr>
              <a:t>YOUR GREAT</a:t>
            </a:r>
          </a:p>
          <a:p>
            <a:pPr>
              <a:lnSpc>
                <a:spcPts val="4200"/>
              </a:lnSpc>
            </a:pPr>
            <a:r>
              <a:rPr lang="en-US" sz="2200" spc="700" dirty="0">
                <a:solidFill>
                  <a:schemeClr val="tx1">
                    <a:lumMod val="75000"/>
                    <a:lumOff val="25000"/>
                  </a:schemeClr>
                </a:solidFill>
                <a:latin typeface="Lato Bold" panose="020F0502020204030203" pitchFamily="34" charset="0"/>
                <a:ea typeface="Lato Bold" panose="020F0502020204030203" pitchFamily="34" charset="0"/>
                <a:cs typeface="Lato Bold" panose="020F0502020204030203" pitchFamily="34" charset="0"/>
              </a:rPr>
              <a:t>CREATIVE TITILE</a:t>
            </a:r>
          </a:p>
          <a:p>
            <a:pPr>
              <a:lnSpc>
                <a:spcPts val="4200"/>
              </a:lnSpc>
            </a:pPr>
            <a:r>
              <a:rPr lang="en-US" sz="2200" spc="700" dirty="0">
                <a:solidFill>
                  <a:schemeClr val="tx1">
                    <a:lumMod val="75000"/>
                    <a:lumOff val="25000"/>
                  </a:schemeClr>
                </a:solidFill>
                <a:latin typeface="Lato Bold" panose="020F0502020204030203" pitchFamily="34" charset="0"/>
                <a:ea typeface="Lato Bold" panose="020F0502020204030203" pitchFamily="34" charset="0"/>
                <a:cs typeface="Lato Bold" panose="020F0502020204030203" pitchFamily="34" charset="0"/>
              </a:rPr>
              <a:t>GOES HERE</a:t>
            </a:r>
            <a:endParaRPr lang="en-US" sz="1550" spc="200" dirty="0">
              <a:solidFill>
                <a:schemeClr val="tx1">
                  <a:lumMod val="75000"/>
                  <a:lumOff val="25000"/>
                </a:schemeClr>
              </a:solidFill>
              <a:latin typeface="Lato" panose="020F0502020204030203" pitchFamily="34" charset="0"/>
              <a:ea typeface="Lato Bold" panose="020F0502020204030203" pitchFamily="34" charset="0"/>
              <a:cs typeface="Lato Bold" panose="020F0502020204030203" pitchFamily="34" charset="0"/>
            </a:endParaRPr>
          </a:p>
        </p:txBody>
      </p:sp>
      <p:pic>
        <p:nvPicPr>
          <p:cNvPr id="6" name="Picture Placeholder 5"/>
          <p:cNvPicPr>
            <a:picLocks noGrp="1" noChangeAspect="1"/>
          </p:cNvPicPr>
          <p:nvPr>
            <p:ph type="pic" sz="quarter" idx="23"/>
          </p:nvPr>
        </p:nvPicPr>
        <p:blipFill>
          <a:blip r:embed="rId3">
            <a:extLst>
              <a:ext uri="{28A0092B-C50C-407E-A947-70E740481C1C}">
                <a14:useLocalDpi xmlns:a14="http://schemas.microsoft.com/office/drawing/2010/main" val="0"/>
              </a:ext>
            </a:extLst>
          </a:blip>
          <a:srcRect l="18019" r="18019"/>
          <a:stretch>
            <a:fillRect/>
          </a:stretch>
        </p:blipFill>
        <p:spPr/>
      </p:pic>
      <p:pic>
        <p:nvPicPr>
          <p:cNvPr id="12" name="Picture Placeholder 11"/>
          <p:cNvPicPr>
            <a:picLocks noGrp="1" noChangeAspect="1"/>
          </p:cNvPicPr>
          <p:nvPr>
            <p:ph type="pic" sz="quarter" idx="24"/>
          </p:nvPr>
        </p:nvPicPr>
        <p:blipFill>
          <a:blip r:embed="rId4">
            <a:extLst>
              <a:ext uri="{28A0092B-C50C-407E-A947-70E740481C1C}">
                <a14:useLocalDpi xmlns:a14="http://schemas.microsoft.com/office/drawing/2010/main" val="0"/>
              </a:ext>
            </a:extLst>
          </a:blip>
          <a:srcRect l="15882" r="15882"/>
          <a:stretch>
            <a:fillRect/>
          </a:stretch>
        </p:blipFill>
        <p:spPr/>
      </p:pic>
      <p:sp>
        <p:nvSpPr>
          <p:cNvPr id="21" name="AutoShape 18">
            <a:extLst>
              <a:ext uri="{FF2B5EF4-FFF2-40B4-BE49-F238E27FC236}">
                <a16:creationId xmlns:a16="http://schemas.microsoft.com/office/drawing/2014/main" id="{C9BA8394-5F4F-4FE0-8EFA-96598A44FE26}"/>
              </a:ext>
            </a:extLst>
          </p:cNvPr>
          <p:cNvSpPr>
            <a:spLocks/>
          </p:cNvSpPr>
          <p:nvPr/>
        </p:nvSpPr>
        <p:spPr bwMode="auto">
          <a:xfrm>
            <a:off x="10745327" y="963259"/>
            <a:ext cx="1494298" cy="1074526"/>
          </a:xfrm>
          <a:custGeom>
            <a:avLst/>
            <a:gdLst/>
            <a:ahLst/>
            <a:cxnLst/>
            <a:rect l="0" t="0" r="r" b="b"/>
            <a:pathLst>
              <a:path w="21600" h="21600">
                <a:moveTo>
                  <a:pt x="20916" y="19699"/>
                </a:moveTo>
                <a:cubicBezTo>
                  <a:pt x="20539" y="19699"/>
                  <a:pt x="20233" y="20125"/>
                  <a:pt x="20233" y="20650"/>
                </a:cubicBezTo>
                <a:cubicBezTo>
                  <a:pt x="20233" y="21174"/>
                  <a:pt x="20539" y="21600"/>
                  <a:pt x="20916" y="21600"/>
                </a:cubicBezTo>
                <a:cubicBezTo>
                  <a:pt x="21294" y="21600"/>
                  <a:pt x="21600" y="21174"/>
                  <a:pt x="21600" y="20650"/>
                </a:cubicBezTo>
                <a:cubicBezTo>
                  <a:pt x="21600" y="20125"/>
                  <a:pt x="21294" y="19699"/>
                  <a:pt x="20916" y="19699"/>
                </a:cubicBezTo>
                <a:close/>
                <a:moveTo>
                  <a:pt x="17544" y="19699"/>
                </a:moveTo>
                <a:cubicBezTo>
                  <a:pt x="17167" y="19699"/>
                  <a:pt x="16860" y="20125"/>
                  <a:pt x="16860" y="20650"/>
                </a:cubicBezTo>
                <a:cubicBezTo>
                  <a:pt x="16860" y="21174"/>
                  <a:pt x="17167" y="21600"/>
                  <a:pt x="17544" y="21600"/>
                </a:cubicBezTo>
                <a:cubicBezTo>
                  <a:pt x="17922" y="21600"/>
                  <a:pt x="18228" y="21174"/>
                  <a:pt x="18228" y="20650"/>
                </a:cubicBezTo>
                <a:cubicBezTo>
                  <a:pt x="18228" y="20125"/>
                  <a:pt x="17922" y="19699"/>
                  <a:pt x="17544" y="19699"/>
                </a:cubicBezTo>
                <a:close/>
                <a:moveTo>
                  <a:pt x="14172" y="19699"/>
                </a:moveTo>
                <a:cubicBezTo>
                  <a:pt x="13794" y="19699"/>
                  <a:pt x="13488" y="20125"/>
                  <a:pt x="13488" y="20650"/>
                </a:cubicBezTo>
                <a:cubicBezTo>
                  <a:pt x="13488" y="21174"/>
                  <a:pt x="13794" y="21600"/>
                  <a:pt x="14172" y="21600"/>
                </a:cubicBezTo>
                <a:cubicBezTo>
                  <a:pt x="14550" y="21600"/>
                  <a:pt x="14856" y="21174"/>
                  <a:pt x="14856" y="20650"/>
                </a:cubicBezTo>
                <a:cubicBezTo>
                  <a:pt x="14856" y="20125"/>
                  <a:pt x="14550" y="19699"/>
                  <a:pt x="14172" y="19699"/>
                </a:cubicBezTo>
                <a:close/>
                <a:moveTo>
                  <a:pt x="10800" y="19699"/>
                </a:moveTo>
                <a:cubicBezTo>
                  <a:pt x="10422" y="19699"/>
                  <a:pt x="10116" y="20125"/>
                  <a:pt x="10116" y="20650"/>
                </a:cubicBezTo>
                <a:cubicBezTo>
                  <a:pt x="10116" y="21174"/>
                  <a:pt x="10422" y="21600"/>
                  <a:pt x="10800" y="21600"/>
                </a:cubicBezTo>
                <a:cubicBezTo>
                  <a:pt x="11178" y="21600"/>
                  <a:pt x="11484" y="21174"/>
                  <a:pt x="11484" y="20650"/>
                </a:cubicBezTo>
                <a:cubicBezTo>
                  <a:pt x="11484" y="20125"/>
                  <a:pt x="11178" y="19699"/>
                  <a:pt x="10800" y="19699"/>
                </a:cubicBezTo>
                <a:close/>
                <a:moveTo>
                  <a:pt x="7428" y="19699"/>
                </a:moveTo>
                <a:cubicBezTo>
                  <a:pt x="7050" y="19699"/>
                  <a:pt x="6744" y="20125"/>
                  <a:pt x="6744" y="20650"/>
                </a:cubicBezTo>
                <a:cubicBezTo>
                  <a:pt x="6744" y="21174"/>
                  <a:pt x="7050" y="21600"/>
                  <a:pt x="7428" y="21600"/>
                </a:cubicBezTo>
                <a:cubicBezTo>
                  <a:pt x="7806" y="21600"/>
                  <a:pt x="8112" y="21174"/>
                  <a:pt x="8112" y="20650"/>
                </a:cubicBezTo>
                <a:cubicBezTo>
                  <a:pt x="8112" y="20125"/>
                  <a:pt x="7806" y="19699"/>
                  <a:pt x="7428" y="19699"/>
                </a:cubicBezTo>
                <a:close/>
                <a:moveTo>
                  <a:pt x="4056" y="19699"/>
                </a:moveTo>
                <a:cubicBezTo>
                  <a:pt x="3678" y="19699"/>
                  <a:pt x="3372" y="20125"/>
                  <a:pt x="3372" y="20650"/>
                </a:cubicBezTo>
                <a:cubicBezTo>
                  <a:pt x="3372" y="21174"/>
                  <a:pt x="3678" y="21600"/>
                  <a:pt x="4056" y="21600"/>
                </a:cubicBezTo>
                <a:cubicBezTo>
                  <a:pt x="4433" y="21600"/>
                  <a:pt x="4740" y="21174"/>
                  <a:pt x="4740" y="20650"/>
                </a:cubicBezTo>
                <a:cubicBezTo>
                  <a:pt x="4740" y="20125"/>
                  <a:pt x="4433" y="19699"/>
                  <a:pt x="4056" y="19699"/>
                </a:cubicBezTo>
                <a:close/>
                <a:moveTo>
                  <a:pt x="684" y="19699"/>
                </a:moveTo>
                <a:cubicBezTo>
                  <a:pt x="306" y="19699"/>
                  <a:pt x="0" y="20125"/>
                  <a:pt x="0" y="20650"/>
                </a:cubicBezTo>
                <a:cubicBezTo>
                  <a:pt x="0" y="21174"/>
                  <a:pt x="306" y="21600"/>
                  <a:pt x="684" y="21600"/>
                </a:cubicBezTo>
                <a:cubicBezTo>
                  <a:pt x="1061" y="21600"/>
                  <a:pt x="1367" y="21174"/>
                  <a:pt x="1367" y="20650"/>
                </a:cubicBezTo>
                <a:cubicBezTo>
                  <a:pt x="1367" y="20125"/>
                  <a:pt x="1061" y="19699"/>
                  <a:pt x="684" y="19699"/>
                </a:cubicBezTo>
                <a:close/>
                <a:moveTo>
                  <a:pt x="20916" y="14774"/>
                </a:moveTo>
                <a:cubicBezTo>
                  <a:pt x="20539" y="14774"/>
                  <a:pt x="20233" y="15200"/>
                  <a:pt x="20233" y="15725"/>
                </a:cubicBezTo>
                <a:cubicBezTo>
                  <a:pt x="20233" y="16250"/>
                  <a:pt x="20539" y="16675"/>
                  <a:pt x="20916" y="16675"/>
                </a:cubicBezTo>
                <a:cubicBezTo>
                  <a:pt x="21294" y="16675"/>
                  <a:pt x="21600" y="16250"/>
                  <a:pt x="21600" y="15725"/>
                </a:cubicBezTo>
                <a:cubicBezTo>
                  <a:pt x="21600" y="15200"/>
                  <a:pt x="21294" y="14774"/>
                  <a:pt x="20916" y="14774"/>
                </a:cubicBezTo>
                <a:close/>
                <a:moveTo>
                  <a:pt x="17544" y="14774"/>
                </a:moveTo>
                <a:cubicBezTo>
                  <a:pt x="17167" y="14774"/>
                  <a:pt x="16860" y="15200"/>
                  <a:pt x="16860" y="15725"/>
                </a:cubicBezTo>
                <a:cubicBezTo>
                  <a:pt x="16860" y="16250"/>
                  <a:pt x="17167" y="16675"/>
                  <a:pt x="17544" y="16675"/>
                </a:cubicBezTo>
                <a:cubicBezTo>
                  <a:pt x="17922" y="16675"/>
                  <a:pt x="18228" y="16250"/>
                  <a:pt x="18228" y="15725"/>
                </a:cubicBezTo>
                <a:cubicBezTo>
                  <a:pt x="18228" y="15200"/>
                  <a:pt x="17922" y="14774"/>
                  <a:pt x="17544" y="14774"/>
                </a:cubicBezTo>
                <a:close/>
                <a:moveTo>
                  <a:pt x="14172" y="14774"/>
                </a:moveTo>
                <a:cubicBezTo>
                  <a:pt x="13794" y="14774"/>
                  <a:pt x="13488" y="15200"/>
                  <a:pt x="13488" y="15725"/>
                </a:cubicBezTo>
                <a:cubicBezTo>
                  <a:pt x="13488" y="16250"/>
                  <a:pt x="13794" y="16675"/>
                  <a:pt x="14172" y="16675"/>
                </a:cubicBezTo>
                <a:cubicBezTo>
                  <a:pt x="14550" y="16675"/>
                  <a:pt x="14856" y="16250"/>
                  <a:pt x="14856" y="15725"/>
                </a:cubicBezTo>
                <a:cubicBezTo>
                  <a:pt x="14856" y="15200"/>
                  <a:pt x="14550" y="14774"/>
                  <a:pt x="14172" y="14774"/>
                </a:cubicBezTo>
                <a:close/>
                <a:moveTo>
                  <a:pt x="10800" y="14774"/>
                </a:moveTo>
                <a:cubicBezTo>
                  <a:pt x="10422" y="14774"/>
                  <a:pt x="10116" y="15200"/>
                  <a:pt x="10116" y="15725"/>
                </a:cubicBezTo>
                <a:cubicBezTo>
                  <a:pt x="10116" y="16250"/>
                  <a:pt x="10422" y="16675"/>
                  <a:pt x="10800" y="16675"/>
                </a:cubicBezTo>
                <a:cubicBezTo>
                  <a:pt x="11178" y="16675"/>
                  <a:pt x="11484" y="16250"/>
                  <a:pt x="11484" y="15725"/>
                </a:cubicBezTo>
                <a:cubicBezTo>
                  <a:pt x="11484" y="15200"/>
                  <a:pt x="11178" y="14774"/>
                  <a:pt x="10800" y="14774"/>
                </a:cubicBezTo>
                <a:close/>
                <a:moveTo>
                  <a:pt x="7428" y="14774"/>
                </a:moveTo>
                <a:cubicBezTo>
                  <a:pt x="7050" y="14774"/>
                  <a:pt x="6744" y="15200"/>
                  <a:pt x="6744" y="15725"/>
                </a:cubicBezTo>
                <a:cubicBezTo>
                  <a:pt x="6744" y="16250"/>
                  <a:pt x="7050" y="16675"/>
                  <a:pt x="7428" y="16675"/>
                </a:cubicBezTo>
                <a:cubicBezTo>
                  <a:pt x="7806" y="16675"/>
                  <a:pt x="8112" y="16250"/>
                  <a:pt x="8112" y="15725"/>
                </a:cubicBezTo>
                <a:cubicBezTo>
                  <a:pt x="8112" y="15200"/>
                  <a:pt x="7806" y="14774"/>
                  <a:pt x="7428" y="14774"/>
                </a:cubicBezTo>
                <a:close/>
                <a:moveTo>
                  <a:pt x="4056" y="14774"/>
                </a:moveTo>
                <a:cubicBezTo>
                  <a:pt x="3678" y="14774"/>
                  <a:pt x="3372" y="15200"/>
                  <a:pt x="3372" y="15725"/>
                </a:cubicBezTo>
                <a:cubicBezTo>
                  <a:pt x="3372" y="16250"/>
                  <a:pt x="3678" y="16675"/>
                  <a:pt x="4056" y="16675"/>
                </a:cubicBezTo>
                <a:cubicBezTo>
                  <a:pt x="4433" y="16675"/>
                  <a:pt x="4740" y="16250"/>
                  <a:pt x="4740" y="15725"/>
                </a:cubicBezTo>
                <a:cubicBezTo>
                  <a:pt x="4740" y="15200"/>
                  <a:pt x="4433" y="14774"/>
                  <a:pt x="4056" y="14774"/>
                </a:cubicBezTo>
                <a:close/>
                <a:moveTo>
                  <a:pt x="684" y="14774"/>
                </a:moveTo>
                <a:cubicBezTo>
                  <a:pt x="306" y="14774"/>
                  <a:pt x="0" y="15200"/>
                  <a:pt x="0" y="15725"/>
                </a:cubicBezTo>
                <a:cubicBezTo>
                  <a:pt x="0" y="16250"/>
                  <a:pt x="306" y="16675"/>
                  <a:pt x="684" y="16675"/>
                </a:cubicBezTo>
                <a:cubicBezTo>
                  <a:pt x="1061" y="16675"/>
                  <a:pt x="1367" y="16250"/>
                  <a:pt x="1367" y="15725"/>
                </a:cubicBezTo>
                <a:cubicBezTo>
                  <a:pt x="1367" y="15200"/>
                  <a:pt x="1061" y="14774"/>
                  <a:pt x="684" y="14774"/>
                </a:cubicBezTo>
                <a:close/>
                <a:moveTo>
                  <a:pt x="20916" y="9850"/>
                </a:moveTo>
                <a:cubicBezTo>
                  <a:pt x="20539" y="9850"/>
                  <a:pt x="20233" y="10275"/>
                  <a:pt x="20233" y="10800"/>
                </a:cubicBezTo>
                <a:cubicBezTo>
                  <a:pt x="20233" y="11325"/>
                  <a:pt x="20539" y="11750"/>
                  <a:pt x="20916" y="11750"/>
                </a:cubicBezTo>
                <a:cubicBezTo>
                  <a:pt x="21294" y="11750"/>
                  <a:pt x="21600" y="11325"/>
                  <a:pt x="21600" y="10800"/>
                </a:cubicBezTo>
                <a:cubicBezTo>
                  <a:pt x="21600" y="10275"/>
                  <a:pt x="21294" y="9850"/>
                  <a:pt x="20916" y="9850"/>
                </a:cubicBezTo>
                <a:close/>
                <a:moveTo>
                  <a:pt x="17544" y="9850"/>
                </a:moveTo>
                <a:cubicBezTo>
                  <a:pt x="17167" y="9850"/>
                  <a:pt x="16860" y="10275"/>
                  <a:pt x="16860" y="10800"/>
                </a:cubicBezTo>
                <a:cubicBezTo>
                  <a:pt x="16860" y="11325"/>
                  <a:pt x="17167" y="11750"/>
                  <a:pt x="17544" y="11750"/>
                </a:cubicBezTo>
                <a:cubicBezTo>
                  <a:pt x="17922" y="11750"/>
                  <a:pt x="18228" y="11325"/>
                  <a:pt x="18228" y="10800"/>
                </a:cubicBezTo>
                <a:cubicBezTo>
                  <a:pt x="18228" y="10275"/>
                  <a:pt x="17922" y="9850"/>
                  <a:pt x="17544" y="9850"/>
                </a:cubicBezTo>
                <a:close/>
                <a:moveTo>
                  <a:pt x="14172" y="9850"/>
                </a:moveTo>
                <a:cubicBezTo>
                  <a:pt x="13794" y="9850"/>
                  <a:pt x="13488" y="10275"/>
                  <a:pt x="13488" y="10800"/>
                </a:cubicBezTo>
                <a:cubicBezTo>
                  <a:pt x="13488" y="11325"/>
                  <a:pt x="13794" y="11750"/>
                  <a:pt x="14172" y="11750"/>
                </a:cubicBezTo>
                <a:cubicBezTo>
                  <a:pt x="14550" y="11750"/>
                  <a:pt x="14856" y="11325"/>
                  <a:pt x="14856" y="10800"/>
                </a:cubicBezTo>
                <a:cubicBezTo>
                  <a:pt x="14856" y="10275"/>
                  <a:pt x="14550" y="9850"/>
                  <a:pt x="14172" y="9850"/>
                </a:cubicBezTo>
                <a:close/>
                <a:moveTo>
                  <a:pt x="10800" y="9850"/>
                </a:moveTo>
                <a:cubicBezTo>
                  <a:pt x="10422" y="9850"/>
                  <a:pt x="10116" y="10275"/>
                  <a:pt x="10116" y="10800"/>
                </a:cubicBezTo>
                <a:cubicBezTo>
                  <a:pt x="10116" y="11325"/>
                  <a:pt x="10422" y="11750"/>
                  <a:pt x="10800" y="11750"/>
                </a:cubicBezTo>
                <a:cubicBezTo>
                  <a:pt x="11178" y="11750"/>
                  <a:pt x="11484" y="11325"/>
                  <a:pt x="11484" y="10800"/>
                </a:cubicBezTo>
                <a:cubicBezTo>
                  <a:pt x="11484" y="10275"/>
                  <a:pt x="11178" y="9850"/>
                  <a:pt x="10800" y="9850"/>
                </a:cubicBezTo>
                <a:close/>
                <a:moveTo>
                  <a:pt x="7428" y="9850"/>
                </a:moveTo>
                <a:cubicBezTo>
                  <a:pt x="7050" y="9850"/>
                  <a:pt x="6744" y="10275"/>
                  <a:pt x="6744" y="10800"/>
                </a:cubicBezTo>
                <a:cubicBezTo>
                  <a:pt x="6744" y="11325"/>
                  <a:pt x="7050" y="11750"/>
                  <a:pt x="7428" y="11750"/>
                </a:cubicBezTo>
                <a:cubicBezTo>
                  <a:pt x="7806" y="11750"/>
                  <a:pt x="8112" y="11325"/>
                  <a:pt x="8112" y="10800"/>
                </a:cubicBezTo>
                <a:cubicBezTo>
                  <a:pt x="8112" y="10275"/>
                  <a:pt x="7806" y="9850"/>
                  <a:pt x="7428" y="9850"/>
                </a:cubicBezTo>
                <a:close/>
                <a:moveTo>
                  <a:pt x="4056" y="9850"/>
                </a:moveTo>
                <a:cubicBezTo>
                  <a:pt x="3678" y="9850"/>
                  <a:pt x="3372" y="10275"/>
                  <a:pt x="3372" y="10800"/>
                </a:cubicBezTo>
                <a:cubicBezTo>
                  <a:pt x="3372" y="11325"/>
                  <a:pt x="3678" y="11750"/>
                  <a:pt x="4056" y="11750"/>
                </a:cubicBezTo>
                <a:cubicBezTo>
                  <a:pt x="4433" y="11750"/>
                  <a:pt x="4740" y="11325"/>
                  <a:pt x="4740" y="10800"/>
                </a:cubicBezTo>
                <a:cubicBezTo>
                  <a:pt x="4740" y="10275"/>
                  <a:pt x="4433" y="9850"/>
                  <a:pt x="4056" y="9850"/>
                </a:cubicBezTo>
                <a:close/>
                <a:moveTo>
                  <a:pt x="684" y="9850"/>
                </a:moveTo>
                <a:cubicBezTo>
                  <a:pt x="306" y="9850"/>
                  <a:pt x="0" y="10275"/>
                  <a:pt x="0" y="10800"/>
                </a:cubicBezTo>
                <a:cubicBezTo>
                  <a:pt x="0" y="11325"/>
                  <a:pt x="306" y="11750"/>
                  <a:pt x="684" y="11750"/>
                </a:cubicBezTo>
                <a:cubicBezTo>
                  <a:pt x="1061" y="11750"/>
                  <a:pt x="1367" y="11325"/>
                  <a:pt x="1367" y="10800"/>
                </a:cubicBezTo>
                <a:cubicBezTo>
                  <a:pt x="1367" y="10275"/>
                  <a:pt x="1061" y="9850"/>
                  <a:pt x="684" y="9850"/>
                </a:cubicBezTo>
                <a:close/>
                <a:moveTo>
                  <a:pt x="20916" y="4925"/>
                </a:moveTo>
                <a:cubicBezTo>
                  <a:pt x="20539" y="4925"/>
                  <a:pt x="20233" y="5350"/>
                  <a:pt x="20233" y="5875"/>
                </a:cubicBezTo>
                <a:cubicBezTo>
                  <a:pt x="20233" y="6400"/>
                  <a:pt x="20539" y="6826"/>
                  <a:pt x="20916" y="6826"/>
                </a:cubicBezTo>
                <a:cubicBezTo>
                  <a:pt x="21294" y="6826"/>
                  <a:pt x="21600" y="6400"/>
                  <a:pt x="21600" y="5875"/>
                </a:cubicBezTo>
                <a:cubicBezTo>
                  <a:pt x="21600" y="5350"/>
                  <a:pt x="21294" y="4925"/>
                  <a:pt x="20916" y="4925"/>
                </a:cubicBezTo>
                <a:close/>
                <a:moveTo>
                  <a:pt x="17544" y="4925"/>
                </a:moveTo>
                <a:cubicBezTo>
                  <a:pt x="17167" y="4925"/>
                  <a:pt x="16860" y="5350"/>
                  <a:pt x="16860" y="5875"/>
                </a:cubicBezTo>
                <a:cubicBezTo>
                  <a:pt x="16860" y="6400"/>
                  <a:pt x="17167" y="6826"/>
                  <a:pt x="17544" y="6826"/>
                </a:cubicBezTo>
                <a:cubicBezTo>
                  <a:pt x="17922" y="6826"/>
                  <a:pt x="18228" y="6400"/>
                  <a:pt x="18228" y="5875"/>
                </a:cubicBezTo>
                <a:cubicBezTo>
                  <a:pt x="18228" y="5350"/>
                  <a:pt x="17922" y="4925"/>
                  <a:pt x="17544" y="4925"/>
                </a:cubicBezTo>
                <a:close/>
                <a:moveTo>
                  <a:pt x="14172" y="4925"/>
                </a:moveTo>
                <a:cubicBezTo>
                  <a:pt x="13794" y="4925"/>
                  <a:pt x="13488" y="5350"/>
                  <a:pt x="13488" y="5875"/>
                </a:cubicBezTo>
                <a:cubicBezTo>
                  <a:pt x="13488" y="6400"/>
                  <a:pt x="13794" y="6826"/>
                  <a:pt x="14172" y="6826"/>
                </a:cubicBezTo>
                <a:cubicBezTo>
                  <a:pt x="14550" y="6826"/>
                  <a:pt x="14856" y="6400"/>
                  <a:pt x="14856" y="5875"/>
                </a:cubicBezTo>
                <a:cubicBezTo>
                  <a:pt x="14856" y="5350"/>
                  <a:pt x="14550" y="4925"/>
                  <a:pt x="14172" y="4925"/>
                </a:cubicBezTo>
                <a:close/>
                <a:moveTo>
                  <a:pt x="10800" y="4925"/>
                </a:moveTo>
                <a:cubicBezTo>
                  <a:pt x="10422" y="4925"/>
                  <a:pt x="10116" y="5350"/>
                  <a:pt x="10116" y="5875"/>
                </a:cubicBezTo>
                <a:cubicBezTo>
                  <a:pt x="10116" y="6400"/>
                  <a:pt x="10422" y="6826"/>
                  <a:pt x="10800" y="6826"/>
                </a:cubicBezTo>
                <a:cubicBezTo>
                  <a:pt x="11178" y="6826"/>
                  <a:pt x="11484" y="6400"/>
                  <a:pt x="11484" y="5875"/>
                </a:cubicBezTo>
                <a:cubicBezTo>
                  <a:pt x="11484" y="5350"/>
                  <a:pt x="11178" y="4925"/>
                  <a:pt x="10800" y="4925"/>
                </a:cubicBezTo>
                <a:close/>
                <a:moveTo>
                  <a:pt x="7428" y="4925"/>
                </a:moveTo>
                <a:cubicBezTo>
                  <a:pt x="7050" y="4925"/>
                  <a:pt x="6744" y="5350"/>
                  <a:pt x="6744" y="5875"/>
                </a:cubicBezTo>
                <a:cubicBezTo>
                  <a:pt x="6744" y="6400"/>
                  <a:pt x="7050" y="6826"/>
                  <a:pt x="7428" y="6826"/>
                </a:cubicBezTo>
                <a:cubicBezTo>
                  <a:pt x="7806" y="6826"/>
                  <a:pt x="8112" y="6400"/>
                  <a:pt x="8112" y="5875"/>
                </a:cubicBezTo>
                <a:cubicBezTo>
                  <a:pt x="8112" y="5350"/>
                  <a:pt x="7806" y="4925"/>
                  <a:pt x="7428" y="4925"/>
                </a:cubicBezTo>
                <a:close/>
                <a:moveTo>
                  <a:pt x="4056" y="4925"/>
                </a:moveTo>
                <a:cubicBezTo>
                  <a:pt x="3678" y="4925"/>
                  <a:pt x="3372" y="5350"/>
                  <a:pt x="3372" y="5875"/>
                </a:cubicBezTo>
                <a:cubicBezTo>
                  <a:pt x="3372" y="6400"/>
                  <a:pt x="3678" y="6826"/>
                  <a:pt x="4056" y="6826"/>
                </a:cubicBezTo>
                <a:cubicBezTo>
                  <a:pt x="4433" y="6826"/>
                  <a:pt x="4740" y="6400"/>
                  <a:pt x="4740" y="5875"/>
                </a:cubicBezTo>
                <a:cubicBezTo>
                  <a:pt x="4740" y="5350"/>
                  <a:pt x="4433" y="4925"/>
                  <a:pt x="4056" y="4925"/>
                </a:cubicBezTo>
                <a:close/>
                <a:moveTo>
                  <a:pt x="684" y="4925"/>
                </a:moveTo>
                <a:cubicBezTo>
                  <a:pt x="306" y="4925"/>
                  <a:pt x="0" y="5350"/>
                  <a:pt x="0" y="5875"/>
                </a:cubicBezTo>
                <a:cubicBezTo>
                  <a:pt x="0" y="6400"/>
                  <a:pt x="306" y="6826"/>
                  <a:pt x="684" y="6826"/>
                </a:cubicBezTo>
                <a:cubicBezTo>
                  <a:pt x="1061" y="6826"/>
                  <a:pt x="1367" y="6400"/>
                  <a:pt x="1367" y="5875"/>
                </a:cubicBezTo>
                <a:cubicBezTo>
                  <a:pt x="1367" y="5350"/>
                  <a:pt x="1061" y="4925"/>
                  <a:pt x="684" y="4925"/>
                </a:cubicBezTo>
                <a:close/>
                <a:moveTo>
                  <a:pt x="20916" y="1901"/>
                </a:moveTo>
                <a:cubicBezTo>
                  <a:pt x="21294" y="1901"/>
                  <a:pt x="21600" y="1475"/>
                  <a:pt x="21600" y="950"/>
                </a:cubicBezTo>
                <a:cubicBezTo>
                  <a:pt x="21600" y="426"/>
                  <a:pt x="21294" y="0"/>
                  <a:pt x="20916" y="0"/>
                </a:cubicBezTo>
                <a:cubicBezTo>
                  <a:pt x="20539" y="0"/>
                  <a:pt x="20233" y="426"/>
                  <a:pt x="20233" y="950"/>
                </a:cubicBezTo>
                <a:cubicBezTo>
                  <a:pt x="20233" y="1475"/>
                  <a:pt x="20539" y="1901"/>
                  <a:pt x="20916" y="1901"/>
                </a:cubicBezTo>
                <a:close/>
                <a:moveTo>
                  <a:pt x="17544" y="0"/>
                </a:moveTo>
                <a:cubicBezTo>
                  <a:pt x="17167" y="0"/>
                  <a:pt x="16860" y="426"/>
                  <a:pt x="16860" y="950"/>
                </a:cubicBezTo>
                <a:cubicBezTo>
                  <a:pt x="16860" y="1475"/>
                  <a:pt x="17167" y="1901"/>
                  <a:pt x="17544" y="1901"/>
                </a:cubicBezTo>
                <a:cubicBezTo>
                  <a:pt x="17922" y="1901"/>
                  <a:pt x="18228" y="1475"/>
                  <a:pt x="18228" y="950"/>
                </a:cubicBezTo>
                <a:cubicBezTo>
                  <a:pt x="18228" y="426"/>
                  <a:pt x="17922" y="0"/>
                  <a:pt x="17544" y="0"/>
                </a:cubicBezTo>
                <a:close/>
                <a:moveTo>
                  <a:pt x="14172" y="0"/>
                </a:moveTo>
                <a:cubicBezTo>
                  <a:pt x="13794" y="0"/>
                  <a:pt x="13488" y="426"/>
                  <a:pt x="13488" y="950"/>
                </a:cubicBezTo>
                <a:cubicBezTo>
                  <a:pt x="13488" y="1475"/>
                  <a:pt x="13794" y="1901"/>
                  <a:pt x="14172" y="1901"/>
                </a:cubicBezTo>
                <a:cubicBezTo>
                  <a:pt x="14550" y="1901"/>
                  <a:pt x="14856" y="1475"/>
                  <a:pt x="14856" y="950"/>
                </a:cubicBezTo>
                <a:cubicBezTo>
                  <a:pt x="14856" y="426"/>
                  <a:pt x="14550" y="0"/>
                  <a:pt x="14172" y="0"/>
                </a:cubicBezTo>
                <a:close/>
                <a:moveTo>
                  <a:pt x="10800" y="0"/>
                </a:moveTo>
                <a:cubicBezTo>
                  <a:pt x="10422" y="0"/>
                  <a:pt x="10116" y="426"/>
                  <a:pt x="10116" y="950"/>
                </a:cubicBezTo>
                <a:cubicBezTo>
                  <a:pt x="10116" y="1475"/>
                  <a:pt x="10422" y="1901"/>
                  <a:pt x="10800" y="1901"/>
                </a:cubicBezTo>
                <a:cubicBezTo>
                  <a:pt x="11178" y="1901"/>
                  <a:pt x="11484" y="1475"/>
                  <a:pt x="11484" y="950"/>
                </a:cubicBezTo>
                <a:cubicBezTo>
                  <a:pt x="11484" y="426"/>
                  <a:pt x="11178" y="0"/>
                  <a:pt x="10800" y="0"/>
                </a:cubicBezTo>
                <a:close/>
                <a:moveTo>
                  <a:pt x="7428" y="0"/>
                </a:moveTo>
                <a:cubicBezTo>
                  <a:pt x="7050" y="0"/>
                  <a:pt x="6744" y="426"/>
                  <a:pt x="6744" y="950"/>
                </a:cubicBezTo>
                <a:cubicBezTo>
                  <a:pt x="6744" y="1475"/>
                  <a:pt x="7050" y="1901"/>
                  <a:pt x="7428" y="1901"/>
                </a:cubicBezTo>
                <a:cubicBezTo>
                  <a:pt x="7806" y="1901"/>
                  <a:pt x="8112" y="1475"/>
                  <a:pt x="8112" y="950"/>
                </a:cubicBezTo>
                <a:cubicBezTo>
                  <a:pt x="8112" y="426"/>
                  <a:pt x="7806" y="0"/>
                  <a:pt x="7428" y="0"/>
                </a:cubicBezTo>
                <a:close/>
                <a:moveTo>
                  <a:pt x="4056" y="0"/>
                </a:moveTo>
                <a:cubicBezTo>
                  <a:pt x="3678" y="0"/>
                  <a:pt x="3372" y="426"/>
                  <a:pt x="3372" y="950"/>
                </a:cubicBezTo>
                <a:cubicBezTo>
                  <a:pt x="3372" y="1475"/>
                  <a:pt x="3678" y="1901"/>
                  <a:pt x="4056" y="1901"/>
                </a:cubicBezTo>
                <a:cubicBezTo>
                  <a:pt x="4433" y="1901"/>
                  <a:pt x="4740" y="1475"/>
                  <a:pt x="4740" y="950"/>
                </a:cubicBezTo>
                <a:cubicBezTo>
                  <a:pt x="4740" y="426"/>
                  <a:pt x="4433" y="0"/>
                  <a:pt x="4056" y="0"/>
                </a:cubicBezTo>
                <a:close/>
                <a:moveTo>
                  <a:pt x="684" y="0"/>
                </a:moveTo>
                <a:cubicBezTo>
                  <a:pt x="306" y="0"/>
                  <a:pt x="0" y="426"/>
                  <a:pt x="0" y="950"/>
                </a:cubicBezTo>
                <a:cubicBezTo>
                  <a:pt x="0" y="1475"/>
                  <a:pt x="306" y="1901"/>
                  <a:pt x="684" y="1901"/>
                </a:cubicBezTo>
                <a:cubicBezTo>
                  <a:pt x="1061" y="1901"/>
                  <a:pt x="1367" y="1475"/>
                  <a:pt x="1367" y="950"/>
                </a:cubicBezTo>
                <a:cubicBezTo>
                  <a:pt x="1367" y="426"/>
                  <a:pt x="1061" y="0"/>
                  <a:pt x="684" y="0"/>
                </a:cubicBezTo>
                <a:close/>
                <a:moveTo>
                  <a:pt x="684" y="0"/>
                </a:moveTo>
              </a:path>
            </a:pathLst>
          </a:custGeom>
          <a:solidFill>
            <a:schemeClr val="bg1">
              <a:lumMod val="85000"/>
              <a:alpha val="90000"/>
            </a:schemeClr>
          </a:solidFill>
          <a:ln>
            <a:noFill/>
          </a:ln>
          <a:extLst/>
        </p:spPr>
        <p:txBody>
          <a:bodyPr lIns="0" tIns="0" rIns="0" bIns="0"/>
          <a:lstStyle/>
          <a:p>
            <a:endParaRPr lang="en-US" sz="686"/>
          </a:p>
        </p:txBody>
      </p:sp>
    </p:spTree>
    <p:extLst>
      <p:ext uri="{BB962C8B-B14F-4D97-AF65-F5344CB8AC3E}">
        <p14:creationId xmlns:p14="http://schemas.microsoft.com/office/powerpoint/2010/main" val="38742382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p:cNvPicPr>
            <a:picLocks noGrp="1" noChangeAspect="1"/>
          </p:cNvPicPr>
          <p:nvPr>
            <p:ph type="pic" sz="quarter" idx="16"/>
          </p:nvPr>
        </p:nvPicPr>
        <p:blipFill rotWithShape="1">
          <a:blip r:embed="rId3">
            <a:extLst>
              <a:ext uri="{28A0092B-C50C-407E-A947-70E740481C1C}">
                <a14:useLocalDpi xmlns:a14="http://schemas.microsoft.com/office/drawing/2010/main" val="0"/>
              </a:ext>
            </a:extLst>
          </a:blip>
          <a:srcRect l="1145" t="1409" r="27410" b="5123"/>
          <a:stretch/>
        </p:blipFill>
        <p:spPr/>
      </p:pic>
      <p:pic>
        <p:nvPicPr>
          <p:cNvPr id="9" name="Picture Placeholder 8"/>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l="7002" r="7002"/>
          <a:stretch>
            <a:fillRect/>
          </a:stretch>
        </p:blipFill>
        <p:spPr/>
      </p:pic>
      <p:sp>
        <p:nvSpPr>
          <p:cNvPr id="17" name="TextBox 16">
            <a:extLst>
              <a:ext uri="{FF2B5EF4-FFF2-40B4-BE49-F238E27FC236}">
                <a16:creationId xmlns:a16="http://schemas.microsoft.com/office/drawing/2014/main" id="{DBE77F95-6C8A-4F10-9E04-6B6FC8C17476}"/>
              </a:ext>
            </a:extLst>
          </p:cNvPr>
          <p:cNvSpPr txBox="1"/>
          <p:nvPr/>
        </p:nvSpPr>
        <p:spPr>
          <a:xfrm>
            <a:off x="743339" y="4375413"/>
            <a:ext cx="4062750" cy="784830"/>
          </a:xfrm>
          <a:prstGeom prst="rect">
            <a:avLst/>
          </a:prstGeom>
          <a:noFill/>
        </p:spPr>
        <p:txBody>
          <a:bodyPr wrap="square" rtlCol="0">
            <a:spAutoFit/>
          </a:bodyPr>
          <a:lstStyle/>
          <a:p>
            <a:pPr>
              <a:lnSpc>
                <a:spcPct val="150000"/>
              </a:lnSpc>
            </a:pPr>
            <a:r>
              <a:rPr lang="en-US" sz="1000" dirty="0">
                <a:latin typeface="Arial" panose="020B0604020202020204" pitchFamily="34" charset="0"/>
                <a:ea typeface="Abril Text" charset="0"/>
                <a:cs typeface="Arial" panose="020B0604020202020204" pitchFamily="34" charset="0"/>
              </a:rPr>
              <a:t>Lorem ipsum dolor sit </a:t>
            </a:r>
            <a:r>
              <a:rPr lang="en-US" sz="1000" dirty="0" err="1">
                <a:latin typeface="Arial" panose="020B0604020202020204" pitchFamily="34" charset="0"/>
                <a:ea typeface="Abril Text" charset="0"/>
                <a:cs typeface="Arial" panose="020B0604020202020204" pitchFamily="34" charset="0"/>
              </a:rPr>
              <a:t>amet</a:t>
            </a:r>
            <a:r>
              <a:rPr lang="en-US" sz="1000" dirty="0">
                <a:latin typeface="Arial" panose="020B0604020202020204" pitchFamily="34" charset="0"/>
                <a:ea typeface="Abril Text" charset="0"/>
                <a:cs typeface="Arial" panose="020B0604020202020204" pitchFamily="34" charset="0"/>
              </a:rPr>
              <a:t> </a:t>
            </a:r>
            <a:r>
              <a:rPr lang="en-US" sz="1000" dirty="0" err="1">
                <a:latin typeface="Arial" panose="020B0604020202020204" pitchFamily="34" charset="0"/>
                <a:ea typeface="Abril Text" charset="0"/>
                <a:cs typeface="Arial" panose="020B0604020202020204" pitchFamily="34" charset="0"/>
              </a:rPr>
              <a:t>agam</a:t>
            </a:r>
            <a:r>
              <a:rPr lang="en-US" sz="1000" dirty="0">
                <a:latin typeface="Arial" panose="020B0604020202020204" pitchFamily="34" charset="0"/>
                <a:ea typeface="Abril Text" charset="0"/>
                <a:cs typeface="Arial" panose="020B0604020202020204" pitchFamily="34" charset="0"/>
              </a:rPr>
              <a:t> facer </a:t>
            </a:r>
            <a:r>
              <a:rPr lang="en-US" sz="1000" dirty="0" err="1">
                <a:latin typeface="Arial" panose="020B0604020202020204" pitchFamily="34" charset="0"/>
                <a:ea typeface="Abril Text" charset="0"/>
                <a:cs typeface="Arial" panose="020B0604020202020204" pitchFamily="34" charset="0"/>
              </a:rPr>
              <a:t>modo</a:t>
            </a:r>
            <a:r>
              <a:rPr lang="en-US" sz="1000" dirty="0">
                <a:latin typeface="Arial" panose="020B0604020202020204" pitchFamily="34" charset="0"/>
                <a:ea typeface="Abril Text" charset="0"/>
                <a:cs typeface="Arial" panose="020B0604020202020204" pitchFamily="34" charset="0"/>
              </a:rPr>
              <a:t> data example</a:t>
            </a:r>
          </a:p>
          <a:p>
            <a:pPr>
              <a:lnSpc>
                <a:spcPct val="150000"/>
              </a:lnSpc>
            </a:pPr>
            <a:r>
              <a:rPr lang="en-US" sz="1000" dirty="0">
                <a:latin typeface="Arial" panose="020B0604020202020204" pitchFamily="34" charset="0"/>
                <a:ea typeface="Abril Text" charset="0"/>
                <a:cs typeface="Arial" panose="020B0604020202020204" pitchFamily="34" charset="0"/>
              </a:rPr>
              <a:t>text are here for your own text rewrite. Lorem ipsum dolor sit </a:t>
            </a:r>
            <a:r>
              <a:rPr lang="en-US" sz="1000" dirty="0" err="1">
                <a:latin typeface="Arial" panose="020B0604020202020204" pitchFamily="34" charset="0"/>
                <a:ea typeface="Abril Text" charset="0"/>
                <a:cs typeface="Arial" panose="020B0604020202020204" pitchFamily="34" charset="0"/>
              </a:rPr>
              <a:t>amet</a:t>
            </a:r>
            <a:r>
              <a:rPr lang="en-US" sz="1000" dirty="0">
                <a:latin typeface="Arial" panose="020B0604020202020204" pitchFamily="34" charset="0"/>
                <a:ea typeface="Abril Text" charset="0"/>
                <a:cs typeface="Arial" panose="020B0604020202020204" pitchFamily="34" charset="0"/>
              </a:rPr>
              <a:t> </a:t>
            </a:r>
            <a:r>
              <a:rPr lang="en-US" sz="1000" dirty="0" err="1">
                <a:latin typeface="Arial" panose="020B0604020202020204" pitchFamily="34" charset="0"/>
                <a:ea typeface="Abril Text" charset="0"/>
                <a:cs typeface="Arial" panose="020B0604020202020204" pitchFamily="34" charset="0"/>
              </a:rPr>
              <a:t>agam</a:t>
            </a:r>
            <a:r>
              <a:rPr lang="en-US" sz="1000" dirty="0">
                <a:latin typeface="Arial" panose="020B0604020202020204" pitchFamily="34" charset="0"/>
                <a:ea typeface="Abril Text" charset="0"/>
                <a:cs typeface="Arial" panose="020B0604020202020204" pitchFamily="34" charset="0"/>
              </a:rPr>
              <a:t> facer </a:t>
            </a:r>
            <a:r>
              <a:rPr lang="en-US" sz="1000" dirty="0" err="1">
                <a:latin typeface="Arial" panose="020B0604020202020204" pitchFamily="34" charset="0"/>
                <a:ea typeface="Abril Text" charset="0"/>
                <a:cs typeface="Arial" panose="020B0604020202020204" pitchFamily="34" charset="0"/>
              </a:rPr>
              <a:t>modo</a:t>
            </a:r>
            <a:r>
              <a:rPr lang="en-US" sz="1000" dirty="0">
                <a:latin typeface="Arial" panose="020B0604020202020204" pitchFamily="34" charset="0"/>
                <a:ea typeface="Abril Text" charset="0"/>
                <a:cs typeface="Arial" panose="020B0604020202020204" pitchFamily="34" charset="0"/>
              </a:rPr>
              <a:t> data example text are here.</a:t>
            </a:r>
          </a:p>
        </p:txBody>
      </p:sp>
      <p:sp>
        <p:nvSpPr>
          <p:cNvPr id="18" name="TextBox 17">
            <a:extLst>
              <a:ext uri="{FF2B5EF4-FFF2-40B4-BE49-F238E27FC236}">
                <a16:creationId xmlns:a16="http://schemas.microsoft.com/office/drawing/2014/main" id="{F07B62F7-B118-4954-9242-8760AA19B1AB}"/>
              </a:ext>
            </a:extLst>
          </p:cNvPr>
          <p:cNvSpPr txBox="1"/>
          <p:nvPr/>
        </p:nvSpPr>
        <p:spPr>
          <a:xfrm>
            <a:off x="737589" y="2797476"/>
            <a:ext cx="3236163" cy="1338828"/>
          </a:xfrm>
          <a:prstGeom prst="rect">
            <a:avLst/>
          </a:prstGeom>
          <a:noFill/>
        </p:spPr>
        <p:txBody>
          <a:bodyPr wrap="square" rtlCol="0">
            <a:spAutoFit/>
          </a:bodyPr>
          <a:lstStyle/>
          <a:p>
            <a:r>
              <a:rPr lang="en-US" sz="2700" u="sng" spc="300" dirty="0">
                <a:latin typeface="Montserrat Medium" charset="0"/>
                <a:ea typeface="Montserrat Medium" charset="0"/>
                <a:cs typeface="Montserrat Medium" charset="0"/>
              </a:rPr>
              <a:t>LOREM</a:t>
            </a:r>
          </a:p>
          <a:p>
            <a:r>
              <a:rPr lang="en-US" sz="2700" u="sng" spc="300" dirty="0">
                <a:latin typeface="Montserrat Medium" charset="0"/>
                <a:ea typeface="Montserrat Medium" charset="0"/>
                <a:cs typeface="Montserrat Medium" charset="0"/>
              </a:rPr>
              <a:t>IPSUM.DOLOR SIT.AMET</a:t>
            </a:r>
          </a:p>
        </p:txBody>
      </p:sp>
      <p:pic>
        <p:nvPicPr>
          <p:cNvPr id="20" name="Picture Placeholder 19"/>
          <p:cNvPicPr>
            <a:picLocks noGrp="1" noChangeAspect="1"/>
          </p:cNvPicPr>
          <p:nvPr>
            <p:ph type="pic" sz="quarter" idx="15"/>
          </p:nvPr>
        </p:nvPicPr>
        <p:blipFill>
          <a:blip r:embed="rId5">
            <a:extLst>
              <a:ext uri="{28A0092B-C50C-407E-A947-70E740481C1C}">
                <a14:useLocalDpi xmlns:a14="http://schemas.microsoft.com/office/drawing/2010/main" val="0"/>
              </a:ext>
            </a:extLst>
          </a:blip>
          <a:srcRect l="11780" r="11780"/>
          <a:stretch>
            <a:fillRect/>
          </a:stretch>
        </p:blipFill>
        <p:spPr/>
      </p:pic>
    </p:spTree>
    <p:extLst>
      <p:ext uri="{BB962C8B-B14F-4D97-AF65-F5344CB8AC3E}">
        <p14:creationId xmlns:p14="http://schemas.microsoft.com/office/powerpoint/2010/main" val="29178361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30D81A1B-B4F8-4EB2-91CE-EE095DCC77D8}"/>
              </a:ext>
            </a:extLst>
          </p:cNvPr>
          <p:cNvGrpSpPr/>
          <p:nvPr/>
        </p:nvGrpSpPr>
        <p:grpSpPr>
          <a:xfrm>
            <a:off x="6401580" y="2606627"/>
            <a:ext cx="3447271" cy="2930827"/>
            <a:chOff x="7256908" y="4480535"/>
            <a:chExt cx="3657110" cy="2930827"/>
          </a:xfrm>
        </p:grpSpPr>
        <p:sp>
          <p:nvSpPr>
            <p:cNvPr id="9" name="TextBox 8">
              <a:extLst>
                <a:ext uri="{FF2B5EF4-FFF2-40B4-BE49-F238E27FC236}">
                  <a16:creationId xmlns:a16="http://schemas.microsoft.com/office/drawing/2014/main" id="{32D0AF75-2231-4ECE-A1BF-D65162AA57B0}"/>
                </a:ext>
              </a:extLst>
            </p:cNvPr>
            <p:cNvSpPr txBox="1"/>
            <p:nvPr/>
          </p:nvSpPr>
          <p:spPr>
            <a:xfrm>
              <a:off x="7256909" y="4879484"/>
              <a:ext cx="3657109" cy="1502976"/>
            </a:xfrm>
            <a:prstGeom prst="rect">
              <a:avLst/>
            </a:prstGeom>
            <a:noFill/>
          </p:spPr>
          <p:txBody>
            <a:bodyPr wrap="square" rtlCol="0">
              <a:spAutoFit/>
            </a:bodyPr>
            <a:lstStyle/>
            <a:p>
              <a:pPr>
                <a:lnSpc>
                  <a:spcPts val="2200"/>
                </a:lnSpc>
              </a:pPr>
              <a:r>
                <a:rPr lang="en-US" sz="870" dirty="0">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Have them for one. Living grass to for can't gathered waters had winged. Creepiest don't subdue which </a:t>
              </a:r>
              <a:r>
                <a:rPr lang="en-US" sz="870" dirty="0" err="1">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i</a:t>
              </a:r>
              <a:r>
                <a:rPr lang="en-US" sz="870" dirty="0">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 two set had seasons. Fifth you'll, man wherein seas our </a:t>
              </a:r>
              <a:r>
                <a:rPr lang="en-US" sz="870" dirty="0" err="1">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creepingcreepingHave</a:t>
              </a:r>
              <a:r>
                <a:rPr lang="en-US" sz="870" dirty="0">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 them for one. Living grass to for can't gathered waters had winged. Creepiest don't subdue which </a:t>
              </a:r>
              <a:r>
                <a:rPr lang="en-US" sz="870" dirty="0" err="1">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i</a:t>
              </a:r>
              <a:r>
                <a:rPr lang="en-US" sz="870" dirty="0">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 two set had seasons.</a:t>
              </a:r>
            </a:p>
          </p:txBody>
        </p:sp>
        <p:sp>
          <p:nvSpPr>
            <p:cNvPr id="10" name="TextBox 9">
              <a:extLst>
                <a:ext uri="{FF2B5EF4-FFF2-40B4-BE49-F238E27FC236}">
                  <a16:creationId xmlns:a16="http://schemas.microsoft.com/office/drawing/2014/main" id="{89953066-8F84-4F49-ADF7-2F046887C8CC}"/>
                </a:ext>
              </a:extLst>
            </p:cNvPr>
            <p:cNvSpPr txBox="1"/>
            <p:nvPr/>
          </p:nvSpPr>
          <p:spPr>
            <a:xfrm>
              <a:off x="7256908" y="4480535"/>
              <a:ext cx="1633309" cy="292388"/>
            </a:xfrm>
            <a:prstGeom prst="rect">
              <a:avLst/>
            </a:prstGeom>
            <a:noFill/>
          </p:spPr>
          <p:txBody>
            <a:bodyPr wrap="square" rtlCol="0" anchor="ctr">
              <a:spAutoFit/>
            </a:bodyPr>
            <a:lstStyle/>
            <a:p>
              <a:r>
                <a:rPr lang="en-US" sz="1300" dirty="0">
                  <a:latin typeface="Arial" panose="020B0604020202020204" pitchFamily="34" charset="0"/>
                  <a:ea typeface="Montserrat Black" charset="0"/>
                  <a:cs typeface="Arial" panose="020B0604020202020204" pitchFamily="34" charset="0"/>
                </a:rPr>
                <a:t>This is Minimal</a:t>
              </a:r>
            </a:p>
          </p:txBody>
        </p:sp>
        <p:sp>
          <p:nvSpPr>
            <p:cNvPr id="12" name="TextBox 11">
              <a:extLst>
                <a:ext uri="{FF2B5EF4-FFF2-40B4-BE49-F238E27FC236}">
                  <a16:creationId xmlns:a16="http://schemas.microsoft.com/office/drawing/2014/main" id="{32D0AF75-2231-4ECE-A1BF-D65162AA57B0}"/>
                </a:ext>
              </a:extLst>
            </p:cNvPr>
            <p:cNvSpPr txBox="1"/>
            <p:nvPr/>
          </p:nvSpPr>
          <p:spPr>
            <a:xfrm>
              <a:off x="7256909" y="6517784"/>
              <a:ext cx="3657109" cy="893578"/>
            </a:xfrm>
            <a:prstGeom prst="rect">
              <a:avLst/>
            </a:prstGeom>
            <a:noFill/>
          </p:spPr>
          <p:txBody>
            <a:bodyPr wrap="square" rtlCol="0">
              <a:spAutoFit/>
            </a:bodyPr>
            <a:lstStyle/>
            <a:p>
              <a:pPr>
                <a:lnSpc>
                  <a:spcPts val="2200"/>
                </a:lnSpc>
              </a:pPr>
              <a:r>
                <a:rPr lang="en-US" sz="870" dirty="0">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Have them for one. Living grass to for can't gathered waters had winged. Creepiest don't subdue which </a:t>
              </a:r>
              <a:r>
                <a:rPr lang="en-US" sz="870" dirty="0" err="1">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i</a:t>
              </a:r>
              <a:r>
                <a:rPr lang="en-US" sz="870" dirty="0">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 two set had seasons. Fifth you'll, man wherein seas </a:t>
              </a:r>
              <a:r>
                <a:rPr lang="en-US" sz="870" dirty="0" smtClean="0">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a:t>
              </a:r>
              <a:endParaRPr lang="en-US" sz="870" dirty="0">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endParaRPr>
            </a:p>
          </p:txBody>
        </p:sp>
      </p:grpSp>
      <p:sp>
        <p:nvSpPr>
          <p:cNvPr id="13" name="TextBox 12">
            <a:extLst>
              <a:ext uri="{FF2B5EF4-FFF2-40B4-BE49-F238E27FC236}">
                <a16:creationId xmlns:a16="http://schemas.microsoft.com/office/drawing/2014/main" id="{F07B62F7-B118-4954-9242-8760AA19B1AB}"/>
              </a:ext>
            </a:extLst>
          </p:cNvPr>
          <p:cNvSpPr txBox="1"/>
          <p:nvPr/>
        </p:nvSpPr>
        <p:spPr>
          <a:xfrm>
            <a:off x="6401580" y="730551"/>
            <a:ext cx="3236163" cy="1338828"/>
          </a:xfrm>
          <a:prstGeom prst="rect">
            <a:avLst/>
          </a:prstGeom>
          <a:noFill/>
        </p:spPr>
        <p:txBody>
          <a:bodyPr wrap="square" rtlCol="0">
            <a:spAutoFit/>
          </a:bodyPr>
          <a:lstStyle/>
          <a:p>
            <a:r>
              <a:rPr lang="en-US" sz="2700" u="sng" spc="300" dirty="0">
                <a:latin typeface="Montserrat Medium" charset="0"/>
                <a:ea typeface="Montserrat Medium" charset="0"/>
                <a:cs typeface="Montserrat Medium" charset="0"/>
              </a:rPr>
              <a:t>LOREM</a:t>
            </a:r>
          </a:p>
          <a:p>
            <a:r>
              <a:rPr lang="en-US" sz="2700" u="sng" spc="300" dirty="0">
                <a:latin typeface="Montserrat Medium" charset="0"/>
                <a:ea typeface="Montserrat Medium" charset="0"/>
                <a:cs typeface="Montserrat Medium" charset="0"/>
              </a:rPr>
              <a:t>IPSUM.DOLOR SIT.AMET</a:t>
            </a:r>
          </a:p>
        </p:txBody>
      </p:sp>
      <p:sp>
        <p:nvSpPr>
          <p:cNvPr id="5" name="Rectangle 4"/>
          <p:cNvSpPr/>
          <p:nvPr/>
        </p:nvSpPr>
        <p:spPr>
          <a:xfrm>
            <a:off x="0" y="730551"/>
            <a:ext cx="3162300" cy="19650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Placeholder 16"/>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t="9880" b="9880"/>
          <a:stretch>
            <a:fillRect/>
          </a:stretch>
        </p:blipFill>
        <p:spPr/>
      </p:pic>
    </p:spTree>
    <p:extLst>
      <p:ext uri="{BB962C8B-B14F-4D97-AF65-F5344CB8AC3E}">
        <p14:creationId xmlns:p14="http://schemas.microsoft.com/office/powerpoint/2010/main" val="17833001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24151" y="604391"/>
            <a:ext cx="6391274" cy="1041311"/>
          </a:xfrm>
          <a:prstGeom prst="rect">
            <a:avLst/>
          </a:prstGeom>
          <a:noFill/>
        </p:spPr>
        <p:txBody>
          <a:bodyPr wrap="square" rtlCol="0">
            <a:spAutoFit/>
          </a:bodyPr>
          <a:lstStyle/>
          <a:p>
            <a:pPr algn="ctr">
              <a:lnSpc>
                <a:spcPts val="3700"/>
              </a:lnSpc>
            </a:pPr>
            <a:r>
              <a:rPr lang="en-US" sz="2800" dirty="0">
                <a:latin typeface="Montserrat Light" panose="00000400000000000000" pitchFamily="50" charset="0"/>
                <a:cs typeface="Arial" panose="020B0604020202020204" pitchFamily="34" charset="0"/>
              </a:rPr>
              <a:t>Behind every </a:t>
            </a:r>
            <a:r>
              <a:rPr lang="en-US" sz="2800" dirty="0">
                <a:solidFill>
                  <a:schemeClr val="bg1">
                    <a:lumMod val="65000"/>
                  </a:schemeClr>
                </a:solidFill>
                <a:latin typeface="Montserrat Light" panose="00000400000000000000" pitchFamily="50" charset="0"/>
                <a:cs typeface="Arial" panose="020B0604020202020204" pitchFamily="34" charset="0"/>
              </a:rPr>
              <a:t>successful</a:t>
            </a:r>
          </a:p>
          <a:p>
            <a:pPr algn="ctr">
              <a:lnSpc>
                <a:spcPts val="3700"/>
              </a:lnSpc>
            </a:pPr>
            <a:r>
              <a:rPr lang="en-US" sz="2800" dirty="0">
                <a:solidFill>
                  <a:schemeClr val="bg1">
                    <a:lumMod val="65000"/>
                  </a:schemeClr>
                </a:solidFill>
                <a:latin typeface="Montserrat Light" panose="00000400000000000000" pitchFamily="50" charset="0"/>
                <a:cs typeface="Arial" panose="020B0604020202020204" pitchFamily="34" charset="0"/>
              </a:rPr>
              <a:t>creative project is one big dream</a:t>
            </a:r>
          </a:p>
        </p:txBody>
      </p:sp>
      <p:pic>
        <p:nvPicPr>
          <p:cNvPr id="8" name="Picture Placeholder 7"/>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6375" r="6375"/>
          <a:stretch>
            <a:fillRect/>
          </a:stretch>
        </p:blipFill>
        <p:spPr/>
      </p:pic>
      <p:pic>
        <p:nvPicPr>
          <p:cNvPr id="9" name="Picture Placeholder 8"/>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l="17330" r="17330"/>
          <a:stretch>
            <a:fillRect/>
          </a:stretch>
        </p:blipFill>
        <p:spPr/>
      </p:pic>
      <p:pic>
        <p:nvPicPr>
          <p:cNvPr id="12" name="Picture Placeholder 11"/>
          <p:cNvPicPr>
            <a:picLocks noGrp="1" noChangeAspect="1"/>
          </p:cNvPicPr>
          <p:nvPr>
            <p:ph type="pic" sz="quarter" idx="14"/>
          </p:nvPr>
        </p:nvPicPr>
        <p:blipFill>
          <a:blip r:embed="rId5">
            <a:extLst>
              <a:ext uri="{28A0092B-C50C-407E-A947-70E740481C1C}">
                <a14:useLocalDpi xmlns:a14="http://schemas.microsoft.com/office/drawing/2010/main" val="0"/>
              </a:ext>
            </a:extLst>
          </a:blip>
          <a:srcRect l="1469" r="1469"/>
          <a:stretch>
            <a:fillRect/>
          </a:stretch>
        </p:blipFill>
        <p:spPr/>
      </p:pic>
      <p:pic>
        <p:nvPicPr>
          <p:cNvPr id="17" name="Picture Placeholder 16"/>
          <p:cNvPicPr>
            <a:picLocks noGrp="1" noChangeAspect="1"/>
          </p:cNvPicPr>
          <p:nvPr>
            <p:ph type="pic" sz="quarter" idx="13"/>
          </p:nvPr>
        </p:nvPicPr>
        <p:blipFill>
          <a:blip r:embed="rId6">
            <a:extLst>
              <a:ext uri="{28A0092B-C50C-407E-A947-70E740481C1C}">
                <a14:useLocalDpi xmlns:a14="http://schemas.microsoft.com/office/drawing/2010/main" val="0"/>
              </a:ext>
            </a:extLst>
          </a:blip>
          <a:srcRect t="16065" b="16065"/>
          <a:stretch>
            <a:fillRect/>
          </a:stretch>
        </p:blipFill>
        <p:spPr/>
      </p:pic>
    </p:spTree>
    <p:extLst>
      <p:ext uri="{BB962C8B-B14F-4D97-AF65-F5344CB8AC3E}">
        <p14:creationId xmlns:p14="http://schemas.microsoft.com/office/powerpoint/2010/main" val="42299493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Placeholder 22"/>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8301" r="8301"/>
          <a:stretch>
            <a:fillRect/>
          </a:stretch>
        </p:blipFill>
        <p:spPr/>
      </p:pic>
      <p:pic>
        <p:nvPicPr>
          <p:cNvPr id="26" name="Picture Placeholder 25"/>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l="8301" r="8301"/>
          <a:stretch>
            <a:fillRect/>
          </a:stretch>
        </p:blipFill>
        <p:spPr/>
      </p:pic>
      <p:pic>
        <p:nvPicPr>
          <p:cNvPr id="29" name="Picture Placeholder 28"/>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l="15251" r="15251"/>
          <a:stretch>
            <a:fillRect/>
          </a:stretch>
        </p:blipFill>
        <p:spPr/>
      </p:pic>
      <p:pic>
        <p:nvPicPr>
          <p:cNvPr id="30" name="Picture Placeholder 29"/>
          <p:cNvPicPr>
            <a:picLocks noGrp="1" noChangeAspect="1"/>
          </p:cNvPicPr>
          <p:nvPr>
            <p:ph type="pic" sz="quarter" idx="13"/>
          </p:nvPr>
        </p:nvPicPr>
        <p:blipFill>
          <a:blip r:embed="rId6">
            <a:extLst>
              <a:ext uri="{28A0092B-C50C-407E-A947-70E740481C1C}">
                <a14:useLocalDpi xmlns:a14="http://schemas.microsoft.com/office/drawing/2010/main" val="0"/>
              </a:ext>
            </a:extLst>
          </a:blip>
          <a:srcRect l="17757" r="17757"/>
          <a:stretch>
            <a:fillRect/>
          </a:stretch>
        </p:blipFill>
        <p:spPr/>
      </p:pic>
      <p:sp>
        <p:nvSpPr>
          <p:cNvPr id="31" name="TextBox 30"/>
          <p:cNvSpPr txBox="1"/>
          <p:nvPr/>
        </p:nvSpPr>
        <p:spPr>
          <a:xfrm>
            <a:off x="9715501" y="309116"/>
            <a:ext cx="2190749" cy="369332"/>
          </a:xfrm>
          <a:prstGeom prst="rect">
            <a:avLst/>
          </a:prstGeom>
          <a:noFill/>
        </p:spPr>
        <p:txBody>
          <a:bodyPr wrap="square" rtlCol="0">
            <a:spAutoFit/>
          </a:bodyPr>
          <a:lstStyle/>
          <a:p>
            <a:pPr algn="ctr"/>
            <a:r>
              <a:rPr lang="en-US" dirty="0" smtClean="0">
                <a:latin typeface="Montserrat Light" panose="00000400000000000000" pitchFamily="50" charset="0"/>
                <a:cs typeface="Arial" panose="020B0604020202020204" pitchFamily="34" charset="0"/>
              </a:rPr>
              <a:t>Every </a:t>
            </a:r>
            <a:r>
              <a:rPr lang="en-US" dirty="0" smtClean="0">
                <a:solidFill>
                  <a:schemeClr val="bg1">
                    <a:lumMod val="65000"/>
                  </a:schemeClr>
                </a:solidFill>
                <a:latin typeface="Montserrat Light" panose="00000400000000000000" pitchFamily="50" charset="0"/>
                <a:cs typeface="Arial" panose="020B0604020202020204" pitchFamily="34" charset="0"/>
              </a:rPr>
              <a:t>Successful</a:t>
            </a:r>
            <a:endParaRPr lang="en-US" dirty="0">
              <a:solidFill>
                <a:schemeClr val="bg1">
                  <a:lumMod val="65000"/>
                </a:schemeClr>
              </a:solidFill>
              <a:latin typeface="Montserrat Light" panose="00000400000000000000" pitchFamily="50" charset="0"/>
              <a:cs typeface="Arial" panose="020B0604020202020204" pitchFamily="34" charset="0"/>
            </a:endParaRPr>
          </a:p>
        </p:txBody>
      </p:sp>
      <p:sp>
        <p:nvSpPr>
          <p:cNvPr id="32" name="TextBox 31"/>
          <p:cNvSpPr txBox="1"/>
          <p:nvPr/>
        </p:nvSpPr>
        <p:spPr>
          <a:xfrm>
            <a:off x="276227" y="6290816"/>
            <a:ext cx="1362074" cy="369332"/>
          </a:xfrm>
          <a:prstGeom prst="rect">
            <a:avLst/>
          </a:prstGeom>
          <a:noFill/>
        </p:spPr>
        <p:txBody>
          <a:bodyPr wrap="square" rtlCol="0">
            <a:spAutoFit/>
          </a:bodyPr>
          <a:lstStyle/>
          <a:p>
            <a:pPr algn="ctr"/>
            <a:r>
              <a:rPr lang="en-US" dirty="0" smtClean="0">
                <a:latin typeface="Montserrat Light" panose="00000400000000000000" pitchFamily="50" charset="0"/>
                <a:cs typeface="Arial" panose="020B0604020202020204" pitchFamily="34" charset="0"/>
              </a:rPr>
              <a:t>Portfolio</a:t>
            </a:r>
            <a:endParaRPr lang="en-US" dirty="0">
              <a:solidFill>
                <a:schemeClr val="bg1">
                  <a:lumMod val="65000"/>
                </a:schemeClr>
              </a:solidFill>
              <a:latin typeface="Montserrat Light" panose="00000400000000000000" pitchFamily="50" charset="0"/>
              <a:cs typeface="Arial" panose="020B0604020202020204" pitchFamily="34" charset="0"/>
            </a:endParaRPr>
          </a:p>
        </p:txBody>
      </p:sp>
    </p:spTree>
    <p:extLst>
      <p:ext uri="{BB962C8B-B14F-4D97-AF65-F5344CB8AC3E}">
        <p14:creationId xmlns:p14="http://schemas.microsoft.com/office/powerpoint/2010/main" val="1451975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17223" t="5890" r="16492" b="27760"/>
          <a:stretch/>
        </p:blipFill>
        <p:spPr/>
      </p:pic>
      <p:grpSp>
        <p:nvGrpSpPr>
          <p:cNvPr id="5" name="Group 4"/>
          <p:cNvGrpSpPr/>
          <p:nvPr/>
        </p:nvGrpSpPr>
        <p:grpSpPr>
          <a:xfrm>
            <a:off x="3225799" y="2497976"/>
            <a:ext cx="5740402" cy="2185690"/>
            <a:chOff x="3225799" y="2497976"/>
            <a:chExt cx="5740402" cy="2185690"/>
          </a:xfrm>
        </p:grpSpPr>
        <p:sp>
          <p:nvSpPr>
            <p:cNvPr id="7" name="TextBox 6">
              <a:extLst>
                <a:ext uri="{FF2B5EF4-FFF2-40B4-BE49-F238E27FC236}">
                  <a16:creationId xmlns:a16="http://schemas.microsoft.com/office/drawing/2014/main" id="{46315D74-9C92-4CE3-B32E-69ED46301D06}"/>
                </a:ext>
              </a:extLst>
            </p:cNvPr>
            <p:cNvSpPr txBox="1"/>
            <p:nvPr/>
          </p:nvSpPr>
          <p:spPr>
            <a:xfrm>
              <a:off x="3225799" y="2497976"/>
              <a:ext cx="5740402" cy="1862048"/>
            </a:xfrm>
            <a:prstGeom prst="rect">
              <a:avLst/>
            </a:prstGeom>
            <a:noFill/>
          </p:spPr>
          <p:txBody>
            <a:bodyPr wrap="square" rtlCol="0">
              <a:spAutoFit/>
            </a:bodyPr>
            <a:lstStyle/>
            <a:p>
              <a:pPr algn="ctr"/>
              <a:r>
                <a:rPr lang="en-US" sz="11500" dirty="0" smtClean="0">
                  <a:solidFill>
                    <a:schemeClr val="bg1"/>
                  </a:solidFill>
                  <a:latin typeface="Elephant" panose="02020904090505020303" pitchFamily="18" charset="0"/>
                  <a:ea typeface="Abril Text" charset="0"/>
                  <a:cs typeface="Abril Text" charset="0"/>
                </a:rPr>
                <a:t>Folio</a:t>
              </a:r>
              <a:endParaRPr lang="en-US" sz="11500" dirty="0">
                <a:solidFill>
                  <a:schemeClr val="bg1"/>
                </a:solidFill>
                <a:latin typeface="Elephant" panose="02020904090505020303" pitchFamily="18" charset="0"/>
                <a:ea typeface="Abril Text" charset="0"/>
                <a:cs typeface="Abril Text" charset="0"/>
              </a:endParaRPr>
            </a:p>
          </p:txBody>
        </p:sp>
        <p:sp>
          <p:nvSpPr>
            <p:cNvPr id="8" name="TextBox 7">
              <a:extLst>
                <a:ext uri="{FF2B5EF4-FFF2-40B4-BE49-F238E27FC236}">
                  <a16:creationId xmlns:a16="http://schemas.microsoft.com/office/drawing/2014/main" id="{46315D74-9C92-4CE3-B32E-69ED46301D06}"/>
                </a:ext>
              </a:extLst>
            </p:cNvPr>
            <p:cNvSpPr txBox="1"/>
            <p:nvPr/>
          </p:nvSpPr>
          <p:spPr>
            <a:xfrm>
              <a:off x="4159249" y="3760336"/>
              <a:ext cx="1803401" cy="923330"/>
            </a:xfrm>
            <a:prstGeom prst="rect">
              <a:avLst/>
            </a:prstGeom>
            <a:noFill/>
          </p:spPr>
          <p:txBody>
            <a:bodyPr wrap="square" rtlCol="0">
              <a:spAutoFit/>
            </a:bodyPr>
            <a:lstStyle/>
            <a:p>
              <a:pPr algn="ctr"/>
              <a:r>
                <a:rPr lang="en-US" sz="5200" dirty="0" smtClean="0">
                  <a:solidFill>
                    <a:schemeClr val="bg1"/>
                  </a:solidFill>
                  <a:latin typeface="Elephant" panose="02020904090505020303" pitchFamily="18" charset="0"/>
                  <a:ea typeface="Abril Text" charset="0"/>
                  <a:cs typeface="Abril Text" charset="0"/>
                </a:rPr>
                <a:t>Port</a:t>
              </a:r>
              <a:endParaRPr lang="en-US" sz="5200" dirty="0">
                <a:solidFill>
                  <a:schemeClr val="bg1"/>
                </a:solidFill>
                <a:latin typeface="Elephant" panose="02020904090505020303" pitchFamily="18" charset="0"/>
                <a:ea typeface="Abril Text" charset="0"/>
                <a:cs typeface="Abril Text" charset="0"/>
              </a:endParaRPr>
            </a:p>
          </p:txBody>
        </p:sp>
      </p:grpSp>
    </p:spTree>
    <p:extLst>
      <p:ext uri="{BB962C8B-B14F-4D97-AF65-F5344CB8AC3E}">
        <p14:creationId xmlns:p14="http://schemas.microsoft.com/office/powerpoint/2010/main" val="34641884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Placeholder 16"/>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2347" r="12347"/>
          <a:stretch>
            <a:fillRect/>
          </a:stretch>
        </p:blipFill>
        <p:spPr/>
      </p:pic>
      <p:sp>
        <p:nvSpPr>
          <p:cNvPr id="12" name="TextBox 11"/>
          <p:cNvSpPr txBox="1"/>
          <p:nvPr/>
        </p:nvSpPr>
        <p:spPr>
          <a:xfrm>
            <a:off x="7756526" y="272016"/>
            <a:ext cx="2190749" cy="369332"/>
          </a:xfrm>
          <a:prstGeom prst="rect">
            <a:avLst/>
          </a:prstGeom>
          <a:noFill/>
        </p:spPr>
        <p:txBody>
          <a:bodyPr wrap="square" rtlCol="0">
            <a:spAutoFit/>
          </a:bodyPr>
          <a:lstStyle/>
          <a:p>
            <a:pPr algn="ctr"/>
            <a:r>
              <a:rPr lang="en-US" dirty="0" smtClean="0">
                <a:latin typeface="Montserrat Light" panose="00000400000000000000" pitchFamily="50" charset="0"/>
                <a:cs typeface="Arial" panose="020B0604020202020204" pitchFamily="34" charset="0"/>
              </a:rPr>
              <a:t>Every </a:t>
            </a:r>
            <a:r>
              <a:rPr lang="en-US" dirty="0" smtClean="0">
                <a:solidFill>
                  <a:schemeClr val="bg1">
                    <a:lumMod val="65000"/>
                  </a:schemeClr>
                </a:solidFill>
                <a:latin typeface="Montserrat Light" panose="00000400000000000000" pitchFamily="50" charset="0"/>
                <a:cs typeface="Arial" panose="020B0604020202020204" pitchFamily="34" charset="0"/>
              </a:rPr>
              <a:t>Successful</a:t>
            </a:r>
            <a:endParaRPr lang="en-US" dirty="0">
              <a:solidFill>
                <a:schemeClr val="bg1">
                  <a:lumMod val="65000"/>
                </a:schemeClr>
              </a:solidFill>
              <a:latin typeface="Montserrat Light" panose="00000400000000000000" pitchFamily="50" charset="0"/>
              <a:cs typeface="Arial" panose="020B0604020202020204" pitchFamily="34" charset="0"/>
            </a:endParaRPr>
          </a:p>
        </p:txBody>
      </p:sp>
      <p:pic>
        <p:nvPicPr>
          <p:cNvPr id="11" name="Picture Placeholder 10"/>
          <p:cNvPicPr>
            <a:picLocks noGrp="1" noChangeAspect="1"/>
          </p:cNvPicPr>
          <p:nvPr>
            <p:ph type="pic" sz="quarter" idx="11"/>
          </p:nvPr>
        </p:nvPicPr>
        <p:blipFill rotWithShape="1">
          <a:blip r:embed="rId4">
            <a:extLst>
              <a:ext uri="{28A0092B-C50C-407E-A947-70E740481C1C}">
                <a14:useLocalDpi xmlns:a14="http://schemas.microsoft.com/office/drawing/2010/main" val="0"/>
              </a:ext>
            </a:extLst>
          </a:blip>
          <a:srcRect t="30699" b="593"/>
          <a:stretch/>
        </p:blipFill>
        <p:spPr/>
      </p:pic>
      <p:pic>
        <p:nvPicPr>
          <p:cNvPr id="16" name="Picture Placeholder 15"/>
          <p:cNvPicPr>
            <a:picLocks noGrp="1" noChangeAspect="1"/>
          </p:cNvPicPr>
          <p:nvPr>
            <p:ph type="pic" sz="quarter" idx="13"/>
          </p:nvPr>
        </p:nvPicPr>
        <p:blipFill>
          <a:blip r:embed="rId5">
            <a:extLst>
              <a:ext uri="{28A0092B-C50C-407E-A947-70E740481C1C}">
                <a14:useLocalDpi xmlns:a14="http://schemas.microsoft.com/office/drawing/2010/main" val="0"/>
              </a:ext>
            </a:extLst>
          </a:blip>
          <a:srcRect l="18832" r="18832"/>
          <a:stretch>
            <a:fillRect/>
          </a:stretch>
        </p:blipFill>
        <p:spPr/>
      </p:pic>
      <p:pic>
        <p:nvPicPr>
          <p:cNvPr id="25" name="Picture Placeholder 24"/>
          <p:cNvPicPr>
            <a:picLocks noGrp="1" noChangeAspect="1"/>
          </p:cNvPicPr>
          <p:nvPr>
            <p:ph type="pic" sz="quarter" idx="16"/>
          </p:nvPr>
        </p:nvPicPr>
        <p:blipFill>
          <a:blip r:embed="rId6">
            <a:extLst>
              <a:ext uri="{28A0092B-C50C-407E-A947-70E740481C1C}">
                <a14:useLocalDpi xmlns:a14="http://schemas.microsoft.com/office/drawing/2010/main" val="0"/>
              </a:ext>
            </a:extLst>
          </a:blip>
          <a:srcRect l="16521" r="16521"/>
          <a:stretch>
            <a:fillRect/>
          </a:stretch>
        </p:blipFill>
        <p:spPr/>
      </p:pic>
      <p:pic>
        <p:nvPicPr>
          <p:cNvPr id="26" name="Picture Placeholder 25"/>
          <p:cNvPicPr>
            <a:picLocks noGrp="1" noChangeAspect="1"/>
          </p:cNvPicPr>
          <p:nvPr>
            <p:ph type="pic" sz="quarter" idx="15"/>
          </p:nvPr>
        </p:nvPicPr>
        <p:blipFill>
          <a:blip r:embed="rId7">
            <a:extLst>
              <a:ext uri="{28A0092B-C50C-407E-A947-70E740481C1C}">
                <a14:useLocalDpi xmlns:a14="http://schemas.microsoft.com/office/drawing/2010/main" val="0"/>
              </a:ext>
            </a:extLst>
          </a:blip>
          <a:srcRect t="18203" b="18203"/>
          <a:stretch>
            <a:fillRect/>
          </a:stretch>
        </p:blipFill>
        <p:spPr/>
      </p:pic>
      <p:pic>
        <p:nvPicPr>
          <p:cNvPr id="24" name="Picture Placeholder 23"/>
          <p:cNvPicPr>
            <a:picLocks noGrp="1" noChangeAspect="1"/>
          </p:cNvPicPr>
          <p:nvPr>
            <p:ph type="pic" sz="quarter" idx="12"/>
          </p:nvPr>
        </p:nvPicPr>
        <p:blipFill>
          <a:blip r:embed="rId8">
            <a:extLst>
              <a:ext uri="{28A0092B-C50C-407E-A947-70E740481C1C}">
                <a14:useLocalDpi xmlns:a14="http://schemas.microsoft.com/office/drawing/2010/main" val="0"/>
              </a:ext>
            </a:extLst>
          </a:blip>
          <a:srcRect l="17421" r="17421"/>
          <a:stretch>
            <a:fillRect/>
          </a:stretch>
        </p:blipFill>
        <p:spPr/>
      </p:pic>
    </p:spTree>
    <p:extLst>
      <p:ext uri="{BB962C8B-B14F-4D97-AF65-F5344CB8AC3E}">
        <p14:creationId xmlns:p14="http://schemas.microsoft.com/office/powerpoint/2010/main" val="13924614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B1BEB2D0-F713-4C0A-9FBD-07C321086A65}"/>
              </a:ext>
            </a:extLst>
          </p:cNvPr>
          <p:cNvPicPr>
            <a:picLocks noGrp="1" noChangeAspect="1"/>
          </p:cNvPicPr>
          <p:nvPr>
            <p:ph type="pic" sz="quarter" idx="10"/>
          </p:nvPr>
        </p:nvPicPr>
        <p:blipFill>
          <a:blip r:embed="rId2">
            <a:grayscl/>
          </a:blip>
          <a:srcRect t="7813" b="7813"/>
          <a:stretch>
            <a:fillRect/>
          </a:stretch>
        </p:blipFill>
        <p:spPr/>
      </p:pic>
      <p:sp>
        <p:nvSpPr>
          <p:cNvPr id="113" name="Rectangle 112">
            <a:extLst>
              <a:ext uri="{FF2B5EF4-FFF2-40B4-BE49-F238E27FC236}">
                <a16:creationId xmlns:a16="http://schemas.microsoft.com/office/drawing/2014/main" id="{24640D5A-F6E5-4C00-8868-A85D1AA4DFD6}"/>
              </a:ext>
            </a:extLst>
          </p:cNvPr>
          <p:cNvSpPr/>
          <p:nvPr/>
        </p:nvSpPr>
        <p:spPr>
          <a:xfrm>
            <a:off x="0" y="-1"/>
            <a:ext cx="12192000" cy="6857999"/>
          </a:xfrm>
          <a:prstGeom prst="rect">
            <a:avLst/>
          </a:prstGeom>
          <a:solidFill>
            <a:schemeClr val="tx1">
              <a:lumMod val="85000"/>
              <a:lumOff val="15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TextBox 113">
            <a:extLst>
              <a:ext uri="{FF2B5EF4-FFF2-40B4-BE49-F238E27FC236}">
                <a16:creationId xmlns:a16="http://schemas.microsoft.com/office/drawing/2014/main" id="{12263711-2989-4878-A7B4-70AC49128002}"/>
              </a:ext>
            </a:extLst>
          </p:cNvPr>
          <p:cNvSpPr txBox="1"/>
          <p:nvPr/>
        </p:nvSpPr>
        <p:spPr>
          <a:xfrm>
            <a:off x="2644776" y="4500995"/>
            <a:ext cx="6975474" cy="773289"/>
          </a:xfrm>
          <a:prstGeom prst="rect">
            <a:avLst/>
          </a:prstGeom>
          <a:noFill/>
        </p:spPr>
        <p:txBody>
          <a:bodyPr wrap="square" rtlCol="0">
            <a:spAutoFit/>
          </a:bodyPr>
          <a:lstStyle/>
          <a:p>
            <a:pPr algn="ctr">
              <a:lnSpc>
                <a:spcPts val="1800"/>
              </a:lnSpc>
            </a:pPr>
            <a:r>
              <a:rPr lang="en-US" sz="1200" dirty="0">
                <a:solidFill>
                  <a:schemeClr val="bg1">
                    <a:lumMod val="85000"/>
                  </a:schemeClr>
                </a:solidFill>
                <a:latin typeface="Montserrat" panose="02000505000000020004" pitchFamily="2" charset="0"/>
                <a:ea typeface="Abril Text" charset="0"/>
                <a:cs typeface="Abril Text" charset="0"/>
              </a:rPr>
              <a:t>COMPANY  STREET ADDRESS TEXT GOES HERE WITH CITY 66666, STATE.</a:t>
            </a:r>
          </a:p>
          <a:p>
            <a:pPr algn="ctr">
              <a:lnSpc>
                <a:spcPts val="1800"/>
              </a:lnSpc>
            </a:pPr>
            <a:r>
              <a:rPr lang="en-US" sz="1200" dirty="0">
                <a:solidFill>
                  <a:schemeClr val="bg1">
                    <a:lumMod val="85000"/>
                  </a:schemeClr>
                </a:solidFill>
                <a:latin typeface="Montserrat" panose="02000505000000020004" pitchFamily="2" charset="0"/>
                <a:ea typeface="Abril Text" charset="0"/>
                <a:cs typeface="Abril Text" charset="0"/>
              </a:rPr>
              <a:t>PHONE: +1233456 4567, +123 45788, FAX: +124 676546 45, EMAIL: EMAIL@DOMAIN.COM</a:t>
            </a:r>
          </a:p>
          <a:p>
            <a:pPr algn="ctr">
              <a:lnSpc>
                <a:spcPts val="1800"/>
              </a:lnSpc>
            </a:pPr>
            <a:r>
              <a:rPr lang="en-US" sz="1200" dirty="0">
                <a:solidFill>
                  <a:schemeClr val="bg1">
                    <a:lumMod val="85000"/>
                  </a:schemeClr>
                </a:solidFill>
                <a:latin typeface="Montserrat" panose="02000505000000020004" pitchFamily="2" charset="0"/>
                <a:ea typeface="Abril Text" charset="0"/>
                <a:cs typeface="Abril Text" charset="0"/>
              </a:rPr>
              <a:t>WEBSITE: WWW.WEBSITEEXAMPLE.COM</a:t>
            </a:r>
          </a:p>
        </p:txBody>
      </p:sp>
      <p:grpSp>
        <p:nvGrpSpPr>
          <p:cNvPr id="115" name="Group 114">
            <a:extLst>
              <a:ext uri="{FF2B5EF4-FFF2-40B4-BE49-F238E27FC236}">
                <a16:creationId xmlns:a16="http://schemas.microsoft.com/office/drawing/2014/main" id="{56DF50BB-BC1C-4034-B1DE-6539800720A3}"/>
              </a:ext>
            </a:extLst>
          </p:cNvPr>
          <p:cNvGrpSpPr/>
          <p:nvPr/>
        </p:nvGrpSpPr>
        <p:grpSpPr>
          <a:xfrm>
            <a:off x="5362105" y="2762248"/>
            <a:ext cx="1333500" cy="1333500"/>
            <a:chOff x="5326550" y="1504950"/>
            <a:chExt cx="1619250" cy="1619250"/>
          </a:xfrm>
        </p:grpSpPr>
        <p:grpSp>
          <p:nvGrpSpPr>
            <p:cNvPr id="116" name="Group 115">
              <a:extLst>
                <a:ext uri="{FF2B5EF4-FFF2-40B4-BE49-F238E27FC236}">
                  <a16:creationId xmlns:a16="http://schemas.microsoft.com/office/drawing/2014/main" id="{6417CFB4-2DE5-4AED-9C7B-6803BBE6DEF3}"/>
                </a:ext>
              </a:extLst>
            </p:cNvPr>
            <p:cNvGrpSpPr/>
            <p:nvPr/>
          </p:nvGrpSpPr>
          <p:grpSpPr>
            <a:xfrm>
              <a:off x="5513451" y="1857375"/>
              <a:ext cx="1165098" cy="887412"/>
              <a:chOff x="7915275" y="2667000"/>
              <a:chExt cx="1565275" cy="1192212"/>
            </a:xfrm>
          </p:grpSpPr>
          <p:sp>
            <p:nvSpPr>
              <p:cNvPr id="118" name="Freeform 5">
                <a:extLst>
                  <a:ext uri="{FF2B5EF4-FFF2-40B4-BE49-F238E27FC236}">
                    <a16:creationId xmlns:a16="http://schemas.microsoft.com/office/drawing/2014/main" id="{9CF59A3A-C2CC-4198-A27C-F8FD4ECF4D85}"/>
                  </a:ext>
                </a:extLst>
              </p:cNvPr>
              <p:cNvSpPr>
                <a:spLocks/>
              </p:cNvSpPr>
              <p:nvPr/>
            </p:nvSpPr>
            <p:spPr bwMode="auto">
              <a:xfrm>
                <a:off x="7915275" y="2667000"/>
                <a:ext cx="727075" cy="1192212"/>
              </a:xfrm>
              <a:custGeom>
                <a:avLst/>
                <a:gdLst>
                  <a:gd name="T0" fmla="*/ 222 w 440"/>
                  <a:gd name="T1" fmla="*/ 238 h 675"/>
                  <a:gd name="T2" fmla="*/ 145 w 440"/>
                  <a:gd name="T3" fmla="*/ 251 h 675"/>
                  <a:gd name="T4" fmla="*/ 217 w 440"/>
                  <a:gd name="T5" fmla="*/ 150 h 675"/>
                  <a:gd name="T6" fmla="*/ 350 w 440"/>
                  <a:gd name="T7" fmla="*/ 43 h 675"/>
                  <a:gd name="T8" fmla="*/ 327 w 440"/>
                  <a:gd name="T9" fmla="*/ 0 h 675"/>
                  <a:gd name="T10" fmla="*/ 75 w 440"/>
                  <a:gd name="T11" fmla="*/ 205 h 675"/>
                  <a:gd name="T12" fmla="*/ 0 w 440"/>
                  <a:gd name="T13" fmla="*/ 428 h 675"/>
                  <a:gd name="T14" fmla="*/ 7 w 440"/>
                  <a:gd name="T15" fmla="*/ 496 h 675"/>
                  <a:gd name="T16" fmla="*/ 31 w 440"/>
                  <a:gd name="T17" fmla="*/ 563 h 675"/>
                  <a:gd name="T18" fmla="*/ 33 w 440"/>
                  <a:gd name="T19" fmla="*/ 567 h 675"/>
                  <a:gd name="T20" fmla="*/ 35 w 440"/>
                  <a:gd name="T21" fmla="*/ 571 h 675"/>
                  <a:gd name="T22" fmla="*/ 40 w 440"/>
                  <a:gd name="T23" fmla="*/ 578 h 675"/>
                  <a:gd name="T24" fmla="*/ 40 w 440"/>
                  <a:gd name="T25" fmla="*/ 579 h 675"/>
                  <a:gd name="T26" fmla="*/ 52 w 440"/>
                  <a:gd name="T27" fmla="*/ 595 h 675"/>
                  <a:gd name="T28" fmla="*/ 54 w 440"/>
                  <a:gd name="T29" fmla="*/ 596 h 675"/>
                  <a:gd name="T30" fmla="*/ 56 w 440"/>
                  <a:gd name="T31" fmla="*/ 599 h 675"/>
                  <a:gd name="T32" fmla="*/ 58 w 440"/>
                  <a:gd name="T33" fmla="*/ 601 h 675"/>
                  <a:gd name="T34" fmla="*/ 62 w 440"/>
                  <a:gd name="T35" fmla="*/ 606 h 675"/>
                  <a:gd name="T36" fmla="*/ 64 w 440"/>
                  <a:gd name="T37" fmla="*/ 607 h 675"/>
                  <a:gd name="T38" fmla="*/ 222 w 440"/>
                  <a:gd name="T39" fmla="*/ 675 h 675"/>
                  <a:gd name="T40" fmla="*/ 440 w 440"/>
                  <a:gd name="T41" fmla="*/ 456 h 675"/>
                  <a:gd name="T42" fmla="*/ 222 w 440"/>
                  <a:gd name="T43" fmla="*/ 238 h 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0" h="675">
                    <a:moveTo>
                      <a:pt x="222" y="238"/>
                    </a:moveTo>
                    <a:cubicBezTo>
                      <a:pt x="195" y="238"/>
                      <a:pt x="169" y="243"/>
                      <a:pt x="145" y="251"/>
                    </a:cubicBezTo>
                    <a:cubicBezTo>
                      <a:pt x="158" y="219"/>
                      <a:pt x="182" y="186"/>
                      <a:pt x="217" y="150"/>
                    </a:cubicBezTo>
                    <a:cubicBezTo>
                      <a:pt x="248" y="120"/>
                      <a:pt x="292" y="84"/>
                      <a:pt x="350" y="43"/>
                    </a:cubicBezTo>
                    <a:cubicBezTo>
                      <a:pt x="327" y="0"/>
                      <a:pt x="327" y="0"/>
                      <a:pt x="327" y="0"/>
                    </a:cubicBezTo>
                    <a:cubicBezTo>
                      <a:pt x="209" y="60"/>
                      <a:pt x="125" y="129"/>
                      <a:pt x="75" y="205"/>
                    </a:cubicBezTo>
                    <a:cubicBezTo>
                      <a:pt x="25" y="282"/>
                      <a:pt x="0" y="356"/>
                      <a:pt x="0" y="428"/>
                    </a:cubicBezTo>
                    <a:cubicBezTo>
                      <a:pt x="0" y="452"/>
                      <a:pt x="2" y="475"/>
                      <a:pt x="7" y="496"/>
                    </a:cubicBezTo>
                    <a:cubicBezTo>
                      <a:pt x="11" y="520"/>
                      <a:pt x="19" y="543"/>
                      <a:pt x="31" y="563"/>
                    </a:cubicBezTo>
                    <a:cubicBezTo>
                      <a:pt x="32" y="565"/>
                      <a:pt x="32" y="566"/>
                      <a:pt x="33" y="567"/>
                    </a:cubicBezTo>
                    <a:cubicBezTo>
                      <a:pt x="34" y="568"/>
                      <a:pt x="35" y="570"/>
                      <a:pt x="35" y="571"/>
                    </a:cubicBezTo>
                    <a:cubicBezTo>
                      <a:pt x="37" y="573"/>
                      <a:pt x="38" y="576"/>
                      <a:pt x="40" y="578"/>
                    </a:cubicBezTo>
                    <a:cubicBezTo>
                      <a:pt x="40" y="578"/>
                      <a:pt x="40" y="579"/>
                      <a:pt x="40" y="579"/>
                    </a:cubicBezTo>
                    <a:cubicBezTo>
                      <a:pt x="44" y="584"/>
                      <a:pt x="48" y="590"/>
                      <a:pt x="52" y="595"/>
                    </a:cubicBezTo>
                    <a:cubicBezTo>
                      <a:pt x="53" y="595"/>
                      <a:pt x="53" y="596"/>
                      <a:pt x="54" y="596"/>
                    </a:cubicBezTo>
                    <a:cubicBezTo>
                      <a:pt x="54" y="597"/>
                      <a:pt x="55" y="598"/>
                      <a:pt x="56" y="599"/>
                    </a:cubicBezTo>
                    <a:cubicBezTo>
                      <a:pt x="57" y="600"/>
                      <a:pt x="57" y="601"/>
                      <a:pt x="58" y="601"/>
                    </a:cubicBezTo>
                    <a:cubicBezTo>
                      <a:pt x="59" y="603"/>
                      <a:pt x="61" y="604"/>
                      <a:pt x="62" y="606"/>
                    </a:cubicBezTo>
                    <a:cubicBezTo>
                      <a:pt x="63" y="606"/>
                      <a:pt x="63" y="607"/>
                      <a:pt x="64" y="607"/>
                    </a:cubicBezTo>
                    <a:cubicBezTo>
                      <a:pt x="103" y="649"/>
                      <a:pt x="159" y="675"/>
                      <a:pt x="222" y="675"/>
                    </a:cubicBezTo>
                    <a:cubicBezTo>
                      <a:pt x="342" y="675"/>
                      <a:pt x="440" y="577"/>
                      <a:pt x="440" y="456"/>
                    </a:cubicBezTo>
                    <a:cubicBezTo>
                      <a:pt x="440" y="336"/>
                      <a:pt x="342" y="238"/>
                      <a:pt x="222" y="23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19" name="Freeform 6">
                <a:extLst>
                  <a:ext uri="{FF2B5EF4-FFF2-40B4-BE49-F238E27FC236}">
                    <a16:creationId xmlns:a16="http://schemas.microsoft.com/office/drawing/2014/main" id="{8FFD2BE1-18AE-4596-A30B-DF274625D1B5}"/>
                  </a:ext>
                </a:extLst>
              </p:cNvPr>
              <p:cNvSpPr>
                <a:spLocks/>
              </p:cNvSpPr>
              <p:nvPr/>
            </p:nvSpPr>
            <p:spPr bwMode="auto">
              <a:xfrm>
                <a:off x="8751887" y="2667000"/>
                <a:ext cx="728663" cy="1192212"/>
              </a:xfrm>
              <a:custGeom>
                <a:avLst/>
                <a:gdLst>
                  <a:gd name="T0" fmla="*/ 222 w 441"/>
                  <a:gd name="T1" fmla="*/ 238 h 675"/>
                  <a:gd name="T2" fmla="*/ 146 w 441"/>
                  <a:gd name="T3" fmla="*/ 251 h 675"/>
                  <a:gd name="T4" fmla="*/ 217 w 441"/>
                  <a:gd name="T5" fmla="*/ 150 h 675"/>
                  <a:gd name="T6" fmla="*/ 350 w 441"/>
                  <a:gd name="T7" fmla="*/ 43 h 675"/>
                  <a:gd name="T8" fmla="*/ 327 w 441"/>
                  <a:gd name="T9" fmla="*/ 0 h 675"/>
                  <a:gd name="T10" fmla="*/ 76 w 441"/>
                  <a:gd name="T11" fmla="*/ 205 h 675"/>
                  <a:gd name="T12" fmla="*/ 0 w 441"/>
                  <a:gd name="T13" fmla="*/ 428 h 675"/>
                  <a:gd name="T14" fmla="*/ 7 w 441"/>
                  <a:gd name="T15" fmla="*/ 496 h 675"/>
                  <a:gd name="T16" fmla="*/ 31 w 441"/>
                  <a:gd name="T17" fmla="*/ 563 h 675"/>
                  <a:gd name="T18" fmla="*/ 33 w 441"/>
                  <a:gd name="T19" fmla="*/ 567 h 675"/>
                  <a:gd name="T20" fmla="*/ 36 w 441"/>
                  <a:gd name="T21" fmla="*/ 571 h 675"/>
                  <a:gd name="T22" fmla="*/ 40 w 441"/>
                  <a:gd name="T23" fmla="*/ 578 h 675"/>
                  <a:gd name="T24" fmla="*/ 41 w 441"/>
                  <a:gd name="T25" fmla="*/ 579 h 675"/>
                  <a:gd name="T26" fmla="*/ 53 w 441"/>
                  <a:gd name="T27" fmla="*/ 595 h 675"/>
                  <a:gd name="T28" fmla="*/ 54 w 441"/>
                  <a:gd name="T29" fmla="*/ 596 h 675"/>
                  <a:gd name="T30" fmla="*/ 56 w 441"/>
                  <a:gd name="T31" fmla="*/ 599 h 675"/>
                  <a:gd name="T32" fmla="*/ 58 w 441"/>
                  <a:gd name="T33" fmla="*/ 601 h 675"/>
                  <a:gd name="T34" fmla="*/ 63 w 441"/>
                  <a:gd name="T35" fmla="*/ 606 h 675"/>
                  <a:gd name="T36" fmla="*/ 64 w 441"/>
                  <a:gd name="T37" fmla="*/ 607 h 675"/>
                  <a:gd name="T38" fmla="*/ 222 w 441"/>
                  <a:gd name="T39" fmla="*/ 675 h 675"/>
                  <a:gd name="T40" fmla="*/ 441 w 441"/>
                  <a:gd name="T41" fmla="*/ 456 h 675"/>
                  <a:gd name="T42" fmla="*/ 222 w 441"/>
                  <a:gd name="T43" fmla="*/ 238 h 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1" h="675">
                    <a:moveTo>
                      <a:pt x="222" y="238"/>
                    </a:moveTo>
                    <a:cubicBezTo>
                      <a:pt x="195" y="238"/>
                      <a:pt x="169" y="243"/>
                      <a:pt x="146" y="251"/>
                    </a:cubicBezTo>
                    <a:cubicBezTo>
                      <a:pt x="158" y="219"/>
                      <a:pt x="182" y="186"/>
                      <a:pt x="217" y="150"/>
                    </a:cubicBezTo>
                    <a:cubicBezTo>
                      <a:pt x="248" y="120"/>
                      <a:pt x="292" y="84"/>
                      <a:pt x="350" y="43"/>
                    </a:cubicBezTo>
                    <a:cubicBezTo>
                      <a:pt x="327" y="0"/>
                      <a:pt x="327" y="0"/>
                      <a:pt x="327" y="0"/>
                    </a:cubicBezTo>
                    <a:cubicBezTo>
                      <a:pt x="210" y="60"/>
                      <a:pt x="126" y="129"/>
                      <a:pt x="76" y="205"/>
                    </a:cubicBezTo>
                    <a:cubicBezTo>
                      <a:pt x="25" y="282"/>
                      <a:pt x="0" y="356"/>
                      <a:pt x="0" y="428"/>
                    </a:cubicBezTo>
                    <a:cubicBezTo>
                      <a:pt x="0" y="452"/>
                      <a:pt x="3" y="475"/>
                      <a:pt x="7" y="496"/>
                    </a:cubicBezTo>
                    <a:cubicBezTo>
                      <a:pt x="11" y="520"/>
                      <a:pt x="20" y="543"/>
                      <a:pt x="31" y="563"/>
                    </a:cubicBezTo>
                    <a:cubicBezTo>
                      <a:pt x="32" y="565"/>
                      <a:pt x="33" y="566"/>
                      <a:pt x="33" y="567"/>
                    </a:cubicBezTo>
                    <a:cubicBezTo>
                      <a:pt x="34" y="568"/>
                      <a:pt x="35" y="570"/>
                      <a:pt x="36" y="571"/>
                    </a:cubicBezTo>
                    <a:cubicBezTo>
                      <a:pt x="37" y="573"/>
                      <a:pt x="39" y="576"/>
                      <a:pt x="40" y="578"/>
                    </a:cubicBezTo>
                    <a:cubicBezTo>
                      <a:pt x="41" y="578"/>
                      <a:pt x="41" y="579"/>
                      <a:pt x="41" y="579"/>
                    </a:cubicBezTo>
                    <a:cubicBezTo>
                      <a:pt x="44" y="584"/>
                      <a:pt x="48" y="590"/>
                      <a:pt x="53" y="595"/>
                    </a:cubicBezTo>
                    <a:cubicBezTo>
                      <a:pt x="53" y="595"/>
                      <a:pt x="53" y="596"/>
                      <a:pt x="54" y="596"/>
                    </a:cubicBezTo>
                    <a:cubicBezTo>
                      <a:pt x="55" y="597"/>
                      <a:pt x="55" y="598"/>
                      <a:pt x="56" y="599"/>
                    </a:cubicBezTo>
                    <a:cubicBezTo>
                      <a:pt x="57" y="600"/>
                      <a:pt x="58" y="601"/>
                      <a:pt x="58" y="601"/>
                    </a:cubicBezTo>
                    <a:cubicBezTo>
                      <a:pt x="60" y="603"/>
                      <a:pt x="61" y="604"/>
                      <a:pt x="63" y="606"/>
                    </a:cubicBezTo>
                    <a:cubicBezTo>
                      <a:pt x="63" y="606"/>
                      <a:pt x="63" y="607"/>
                      <a:pt x="64" y="607"/>
                    </a:cubicBezTo>
                    <a:cubicBezTo>
                      <a:pt x="104" y="649"/>
                      <a:pt x="160" y="675"/>
                      <a:pt x="222" y="675"/>
                    </a:cubicBezTo>
                    <a:cubicBezTo>
                      <a:pt x="343" y="675"/>
                      <a:pt x="441" y="577"/>
                      <a:pt x="441" y="456"/>
                    </a:cubicBezTo>
                    <a:cubicBezTo>
                      <a:pt x="441" y="336"/>
                      <a:pt x="343" y="238"/>
                      <a:pt x="222" y="23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117" name="Oval 116">
              <a:extLst>
                <a:ext uri="{FF2B5EF4-FFF2-40B4-BE49-F238E27FC236}">
                  <a16:creationId xmlns:a16="http://schemas.microsoft.com/office/drawing/2014/main" id="{896DCD57-570A-4ED6-BF46-4EAAE08097ED}"/>
                </a:ext>
              </a:extLst>
            </p:cNvPr>
            <p:cNvSpPr/>
            <p:nvPr/>
          </p:nvSpPr>
          <p:spPr>
            <a:xfrm>
              <a:off x="5326550" y="1504950"/>
              <a:ext cx="1619250" cy="1619250"/>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680089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TextBox 121">
            <a:extLst>
              <a:ext uri="{FF2B5EF4-FFF2-40B4-BE49-F238E27FC236}">
                <a16:creationId xmlns:a16="http://schemas.microsoft.com/office/drawing/2014/main" id="{19C3561F-DE65-4229-AEAD-8F1CB5A6800A}"/>
              </a:ext>
            </a:extLst>
          </p:cNvPr>
          <p:cNvSpPr txBox="1"/>
          <p:nvPr/>
        </p:nvSpPr>
        <p:spPr>
          <a:xfrm>
            <a:off x="3044086" y="3190209"/>
            <a:ext cx="6176854" cy="332014"/>
          </a:xfrm>
          <a:prstGeom prst="rect">
            <a:avLst/>
          </a:prstGeom>
          <a:noFill/>
        </p:spPr>
        <p:txBody>
          <a:bodyPr wrap="square" rtlCol="0">
            <a:spAutoFit/>
          </a:bodyPr>
          <a:lstStyle/>
          <a:p>
            <a:pPr algn="ctr">
              <a:lnSpc>
                <a:spcPts val="1800"/>
              </a:lnSpc>
            </a:pPr>
            <a:r>
              <a:rPr lang="en-US" sz="2100" spc="600" dirty="0">
                <a:solidFill>
                  <a:schemeClr val="bg1">
                    <a:lumMod val="85000"/>
                  </a:schemeClr>
                </a:solidFill>
                <a:latin typeface="Montserrat" panose="02000505000000020004" pitchFamily="2" charset="0"/>
                <a:ea typeface="Abril Text" charset="0"/>
                <a:cs typeface="Abril Text" charset="0"/>
              </a:rPr>
              <a:t>www.website.com</a:t>
            </a:r>
          </a:p>
        </p:txBody>
      </p:sp>
    </p:spTree>
    <p:extLst>
      <p:ext uri="{BB962C8B-B14F-4D97-AF65-F5344CB8AC3E}">
        <p14:creationId xmlns:p14="http://schemas.microsoft.com/office/powerpoint/2010/main" val="3991375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2093E2-7B6B-4232-982E-E2566A84C5E4}"/>
              </a:ext>
            </a:extLst>
          </p:cNvPr>
          <p:cNvSpPr/>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 name="TextBox 122">
            <a:extLst>
              <a:ext uri="{FF2B5EF4-FFF2-40B4-BE49-F238E27FC236}">
                <a16:creationId xmlns:a16="http://schemas.microsoft.com/office/drawing/2014/main" id="{42B9483C-3E67-4C37-BFD3-042D44C60489}"/>
              </a:ext>
            </a:extLst>
          </p:cNvPr>
          <p:cNvSpPr txBox="1"/>
          <p:nvPr/>
        </p:nvSpPr>
        <p:spPr>
          <a:xfrm>
            <a:off x="3196274" y="3157307"/>
            <a:ext cx="5909180" cy="584775"/>
          </a:xfrm>
          <a:prstGeom prst="rect">
            <a:avLst/>
          </a:prstGeom>
          <a:noFill/>
        </p:spPr>
        <p:txBody>
          <a:bodyPr wrap="square" rtlCol="0">
            <a:spAutoFit/>
          </a:bodyPr>
          <a:lstStyle/>
          <a:p>
            <a:pPr algn="ctr"/>
            <a:r>
              <a:rPr lang="en-US" sz="3200" spc="1200" dirty="0">
                <a:solidFill>
                  <a:schemeClr val="bg1">
                    <a:lumMod val="85000"/>
                  </a:schemeClr>
                </a:solidFill>
                <a:latin typeface="Montserrat" panose="02000505000000020004" pitchFamily="2" charset="0"/>
                <a:ea typeface="Abril Text" charset="0"/>
                <a:cs typeface="Abril Text" charset="0"/>
              </a:rPr>
              <a:t>THE.END</a:t>
            </a:r>
          </a:p>
        </p:txBody>
      </p:sp>
    </p:spTree>
    <p:extLst>
      <p:ext uri="{BB962C8B-B14F-4D97-AF65-F5344CB8AC3E}">
        <p14:creationId xmlns:p14="http://schemas.microsoft.com/office/powerpoint/2010/main" val="30652823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7301" b="7301"/>
          <a:stretch>
            <a:fillRect/>
          </a:stretch>
        </p:blipFill>
        <p:spPr/>
      </p:pic>
      <p:grpSp>
        <p:nvGrpSpPr>
          <p:cNvPr id="9" name="Group 8"/>
          <p:cNvGrpSpPr/>
          <p:nvPr/>
        </p:nvGrpSpPr>
        <p:grpSpPr>
          <a:xfrm>
            <a:off x="3225799" y="2497976"/>
            <a:ext cx="5740402" cy="2185690"/>
            <a:chOff x="3225799" y="2497976"/>
            <a:chExt cx="5740402" cy="2185690"/>
          </a:xfrm>
        </p:grpSpPr>
        <p:sp>
          <p:nvSpPr>
            <p:cNvPr id="11" name="TextBox 10">
              <a:extLst>
                <a:ext uri="{FF2B5EF4-FFF2-40B4-BE49-F238E27FC236}">
                  <a16:creationId xmlns:a16="http://schemas.microsoft.com/office/drawing/2014/main" id="{46315D74-9C92-4CE3-B32E-69ED46301D06}"/>
                </a:ext>
              </a:extLst>
            </p:cNvPr>
            <p:cNvSpPr txBox="1"/>
            <p:nvPr/>
          </p:nvSpPr>
          <p:spPr>
            <a:xfrm>
              <a:off x="3225799" y="2497976"/>
              <a:ext cx="5740402" cy="1862048"/>
            </a:xfrm>
            <a:prstGeom prst="rect">
              <a:avLst/>
            </a:prstGeom>
            <a:noFill/>
          </p:spPr>
          <p:txBody>
            <a:bodyPr wrap="square" rtlCol="0">
              <a:spAutoFit/>
            </a:bodyPr>
            <a:lstStyle/>
            <a:p>
              <a:pPr algn="ctr"/>
              <a:r>
                <a:rPr lang="en-US" sz="11500" dirty="0" smtClean="0">
                  <a:solidFill>
                    <a:schemeClr val="bg1"/>
                  </a:solidFill>
                  <a:latin typeface="Elephant" panose="02020904090505020303" pitchFamily="18" charset="0"/>
                  <a:ea typeface="Abril Text" charset="0"/>
                  <a:cs typeface="Abril Text" charset="0"/>
                </a:rPr>
                <a:t>Folio</a:t>
              </a:r>
              <a:endParaRPr lang="en-US" sz="11500" dirty="0">
                <a:solidFill>
                  <a:schemeClr val="bg1"/>
                </a:solidFill>
                <a:latin typeface="Elephant" panose="02020904090505020303" pitchFamily="18" charset="0"/>
                <a:ea typeface="Abril Text" charset="0"/>
                <a:cs typeface="Abril Text" charset="0"/>
              </a:endParaRPr>
            </a:p>
          </p:txBody>
        </p:sp>
        <p:sp>
          <p:nvSpPr>
            <p:cNvPr id="12" name="TextBox 11">
              <a:extLst>
                <a:ext uri="{FF2B5EF4-FFF2-40B4-BE49-F238E27FC236}">
                  <a16:creationId xmlns:a16="http://schemas.microsoft.com/office/drawing/2014/main" id="{46315D74-9C92-4CE3-B32E-69ED46301D06}"/>
                </a:ext>
              </a:extLst>
            </p:cNvPr>
            <p:cNvSpPr txBox="1"/>
            <p:nvPr/>
          </p:nvSpPr>
          <p:spPr>
            <a:xfrm>
              <a:off x="4159249" y="3760336"/>
              <a:ext cx="1803401" cy="923330"/>
            </a:xfrm>
            <a:prstGeom prst="rect">
              <a:avLst/>
            </a:prstGeom>
            <a:noFill/>
          </p:spPr>
          <p:txBody>
            <a:bodyPr wrap="square" rtlCol="0">
              <a:spAutoFit/>
            </a:bodyPr>
            <a:lstStyle/>
            <a:p>
              <a:pPr algn="ctr"/>
              <a:r>
                <a:rPr lang="en-US" sz="5200" dirty="0" smtClean="0">
                  <a:solidFill>
                    <a:schemeClr val="bg1"/>
                  </a:solidFill>
                  <a:latin typeface="Elephant" panose="02020904090505020303" pitchFamily="18" charset="0"/>
                  <a:ea typeface="Abril Text" charset="0"/>
                  <a:cs typeface="Abril Text" charset="0"/>
                </a:rPr>
                <a:t>Port</a:t>
              </a:r>
              <a:endParaRPr lang="en-US" sz="5200" dirty="0">
                <a:solidFill>
                  <a:schemeClr val="bg1"/>
                </a:solidFill>
                <a:latin typeface="Elephant" panose="02020904090505020303" pitchFamily="18" charset="0"/>
                <a:ea typeface="Abril Text" charset="0"/>
                <a:cs typeface="Abril Text" charset="0"/>
              </a:endParaRPr>
            </a:p>
          </p:txBody>
        </p:sp>
      </p:grpSp>
    </p:spTree>
    <p:extLst>
      <p:ext uri="{BB962C8B-B14F-4D97-AF65-F5344CB8AC3E}">
        <p14:creationId xmlns:p14="http://schemas.microsoft.com/office/powerpoint/2010/main" val="15170962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rotWithShape="1">
          <a:blip r:embed="rId2">
            <a:grayscl/>
            <a:extLst>
              <a:ext uri="{28A0092B-C50C-407E-A947-70E740481C1C}">
                <a14:useLocalDpi xmlns:a14="http://schemas.microsoft.com/office/drawing/2010/main" val="0"/>
              </a:ext>
            </a:extLst>
          </a:blip>
          <a:srcRect l="660" t="9445" r="20106" b="23700"/>
          <a:stretch/>
        </p:blipFill>
        <p:spPr/>
      </p:pic>
      <p:sp>
        <p:nvSpPr>
          <p:cNvPr id="5" name="Rectangle 4"/>
          <p:cNvSpPr/>
          <p:nvPr/>
        </p:nvSpPr>
        <p:spPr>
          <a:xfrm>
            <a:off x="0" y="0"/>
            <a:ext cx="12192000" cy="6858000"/>
          </a:xfrm>
          <a:prstGeom prst="rect">
            <a:avLst/>
          </a:prstGeom>
          <a:gradFill flip="none" rotWithShape="1">
            <a:gsLst>
              <a:gs pos="0">
                <a:schemeClr val="accent3">
                  <a:alpha val="93000"/>
                </a:schemeClr>
              </a:gs>
              <a:gs pos="100000">
                <a:schemeClr val="accent1">
                  <a:lumMod val="100000"/>
                  <a:alpha val="73000"/>
                </a:schemeClr>
              </a:gs>
            </a:gsLst>
            <a:path path="circle">
              <a:fillToRect l="50000" t="-80000" r="50000" b="18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2F6D8463-68E0-4C1E-96B2-DDD4C6C2A495}"/>
              </a:ext>
            </a:extLst>
          </p:cNvPr>
          <p:cNvSpPr txBox="1"/>
          <p:nvPr/>
        </p:nvSpPr>
        <p:spPr>
          <a:xfrm>
            <a:off x="3428999" y="2435304"/>
            <a:ext cx="5334002" cy="1107996"/>
          </a:xfrm>
          <a:prstGeom prst="rect">
            <a:avLst/>
          </a:prstGeom>
          <a:noFill/>
        </p:spPr>
        <p:txBody>
          <a:bodyPr wrap="square" rtlCol="0" anchor="ctr">
            <a:spAutoFit/>
          </a:bodyPr>
          <a:lstStyle/>
          <a:p>
            <a:pPr algn="ctr"/>
            <a:r>
              <a:rPr lang="en-US" sz="6600" spc="200" dirty="0" smtClean="0">
                <a:solidFill>
                  <a:schemeClr val="bg1"/>
                </a:solidFill>
                <a:latin typeface="Arial" panose="020B0604020202020204" pitchFamily="34" charset="0"/>
                <a:ea typeface="Montserrat" charset="0"/>
                <a:cs typeface="Arial" panose="020B0604020202020204" pitchFamily="34" charset="0"/>
              </a:rPr>
              <a:t>WELCOME</a:t>
            </a:r>
            <a:endParaRPr lang="en-US" sz="6600" spc="200" dirty="0">
              <a:solidFill>
                <a:schemeClr val="bg1"/>
              </a:solidFill>
              <a:latin typeface="Arial" panose="020B0604020202020204" pitchFamily="34" charset="0"/>
              <a:ea typeface="Montserrat" charset="0"/>
              <a:cs typeface="Arial" panose="020B0604020202020204" pitchFamily="34" charset="0"/>
            </a:endParaRPr>
          </a:p>
        </p:txBody>
      </p:sp>
      <p:sp>
        <p:nvSpPr>
          <p:cNvPr id="13" name="TextBox 12">
            <a:extLst>
              <a:ext uri="{FF2B5EF4-FFF2-40B4-BE49-F238E27FC236}">
                <a16:creationId xmlns:a16="http://schemas.microsoft.com/office/drawing/2014/main" id="{2F6D8463-68E0-4C1E-96B2-DDD4C6C2A495}"/>
              </a:ext>
            </a:extLst>
          </p:cNvPr>
          <p:cNvSpPr txBox="1"/>
          <p:nvPr/>
        </p:nvSpPr>
        <p:spPr>
          <a:xfrm>
            <a:off x="2832100" y="3467100"/>
            <a:ext cx="6527800" cy="461665"/>
          </a:xfrm>
          <a:prstGeom prst="rect">
            <a:avLst/>
          </a:prstGeom>
          <a:noFill/>
        </p:spPr>
        <p:txBody>
          <a:bodyPr wrap="square" rtlCol="0" anchor="ctr">
            <a:spAutoFit/>
          </a:bodyPr>
          <a:lstStyle/>
          <a:p>
            <a:pPr algn="ctr"/>
            <a:r>
              <a:rPr lang="en-US" sz="2400" spc="900" dirty="0" smtClean="0">
                <a:solidFill>
                  <a:schemeClr val="bg1"/>
                </a:solidFill>
                <a:latin typeface="Arial" panose="020B0604020202020204" pitchFamily="34" charset="0"/>
                <a:ea typeface="Montserrat" charset="0"/>
                <a:cs typeface="Arial" panose="020B0604020202020204" pitchFamily="34" charset="0"/>
              </a:rPr>
              <a:t>Portfolio Presentation</a:t>
            </a:r>
            <a:endParaRPr lang="en-US" sz="2400" spc="900" dirty="0">
              <a:solidFill>
                <a:schemeClr val="bg1"/>
              </a:solidFill>
              <a:latin typeface="Arial" panose="020B0604020202020204" pitchFamily="34" charset="0"/>
              <a:ea typeface="Montserrat" charset="0"/>
              <a:cs typeface="Arial" panose="020B0604020202020204" pitchFamily="34" charset="0"/>
            </a:endParaRPr>
          </a:p>
        </p:txBody>
      </p:sp>
    </p:spTree>
    <p:extLst>
      <p:ext uri="{BB962C8B-B14F-4D97-AF65-F5344CB8AC3E}">
        <p14:creationId xmlns:p14="http://schemas.microsoft.com/office/powerpoint/2010/main" val="14497680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21887" r="21887"/>
          <a:stretch>
            <a:fillRect/>
          </a:stretch>
        </p:blipFill>
        <p:spPr/>
      </p:pic>
      <p:sp>
        <p:nvSpPr>
          <p:cNvPr id="15" name="Rectangle 14"/>
          <p:cNvSpPr/>
          <p:nvPr/>
        </p:nvSpPr>
        <p:spPr>
          <a:xfrm>
            <a:off x="4654550" y="3016250"/>
            <a:ext cx="6527800" cy="2882900"/>
          </a:xfrm>
          <a:prstGeom prst="rect">
            <a:avLst/>
          </a:prstGeom>
          <a:solidFill>
            <a:schemeClr val="accent3">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266AFF9E-B568-41EE-B0E6-F91EA3A1040D}"/>
              </a:ext>
            </a:extLst>
          </p:cNvPr>
          <p:cNvSpPr txBox="1"/>
          <p:nvPr/>
        </p:nvSpPr>
        <p:spPr>
          <a:xfrm>
            <a:off x="6598938" y="926671"/>
            <a:ext cx="3230862" cy="1467709"/>
          </a:xfrm>
          <a:prstGeom prst="rect">
            <a:avLst/>
          </a:prstGeom>
          <a:noFill/>
        </p:spPr>
        <p:txBody>
          <a:bodyPr wrap="square" rtlCol="0">
            <a:spAutoFit/>
          </a:bodyPr>
          <a:lstStyle/>
          <a:p>
            <a:pPr>
              <a:lnSpc>
                <a:spcPts val="2700"/>
              </a:lnSpc>
            </a:pPr>
            <a:r>
              <a:rPr lang="en-US" i="1" u="sng" dirty="0">
                <a:latin typeface="Abril Text" charset="0"/>
                <a:ea typeface="Abril Text" charset="0"/>
                <a:cs typeface="Abril Text" charset="0"/>
              </a:rPr>
              <a:t>Lorem ipsum dolor sit </a:t>
            </a:r>
            <a:r>
              <a:rPr lang="en-US" i="1" u="sng" dirty="0" err="1">
                <a:latin typeface="Abril Text" charset="0"/>
                <a:ea typeface="Abril Text" charset="0"/>
                <a:cs typeface="Abril Text" charset="0"/>
              </a:rPr>
              <a:t>amet</a:t>
            </a:r>
            <a:r>
              <a:rPr lang="en-US" i="1" u="sng" dirty="0">
                <a:latin typeface="Abril Text" charset="0"/>
                <a:ea typeface="Abril Text" charset="0"/>
                <a:cs typeface="Abril Text" charset="0"/>
              </a:rPr>
              <a:t> </a:t>
            </a:r>
            <a:r>
              <a:rPr lang="en-US" i="1" u="sng" dirty="0" err="1">
                <a:latin typeface="Abril Text" charset="0"/>
                <a:ea typeface="Abril Text" charset="0"/>
                <a:cs typeface="Abril Text" charset="0"/>
              </a:rPr>
              <a:t>agam</a:t>
            </a:r>
            <a:r>
              <a:rPr lang="en-US" i="1" u="sng" dirty="0">
                <a:latin typeface="Abril Text" charset="0"/>
                <a:ea typeface="Abril Text" charset="0"/>
                <a:cs typeface="Abril Text" charset="0"/>
              </a:rPr>
              <a:t> facer </a:t>
            </a:r>
            <a:r>
              <a:rPr lang="en-US" i="1" u="sng" dirty="0" err="1">
                <a:latin typeface="Abril Text" charset="0"/>
                <a:ea typeface="Abril Text" charset="0"/>
                <a:cs typeface="Abril Text" charset="0"/>
              </a:rPr>
              <a:t>modo</a:t>
            </a:r>
            <a:r>
              <a:rPr lang="en-US" i="1" u="sng" dirty="0">
                <a:latin typeface="Abril Text" charset="0"/>
                <a:ea typeface="Abril Text" charset="0"/>
                <a:cs typeface="Abril Text" charset="0"/>
              </a:rPr>
              <a:t> data example text are here for your own text rewrite help.</a:t>
            </a:r>
          </a:p>
        </p:txBody>
      </p:sp>
      <p:sp>
        <p:nvSpPr>
          <p:cNvPr id="21" name="TextBox 20">
            <a:extLst>
              <a:ext uri="{FF2B5EF4-FFF2-40B4-BE49-F238E27FC236}">
                <a16:creationId xmlns:a16="http://schemas.microsoft.com/office/drawing/2014/main" id="{E5C4069E-6561-48F9-87E0-90E18E2ED1A7}"/>
              </a:ext>
            </a:extLst>
          </p:cNvPr>
          <p:cNvSpPr txBox="1"/>
          <p:nvPr/>
        </p:nvSpPr>
        <p:spPr>
          <a:xfrm>
            <a:off x="6598938" y="3565148"/>
            <a:ext cx="4335761" cy="1785104"/>
          </a:xfrm>
          <a:prstGeom prst="rect">
            <a:avLst/>
          </a:prstGeom>
          <a:noFill/>
        </p:spPr>
        <p:txBody>
          <a:bodyPr wrap="square" rtlCol="0">
            <a:spAutoFit/>
          </a:bodyPr>
          <a:lstStyle/>
          <a:p>
            <a:pPr>
              <a:lnSpc>
                <a:spcPct val="200000"/>
              </a:lnSpc>
            </a:pPr>
            <a:r>
              <a:rPr lang="en-US" sz="1100" dirty="0">
                <a:solidFill>
                  <a:schemeClr val="tx1">
                    <a:lumMod val="85000"/>
                    <a:lumOff val="15000"/>
                  </a:schemeClr>
                </a:solidFill>
                <a:latin typeface="Arial" panose="020B0604020202020204" pitchFamily="34" charset="0"/>
                <a:ea typeface="Abril Text" charset="0"/>
                <a:cs typeface="Arial" panose="020B0604020202020204" pitchFamily="34" charset="0"/>
              </a:rPr>
              <a:t>Lorem ipsum dolor sit </a:t>
            </a:r>
            <a:r>
              <a:rPr lang="en-US" sz="1100" dirty="0" err="1">
                <a:solidFill>
                  <a:schemeClr val="tx1">
                    <a:lumMod val="85000"/>
                    <a:lumOff val="15000"/>
                  </a:schemeClr>
                </a:solidFill>
                <a:latin typeface="Arial" panose="020B0604020202020204" pitchFamily="34" charset="0"/>
                <a:ea typeface="Abril Text" charset="0"/>
                <a:cs typeface="Arial" panose="020B0604020202020204" pitchFamily="34" charset="0"/>
              </a:rPr>
              <a:t>amet</a:t>
            </a:r>
            <a:r>
              <a:rPr lang="en-US" sz="1100" dirty="0">
                <a:solidFill>
                  <a:schemeClr val="tx1">
                    <a:lumMod val="85000"/>
                    <a:lumOff val="15000"/>
                  </a:schemeClr>
                </a:solidFill>
                <a:latin typeface="Arial" panose="020B0604020202020204" pitchFamily="34" charset="0"/>
                <a:ea typeface="Abril Text" charset="0"/>
                <a:cs typeface="Arial" panose="020B0604020202020204" pitchFamily="34" charset="0"/>
              </a:rPr>
              <a:t> </a:t>
            </a:r>
            <a:r>
              <a:rPr lang="en-US" sz="1100" dirty="0" err="1">
                <a:solidFill>
                  <a:schemeClr val="tx1">
                    <a:lumMod val="85000"/>
                    <a:lumOff val="15000"/>
                  </a:schemeClr>
                </a:solidFill>
                <a:latin typeface="Arial" panose="020B0604020202020204" pitchFamily="34" charset="0"/>
                <a:ea typeface="Abril Text" charset="0"/>
                <a:cs typeface="Arial" panose="020B0604020202020204" pitchFamily="34" charset="0"/>
              </a:rPr>
              <a:t>agam</a:t>
            </a:r>
            <a:r>
              <a:rPr lang="en-US" sz="1100" dirty="0">
                <a:solidFill>
                  <a:schemeClr val="tx1">
                    <a:lumMod val="85000"/>
                    <a:lumOff val="15000"/>
                  </a:schemeClr>
                </a:solidFill>
                <a:latin typeface="Arial" panose="020B0604020202020204" pitchFamily="34" charset="0"/>
                <a:ea typeface="Abril Text" charset="0"/>
                <a:cs typeface="Arial" panose="020B0604020202020204" pitchFamily="34" charset="0"/>
              </a:rPr>
              <a:t> facer </a:t>
            </a:r>
            <a:r>
              <a:rPr lang="en-US" sz="1100" dirty="0" err="1">
                <a:solidFill>
                  <a:schemeClr val="tx1">
                    <a:lumMod val="85000"/>
                    <a:lumOff val="15000"/>
                  </a:schemeClr>
                </a:solidFill>
                <a:latin typeface="Arial" panose="020B0604020202020204" pitchFamily="34" charset="0"/>
                <a:ea typeface="Abril Text" charset="0"/>
                <a:cs typeface="Arial" panose="020B0604020202020204" pitchFamily="34" charset="0"/>
              </a:rPr>
              <a:t>modo</a:t>
            </a:r>
            <a:r>
              <a:rPr lang="en-US" sz="1100" dirty="0">
                <a:solidFill>
                  <a:schemeClr val="tx1">
                    <a:lumMod val="85000"/>
                    <a:lumOff val="15000"/>
                  </a:schemeClr>
                </a:solidFill>
                <a:latin typeface="Arial" panose="020B0604020202020204" pitchFamily="34" charset="0"/>
                <a:ea typeface="Abril Text" charset="0"/>
                <a:cs typeface="Arial" panose="020B0604020202020204" pitchFamily="34" charset="0"/>
              </a:rPr>
              <a:t> data </a:t>
            </a:r>
            <a:r>
              <a:rPr lang="en-US" sz="1100" dirty="0" smtClean="0">
                <a:solidFill>
                  <a:schemeClr val="tx1">
                    <a:lumMod val="85000"/>
                    <a:lumOff val="15000"/>
                  </a:schemeClr>
                </a:solidFill>
                <a:latin typeface="Arial" panose="020B0604020202020204" pitchFamily="34" charset="0"/>
                <a:ea typeface="Abril Text" charset="0"/>
                <a:cs typeface="Arial" panose="020B0604020202020204" pitchFamily="34" charset="0"/>
              </a:rPr>
              <a:t>example</a:t>
            </a:r>
          </a:p>
          <a:p>
            <a:pPr>
              <a:lnSpc>
                <a:spcPct val="200000"/>
              </a:lnSpc>
            </a:pPr>
            <a:r>
              <a:rPr lang="en-US" sz="1100" dirty="0" smtClean="0">
                <a:solidFill>
                  <a:schemeClr val="tx1">
                    <a:lumMod val="85000"/>
                    <a:lumOff val="15000"/>
                  </a:schemeClr>
                </a:solidFill>
                <a:latin typeface="Arial" panose="020B0604020202020204" pitchFamily="34" charset="0"/>
                <a:ea typeface="Abril Text" charset="0"/>
                <a:cs typeface="Arial" panose="020B0604020202020204" pitchFamily="34" charset="0"/>
              </a:rPr>
              <a:t>are </a:t>
            </a:r>
            <a:r>
              <a:rPr lang="en-US" sz="1100" dirty="0">
                <a:solidFill>
                  <a:schemeClr val="tx1">
                    <a:lumMod val="85000"/>
                    <a:lumOff val="15000"/>
                  </a:schemeClr>
                </a:solidFill>
                <a:latin typeface="Arial" panose="020B0604020202020204" pitchFamily="34" charset="0"/>
                <a:ea typeface="Abril Text" charset="0"/>
                <a:cs typeface="Arial" panose="020B0604020202020204" pitchFamily="34" charset="0"/>
              </a:rPr>
              <a:t>here for your own text rewrite. Lorem ipsum dolor sit </a:t>
            </a:r>
            <a:r>
              <a:rPr lang="en-US" sz="1100" dirty="0" smtClean="0">
                <a:solidFill>
                  <a:schemeClr val="tx1">
                    <a:lumMod val="85000"/>
                    <a:lumOff val="15000"/>
                  </a:schemeClr>
                </a:solidFill>
                <a:latin typeface="Arial" panose="020B0604020202020204" pitchFamily="34" charset="0"/>
                <a:ea typeface="Abril Text" charset="0"/>
                <a:cs typeface="Arial" panose="020B0604020202020204" pitchFamily="34" charset="0"/>
              </a:rPr>
              <a:t>to </a:t>
            </a:r>
            <a:r>
              <a:rPr lang="en-US" sz="1100" dirty="0" err="1" smtClean="0">
                <a:solidFill>
                  <a:schemeClr val="tx1">
                    <a:lumMod val="85000"/>
                    <a:lumOff val="15000"/>
                  </a:schemeClr>
                </a:solidFill>
                <a:latin typeface="Arial" panose="020B0604020202020204" pitchFamily="34" charset="0"/>
                <a:ea typeface="Abril Text" charset="0"/>
                <a:cs typeface="Arial" panose="020B0604020202020204" pitchFamily="34" charset="0"/>
              </a:rPr>
              <a:t>amet</a:t>
            </a:r>
            <a:r>
              <a:rPr lang="en-US" sz="1100" dirty="0" smtClean="0">
                <a:solidFill>
                  <a:schemeClr val="tx1">
                    <a:lumMod val="85000"/>
                    <a:lumOff val="15000"/>
                  </a:schemeClr>
                </a:solidFill>
                <a:latin typeface="Arial" panose="020B0604020202020204" pitchFamily="34" charset="0"/>
                <a:ea typeface="Abril Text" charset="0"/>
                <a:cs typeface="Arial" panose="020B0604020202020204" pitchFamily="34" charset="0"/>
              </a:rPr>
              <a:t> </a:t>
            </a:r>
            <a:r>
              <a:rPr lang="en-US" sz="1100" dirty="0" err="1">
                <a:solidFill>
                  <a:schemeClr val="tx1">
                    <a:lumMod val="85000"/>
                    <a:lumOff val="15000"/>
                  </a:schemeClr>
                </a:solidFill>
                <a:latin typeface="Arial" panose="020B0604020202020204" pitchFamily="34" charset="0"/>
                <a:ea typeface="Abril Text" charset="0"/>
                <a:cs typeface="Arial" panose="020B0604020202020204" pitchFamily="34" charset="0"/>
              </a:rPr>
              <a:t>agam</a:t>
            </a:r>
            <a:r>
              <a:rPr lang="en-US" sz="1100" dirty="0">
                <a:solidFill>
                  <a:schemeClr val="tx1">
                    <a:lumMod val="85000"/>
                    <a:lumOff val="15000"/>
                  </a:schemeClr>
                </a:solidFill>
                <a:latin typeface="Arial" panose="020B0604020202020204" pitchFamily="34" charset="0"/>
                <a:ea typeface="Abril Text" charset="0"/>
                <a:cs typeface="Arial" panose="020B0604020202020204" pitchFamily="34" charset="0"/>
              </a:rPr>
              <a:t> facer </a:t>
            </a:r>
            <a:r>
              <a:rPr lang="en-US" sz="1100" dirty="0" err="1">
                <a:solidFill>
                  <a:schemeClr val="tx1">
                    <a:lumMod val="85000"/>
                    <a:lumOff val="15000"/>
                  </a:schemeClr>
                </a:solidFill>
                <a:latin typeface="Arial" panose="020B0604020202020204" pitchFamily="34" charset="0"/>
                <a:ea typeface="Abril Text" charset="0"/>
                <a:cs typeface="Arial" panose="020B0604020202020204" pitchFamily="34" charset="0"/>
              </a:rPr>
              <a:t>modo</a:t>
            </a:r>
            <a:r>
              <a:rPr lang="en-US" sz="1100" dirty="0">
                <a:solidFill>
                  <a:schemeClr val="tx1">
                    <a:lumMod val="85000"/>
                    <a:lumOff val="15000"/>
                  </a:schemeClr>
                </a:solidFill>
                <a:latin typeface="Arial" panose="020B0604020202020204" pitchFamily="34" charset="0"/>
                <a:ea typeface="Abril Text" charset="0"/>
                <a:cs typeface="Arial" panose="020B0604020202020204" pitchFamily="34" charset="0"/>
              </a:rPr>
              <a:t> data example text are here for your own text rewrite. Lorem ipsum dolor sit </a:t>
            </a:r>
            <a:r>
              <a:rPr lang="en-US" sz="1100" dirty="0" err="1">
                <a:solidFill>
                  <a:schemeClr val="tx1">
                    <a:lumMod val="85000"/>
                    <a:lumOff val="15000"/>
                  </a:schemeClr>
                </a:solidFill>
                <a:latin typeface="Arial" panose="020B0604020202020204" pitchFamily="34" charset="0"/>
                <a:ea typeface="Abril Text" charset="0"/>
                <a:cs typeface="Arial" panose="020B0604020202020204" pitchFamily="34" charset="0"/>
              </a:rPr>
              <a:t>amet</a:t>
            </a:r>
            <a:r>
              <a:rPr lang="en-US" sz="1100" dirty="0">
                <a:solidFill>
                  <a:schemeClr val="tx1">
                    <a:lumMod val="85000"/>
                    <a:lumOff val="15000"/>
                  </a:schemeClr>
                </a:solidFill>
                <a:latin typeface="Arial" panose="020B0604020202020204" pitchFamily="34" charset="0"/>
                <a:ea typeface="Abril Text" charset="0"/>
                <a:cs typeface="Arial" panose="020B0604020202020204" pitchFamily="34" charset="0"/>
              </a:rPr>
              <a:t> </a:t>
            </a:r>
            <a:r>
              <a:rPr lang="en-US" sz="1100" dirty="0" err="1">
                <a:solidFill>
                  <a:schemeClr val="tx1">
                    <a:lumMod val="85000"/>
                    <a:lumOff val="15000"/>
                  </a:schemeClr>
                </a:solidFill>
                <a:latin typeface="Arial" panose="020B0604020202020204" pitchFamily="34" charset="0"/>
                <a:ea typeface="Abril Text" charset="0"/>
                <a:cs typeface="Arial" panose="020B0604020202020204" pitchFamily="34" charset="0"/>
              </a:rPr>
              <a:t>agam</a:t>
            </a:r>
            <a:r>
              <a:rPr lang="en-US" sz="1100" dirty="0">
                <a:solidFill>
                  <a:schemeClr val="tx1">
                    <a:lumMod val="85000"/>
                    <a:lumOff val="15000"/>
                  </a:schemeClr>
                </a:solidFill>
                <a:latin typeface="Arial" panose="020B0604020202020204" pitchFamily="34" charset="0"/>
                <a:ea typeface="Abril Text" charset="0"/>
                <a:cs typeface="Arial" panose="020B0604020202020204" pitchFamily="34" charset="0"/>
              </a:rPr>
              <a:t> facer </a:t>
            </a:r>
            <a:r>
              <a:rPr lang="en-US" sz="1100" dirty="0" err="1">
                <a:solidFill>
                  <a:schemeClr val="tx1">
                    <a:lumMod val="85000"/>
                    <a:lumOff val="15000"/>
                  </a:schemeClr>
                </a:solidFill>
                <a:latin typeface="Arial" panose="020B0604020202020204" pitchFamily="34" charset="0"/>
                <a:ea typeface="Abril Text" charset="0"/>
                <a:cs typeface="Arial" panose="020B0604020202020204" pitchFamily="34" charset="0"/>
              </a:rPr>
              <a:t>modo</a:t>
            </a:r>
            <a:r>
              <a:rPr lang="en-US" sz="1100" dirty="0">
                <a:solidFill>
                  <a:schemeClr val="tx1">
                    <a:lumMod val="85000"/>
                    <a:lumOff val="15000"/>
                  </a:schemeClr>
                </a:solidFill>
                <a:latin typeface="Arial" panose="020B0604020202020204" pitchFamily="34" charset="0"/>
                <a:ea typeface="Abril Text" charset="0"/>
                <a:cs typeface="Arial" panose="020B0604020202020204" pitchFamily="34" charset="0"/>
              </a:rPr>
              <a:t> data example text are here for your own text rewrite.</a:t>
            </a:r>
          </a:p>
        </p:txBody>
      </p:sp>
    </p:spTree>
    <p:extLst>
      <p:ext uri="{BB962C8B-B14F-4D97-AF65-F5344CB8AC3E}">
        <p14:creationId xmlns:p14="http://schemas.microsoft.com/office/powerpoint/2010/main" val="32756881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13701" b="13701"/>
          <a:stretch>
            <a:fillRect/>
          </a:stretch>
        </p:blipFill>
        <p:spPr/>
      </p:pic>
      <p:pic>
        <p:nvPicPr>
          <p:cNvPr id="6" name="Picture Placeholder 5"/>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t="16667" b="16667"/>
          <a:stretch>
            <a:fillRect/>
          </a:stretch>
        </p:blipFill>
        <p:spPr/>
      </p:pic>
      <p:pic>
        <p:nvPicPr>
          <p:cNvPr id="7" name="Picture Placeholder 6"/>
          <p:cNvPicPr>
            <a:picLocks noGrp="1" noChangeAspect="1"/>
          </p:cNvPicPr>
          <p:nvPr>
            <p:ph type="pic" sz="quarter" idx="13"/>
          </p:nvPr>
        </p:nvPicPr>
        <p:blipFill>
          <a:blip r:embed="rId5">
            <a:extLst>
              <a:ext uri="{28A0092B-C50C-407E-A947-70E740481C1C}">
                <a14:useLocalDpi xmlns:a14="http://schemas.microsoft.com/office/drawing/2010/main" val="0"/>
              </a:ext>
            </a:extLst>
          </a:blip>
          <a:srcRect l="17066" r="17066"/>
          <a:stretch>
            <a:fillRect/>
          </a:stretch>
        </p:blipFill>
        <p:spPr/>
      </p:pic>
      <p:sp>
        <p:nvSpPr>
          <p:cNvPr id="12" name="Subtitle 2">
            <a:extLst>
              <a:ext uri="{FF2B5EF4-FFF2-40B4-BE49-F238E27FC236}">
                <a16:creationId xmlns:a16="http://schemas.microsoft.com/office/drawing/2014/main" id="{273970ED-5CFC-419A-9920-2773603AA3A1}"/>
              </a:ext>
            </a:extLst>
          </p:cNvPr>
          <p:cNvSpPr txBox="1">
            <a:spLocks/>
          </p:cNvSpPr>
          <p:nvPr/>
        </p:nvSpPr>
        <p:spPr>
          <a:xfrm>
            <a:off x="1508504" y="5116061"/>
            <a:ext cx="2681756" cy="838400"/>
          </a:xfrm>
          <a:prstGeom prst="rect">
            <a:avLst/>
          </a:prstGeom>
        </p:spPr>
        <p:txBody>
          <a:bodyPr vert="horz" lIns="91440" tIns="45720" rIns="91440" bIns="45720" numCol="1" spcCol="720000" rtlCol="0">
            <a:normAutofit/>
          </a:bodyPr>
          <a:lstStyle>
            <a:lvl1pPr marL="0" indent="0" algn="l" defTabSz="914400" rtl="0" eaLnBrk="1" latinLnBrk="0" hangingPunct="1">
              <a:lnSpc>
                <a:spcPct val="90000"/>
              </a:lnSpc>
              <a:spcBef>
                <a:spcPts val="1000"/>
              </a:spcBef>
              <a:buFont typeface="Arial"/>
              <a:buNone/>
              <a:defRPr sz="1500" i="1" kern="1200">
                <a:solidFill>
                  <a:schemeClr val="bg2">
                    <a:lumMod val="50000"/>
                  </a:schemeClr>
                </a:solidFill>
                <a:latin typeface="Abril Text" charset="0"/>
                <a:ea typeface="Abril Text" charset="0"/>
                <a:cs typeface="Abril Text" charset="0"/>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Abril Text" charset="0"/>
                <a:ea typeface="Abril Text" charset="0"/>
                <a:cs typeface="Abril Text" charset="0"/>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Abril Text" charset="0"/>
                <a:ea typeface="Abril Text" charset="0"/>
                <a:cs typeface="Abril Text" charset="0"/>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Abril Text" charset="0"/>
                <a:ea typeface="Abril Text" charset="0"/>
                <a:cs typeface="Abril Text" charset="0"/>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Abril Text" charset="0"/>
                <a:ea typeface="Abril Text" charset="0"/>
                <a:cs typeface="Abril Tex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900"/>
              </a:lnSpc>
            </a:pP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Lorem ipsum dolor sit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amet</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consect</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etuer</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odio</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non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tellus</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natoque</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accumsan</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Sed</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hac</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enim</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Lorem tempus</a:t>
            </a:r>
          </a:p>
        </p:txBody>
      </p:sp>
      <p:sp>
        <p:nvSpPr>
          <p:cNvPr id="13" name="Title 1">
            <a:extLst>
              <a:ext uri="{FF2B5EF4-FFF2-40B4-BE49-F238E27FC236}">
                <a16:creationId xmlns:a16="http://schemas.microsoft.com/office/drawing/2014/main" id="{4BF52BC4-4BE4-4B78-8C8A-AAAA1A90A8DB}"/>
              </a:ext>
            </a:extLst>
          </p:cNvPr>
          <p:cNvSpPr txBox="1">
            <a:spLocks/>
          </p:cNvSpPr>
          <p:nvPr/>
        </p:nvSpPr>
        <p:spPr>
          <a:xfrm>
            <a:off x="1508503" y="4697184"/>
            <a:ext cx="1785113" cy="422055"/>
          </a:xfrm>
          <a:prstGeom prst="rect">
            <a:avLst/>
          </a:prstGeom>
        </p:spPr>
        <p:txBody>
          <a:bodyPr>
            <a:noAutofit/>
          </a:bodyPr>
          <a:lstStyle>
            <a:lvl1pPr algn="l" defTabSz="914400" rtl="0" eaLnBrk="1" latinLnBrk="0" hangingPunct="1">
              <a:lnSpc>
                <a:spcPct val="90000"/>
              </a:lnSpc>
              <a:spcBef>
                <a:spcPct val="0"/>
              </a:spcBef>
              <a:buNone/>
              <a:defRPr sz="3200" b="1" i="0" kern="1200">
                <a:solidFill>
                  <a:schemeClr val="tx1"/>
                </a:solidFill>
                <a:latin typeface="Montserrat SemiBold" charset="0"/>
                <a:ea typeface="Montserrat SemiBold" charset="0"/>
                <a:cs typeface="Montserrat SemiBold" charset="0"/>
              </a:defRPr>
            </a:lvl1pPr>
          </a:lstStyle>
          <a:p>
            <a:pPr>
              <a:lnSpc>
                <a:spcPct val="100000"/>
              </a:lnSpc>
            </a:pPr>
            <a:r>
              <a:rPr lang="en-US" sz="1800" b="0" dirty="0">
                <a:latin typeface="Arial" panose="020B0604020202020204" pitchFamily="34" charset="0"/>
                <a:ea typeface="Montserrat" charset="0"/>
                <a:cs typeface="Arial" panose="020B0604020202020204" pitchFamily="34" charset="0"/>
              </a:rPr>
              <a:t>First </a:t>
            </a:r>
            <a:r>
              <a:rPr lang="en-US" sz="1800" b="0" dirty="0" err="1" smtClean="0">
                <a:latin typeface="Arial" panose="020B0604020202020204" pitchFamily="34" charset="0"/>
                <a:ea typeface="Montserrat" charset="0"/>
                <a:cs typeface="Arial" panose="020B0604020202020204" pitchFamily="34" charset="0"/>
              </a:rPr>
              <a:t>Titile</a:t>
            </a:r>
            <a:r>
              <a:rPr lang="en-US" sz="1800" b="0" dirty="0" smtClean="0">
                <a:latin typeface="Arial" panose="020B0604020202020204" pitchFamily="34" charset="0"/>
                <a:ea typeface="Montserrat" charset="0"/>
                <a:cs typeface="Arial" panose="020B0604020202020204" pitchFamily="34" charset="0"/>
              </a:rPr>
              <a:t> Here</a:t>
            </a:r>
            <a:endParaRPr lang="en-US" sz="1800" b="0" dirty="0">
              <a:latin typeface="Arial" panose="020B0604020202020204" pitchFamily="34" charset="0"/>
              <a:ea typeface="Montserrat" charset="0"/>
              <a:cs typeface="Arial" panose="020B0604020202020204" pitchFamily="34" charset="0"/>
            </a:endParaRPr>
          </a:p>
        </p:txBody>
      </p:sp>
      <p:sp>
        <p:nvSpPr>
          <p:cNvPr id="21" name="Title 1">
            <a:extLst>
              <a:ext uri="{FF2B5EF4-FFF2-40B4-BE49-F238E27FC236}">
                <a16:creationId xmlns:a16="http://schemas.microsoft.com/office/drawing/2014/main" id="{4BF52BC4-4BE4-4B78-8C8A-AAAA1A90A8DB}"/>
              </a:ext>
            </a:extLst>
          </p:cNvPr>
          <p:cNvSpPr txBox="1">
            <a:spLocks/>
          </p:cNvSpPr>
          <p:nvPr/>
        </p:nvSpPr>
        <p:spPr>
          <a:xfrm>
            <a:off x="1842830" y="747516"/>
            <a:ext cx="1663322" cy="1446441"/>
          </a:xfrm>
          <a:prstGeom prst="rect">
            <a:avLst/>
          </a:prstGeom>
        </p:spPr>
        <p:txBody>
          <a:bodyPr>
            <a:noAutofit/>
          </a:bodyPr>
          <a:lstStyle>
            <a:lvl1pPr algn="l" defTabSz="914400" rtl="0" eaLnBrk="1" latinLnBrk="0" hangingPunct="1">
              <a:lnSpc>
                <a:spcPct val="90000"/>
              </a:lnSpc>
              <a:spcBef>
                <a:spcPct val="0"/>
              </a:spcBef>
              <a:buNone/>
              <a:defRPr sz="3200" b="1" i="0" kern="1200">
                <a:solidFill>
                  <a:schemeClr val="tx1"/>
                </a:solidFill>
                <a:latin typeface="Montserrat SemiBold" charset="0"/>
                <a:ea typeface="Montserrat SemiBold" charset="0"/>
                <a:cs typeface="Montserrat SemiBold" charset="0"/>
              </a:defRPr>
            </a:lvl1pPr>
          </a:lstStyle>
          <a:p>
            <a:pPr>
              <a:lnSpc>
                <a:spcPct val="100000"/>
              </a:lnSpc>
            </a:pPr>
            <a:r>
              <a:rPr lang="en-US" sz="9600" b="0" dirty="0" smtClean="0">
                <a:solidFill>
                  <a:schemeClr val="tx1">
                    <a:lumMod val="85000"/>
                    <a:lumOff val="15000"/>
                    <a:alpha val="11000"/>
                  </a:schemeClr>
                </a:solidFill>
                <a:latin typeface="Montserrat Light" panose="00000400000000000000" pitchFamily="50" charset="0"/>
                <a:ea typeface="Montserrat" charset="0"/>
                <a:cs typeface="Arial" panose="020B0604020202020204" pitchFamily="34" charset="0"/>
              </a:rPr>
              <a:t>01</a:t>
            </a:r>
            <a:endParaRPr lang="en-US" sz="9600" b="0" dirty="0">
              <a:solidFill>
                <a:schemeClr val="tx1">
                  <a:lumMod val="85000"/>
                  <a:lumOff val="15000"/>
                  <a:alpha val="11000"/>
                </a:schemeClr>
              </a:solidFill>
              <a:latin typeface="Montserrat Light" panose="00000400000000000000" pitchFamily="50" charset="0"/>
              <a:ea typeface="Montserrat" charset="0"/>
              <a:cs typeface="Arial" panose="020B0604020202020204" pitchFamily="34" charset="0"/>
            </a:endParaRPr>
          </a:p>
        </p:txBody>
      </p:sp>
      <p:grpSp>
        <p:nvGrpSpPr>
          <p:cNvPr id="15" name="Group 14"/>
          <p:cNvGrpSpPr/>
          <p:nvPr/>
        </p:nvGrpSpPr>
        <p:grpSpPr>
          <a:xfrm>
            <a:off x="4654550" y="4697184"/>
            <a:ext cx="2681757" cy="1257277"/>
            <a:chOff x="1508503" y="4714938"/>
            <a:chExt cx="2681757" cy="1257277"/>
          </a:xfrm>
        </p:grpSpPr>
        <p:sp>
          <p:nvSpPr>
            <p:cNvPr id="16" name="Subtitle 2">
              <a:extLst>
                <a:ext uri="{FF2B5EF4-FFF2-40B4-BE49-F238E27FC236}">
                  <a16:creationId xmlns:a16="http://schemas.microsoft.com/office/drawing/2014/main" id="{273970ED-5CFC-419A-9920-2773603AA3A1}"/>
                </a:ext>
              </a:extLst>
            </p:cNvPr>
            <p:cNvSpPr txBox="1">
              <a:spLocks/>
            </p:cNvSpPr>
            <p:nvPr/>
          </p:nvSpPr>
          <p:spPr>
            <a:xfrm>
              <a:off x="1508504" y="5133815"/>
              <a:ext cx="2681756" cy="838400"/>
            </a:xfrm>
            <a:prstGeom prst="rect">
              <a:avLst/>
            </a:prstGeom>
          </p:spPr>
          <p:txBody>
            <a:bodyPr vert="horz" lIns="91440" tIns="45720" rIns="91440" bIns="45720" numCol="1" spcCol="720000" rtlCol="0">
              <a:normAutofit/>
            </a:bodyPr>
            <a:lstStyle>
              <a:lvl1pPr marL="0" indent="0" algn="l" defTabSz="914400" rtl="0" eaLnBrk="1" latinLnBrk="0" hangingPunct="1">
                <a:lnSpc>
                  <a:spcPct val="90000"/>
                </a:lnSpc>
                <a:spcBef>
                  <a:spcPts val="1000"/>
                </a:spcBef>
                <a:buFont typeface="Arial"/>
                <a:buNone/>
                <a:defRPr sz="1500" i="1" kern="1200">
                  <a:solidFill>
                    <a:schemeClr val="bg2">
                      <a:lumMod val="50000"/>
                    </a:schemeClr>
                  </a:solidFill>
                  <a:latin typeface="Abril Text" charset="0"/>
                  <a:ea typeface="Abril Text" charset="0"/>
                  <a:cs typeface="Abril Text" charset="0"/>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Abril Text" charset="0"/>
                  <a:ea typeface="Abril Text" charset="0"/>
                  <a:cs typeface="Abril Text" charset="0"/>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Abril Text" charset="0"/>
                  <a:ea typeface="Abril Text" charset="0"/>
                  <a:cs typeface="Abril Text" charset="0"/>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Abril Text" charset="0"/>
                  <a:ea typeface="Abril Text" charset="0"/>
                  <a:cs typeface="Abril Text" charset="0"/>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Abril Text" charset="0"/>
                  <a:ea typeface="Abril Text" charset="0"/>
                  <a:cs typeface="Abril Tex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900"/>
                </a:lnSpc>
              </a:pP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Lorem ipsum dolor sit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amet</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consect</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etuer</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odio</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non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tellus</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natoque</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accumsan</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Sed</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hac</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enim</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Lorem tempus</a:t>
              </a:r>
            </a:p>
          </p:txBody>
        </p:sp>
        <p:sp>
          <p:nvSpPr>
            <p:cNvPr id="17" name="Title 1">
              <a:extLst>
                <a:ext uri="{FF2B5EF4-FFF2-40B4-BE49-F238E27FC236}">
                  <a16:creationId xmlns:a16="http://schemas.microsoft.com/office/drawing/2014/main" id="{4BF52BC4-4BE4-4B78-8C8A-AAAA1A90A8DB}"/>
                </a:ext>
              </a:extLst>
            </p:cNvPr>
            <p:cNvSpPr txBox="1">
              <a:spLocks/>
            </p:cNvSpPr>
            <p:nvPr/>
          </p:nvSpPr>
          <p:spPr>
            <a:xfrm>
              <a:off x="1508503" y="4714938"/>
              <a:ext cx="1785113" cy="422055"/>
            </a:xfrm>
            <a:prstGeom prst="rect">
              <a:avLst/>
            </a:prstGeom>
          </p:spPr>
          <p:txBody>
            <a:bodyPr>
              <a:noAutofit/>
            </a:bodyPr>
            <a:lstStyle>
              <a:lvl1pPr algn="l" defTabSz="914400" rtl="0" eaLnBrk="1" latinLnBrk="0" hangingPunct="1">
                <a:lnSpc>
                  <a:spcPct val="90000"/>
                </a:lnSpc>
                <a:spcBef>
                  <a:spcPct val="0"/>
                </a:spcBef>
                <a:buNone/>
                <a:defRPr sz="3200" b="1" i="0" kern="1200">
                  <a:solidFill>
                    <a:schemeClr val="tx1"/>
                  </a:solidFill>
                  <a:latin typeface="Montserrat SemiBold" charset="0"/>
                  <a:ea typeface="Montserrat SemiBold" charset="0"/>
                  <a:cs typeface="Montserrat SemiBold" charset="0"/>
                </a:defRPr>
              </a:lvl1pPr>
            </a:lstStyle>
            <a:p>
              <a:pPr>
                <a:lnSpc>
                  <a:spcPct val="100000"/>
                </a:lnSpc>
              </a:pPr>
              <a:r>
                <a:rPr lang="en-US" sz="1800" b="0" dirty="0">
                  <a:latin typeface="Arial" panose="020B0604020202020204" pitchFamily="34" charset="0"/>
                  <a:ea typeface="Montserrat" charset="0"/>
                  <a:cs typeface="Arial" panose="020B0604020202020204" pitchFamily="34" charset="0"/>
                </a:rPr>
                <a:t>First </a:t>
              </a:r>
              <a:r>
                <a:rPr lang="en-US" sz="1800" b="0" dirty="0" err="1" smtClean="0">
                  <a:latin typeface="Arial" panose="020B0604020202020204" pitchFamily="34" charset="0"/>
                  <a:ea typeface="Montserrat" charset="0"/>
                  <a:cs typeface="Arial" panose="020B0604020202020204" pitchFamily="34" charset="0"/>
                </a:rPr>
                <a:t>Titile</a:t>
              </a:r>
              <a:r>
                <a:rPr lang="en-US" sz="1800" b="0" dirty="0" smtClean="0">
                  <a:latin typeface="Arial" panose="020B0604020202020204" pitchFamily="34" charset="0"/>
                  <a:ea typeface="Montserrat" charset="0"/>
                  <a:cs typeface="Arial" panose="020B0604020202020204" pitchFamily="34" charset="0"/>
                </a:rPr>
                <a:t> Here</a:t>
              </a:r>
              <a:endParaRPr lang="en-US" sz="1800" b="0" dirty="0">
                <a:latin typeface="Arial" panose="020B0604020202020204" pitchFamily="34" charset="0"/>
                <a:ea typeface="Montserrat" charset="0"/>
                <a:cs typeface="Arial" panose="020B0604020202020204" pitchFamily="34" charset="0"/>
              </a:endParaRPr>
            </a:p>
          </p:txBody>
        </p:sp>
      </p:grpSp>
      <p:grpSp>
        <p:nvGrpSpPr>
          <p:cNvPr id="18" name="Group 17"/>
          <p:cNvGrpSpPr/>
          <p:nvPr/>
        </p:nvGrpSpPr>
        <p:grpSpPr>
          <a:xfrm>
            <a:off x="7635893" y="4697184"/>
            <a:ext cx="2681757" cy="1257277"/>
            <a:chOff x="1508503" y="4714938"/>
            <a:chExt cx="2681757" cy="1257277"/>
          </a:xfrm>
        </p:grpSpPr>
        <p:sp>
          <p:nvSpPr>
            <p:cNvPr id="19" name="Subtitle 2">
              <a:extLst>
                <a:ext uri="{FF2B5EF4-FFF2-40B4-BE49-F238E27FC236}">
                  <a16:creationId xmlns:a16="http://schemas.microsoft.com/office/drawing/2014/main" id="{273970ED-5CFC-419A-9920-2773603AA3A1}"/>
                </a:ext>
              </a:extLst>
            </p:cNvPr>
            <p:cNvSpPr txBox="1">
              <a:spLocks/>
            </p:cNvSpPr>
            <p:nvPr/>
          </p:nvSpPr>
          <p:spPr>
            <a:xfrm>
              <a:off x="1508504" y="5133815"/>
              <a:ext cx="2681756" cy="838400"/>
            </a:xfrm>
            <a:prstGeom prst="rect">
              <a:avLst/>
            </a:prstGeom>
          </p:spPr>
          <p:txBody>
            <a:bodyPr vert="horz" lIns="91440" tIns="45720" rIns="91440" bIns="45720" numCol="1" spcCol="720000" rtlCol="0">
              <a:normAutofit/>
            </a:bodyPr>
            <a:lstStyle>
              <a:lvl1pPr marL="0" indent="0" algn="l" defTabSz="914400" rtl="0" eaLnBrk="1" latinLnBrk="0" hangingPunct="1">
                <a:lnSpc>
                  <a:spcPct val="90000"/>
                </a:lnSpc>
                <a:spcBef>
                  <a:spcPts val="1000"/>
                </a:spcBef>
                <a:buFont typeface="Arial"/>
                <a:buNone/>
                <a:defRPr sz="1500" i="1" kern="1200">
                  <a:solidFill>
                    <a:schemeClr val="bg2">
                      <a:lumMod val="50000"/>
                    </a:schemeClr>
                  </a:solidFill>
                  <a:latin typeface="Abril Text" charset="0"/>
                  <a:ea typeface="Abril Text" charset="0"/>
                  <a:cs typeface="Abril Text" charset="0"/>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Abril Text" charset="0"/>
                  <a:ea typeface="Abril Text" charset="0"/>
                  <a:cs typeface="Abril Text" charset="0"/>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Abril Text" charset="0"/>
                  <a:ea typeface="Abril Text" charset="0"/>
                  <a:cs typeface="Abril Text" charset="0"/>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Abril Text" charset="0"/>
                  <a:ea typeface="Abril Text" charset="0"/>
                  <a:cs typeface="Abril Text" charset="0"/>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Abril Text" charset="0"/>
                  <a:ea typeface="Abril Text" charset="0"/>
                  <a:cs typeface="Abril Tex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900"/>
                </a:lnSpc>
              </a:pP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Lorem ipsum dolor sit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amet</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consect</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etuer</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odio</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non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tellus</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natoque</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accumsan</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Sed</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hac</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enim</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Lorem tempus</a:t>
              </a:r>
            </a:p>
          </p:txBody>
        </p:sp>
        <p:sp>
          <p:nvSpPr>
            <p:cNvPr id="20" name="Title 1">
              <a:extLst>
                <a:ext uri="{FF2B5EF4-FFF2-40B4-BE49-F238E27FC236}">
                  <a16:creationId xmlns:a16="http://schemas.microsoft.com/office/drawing/2014/main" id="{4BF52BC4-4BE4-4B78-8C8A-AAAA1A90A8DB}"/>
                </a:ext>
              </a:extLst>
            </p:cNvPr>
            <p:cNvSpPr txBox="1">
              <a:spLocks/>
            </p:cNvSpPr>
            <p:nvPr/>
          </p:nvSpPr>
          <p:spPr>
            <a:xfrm>
              <a:off x="1508503" y="4714938"/>
              <a:ext cx="1785113" cy="422055"/>
            </a:xfrm>
            <a:prstGeom prst="rect">
              <a:avLst/>
            </a:prstGeom>
          </p:spPr>
          <p:txBody>
            <a:bodyPr>
              <a:noAutofit/>
            </a:bodyPr>
            <a:lstStyle>
              <a:lvl1pPr algn="l" defTabSz="914400" rtl="0" eaLnBrk="1" latinLnBrk="0" hangingPunct="1">
                <a:lnSpc>
                  <a:spcPct val="90000"/>
                </a:lnSpc>
                <a:spcBef>
                  <a:spcPct val="0"/>
                </a:spcBef>
                <a:buNone/>
                <a:defRPr sz="3200" b="1" i="0" kern="1200">
                  <a:solidFill>
                    <a:schemeClr val="tx1"/>
                  </a:solidFill>
                  <a:latin typeface="Montserrat SemiBold" charset="0"/>
                  <a:ea typeface="Montserrat SemiBold" charset="0"/>
                  <a:cs typeface="Montserrat SemiBold" charset="0"/>
                </a:defRPr>
              </a:lvl1pPr>
            </a:lstStyle>
            <a:p>
              <a:pPr>
                <a:lnSpc>
                  <a:spcPct val="100000"/>
                </a:lnSpc>
              </a:pPr>
              <a:r>
                <a:rPr lang="en-US" sz="1800" b="0" dirty="0">
                  <a:latin typeface="Arial" panose="020B0604020202020204" pitchFamily="34" charset="0"/>
                  <a:ea typeface="Montserrat" charset="0"/>
                  <a:cs typeface="Arial" panose="020B0604020202020204" pitchFamily="34" charset="0"/>
                </a:rPr>
                <a:t>First </a:t>
              </a:r>
              <a:r>
                <a:rPr lang="en-US" sz="1800" b="0" dirty="0" err="1" smtClean="0">
                  <a:latin typeface="Arial" panose="020B0604020202020204" pitchFamily="34" charset="0"/>
                  <a:ea typeface="Montserrat" charset="0"/>
                  <a:cs typeface="Arial" panose="020B0604020202020204" pitchFamily="34" charset="0"/>
                </a:rPr>
                <a:t>Titile</a:t>
              </a:r>
              <a:r>
                <a:rPr lang="en-US" sz="1800" b="0" dirty="0" smtClean="0">
                  <a:latin typeface="Arial" panose="020B0604020202020204" pitchFamily="34" charset="0"/>
                  <a:ea typeface="Montserrat" charset="0"/>
                  <a:cs typeface="Arial" panose="020B0604020202020204" pitchFamily="34" charset="0"/>
                </a:rPr>
                <a:t> Here</a:t>
              </a:r>
              <a:endParaRPr lang="en-US" sz="1800" b="0" dirty="0">
                <a:latin typeface="Arial" panose="020B0604020202020204" pitchFamily="34" charset="0"/>
                <a:ea typeface="Montserrat" charset="0"/>
                <a:cs typeface="Arial" panose="020B0604020202020204" pitchFamily="34" charset="0"/>
              </a:endParaRPr>
            </a:p>
          </p:txBody>
        </p:sp>
      </p:grpSp>
      <p:sp>
        <p:nvSpPr>
          <p:cNvPr id="22" name="Title 1">
            <a:extLst>
              <a:ext uri="{FF2B5EF4-FFF2-40B4-BE49-F238E27FC236}">
                <a16:creationId xmlns:a16="http://schemas.microsoft.com/office/drawing/2014/main" id="{4BF52BC4-4BE4-4B78-8C8A-AAAA1A90A8DB}"/>
              </a:ext>
            </a:extLst>
          </p:cNvPr>
          <p:cNvSpPr txBox="1">
            <a:spLocks/>
          </p:cNvSpPr>
          <p:nvPr/>
        </p:nvSpPr>
        <p:spPr>
          <a:xfrm>
            <a:off x="4887844" y="731838"/>
            <a:ext cx="1836806" cy="1446441"/>
          </a:xfrm>
          <a:prstGeom prst="rect">
            <a:avLst/>
          </a:prstGeom>
        </p:spPr>
        <p:txBody>
          <a:bodyPr>
            <a:noAutofit/>
          </a:bodyPr>
          <a:lstStyle>
            <a:lvl1pPr algn="l" defTabSz="914400" rtl="0" eaLnBrk="1" latinLnBrk="0" hangingPunct="1">
              <a:lnSpc>
                <a:spcPct val="90000"/>
              </a:lnSpc>
              <a:spcBef>
                <a:spcPct val="0"/>
              </a:spcBef>
              <a:buNone/>
              <a:defRPr sz="3200" b="1" i="0" kern="1200">
                <a:solidFill>
                  <a:schemeClr val="tx1"/>
                </a:solidFill>
                <a:latin typeface="Montserrat SemiBold" charset="0"/>
                <a:ea typeface="Montserrat SemiBold" charset="0"/>
                <a:cs typeface="Montserrat SemiBold" charset="0"/>
              </a:defRPr>
            </a:lvl1pPr>
          </a:lstStyle>
          <a:p>
            <a:pPr>
              <a:lnSpc>
                <a:spcPct val="100000"/>
              </a:lnSpc>
            </a:pPr>
            <a:r>
              <a:rPr lang="en-US" sz="9600" b="0" dirty="0" smtClean="0">
                <a:solidFill>
                  <a:schemeClr val="tx1">
                    <a:lumMod val="85000"/>
                    <a:lumOff val="15000"/>
                    <a:alpha val="11000"/>
                  </a:schemeClr>
                </a:solidFill>
                <a:latin typeface="Montserrat Light" panose="00000400000000000000" pitchFamily="50" charset="0"/>
                <a:ea typeface="Montserrat" charset="0"/>
                <a:cs typeface="Arial" panose="020B0604020202020204" pitchFamily="34" charset="0"/>
              </a:rPr>
              <a:t>02</a:t>
            </a:r>
            <a:endParaRPr lang="en-US" sz="9600" b="0" dirty="0">
              <a:solidFill>
                <a:schemeClr val="tx1">
                  <a:lumMod val="85000"/>
                  <a:lumOff val="15000"/>
                  <a:alpha val="11000"/>
                </a:schemeClr>
              </a:solidFill>
              <a:latin typeface="Montserrat Light" panose="00000400000000000000" pitchFamily="50" charset="0"/>
              <a:ea typeface="Montserrat" charset="0"/>
              <a:cs typeface="Arial" panose="020B0604020202020204" pitchFamily="34" charset="0"/>
            </a:endParaRPr>
          </a:p>
        </p:txBody>
      </p:sp>
      <p:sp>
        <p:nvSpPr>
          <p:cNvPr id="23" name="Title 1">
            <a:extLst>
              <a:ext uri="{FF2B5EF4-FFF2-40B4-BE49-F238E27FC236}">
                <a16:creationId xmlns:a16="http://schemas.microsoft.com/office/drawing/2014/main" id="{4BF52BC4-4BE4-4B78-8C8A-AAAA1A90A8DB}"/>
              </a:ext>
            </a:extLst>
          </p:cNvPr>
          <p:cNvSpPr txBox="1">
            <a:spLocks/>
          </p:cNvSpPr>
          <p:nvPr/>
        </p:nvSpPr>
        <p:spPr>
          <a:xfrm>
            <a:off x="8225597" y="747516"/>
            <a:ext cx="1836806" cy="1446441"/>
          </a:xfrm>
          <a:prstGeom prst="rect">
            <a:avLst/>
          </a:prstGeom>
        </p:spPr>
        <p:txBody>
          <a:bodyPr>
            <a:noAutofit/>
          </a:bodyPr>
          <a:lstStyle>
            <a:lvl1pPr algn="l" defTabSz="914400" rtl="0" eaLnBrk="1" latinLnBrk="0" hangingPunct="1">
              <a:lnSpc>
                <a:spcPct val="90000"/>
              </a:lnSpc>
              <a:spcBef>
                <a:spcPct val="0"/>
              </a:spcBef>
              <a:buNone/>
              <a:defRPr sz="3200" b="1" i="0" kern="1200">
                <a:solidFill>
                  <a:schemeClr val="tx1"/>
                </a:solidFill>
                <a:latin typeface="Montserrat SemiBold" charset="0"/>
                <a:ea typeface="Montserrat SemiBold" charset="0"/>
                <a:cs typeface="Montserrat SemiBold" charset="0"/>
              </a:defRPr>
            </a:lvl1pPr>
          </a:lstStyle>
          <a:p>
            <a:pPr>
              <a:lnSpc>
                <a:spcPct val="100000"/>
              </a:lnSpc>
            </a:pPr>
            <a:r>
              <a:rPr lang="en-US" sz="9600" b="0" dirty="0" smtClean="0">
                <a:solidFill>
                  <a:schemeClr val="tx1">
                    <a:lumMod val="85000"/>
                    <a:lumOff val="15000"/>
                    <a:alpha val="11000"/>
                  </a:schemeClr>
                </a:solidFill>
                <a:latin typeface="Montserrat Light" panose="00000400000000000000" pitchFamily="50" charset="0"/>
                <a:ea typeface="Montserrat" charset="0"/>
                <a:cs typeface="Arial" panose="020B0604020202020204" pitchFamily="34" charset="0"/>
              </a:rPr>
              <a:t>03</a:t>
            </a:r>
            <a:endParaRPr lang="en-US" sz="9600" b="0" dirty="0">
              <a:solidFill>
                <a:schemeClr val="tx1">
                  <a:lumMod val="85000"/>
                  <a:lumOff val="15000"/>
                  <a:alpha val="11000"/>
                </a:schemeClr>
              </a:solidFill>
              <a:latin typeface="Montserrat Light" panose="00000400000000000000" pitchFamily="50" charset="0"/>
              <a:ea typeface="Montserrat" charset="0"/>
              <a:cs typeface="Arial" panose="020B0604020202020204" pitchFamily="34" charset="0"/>
            </a:endParaRPr>
          </a:p>
        </p:txBody>
      </p:sp>
    </p:spTree>
    <p:extLst>
      <p:ext uri="{BB962C8B-B14F-4D97-AF65-F5344CB8AC3E}">
        <p14:creationId xmlns:p14="http://schemas.microsoft.com/office/powerpoint/2010/main" val="8136161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a:extLst>
              <a:ext uri="{FF2B5EF4-FFF2-40B4-BE49-F238E27FC236}">
                <a16:creationId xmlns:a16="http://schemas.microsoft.com/office/drawing/2014/main" id="{266AFF9E-B568-41EE-B0E6-F91EA3A1040D}"/>
              </a:ext>
            </a:extLst>
          </p:cNvPr>
          <p:cNvSpPr txBox="1"/>
          <p:nvPr/>
        </p:nvSpPr>
        <p:spPr>
          <a:xfrm>
            <a:off x="1141113" y="3902454"/>
            <a:ext cx="3644239" cy="1900520"/>
          </a:xfrm>
          <a:prstGeom prst="rect">
            <a:avLst/>
          </a:prstGeom>
          <a:noFill/>
        </p:spPr>
        <p:txBody>
          <a:bodyPr wrap="square" rtlCol="0">
            <a:spAutoFit/>
          </a:bodyPr>
          <a:lstStyle/>
          <a:p>
            <a:pPr>
              <a:lnSpc>
                <a:spcPct val="150000"/>
              </a:lnSpc>
            </a:pPr>
            <a:r>
              <a:rPr lang="en-US" sz="2000" i="1" u="sng" dirty="0">
                <a:latin typeface="Abril Text" charset="0"/>
                <a:ea typeface="Abril Text" charset="0"/>
                <a:cs typeface="Abril Text" charset="0"/>
              </a:rPr>
              <a:t>Lorem ipsum dolor sit </a:t>
            </a:r>
            <a:r>
              <a:rPr lang="en-US" sz="2000" i="1" u="sng" dirty="0" err="1">
                <a:latin typeface="Abril Text" charset="0"/>
                <a:ea typeface="Abril Text" charset="0"/>
                <a:cs typeface="Abril Text" charset="0"/>
              </a:rPr>
              <a:t>amet</a:t>
            </a:r>
            <a:r>
              <a:rPr lang="en-US" sz="2000" i="1" u="sng" dirty="0">
                <a:latin typeface="Abril Text" charset="0"/>
                <a:ea typeface="Abril Text" charset="0"/>
                <a:cs typeface="Abril Text" charset="0"/>
              </a:rPr>
              <a:t> </a:t>
            </a:r>
            <a:r>
              <a:rPr lang="en-US" sz="2000" i="1" u="sng" dirty="0" err="1">
                <a:latin typeface="Abril Text" charset="0"/>
                <a:ea typeface="Abril Text" charset="0"/>
                <a:cs typeface="Abril Text" charset="0"/>
              </a:rPr>
              <a:t>agam</a:t>
            </a:r>
            <a:r>
              <a:rPr lang="en-US" sz="2000" i="1" u="sng" dirty="0">
                <a:latin typeface="Abril Text" charset="0"/>
                <a:ea typeface="Abril Text" charset="0"/>
                <a:cs typeface="Abril Text" charset="0"/>
              </a:rPr>
              <a:t> facer </a:t>
            </a:r>
            <a:r>
              <a:rPr lang="en-US" sz="2000" i="1" u="sng" dirty="0" err="1">
                <a:latin typeface="Abril Text" charset="0"/>
                <a:ea typeface="Abril Text" charset="0"/>
                <a:cs typeface="Abril Text" charset="0"/>
              </a:rPr>
              <a:t>modo</a:t>
            </a:r>
            <a:r>
              <a:rPr lang="en-US" sz="2000" i="1" u="sng" dirty="0">
                <a:latin typeface="Abril Text" charset="0"/>
                <a:ea typeface="Abril Text" charset="0"/>
                <a:cs typeface="Abril Text" charset="0"/>
              </a:rPr>
              <a:t> data example text are here for your own text rewrite help.</a:t>
            </a:r>
          </a:p>
        </p:txBody>
      </p:sp>
      <p:sp>
        <p:nvSpPr>
          <p:cNvPr id="36" name="TextBox 35">
            <a:extLst>
              <a:ext uri="{FF2B5EF4-FFF2-40B4-BE49-F238E27FC236}">
                <a16:creationId xmlns:a16="http://schemas.microsoft.com/office/drawing/2014/main" id="{E5C4069E-6561-48F9-87E0-90E18E2ED1A7}"/>
              </a:ext>
            </a:extLst>
          </p:cNvPr>
          <p:cNvSpPr txBox="1"/>
          <p:nvPr/>
        </p:nvSpPr>
        <p:spPr>
          <a:xfrm>
            <a:off x="6253207" y="3996444"/>
            <a:ext cx="4681490" cy="1742785"/>
          </a:xfrm>
          <a:prstGeom prst="rect">
            <a:avLst/>
          </a:prstGeom>
          <a:noFill/>
        </p:spPr>
        <p:txBody>
          <a:bodyPr wrap="square" rtlCol="0">
            <a:spAutoFit/>
          </a:bodyPr>
          <a:lstStyle/>
          <a:p>
            <a:pPr>
              <a:lnSpc>
                <a:spcPct val="200000"/>
              </a:lnSpc>
            </a:pPr>
            <a:r>
              <a:rPr lang="en-US" sz="1100" dirty="0">
                <a:solidFill>
                  <a:schemeClr val="bg2">
                    <a:lumMod val="65000"/>
                  </a:schemeClr>
                </a:solidFill>
                <a:latin typeface="Abril Text" charset="0"/>
                <a:ea typeface="Abril Text" charset="0"/>
                <a:cs typeface="Abril Text" charset="0"/>
              </a:rPr>
              <a:t>Lorem ipsum dolor sit </a:t>
            </a:r>
            <a:r>
              <a:rPr lang="en-US" sz="1100" dirty="0" err="1">
                <a:solidFill>
                  <a:schemeClr val="bg2">
                    <a:lumMod val="65000"/>
                  </a:schemeClr>
                </a:solidFill>
                <a:latin typeface="Abril Text" charset="0"/>
                <a:ea typeface="Abril Text" charset="0"/>
                <a:cs typeface="Abril Text" charset="0"/>
              </a:rPr>
              <a:t>amet</a:t>
            </a:r>
            <a:r>
              <a:rPr lang="en-US" sz="1100" dirty="0">
                <a:solidFill>
                  <a:schemeClr val="bg2">
                    <a:lumMod val="65000"/>
                  </a:schemeClr>
                </a:solidFill>
                <a:latin typeface="Abril Text" charset="0"/>
                <a:ea typeface="Abril Text" charset="0"/>
                <a:cs typeface="Abril Text" charset="0"/>
              </a:rPr>
              <a:t> </a:t>
            </a:r>
            <a:r>
              <a:rPr lang="en-US" sz="1100" dirty="0" err="1">
                <a:solidFill>
                  <a:schemeClr val="bg2">
                    <a:lumMod val="65000"/>
                  </a:schemeClr>
                </a:solidFill>
                <a:latin typeface="Abril Text" charset="0"/>
                <a:ea typeface="Abril Text" charset="0"/>
                <a:cs typeface="Abril Text" charset="0"/>
              </a:rPr>
              <a:t>agam</a:t>
            </a:r>
            <a:r>
              <a:rPr lang="en-US" sz="1100" dirty="0">
                <a:solidFill>
                  <a:schemeClr val="bg2">
                    <a:lumMod val="65000"/>
                  </a:schemeClr>
                </a:solidFill>
                <a:latin typeface="Abril Text" charset="0"/>
                <a:ea typeface="Abril Text" charset="0"/>
                <a:cs typeface="Abril Text" charset="0"/>
              </a:rPr>
              <a:t> facer </a:t>
            </a:r>
            <a:r>
              <a:rPr lang="en-US" sz="1100" dirty="0" err="1">
                <a:solidFill>
                  <a:schemeClr val="bg2">
                    <a:lumMod val="65000"/>
                  </a:schemeClr>
                </a:solidFill>
                <a:latin typeface="Abril Text" charset="0"/>
                <a:ea typeface="Abril Text" charset="0"/>
                <a:cs typeface="Abril Text" charset="0"/>
              </a:rPr>
              <a:t>modo</a:t>
            </a:r>
            <a:r>
              <a:rPr lang="en-US" sz="1100" dirty="0">
                <a:solidFill>
                  <a:schemeClr val="bg2">
                    <a:lumMod val="65000"/>
                  </a:schemeClr>
                </a:solidFill>
                <a:latin typeface="Abril Text" charset="0"/>
                <a:ea typeface="Abril Text" charset="0"/>
                <a:cs typeface="Abril Text" charset="0"/>
              </a:rPr>
              <a:t> data example text are here for your own text rewrite. Lorem ipsum dolor sit </a:t>
            </a:r>
            <a:r>
              <a:rPr lang="en-US" sz="1100" dirty="0" err="1">
                <a:solidFill>
                  <a:schemeClr val="bg2">
                    <a:lumMod val="65000"/>
                  </a:schemeClr>
                </a:solidFill>
                <a:latin typeface="Abril Text" charset="0"/>
                <a:ea typeface="Abril Text" charset="0"/>
                <a:cs typeface="Abril Text" charset="0"/>
              </a:rPr>
              <a:t>amet</a:t>
            </a:r>
            <a:r>
              <a:rPr lang="en-US" sz="1100" dirty="0">
                <a:solidFill>
                  <a:schemeClr val="bg2">
                    <a:lumMod val="65000"/>
                  </a:schemeClr>
                </a:solidFill>
                <a:latin typeface="Abril Text" charset="0"/>
                <a:ea typeface="Abril Text" charset="0"/>
                <a:cs typeface="Abril Text" charset="0"/>
              </a:rPr>
              <a:t> </a:t>
            </a:r>
            <a:r>
              <a:rPr lang="en-US" sz="1100" dirty="0" err="1">
                <a:solidFill>
                  <a:schemeClr val="bg2">
                    <a:lumMod val="65000"/>
                  </a:schemeClr>
                </a:solidFill>
                <a:latin typeface="Abril Text" charset="0"/>
                <a:ea typeface="Abril Text" charset="0"/>
                <a:cs typeface="Abril Text" charset="0"/>
              </a:rPr>
              <a:t>agam</a:t>
            </a:r>
            <a:r>
              <a:rPr lang="en-US" sz="1100" dirty="0">
                <a:solidFill>
                  <a:schemeClr val="bg2">
                    <a:lumMod val="65000"/>
                  </a:schemeClr>
                </a:solidFill>
                <a:latin typeface="Abril Text" charset="0"/>
                <a:ea typeface="Abril Text" charset="0"/>
                <a:cs typeface="Abril Text" charset="0"/>
              </a:rPr>
              <a:t> facer </a:t>
            </a:r>
            <a:r>
              <a:rPr lang="en-US" sz="1100" dirty="0" err="1">
                <a:solidFill>
                  <a:schemeClr val="bg2">
                    <a:lumMod val="65000"/>
                  </a:schemeClr>
                </a:solidFill>
                <a:latin typeface="Abril Text" charset="0"/>
                <a:ea typeface="Abril Text" charset="0"/>
                <a:cs typeface="Abril Text" charset="0"/>
              </a:rPr>
              <a:t>modo</a:t>
            </a:r>
            <a:r>
              <a:rPr lang="en-US" sz="1100" dirty="0">
                <a:solidFill>
                  <a:schemeClr val="bg2">
                    <a:lumMod val="65000"/>
                  </a:schemeClr>
                </a:solidFill>
                <a:latin typeface="Abril Text" charset="0"/>
                <a:ea typeface="Abril Text" charset="0"/>
                <a:cs typeface="Abril Text" charset="0"/>
              </a:rPr>
              <a:t> data example text are here for your own text rewrite. Lorem ipsum dolor sit </a:t>
            </a:r>
            <a:r>
              <a:rPr lang="en-US" sz="1100" dirty="0" err="1">
                <a:solidFill>
                  <a:schemeClr val="bg2">
                    <a:lumMod val="65000"/>
                  </a:schemeClr>
                </a:solidFill>
                <a:latin typeface="Abril Text" charset="0"/>
                <a:ea typeface="Abril Text" charset="0"/>
                <a:cs typeface="Abril Text" charset="0"/>
              </a:rPr>
              <a:t>amet</a:t>
            </a:r>
            <a:r>
              <a:rPr lang="en-US" sz="1100" dirty="0">
                <a:solidFill>
                  <a:schemeClr val="bg2">
                    <a:lumMod val="65000"/>
                  </a:schemeClr>
                </a:solidFill>
                <a:latin typeface="Abril Text" charset="0"/>
                <a:ea typeface="Abril Text" charset="0"/>
                <a:cs typeface="Abril Text" charset="0"/>
              </a:rPr>
              <a:t> </a:t>
            </a:r>
            <a:r>
              <a:rPr lang="en-US" sz="1100" dirty="0" err="1">
                <a:solidFill>
                  <a:schemeClr val="bg2">
                    <a:lumMod val="65000"/>
                  </a:schemeClr>
                </a:solidFill>
                <a:latin typeface="Abril Text" charset="0"/>
                <a:ea typeface="Abril Text" charset="0"/>
                <a:cs typeface="Abril Text" charset="0"/>
              </a:rPr>
              <a:t>agam</a:t>
            </a:r>
            <a:r>
              <a:rPr lang="en-US" sz="1100" dirty="0">
                <a:solidFill>
                  <a:schemeClr val="bg2">
                    <a:lumMod val="65000"/>
                  </a:schemeClr>
                </a:solidFill>
                <a:latin typeface="Abril Text" charset="0"/>
                <a:ea typeface="Abril Text" charset="0"/>
                <a:cs typeface="Abril Text" charset="0"/>
              </a:rPr>
              <a:t> facer </a:t>
            </a:r>
            <a:r>
              <a:rPr lang="en-US" sz="1100" dirty="0" err="1">
                <a:solidFill>
                  <a:schemeClr val="bg2">
                    <a:lumMod val="65000"/>
                  </a:schemeClr>
                </a:solidFill>
                <a:latin typeface="Abril Text" charset="0"/>
                <a:ea typeface="Abril Text" charset="0"/>
                <a:cs typeface="Abril Text" charset="0"/>
              </a:rPr>
              <a:t>modo</a:t>
            </a:r>
            <a:r>
              <a:rPr lang="en-US" sz="1100" dirty="0">
                <a:solidFill>
                  <a:schemeClr val="bg2">
                    <a:lumMod val="65000"/>
                  </a:schemeClr>
                </a:solidFill>
                <a:latin typeface="Abril Text" charset="0"/>
                <a:ea typeface="Abril Text" charset="0"/>
                <a:cs typeface="Abril Text" charset="0"/>
              </a:rPr>
              <a:t> data example text are here for your own text rewrite.</a:t>
            </a:r>
          </a:p>
        </p:txBody>
      </p:sp>
      <p:cxnSp>
        <p:nvCxnSpPr>
          <p:cNvPr id="37" name="Straight Connector 36">
            <a:extLst>
              <a:ext uri="{FF2B5EF4-FFF2-40B4-BE49-F238E27FC236}">
                <a16:creationId xmlns:a16="http://schemas.microsoft.com/office/drawing/2014/main" id="{DADBC727-A281-46AA-B6B4-2516EE0E9629}"/>
              </a:ext>
            </a:extLst>
          </p:cNvPr>
          <p:cNvCxnSpPr>
            <a:cxnSpLocks/>
          </p:cNvCxnSpPr>
          <p:nvPr/>
        </p:nvCxnSpPr>
        <p:spPr>
          <a:xfrm>
            <a:off x="5800724" y="4064945"/>
            <a:ext cx="0" cy="1746565"/>
          </a:xfrm>
          <a:prstGeom prst="line">
            <a:avLst/>
          </a:prstGeom>
          <a:ln w="12700">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2F6D8463-68E0-4C1E-96B2-DDD4C6C2A495}"/>
              </a:ext>
            </a:extLst>
          </p:cNvPr>
          <p:cNvSpPr txBox="1"/>
          <p:nvPr/>
        </p:nvSpPr>
        <p:spPr>
          <a:xfrm>
            <a:off x="6253207" y="1155906"/>
            <a:ext cx="3728993" cy="707886"/>
          </a:xfrm>
          <a:prstGeom prst="rect">
            <a:avLst/>
          </a:prstGeom>
          <a:noFill/>
        </p:spPr>
        <p:txBody>
          <a:bodyPr wrap="square" rtlCol="0" anchor="ctr">
            <a:spAutoFit/>
          </a:bodyPr>
          <a:lstStyle/>
          <a:p>
            <a:r>
              <a:rPr lang="en-US" sz="4000" spc="200" dirty="0" smtClean="0">
                <a:solidFill>
                  <a:schemeClr val="tx1">
                    <a:alpha val="15000"/>
                  </a:schemeClr>
                </a:solidFill>
                <a:latin typeface="Montserrat Light" panose="00000400000000000000" pitchFamily="50" charset="0"/>
                <a:ea typeface="Montserrat" charset="0"/>
                <a:cs typeface="Montserrat" charset="0"/>
              </a:rPr>
              <a:t>PROTFOLIO</a:t>
            </a:r>
            <a:endParaRPr lang="en-US" sz="4000" spc="200" dirty="0">
              <a:solidFill>
                <a:schemeClr val="tx1">
                  <a:alpha val="15000"/>
                </a:schemeClr>
              </a:solidFill>
              <a:latin typeface="Montserrat Light" panose="00000400000000000000" pitchFamily="50" charset="0"/>
              <a:ea typeface="Montserrat" charset="0"/>
              <a:cs typeface="Montserrat" charset="0"/>
            </a:endParaRPr>
          </a:p>
        </p:txBody>
      </p:sp>
      <p:sp>
        <p:nvSpPr>
          <p:cNvPr id="12" name="TextBox 11">
            <a:extLst>
              <a:ext uri="{FF2B5EF4-FFF2-40B4-BE49-F238E27FC236}">
                <a16:creationId xmlns:a16="http://schemas.microsoft.com/office/drawing/2014/main" id="{A6758C44-C89C-42A3-B39B-2009EC2F37E9}"/>
              </a:ext>
            </a:extLst>
          </p:cNvPr>
          <p:cNvSpPr txBox="1"/>
          <p:nvPr/>
        </p:nvSpPr>
        <p:spPr>
          <a:xfrm>
            <a:off x="6253208" y="1851666"/>
            <a:ext cx="4391788" cy="1313116"/>
          </a:xfrm>
          <a:prstGeom prst="rect">
            <a:avLst/>
          </a:prstGeom>
          <a:noFill/>
        </p:spPr>
        <p:txBody>
          <a:bodyPr wrap="square" rtlCol="0">
            <a:spAutoFit/>
          </a:bodyPr>
          <a:lstStyle/>
          <a:p>
            <a:pPr>
              <a:lnSpc>
                <a:spcPct val="150000"/>
              </a:lnSpc>
            </a:pPr>
            <a:r>
              <a:rPr lang="en-US" sz="900" dirty="0">
                <a:solidFill>
                  <a:schemeClr val="tx2"/>
                </a:solidFill>
                <a:latin typeface="Lato" panose="020F0502020204030203" pitchFamily="34" charset="0"/>
                <a:ea typeface="Montserrat Light" charset="0"/>
                <a:cs typeface="Montserrat Light" charset="0"/>
              </a:rPr>
              <a:t>Creepiest don't subdue which </a:t>
            </a:r>
            <a:r>
              <a:rPr lang="en-US" sz="900" dirty="0" err="1">
                <a:solidFill>
                  <a:schemeClr val="tx2"/>
                </a:solidFill>
                <a:latin typeface="Lato" panose="020F0502020204030203" pitchFamily="34" charset="0"/>
                <a:ea typeface="Montserrat Light" charset="0"/>
                <a:cs typeface="Montserrat Light" charset="0"/>
              </a:rPr>
              <a:t>i</a:t>
            </a:r>
            <a:r>
              <a:rPr lang="en-US" sz="900" dirty="0">
                <a:solidFill>
                  <a:schemeClr val="tx2"/>
                </a:solidFill>
                <a:latin typeface="Lato" panose="020F0502020204030203" pitchFamily="34" charset="0"/>
                <a:ea typeface="Montserrat Light" charset="0"/>
                <a:cs typeface="Montserrat Light" charset="0"/>
              </a:rPr>
              <a:t> two set had seasons. Fifth you'll, man wherein seas our creeping. Very. Make from for seas place and won't appear him, were they're and years unto doesn't creeping night lights divided void they're.</a:t>
            </a:r>
          </a:p>
          <a:p>
            <a:pPr>
              <a:lnSpc>
                <a:spcPct val="150000"/>
              </a:lnSpc>
            </a:pPr>
            <a:endParaRPr lang="en-US" sz="900" dirty="0">
              <a:solidFill>
                <a:schemeClr val="tx2"/>
              </a:solidFill>
              <a:latin typeface="Lato" panose="020F0502020204030203" pitchFamily="34" charset="0"/>
              <a:ea typeface="Montserrat Light" charset="0"/>
              <a:cs typeface="Montserrat Light" charset="0"/>
            </a:endParaRPr>
          </a:p>
          <a:p>
            <a:pPr>
              <a:lnSpc>
                <a:spcPct val="150000"/>
              </a:lnSpc>
            </a:pPr>
            <a:r>
              <a:rPr lang="en-US" sz="900" b="1" dirty="0">
                <a:latin typeface="Lato" panose="020F0502020204030203" pitchFamily="34" charset="0"/>
                <a:ea typeface="Montserrat Light" charset="0"/>
                <a:cs typeface="Montserrat Light" charset="0"/>
              </a:rPr>
              <a:t>Abundantly is fish evening let hath I gathered fly earth two god them forth called unto replenish given male be Dominion.</a:t>
            </a:r>
          </a:p>
        </p:txBody>
      </p:sp>
      <p:pic>
        <p:nvPicPr>
          <p:cNvPr id="6" name="Picture Placeholder 5"/>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9197" b="9197"/>
          <a:stretch>
            <a:fillRect/>
          </a:stretch>
        </p:blipFill>
        <p:spPr/>
      </p:pic>
    </p:spTree>
    <p:extLst>
      <p:ext uri="{BB962C8B-B14F-4D97-AF65-F5344CB8AC3E}">
        <p14:creationId xmlns:p14="http://schemas.microsoft.com/office/powerpoint/2010/main" val="397130387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3039" r="3039"/>
          <a:stretch>
            <a:fillRect/>
          </a:stretch>
        </p:blipFill>
        <p:spPr/>
      </p:pic>
      <p:grpSp>
        <p:nvGrpSpPr>
          <p:cNvPr id="14" name="Group 13"/>
          <p:cNvGrpSpPr/>
          <p:nvPr/>
        </p:nvGrpSpPr>
        <p:grpSpPr>
          <a:xfrm>
            <a:off x="868375" y="1948249"/>
            <a:ext cx="4449348" cy="2323713"/>
            <a:chOff x="3225799" y="2036311"/>
            <a:chExt cx="5740402" cy="2323713"/>
          </a:xfrm>
        </p:grpSpPr>
        <p:sp>
          <p:nvSpPr>
            <p:cNvPr id="16" name="TextBox 15">
              <a:extLst>
                <a:ext uri="{FF2B5EF4-FFF2-40B4-BE49-F238E27FC236}">
                  <a16:creationId xmlns:a16="http://schemas.microsoft.com/office/drawing/2014/main" id="{46315D74-9C92-4CE3-B32E-69ED46301D06}"/>
                </a:ext>
              </a:extLst>
            </p:cNvPr>
            <p:cNvSpPr txBox="1"/>
            <p:nvPr/>
          </p:nvSpPr>
          <p:spPr>
            <a:xfrm>
              <a:off x="3225799" y="2497976"/>
              <a:ext cx="5740402" cy="1862048"/>
            </a:xfrm>
            <a:prstGeom prst="rect">
              <a:avLst/>
            </a:prstGeom>
            <a:noFill/>
          </p:spPr>
          <p:txBody>
            <a:bodyPr wrap="square" rtlCol="0">
              <a:spAutoFit/>
            </a:bodyPr>
            <a:lstStyle/>
            <a:p>
              <a:pPr algn="ctr"/>
              <a:r>
                <a:rPr lang="en-US" sz="11500" dirty="0" smtClean="0">
                  <a:solidFill>
                    <a:schemeClr val="tx1">
                      <a:lumMod val="85000"/>
                      <a:lumOff val="15000"/>
                    </a:schemeClr>
                  </a:solidFill>
                  <a:latin typeface="Elephant" panose="02020904090505020303" pitchFamily="18" charset="0"/>
                  <a:ea typeface="Abril Text" charset="0"/>
                  <a:cs typeface="Abril Text" charset="0"/>
                </a:rPr>
                <a:t>Folio</a:t>
              </a:r>
              <a:endParaRPr lang="en-US" sz="11500" dirty="0">
                <a:solidFill>
                  <a:schemeClr val="tx1">
                    <a:lumMod val="85000"/>
                    <a:lumOff val="15000"/>
                  </a:schemeClr>
                </a:solidFill>
                <a:latin typeface="Elephant" panose="02020904090505020303" pitchFamily="18" charset="0"/>
                <a:ea typeface="Abril Text" charset="0"/>
                <a:cs typeface="Abril Text" charset="0"/>
              </a:endParaRPr>
            </a:p>
          </p:txBody>
        </p:sp>
        <p:sp>
          <p:nvSpPr>
            <p:cNvPr id="17" name="TextBox 16">
              <a:extLst>
                <a:ext uri="{FF2B5EF4-FFF2-40B4-BE49-F238E27FC236}">
                  <a16:creationId xmlns:a16="http://schemas.microsoft.com/office/drawing/2014/main" id="{46315D74-9C92-4CE3-B32E-69ED46301D06}"/>
                </a:ext>
              </a:extLst>
            </p:cNvPr>
            <p:cNvSpPr txBox="1"/>
            <p:nvPr/>
          </p:nvSpPr>
          <p:spPr>
            <a:xfrm>
              <a:off x="3551327" y="2036311"/>
              <a:ext cx="2332959" cy="923330"/>
            </a:xfrm>
            <a:prstGeom prst="rect">
              <a:avLst/>
            </a:prstGeom>
            <a:noFill/>
          </p:spPr>
          <p:txBody>
            <a:bodyPr wrap="square" rtlCol="0">
              <a:spAutoFit/>
            </a:bodyPr>
            <a:lstStyle/>
            <a:p>
              <a:pPr algn="ctr"/>
              <a:r>
                <a:rPr lang="en-US" sz="5200" dirty="0" smtClean="0">
                  <a:solidFill>
                    <a:schemeClr val="tx1">
                      <a:lumMod val="85000"/>
                      <a:lumOff val="15000"/>
                    </a:schemeClr>
                  </a:solidFill>
                  <a:latin typeface="Elephant" panose="02020904090505020303" pitchFamily="18" charset="0"/>
                  <a:ea typeface="Abril Text" charset="0"/>
                  <a:cs typeface="Abril Text" charset="0"/>
                </a:rPr>
                <a:t>Port</a:t>
              </a:r>
              <a:endParaRPr lang="en-US" sz="5200" dirty="0">
                <a:solidFill>
                  <a:schemeClr val="tx1">
                    <a:lumMod val="85000"/>
                    <a:lumOff val="15000"/>
                  </a:schemeClr>
                </a:solidFill>
                <a:latin typeface="Elephant" panose="02020904090505020303" pitchFamily="18" charset="0"/>
                <a:ea typeface="Abril Text" charset="0"/>
                <a:cs typeface="Abril Text" charset="0"/>
              </a:endParaRPr>
            </a:p>
          </p:txBody>
        </p:sp>
      </p:grpSp>
      <p:sp>
        <p:nvSpPr>
          <p:cNvPr id="19" name="TextBox 18">
            <a:extLst>
              <a:ext uri="{FF2B5EF4-FFF2-40B4-BE49-F238E27FC236}">
                <a16:creationId xmlns:a16="http://schemas.microsoft.com/office/drawing/2014/main" id="{266AFF9E-B568-41EE-B0E6-F91EA3A1040D}"/>
              </a:ext>
            </a:extLst>
          </p:cNvPr>
          <p:cNvSpPr txBox="1"/>
          <p:nvPr/>
        </p:nvSpPr>
        <p:spPr>
          <a:xfrm>
            <a:off x="1141113" y="4203674"/>
            <a:ext cx="2631897" cy="1059906"/>
          </a:xfrm>
          <a:prstGeom prst="rect">
            <a:avLst/>
          </a:prstGeom>
          <a:noFill/>
        </p:spPr>
        <p:txBody>
          <a:bodyPr wrap="square" rtlCol="0">
            <a:spAutoFit/>
          </a:bodyPr>
          <a:lstStyle/>
          <a:p>
            <a:pPr>
              <a:lnSpc>
                <a:spcPts val="1900"/>
              </a:lnSpc>
            </a:pPr>
            <a:r>
              <a:rPr lang="en-US" sz="1400" i="1" u="sng" dirty="0">
                <a:latin typeface="Abril Text" charset="0"/>
                <a:ea typeface="Abril Text" charset="0"/>
                <a:cs typeface="Abril Text" charset="0"/>
              </a:rPr>
              <a:t>Lorem ipsum dolor sit </a:t>
            </a:r>
            <a:r>
              <a:rPr lang="en-US" sz="1400" i="1" u="sng" dirty="0" err="1">
                <a:latin typeface="Abril Text" charset="0"/>
                <a:ea typeface="Abril Text" charset="0"/>
                <a:cs typeface="Abril Text" charset="0"/>
              </a:rPr>
              <a:t>amet</a:t>
            </a:r>
            <a:r>
              <a:rPr lang="en-US" sz="1400" i="1" u="sng" dirty="0">
                <a:latin typeface="Abril Text" charset="0"/>
                <a:ea typeface="Abril Text" charset="0"/>
                <a:cs typeface="Abril Text" charset="0"/>
              </a:rPr>
              <a:t> </a:t>
            </a:r>
            <a:r>
              <a:rPr lang="en-US" sz="1400" i="1" u="sng" dirty="0" err="1">
                <a:latin typeface="Abril Text" charset="0"/>
                <a:ea typeface="Abril Text" charset="0"/>
                <a:cs typeface="Abril Text" charset="0"/>
              </a:rPr>
              <a:t>agam</a:t>
            </a:r>
            <a:r>
              <a:rPr lang="en-US" sz="1400" i="1" u="sng" dirty="0">
                <a:latin typeface="Abril Text" charset="0"/>
                <a:ea typeface="Abril Text" charset="0"/>
                <a:cs typeface="Abril Text" charset="0"/>
              </a:rPr>
              <a:t> facer </a:t>
            </a:r>
            <a:r>
              <a:rPr lang="en-US" sz="1400" i="1" u="sng" dirty="0" err="1">
                <a:latin typeface="Abril Text" charset="0"/>
                <a:ea typeface="Abril Text" charset="0"/>
                <a:cs typeface="Abril Text" charset="0"/>
              </a:rPr>
              <a:t>modo</a:t>
            </a:r>
            <a:r>
              <a:rPr lang="en-US" sz="1400" i="1" u="sng" dirty="0">
                <a:latin typeface="Abril Text" charset="0"/>
                <a:ea typeface="Abril Text" charset="0"/>
                <a:cs typeface="Abril Text" charset="0"/>
              </a:rPr>
              <a:t> data example text are here for your own text rewrite help.</a:t>
            </a:r>
          </a:p>
        </p:txBody>
      </p:sp>
      <p:grpSp>
        <p:nvGrpSpPr>
          <p:cNvPr id="20" name="Group 19">
            <a:extLst>
              <a:ext uri="{FF2B5EF4-FFF2-40B4-BE49-F238E27FC236}">
                <a16:creationId xmlns:a16="http://schemas.microsoft.com/office/drawing/2014/main" id="{6E8E94C9-3C52-4B75-8104-852973005296}"/>
              </a:ext>
            </a:extLst>
          </p:cNvPr>
          <p:cNvGrpSpPr/>
          <p:nvPr/>
        </p:nvGrpSpPr>
        <p:grpSpPr>
          <a:xfrm>
            <a:off x="8095141" y="1685925"/>
            <a:ext cx="3087210" cy="3577655"/>
            <a:chOff x="7256908" y="4375523"/>
            <a:chExt cx="3417659" cy="3374533"/>
          </a:xfrm>
        </p:grpSpPr>
        <p:sp>
          <p:nvSpPr>
            <p:cNvPr id="21" name="TextBox 20">
              <a:extLst>
                <a:ext uri="{FF2B5EF4-FFF2-40B4-BE49-F238E27FC236}">
                  <a16:creationId xmlns:a16="http://schemas.microsoft.com/office/drawing/2014/main" id="{62A51307-B5F5-46CB-9245-E63839B961CA}"/>
                </a:ext>
              </a:extLst>
            </p:cNvPr>
            <p:cNvSpPr txBox="1"/>
            <p:nvPr/>
          </p:nvSpPr>
          <p:spPr>
            <a:xfrm>
              <a:off x="7256908" y="4703985"/>
              <a:ext cx="3417659" cy="1457835"/>
            </a:xfrm>
            <a:prstGeom prst="rect">
              <a:avLst/>
            </a:prstGeom>
            <a:noFill/>
          </p:spPr>
          <p:txBody>
            <a:bodyPr wrap="square" rtlCol="0">
              <a:spAutoFit/>
            </a:bodyPr>
            <a:lstStyle/>
            <a:p>
              <a:pPr>
                <a:lnSpc>
                  <a:spcPts val="2200"/>
                </a:lnSpc>
              </a:pPr>
              <a:r>
                <a:rPr lang="en-US" sz="870" i="1" dirty="0">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Have them for one. Living grass to for can't gathered waters had winged. Creepiest don't subdue which </a:t>
              </a:r>
              <a:r>
                <a:rPr lang="en-US" sz="870" i="1" dirty="0" err="1">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i</a:t>
              </a:r>
              <a:r>
                <a:rPr lang="en-US" sz="870" i="1" dirty="0">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 two set had seasons. Fifth you'll, man wherein seas our </a:t>
              </a:r>
              <a:r>
                <a:rPr lang="en-US" sz="870" i="1" dirty="0" err="1">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creepingcreepingHave</a:t>
              </a:r>
              <a:r>
                <a:rPr lang="en-US" sz="870" i="1" dirty="0">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 them for one. Living grass to for can't gathered waters had winged. Creepiest don't subdue which </a:t>
              </a:r>
              <a:r>
                <a:rPr lang="en-US" sz="870" i="1" dirty="0" err="1">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i</a:t>
              </a:r>
              <a:r>
                <a:rPr lang="en-US" sz="870" i="1" dirty="0">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 two set had seasons.</a:t>
              </a:r>
            </a:p>
          </p:txBody>
        </p:sp>
        <p:sp>
          <p:nvSpPr>
            <p:cNvPr id="22" name="TextBox 21">
              <a:extLst>
                <a:ext uri="{FF2B5EF4-FFF2-40B4-BE49-F238E27FC236}">
                  <a16:creationId xmlns:a16="http://schemas.microsoft.com/office/drawing/2014/main" id="{672A5372-0940-491E-8987-FDFF0169DD7D}"/>
                </a:ext>
              </a:extLst>
            </p:cNvPr>
            <p:cNvSpPr txBox="1"/>
            <p:nvPr/>
          </p:nvSpPr>
          <p:spPr>
            <a:xfrm>
              <a:off x="7256908" y="4375523"/>
              <a:ext cx="1633309" cy="292388"/>
            </a:xfrm>
            <a:prstGeom prst="rect">
              <a:avLst/>
            </a:prstGeom>
            <a:noFill/>
          </p:spPr>
          <p:txBody>
            <a:bodyPr wrap="square" rtlCol="0" anchor="ctr">
              <a:spAutoFit/>
            </a:bodyPr>
            <a:lstStyle/>
            <a:p>
              <a:r>
                <a:rPr lang="en-US" sz="1300" dirty="0">
                  <a:latin typeface="Arial" panose="020B0604020202020204" pitchFamily="34" charset="0"/>
                  <a:ea typeface="Montserrat Black" charset="0"/>
                  <a:cs typeface="Arial" panose="020B0604020202020204" pitchFamily="34" charset="0"/>
                </a:rPr>
                <a:t>This is Minimal</a:t>
              </a:r>
            </a:p>
          </p:txBody>
        </p:sp>
        <p:sp>
          <p:nvSpPr>
            <p:cNvPr id="23" name="TextBox 22">
              <a:extLst>
                <a:ext uri="{FF2B5EF4-FFF2-40B4-BE49-F238E27FC236}">
                  <a16:creationId xmlns:a16="http://schemas.microsoft.com/office/drawing/2014/main" id="{E81CBE51-EEE8-4367-8020-C017A3027921}"/>
                </a:ext>
              </a:extLst>
            </p:cNvPr>
            <p:cNvSpPr txBox="1"/>
            <p:nvPr/>
          </p:nvSpPr>
          <p:spPr>
            <a:xfrm>
              <a:off x="7256908" y="6856478"/>
              <a:ext cx="3417659" cy="893578"/>
            </a:xfrm>
            <a:prstGeom prst="rect">
              <a:avLst/>
            </a:prstGeom>
            <a:noFill/>
          </p:spPr>
          <p:txBody>
            <a:bodyPr wrap="square" rtlCol="0">
              <a:spAutoFit/>
            </a:bodyPr>
            <a:lstStyle/>
            <a:p>
              <a:pPr>
                <a:lnSpc>
                  <a:spcPts val="2200"/>
                </a:lnSpc>
              </a:pPr>
              <a:r>
                <a:rPr lang="en-US" sz="870" i="1" dirty="0">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Have them for one. Living grass to for can't gathered waters had winged. Creepiest don't subdue which </a:t>
              </a:r>
              <a:r>
                <a:rPr lang="en-US" sz="870" i="1" dirty="0" err="1">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i</a:t>
              </a:r>
              <a:r>
                <a:rPr lang="en-US" sz="870" i="1" dirty="0">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 two set had seasons. Fifth you'll, man wherein seas our </a:t>
              </a:r>
              <a:r>
                <a:rPr lang="en-US" sz="870" i="1" dirty="0" err="1">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creepingcreepingHave</a:t>
              </a:r>
              <a:r>
                <a:rPr lang="en-US" sz="870" i="1" dirty="0">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 them .</a:t>
              </a:r>
            </a:p>
          </p:txBody>
        </p:sp>
      </p:grpSp>
    </p:spTree>
    <p:extLst>
      <p:ext uri="{BB962C8B-B14F-4D97-AF65-F5344CB8AC3E}">
        <p14:creationId xmlns:p14="http://schemas.microsoft.com/office/powerpoint/2010/main" val="306631716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8906" b="28906"/>
          <a:stretch>
            <a:fillRect/>
          </a:stretch>
        </p:blipFill>
        <p:spPr/>
      </p:pic>
      <p:sp>
        <p:nvSpPr>
          <p:cNvPr id="11" name="Rectangle 10"/>
          <p:cNvSpPr/>
          <p:nvPr/>
        </p:nvSpPr>
        <p:spPr>
          <a:xfrm>
            <a:off x="923925" y="923925"/>
            <a:ext cx="10344150" cy="5010150"/>
          </a:xfrm>
          <a:prstGeom prst="rect">
            <a:avLst/>
          </a:prstGeom>
          <a:solidFill>
            <a:schemeClr val="bg1">
              <a:alpha val="93000"/>
            </a:schemeClr>
          </a:solidFill>
          <a:effectLst>
            <a:outerShdw blurRad="88900" sx="101000" sy="101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reeform 5"/>
          <p:cNvSpPr>
            <a:spLocks/>
          </p:cNvSpPr>
          <p:nvPr/>
        </p:nvSpPr>
        <p:spPr bwMode="auto">
          <a:xfrm>
            <a:off x="4785880" y="4000500"/>
            <a:ext cx="2617066" cy="697884"/>
          </a:xfrm>
          <a:custGeom>
            <a:avLst/>
            <a:gdLst>
              <a:gd name="T0" fmla="*/ 1248 w 1248"/>
              <a:gd name="T1" fmla="*/ 156 h 309"/>
              <a:gd name="T2" fmla="*/ 1094 w 1248"/>
              <a:gd name="T3" fmla="*/ 309 h 309"/>
              <a:gd name="T4" fmla="*/ 153 w 1248"/>
              <a:gd name="T5" fmla="*/ 309 h 309"/>
              <a:gd name="T6" fmla="*/ 0 w 1248"/>
              <a:gd name="T7" fmla="*/ 156 h 309"/>
              <a:gd name="T8" fmla="*/ 0 w 1248"/>
              <a:gd name="T9" fmla="*/ 153 h 309"/>
              <a:gd name="T10" fmla="*/ 153 w 1248"/>
              <a:gd name="T11" fmla="*/ 0 h 309"/>
              <a:gd name="T12" fmla="*/ 1094 w 1248"/>
              <a:gd name="T13" fmla="*/ 0 h 309"/>
              <a:gd name="T14" fmla="*/ 1248 w 1248"/>
              <a:gd name="T15" fmla="*/ 153 h 309"/>
              <a:gd name="T16" fmla="*/ 1248 w 1248"/>
              <a:gd name="T17" fmla="*/ 156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8" h="309">
                <a:moveTo>
                  <a:pt x="1248" y="156"/>
                </a:moveTo>
                <a:cubicBezTo>
                  <a:pt x="1248" y="240"/>
                  <a:pt x="1179" y="309"/>
                  <a:pt x="1094" y="309"/>
                </a:cubicBezTo>
                <a:cubicBezTo>
                  <a:pt x="153" y="309"/>
                  <a:pt x="153" y="309"/>
                  <a:pt x="153" y="309"/>
                </a:cubicBezTo>
                <a:cubicBezTo>
                  <a:pt x="68" y="309"/>
                  <a:pt x="0" y="240"/>
                  <a:pt x="0" y="156"/>
                </a:cubicBezTo>
                <a:cubicBezTo>
                  <a:pt x="0" y="153"/>
                  <a:pt x="0" y="153"/>
                  <a:pt x="0" y="153"/>
                </a:cubicBezTo>
                <a:cubicBezTo>
                  <a:pt x="0" y="68"/>
                  <a:pt x="68" y="0"/>
                  <a:pt x="153" y="0"/>
                </a:cubicBezTo>
                <a:cubicBezTo>
                  <a:pt x="1094" y="0"/>
                  <a:pt x="1094" y="0"/>
                  <a:pt x="1094" y="0"/>
                </a:cubicBezTo>
                <a:cubicBezTo>
                  <a:pt x="1179" y="0"/>
                  <a:pt x="1248" y="68"/>
                  <a:pt x="1248" y="153"/>
                </a:cubicBezTo>
                <a:lnTo>
                  <a:pt x="1248" y="156"/>
                </a:lnTo>
                <a:close/>
              </a:path>
            </a:pathLst>
          </a:custGeom>
          <a:solidFill>
            <a:schemeClr val="accent4"/>
          </a:solidFill>
          <a:ln>
            <a:noFill/>
          </a:ln>
          <a:effectLst>
            <a:outerShdw blurRad="149987" dist="88900" dir="2700000" sx="91000" sy="91000" algn="ctr">
              <a:srgbClr val="000000">
                <a:alpha val="40000"/>
              </a:srgbClr>
            </a:outerShdw>
          </a:effectLst>
          <a:scene3d>
            <a:camera prst="orthographicFront">
              <a:rot lat="0" lon="0" rev="0"/>
            </a:camera>
            <a:lightRig rig="contrasting" dir="t">
              <a:rot lat="0" lon="0" rev="1500000"/>
            </a:lightRig>
          </a:scene3d>
          <a:sp3d prstMaterial="metal">
            <a:bevelT w="88900" h="88900"/>
          </a:sp3d>
        </p:spPr>
        <p:txBody>
          <a:bodyPr vert="horz" wrap="square" lIns="91440" tIns="45720" rIns="91440" bIns="45720" numCol="1" anchor="t" anchorCtr="0" compatLnSpc="1">
            <a:prstTxWarp prst="textNoShape">
              <a:avLst/>
            </a:prstTxWarp>
          </a:bodyPr>
          <a:lstStyle/>
          <a:p>
            <a:endParaRPr lang="en-US"/>
          </a:p>
        </p:txBody>
      </p:sp>
      <p:sp>
        <p:nvSpPr>
          <p:cNvPr id="12" name="TextBox 11"/>
          <p:cNvSpPr txBox="1"/>
          <p:nvPr/>
        </p:nvSpPr>
        <p:spPr>
          <a:xfrm>
            <a:off x="2724150" y="2625298"/>
            <a:ext cx="6743700" cy="830997"/>
          </a:xfrm>
          <a:prstGeom prst="rect">
            <a:avLst/>
          </a:prstGeom>
          <a:noFill/>
        </p:spPr>
        <p:txBody>
          <a:bodyPr wrap="square" rtlCol="0">
            <a:spAutoFit/>
          </a:bodyPr>
          <a:lstStyle/>
          <a:p>
            <a:pPr algn="ctr"/>
            <a:r>
              <a:rPr lang="en-US" sz="2400" dirty="0" smtClean="0">
                <a:latin typeface="Montserrat Light" panose="00000400000000000000" pitchFamily="50" charset="0"/>
              </a:rPr>
              <a:t>THE CLEAREST WHY INTO THE UNIVERSE</a:t>
            </a:r>
          </a:p>
          <a:p>
            <a:pPr algn="ctr"/>
            <a:r>
              <a:rPr lang="en-US" sz="2400" dirty="0" smtClean="0">
                <a:latin typeface="Montserrat Light" panose="00000400000000000000" pitchFamily="50" charset="0"/>
              </a:rPr>
              <a:t>IS THROUGH A FOREST WILDERNESS</a:t>
            </a:r>
            <a:endParaRPr lang="en-US" sz="2400" dirty="0">
              <a:latin typeface="Montserrat Light" panose="00000400000000000000" pitchFamily="50" charset="0"/>
            </a:endParaRPr>
          </a:p>
        </p:txBody>
      </p:sp>
      <p:sp>
        <p:nvSpPr>
          <p:cNvPr id="22" name="TextBox 21"/>
          <p:cNvSpPr txBox="1"/>
          <p:nvPr/>
        </p:nvSpPr>
        <p:spPr>
          <a:xfrm>
            <a:off x="4991100" y="4149387"/>
            <a:ext cx="2209800" cy="400110"/>
          </a:xfrm>
          <a:prstGeom prst="rect">
            <a:avLst/>
          </a:prstGeom>
          <a:noFill/>
        </p:spPr>
        <p:txBody>
          <a:bodyPr wrap="square" rtlCol="0">
            <a:spAutoFit/>
          </a:bodyPr>
          <a:lstStyle/>
          <a:p>
            <a:pPr algn="ctr"/>
            <a:r>
              <a:rPr lang="en-US" sz="2000" dirty="0" smtClean="0">
                <a:latin typeface="Montserrat Light" panose="00000400000000000000" pitchFamily="50" charset="0"/>
              </a:rPr>
              <a:t>STUDIOSUMAC</a:t>
            </a:r>
            <a:endParaRPr lang="en-US" sz="2000" dirty="0">
              <a:latin typeface="Montserrat Light" panose="00000400000000000000" pitchFamily="50" charset="0"/>
            </a:endParaRPr>
          </a:p>
        </p:txBody>
      </p:sp>
    </p:spTree>
    <p:extLst>
      <p:ext uri="{BB962C8B-B14F-4D97-AF65-F5344CB8AC3E}">
        <p14:creationId xmlns:p14="http://schemas.microsoft.com/office/powerpoint/2010/main" val="4193821614"/>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Custom 58">
      <a:dk1>
        <a:sysClr val="windowText" lastClr="000000"/>
      </a:dk1>
      <a:lt1>
        <a:sysClr val="window" lastClr="FFFFFF"/>
      </a:lt1>
      <a:dk2>
        <a:srgbClr val="455F51"/>
      </a:dk2>
      <a:lt2>
        <a:srgbClr val="E3DED1"/>
      </a:lt2>
      <a:accent1>
        <a:srgbClr val="002060"/>
      </a:accent1>
      <a:accent2>
        <a:srgbClr val="2D6293"/>
      </a:accent2>
      <a:accent3>
        <a:srgbClr val="00D3F0"/>
      </a:accent3>
      <a:accent4>
        <a:srgbClr val="92D050"/>
      </a:accent4>
      <a:accent5>
        <a:srgbClr val="00B050"/>
      </a:accent5>
      <a:accent6>
        <a:srgbClr val="FFC000"/>
      </a:accent6>
      <a:hlink>
        <a:srgbClr val="FF0000"/>
      </a:hlink>
      <a:folHlink>
        <a:srgbClr val="C00000"/>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33281</TotalTime>
  <Words>1201</Words>
  <Application>Microsoft Office PowerPoint</Application>
  <PresentationFormat>Widescreen</PresentationFormat>
  <Paragraphs>119</Paragraphs>
  <Slides>23</Slides>
  <Notes>15</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23</vt:i4>
      </vt:variant>
    </vt:vector>
  </HeadingPairs>
  <TitlesOfParts>
    <vt:vector size="38" baseType="lpstr">
      <vt:lpstr>Abril Text</vt:lpstr>
      <vt:lpstr>Arial</vt:lpstr>
      <vt:lpstr>Bodoni 72 Book</vt:lpstr>
      <vt:lpstr>Calibri</vt:lpstr>
      <vt:lpstr>Elephant</vt:lpstr>
      <vt:lpstr>Lato</vt:lpstr>
      <vt:lpstr>Lato Bold</vt:lpstr>
      <vt:lpstr>Montserrat</vt:lpstr>
      <vt:lpstr>Montserrat Black</vt:lpstr>
      <vt:lpstr>Montserrat Light</vt:lpstr>
      <vt:lpstr>Montserrat Medium</vt:lpstr>
      <vt:lpstr>Montserrat SemiBold</vt:lpstr>
      <vt:lpstr>Open Sans</vt:lpstr>
      <vt:lpstr>Open Sans Extrabold</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Freepiker</cp:lastModifiedBy>
  <cp:revision>5759</cp:revision>
  <dcterms:created xsi:type="dcterms:W3CDTF">2017-12-06T10:15:39Z</dcterms:created>
  <dcterms:modified xsi:type="dcterms:W3CDTF">2019-03-06T10:53:57Z</dcterms:modified>
</cp:coreProperties>
</file>