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854" r:id="rId2"/>
    <p:sldId id="911" r:id="rId3"/>
    <p:sldId id="907" r:id="rId4"/>
    <p:sldId id="908" r:id="rId5"/>
    <p:sldId id="925" r:id="rId6"/>
    <p:sldId id="910" r:id="rId7"/>
    <p:sldId id="906" r:id="rId8"/>
    <p:sldId id="926" r:id="rId9"/>
    <p:sldId id="913" r:id="rId10"/>
    <p:sldId id="914" r:id="rId11"/>
    <p:sldId id="923" r:id="rId12"/>
    <p:sldId id="927" r:id="rId13"/>
    <p:sldId id="916" r:id="rId14"/>
    <p:sldId id="928" r:id="rId15"/>
    <p:sldId id="929" r:id="rId16"/>
    <p:sldId id="877" r:id="rId17"/>
    <p:sldId id="918" r:id="rId18"/>
    <p:sldId id="924" r:id="rId19"/>
    <p:sldId id="893" r:id="rId20"/>
    <p:sldId id="919" r:id="rId21"/>
    <p:sldId id="875" r:id="rId22"/>
    <p:sldId id="89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5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3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C-417C-B706-B12028EAD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AC-417C-B706-B12028EAD2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AC-417C-B706-B12028EAD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8747744"/>
        <c:axId val="478748728"/>
      </c:barChart>
      <c:catAx>
        <c:axId val="478747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8728"/>
        <c:crosses val="autoZero"/>
        <c:auto val="1"/>
        <c:lblAlgn val="ctr"/>
        <c:lblOffset val="100"/>
        <c:noMultiLvlLbl val="0"/>
      </c:catAx>
      <c:valAx>
        <c:axId val="47874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7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3-45FF-B294-85AC8FAAA1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53-45FF-B294-85AC8FAAA1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53-45FF-B294-85AC8FAAA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43738776"/>
        <c:axId val="343738448"/>
      </c:barChart>
      <c:catAx>
        <c:axId val="343738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448"/>
        <c:crosses val="autoZero"/>
        <c:auto val="1"/>
        <c:lblAlgn val="ctr"/>
        <c:lblOffset val="100"/>
        <c:noMultiLvlLbl val="0"/>
      </c:catAx>
      <c:valAx>
        <c:axId val="343738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7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6/18/2019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1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5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958E6638-3F7F-44A8-90ED-2EC74CF4958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126930" y="0"/>
            <a:ext cx="3938137" cy="3429000"/>
          </a:xfrm>
          <a:custGeom>
            <a:avLst/>
            <a:gdLst>
              <a:gd name="connsiteX0" fmla="*/ 0 w 3938137"/>
              <a:gd name="connsiteY0" fmla="*/ 0 h 3429000"/>
              <a:gd name="connsiteX1" fmla="*/ 3938137 w 3938137"/>
              <a:gd name="connsiteY1" fmla="*/ 0 h 3429000"/>
              <a:gd name="connsiteX2" fmla="*/ 3938137 w 3938137"/>
              <a:gd name="connsiteY2" fmla="*/ 3429000 h 3429000"/>
              <a:gd name="connsiteX3" fmla="*/ 0 w 393813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137" h="3429000">
                <a:moveTo>
                  <a:pt x="0" y="0"/>
                </a:moveTo>
                <a:lnTo>
                  <a:pt x="3938137" y="0"/>
                </a:lnTo>
                <a:lnTo>
                  <a:pt x="3938137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969751F3-40D9-423B-B902-C4CDF291604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53861" y="0"/>
            <a:ext cx="3938137" cy="3429000"/>
          </a:xfrm>
          <a:custGeom>
            <a:avLst/>
            <a:gdLst>
              <a:gd name="connsiteX0" fmla="*/ 0 w 3938137"/>
              <a:gd name="connsiteY0" fmla="*/ 0 h 3429000"/>
              <a:gd name="connsiteX1" fmla="*/ 3938137 w 3938137"/>
              <a:gd name="connsiteY1" fmla="*/ 0 h 3429000"/>
              <a:gd name="connsiteX2" fmla="*/ 3938137 w 3938137"/>
              <a:gd name="connsiteY2" fmla="*/ 3429000 h 3429000"/>
              <a:gd name="connsiteX3" fmla="*/ 0 w 393813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137" h="3429000">
                <a:moveTo>
                  <a:pt x="0" y="0"/>
                </a:moveTo>
                <a:lnTo>
                  <a:pt x="3938137" y="0"/>
                </a:lnTo>
                <a:lnTo>
                  <a:pt x="3938137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033E9256-CBDB-4A1D-8B14-76A05DECD1A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3938137" cy="3429000"/>
          </a:xfrm>
          <a:custGeom>
            <a:avLst/>
            <a:gdLst>
              <a:gd name="connsiteX0" fmla="*/ 0 w 3938137"/>
              <a:gd name="connsiteY0" fmla="*/ 0 h 3429000"/>
              <a:gd name="connsiteX1" fmla="*/ 3938137 w 3938137"/>
              <a:gd name="connsiteY1" fmla="*/ 0 h 3429000"/>
              <a:gd name="connsiteX2" fmla="*/ 3938137 w 3938137"/>
              <a:gd name="connsiteY2" fmla="*/ 3429000 h 3429000"/>
              <a:gd name="connsiteX3" fmla="*/ 0 w 393813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137" h="3429000">
                <a:moveTo>
                  <a:pt x="0" y="0"/>
                </a:moveTo>
                <a:lnTo>
                  <a:pt x="3938137" y="0"/>
                </a:lnTo>
                <a:lnTo>
                  <a:pt x="3938137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6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3D9BC9-C7F0-49C8-8A9F-CC8A60D6DD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86249" y="3428999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6154DA-AC29-4A2F-9DC9-1FA6B82D9E8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6748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BF961C-37CC-474D-8EFB-60AE473402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05749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9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6748" y="666751"/>
            <a:ext cx="10858502" cy="55244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04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8EBAEBE-86BE-4C68-ADB7-C3CC782D5FC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673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155322C-31E0-440B-B710-79DAA8313F7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20922" y="763076"/>
            <a:ext cx="6406926" cy="3278169"/>
          </a:xfrm>
          <a:custGeom>
            <a:avLst/>
            <a:gdLst>
              <a:gd name="connsiteX0" fmla="*/ 0 w 6406926"/>
              <a:gd name="connsiteY0" fmla="*/ 0 h 3278169"/>
              <a:gd name="connsiteX1" fmla="*/ 6406926 w 6406926"/>
              <a:gd name="connsiteY1" fmla="*/ 0 h 3278169"/>
              <a:gd name="connsiteX2" fmla="*/ 6406926 w 6406926"/>
              <a:gd name="connsiteY2" fmla="*/ 3278169 h 3278169"/>
              <a:gd name="connsiteX3" fmla="*/ 0 w 6406926"/>
              <a:gd name="connsiteY3" fmla="*/ 3278169 h 3278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06926" h="3278169">
                <a:moveTo>
                  <a:pt x="0" y="0"/>
                </a:moveTo>
                <a:lnTo>
                  <a:pt x="6406926" y="0"/>
                </a:lnTo>
                <a:lnTo>
                  <a:pt x="6406926" y="3278169"/>
                </a:lnTo>
                <a:lnTo>
                  <a:pt x="0" y="327816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873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6356BA6-5F8F-476F-A857-837C531C9B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34066" y="763077"/>
            <a:ext cx="3081121" cy="2570990"/>
          </a:xfrm>
          <a:custGeom>
            <a:avLst/>
            <a:gdLst>
              <a:gd name="connsiteX0" fmla="*/ 0 w 3081121"/>
              <a:gd name="connsiteY0" fmla="*/ 0 h 2570990"/>
              <a:gd name="connsiteX1" fmla="*/ 3081121 w 3081121"/>
              <a:gd name="connsiteY1" fmla="*/ 1 h 2570990"/>
              <a:gd name="connsiteX2" fmla="*/ 3081121 w 3081121"/>
              <a:gd name="connsiteY2" fmla="*/ 2570990 h 2570990"/>
              <a:gd name="connsiteX3" fmla="*/ 0 w 3081121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1121" h="2570990">
                <a:moveTo>
                  <a:pt x="0" y="0"/>
                </a:moveTo>
                <a:lnTo>
                  <a:pt x="3081121" y="1"/>
                </a:lnTo>
                <a:lnTo>
                  <a:pt x="3081121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B4ACF18-FD94-4796-BC18-D3653558682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034066" y="3522858"/>
            <a:ext cx="3081121" cy="2570990"/>
          </a:xfrm>
          <a:custGeom>
            <a:avLst/>
            <a:gdLst>
              <a:gd name="connsiteX0" fmla="*/ 0 w 3081121"/>
              <a:gd name="connsiteY0" fmla="*/ 0 h 2570990"/>
              <a:gd name="connsiteX1" fmla="*/ 3081121 w 3081121"/>
              <a:gd name="connsiteY1" fmla="*/ 1 h 2570990"/>
              <a:gd name="connsiteX2" fmla="*/ 3081121 w 3081121"/>
              <a:gd name="connsiteY2" fmla="*/ 2570990 h 2570990"/>
              <a:gd name="connsiteX3" fmla="*/ 0 w 3081121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1121" h="2570990">
                <a:moveTo>
                  <a:pt x="0" y="0"/>
                </a:moveTo>
                <a:lnTo>
                  <a:pt x="3081121" y="1"/>
                </a:lnTo>
                <a:lnTo>
                  <a:pt x="3081121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F8F6F96-0662-4D9D-803E-8B7361EBD4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4154" y="763077"/>
            <a:ext cx="3081121" cy="2570990"/>
          </a:xfrm>
          <a:custGeom>
            <a:avLst/>
            <a:gdLst>
              <a:gd name="connsiteX0" fmla="*/ 0 w 3081121"/>
              <a:gd name="connsiteY0" fmla="*/ 0 h 2570990"/>
              <a:gd name="connsiteX1" fmla="*/ 3081121 w 3081121"/>
              <a:gd name="connsiteY1" fmla="*/ 1 h 2570990"/>
              <a:gd name="connsiteX2" fmla="*/ 3081121 w 3081121"/>
              <a:gd name="connsiteY2" fmla="*/ 2570990 h 2570990"/>
              <a:gd name="connsiteX3" fmla="*/ 0 w 3081121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1121" h="2570990">
                <a:moveTo>
                  <a:pt x="0" y="0"/>
                </a:moveTo>
                <a:lnTo>
                  <a:pt x="3081121" y="1"/>
                </a:lnTo>
                <a:lnTo>
                  <a:pt x="3081121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18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50492A9-2099-4487-9B46-862E80BEC41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963886" y="3522857"/>
            <a:ext cx="3137585" cy="2570990"/>
          </a:xfrm>
          <a:custGeom>
            <a:avLst/>
            <a:gdLst>
              <a:gd name="connsiteX0" fmla="*/ 0 w 3137585"/>
              <a:gd name="connsiteY0" fmla="*/ 0 h 2570990"/>
              <a:gd name="connsiteX1" fmla="*/ 3137585 w 3137585"/>
              <a:gd name="connsiteY1" fmla="*/ 0 h 2570990"/>
              <a:gd name="connsiteX2" fmla="*/ 3137585 w 3137585"/>
              <a:gd name="connsiteY2" fmla="*/ 2570990 h 2570990"/>
              <a:gd name="connsiteX3" fmla="*/ 0 w 3137585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7585" h="2570990">
                <a:moveTo>
                  <a:pt x="0" y="0"/>
                </a:moveTo>
                <a:lnTo>
                  <a:pt x="3137585" y="0"/>
                </a:lnTo>
                <a:lnTo>
                  <a:pt x="3137585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BF256D6-BCE0-4607-B1F5-67A4DEBDEE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90262" y="763076"/>
            <a:ext cx="3137585" cy="2570990"/>
          </a:xfrm>
          <a:custGeom>
            <a:avLst/>
            <a:gdLst>
              <a:gd name="connsiteX0" fmla="*/ 0 w 3137585"/>
              <a:gd name="connsiteY0" fmla="*/ 0 h 2570990"/>
              <a:gd name="connsiteX1" fmla="*/ 3137585 w 3137585"/>
              <a:gd name="connsiteY1" fmla="*/ 0 h 2570990"/>
              <a:gd name="connsiteX2" fmla="*/ 3137585 w 3137585"/>
              <a:gd name="connsiteY2" fmla="*/ 2570990 h 2570990"/>
              <a:gd name="connsiteX3" fmla="*/ 0 w 3137585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7585" h="2570990">
                <a:moveTo>
                  <a:pt x="0" y="0"/>
                </a:moveTo>
                <a:lnTo>
                  <a:pt x="3137585" y="0"/>
                </a:lnTo>
                <a:lnTo>
                  <a:pt x="3137585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887357F-C1FB-4F25-A854-82AF7EC0E86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63886" y="763076"/>
            <a:ext cx="3137585" cy="2570990"/>
          </a:xfrm>
          <a:custGeom>
            <a:avLst/>
            <a:gdLst>
              <a:gd name="connsiteX0" fmla="*/ 0 w 3137585"/>
              <a:gd name="connsiteY0" fmla="*/ 0 h 2570990"/>
              <a:gd name="connsiteX1" fmla="*/ 3137585 w 3137585"/>
              <a:gd name="connsiteY1" fmla="*/ 0 h 2570990"/>
              <a:gd name="connsiteX2" fmla="*/ 3137585 w 3137585"/>
              <a:gd name="connsiteY2" fmla="*/ 2570990 h 2570990"/>
              <a:gd name="connsiteX3" fmla="*/ 0 w 3137585"/>
              <a:gd name="connsiteY3" fmla="*/ 2570990 h 2570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7585" h="2570990">
                <a:moveTo>
                  <a:pt x="0" y="0"/>
                </a:moveTo>
                <a:lnTo>
                  <a:pt x="3137585" y="0"/>
                </a:lnTo>
                <a:lnTo>
                  <a:pt x="3137585" y="2570990"/>
                </a:lnTo>
                <a:lnTo>
                  <a:pt x="0" y="257099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40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91CEE6EF-C844-4D2A-B4CB-273A2C71C0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90263" y="2602929"/>
            <a:ext cx="3137585" cy="3490917"/>
          </a:xfrm>
          <a:custGeom>
            <a:avLst/>
            <a:gdLst>
              <a:gd name="connsiteX0" fmla="*/ 0 w 3137585"/>
              <a:gd name="connsiteY0" fmla="*/ 0 h 3490917"/>
              <a:gd name="connsiteX1" fmla="*/ 3137585 w 3137585"/>
              <a:gd name="connsiteY1" fmla="*/ 0 h 3490917"/>
              <a:gd name="connsiteX2" fmla="*/ 3137585 w 3137585"/>
              <a:gd name="connsiteY2" fmla="*/ 3490917 h 3490917"/>
              <a:gd name="connsiteX3" fmla="*/ 0 w 3137585"/>
              <a:gd name="connsiteY3" fmla="*/ 3490917 h 3490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7585" h="3490917">
                <a:moveTo>
                  <a:pt x="0" y="0"/>
                </a:moveTo>
                <a:lnTo>
                  <a:pt x="3137585" y="0"/>
                </a:lnTo>
                <a:lnTo>
                  <a:pt x="3137585" y="3490917"/>
                </a:lnTo>
                <a:lnTo>
                  <a:pt x="0" y="34909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490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E839B0B-5F94-48CB-914A-7E964EBB2FA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2438330" cy="2357494"/>
          </a:xfrm>
          <a:custGeom>
            <a:avLst/>
            <a:gdLst>
              <a:gd name="connsiteX0" fmla="*/ 0 w 2438330"/>
              <a:gd name="connsiteY0" fmla="*/ 0 h 2357494"/>
              <a:gd name="connsiteX1" fmla="*/ 2438330 w 2438330"/>
              <a:gd name="connsiteY1" fmla="*/ 0 h 2357494"/>
              <a:gd name="connsiteX2" fmla="*/ 2438330 w 2438330"/>
              <a:gd name="connsiteY2" fmla="*/ 2357494 h 2357494"/>
              <a:gd name="connsiteX3" fmla="*/ 0 w 2438330"/>
              <a:gd name="connsiteY3" fmla="*/ 2357494 h 2357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2357494">
                <a:moveTo>
                  <a:pt x="0" y="0"/>
                </a:moveTo>
                <a:lnTo>
                  <a:pt x="2438330" y="0"/>
                </a:lnTo>
                <a:lnTo>
                  <a:pt x="2438330" y="2357494"/>
                </a:lnTo>
                <a:lnTo>
                  <a:pt x="0" y="235749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6C7A378-AEC3-41A2-B4EB-11B90754C1C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27122" y="1"/>
            <a:ext cx="2438330" cy="3004457"/>
          </a:xfrm>
          <a:custGeom>
            <a:avLst/>
            <a:gdLst>
              <a:gd name="connsiteX0" fmla="*/ 0 w 2438330"/>
              <a:gd name="connsiteY0" fmla="*/ 0 h 3004457"/>
              <a:gd name="connsiteX1" fmla="*/ 2438330 w 2438330"/>
              <a:gd name="connsiteY1" fmla="*/ 0 h 3004457"/>
              <a:gd name="connsiteX2" fmla="*/ 2438330 w 2438330"/>
              <a:gd name="connsiteY2" fmla="*/ 3004457 h 3004457"/>
              <a:gd name="connsiteX3" fmla="*/ 0 w 2438330"/>
              <a:gd name="connsiteY3" fmla="*/ 3004457 h 300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3004457">
                <a:moveTo>
                  <a:pt x="0" y="0"/>
                </a:moveTo>
                <a:lnTo>
                  <a:pt x="2438330" y="0"/>
                </a:lnTo>
                <a:lnTo>
                  <a:pt x="2438330" y="3004457"/>
                </a:lnTo>
                <a:lnTo>
                  <a:pt x="0" y="30044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3AAF6D9-A788-4AD0-B9E1-37FEF819BBA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54243" y="1"/>
            <a:ext cx="2438330" cy="1886857"/>
          </a:xfrm>
          <a:custGeom>
            <a:avLst/>
            <a:gdLst>
              <a:gd name="connsiteX0" fmla="*/ 0 w 2438330"/>
              <a:gd name="connsiteY0" fmla="*/ 0 h 1886857"/>
              <a:gd name="connsiteX1" fmla="*/ 2438330 w 2438330"/>
              <a:gd name="connsiteY1" fmla="*/ 0 h 1886857"/>
              <a:gd name="connsiteX2" fmla="*/ 2438330 w 2438330"/>
              <a:gd name="connsiteY2" fmla="*/ 1886857 h 1886857"/>
              <a:gd name="connsiteX3" fmla="*/ 0 w 2438330"/>
              <a:gd name="connsiteY3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1886857">
                <a:moveTo>
                  <a:pt x="0" y="0"/>
                </a:moveTo>
                <a:lnTo>
                  <a:pt x="2438330" y="0"/>
                </a:lnTo>
                <a:lnTo>
                  <a:pt x="2438330" y="1886857"/>
                </a:lnTo>
                <a:lnTo>
                  <a:pt x="0" y="1886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F33E01F2-573C-4D79-A6A3-B12AD816BA0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546286"/>
            <a:ext cx="2438330" cy="2236064"/>
          </a:xfrm>
          <a:custGeom>
            <a:avLst/>
            <a:gdLst>
              <a:gd name="connsiteX0" fmla="*/ 0 w 2438330"/>
              <a:gd name="connsiteY0" fmla="*/ 0 h 2236064"/>
              <a:gd name="connsiteX1" fmla="*/ 2438330 w 2438330"/>
              <a:gd name="connsiteY1" fmla="*/ 0 h 2236064"/>
              <a:gd name="connsiteX2" fmla="*/ 2438330 w 2438330"/>
              <a:gd name="connsiteY2" fmla="*/ 2236064 h 2236064"/>
              <a:gd name="connsiteX3" fmla="*/ 0 w 2438330"/>
              <a:gd name="connsiteY3" fmla="*/ 2236064 h 223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2236064">
                <a:moveTo>
                  <a:pt x="0" y="0"/>
                </a:moveTo>
                <a:lnTo>
                  <a:pt x="2438330" y="0"/>
                </a:lnTo>
                <a:lnTo>
                  <a:pt x="2438330" y="2236064"/>
                </a:lnTo>
                <a:lnTo>
                  <a:pt x="0" y="223606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EE74D6E-4A75-4B17-9D0F-232E47AF29F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627122" y="3193250"/>
            <a:ext cx="2438330" cy="1589100"/>
          </a:xfrm>
          <a:custGeom>
            <a:avLst/>
            <a:gdLst>
              <a:gd name="connsiteX0" fmla="*/ 0 w 2438330"/>
              <a:gd name="connsiteY0" fmla="*/ 0 h 1589100"/>
              <a:gd name="connsiteX1" fmla="*/ 2438330 w 2438330"/>
              <a:gd name="connsiteY1" fmla="*/ 0 h 1589100"/>
              <a:gd name="connsiteX2" fmla="*/ 2438330 w 2438330"/>
              <a:gd name="connsiteY2" fmla="*/ 1589100 h 1589100"/>
              <a:gd name="connsiteX3" fmla="*/ 0 w 2438330"/>
              <a:gd name="connsiteY3" fmla="*/ 1589100 h 158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1589100">
                <a:moveTo>
                  <a:pt x="0" y="0"/>
                </a:moveTo>
                <a:lnTo>
                  <a:pt x="2438330" y="0"/>
                </a:lnTo>
                <a:lnTo>
                  <a:pt x="2438330" y="1589100"/>
                </a:lnTo>
                <a:lnTo>
                  <a:pt x="0" y="1589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90125F56-4E87-408E-B8CC-224C6B00080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254243" y="2075650"/>
            <a:ext cx="2438330" cy="2706700"/>
          </a:xfrm>
          <a:custGeom>
            <a:avLst/>
            <a:gdLst>
              <a:gd name="connsiteX0" fmla="*/ 0 w 2438330"/>
              <a:gd name="connsiteY0" fmla="*/ 0 h 2706700"/>
              <a:gd name="connsiteX1" fmla="*/ 2438330 w 2438330"/>
              <a:gd name="connsiteY1" fmla="*/ 0 h 2706700"/>
              <a:gd name="connsiteX2" fmla="*/ 2438330 w 2438330"/>
              <a:gd name="connsiteY2" fmla="*/ 2706700 h 2706700"/>
              <a:gd name="connsiteX3" fmla="*/ 0 w 2438330"/>
              <a:gd name="connsiteY3" fmla="*/ 2706700 h 270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2706700">
                <a:moveTo>
                  <a:pt x="0" y="0"/>
                </a:moveTo>
                <a:lnTo>
                  <a:pt x="2438330" y="0"/>
                </a:lnTo>
                <a:lnTo>
                  <a:pt x="2438330" y="2706700"/>
                </a:lnTo>
                <a:lnTo>
                  <a:pt x="0" y="2706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DE53715-B0C4-4A1E-B26D-99C6BBA599F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4971144"/>
            <a:ext cx="5065452" cy="1886857"/>
          </a:xfrm>
          <a:custGeom>
            <a:avLst/>
            <a:gdLst>
              <a:gd name="connsiteX0" fmla="*/ 0 w 5065452"/>
              <a:gd name="connsiteY0" fmla="*/ 0 h 1886857"/>
              <a:gd name="connsiteX1" fmla="*/ 5065452 w 5065452"/>
              <a:gd name="connsiteY1" fmla="*/ 0 h 1886857"/>
              <a:gd name="connsiteX2" fmla="*/ 5065452 w 5065452"/>
              <a:gd name="connsiteY2" fmla="*/ 1886857 h 1886857"/>
              <a:gd name="connsiteX3" fmla="*/ 0 w 5065452"/>
              <a:gd name="connsiteY3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5452" h="1886857">
                <a:moveTo>
                  <a:pt x="0" y="0"/>
                </a:moveTo>
                <a:lnTo>
                  <a:pt x="5065452" y="0"/>
                </a:lnTo>
                <a:lnTo>
                  <a:pt x="5065452" y="1886857"/>
                </a:lnTo>
                <a:lnTo>
                  <a:pt x="0" y="1886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CFE6C5F2-54A1-4872-86F9-C54F5FF48DC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254243" y="4971144"/>
            <a:ext cx="2438330" cy="1886857"/>
          </a:xfrm>
          <a:custGeom>
            <a:avLst/>
            <a:gdLst>
              <a:gd name="connsiteX0" fmla="*/ 0 w 2438330"/>
              <a:gd name="connsiteY0" fmla="*/ 0 h 1886857"/>
              <a:gd name="connsiteX1" fmla="*/ 2438330 w 2438330"/>
              <a:gd name="connsiteY1" fmla="*/ 0 h 1886857"/>
              <a:gd name="connsiteX2" fmla="*/ 2438330 w 2438330"/>
              <a:gd name="connsiteY2" fmla="*/ 1886857 h 1886857"/>
              <a:gd name="connsiteX3" fmla="*/ 0 w 2438330"/>
              <a:gd name="connsiteY3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30" h="1886857">
                <a:moveTo>
                  <a:pt x="0" y="0"/>
                </a:moveTo>
                <a:lnTo>
                  <a:pt x="2438330" y="0"/>
                </a:lnTo>
                <a:lnTo>
                  <a:pt x="2438330" y="1886857"/>
                </a:lnTo>
                <a:lnTo>
                  <a:pt x="0" y="18868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095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7F1C440-3A09-4829-ABB0-D7E84055BF5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50180" y="3609899"/>
            <a:ext cx="1691640" cy="1962302"/>
          </a:xfrm>
          <a:custGeom>
            <a:avLst/>
            <a:gdLst>
              <a:gd name="connsiteX0" fmla="*/ 845820 w 1691640"/>
              <a:gd name="connsiteY0" fmla="*/ 0 h 1962302"/>
              <a:gd name="connsiteX1" fmla="*/ 1691640 w 1691640"/>
              <a:gd name="connsiteY1" fmla="*/ 422910 h 1962302"/>
              <a:gd name="connsiteX2" fmla="*/ 1691640 w 1691640"/>
              <a:gd name="connsiteY2" fmla="*/ 1539392 h 1962302"/>
              <a:gd name="connsiteX3" fmla="*/ 845820 w 1691640"/>
              <a:gd name="connsiteY3" fmla="*/ 1962302 h 1962302"/>
              <a:gd name="connsiteX4" fmla="*/ 0 w 1691640"/>
              <a:gd name="connsiteY4" fmla="*/ 1539392 h 1962302"/>
              <a:gd name="connsiteX5" fmla="*/ 0 w 1691640"/>
              <a:gd name="connsiteY5" fmla="*/ 422910 h 196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1640" h="1962302">
                <a:moveTo>
                  <a:pt x="845820" y="0"/>
                </a:moveTo>
                <a:lnTo>
                  <a:pt x="1691640" y="422910"/>
                </a:lnTo>
                <a:lnTo>
                  <a:pt x="1691640" y="1539392"/>
                </a:lnTo>
                <a:lnTo>
                  <a:pt x="845820" y="1962302"/>
                </a:lnTo>
                <a:lnTo>
                  <a:pt x="0" y="1539392"/>
                </a:lnTo>
                <a:lnTo>
                  <a:pt x="0" y="4229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27172D5-85A0-4EE6-B223-694417119B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17263" y="1285799"/>
            <a:ext cx="1691640" cy="1962302"/>
          </a:xfrm>
          <a:custGeom>
            <a:avLst/>
            <a:gdLst>
              <a:gd name="connsiteX0" fmla="*/ 845820 w 1691640"/>
              <a:gd name="connsiteY0" fmla="*/ 0 h 1962302"/>
              <a:gd name="connsiteX1" fmla="*/ 1691640 w 1691640"/>
              <a:gd name="connsiteY1" fmla="*/ 422910 h 1962302"/>
              <a:gd name="connsiteX2" fmla="*/ 1691640 w 1691640"/>
              <a:gd name="connsiteY2" fmla="*/ 1539392 h 1962302"/>
              <a:gd name="connsiteX3" fmla="*/ 845820 w 1691640"/>
              <a:gd name="connsiteY3" fmla="*/ 1962302 h 1962302"/>
              <a:gd name="connsiteX4" fmla="*/ 0 w 1691640"/>
              <a:gd name="connsiteY4" fmla="*/ 1539392 h 1962302"/>
              <a:gd name="connsiteX5" fmla="*/ 0 w 1691640"/>
              <a:gd name="connsiteY5" fmla="*/ 422910 h 196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1640" h="1962302">
                <a:moveTo>
                  <a:pt x="845820" y="0"/>
                </a:moveTo>
                <a:lnTo>
                  <a:pt x="1691640" y="422910"/>
                </a:lnTo>
                <a:lnTo>
                  <a:pt x="1691640" y="1539392"/>
                </a:lnTo>
                <a:lnTo>
                  <a:pt x="845820" y="1962302"/>
                </a:lnTo>
                <a:lnTo>
                  <a:pt x="0" y="1539392"/>
                </a:lnTo>
                <a:lnTo>
                  <a:pt x="0" y="4229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50519BD7-275C-4CFB-AA96-8EE6F5A4F39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683098" y="1285799"/>
            <a:ext cx="1691640" cy="1962302"/>
          </a:xfrm>
          <a:custGeom>
            <a:avLst/>
            <a:gdLst>
              <a:gd name="connsiteX0" fmla="*/ 845820 w 1691640"/>
              <a:gd name="connsiteY0" fmla="*/ 0 h 1962302"/>
              <a:gd name="connsiteX1" fmla="*/ 1691640 w 1691640"/>
              <a:gd name="connsiteY1" fmla="*/ 422910 h 1962302"/>
              <a:gd name="connsiteX2" fmla="*/ 1691640 w 1691640"/>
              <a:gd name="connsiteY2" fmla="*/ 1539392 h 1962302"/>
              <a:gd name="connsiteX3" fmla="*/ 845820 w 1691640"/>
              <a:gd name="connsiteY3" fmla="*/ 1962302 h 1962302"/>
              <a:gd name="connsiteX4" fmla="*/ 0 w 1691640"/>
              <a:gd name="connsiteY4" fmla="*/ 1539392 h 1962302"/>
              <a:gd name="connsiteX5" fmla="*/ 0 w 1691640"/>
              <a:gd name="connsiteY5" fmla="*/ 422910 h 196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1640" h="1962302">
                <a:moveTo>
                  <a:pt x="845820" y="0"/>
                </a:moveTo>
                <a:lnTo>
                  <a:pt x="1691640" y="422910"/>
                </a:lnTo>
                <a:lnTo>
                  <a:pt x="1691640" y="1539392"/>
                </a:lnTo>
                <a:lnTo>
                  <a:pt x="845820" y="1962302"/>
                </a:lnTo>
                <a:lnTo>
                  <a:pt x="0" y="1539392"/>
                </a:lnTo>
                <a:lnTo>
                  <a:pt x="0" y="42291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79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927" r:id="rId3"/>
    <p:sldLayoutId id="2147483926" r:id="rId4"/>
    <p:sldLayoutId id="2147483925" r:id="rId5"/>
    <p:sldLayoutId id="2147483924" r:id="rId6"/>
    <p:sldLayoutId id="2147483923" r:id="rId7"/>
    <p:sldLayoutId id="2147483922" r:id="rId8"/>
    <p:sldLayoutId id="2147483915" r:id="rId9"/>
    <p:sldLayoutId id="2147483908" r:id="rId10"/>
    <p:sldLayoutId id="2147483907" r:id="rId11"/>
    <p:sldLayoutId id="2147483726" r:id="rId12"/>
    <p:sldLayoutId id="2147483889" r:id="rId13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C0C03BFB-7ABE-4BC5-A503-A20BC33D34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97EBF1D-C3E5-4EE8-9CBC-79763EE7EF55}"/>
              </a:ext>
            </a:extLst>
          </p:cNvPr>
          <p:cNvGrpSpPr/>
          <p:nvPr/>
        </p:nvGrpSpPr>
        <p:grpSpPr>
          <a:xfrm>
            <a:off x="5019674" y="2993577"/>
            <a:ext cx="2152650" cy="870845"/>
            <a:chOff x="5181728" y="2623045"/>
            <a:chExt cx="2152650" cy="87084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7608432-1E5A-4398-B538-B0CA337B4682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3EC6BD1-0AE6-4E60-BF48-BC1CCD2721A3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16958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5E39A514-6110-43F7-BD6E-F7A515652EE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398" t="36142" r="-398"/>
          <a:stretch/>
        </p:blipFill>
        <p:spPr>
          <a:xfrm>
            <a:off x="764154" y="763077"/>
            <a:ext cx="3081121" cy="2570990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1F58B78-5E13-435C-BC43-F6348AF9D6D4}"/>
              </a:ext>
            </a:extLst>
          </p:cNvPr>
          <p:cNvGrpSpPr/>
          <p:nvPr/>
        </p:nvGrpSpPr>
        <p:grpSpPr>
          <a:xfrm>
            <a:off x="7883642" y="1475052"/>
            <a:ext cx="3537958" cy="900676"/>
            <a:chOff x="6991349" y="2288626"/>
            <a:chExt cx="3537958" cy="90067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2AB0A15-A87F-427F-86A5-D6C5E830C376}"/>
                </a:ext>
              </a:extLst>
            </p:cNvPr>
            <p:cNvSpPr txBox="1"/>
            <p:nvPr/>
          </p:nvSpPr>
          <p:spPr>
            <a:xfrm>
              <a:off x="7753553" y="2288626"/>
              <a:ext cx="2304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SOME TEXT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6D64B67-EDAC-410D-9D5A-58ECD7009936}"/>
                </a:ext>
              </a:extLst>
            </p:cNvPr>
            <p:cNvSpPr txBox="1"/>
            <p:nvPr/>
          </p:nvSpPr>
          <p:spPr>
            <a:xfrm>
              <a:off x="7753554" y="2713787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848DDC2C-76D8-4588-9736-E4DDB54CF1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49" y="2350002"/>
              <a:ext cx="360079" cy="361642"/>
            </a:xfrm>
            <a:custGeom>
              <a:avLst/>
              <a:gdLst>
                <a:gd name="T0" fmla="*/ 265 w 271"/>
                <a:gd name="T1" fmla="*/ 18 h 270"/>
                <a:gd name="T2" fmla="*/ 253 w 271"/>
                <a:gd name="T3" fmla="*/ 6 h 270"/>
                <a:gd name="T4" fmla="*/ 234 w 271"/>
                <a:gd name="T5" fmla="*/ 6 h 270"/>
                <a:gd name="T6" fmla="*/ 220 w 271"/>
                <a:gd name="T7" fmla="*/ 20 h 270"/>
                <a:gd name="T8" fmla="*/ 0 w 271"/>
                <a:gd name="T9" fmla="*/ 20 h 270"/>
                <a:gd name="T10" fmla="*/ 0 w 271"/>
                <a:gd name="T11" fmla="*/ 270 h 270"/>
                <a:gd name="T12" fmla="*/ 251 w 271"/>
                <a:gd name="T13" fmla="*/ 270 h 270"/>
                <a:gd name="T14" fmla="*/ 251 w 271"/>
                <a:gd name="T15" fmla="*/ 51 h 270"/>
                <a:gd name="T16" fmla="*/ 253 w 271"/>
                <a:gd name="T17" fmla="*/ 50 h 270"/>
                <a:gd name="T18" fmla="*/ 265 w 271"/>
                <a:gd name="T19" fmla="*/ 37 h 270"/>
                <a:gd name="T20" fmla="*/ 265 w 271"/>
                <a:gd name="T21" fmla="*/ 18 h 270"/>
                <a:gd name="T22" fmla="*/ 90 w 271"/>
                <a:gd name="T23" fmla="*/ 166 h 270"/>
                <a:gd name="T24" fmla="*/ 105 w 271"/>
                <a:gd name="T25" fmla="*/ 181 h 270"/>
                <a:gd name="T26" fmla="*/ 85 w 271"/>
                <a:gd name="T27" fmla="*/ 186 h 270"/>
                <a:gd name="T28" fmla="*/ 90 w 271"/>
                <a:gd name="T29" fmla="*/ 166 h 270"/>
                <a:gd name="T30" fmla="*/ 234 w 271"/>
                <a:gd name="T31" fmla="*/ 56 h 270"/>
                <a:gd name="T32" fmla="*/ 215 w 271"/>
                <a:gd name="T33" fmla="*/ 37 h 270"/>
                <a:gd name="T34" fmla="*/ 221 w 271"/>
                <a:gd name="T35" fmla="*/ 31 h 270"/>
                <a:gd name="T36" fmla="*/ 240 w 271"/>
                <a:gd name="T37" fmla="*/ 50 h 270"/>
                <a:gd name="T38" fmla="*/ 234 w 271"/>
                <a:gd name="T39" fmla="*/ 56 h 270"/>
                <a:gd name="T40" fmla="*/ 227 w 271"/>
                <a:gd name="T41" fmla="*/ 63 h 270"/>
                <a:gd name="T42" fmla="*/ 113 w 271"/>
                <a:gd name="T43" fmla="*/ 177 h 270"/>
                <a:gd name="T44" fmla="*/ 94 w 271"/>
                <a:gd name="T45" fmla="*/ 158 h 270"/>
                <a:gd name="T46" fmla="*/ 208 w 271"/>
                <a:gd name="T47" fmla="*/ 44 h 270"/>
                <a:gd name="T48" fmla="*/ 227 w 271"/>
                <a:gd name="T49" fmla="*/ 63 h 270"/>
                <a:gd name="T50" fmla="*/ 242 w 271"/>
                <a:gd name="T51" fmla="*/ 60 h 270"/>
                <a:gd name="T52" fmla="*/ 242 w 271"/>
                <a:gd name="T53" fmla="*/ 261 h 270"/>
                <a:gd name="T54" fmla="*/ 9 w 271"/>
                <a:gd name="T55" fmla="*/ 261 h 270"/>
                <a:gd name="T56" fmla="*/ 9 w 271"/>
                <a:gd name="T57" fmla="*/ 29 h 270"/>
                <a:gd name="T58" fmla="*/ 211 w 271"/>
                <a:gd name="T59" fmla="*/ 29 h 270"/>
                <a:gd name="T60" fmla="*/ 85 w 271"/>
                <a:gd name="T61" fmla="*/ 155 h 270"/>
                <a:gd name="T62" fmla="*/ 84 w 271"/>
                <a:gd name="T63" fmla="*/ 155 h 270"/>
                <a:gd name="T64" fmla="*/ 74 w 271"/>
                <a:gd name="T65" fmla="*/ 190 h 270"/>
                <a:gd name="T66" fmla="*/ 69 w 271"/>
                <a:gd name="T67" fmla="*/ 196 h 270"/>
                <a:gd name="T68" fmla="*/ 69 w 271"/>
                <a:gd name="T69" fmla="*/ 202 h 270"/>
                <a:gd name="T70" fmla="*/ 72 w 271"/>
                <a:gd name="T71" fmla="*/ 203 h 270"/>
                <a:gd name="T72" fmla="*/ 75 w 271"/>
                <a:gd name="T73" fmla="*/ 202 h 270"/>
                <a:gd name="T74" fmla="*/ 81 w 271"/>
                <a:gd name="T75" fmla="*/ 197 h 270"/>
                <a:gd name="T76" fmla="*/ 116 w 271"/>
                <a:gd name="T77" fmla="*/ 187 h 270"/>
                <a:gd name="T78" fmla="*/ 236 w 271"/>
                <a:gd name="T79" fmla="*/ 67 h 270"/>
                <a:gd name="T80" fmla="*/ 242 w 271"/>
                <a:gd name="T81" fmla="*/ 60 h 270"/>
                <a:gd name="T82" fmla="*/ 259 w 271"/>
                <a:gd name="T83" fmla="*/ 31 h 270"/>
                <a:gd name="T84" fmla="*/ 246 w 271"/>
                <a:gd name="T85" fmla="*/ 44 h 270"/>
                <a:gd name="T86" fmla="*/ 227 w 271"/>
                <a:gd name="T87" fmla="*/ 25 h 270"/>
                <a:gd name="T88" fmla="*/ 240 w 271"/>
                <a:gd name="T89" fmla="*/ 12 h 270"/>
                <a:gd name="T90" fmla="*/ 246 w 271"/>
                <a:gd name="T91" fmla="*/ 12 h 270"/>
                <a:gd name="T92" fmla="*/ 259 w 271"/>
                <a:gd name="T93" fmla="*/ 25 h 270"/>
                <a:gd name="T94" fmla="*/ 259 w 271"/>
                <a:gd name="T95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1" h="270">
                  <a:moveTo>
                    <a:pt x="265" y="18"/>
                  </a:moveTo>
                  <a:cubicBezTo>
                    <a:pt x="253" y="6"/>
                    <a:pt x="253" y="6"/>
                    <a:pt x="253" y="6"/>
                  </a:cubicBezTo>
                  <a:cubicBezTo>
                    <a:pt x="247" y="0"/>
                    <a:pt x="239" y="0"/>
                    <a:pt x="234" y="6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51" y="270"/>
                    <a:pt x="251" y="270"/>
                    <a:pt x="251" y="270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65" y="37"/>
                    <a:pt x="265" y="37"/>
                    <a:pt x="265" y="37"/>
                  </a:cubicBezTo>
                  <a:cubicBezTo>
                    <a:pt x="271" y="32"/>
                    <a:pt x="271" y="24"/>
                    <a:pt x="265" y="18"/>
                  </a:cubicBezTo>
                  <a:moveTo>
                    <a:pt x="90" y="166"/>
                  </a:moveTo>
                  <a:cubicBezTo>
                    <a:pt x="105" y="181"/>
                    <a:pt x="105" y="181"/>
                    <a:pt x="105" y="181"/>
                  </a:cubicBezTo>
                  <a:cubicBezTo>
                    <a:pt x="85" y="186"/>
                    <a:pt x="85" y="186"/>
                    <a:pt x="85" y="186"/>
                  </a:cubicBezTo>
                  <a:lnTo>
                    <a:pt x="90" y="166"/>
                  </a:lnTo>
                  <a:close/>
                  <a:moveTo>
                    <a:pt x="234" y="56"/>
                  </a:moveTo>
                  <a:cubicBezTo>
                    <a:pt x="215" y="37"/>
                    <a:pt x="215" y="37"/>
                    <a:pt x="215" y="37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40" y="50"/>
                    <a:pt x="240" y="50"/>
                    <a:pt x="240" y="50"/>
                  </a:cubicBezTo>
                  <a:lnTo>
                    <a:pt x="234" y="56"/>
                  </a:lnTo>
                  <a:close/>
                  <a:moveTo>
                    <a:pt x="227" y="63"/>
                  </a:moveTo>
                  <a:cubicBezTo>
                    <a:pt x="113" y="177"/>
                    <a:pt x="113" y="177"/>
                    <a:pt x="113" y="177"/>
                  </a:cubicBezTo>
                  <a:cubicBezTo>
                    <a:pt x="94" y="158"/>
                    <a:pt x="94" y="158"/>
                    <a:pt x="94" y="158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27" y="63"/>
                  </a:lnTo>
                  <a:close/>
                  <a:moveTo>
                    <a:pt x="242" y="60"/>
                  </a:moveTo>
                  <a:cubicBezTo>
                    <a:pt x="242" y="261"/>
                    <a:pt x="242" y="261"/>
                    <a:pt x="242" y="261"/>
                  </a:cubicBezTo>
                  <a:cubicBezTo>
                    <a:pt x="9" y="261"/>
                    <a:pt x="9" y="261"/>
                    <a:pt x="9" y="26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69" y="196"/>
                    <a:pt x="69" y="196"/>
                    <a:pt x="69" y="196"/>
                  </a:cubicBezTo>
                  <a:cubicBezTo>
                    <a:pt x="67" y="197"/>
                    <a:pt x="67" y="200"/>
                    <a:pt x="69" y="202"/>
                  </a:cubicBezTo>
                  <a:cubicBezTo>
                    <a:pt x="70" y="203"/>
                    <a:pt x="71" y="203"/>
                    <a:pt x="72" y="203"/>
                  </a:cubicBezTo>
                  <a:cubicBezTo>
                    <a:pt x="73" y="203"/>
                    <a:pt x="74" y="203"/>
                    <a:pt x="75" y="202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116" y="187"/>
                    <a:pt x="116" y="187"/>
                    <a:pt x="116" y="187"/>
                  </a:cubicBezTo>
                  <a:cubicBezTo>
                    <a:pt x="236" y="67"/>
                    <a:pt x="236" y="67"/>
                    <a:pt x="236" y="67"/>
                  </a:cubicBezTo>
                  <a:lnTo>
                    <a:pt x="242" y="60"/>
                  </a:lnTo>
                  <a:close/>
                  <a:moveTo>
                    <a:pt x="259" y="31"/>
                  </a:moveTo>
                  <a:cubicBezTo>
                    <a:pt x="246" y="44"/>
                    <a:pt x="246" y="44"/>
                    <a:pt x="246" y="44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40" y="12"/>
                    <a:pt x="240" y="12"/>
                    <a:pt x="240" y="12"/>
                  </a:cubicBezTo>
                  <a:cubicBezTo>
                    <a:pt x="242" y="10"/>
                    <a:pt x="245" y="10"/>
                    <a:pt x="246" y="12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61" y="26"/>
                    <a:pt x="261" y="29"/>
                    <a:pt x="259" y="31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3BFF405-5F30-44BA-AA3A-BD20DF53433E}"/>
              </a:ext>
            </a:extLst>
          </p:cNvPr>
          <p:cNvGrpSpPr/>
          <p:nvPr/>
        </p:nvGrpSpPr>
        <p:grpSpPr>
          <a:xfrm>
            <a:off x="7883642" y="2978124"/>
            <a:ext cx="3544207" cy="900676"/>
            <a:chOff x="6991349" y="3740898"/>
            <a:chExt cx="3544207" cy="90067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4BE57A9-BE81-4DCB-8D46-5DE75BE870BF}"/>
                </a:ext>
              </a:extLst>
            </p:cNvPr>
            <p:cNvSpPr txBox="1"/>
            <p:nvPr/>
          </p:nvSpPr>
          <p:spPr>
            <a:xfrm>
              <a:off x="7759802" y="3740898"/>
              <a:ext cx="203951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TEXT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B53E0A1-3409-4EDB-B3ED-35D3E2B78343}"/>
                </a:ext>
              </a:extLst>
            </p:cNvPr>
            <p:cNvSpPr txBox="1"/>
            <p:nvPr/>
          </p:nvSpPr>
          <p:spPr>
            <a:xfrm>
              <a:off x="7759803" y="4166059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B7EE5552-2168-41B6-B018-1A9A929A5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49" y="3798954"/>
              <a:ext cx="372577" cy="374920"/>
            </a:xfrm>
            <a:custGeom>
              <a:avLst/>
              <a:gdLst>
                <a:gd name="T0" fmla="*/ 230 w 280"/>
                <a:gd name="T1" fmla="*/ 103 h 280"/>
                <a:gd name="T2" fmla="*/ 255 w 280"/>
                <a:gd name="T3" fmla="*/ 63 h 280"/>
                <a:gd name="T4" fmla="*/ 207 w 280"/>
                <a:gd name="T5" fmla="*/ 29 h 280"/>
                <a:gd name="T6" fmla="*/ 171 w 280"/>
                <a:gd name="T7" fmla="*/ 41 h 280"/>
                <a:gd name="T8" fmla="*/ 124 w 280"/>
                <a:gd name="T9" fmla="*/ 0 h 280"/>
                <a:gd name="T10" fmla="*/ 103 w 280"/>
                <a:gd name="T11" fmla="*/ 50 h 280"/>
                <a:gd name="T12" fmla="*/ 53 w 280"/>
                <a:gd name="T13" fmla="*/ 29 h 280"/>
                <a:gd name="T14" fmla="*/ 29 w 280"/>
                <a:gd name="T15" fmla="*/ 73 h 280"/>
                <a:gd name="T16" fmla="*/ 41 w 280"/>
                <a:gd name="T17" fmla="*/ 109 h 280"/>
                <a:gd name="T18" fmla="*/ 0 w 280"/>
                <a:gd name="T19" fmla="*/ 157 h 280"/>
                <a:gd name="T20" fmla="*/ 50 w 280"/>
                <a:gd name="T21" fmla="*/ 177 h 280"/>
                <a:gd name="T22" fmla="*/ 25 w 280"/>
                <a:gd name="T23" fmla="*/ 217 h 280"/>
                <a:gd name="T24" fmla="*/ 73 w 280"/>
                <a:gd name="T25" fmla="*/ 251 h 280"/>
                <a:gd name="T26" fmla="*/ 109 w 280"/>
                <a:gd name="T27" fmla="*/ 239 h 280"/>
                <a:gd name="T28" fmla="*/ 157 w 280"/>
                <a:gd name="T29" fmla="*/ 280 h 280"/>
                <a:gd name="T30" fmla="*/ 178 w 280"/>
                <a:gd name="T31" fmla="*/ 230 h 280"/>
                <a:gd name="T32" fmla="*/ 227 w 280"/>
                <a:gd name="T33" fmla="*/ 251 h 280"/>
                <a:gd name="T34" fmla="*/ 251 w 280"/>
                <a:gd name="T35" fmla="*/ 207 h 280"/>
                <a:gd name="T36" fmla="*/ 240 w 280"/>
                <a:gd name="T37" fmla="*/ 171 h 280"/>
                <a:gd name="T38" fmla="*/ 280 w 280"/>
                <a:gd name="T39" fmla="*/ 123 h 280"/>
                <a:gd name="T40" fmla="*/ 266 w 280"/>
                <a:gd name="T41" fmla="*/ 161 h 280"/>
                <a:gd name="T42" fmla="*/ 225 w 280"/>
                <a:gd name="T43" fmla="*/ 196 h 280"/>
                <a:gd name="T44" fmla="*/ 220 w 280"/>
                <a:gd name="T45" fmla="*/ 244 h 280"/>
                <a:gd name="T46" fmla="*/ 174 w 280"/>
                <a:gd name="T47" fmla="*/ 221 h 280"/>
                <a:gd name="T48" fmla="*/ 157 w 280"/>
                <a:gd name="T49" fmla="*/ 270 h 280"/>
                <a:gd name="T50" fmla="*/ 119 w 280"/>
                <a:gd name="T51" fmla="*/ 239 h 280"/>
                <a:gd name="T52" fmla="*/ 85 w 280"/>
                <a:gd name="T53" fmla="*/ 225 h 280"/>
                <a:gd name="T54" fmla="*/ 37 w 280"/>
                <a:gd name="T55" fmla="*/ 220 h 280"/>
                <a:gd name="T56" fmla="*/ 60 w 280"/>
                <a:gd name="T57" fmla="*/ 173 h 280"/>
                <a:gd name="T58" fmla="*/ 11 w 280"/>
                <a:gd name="T59" fmla="*/ 157 h 280"/>
                <a:gd name="T60" fmla="*/ 41 w 280"/>
                <a:gd name="T61" fmla="*/ 119 h 280"/>
                <a:gd name="T62" fmla="*/ 37 w 280"/>
                <a:gd name="T63" fmla="*/ 66 h 280"/>
                <a:gd name="T64" fmla="*/ 66 w 280"/>
                <a:gd name="T65" fmla="*/ 37 h 280"/>
                <a:gd name="T66" fmla="*/ 119 w 280"/>
                <a:gd name="T67" fmla="*/ 41 h 280"/>
                <a:gd name="T68" fmla="*/ 157 w 280"/>
                <a:gd name="T69" fmla="*/ 10 h 280"/>
                <a:gd name="T70" fmla="*/ 174 w 280"/>
                <a:gd name="T71" fmla="*/ 60 h 280"/>
                <a:gd name="T72" fmla="*/ 220 w 280"/>
                <a:gd name="T73" fmla="*/ 37 h 280"/>
                <a:gd name="T74" fmla="*/ 225 w 280"/>
                <a:gd name="T75" fmla="*/ 84 h 280"/>
                <a:gd name="T76" fmla="*/ 266 w 280"/>
                <a:gd name="T77" fmla="*/ 119 h 280"/>
                <a:gd name="T78" fmla="*/ 140 w 280"/>
                <a:gd name="T79" fmla="*/ 93 h 280"/>
                <a:gd name="T80" fmla="*/ 187 w 280"/>
                <a:gd name="T81" fmla="*/ 140 h 280"/>
                <a:gd name="T82" fmla="*/ 104 w 280"/>
                <a:gd name="T83" fmla="*/ 140 h 280"/>
                <a:gd name="T84" fmla="*/ 140 w 280"/>
                <a:gd name="T85" fmla="*/ 17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280">
                  <a:moveTo>
                    <a:pt x="266" y="109"/>
                  </a:moveTo>
                  <a:cubicBezTo>
                    <a:pt x="240" y="109"/>
                    <a:pt x="240" y="109"/>
                    <a:pt x="240" y="109"/>
                  </a:cubicBezTo>
                  <a:cubicBezTo>
                    <a:pt x="235" y="109"/>
                    <a:pt x="232" y="107"/>
                    <a:pt x="230" y="103"/>
                  </a:cubicBezTo>
                  <a:cubicBezTo>
                    <a:pt x="229" y="99"/>
                    <a:pt x="230" y="95"/>
                    <a:pt x="232" y="9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4" y="71"/>
                    <a:pt x="255" y="67"/>
                    <a:pt x="255" y="63"/>
                  </a:cubicBezTo>
                  <a:cubicBezTo>
                    <a:pt x="255" y="59"/>
                    <a:pt x="254" y="56"/>
                    <a:pt x="251" y="53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22" y="24"/>
                    <a:pt x="212" y="24"/>
                    <a:pt x="207" y="29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6" y="51"/>
                    <a:pt x="181" y="52"/>
                    <a:pt x="178" y="50"/>
                  </a:cubicBezTo>
                  <a:cubicBezTo>
                    <a:pt x="174" y="48"/>
                    <a:pt x="171" y="45"/>
                    <a:pt x="171" y="41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1" y="7"/>
                    <a:pt x="165" y="0"/>
                    <a:pt x="15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4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5"/>
                    <a:pt x="107" y="48"/>
                    <a:pt x="103" y="50"/>
                  </a:cubicBezTo>
                  <a:cubicBezTo>
                    <a:pt x="99" y="52"/>
                    <a:pt x="95" y="51"/>
                    <a:pt x="92" y="4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68" y="24"/>
                    <a:pt x="58" y="24"/>
                    <a:pt x="53" y="29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6"/>
                    <a:pt x="25" y="59"/>
                    <a:pt x="25" y="63"/>
                  </a:cubicBezTo>
                  <a:cubicBezTo>
                    <a:pt x="25" y="67"/>
                    <a:pt x="27" y="71"/>
                    <a:pt x="29" y="7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95"/>
                    <a:pt x="52" y="99"/>
                    <a:pt x="50" y="103"/>
                  </a:cubicBezTo>
                  <a:cubicBezTo>
                    <a:pt x="49" y="107"/>
                    <a:pt x="45" y="109"/>
                    <a:pt x="41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7" y="109"/>
                    <a:pt x="0" y="115"/>
                    <a:pt x="0" y="12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5"/>
                    <a:pt x="7" y="171"/>
                    <a:pt x="15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5" y="171"/>
                    <a:pt x="48" y="174"/>
                    <a:pt x="50" y="177"/>
                  </a:cubicBezTo>
                  <a:cubicBezTo>
                    <a:pt x="52" y="181"/>
                    <a:pt x="51" y="185"/>
                    <a:pt x="48" y="188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7" y="210"/>
                    <a:pt x="25" y="213"/>
                    <a:pt x="25" y="217"/>
                  </a:cubicBezTo>
                  <a:cubicBezTo>
                    <a:pt x="25" y="221"/>
                    <a:pt x="27" y="225"/>
                    <a:pt x="29" y="227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8" y="256"/>
                    <a:pt x="68" y="256"/>
                    <a:pt x="73" y="251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5" y="229"/>
                    <a:pt x="99" y="229"/>
                    <a:pt x="103" y="230"/>
                  </a:cubicBezTo>
                  <a:cubicBezTo>
                    <a:pt x="107" y="232"/>
                    <a:pt x="109" y="235"/>
                    <a:pt x="109" y="239"/>
                  </a:cubicBezTo>
                  <a:cubicBezTo>
                    <a:pt x="109" y="266"/>
                    <a:pt x="109" y="266"/>
                    <a:pt x="109" y="266"/>
                  </a:cubicBezTo>
                  <a:cubicBezTo>
                    <a:pt x="109" y="274"/>
                    <a:pt x="116" y="280"/>
                    <a:pt x="124" y="280"/>
                  </a:cubicBezTo>
                  <a:cubicBezTo>
                    <a:pt x="157" y="280"/>
                    <a:pt x="157" y="280"/>
                    <a:pt x="157" y="280"/>
                  </a:cubicBezTo>
                  <a:cubicBezTo>
                    <a:pt x="165" y="280"/>
                    <a:pt x="171" y="274"/>
                    <a:pt x="171" y="266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35"/>
                    <a:pt x="174" y="232"/>
                    <a:pt x="178" y="230"/>
                  </a:cubicBezTo>
                  <a:cubicBezTo>
                    <a:pt x="181" y="229"/>
                    <a:pt x="186" y="229"/>
                    <a:pt x="188" y="232"/>
                  </a:cubicBezTo>
                  <a:cubicBezTo>
                    <a:pt x="207" y="251"/>
                    <a:pt x="207" y="251"/>
                    <a:pt x="207" y="251"/>
                  </a:cubicBezTo>
                  <a:cubicBezTo>
                    <a:pt x="212" y="256"/>
                    <a:pt x="222" y="256"/>
                    <a:pt x="227" y="251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254" y="225"/>
                    <a:pt x="255" y="221"/>
                    <a:pt x="255" y="217"/>
                  </a:cubicBezTo>
                  <a:cubicBezTo>
                    <a:pt x="255" y="213"/>
                    <a:pt x="254" y="210"/>
                    <a:pt x="251" y="207"/>
                  </a:cubicBezTo>
                  <a:cubicBezTo>
                    <a:pt x="232" y="188"/>
                    <a:pt x="232" y="188"/>
                    <a:pt x="232" y="188"/>
                  </a:cubicBezTo>
                  <a:cubicBezTo>
                    <a:pt x="230" y="185"/>
                    <a:pt x="229" y="181"/>
                    <a:pt x="230" y="177"/>
                  </a:cubicBezTo>
                  <a:cubicBezTo>
                    <a:pt x="232" y="174"/>
                    <a:pt x="235" y="171"/>
                    <a:pt x="240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4" y="171"/>
                    <a:pt x="280" y="165"/>
                    <a:pt x="280" y="157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0" y="115"/>
                    <a:pt x="274" y="109"/>
                    <a:pt x="266" y="109"/>
                  </a:cubicBezTo>
                  <a:moveTo>
                    <a:pt x="270" y="157"/>
                  </a:moveTo>
                  <a:cubicBezTo>
                    <a:pt x="270" y="159"/>
                    <a:pt x="268" y="161"/>
                    <a:pt x="266" y="161"/>
                  </a:cubicBezTo>
                  <a:cubicBezTo>
                    <a:pt x="240" y="161"/>
                    <a:pt x="240" y="161"/>
                    <a:pt x="240" y="161"/>
                  </a:cubicBezTo>
                  <a:cubicBezTo>
                    <a:pt x="231" y="161"/>
                    <a:pt x="224" y="166"/>
                    <a:pt x="221" y="173"/>
                  </a:cubicBezTo>
                  <a:cubicBezTo>
                    <a:pt x="217" y="181"/>
                    <a:pt x="219" y="190"/>
                    <a:pt x="225" y="19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45" y="216"/>
                    <a:pt x="245" y="218"/>
                    <a:pt x="244" y="220"/>
                  </a:cubicBezTo>
                  <a:cubicBezTo>
                    <a:pt x="220" y="244"/>
                    <a:pt x="220" y="244"/>
                    <a:pt x="220" y="244"/>
                  </a:cubicBezTo>
                  <a:cubicBezTo>
                    <a:pt x="218" y="245"/>
                    <a:pt x="216" y="245"/>
                    <a:pt x="214" y="244"/>
                  </a:cubicBezTo>
                  <a:cubicBezTo>
                    <a:pt x="196" y="225"/>
                    <a:pt x="196" y="225"/>
                    <a:pt x="196" y="225"/>
                  </a:cubicBezTo>
                  <a:cubicBezTo>
                    <a:pt x="190" y="219"/>
                    <a:pt x="181" y="217"/>
                    <a:pt x="174" y="221"/>
                  </a:cubicBezTo>
                  <a:cubicBezTo>
                    <a:pt x="166" y="224"/>
                    <a:pt x="161" y="231"/>
                    <a:pt x="161" y="239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1" y="268"/>
                    <a:pt x="159" y="270"/>
                    <a:pt x="157" y="27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121" y="270"/>
                    <a:pt x="119" y="268"/>
                    <a:pt x="119" y="266"/>
                  </a:cubicBezTo>
                  <a:cubicBezTo>
                    <a:pt x="119" y="239"/>
                    <a:pt x="119" y="239"/>
                    <a:pt x="119" y="239"/>
                  </a:cubicBezTo>
                  <a:cubicBezTo>
                    <a:pt x="119" y="231"/>
                    <a:pt x="115" y="224"/>
                    <a:pt x="107" y="221"/>
                  </a:cubicBezTo>
                  <a:cubicBezTo>
                    <a:pt x="104" y="220"/>
                    <a:pt x="102" y="219"/>
                    <a:pt x="99" y="219"/>
                  </a:cubicBezTo>
                  <a:cubicBezTo>
                    <a:pt x="94" y="219"/>
                    <a:pt x="89" y="221"/>
                    <a:pt x="85" y="225"/>
                  </a:cubicBezTo>
                  <a:cubicBezTo>
                    <a:pt x="66" y="244"/>
                    <a:pt x="66" y="244"/>
                    <a:pt x="66" y="244"/>
                  </a:cubicBezTo>
                  <a:cubicBezTo>
                    <a:pt x="64" y="245"/>
                    <a:pt x="62" y="245"/>
                    <a:pt x="60" y="244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35" y="218"/>
                    <a:pt x="35" y="216"/>
                    <a:pt x="37" y="214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61" y="190"/>
                    <a:pt x="63" y="181"/>
                    <a:pt x="60" y="173"/>
                  </a:cubicBezTo>
                  <a:cubicBezTo>
                    <a:pt x="56" y="166"/>
                    <a:pt x="49" y="161"/>
                    <a:pt x="41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2" y="161"/>
                    <a:pt x="11" y="159"/>
                    <a:pt x="11" y="157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1"/>
                    <a:pt x="12" y="119"/>
                    <a:pt x="15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9" y="119"/>
                    <a:pt x="56" y="115"/>
                    <a:pt x="60" y="107"/>
                  </a:cubicBezTo>
                  <a:cubicBezTo>
                    <a:pt x="63" y="99"/>
                    <a:pt x="61" y="90"/>
                    <a:pt x="55" y="84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5" y="64"/>
                    <a:pt x="35" y="62"/>
                    <a:pt x="37" y="60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5"/>
                    <a:pt x="64" y="35"/>
                    <a:pt x="66" y="37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91" y="61"/>
                    <a:pt x="99" y="63"/>
                    <a:pt x="107" y="60"/>
                  </a:cubicBezTo>
                  <a:cubicBezTo>
                    <a:pt x="115" y="56"/>
                    <a:pt x="119" y="49"/>
                    <a:pt x="119" y="4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2"/>
                    <a:pt x="121" y="10"/>
                    <a:pt x="124" y="10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9" y="10"/>
                    <a:pt x="161" y="12"/>
                    <a:pt x="161" y="14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9"/>
                    <a:pt x="166" y="56"/>
                    <a:pt x="174" y="60"/>
                  </a:cubicBezTo>
                  <a:cubicBezTo>
                    <a:pt x="181" y="63"/>
                    <a:pt x="190" y="61"/>
                    <a:pt x="196" y="5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5"/>
                    <a:pt x="219" y="35"/>
                    <a:pt x="220" y="37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45" y="62"/>
                    <a:pt x="245" y="64"/>
                    <a:pt x="244" y="66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19" y="90"/>
                    <a:pt x="217" y="99"/>
                    <a:pt x="221" y="107"/>
                  </a:cubicBezTo>
                  <a:cubicBezTo>
                    <a:pt x="224" y="115"/>
                    <a:pt x="231" y="119"/>
                    <a:pt x="240" y="119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68" y="119"/>
                    <a:pt x="270" y="121"/>
                    <a:pt x="270" y="123"/>
                  </a:cubicBezTo>
                  <a:lnTo>
                    <a:pt x="270" y="157"/>
                  </a:lnTo>
                  <a:close/>
                  <a:moveTo>
                    <a:pt x="140" y="93"/>
                  </a:moveTo>
                  <a:cubicBezTo>
                    <a:pt x="114" y="93"/>
                    <a:pt x="94" y="114"/>
                    <a:pt x="94" y="140"/>
                  </a:cubicBezTo>
                  <a:cubicBezTo>
                    <a:pt x="94" y="166"/>
                    <a:pt x="114" y="187"/>
                    <a:pt x="140" y="187"/>
                  </a:cubicBezTo>
                  <a:cubicBezTo>
                    <a:pt x="166" y="187"/>
                    <a:pt x="187" y="166"/>
                    <a:pt x="187" y="140"/>
                  </a:cubicBezTo>
                  <a:cubicBezTo>
                    <a:pt x="187" y="114"/>
                    <a:pt x="166" y="93"/>
                    <a:pt x="140" y="93"/>
                  </a:cubicBezTo>
                  <a:moveTo>
                    <a:pt x="140" y="176"/>
                  </a:moveTo>
                  <a:cubicBezTo>
                    <a:pt x="120" y="176"/>
                    <a:pt x="104" y="160"/>
                    <a:pt x="104" y="140"/>
                  </a:cubicBezTo>
                  <a:cubicBezTo>
                    <a:pt x="104" y="120"/>
                    <a:pt x="120" y="104"/>
                    <a:pt x="140" y="104"/>
                  </a:cubicBezTo>
                  <a:cubicBezTo>
                    <a:pt x="160" y="104"/>
                    <a:pt x="177" y="120"/>
                    <a:pt x="177" y="140"/>
                  </a:cubicBezTo>
                  <a:cubicBezTo>
                    <a:pt x="177" y="160"/>
                    <a:pt x="160" y="176"/>
                    <a:pt x="140" y="176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3015D2A-E62C-4ED7-A4DF-22C3B641559C}"/>
              </a:ext>
            </a:extLst>
          </p:cNvPr>
          <p:cNvGrpSpPr/>
          <p:nvPr/>
        </p:nvGrpSpPr>
        <p:grpSpPr>
          <a:xfrm>
            <a:off x="7883642" y="4481197"/>
            <a:ext cx="2889061" cy="900676"/>
            <a:chOff x="6991349" y="5193171"/>
            <a:chExt cx="2889061" cy="90067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B8BE72B-F0F2-4A53-8A4C-122A14358736}"/>
                </a:ext>
              </a:extLst>
            </p:cNvPr>
            <p:cNvSpPr txBox="1"/>
            <p:nvPr/>
          </p:nvSpPr>
          <p:spPr>
            <a:xfrm>
              <a:off x="7752383" y="5193171"/>
              <a:ext cx="14297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SOME TEXT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D605DA7-7DA5-492B-9E63-87D22DBE5355}"/>
                </a:ext>
              </a:extLst>
            </p:cNvPr>
            <p:cNvSpPr txBox="1"/>
            <p:nvPr/>
          </p:nvSpPr>
          <p:spPr>
            <a:xfrm>
              <a:off x="7752384" y="5618332"/>
              <a:ext cx="2128026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50B6EE8A-0B3F-4EF2-BCF4-5C6A814DF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49" y="5251227"/>
              <a:ext cx="357736" cy="359298"/>
            </a:xfrm>
            <a:custGeom>
              <a:avLst/>
              <a:gdLst>
                <a:gd name="T0" fmla="*/ 269 w 269"/>
                <a:gd name="T1" fmla="*/ 134 h 268"/>
                <a:gd name="T2" fmla="*/ 232 w 269"/>
                <a:gd name="T3" fmla="*/ 42 h 268"/>
                <a:gd name="T4" fmla="*/ 137 w 269"/>
                <a:gd name="T5" fmla="*/ 0 h 268"/>
                <a:gd name="T6" fmla="*/ 133 w 269"/>
                <a:gd name="T7" fmla="*/ 0 h 268"/>
                <a:gd name="T8" fmla="*/ 37 w 269"/>
                <a:gd name="T9" fmla="*/ 42 h 268"/>
                <a:gd name="T10" fmla="*/ 37 w 269"/>
                <a:gd name="T11" fmla="*/ 42 h 268"/>
                <a:gd name="T12" fmla="*/ 34 w 269"/>
                <a:gd name="T13" fmla="*/ 223 h 268"/>
                <a:gd name="T14" fmla="*/ 34 w 269"/>
                <a:gd name="T15" fmla="*/ 224 h 268"/>
                <a:gd name="T16" fmla="*/ 133 w 269"/>
                <a:gd name="T17" fmla="*/ 268 h 268"/>
                <a:gd name="T18" fmla="*/ 137 w 269"/>
                <a:gd name="T19" fmla="*/ 268 h 268"/>
                <a:gd name="T20" fmla="*/ 139 w 269"/>
                <a:gd name="T21" fmla="*/ 268 h 268"/>
                <a:gd name="T22" fmla="*/ 235 w 269"/>
                <a:gd name="T23" fmla="*/ 223 h 268"/>
                <a:gd name="T24" fmla="*/ 10 w 269"/>
                <a:gd name="T25" fmla="*/ 139 h 268"/>
                <a:gd name="T26" fmla="*/ 76 w 269"/>
                <a:gd name="T27" fmla="*/ 195 h 268"/>
                <a:gd name="T28" fmla="*/ 10 w 269"/>
                <a:gd name="T29" fmla="*/ 139 h 268"/>
                <a:gd name="T30" fmla="*/ 78 w 269"/>
                <a:gd name="T31" fmla="*/ 69 h 268"/>
                <a:gd name="T32" fmla="*/ 10 w 269"/>
                <a:gd name="T33" fmla="*/ 129 h 268"/>
                <a:gd name="T34" fmla="*/ 260 w 269"/>
                <a:gd name="T35" fmla="*/ 129 h 268"/>
                <a:gd name="T36" fmla="*/ 191 w 269"/>
                <a:gd name="T37" fmla="*/ 69 h 268"/>
                <a:gd name="T38" fmla="*/ 260 w 269"/>
                <a:gd name="T39" fmla="*/ 129 h 268"/>
                <a:gd name="T40" fmla="*/ 91 w 269"/>
                <a:gd name="T41" fmla="*/ 63 h 268"/>
                <a:gd name="T42" fmla="*/ 130 w 269"/>
                <a:gd name="T43" fmla="*/ 69 h 268"/>
                <a:gd name="T44" fmla="*/ 130 w 269"/>
                <a:gd name="T45" fmla="*/ 129 h 268"/>
                <a:gd name="T46" fmla="*/ 87 w 269"/>
                <a:gd name="T47" fmla="*/ 72 h 268"/>
                <a:gd name="T48" fmla="*/ 139 w 269"/>
                <a:gd name="T49" fmla="*/ 78 h 268"/>
                <a:gd name="T50" fmla="*/ 195 w 269"/>
                <a:gd name="T51" fmla="*/ 129 h 268"/>
                <a:gd name="T52" fmla="*/ 139 w 269"/>
                <a:gd name="T53" fmla="*/ 78 h 268"/>
                <a:gd name="T54" fmla="*/ 139 w 269"/>
                <a:gd name="T55" fmla="*/ 12 h 268"/>
                <a:gd name="T56" fmla="*/ 139 w 269"/>
                <a:gd name="T57" fmla="*/ 69 h 268"/>
                <a:gd name="T58" fmla="*/ 151 w 269"/>
                <a:gd name="T59" fmla="*/ 10 h 268"/>
                <a:gd name="T60" fmla="*/ 187 w 269"/>
                <a:gd name="T61" fmla="*/ 60 h 268"/>
                <a:gd name="T62" fmla="*/ 48 w 269"/>
                <a:gd name="T63" fmla="*/ 44 h 268"/>
                <a:gd name="T64" fmla="*/ 82 w 269"/>
                <a:gd name="T65" fmla="*/ 60 h 268"/>
                <a:gd name="T66" fmla="*/ 130 w 269"/>
                <a:gd name="T67" fmla="*/ 139 h 268"/>
                <a:gd name="T68" fmla="*/ 85 w 269"/>
                <a:gd name="T69" fmla="*/ 192 h 268"/>
                <a:gd name="T70" fmla="*/ 130 w 269"/>
                <a:gd name="T71" fmla="*/ 194 h 268"/>
                <a:gd name="T72" fmla="*/ 89 w 269"/>
                <a:gd name="T73" fmla="*/ 201 h 268"/>
                <a:gd name="T74" fmla="*/ 139 w 269"/>
                <a:gd name="T75" fmla="*/ 256 h 268"/>
                <a:gd name="T76" fmla="*/ 180 w 269"/>
                <a:gd name="T77" fmla="*/ 201 h 268"/>
                <a:gd name="T78" fmla="*/ 139 w 269"/>
                <a:gd name="T79" fmla="*/ 185 h 268"/>
                <a:gd name="T80" fmla="*/ 195 w 269"/>
                <a:gd name="T81" fmla="*/ 139 h 268"/>
                <a:gd name="T82" fmla="*/ 139 w 269"/>
                <a:gd name="T83" fmla="*/ 185 h 268"/>
                <a:gd name="T84" fmla="*/ 260 w 269"/>
                <a:gd name="T85" fmla="*/ 139 h 268"/>
                <a:gd name="T86" fmla="*/ 193 w 269"/>
                <a:gd name="T87" fmla="*/ 195 h 268"/>
                <a:gd name="T88" fmla="*/ 45 w 269"/>
                <a:gd name="T89" fmla="*/ 221 h 268"/>
                <a:gd name="T90" fmla="*/ 118 w 269"/>
                <a:gd name="T91" fmla="*/ 258 h 268"/>
                <a:gd name="T92" fmla="*/ 151 w 269"/>
                <a:gd name="T93" fmla="*/ 258 h 268"/>
                <a:gd name="T94" fmla="*/ 224 w 269"/>
                <a:gd name="T95" fmla="*/ 22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9" h="268">
                  <a:moveTo>
                    <a:pt x="235" y="223"/>
                  </a:moveTo>
                  <a:cubicBezTo>
                    <a:pt x="256" y="199"/>
                    <a:pt x="269" y="168"/>
                    <a:pt x="269" y="134"/>
                  </a:cubicBezTo>
                  <a:cubicBezTo>
                    <a:pt x="269" y="99"/>
                    <a:pt x="255" y="66"/>
                    <a:pt x="233" y="42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09" y="17"/>
                    <a:pt x="176" y="1"/>
                    <a:pt x="13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5" y="0"/>
                    <a:pt x="135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93" y="1"/>
                    <a:pt x="60" y="17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14" y="66"/>
                    <a:pt x="0" y="99"/>
                    <a:pt x="0" y="134"/>
                  </a:cubicBezTo>
                  <a:cubicBezTo>
                    <a:pt x="0" y="168"/>
                    <a:pt x="13" y="199"/>
                    <a:pt x="34" y="223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4" y="223"/>
                    <a:pt x="34" y="223"/>
                    <a:pt x="34" y="224"/>
                  </a:cubicBezTo>
                  <a:cubicBezTo>
                    <a:pt x="58" y="250"/>
                    <a:pt x="92" y="267"/>
                    <a:pt x="130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3" y="268"/>
                    <a:pt x="134" y="268"/>
                    <a:pt x="135" y="268"/>
                  </a:cubicBezTo>
                  <a:cubicBezTo>
                    <a:pt x="135" y="268"/>
                    <a:pt x="136" y="268"/>
                    <a:pt x="137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77" y="267"/>
                    <a:pt x="211" y="250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moveTo>
                    <a:pt x="10" y="139"/>
                  </a:moveTo>
                  <a:cubicBezTo>
                    <a:pt x="65" y="139"/>
                    <a:pt x="65" y="139"/>
                    <a:pt x="65" y="139"/>
                  </a:cubicBezTo>
                  <a:cubicBezTo>
                    <a:pt x="66" y="158"/>
                    <a:pt x="70" y="177"/>
                    <a:pt x="76" y="195"/>
                  </a:cubicBezTo>
                  <a:cubicBezTo>
                    <a:pt x="63" y="200"/>
                    <a:pt x="51" y="206"/>
                    <a:pt x="39" y="214"/>
                  </a:cubicBezTo>
                  <a:cubicBezTo>
                    <a:pt x="21" y="194"/>
                    <a:pt x="11" y="167"/>
                    <a:pt x="10" y="139"/>
                  </a:cubicBezTo>
                  <a:moveTo>
                    <a:pt x="41" y="51"/>
                  </a:moveTo>
                  <a:cubicBezTo>
                    <a:pt x="53" y="58"/>
                    <a:pt x="65" y="64"/>
                    <a:pt x="78" y="69"/>
                  </a:cubicBezTo>
                  <a:cubicBezTo>
                    <a:pt x="70" y="88"/>
                    <a:pt x="66" y="108"/>
                    <a:pt x="65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1" y="99"/>
                    <a:pt x="22" y="72"/>
                    <a:pt x="41" y="51"/>
                  </a:cubicBezTo>
                  <a:moveTo>
                    <a:pt x="260" y="129"/>
                  </a:moveTo>
                  <a:cubicBezTo>
                    <a:pt x="204" y="129"/>
                    <a:pt x="204" y="129"/>
                    <a:pt x="204" y="129"/>
                  </a:cubicBezTo>
                  <a:cubicBezTo>
                    <a:pt x="203" y="108"/>
                    <a:pt x="199" y="88"/>
                    <a:pt x="191" y="69"/>
                  </a:cubicBezTo>
                  <a:cubicBezTo>
                    <a:pt x="204" y="64"/>
                    <a:pt x="216" y="58"/>
                    <a:pt x="228" y="51"/>
                  </a:cubicBezTo>
                  <a:cubicBezTo>
                    <a:pt x="247" y="72"/>
                    <a:pt x="259" y="99"/>
                    <a:pt x="260" y="129"/>
                  </a:cubicBezTo>
                  <a:moveTo>
                    <a:pt x="130" y="69"/>
                  </a:moveTo>
                  <a:cubicBezTo>
                    <a:pt x="117" y="69"/>
                    <a:pt x="103" y="67"/>
                    <a:pt x="91" y="63"/>
                  </a:cubicBezTo>
                  <a:cubicBezTo>
                    <a:pt x="100" y="44"/>
                    <a:pt x="113" y="26"/>
                    <a:pt x="130" y="12"/>
                  </a:cubicBezTo>
                  <a:lnTo>
                    <a:pt x="130" y="69"/>
                  </a:lnTo>
                  <a:close/>
                  <a:moveTo>
                    <a:pt x="130" y="78"/>
                  </a:moveTo>
                  <a:cubicBezTo>
                    <a:pt x="130" y="129"/>
                    <a:pt x="130" y="129"/>
                    <a:pt x="130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5" y="109"/>
                    <a:pt x="79" y="90"/>
                    <a:pt x="87" y="72"/>
                  </a:cubicBezTo>
                  <a:cubicBezTo>
                    <a:pt x="101" y="76"/>
                    <a:pt x="115" y="78"/>
                    <a:pt x="130" y="78"/>
                  </a:cubicBezTo>
                  <a:moveTo>
                    <a:pt x="139" y="78"/>
                  </a:moveTo>
                  <a:cubicBezTo>
                    <a:pt x="154" y="78"/>
                    <a:pt x="168" y="76"/>
                    <a:pt x="182" y="72"/>
                  </a:cubicBezTo>
                  <a:cubicBezTo>
                    <a:pt x="190" y="90"/>
                    <a:pt x="194" y="109"/>
                    <a:pt x="195" y="129"/>
                  </a:cubicBezTo>
                  <a:cubicBezTo>
                    <a:pt x="139" y="129"/>
                    <a:pt x="139" y="129"/>
                    <a:pt x="139" y="129"/>
                  </a:cubicBezTo>
                  <a:lnTo>
                    <a:pt x="139" y="78"/>
                  </a:lnTo>
                  <a:close/>
                  <a:moveTo>
                    <a:pt x="139" y="69"/>
                  </a:moveTo>
                  <a:cubicBezTo>
                    <a:pt x="139" y="12"/>
                    <a:pt x="139" y="12"/>
                    <a:pt x="139" y="12"/>
                  </a:cubicBezTo>
                  <a:cubicBezTo>
                    <a:pt x="156" y="26"/>
                    <a:pt x="169" y="44"/>
                    <a:pt x="178" y="63"/>
                  </a:cubicBezTo>
                  <a:cubicBezTo>
                    <a:pt x="166" y="67"/>
                    <a:pt x="153" y="69"/>
                    <a:pt x="139" y="69"/>
                  </a:cubicBezTo>
                  <a:moveTo>
                    <a:pt x="187" y="60"/>
                  </a:moveTo>
                  <a:cubicBezTo>
                    <a:pt x="179" y="42"/>
                    <a:pt x="166" y="25"/>
                    <a:pt x="151" y="10"/>
                  </a:cubicBezTo>
                  <a:cubicBezTo>
                    <a:pt x="178" y="14"/>
                    <a:pt x="202" y="26"/>
                    <a:pt x="221" y="44"/>
                  </a:cubicBezTo>
                  <a:cubicBezTo>
                    <a:pt x="211" y="51"/>
                    <a:pt x="199" y="56"/>
                    <a:pt x="187" y="60"/>
                  </a:cubicBezTo>
                  <a:moveTo>
                    <a:pt x="82" y="60"/>
                  </a:moveTo>
                  <a:cubicBezTo>
                    <a:pt x="70" y="56"/>
                    <a:pt x="59" y="51"/>
                    <a:pt x="48" y="44"/>
                  </a:cubicBezTo>
                  <a:cubicBezTo>
                    <a:pt x="67" y="26"/>
                    <a:pt x="91" y="14"/>
                    <a:pt x="118" y="10"/>
                  </a:cubicBezTo>
                  <a:cubicBezTo>
                    <a:pt x="103" y="25"/>
                    <a:pt x="91" y="42"/>
                    <a:pt x="82" y="60"/>
                  </a:cubicBezTo>
                  <a:moveTo>
                    <a:pt x="74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85"/>
                    <a:pt x="130" y="185"/>
                    <a:pt x="130" y="185"/>
                  </a:cubicBezTo>
                  <a:cubicBezTo>
                    <a:pt x="115" y="186"/>
                    <a:pt x="100" y="188"/>
                    <a:pt x="85" y="192"/>
                  </a:cubicBezTo>
                  <a:cubicBezTo>
                    <a:pt x="79" y="175"/>
                    <a:pt x="75" y="157"/>
                    <a:pt x="74" y="139"/>
                  </a:cubicBezTo>
                  <a:moveTo>
                    <a:pt x="130" y="194"/>
                  </a:moveTo>
                  <a:cubicBezTo>
                    <a:pt x="130" y="256"/>
                    <a:pt x="130" y="256"/>
                    <a:pt x="130" y="256"/>
                  </a:cubicBezTo>
                  <a:cubicBezTo>
                    <a:pt x="112" y="241"/>
                    <a:pt x="98" y="222"/>
                    <a:pt x="89" y="201"/>
                  </a:cubicBezTo>
                  <a:cubicBezTo>
                    <a:pt x="102" y="197"/>
                    <a:pt x="116" y="195"/>
                    <a:pt x="130" y="194"/>
                  </a:cubicBezTo>
                  <a:moveTo>
                    <a:pt x="139" y="256"/>
                  </a:moveTo>
                  <a:cubicBezTo>
                    <a:pt x="139" y="194"/>
                    <a:pt x="139" y="194"/>
                    <a:pt x="139" y="194"/>
                  </a:cubicBezTo>
                  <a:cubicBezTo>
                    <a:pt x="153" y="195"/>
                    <a:pt x="167" y="197"/>
                    <a:pt x="180" y="201"/>
                  </a:cubicBezTo>
                  <a:cubicBezTo>
                    <a:pt x="171" y="222"/>
                    <a:pt x="157" y="241"/>
                    <a:pt x="139" y="256"/>
                  </a:cubicBezTo>
                  <a:moveTo>
                    <a:pt x="139" y="185"/>
                  </a:moveTo>
                  <a:cubicBezTo>
                    <a:pt x="139" y="139"/>
                    <a:pt x="139" y="139"/>
                    <a:pt x="139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4" y="157"/>
                    <a:pt x="191" y="175"/>
                    <a:pt x="184" y="192"/>
                  </a:cubicBezTo>
                  <a:cubicBezTo>
                    <a:pt x="170" y="188"/>
                    <a:pt x="155" y="186"/>
                    <a:pt x="139" y="185"/>
                  </a:cubicBezTo>
                  <a:moveTo>
                    <a:pt x="204" y="139"/>
                  </a:moveTo>
                  <a:cubicBezTo>
                    <a:pt x="260" y="139"/>
                    <a:pt x="260" y="139"/>
                    <a:pt x="260" y="139"/>
                  </a:cubicBezTo>
                  <a:cubicBezTo>
                    <a:pt x="259" y="167"/>
                    <a:pt x="248" y="194"/>
                    <a:pt x="230" y="214"/>
                  </a:cubicBezTo>
                  <a:cubicBezTo>
                    <a:pt x="219" y="206"/>
                    <a:pt x="206" y="200"/>
                    <a:pt x="193" y="195"/>
                  </a:cubicBezTo>
                  <a:cubicBezTo>
                    <a:pt x="200" y="177"/>
                    <a:pt x="203" y="158"/>
                    <a:pt x="204" y="139"/>
                  </a:cubicBezTo>
                  <a:moveTo>
                    <a:pt x="45" y="221"/>
                  </a:moveTo>
                  <a:cubicBezTo>
                    <a:pt x="56" y="214"/>
                    <a:pt x="68" y="208"/>
                    <a:pt x="80" y="204"/>
                  </a:cubicBezTo>
                  <a:cubicBezTo>
                    <a:pt x="89" y="224"/>
                    <a:pt x="102" y="243"/>
                    <a:pt x="118" y="258"/>
                  </a:cubicBezTo>
                  <a:cubicBezTo>
                    <a:pt x="90" y="254"/>
                    <a:pt x="64" y="241"/>
                    <a:pt x="45" y="221"/>
                  </a:cubicBezTo>
                  <a:moveTo>
                    <a:pt x="151" y="258"/>
                  </a:moveTo>
                  <a:cubicBezTo>
                    <a:pt x="167" y="243"/>
                    <a:pt x="180" y="224"/>
                    <a:pt x="189" y="204"/>
                  </a:cubicBezTo>
                  <a:cubicBezTo>
                    <a:pt x="201" y="208"/>
                    <a:pt x="213" y="214"/>
                    <a:pt x="224" y="221"/>
                  </a:cubicBezTo>
                  <a:cubicBezTo>
                    <a:pt x="205" y="241"/>
                    <a:pt x="179" y="254"/>
                    <a:pt x="151" y="258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EF238500-2BCA-4DBC-9FB8-F12EBCEADCFC}"/>
              </a:ext>
            </a:extLst>
          </p:cNvPr>
          <p:cNvSpPr/>
          <p:nvPr/>
        </p:nvSpPr>
        <p:spPr>
          <a:xfrm>
            <a:off x="764153" y="763077"/>
            <a:ext cx="3081121" cy="257099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C8037DA0-CD48-4E86-AF39-4952042F74E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8362" r="8362"/>
          <a:stretch>
            <a:fillRect/>
          </a:stretch>
        </p:blipFill>
        <p:spPr/>
      </p:pic>
      <p:pic>
        <p:nvPicPr>
          <p:cNvPr id="72" name="Picture Placeholder 71">
            <a:extLst>
              <a:ext uri="{FF2B5EF4-FFF2-40B4-BE49-F238E27FC236}">
                <a16:creationId xmlns:a16="http://schemas.microsoft.com/office/drawing/2014/main" id="{136BFE3D-0AD0-46DC-8951-9191029FDB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10062" r="10062"/>
          <a:stretch>
            <a:fillRect/>
          </a:stretch>
        </p:blipFill>
        <p:spPr>
          <a:xfrm>
            <a:off x="4034066" y="3522858"/>
            <a:ext cx="3081121" cy="2570990"/>
          </a:xfr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0BD20EAA-4617-46AD-A119-12C932BB0CF5}"/>
              </a:ext>
            </a:extLst>
          </p:cNvPr>
          <p:cNvSpPr/>
          <p:nvPr/>
        </p:nvSpPr>
        <p:spPr>
          <a:xfrm>
            <a:off x="4034066" y="3522858"/>
            <a:ext cx="3081121" cy="257099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248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959D184E-9D6A-4AE4-B267-76D73F24080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t="1475" b="21797"/>
          <a:stretch/>
        </p:blipFill>
        <p:spPr>
          <a:xfrm>
            <a:off x="5020922" y="763076"/>
            <a:ext cx="6406926" cy="3278169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9F46260-C635-424F-823F-ED500B9DEDFD}"/>
              </a:ext>
            </a:extLst>
          </p:cNvPr>
          <p:cNvGrpSpPr/>
          <p:nvPr/>
        </p:nvGrpSpPr>
        <p:grpSpPr>
          <a:xfrm>
            <a:off x="5020921" y="5061975"/>
            <a:ext cx="2109081" cy="900676"/>
            <a:chOff x="4648344" y="5061975"/>
            <a:chExt cx="2109081" cy="900676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86F214C-AEAA-4F8D-A9F3-6699ABACD18D}"/>
                </a:ext>
              </a:extLst>
            </p:cNvPr>
            <p:cNvSpPr txBox="1"/>
            <p:nvPr/>
          </p:nvSpPr>
          <p:spPr>
            <a:xfrm>
              <a:off x="5271657" y="5061975"/>
              <a:ext cx="12243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SOME TEXT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363896E-9705-4DA4-A67E-648244102681}"/>
                </a:ext>
              </a:extLst>
            </p:cNvPr>
            <p:cNvSpPr txBox="1"/>
            <p:nvPr/>
          </p:nvSpPr>
          <p:spPr>
            <a:xfrm>
              <a:off x="5271659" y="5487136"/>
              <a:ext cx="1485766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lorem</a:t>
              </a:r>
            </a:p>
          </p:txBody>
        </p: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C1AD0505-9332-4522-B7C4-3717EB70A4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8344" y="5120031"/>
              <a:ext cx="372577" cy="374920"/>
            </a:xfrm>
            <a:custGeom>
              <a:avLst/>
              <a:gdLst>
                <a:gd name="T0" fmla="*/ 230 w 280"/>
                <a:gd name="T1" fmla="*/ 103 h 280"/>
                <a:gd name="T2" fmla="*/ 255 w 280"/>
                <a:gd name="T3" fmla="*/ 63 h 280"/>
                <a:gd name="T4" fmla="*/ 207 w 280"/>
                <a:gd name="T5" fmla="*/ 29 h 280"/>
                <a:gd name="T6" fmla="*/ 171 w 280"/>
                <a:gd name="T7" fmla="*/ 41 h 280"/>
                <a:gd name="T8" fmla="*/ 124 w 280"/>
                <a:gd name="T9" fmla="*/ 0 h 280"/>
                <a:gd name="T10" fmla="*/ 103 w 280"/>
                <a:gd name="T11" fmla="*/ 50 h 280"/>
                <a:gd name="T12" fmla="*/ 53 w 280"/>
                <a:gd name="T13" fmla="*/ 29 h 280"/>
                <a:gd name="T14" fmla="*/ 29 w 280"/>
                <a:gd name="T15" fmla="*/ 73 h 280"/>
                <a:gd name="T16" fmla="*/ 41 w 280"/>
                <a:gd name="T17" fmla="*/ 109 h 280"/>
                <a:gd name="T18" fmla="*/ 0 w 280"/>
                <a:gd name="T19" fmla="*/ 157 h 280"/>
                <a:gd name="T20" fmla="*/ 50 w 280"/>
                <a:gd name="T21" fmla="*/ 177 h 280"/>
                <a:gd name="T22" fmla="*/ 25 w 280"/>
                <a:gd name="T23" fmla="*/ 217 h 280"/>
                <a:gd name="T24" fmla="*/ 73 w 280"/>
                <a:gd name="T25" fmla="*/ 251 h 280"/>
                <a:gd name="T26" fmla="*/ 109 w 280"/>
                <a:gd name="T27" fmla="*/ 239 h 280"/>
                <a:gd name="T28" fmla="*/ 157 w 280"/>
                <a:gd name="T29" fmla="*/ 280 h 280"/>
                <a:gd name="T30" fmla="*/ 178 w 280"/>
                <a:gd name="T31" fmla="*/ 230 h 280"/>
                <a:gd name="T32" fmla="*/ 227 w 280"/>
                <a:gd name="T33" fmla="*/ 251 h 280"/>
                <a:gd name="T34" fmla="*/ 251 w 280"/>
                <a:gd name="T35" fmla="*/ 207 h 280"/>
                <a:gd name="T36" fmla="*/ 240 w 280"/>
                <a:gd name="T37" fmla="*/ 171 h 280"/>
                <a:gd name="T38" fmla="*/ 280 w 280"/>
                <a:gd name="T39" fmla="*/ 123 h 280"/>
                <a:gd name="T40" fmla="*/ 266 w 280"/>
                <a:gd name="T41" fmla="*/ 161 h 280"/>
                <a:gd name="T42" fmla="*/ 225 w 280"/>
                <a:gd name="T43" fmla="*/ 196 h 280"/>
                <a:gd name="T44" fmla="*/ 220 w 280"/>
                <a:gd name="T45" fmla="*/ 244 h 280"/>
                <a:gd name="T46" fmla="*/ 174 w 280"/>
                <a:gd name="T47" fmla="*/ 221 h 280"/>
                <a:gd name="T48" fmla="*/ 157 w 280"/>
                <a:gd name="T49" fmla="*/ 270 h 280"/>
                <a:gd name="T50" fmla="*/ 119 w 280"/>
                <a:gd name="T51" fmla="*/ 239 h 280"/>
                <a:gd name="T52" fmla="*/ 85 w 280"/>
                <a:gd name="T53" fmla="*/ 225 h 280"/>
                <a:gd name="T54" fmla="*/ 37 w 280"/>
                <a:gd name="T55" fmla="*/ 220 h 280"/>
                <a:gd name="T56" fmla="*/ 60 w 280"/>
                <a:gd name="T57" fmla="*/ 173 h 280"/>
                <a:gd name="T58" fmla="*/ 11 w 280"/>
                <a:gd name="T59" fmla="*/ 157 h 280"/>
                <a:gd name="T60" fmla="*/ 41 w 280"/>
                <a:gd name="T61" fmla="*/ 119 h 280"/>
                <a:gd name="T62" fmla="*/ 37 w 280"/>
                <a:gd name="T63" fmla="*/ 66 h 280"/>
                <a:gd name="T64" fmla="*/ 66 w 280"/>
                <a:gd name="T65" fmla="*/ 37 h 280"/>
                <a:gd name="T66" fmla="*/ 119 w 280"/>
                <a:gd name="T67" fmla="*/ 41 h 280"/>
                <a:gd name="T68" fmla="*/ 157 w 280"/>
                <a:gd name="T69" fmla="*/ 10 h 280"/>
                <a:gd name="T70" fmla="*/ 174 w 280"/>
                <a:gd name="T71" fmla="*/ 60 h 280"/>
                <a:gd name="T72" fmla="*/ 220 w 280"/>
                <a:gd name="T73" fmla="*/ 37 h 280"/>
                <a:gd name="T74" fmla="*/ 225 w 280"/>
                <a:gd name="T75" fmla="*/ 84 h 280"/>
                <a:gd name="T76" fmla="*/ 266 w 280"/>
                <a:gd name="T77" fmla="*/ 119 h 280"/>
                <a:gd name="T78" fmla="*/ 140 w 280"/>
                <a:gd name="T79" fmla="*/ 93 h 280"/>
                <a:gd name="T80" fmla="*/ 187 w 280"/>
                <a:gd name="T81" fmla="*/ 140 h 280"/>
                <a:gd name="T82" fmla="*/ 104 w 280"/>
                <a:gd name="T83" fmla="*/ 140 h 280"/>
                <a:gd name="T84" fmla="*/ 140 w 280"/>
                <a:gd name="T85" fmla="*/ 17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" h="280">
                  <a:moveTo>
                    <a:pt x="266" y="109"/>
                  </a:moveTo>
                  <a:cubicBezTo>
                    <a:pt x="240" y="109"/>
                    <a:pt x="240" y="109"/>
                    <a:pt x="240" y="109"/>
                  </a:cubicBezTo>
                  <a:cubicBezTo>
                    <a:pt x="235" y="109"/>
                    <a:pt x="232" y="107"/>
                    <a:pt x="230" y="103"/>
                  </a:cubicBezTo>
                  <a:cubicBezTo>
                    <a:pt x="229" y="99"/>
                    <a:pt x="230" y="95"/>
                    <a:pt x="232" y="9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4" y="71"/>
                    <a:pt x="255" y="67"/>
                    <a:pt x="255" y="63"/>
                  </a:cubicBezTo>
                  <a:cubicBezTo>
                    <a:pt x="255" y="59"/>
                    <a:pt x="254" y="56"/>
                    <a:pt x="251" y="53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22" y="24"/>
                    <a:pt x="212" y="24"/>
                    <a:pt x="207" y="29"/>
                  </a:cubicBezTo>
                  <a:cubicBezTo>
                    <a:pt x="188" y="48"/>
                    <a:pt x="188" y="48"/>
                    <a:pt x="188" y="48"/>
                  </a:cubicBezTo>
                  <a:cubicBezTo>
                    <a:pt x="186" y="51"/>
                    <a:pt x="181" y="52"/>
                    <a:pt x="178" y="50"/>
                  </a:cubicBezTo>
                  <a:cubicBezTo>
                    <a:pt x="174" y="48"/>
                    <a:pt x="171" y="45"/>
                    <a:pt x="171" y="41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1" y="7"/>
                    <a:pt x="165" y="0"/>
                    <a:pt x="157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4"/>
                  </a:cubicBezTo>
                  <a:cubicBezTo>
                    <a:pt x="109" y="41"/>
                    <a:pt x="109" y="41"/>
                    <a:pt x="109" y="41"/>
                  </a:cubicBezTo>
                  <a:cubicBezTo>
                    <a:pt x="109" y="45"/>
                    <a:pt x="107" y="48"/>
                    <a:pt x="103" y="50"/>
                  </a:cubicBezTo>
                  <a:cubicBezTo>
                    <a:pt x="99" y="52"/>
                    <a:pt x="95" y="51"/>
                    <a:pt x="92" y="48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68" y="24"/>
                    <a:pt x="58" y="24"/>
                    <a:pt x="53" y="29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6"/>
                    <a:pt x="25" y="59"/>
                    <a:pt x="25" y="63"/>
                  </a:cubicBezTo>
                  <a:cubicBezTo>
                    <a:pt x="25" y="67"/>
                    <a:pt x="27" y="71"/>
                    <a:pt x="29" y="7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95"/>
                    <a:pt x="52" y="99"/>
                    <a:pt x="50" y="103"/>
                  </a:cubicBezTo>
                  <a:cubicBezTo>
                    <a:pt x="49" y="107"/>
                    <a:pt x="45" y="109"/>
                    <a:pt x="41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7" y="109"/>
                    <a:pt x="0" y="115"/>
                    <a:pt x="0" y="12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5"/>
                    <a:pt x="7" y="171"/>
                    <a:pt x="15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5" y="171"/>
                    <a:pt x="48" y="174"/>
                    <a:pt x="50" y="177"/>
                  </a:cubicBezTo>
                  <a:cubicBezTo>
                    <a:pt x="52" y="181"/>
                    <a:pt x="51" y="185"/>
                    <a:pt x="48" y="188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7" y="210"/>
                    <a:pt x="25" y="213"/>
                    <a:pt x="25" y="217"/>
                  </a:cubicBezTo>
                  <a:cubicBezTo>
                    <a:pt x="25" y="221"/>
                    <a:pt x="27" y="225"/>
                    <a:pt x="29" y="227"/>
                  </a:cubicBezTo>
                  <a:cubicBezTo>
                    <a:pt x="53" y="251"/>
                    <a:pt x="53" y="251"/>
                    <a:pt x="53" y="251"/>
                  </a:cubicBezTo>
                  <a:cubicBezTo>
                    <a:pt x="58" y="256"/>
                    <a:pt x="68" y="256"/>
                    <a:pt x="73" y="251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95" y="229"/>
                    <a:pt x="99" y="229"/>
                    <a:pt x="103" y="230"/>
                  </a:cubicBezTo>
                  <a:cubicBezTo>
                    <a:pt x="107" y="232"/>
                    <a:pt x="109" y="235"/>
                    <a:pt x="109" y="239"/>
                  </a:cubicBezTo>
                  <a:cubicBezTo>
                    <a:pt x="109" y="266"/>
                    <a:pt x="109" y="266"/>
                    <a:pt x="109" y="266"/>
                  </a:cubicBezTo>
                  <a:cubicBezTo>
                    <a:pt x="109" y="274"/>
                    <a:pt x="116" y="280"/>
                    <a:pt x="124" y="280"/>
                  </a:cubicBezTo>
                  <a:cubicBezTo>
                    <a:pt x="157" y="280"/>
                    <a:pt x="157" y="280"/>
                    <a:pt x="157" y="280"/>
                  </a:cubicBezTo>
                  <a:cubicBezTo>
                    <a:pt x="165" y="280"/>
                    <a:pt x="171" y="274"/>
                    <a:pt x="171" y="266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35"/>
                    <a:pt x="174" y="232"/>
                    <a:pt x="178" y="230"/>
                  </a:cubicBezTo>
                  <a:cubicBezTo>
                    <a:pt x="181" y="229"/>
                    <a:pt x="186" y="229"/>
                    <a:pt x="188" y="232"/>
                  </a:cubicBezTo>
                  <a:cubicBezTo>
                    <a:pt x="207" y="251"/>
                    <a:pt x="207" y="251"/>
                    <a:pt x="207" y="251"/>
                  </a:cubicBezTo>
                  <a:cubicBezTo>
                    <a:pt x="212" y="256"/>
                    <a:pt x="222" y="256"/>
                    <a:pt x="227" y="251"/>
                  </a:cubicBezTo>
                  <a:cubicBezTo>
                    <a:pt x="251" y="227"/>
                    <a:pt x="251" y="227"/>
                    <a:pt x="251" y="227"/>
                  </a:cubicBezTo>
                  <a:cubicBezTo>
                    <a:pt x="254" y="225"/>
                    <a:pt x="255" y="221"/>
                    <a:pt x="255" y="217"/>
                  </a:cubicBezTo>
                  <a:cubicBezTo>
                    <a:pt x="255" y="213"/>
                    <a:pt x="254" y="210"/>
                    <a:pt x="251" y="207"/>
                  </a:cubicBezTo>
                  <a:cubicBezTo>
                    <a:pt x="232" y="188"/>
                    <a:pt x="232" y="188"/>
                    <a:pt x="232" y="188"/>
                  </a:cubicBezTo>
                  <a:cubicBezTo>
                    <a:pt x="230" y="185"/>
                    <a:pt x="229" y="181"/>
                    <a:pt x="230" y="177"/>
                  </a:cubicBezTo>
                  <a:cubicBezTo>
                    <a:pt x="232" y="174"/>
                    <a:pt x="235" y="171"/>
                    <a:pt x="240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4" y="171"/>
                    <a:pt x="280" y="165"/>
                    <a:pt x="280" y="157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0" y="115"/>
                    <a:pt x="274" y="109"/>
                    <a:pt x="266" y="109"/>
                  </a:cubicBezTo>
                  <a:moveTo>
                    <a:pt x="270" y="157"/>
                  </a:moveTo>
                  <a:cubicBezTo>
                    <a:pt x="270" y="159"/>
                    <a:pt x="268" y="161"/>
                    <a:pt x="266" y="161"/>
                  </a:cubicBezTo>
                  <a:cubicBezTo>
                    <a:pt x="240" y="161"/>
                    <a:pt x="240" y="161"/>
                    <a:pt x="240" y="161"/>
                  </a:cubicBezTo>
                  <a:cubicBezTo>
                    <a:pt x="231" y="161"/>
                    <a:pt x="224" y="166"/>
                    <a:pt x="221" y="173"/>
                  </a:cubicBezTo>
                  <a:cubicBezTo>
                    <a:pt x="217" y="181"/>
                    <a:pt x="219" y="190"/>
                    <a:pt x="225" y="196"/>
                  </a:cubicBezTo>
                  <a:cubicBezTo>
                    <a:pt x="244" y="214"/>
                    <a:pt x="244" y="214"/>
                    <a:pt x="244" y="214"/>
                  </a:cubicBezTo>
                  <a:cubicBezTo>
                    <a:pt x="245" y="216"/>
                    <a:pt x="245" y="218"/>
                    <a:pt x="244" y="220"/>
                  </a:cubicBezTo>
                  <a:cubicBezTo>
                    <a:pt x="220" y="244"/>
                    <a:pt x="220" y="244"/>
                    <a:pt x="220" y="244"/>
                  </a:cubicBezTo>
                  <a:cubicBezTo>
                    <a:pt x="218" y="245"/>
                    <a:pt x="216" y="245"/>
                    <a:pt x="214" y="244"/>
                  </a:cubicBezTo>
                  <a:cubicBezTo>
                    <a:pt x="196" y="225"/>
                    <a:pt x="196" y="225"/>
                    <a:pt x="196" y="225"/>
                  </a:cubicBezTo>
                  <a:cubicBezTo>
                    <a:pt x="190" y="219"/>
                    <a:pt x="181" y="217"/>
                    <a:pt x="174" y="221"/>
                  </a:cubicBezTo>
                  <a:cubicBezTo>
                    <a:pt x="166" y="224"/>
                    <a:pt x="161" y="231"/>
                    <a:pt x="161" y="239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1" y="268"/>
                    <a:pt x="159" y="270"/>
                    <a:pt x="157" y="270"/>
                  </a:cubicBezTo>
                  <a:cubicBezTo>
                    <a:pt x="124" y="270"/>
                    <a:pt x="124" y="270"/>
                    <a:pt x="124" y="270"/>
                  </a:cubicBezTo>
                  <a:cubicBezTo>
                    <a:pt x="121" y="270"/>
                    <a:pt x="119" y="268"/>
                    <a:pt x="119" y="266"/>
                  </a:cubicBezTo>
                  <a:cubicBezTo>
                    <a:pt x="119" y="239"/>
                    <a:pt x="119" y="239"/>
                    <a:pt x="119" y="239"/>
                  </a:cubicBezTo>
                  <a:cubicBezTo>
                    <a:pt x="119" y="231"/>
                    <a:pt x="115" y="224"/>
                    <a:pt x="107" y="221"/>
                  </a:cubicBezTo>
                  <a:cubicBezTo>
                    <a:pt x="104" y="220"/>
                    <a:pt x="102" y="219"/>
                    <a:pt x="99" y="219"/>
                  </a:cubicBezTo>
                  <a:cubicBezTo>
                    <a:pt x="94" y="219"/>
                    <a:pt x="89" y="221"/>
                    <a:pt x="85" y="225"/>
                  </a:cubicBezTo>
                  <a:cubicBezTo>
                    <a:pt x="66" y="244"/>
                    <a:pt x="66" y="244"/>
                    <a:pt x="66" y="244"/>
                  </a:cubicBezTo>
                  <a:cubicBezTo>
                    <a:pt x="64" y="245"/>
                    <a:pt x="62" y="245"/>
                    <a:pt x="60" y="244"/>
                  </a:cubicBezTo>
                  <a:cubicBezTo>
                    <a:pt x="37" y="220"/>
                    <a:pt x="37" y="220"/>
                    <a:pt x="37" y="220"/>
                  </a:cubicBezTo>
                  <a:cubicBezTo>
                    <a:pt x="35" y="218"/>
                    <a:pt x="35" y="216"/>
                    <a:pt x="37" y="214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61" y="190"/>
                    <a:pt x="63" y="181"/>
                    <a:pt x="60" y="173"/>
                  </a:cubicBezTo>
                  <a:cubicBezTo>
                    <a:pt x="56" y="166"/>
                    <a:pt x="49" y="161"/>
                    <a:pt x="41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2" y="161"/>
                    <a:pt x="11" y="159"/>
                    <a:pt x="11" y="157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1"/>
                    <a:pt x="12" y="119"/>
                    <a:pt x="15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9" y="119"/>
                    <a:pt x="56" y="115"/>
                    <a:pt x="60" y="107"/>
                  </a:cubicBezTo>
                  <a:cubicBezTo>
                    <a:pt x="63" y="99"/>
                    <a:pt x="61" y="90"/>
                    <a:pt x="55" y="84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5" y="64"/>
                    <a:pt x="35" y="62"/>
                    <a:pt x="37" y="60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2" y="35"/>
                    <a:pt x="64" y="35"/>
                    <a:pt x="66" y="37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91" y="61"/>
                    <a:pt x="99" y="63"/>
                    <a:pt x="107" y="60"/>
                  </a:cubicBezTo>
                  <a:cubicBezTo>
                    <a:pt x="115" y="56"/>
                    <a:pt x="119" y="49"/>
                    <a:pt x="119" y="4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12"/>
                    <a:pt x="121" y="10"/>
                    <a:pt x="124" y="10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9" y="10"/>
                    <a:pt x="161" y="12"/>
                    <a:pt x="161" y="14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9"/>
                    <a:pt x="166" y="56"/>
                    <a:pt x="174" y="60"/>
                  </a:cubicBezTo>
                  <a:cubicBezTo>
                    <a:pt x="181" y="63"/>
                    <a:pt x="190" y="61"/>
                    <a:pt x="196" y="5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5"/>
                    <a:pt x="219" y="35"/>
                    <a:pt x="220" y="37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45" y="62"/>
                    <a:pt x="245" y="64"/>
                    <a:pt x="244" y="66"/>
                  </a:cubicBezTo>
                  <a:cubicBezTo>
                    <a:pt x="225" y="84"/>
                    <a:pt x="225" y="84"/>
                    <a:pt x="225" y="84"/>
                  </a:cubicBezTo>
                  <a:cubicBezTo>
                    <a:pt x="219" y="90"/>
                    <a:pt x="217" y="99"/>
                    <a:pt x="221" y="107"/>
                  </a:cubicBezTo>
                  <a:cubicBezTo>
                    <a:pt x="224" y="115"/>
                    <a:pt x="231" y="119"/>
                    <a:pt x="240" y="119"/>
                  </a:cubicBezTo>
                  <a:cubicBezTo>
                    <a:pt x="266" y="119"/>
                    <a:pt x="266" y="119"/>
                    <a:pt x="266" y="119"/>
                  </a:cubicBezTo>
                  <a:cubicBezTo>
                    <a:pt x="268" y="119"/>
                    <a:pt x="270" y="121"/>
                    <a:pt x="270" y="123"/>
                  </a:cubicBezTo>
                  <a:lnTo>
                    <a:pt x="270" y="157"/>
                  </a:lnTo>
                  <a:close/>
                  <a:moveTo>
                    <a:pt x="140" y="93"/>
                  </a:moveTo>
                  <a:cubicBezTo>
                    <a:pt x="114" y="93"/>
                    <a:pt x="94" y="114"/>
                    <a:pt x="94" y="140"/>
                  </a:cubicBezTo>
                  <a:cubicBezTo>
                    <a:pt x="94" y="166"/>
                    <a:pt x="114" y="187"/>
                    <a:pt x="140" y="187"/>
                  </a:cubicBezTo>
                  <a:cubicBezTo>
                    <a:pt x="166" y="187"/>
                    <a:pt x="187" y="166"/>
                    <a:pt x="187" y="140"/>
                  </a:cubicBezTo>
                  <a:cubicBezTo>
                    <a:pt x="187" y="114"/>
                    <a:pt x="166" y="93"/>
                    <a:pt x="140" y="93"/>
                  </a:cubicBezTo>
                  <a:moveTo>
                    <a:pt x="140" y="176"/>
                  </a:moveTo>
                  <a:cubicBezTo>
                    <a:pt x="120" y="176"/>
                    <a:pt x="104" y="160"/>
                    <a:pt x="104" y="140"/>
                  </a:cubicBezTo>
                  <a:cubicBezTo>
                    <a:pt x="104" y="120"/>
                    <a:pt x="120" y="104"/>
                    <a:pt x="140" y="104"/>
                  </a:cubicBezTo>
                  <a:cubicBezTo>
                    <a:pt x="160" y="104"/>
                    <a:pt x="177" y="120"/>
                    <a:pt x="177" y="140"/>
                  </a:cubicBezTo>
                  <a:cubicBezTo>
                    <a:pt x="177" y="160"/>
                    <a:pt x="160" y="176"/>
                    <a:pt x="140" y="176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9B2BD94-DABF-4B9B-A160-9442E07C4DEB}"/>
              </a:ext>
            </a:extLst>
          </p:cNvPr>
          <p:cNvGrpSpPr/>
          <p:nvPr/>
        </p:nvGrpSpPr>
        <p:grpSpPr>
          <a:xfrm>
            <a:off x="8217089" y="5061975"/>
            <a:ext cx="2101662" cy="900676"/>
            <a:chOff x="8407589" y="5061975"/>
            <a:chExt cx="2101662" cy="90067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ABD12CE-47D9-483A-A446-3C6EFA37DAE3}"/>
                </a:ext>
              </a:extLst>
            </p:cNvPr>
            <p:cNvSpPr txBox="1"/>
            <p:nvPr/>
          </p:nvSpPr>
          <p:spPr>
            <a:xfrm>
              <a:off x="9023483" y="5061975"/>
              <a:ext cx="138353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SOME TEXT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2D44553-822B-443D-8F47-A40CF0CE759D}"/>
                </a:ext>
              </a:extLst>
            </p:cNvPr>
            <p:cNvSpPr txBox="1"/>
            <p:nvPr/>
          </p:nvSpPr>
          <p:spPr>
            <a:xfrm>
              <a:off x="9023485" y="5487136"/>
              <a:ext cx="1485766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lorem</a:t>
              </a: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93F751D0-6443-46D0-97E2-B55E144B2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7589" y="5120031"/>
              <a:ext cx="357736" cy="359298"/>
            </a:xfrm>
            <a:custGeom>
              <a:avLst/>
              <a:gdLst>
                <a:gd name="T0" fmla="*/ 269 w 269"/>
                <a:gd name="T1" fmla="*/ 134 h 268"/>
                <a:gd name="T2" fmla="*/ 232 w 269"/>
                <a:gd name="T3" fmla="*/ 42 h 268"/>
                <a:gd name="T4" fmla="*/ 137 w 269"/>
                <a:gd name="T5" fmla="*/ 0 h 268"/>
                <a:gd name="T6" fmla="*/ 133 w 269"/>
                <a:gd name="T7" fmla="*/ 0 h 268"/>
                <a:gd name="T8" fmla="*/ 37 w 269"/>
                <a:gd name="T9" fmla="*/ 42 h 268"/>
                <a:gd name="T10" fmla="*/ 37 w 269"/>
                <a:gd name="T11" fmla="*/ 42 h 268"/>
                <a:gd name="T12" fmla="*/ 34 w 269"/>
                <a:gd name="T13" fmla="*/ 223 h 268"/>
                <a:gd name="T14" fmla="*/ 34 w 269"/>
                <a:gd name="T15" fmla="*/ 224 h 268"/>
                <a:gd name="T16" fmla="*/ 133 w 269"/>
                <a:gd name="T17" fmla="*/ 268 h 268"/>
                <a:gd name="T18" fmla="*/ 137 w 269"/>
                <a:gd name="T19" fmla="*/ 268 h 268"/>
                <a:gd name="T20" fmla="*/ 139 w 269"/>
                <a:gd name="T21" fmla="*/ 268 h 268"/>
                <a:gd name="T22" fmla="*/ 235 w 269"/>
                <a:gd name="T23" fmla="*/ 223 h 268"/>
                <a:gd name="T24" fmla="*/ 10 w 269"/>
                <a:gd name="T25" fmla="*/ 139 h 268"/>
                <a:gd name="T26" fmla="*/ 76 w 269"/>
                <a:gd name="T27" fmla="*/ 195 h 268"/>
                <a:gd name="T28" fmla="*/ 10 w 269"/>
                <a:gd name="T29" fmla="*/ 139 h 268"/>
                <a:gd name="T30" fmla="*/ 78 w 269"/>
                <a:gd name="T31" fmla="*/ 69 h 268"/>
                <a:gd name="T32" fmla="*/ 10 w 269"/>
                <a:gd name="T33" fmla="*/ 129 h 268"/>
                <a:gd name="T34" fmla="*/ 260 w 269"/>
                <a:gd name="T35" fmla="*/ 129 h 268"/>
                <a:gd name="T36" fmla="*/ 191 w 269"/>
                <a:gd name="T37" fmla="*/ 69 h 268"/>
                <a:gd name="T38" fmla="*/ 260 w 269"/>
                <a:gd name="T39" fmla="*/ 129 h 268"/>
                <a:gd name="T40" fmla="*/ 91 w 269"/>
                <a:gd name="T41" fmla="*/ 63 h 268"/>
                <a:gd name="T42" fmla="*/ 130 w 269"/>
                <a:gd name="T43" fmla="*/ 69 h 268"/>
                <a:gd name="T44" fmla="*/ 130 w 269"/>
                <a:gd name="T45" fmla="*/ 129 h 268"/>
                <a:gd name="T46" fmla="*/ 87 w 269"/>
                <a:gd name="T47" fmla="*/ 72 h 268"/>
                <a:gd name="T48" fmla="*/ 139 w 269"/>
                <a:gd name="T49" fmla="*/ 78 h 268"/>
                <a:gd name="T50" fmla="*/ 195 w 269"/>
                <a:gd name="T51" fmla="*/ 129 h 268"/>
                <a:gd name="T52" fmla="*/ 139 w 269"/>
                <a:gd name="T53" fmla="*/ 78 h 268"/>
                <a:gd name="T54" fmla="*/ 139 w 269"/>
                <a:gd name="T55" fmla="*/ 12 h 268"/>
                <a:gd name="T56" fmla="*/ 139 w 269"/>
                <a:gd name="T57" fmla="*/ 69 h 268"/>
                <a:gd name="T58" fmla="*/ 151 w 269"/>
                <a:gd name="T59" fmla="*/ 10 h 268"/>
                <a:gd name="T60" fmla="*/ 187 w 269"/>
                <a:gd name="T61" fmla="*/ 60 h 268"/>
                <a:gd name="T62" fmla="*/ 48 w 269"/>
                <a:gd name="T63" fmla="*/ 44 h 268"/>
                <a:gd name="T64" fmla="*/ 82 w 269"/>
                <a:gd name="T65" fmla="*/ 60 h 268"/>
                <a:gd name="T66" fmla="*/ 130 w 269"/>
                <a:gd name="T67" fmla="*/ 139 h 268"/>
                <a:gd name="T68" fmla="*/ 85 w 269"/>
                <a:gd name="T69" fmla="*/ 192 h 268"/>
                <a:gd name="T70" fmla="*/ 130 w 269"/>
                <a:gd name="T71" fmla="*/ 194 h 268"/>
                <a:gd name="T72" fmla="*/ 89 w 269"/>
                <a:gd name="T73" fmla="*/ 201 h 268"/>
                <a:gd name="T74" fmla="*/ 139 w 269"/>
                <a:gd name="T75" fmla="*/ 256 h 268"/>
                <a:gd name="T76" fmla="*/ 180 w 269"/>
                <a:gd name="T77" fmla="*/ 201 h 268"/>
                <a:gd name="T78" fmla="*/ 139 w 269"/>
                <a:gd name="T79" fmla="*/ 185 h 268"/>
                <a:gd name="T80" fmla="*/ 195 w 269"/>
                <a:gd name="T81" fmla="*/ 139 h 268"/>
                <a:gd name="T82" fmla="*/ 139 w 269"/>
                <a:gd name="T83" fmla="*/ 185 h 268"/>
                <a:gd name="T84" fmla="*/ 260 w 269"/>
                <a:gd name="T85" fmla="*/ 139 h 268"/>
                <a:gd name="T86" fmla="*/ 193 w 269"/>
                <a:gd name="T87" fmla="*/ 195 h 268"/>
                <a:gd name="T88" fmla="*/ 45 w 269"/>
                <a:gd name="T89" fmla="*/ 221 h 268"/>
                <a:gd name="T90" fmla="*/ 118 w 269"/>
                <a:gd name="T91" fmla="*/ 258 h 268"/>
                <a:gd name="T92" fmla="*/ 151 w 269"/>
                <a:gd name="T93" fmla="*/ 258 h 268"/>
                <a:gd name="T94" fmla="*/ 224 w 269"/>
                <a:gd name="T95" fmla="*/ 22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9" h="268">
                  <a:moveTo>
                    <a:pt x="235" y="223"/>
                  </a:moveTo>
                  <a:cubicBezTo>
                    <a:pt x="256" y="199"/>
                    <a:pt x="269" y="168"/>
                    <a:pt x="269" y="134"/>
                  </a:cubicBezTo>
                  <a:cubicBezTo>
                    <a:pt x="269" y="99"/>
                    <a:pt x="255" y="66"/>
                    <a:pt x="233" y="42"/>
                  </a:cubicBezTo>
                  <a:cubicBezTo>
                    <a:pt x="232" y="42"/>
                    <a:pt x="232" y="42"/>
                    <a:pt x="232" y="42"/>
                  </a:cubicBezTo>
                  <a:cubicBezTo>
                    <a:pt x="209" y="17"/>
                    <a:pt x="176" y="1"/>
                    <a:pt x="13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5" y="0"/>
                    <a:pt x="135" y="0"/>
                  </a:cubicBezTo>
                  <a:cubicBezTo>
                    <a:pt x="134" y="0"/>
                    <a:pt x="133" y="0"/>
                    <a:pt x="133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93" y="1"/>
                    <a:pt x="60" y="17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14" y="66"/>
                    <a:pt x="0" y="99"/>
                    <a:pt x="0" y="134"/>
                  </a:cubicBezTo>
                  <a:cubicBezTo>
                    <a:pt x="0" y="168"/>
                    <a:pt x="13" y="199"/>
                    <a:pt x="34" y="223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4" y="223"/>
                    <a:pt x="34" y="223"/>
                    <a:pt x="34" y="224"/>
                  </a:cubicBezTo>
                  <a:cubicBezTo>
                    <a:pt x="58" y="250"/>
                    <a:pt x="92" y="267"/>
                    <a:pt x="130" y="268"/>
                  </a:cubicBezTo>
                  <a:cubicBezTo>
                    <a:pt x="133" y="268"/>
                    <a:pt x="133" y="268"/>
                    <a:pt x="133" y="268"/>
                  </a:cubicBezTo>
                  <a:cubicBezTo>
                    <a:pt x="133" y="268"/>
                    <a:pt x="134" y="268"/>
                    <a:pt x="135" y="268"/>
                  </a:cubicBezTo>
                  <a:cubicBezTo>
                    <a:pt x="135" y="268"/>
                    <a:pt x="136" y="268"/>
                    <a:pt x="137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39" y="268"/>
                    <a:pt x="139" y="268"/>
                    <a:pt x="139" y="268"/>
                  </a:cubicBezTo>
                  <a:cubicBezTo>
                    <a:pt x="177" y="267"/>
                    <a:pt x="211" y="250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cubicBezTo>
                    <a:pt x="235" y="223"/>
                    <a:pt x="235" y="223"/>
                    <a:pt x="235" y="223"/>
                  </a:cubicBezTo>
                  <a:moveTo>
                    <a:pt x="10" y="139"/>
                  </a:moveTo>
                  <a:cubicBezTo>
                    <a:pt x="65" y="139"/>
                    <a:pt x="65" y="139"/>
                    <a:pt x="65" y="139"/>
                  </a:cubicBezTo>
                  <a:cubicBezTo>
                    <a:pt x="66" y="158"/>
                    <a:pt x="70" y="177"/>
                    <a:pt x="76" y="195"/>
                  </a:cubicBezTo>
                  <a:cubicBezTo>
                    <a:pt x="63" y="200"/>
                    <a:pt x="51" y="206"/>
                    <a:pt x="39" y="214"/>
                  </a:cubicBezTo>
                  <a:cubicBezTo>
                    <a:pt x="21" y="194"/>
                    <a:pt x="11" y="167"/>
                    <a:pt x="10" y="139"/>
                  </a:cubicBezTo>
                  <a:moveTo>
                    <a:pt x="41" y="51"/>
                  </a:moveTo>
                  <a:cubicBezTo>
                    <a:pt x="53" y="58"/>
                    <a:pt x="65" y="64"/>
                    <a:pt x="78" y="69"/>
                  </a:cubicBezTo>
                  <a:cubicBezTo>
                    <a:pt x="70" y="88"/>
                    <a:pt x="66" y="108"/>
                    <a:pt x="65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1" y="99"/>
                    <a:pt x="22" y="72"/>
                    <a:pt x="41" y="51"/>
                  </a:cubicBezTo>
                  <a:moveTo>
                    <a:pt x="260" y="129"/>
                  </a:moveTo>
                  <a:cubicBezTo>
                    <a:pt x="204" y="129"/>
                    <a:pt x="204" y="129"/>
                    <a:pt x="204" y="129"/>
                  </a:cubicBezTo>
                  <a:cubicBezTo>
                    <a:pt x="203" y="108"/>
                    <a:pt x="199" y="88"/>
                    <a:pt x="191" y="69"/>
                  </a:cubicBezTo>
                  <a:cubicBezTo>
                    <a:pt x="204" y="64"/>
                    <a:pt x="216" y="58"/>
                    <a:pt x="228" y="51"/>
                  </a:cubicBezTo>
                  <a:cubicBezTo>
                    <a:pt x="247" y="72"/>
                    <a:pt x="259" y="99"/>
                    <a:pt x="260" y="129"/>
                  </a:cubicBezTo>
                  <a:moveTo>
                    <a:pt x="130" y="69"/>
                  </a:moveTo>
                  <a:cubicBezTo>
                    <a:pt x="117" y="69"/>
                    <a:pt x="103" y="67"/>
                    <a:pt x="91" y="63"/>
                  </a:cubicBezTo>
                  <a:cubicBezTo>
                    <a:pt x="100" y="44"/>
                    <a:pt x="113" y="26"/>
                    <a:pt x="130" y="12"/>
                  </a:cubicBezTo>
                  <a:lnTo>
                    <a:pt x="130" y="69"/>
                  </a:lnTo>
                  <a:close/>
                  <a:moveTo>
                    <a:pt x="130" y="78"/>
                  </a:moveTo>
                  <a:cubicBezTo>
                    <a:pt x="130" y="129"/>
                    <a:pt x="130" y="129"/>
                    <a:pt x="130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5" y="109"/>
                    <a:pt x="79" y="90"/>
                    <a:pt x="87" y="72"/>
                  </a:cubicBezTo>
                  <a:cubicBezTo>
                    <a:pt x="101" y="76"/>
                    <a:pt x="115" y="78"/>
                    <a:pt x="130" y="78"/>
                  </a:cubicBezTo>
                  <a:moveTo>
                    <a:pt x="139" y="78"/>
                  </a:moveTo>
                  <a:cubicBezTo>
                    <a:pt x="154" y="78"/>
                    <a:pt x="168" y="76"/>
                    <a:pt x="182" y="72"/>
                  </a:cubicBezTo>
                  <a:cubicBezTo>
                    <a:pt x="190" y="90"/>
                    <a:pt x="194" y="109"/>
                    <a:pt x="195" y="129"/>
                  </a:cubicBezTo>
                  <a:cubicBezTo>
                    <a:pt x="139" y="129"/>
                    <a:pt x="139" y="129"/>
                    <a:pt x="139" y="129"/>
                  </a:cubicBezTo>
                  <a:lnTo>
                    <a:pt x="139" y="78"/>
                  </a:lnTo>
                  <a:close/>
                  <a:moveTo>
                    <a:pt x="139" y="69"/>
                  </a:moveTo>
                  <a:cubicBezTo>
                    <a:pt x="139" y="12"/>
                    <a:pt x="139" y="12"/>
                    <a:pt x="139" y="12"/>
                  </a:cubicBezTo>
                  <a:cubicBezTo>
                    <a:pt x="156" y="26"/>
                    <a:pt x="169" y="44"/>
                    <a:pt x="178" y="63"/>
                  </a:cubicBezTo>
                  <a:cubicBezTo>
                    <a:pt x="166" y="67"/>
                    <a:pt x="153" y="69"/>
                    <a:pt x="139" y="69"/>
                  </a:cubicBezTo>
                  <a:moveTo>
                    <a:pt x="187" y="60"/>
                  </a:moveTo>
                  <a:cubicBezTo>
                    <a:pt x="179" y="42"/>
                    <a:pt x="166" y="25"/>
                    <a:pt x="151" y="10"/>
                  </a:cubicBezTo>
                  <a:cubicBezTo>
                    <a:pt x="178" y="14"/>
                    <a:pt x="202" y="26"/>
                    <a:pt x="221" y="44"/>
                  </a:cubicBezTo>
                  <a:cubicBezTo>
                    <a:pt x="211" y="51"/>
                    <a:pt x="199" y="56"/>
                    <a:pt x="187" y="60"/>
                  </a:cubicBezTo>
                  <a:moveTo>
                    <a:pt x="82" y="60"/>
                  </a:moveTo>
                  <a:cubicBezTo>
                    <a:pt x="70" y="56"/>
                    <a:pt x="59" y="51"/>
                    <a:pt x="48" y="44"/>
                  </a:cubicBezTo>
                  <a:cubicBezTo>
                    <a:pt x="67" y="26"/>
                    <a:pt x="91" y="14"/>
                    <a:pt x="118" y="10"/>
                  </a:cubicBezTo>
                  <a:cubicBezTo>
                    <a:pt x="103" y="25"/>
                    <a:pt x="91" y="42"/>
                    <a:pt x="82" y="60"/>
                  </a:cubicBezTo>
                  <a:moveTo>
                    <a:pt x="74" y="139"/>
                  </a:moveTo>
                  <a:cubicBezTo>
                    <a:pt x="130" y="139"/>
                    <a:pt x="130" y="139"/>
                    <a:pt x="130" y="139"/>
                  </a:cubicBezTo>
                  <a:cubicBezTo>
                    <a:pt x="130" y="185"/>
                    <a:pt x="130" y="185"/>
                    <a:pt x="130" y="185"/>
                  </a:cubicBezTo>
                  <a:cubicBezTo>
                    <a:pt x="115" y="186"/>
                    <a:pt x="100" y="188"/>
                    <a:pt x="85" y="192"/>
                  </a:cubicBezTo>
                  <a:cubicBezTo>
                    <a:pt x="79" y="175"/>
                    <a:pt x="75" y="157"/>
                    <a:pt x="74" y="139"/>
                  </a:cubicBezTo>
                  <a:moveTo>
                    <a:pt x="130" y="194"/>
                  </a:moveTo>
                  <a:cubicBezTo>
                    <a:pt x="130" y="256"/>
                    <a:pt x="130" y="256"/>
                    <a:pt x="130" y="256"/>
                  </a:cubicBezTo>
                  <a:cubicBezTo>
                    <a:pt x="112" y="241"/>
                    <a:pt x="98" y="222"/>
                    <a:pt x="89" y="201"/>
                  </a:cubicBezTo>
                  <a:cubicBezTo>
                    <a:pt x="102" y="197"/>
                    <a:pt x="116" y="195"/>
                    <a:pt x="130" y="194"/>
                  </a:cubicBezTo>
                  <a:moveTo>
                    <a:pt x="139" y="256"/>
                  </a:moveTo>
                  <a:cubicBezTo>
                    <a:pt x="139" y="194"/>
                    <a:pt x="139" y="194"/>
                    <a:pt x="139" y="194"/>
                  </a:cubicBezTo>
                  <a:cubicBezTo>
                    <a:pt x="153" y="195"/>
                    <a:pt x="167" y="197"/>
                    <a:pt x="180" y="201"/>
                  </a:cubicBezTo>
                  <a:cubicBezTo>
                    <a:pt x="171" y="222"/>
                    <a:pt x="157" y="241"/>
                    <a:pt x="139" y="256"/>
                  </a:cubicBezTo>
                  <a:moveTo>
                    <a:pt x="139" y="185"/>
                  </a:moveTo>
                  <a:cubicBezTo>
                    <a:pt x="139" y="139"/>
                    <a:pt x="139" y="139"/>
                    <a:pt x="139" y="13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4" y="157"/>
                    <a:pt x="191" y="175"/>
                    <a:pt x="184" y="192"/>
                  </a:cubicBezTo>
                  <a:cubicBezTo>
                    <a:pt x="170" y="188"/>
                    <a:pt x="155" y="186"/>
                    <a:pt x="139" y="185"/>
                  </a:cubicBezTo>
                  <a:moveTo>
                    <a:pt x="204" y="139"/>
                  </a:moveTo>
                  <a:cubicBezTo>
                    <a:pt x="260" y="139"/>
                    <a:pt x="260" y="139"/>
                    <a:pt x="260" y="139"/>
                  </a:cubicBezTo>
                  <a:cubicBezTo>
                    <a:pt x="259" y="167"/>
                    <a:pt x="248" y="194"/>
                    <a:pt x="230" y="214"/>
                  </a:cubicBezTo>
                  <a:cubicBezTo>
                    <a:pt x="219" y="206"/>
                    <a:pt x="206" y="200"/>
                    <a:pt x="193" y="195"/>
                  </a:cubicBezTo>
                  <a:cubicBezTo>
                    <a:pt x="200" y="177"/>
                    <a:pt x="203" y="158"/>
                    <a:pt x="204" y="139"/>
                  </a:cubicBezTo>
                  <a:moveTo>
                    <a:pt x="45" y="221"/>
                  </a:moveTo>
                  <a:cubicBezTo>
                    <a:pt x="56" y="214"/>
                    <a:pt x="68" y="208"/>
                    <a:pt x="80" y="204"/>
                  </a:cubicBezTo>
                  <a:cubicBezTo>
                    <a:pt x="89" y="224"/>
                    <a:pt x="102" y="243"/>
                    <a:pt x="118" y="258"/>
                  </a:cubicBezTo>
                  <a:cubicBezTo>
                    <a:pt x="90" y="254"/>
                    <a:pt x="64" y="241"/>
                    <a:pt x="45" y="221"/>
                  </a:cubicBezTo>
                  <a:moveTo>
                    <a:pt x="151" y="258"/>
                  </a:moveTo>
                  <a:cubicBezTo>
                    <a:pt x="167" y="243"/>
                    <a:pt x="180" y="224"/>
                    <a:pt x="189" y="204"/>
                  </a:cubicBezTo>
                  <a:cubicBezTo>
                    <a:pt x="201" y="208"/>
                    <a:pt x="213" y="214"/>
                    <a:pt x="224" y="221"/>
                  </a:cubicBezTo>
                  <a:cubicBezTo>
                    <a:pt x="205" y="241"/>
                    <a:pt x="179" y="254"/>
                    <a:pt x="151" y="258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4F21400-4279-4328-B1B3-2601A5D3A520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EA59186-0BC2-44B2-BECA-7B0103F385BF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3DD5027-707D-4EF1-AB38-C0A5BCE34E0D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335DBA9-4AA7-46B8-A6B8-17369DD5A5ED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AA21781-19CE-421A-8EB9-0EBC5C3A89B8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23B4B4A2-B349-4E31-81F1-D19255556025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7729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3C70EF9-4F2A-458C-B3A8-280B68C13A1F}"/>
              </a:ext>
            </a:extLst>
          </p:cNvPr>
          <p:cNvSpPr/>
          <p:nvPr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8DE0C6-EB91-4F4F-9887-D41CFD765B4C}"/>
              </a:ext>
            </a:extLst>
          </p:cNvPr>
          <p:cNvSpPr/>
          <p:nvPr/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2E01DE-B794-4FDC-B7F5-FDF4C7DFAB00}"/>
              </a:ext>
            </a:extLst>
          </p:cNvPr>
          <p:cNvSpPr/>
          <p:nvPr/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EDE75E4-D686-4C4D-8132-5734E8353E74}"/>
              </a:ext>
            </a:extLst>
          </p:cNvPr>
          <p:cNvGrpSpPr/>
          <p:nvPr/>
        </p:nvGrpSpPr>
        <p:grpSpPr>
          <a:xfrm>
            <a:off x="895349" y="4680975"/>
            <a:ext cx="10401301" cy="900676"/>
            <a:chOff x="895349" y="4190378"/>
            <a:chExt cx="10401301" cy="90067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6B80FDA-468F-4489-BA17-6C98D662C904}"/>
                </a:ext>
              </a:extLst>
            </p:cNvPr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8BCA9C94-8361-4AD8-B04E-95B5AAB6CECF}"/>
                  </a:ext>
                </a:extLst>
              </p:cNvPr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BD145F3-DCAE-43B8-A641-E8E8537B9469}"/>
                  </a:ext>
                </a:extLst>
              </p:cNvPr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id="{747AA20F-B5E4-42D2-BBD5-EF0D0E2A8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2940315"/>
                <a:ext cx="360079" cy="361642"/>
              </a:xfrm>
              <a:custGeom>
                <a:avLst/>
                <a:gdLst>
                  <a:gd name="T0" fmla="*/ 265 w 271"/>
                  <a:gd name="T1" fmla="*/ 18 h 270"/>
                  <a:gd name="T2" fmla="*/ 253 w 271"/>
                  <a:gd name="T3" fmla="*/ 6 h 270"/>
                  <a:gd name="T4" fmla="*/ 234 w 271"/>
                  <a:gd name="T5" fmla="*/ 6 h 270"/>
                  <a:gd name="T6" fmla="*/ 220 w 271"/>
                  <a:gd name="T7" fmla="*/ 20 h 270"/>
                  <a:gd name="T8" fmla="*/ 0 w 271"/>
                  <a:gd name="T9" fmla="*/ 20 h 270"/>
                  <a:gd name="T10" fmla="*/ 0 w 271"/>
                  <a:gd name="T11" fmla="*/ 270 h 270"/>
                  <a:gd name="T12" fmla="*/ 251 w 271"/>
                  <a:gd name="T13" fmla="*/ 270 h 270"/>
                  <a:gd name="T14" fmla="*/ 251 w 271"/>
                  <a:gd name="T15" fmla="*/ 51 h 270"/>
                  <a:gd name="T16" fmla="*/ 253 w 271"/>
                  <a:gd name="T17" fmla="*/ 50 h 270"/>
                  <a:gd name="T18" fmla="*/ 265 w 271"/>
                  <a:gd name="T19" fmla="*/ 37 h 270"/>
                  <a:gd name="T20" fmla="*/ 265 w 271"/>
                  <a:gd name="T21" fmla="*/ 18 h 270"/>
                  <a:gd name="T22" fmla="*/ 90 w 271"/>
                  <a:gd name="T23" fmla="*/ 166 h 270"/>
                  <a:gd name="T24" fmla="*/ 105 w 271"/>
                  <a:gd name="T25" fmla="*/ 181 h 270"/>
                  <a:gd name="T26" fmla="*/ 85 w 271"/>
                  <a:gd name="T27" fmla="*/ 186 h 270"/>
                  <a:gd name="T28" fmla="*/ 90 w 271"/>
                  <a:gd name="T29" fmla="*/ 166 h 270"/>
                  <a:gd name="T30" fmla="*/ 234 w 271"/>
                  <a:gd name="T31" fmla="*/ 56 h 270"/>
                  <a:gd name="T32" fmla="*/ 215 w 271"/>
                  <a:gd name="T33" fmla="*/ 37 h 270"/>
                  <a:gd name="T34" fmla="*/ 221 w 271"/>
                  <a:gd name="T35" fmla="*/ 31 h 270"/>
                  <a:gd name="T36" fmla="*/ 240 w 271"/>
                  <a:gd name="T37" fmla="*/ 50 h 270"/>
                  <a:gd name="T38" fmla="*/ 234 w 271"/>
                  <a:gd name="T39" fmla="*/ 56 h 270"/>
                  <a:gd name="T40" fmla="*/ 227 w 271"/>
                  <a:gd name="T41" fmla="*/ 63 h 270"/>
                  <a:gd name="T42" fmla="*/ 113 w 271"/>
                  <a:gd name="T43" fmla="*/ 177 h 270"/>
                  <a:gd name="T44" fmla="*/ 94 w 271"/>
                  <a:gd name="T45" fmla="*/ 158 h 270"/>
                  <a:gd name="T46" fmla="*/ 208 w 271"/>
                  <a:gd name="T47" fmla="*/ 44 h 270"/>
                  <a:gd name="T48" fmla="*/ 227 w 271"/>
                  <a:gd name="T49" fmla="*/ 63 h 270"/>
                  <a:gd name="T50" fmla="*/ 242 w 271"/>
                  <a:gd name="T51" fmla="*/ 60 h 270"/>
                  <a:gd name="T52" fmla="*/ 242 w 271"/>
                  <a:gd name="T53" fmla="*/ 261 h 270"/>
                  <a:gd name="T54" fmla="*/ 9 w 271"/>
                  <a:gd name="T55" fmla="*/ 261 h 270"/>
                  <a:gd name="T56" fmla="*/ 9 w 271"/>
                  <a:gd name="T57" fmla="*/ 29 h 270"/>
                  <a:gd name="T58" fmla="*/ 211 w 271"/>
                  <a:gd name="T59" fmla="*/ 29 h 270"/>
                  <a:gd name="T60" fmla="*/ 85 w 271"/>
                  <a:gd name="T61" fmla="*/ 155 h 270"/>
                  <a:gd name="T62" fmla="*/ 84 w 271"/>
                  <a:gd name="T63" fmla="*/ 155 h 270"/>
                  <a:gd name="T64" fmla="*/ 74 w 271"/>
                  <a:gd name="T65" fmla="*/ 190 h 270"/>
                  <a:gd name="T66" fmla="*/ 69 w 271"/>
                  <a:gd name="T67" fmla="*/ 196 h 270"/>
                  <a:gd name="T68" fmla="*/ 69 w 271"/>
                  <a:gd name="T69" fmla="*/ 202 h 270"/>
                  <a:gd name="T70" fmla="*/ 72 w 271"/>
                  <a:gd name="T71" fmla="*/ 203 h 270"/>
                  <a:gd name="T72" fmla="*/ 75 w 271"/>
                  <a:gd name="T73" fmla="*/ 202 h 270"/>
                  <a:gd name="T74" fmla="*/ 81 w 271"/>
                  <a:gd name="T75" fmla="*/ 197 h 270"/>
                  <a:gd name="T76" fmla="*/ 116 w 271"/>
                  <a:gd name="T77" fmla="*/ 187 h 270"/>
                  <a:gd name="T78" fmla="*/ 236 w 271"/>
                  <a:gd name="T79" fmla="*/ 67 h 270"/>
                  <a:gd name="T80" fmla="*/ 242 w 271"/>
                  <a:gd name="T81" fmla="*/ 60 h 270"/>
                  <a:gd name="T82" fmla="*/ 259 w 271"/>
                  <a:gd name="T83" fmla="*/ 31 h 270"/>
                  <a:gd name="T84" fmla="*/ 246 w 271"/>
                  <a:gd name="T85" fmla="*/ 44 h 270"/>
                  <a:gd name="T86" fmla="*/ 227 w 271"/>
                  <a:gd name="T87" fmla="*/ 25 h 270"/>
                  <a:gd name="T88" fmla="*/ 240 w 271"/>
                  <a:gd name="T89" fmla="*/ 12 h 270"/>
                  <a:gd name="T90" fmla="*/ 246 w 271"/>
                  <a:gd name="T91" fmla="*/ 12 h 270"/>
                  <a:gd name="T92" fmla="*/ 259 w 271"/>
                  <a:gd name="T93" fmla="*/ 25 h 270"/>
                  <a:gd name="T94" fmla="*/ 259 w 271"/>
                  <a:gd name="T95" fmla="*/ 3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270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A9D1E82-5E5A-43A3-9147-C7F2341734E2}"/>
                </a:ext>
              </a:extLst>
            </p:cNvPr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7C2C5E3-606C-4C82-A5C9-A7E471AD05E9}"/>
                  </a:ext>
                </a:extLst>
              </p:cNvPr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DB7045B-DDD4-4734-8EC5-AB225493F341}"/>
                  </a:ext>
                </a:extLst>
              </p:cNvPr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C27300FD-05E2-4ACF-9391-8E79D37D48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4389267"/>
                <a:ext cx="372577" cy="374920"/>
              </a:xfrm>
              <a:custGeom>
                <a:avLst/>
                <a:gdLst>
                  <a:gd name="T0" fmla="*/ 230 w 280"/>
                  <a:gd name="T1" fmla="*/ 103 h 280"/>
                  <a:gd name="T2" fmla="*/ 255 w 280"/>
                  <a:gd name="T3" fmla="*/ 63 h 280"/>
                  <a:gd name="T4" fmla="*/ 207 w 280"/>
                  <a:gd name="T5" fmla="*/ 29 h 280"/>
                  <a:gd name="T6" fmla="*/ 171 w 280"/>
                  <a:gd name="T7" fmla="*/ 41 h 280"/>
                  <a:gd name="T8" fmla="*/ 124 w 280"/>
                  <a:gd name="T9" fmla="*/ 0 h 280"/>
                  <a:gd name="T10" fmla="*/ 103 w 280"/>
                  <a:gd name="T11" fmla="*/ 50 h 280"/>
                  <a:gd name="T12" fmla="*/ 53 w 280"/>
                  <a:gd name="T13" fmla="*/ 29 h 280"/>
                  <a:gd name="T14" fmla="*/ 29 w 280"/>
                  <a:gd name="T15" fmla="*/ 73 h 280"/>
                  <a:gd name="T16" fmla="*/ 41 w 280"/>
                  <a:gd name="T17" fmla="*/ 109 h 280"/>
                  <a:gd name="T18" fmla="*/ 0 w 280"/>
                  <a:gd name="T19" fmla="*/ 157 h 280"/>
                  <a:gd name="T20" fmla="*/ 50 w 280"/>
                  <a:gd name="T21" fmla="*/ 177 h 280"/>
                  <a:gd name="T22" fmla="*/ 25 w 280"/>
                  <a:gd name="T23" fmla="*/ 217 h 280"/>
                  <a:gd name="T24" fmla="*/ 73 w 280"/>
                  <a:gd name="T25" fmla="*/ 251 h 280"/>
                  <a:gd name="T26" fmla="*/ 109 w 280"/>
                  <a:gd name="T27" fmla="*/ 239 h 280"/>
                  <a:gd name="T28" fmla="*/ 157 w 280"/>
                  <a:gd name="T29" fmla="*/ 280 h 280"/>
                  <a:gd name="T30" fmla="*/ 178 w 280"/>
                  <a:gd name="T31" fmla="*/ 230 h 280"/>
                  <a:gd name="T32" fmla="*/ 227 w 280"/>
                  <a:gd name="T33" fmla="*/ 251 h 280"/>
                  <a:gd name="T34" fmla="*/ 251 w 280"/>
                  <a:gd name="T35" fmla="*/ 207 h 280"/>
                  <a:gd name="T36" fmla="*/ 240 w 280"/>
                  <a:gd name="T37" fmla="*/ 171 h 280"/>
                  <a:gd name="T38" fmla="*/ 280 w 280"/>
                  <a:gd name="T39" fmla="*/ 123 h 280"/>
                  <a:gd name="T40" fmla="*/ 266 w 280"/>
                  <a:gd name="T41" fmla="*/ 161 h 280"/>
                  <a:gd name="T42" fmla="*/ 225 w 280"/>
                  <a:gd name="T43" fmla="*/ 196 h 280"/>
                  <a:gd name="T44" fmla="*/ 220 w 280"/>
                  <a:gd name="T45" fmla="*/ 244 h 280"/>
                  <a:gd name="T46" fmla="*/ 174 w 280"/>
                  <a:gd name="T47" fmla="*/ 221 h 280"/>
                  <a:gd name="T48" fmla="*/ 157 w 280"/>
                  <a:gd name="T49" fmla="*/ 270 h 280"/>
                  <a:gd name="T50" fmla="*/ 119 w 280"/>
                  <a:gd name="T51" fmla="*/ 239 h 280"/>
                  <a:gd name="T52" fmla="*/ 85 w 280"/>
                  <a:gd name="T53" fmla="*/ 225 h 280"/>
                  <a:gd name="T54" fmla="*/ 37 w 280"/>
                  <a:gd name="T55" fmla="*/ 220 h 280"/>
                  <a:gd name="T56" fmla="*/ 60 w 280"/>
                  <a:gd name="T57" fmla="*/ 173 h 280"/>
                  <a:gd name="T58" fmla="*/ 11 w 280"/>
                  <a:gd name="T59" fmla="*/ 157 h 280"/>
                  <a:gd name="T60" fmla="*/ 41 w 280"/>
                  <a:gd name="T61" fmla="*/ 119 h 280"/>
                  <a:gd name="T62" fmla="*/ 37 w 280"/>
                  <a:gd name="T63" fmla="*/ 66 h 280"/>
                  <a:gd name="T64" fmla="*/ 66 w 280"/>
                  <a:gd name="T65" fmla="*/ 37 h 280"/>
                  <a:gd name="T66" fmla="*/ 119 w 280"/>
                  <a:gd name="T67" fmla="*/ 41 h 280"/>
                  <a:gd name="T68" fmla="*/ 157 w 280"/>
                  <a:gd name="T69" fmla="*/ 10 h 280"/>
                  <a:gd name="T70" fmla="*/ 174 w 280"/>
                  <a:gd name="T71" fmla="*/ 60 h 280"/>
                  <a:gd name="T72" fmla="*/ 220 w 280"/>
                  <a:gd name="T73" fmla="*/ 37 h 280"/>
                  <a:gd name="T74" fmla="*/ 225 w 280"/>
                  <a:gd name="T75" fmla="*/ 84 h 280"/>
                  <a:gd name="T76" fmla="*/ 266 w 280"/>
                  <a:gd name="T77" fmla="*/ 119 h 280"/>
                  <a:gd name="T78" fmla="*/ 140 w 280"/>
                  <a:gd name="T79" fmla="*/ 93 h 280"/>
                  <a:gd name="T80" fmla="*/ 187 w 280"/>
                  <a:gd name="T81" fmla="*/ 140 h 280"/>
                  <a:gd name="T82" fmla="*/ 104 w 280"/>
                  <a:gd name="T83" fmla="*/ 140 h 280"/>
                  <a:gd name="T84" fmla="*/ 140 w 280"/>
                  <a:gd name="T85" fmla="*/ 17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0" h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BB63351-1D1F-4C47-9CEB-2D3DF09AB5B3}"/>
                </a:ext>
              </a:extLst>
            </p:cNvPr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912577D-1984-4312-8F53-C1C20283DE2F}"/>
                  </a:ext>
                </a:extLst>
              </p:cNvPr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B5D7E3D-8AAD-4FFF-B167-2CFBEA74F1C5}"/>
                  </a:ext>
                </a:extLst>
              </p:cNvPr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DCC09106-5604-4232-93A4-2E17B86B7C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5841540"/>
                <a:ext cx="357736" cy="359298"/>
              </a:xfrm>
              <a:custGeom>
                <a:avLst/>
                <a:gdLst>
                  <a:gd name="T0" fmla="*/ 269 w 269"/>
                  <a:gd name="T1" fmla="*/ 134 h 268"/>
                  <a:gd name="T2" fmla="*/ 232 w 269"/>
                  <a:gd name="T3" fmla="*/ 42 h 268"/>
                  <a:gd name="T4" fmla="*/ 137 w 269"/>
                  <a:gd name="T5" fmla="*/ 0 h 268"/>
                  <a:gd name="T6" fmla="*/ 133 w 269"/>
                  <a:gd name="T7" fmla="*/ 0 h 268"/>
                  <a:gd name="T8" fmla="*/ 37 w 269"/>
                  <a:gd name="T9" fmla="*/ 42 h 268"/>
                  <a:gd name="T10" fmla="*/ 37 w 269"/>
                  <a:gd name="T11" fmla="*/ 42 h 268"/>
                  <a:gd name="T12" fmla="*/ 34 w 269"/>
                  <a:gd name="T13" fmla="*/ 223 h 268"/>
                  <a:gd name="T14" fmla="*/ 34 w 269"/>
                  <a:gd name="T15" fmla="*/ 224 h 268"/>
                  <a:gd name="T16" fmla="*/ 133 w 269"/>
                  <a:gd name="T17" fmla="*/ 268 h 268"/>
                  <a:gd name="T18" fmla="*/ 137 w 269"/>
                  <a:gd name="T19" fmla="*/ 268 h 268"/>
                  <a:gd name="T20" fmla="*/ 139 w 269"/>
                  <a:gd name="T21" fmla="*/ 268 h 268"/>
                  <a:gd name="T22" fmla="*/ 235 w 269"/>
                  <a:gd name="T23" fmla="*/ 223 h 268"/>
                  <a:gd name="T24" fmla="*/ 10 w 269"/>
                  <a:gd name="T25" fmla="*/ 139 h 268"/>
                  <a:gd name="T26" fmla="*/ 76 w 269"/>
                  <a:gd name="T27" fmla="*/ 195 h 268"/>
                  <a:gd name="T28" fmla="*/ 10 w 269"/>
                  <a:gd name="T29" fmla="*/ 139 h 268"/>
                  <a:gd name="T30" fmla="*/ 78 w 269"/>
                  <a:gd name="T31" fmla="*/ 69 h 268"/>
                  <a:gd name="T32" fmla="*/ 10 w 269"/>
                  <a:gd name="T33" fmla="*/ 129 h 268"/>
                  <a:gd name="T34" fmla="*/ 260 w 269"/>
                  <a:gd name="T35" fmla="*/ 129 h 268"/>
                  <a:gd name="T36" fmla="*/ 191 w 269"/>
                  <a:gd name="T37" fmla="*/ 69 h 268"/>
                  <a:gd name="T38" fmla="*/ 260 w 269"/>
                  <a:gd name="T39" fmla="*/ 129 h 268"/>
                  <a:gd name="T40" fmla="*/ 91 w 269"/>
                  <a:gd name="T41" fmla="*/ 63 h 268"/>
                  <a:gd name="T42" fmla="*/ 130 w 269"/>
                  <a:gd name="T43" fmla="*/ 69 h 268"/>
                  <a:gd name="T44" fmla="*/ 130 w 269"/>
                  <a:gd name="T45" fmla="*/ 129 h 268"/>
                  <a:gd name="T46" fmla="*/ 87 w 269"/>
                  <a:gd name="T47" fmla="*/ 72 h 268"/>
                  <a:gd name="T48" fmla="*/ 139 w 269"/>
                  <a:gd name="T49" fmla="*/ 78 h 268"/>
                  <a:gd name="T50" fmla="*/ 195 w 269"/>
                  <a:gd name="T51" fmla="*/ 129 h 268"/>
                  <a:gd name="T52" fmla="*/ 139 w 269"/>
                  <a:gd name="T53" fmla="*/ 78 h 268"/>
                  <a:gd name="T54" fmla="*/ 139 w 269"/>
                  <a:gd name="T55" fmla="*/ 12 h 268"/>
                  <a:gd name="T56" fmla="*/ 139 w 269"/>
                  <a:gd name="T57" fmla="*/ 69 h 268"/>
                  <a:gd name="T58" fmla="*/ 151 w 269"/>
                  <a:gd name="T59" fmla="*/ 10 h 268"/>
                  <a:gd name="T60" fmla="*/ 187 w 269"/>
                  <a:gd name="T61" fmla="*/ 60 h 268"/>
                  <a:gd name="T62" fmla="*/ 48 w 269"/>
                  <a:gd name="T63" fmla="*/ 44 h 268"/>
                  <a:gd name="T64" fmla="*/ 82 w 269"/>
                  <a:gd name="T65" fmla="*/ 60 h 268"/>
                  <a:gd name="T66" fmla="*/ 130 w 269"/>
                  <a:gd name="T67" fmla="*/ 139 h 268"/>
                  <a:gd name="T68" fmla="*/ 85 w 269"/>
                  <a:gd name="T69" fmla="*/ 192 h 268"/>
                  <a:gd name="T70" fmla="*/ 130 w 269"/>
                  <a:gd name="T71" fmla="*/ 194 h 268"/>
                  <a:gd name="T72" fmla="*/ 89 w 269"/>
                  <a:gd name="T73" fmla="*/ 201 h 268"/>
                  <a:gd name="T74" fmla="*/ 139 w 269"/>
                  <a:gd name="T75" fmla="*/ 256 h 268"/>
                  <a:gd name="T76" fmla="*/ 180 w 269"/>
                  <a:gd name="T77" fmla="*/ 201 h 268"/>
                  <a:gd name="T78" fmla="*/ 139 w 269"/>
                  <a:gd name="T79" fmla="*/ 185 h 268"/>
                  <a:gd name="T80" fmla="*/ 195 w 269"/>
                  <a:gd name="T81" fmla="*/ 139 h 268"/>
                  <a:gd name="T82" fmla="*/ 139 w 269"/>
                  <a:gd name="T83" fmla="*/ 185 h 268"/>
                  <a:gd name="T84" fmla="*/ 260 w 269"/>
                  <a:gd name="T85" fmla="*/ 139 h 268"/>
                  <a:gd name="T86" fmla="*/ 193 w 269"/>
                  <a:gd name="T87" fmla="*/ 195 h 268"/>
                  <a:gd name="T88" fmla="*/ 45 w 269"/>
                  <a:gd name="T89" fmla="*/ 221 h 268"/>
                  <a:gd name="T90" fmla="*/ 118 w 269"/>
                  <a:gd name="T91" fmla="*/ 258 h 268"/>
                  <a:gd name="T92" fmla="*/ 151 w 269"/>
                  <a:gd name="T93" fmla="*/ 258 h 268"/>
                  <a:gd name="T94" fmla="*/ 224 w 269"/>
                  <a:gd name="T95" fmla="*/ 22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9" h="268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D4013DF4-0113-4A52-A833-EBDF6BE2DE0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/>
          <a:srcRect t="38087" b="19725"/>
          <a:stretch/>
        </p:blipFill>
        <p:spPr>
          <a:xfrm>
            <a:off x="0" y="0"/>
            <a:ext cx="12192000" cy="3429000"/>
          </a:xfrm>
        </p:spPr>
      </p:pic>
    </p:spTree>
    <p:extLst>
      <p:ext uri="{BB962C8B-B14F-4D97-AF65-F5344CB8AC3E}">
        <p14:creationId xmlns:p14="http://schemas.microsoft.com/office/powerpoint/2010/main" val="164054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92340460-3BB9-494C-BDE7-27D7C97386E8}"/>
              </a:ext>
            </a:extLst>
          </p:cNvPr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3213456-22FC-49C7-BAAE-CBD2B266E868}"/>
              </a:ext>
            </a:extLst>
          </p:cNvPr>
          <p:cNvSpPr/>
          <p:nvPr/>
        </p:nvSpPr>
        <p:spPr>
          <a:xfrm>
            <a:off x="5630127" y="1526391"/>
            <a:ext cx="931746" cy="93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8A53E5-33DD-45A6-973D-D25BAEE4E36D}"/>
              </a:ext>
            </a:extLst>
          </p:cNvPr>
          <p:cNvSpPr/>
          <p:nvPr/>
        </p:nvSpPr>
        <p:spPr>
          <a:xfrm>
            <a:off x="5630127" y="4399866"/>
            <a:ext cx="931746" cy="93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11B188A-B397-4F30-93F3-32988847FD00}"/>
              </a:ext>
            </a:extLst>
          </p:cNvPr>
          <p:cNvSpPr/>
          <p:nvPr/>
        </p:nvSpPr>
        <p:spPr>
          <a:xfrm>
            <a:off x="5630127" y="2963128"/>
            <a:ext cx="931746" cy="93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2763F9-71C8-442B-A012-E2C7A4B294D7}"/>
              </a:ext>
            </a:extLst>
          </p:cNvPr>
          <p:cNvSpPr txBox="1"/>
          <p:nvPr/>
        </p:nvSpPr>
        <p:spPr>
          <a:xfrm>
            <a:off x="5863373" y="1830682"/>
            <a:ext cx="4652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60FF1A-83C8-4F74-85E0-F6DD5EBCC3D0}"/>
              </a:ext>
            </a:extLst>
          </p:cNvPr>
          <p:cNvSpPr txBox="1"/>
          <p:nvPr/>
        </p:nvSpPr>
        <p:spPr>
          <a:xfrm>
            <a:off x="5818923" y="3267418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A4E66C-B1B5-4363-A8B5-49DA9B1A5858}"/>
              </a:ext>
            </a:extLst>
          </p:cNvPr>
          <p:cNvSpPr txBox="1"/>
          <p:nvPr/>
        </p:nvSpPr>
        <p:spPr>
          <a:xfrm>
            <a:off x="5818923" y="4704156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493AEE-2D46-434E-BC2E-B94CAF2ACDA0}"/>
              </a:ext>
            </a:extLst>
          </p:cNvPr>
          <p:cNvSpPr txBox="1"/>
          <p:nvPr/>
        </p:nvSpPr>
        <p:spPr>
          <a:xfrm>
            <a:off x="7241474" y="1526389"/>
            <a:ext cx="24040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200" dirty="0">
                <a:solidFill>
                  <a:schemeClr val="bg1"/>
                </a:solidFill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SOME TEXT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18ECB5-FAC0-4CCE-B6FA-084711A0AA28}"/>
              </a:ext>
            </a:extLst>
          </p:cNvPr>
          <p:cNvSpPr txBox="1"/>
          <p:nvPr/>
        </p:nvSpPr>
        <p:spPr>
          <a:xfrm>
            <a:off x="7241475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393345-4319-4ACA-BA0A-DD22389734CB}"/>
              </a:ext>
            </a:extLst>
          </p:cNvPr>
          <p:cNvSpPr txBox="1"/>
          <p:nvPr/>
        </p:nvSpPr>
        <p:spPr>
          <a:xfrm>
            <a:off x="7241475" y="2978662"/>
            <a:ext cx="17915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200" dirty="0">
                <a:solidFill>
                  <a:schemeClr val="bg1"/>
                </a:solidFill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C3CA00-DA7C-4FCC-B02F-6D05C6C3B71F}"/>
              </a:ext>
            </a:extLst>
          </p:cNvPr>
          <p:cNvSpPr txBox="1"/>
          <p:nvPr/>
        </p:nvSpPr>
        <p:spPr>
          <a:xfrm>
            <a:off x="7241475" y="3403823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4A9112-24B0-4963-9D1A-C27C25933CCE}"/>
              </a:ext>
            </a:extLst>
          </p:cNvPr>
          <p:cNvSpPr txBox="1"/>
          <p:nvPr/>
        </p:nvSpPr>
        <p:spPr>
          <a:xfrm>
            <a:off x="7241475" y="4430936"/>
            <a:ext cx="14704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spc="200" dirty="0">
                <a:solidFill>
                  <a:schemeClr val="bg1"/>
                </a:solidFill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5AD5EE-3D9A-41BA-A73C-8EB0D0C2AB6B}"/>
              </a:ext>
            </a:extLst>
          </p:cNvPr>
          <p:cNvSpPr txBox="1"/>
          <p:nvPr/>
        </p:nvSpPr>
        <p:spPr>
          <a:xfrm>
            <a:off x="7241475" y="4856097"/>
            <a:ext cx="2123511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CE1248E-896D-4908-A6E0-49BAEF4F4296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E76570-083A-4382-B517-B2FCB8905D6E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744DEE-FD16-408F-B007-8923C19E7CA9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FEEFE64-9780-44E0-9053-3325E42702E8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3A71B82-1995-4CA4-B616-B861687CC4C7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C771777-CD93-4824-B6C0-7063ABC9AF40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5552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1E9065C2-E4AB-424B-B580-1E9E78C519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5853" r="5853"/>
          <a:stretch>
            <a:fillRect/>
          </a:stretch>
        </p:blipFill>
        <p:spPr/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84F90DA1-08E0-4010-AB91-543C0CE868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F10EC81-8F7C-46C6-AF97-EC322F14B0FA}"/>
              </a:ext>
            </a:extLst>
          </p:cNvPr>
          <p:cNvGrpSpPr/>
          <p:nvPr/>
        </p:nvGrpSpPr>
        <p:grpSpPr>
          <a:xfrm>
            <a:off x="2440552" y="2993577"/>
            <a:ext cx="2152650" cy="870845"/>
            <a:chOff x="5181728" y="2623045"/>
            <a:chExt cx="2152650" cy="8708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BB73DD-D077-4D98-959A-68344C4BC3C8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70513F1-0147-46E3-B451-A754B06D8CB7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491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608B01B-5DA0-46C4-846F-4591B39E98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9696" r="5785" b="15481"/>
          <a:stretch/>
        </p:blipFill>
        <p:spPr>
          <a:xfrm>
            <a:off x="666748" y="666751"/>
            <a:ext cx="10858502" cy="5524498"/>
          </a:xfr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4BDBC94-0864-45EB-A2E6-DCB12A67B2C7}"/>
              </a:ext>
            </a:extLst>
          </p:cNvPr>
          <p:cNvGrpSpPr/>
          <p:nvPr/>
        </p:nvGrpSpPr>
        <p:grpSpPr>
          <a:xfrm>
            <a:off x="1754752" y="2993577"/>
            <a:ext cx="2152650" cy="870845"/>
            <a:chOff x="5181728" y="2623045"/>
            <a:chExt cx="2152650" cy="8708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A043BF-7663-4430-97D3-70055CD678C5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38DEAB3-F4B3-4A71-BA6A-05908264EA42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16349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E8D57061-70FF-4789-B55E-3B5DB53BCF0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F01572AB-6AED-40E8-A08F-E858079A0B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17825" b="17825"/>
          <a:stretch>
            <a:fillRect/>
          </a:stretch>
        </p:blipFill>
        <p:spPr>
          <a:xfrm>
            <a:off x="0" y="0"/>
            <a:ext cx="3938137" cy="3429000"/>
          </a:xfrm>
        </p:spPr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B79DB4BB-0B88-4AE3-A9E1-15FCB5D3178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grayscl/>
          </a:blip>
          <a:srcRect l="17717" r="17717"/>
          <a:stretch>
            <a:fillRect/>
          </a:stretch>
        </p:blipFill>
        <p:spPr/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EF604FB-B1B0-433F-8FD8-C879EC1DE4A1}"/>
              </a:ext>
            </a:extLst>
          </p:cNvPr>
          <p:cNvSpPr txBox="1"/>
          <p:nvPr/>
        </p:nvSpPr>
        <p:spPr>
          <a:xfrm>
            <a:off x="5223549" y="4491602"/>
            <a:ext cx="1744898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spc="2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82DB70-1908-4961-908D-26943304BE7C}"/>
              </a:ext>
            </a:extLst>
          </p:cNvPr>
          <p:cNvSpPr txBox="1"/>
          <p:nvPr/>
        </p:nvSpPr>
        <p:spPr>
          <a:xfrm>
            <a:off x="4890818" y="4911837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4CAD50-A239-4F54-AE78-15F3E3AAD23E}"/>
              </a:ext>
            </a:extLst>
          </p:cNvPr>
          <p:cNvSpPr txBox="1"/>
          <p:nvPr/>
        </p:nvSpPr>
        <p:spPr>
          <a:xfrm>
            <a:off x="7905750" y="4491602"/>
            <a:ext cx="1744898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b="1" spc="2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697D6A-7BA2-474A-885C-BE0E3C3AFB5A}"/>
              </a:ext>
            </a:extLst>
          </p:cNvPr>
          <p:cNvSpPr txBox="1"/>
          <p:nvPr/>
        </p:nvSpPr>
        <p:spPr>
          <a:xfrm>
            <a:off x="7905750" y="4911837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CF3A07-AF0C-4E43-B716-32B20C4C7999}"/>
              </a:ext>
            </a:extLst>
          </p:cNvPr>
          <p:cNvSpPr txBox="1"/>
          <p:nvPr/>
        </p:nvSpPr>
        <p:spPr>
          <a:xfrm>
            <a:off x="2541352" y="4491602"/>
            <a:ext cx="1744898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000" b="1" spc="2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9D6D7C-48D6-4076-8DC4-336AC0434785}"/>
              </a:ext>
            </a:extLst>
          </p:cNvPr>
          <p:cNvSpPr txBox="1"/>
          <p:nvPr/>
        </p:nvSpPr>
        <p:spPr>
          <a:xfrm>
            <a:off x="1875890" y="4911837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4E3E2B8-C2AE-4C7A-A156-E7844C76A1AC}"/>
              </a:ext>
            </a:extLst>
          </p:cNvPr>
          <p:cNvSpPr/>
          <p:nvPr/>
        </p:nvSpPr>
        <p:spPr>
          <a:xfrm>
            <a:off x="0" y="0"/>
            <a:ext cx="3938136" cy="3429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C2112277-895A-4F23-BBE9-C4E771D1626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6469" b="64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0824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850DA833-764F-4828-84FD-60F8CE461A9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8AA594F-4F61-4FA8-B03D-9B7BCB41C357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7C9280A-C067-49E5-9D1D-58EF695A7661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88134BF-7596-4FDA-8E7C-DE6EE40E207B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D8C6329-FCFF-4202-9893-8B270D2C58C1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915022B-593E-480C-81E6-E5E4BA73A0A2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0FCAFA2-B423-49CA-AD8F-05E33DB64D1D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44DF0E1-7146-4AD9-A915-A765715EDE3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9033" b="9033"/>
          <a:stretch>
            <a:fillRect/>
          </a:stretch>
        </p:blipFill>
        <p:spPr>
          <a:xfrm>
            <a:off x="4963886" y="763076"/>
            <a:ext cx="3137585" cy="2570990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5D209C4-C43B-46BF-9FDB-358DB6D2700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t="19291" b="19291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B1B43B6B-F351-4E59-9B15-276F3C2A97B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9317" r="9317"/>
          <a:stretch>
            <a:fillRect/>
          </a:stretch>
        </p:blipFill>
        <p:spPr>
          <a:xfrm>
            <a:off x="4963886" y="3522857"/>
            <a:ext cx="3137585" cy="2570990"/>
          </a:xfr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6A2E85AC-6F1E-4BE8-B31F-45C0F06362A8}"/>
              </a:ext>
            </a:extLst>
          </p:cNvPr>
          <p:cNvSpPr/>
          <p:nvPr/>
        </p:nvSpPr>
        <p:spPr>
          <a:xfrm>
            <a:off x="4963885" y="3522857"/>
            <a:ext cx="3137585" cy="257099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021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5E5F570-7305-4045-B053-4BF46790677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1669" r="21669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5268D35-3DE7-440A-95B1-56D1EEB16E3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l="6857" r="6857"/>
          <a:stretch>
            <a:fillRect/>
          </a:stretch>
        </p:blipFill>
        <p:spPr/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BF1DC896-B862-44AA-AB5B-408B0CE8485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/>
          <a:srcRect t="1074" b="1074"/>
          <a:stretch>
            <a:fillRect/>
          </a:stretch>
        </p:blipFill>
        <p:spPr/>
      </p:pic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ABB0EFA8-FAFA-417E-815E-68612F5E2B81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/>
          <a:srcRect t="11306" b="11306"/>
          <a:stretch>
            <a:fillRect/>
          </a:stretch>
        </p:blipFill>
        <p:spPr/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E97EBF1D-C3E5-4EE8-9CBC-79763EE7EF55}"/>
              </a:ext>
            </a:extLst>
          </p:cNvPr>
          <p:cNvGrpSpPr/>
          <p:nvPr/>
        </p:nvGrpSpPr>
        <p:grpSpPr>
          <a:xfrm>
            <a:off x="8708002" y="2520453"/>
            <a:ext cx="2152651" cy="1817094"/>
            <a:chOff x="5181728" y="2623045"/>
            <a:chExt cx="2152651" cy="181709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7608432-1E5A-4398-B538-B0CA337B4682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E3EC6BD1-0AE6-4E60-BF48-BC1CCD2721A3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4B49988-0C4A-4AA8-94EE-537A87A6A1BB}"/>
                </a:ext>
              </a:extLst>
            </p:cNvPr>
            <p:cNvSpPr txBox="1"/>
            <p:nvPr/>
          </p:nvSpPr>
          <p:spPr>
            <a:xfrm>
              <a:off x="5222211" y="3759440"/>
              <a:ext cx="2112168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set had</a:t>
              </a:r>
            </a:p>
          </p:txBody>
        </p:sp>
      </p:grpSp>
      <p:pic>
        <p:nvPicPr>
          <p:cNvPr id="70" name="Picture Placeholder 69">
            <a:extLst>
              <a:ext uri="{FF2B5EF4-FFF2-40B4-BE49-F238E27FC236}">
                <a16:creationId xmlns:a16="http://schemas.microsoft.com/office/drawing/2014/main" id="{1A148EF1-885D-4149-8B71-D59F785AEB9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/>
          <a:srcRect t="17773" b="17773"/>
          <a:stretch>
            <a:fillRect/>
          </a:stretch>
        </p:blipFill>
        <p:spPr/>
      </p:pic>
      <p:pic>
        <p:nvPicPr>
          <p:cNvPr id="74" name="Picture Placeholder 73">
            <a:extLst>
              <a:ext uri="{FF2B5EF4-FFF2-40B4-BE49-F238E27FC236}">
                <a16:creationId xmlns:a16="http://schemas.microsoft.com/office/drawing/2014/main" id="{40082513-4FF0-4EB5-B947-4FABC47FE9FC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7"/>
          <a:srcRect t="22054" b="22054"/>
          <a:stretch>
            <a:fillRect/>
          </a:stretch>
        </p:blipFill>
        <p:spPr/>
      </p:pic>
      <p:pic>
        <p:nvPicPr>
          <p:cNvPr id="78" name="Picture Placeholder 77">
            <a:extLst>
              <a:ext uri="{FF2B5EF4-FFF2-40B4-BE49-F238E27FC236}">
                <a16:creationId xmlns:a16="http://schemas.microsoft.com/office/drawing/2014/main" id="{11656907-FD98-4FF6-BBD0-79513ABF8AAE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8"/>
          <a:srcRect t="25948"/>
          <a:stretch/>
        </p:blipFill>
        <p:spPr>
          <a:xfrm>
            <a:off x="5254243" y="2075650"/>
            <a:ext cx="2438330" cy="2706700"/>
          </a:xfrm>
        </p:spPr>
      </p:pic>
      <p:pic>
        <p:nvPicPr>
          <p:cNvPr id="82" name="Picture Placeholder 81">
            <a:extLst>
              <a:ext uri="{FF2B5EF4-FFF2-40B4-BE49-F238E27FC236}">
                <a16:creationId xmlns:a16="http://schemas.microsoft.com/office/drawing/2014/main" id="{8345FEBD-8FC4-461F-A70A-977BAA88D623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9"/>
          <a:srcRect t="13303" b="13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3074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7479870-7C02-4070-BA5C-47C03D42A5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3124925"/>
              </p:ext>
            </p:extLst>
          </p:nvPr>
        </p:nvGraphicFramePr>
        <p:xfrm>
          <a:off x="4864278" y="1526389"/>
          <a:ext cx="5981702" cy="3805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D4B8B84-8F99-4B6A-8612-74718342187A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2BDB1B-CBEB-4EB9-8E4E-24A86D9B73E0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D22FAE-6A35-462A-B966-14C121436723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CF0730A-B27B-4063-88D4-EE6021B482BA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BF7C0FD-F2C4-4D25-93C2-9FCF87A4D6E1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7E2C8B4-5588-4375-9E1B-6D63FE418AC2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855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76471-7BE3-4DB7-ADEC-1A125690E76F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3A5A4ED-F26E-47AE-844B-0B058710A23B}"/>
              </a:ext>
            </a:extLst>
          </p:cNvPr>
          <p:cNvGrpSpPr/>
          <p:nvPr/>
        </p:nvGrpSpPr>
        <p:grpSpPr>
          <a:xfrm>
            <a:off x="5019674" y="2993577"/>
            <a:ext cx="2152650" cy="870845"/>
            <a:chOff x="5181728" y="2623045"/>
            <a:chExt cx="2152650" cy="87084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876AAEB-225C-4428-BC31-DC4DDB4315BB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952EE46-086C-45EB-96A6-05B639A66ECA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2626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3DF385C-D393-4C04-821B-25B2D697E1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B34282A-6404-4A8D-9B4A-D142310C6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1253385"/>
              </p:ext>
            </p:extLst>
          </p:nvPr>
        </p:nvGraphicFramePr>
        <p:xfrm>
          <a:off x="4864278" y="1526390"/>
          <a:ext cx="5981702" cy="3805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E51D5D6-9C5C-4EE6-8DF0-D61B68021F19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930A513-16F8-4119-8692-BDB9B9BB9DAE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6FB87E3-90A2-4782-855E-44E90E533073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332C968-3CC0-4B50-A844-23D9E1D4E77B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A2A4CDB-CBC6-4474-A2D4-1D29AA78E5CD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0E2FD712-4984-41EF-8B24-275BF1133A26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91844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4B0AC16C-FD94-42B4-A754-FB08D16C33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grayscl/>
          </a:blip>
          <a:srcRect t="7705" b="7705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71FD7-6A44-4636-BA18-643467466F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75D1922-6DA8-46C3-B148-0E29BC768AA0}"/>
              </a:ext>
            </a:extLst>
          </p:cNvPr>
          <p:cNvGrpSpPr/>
          <p:nvPr/>
        </p:nvGrpSpPr>
        <p:grpSpPr>
          <a:xfrm>
            <a:off x="5019674" y="2993577"/>
            <a:ext cx="2152650" cy="870845"/>
            <a:chOff x="5181728" y="2623045"/>
            <a:chExt cx="2152650" cy="87084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BA1A66D-B2FA-46C4-AAE7-0ECCB2C43464}"/>
                </a:ext>
              </a:extLst>
            </p:cNvPr>
            <p:cNvSpPr txBox="1"/>
            <p:nvPr/>
          </p:nvSpPr>
          <p:spPr>
            <a:xfrm>
              <a:off x="5181728" y="2623045"/>
              <a:ext cx="2152650" cy="6052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The End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5F8B1FD5-863D-41E6-A7FC-8AF9F8DD12BF}"/>
                </a:ext>
              </a:extLst>
            </p:cNvPr>
            <p:cNvCxnSpPr>
              <a:cxnSpLocks/>
            </p:cNvCxnSpPr>
            <p:nvPr/>
          </p:nvCxnSpPr>
          <p:spPr>
            <a:xfrm>
              <a:off x="5326981" y="3493890"/>
              <a:ext cx="426249" cy="0"/>
            </a:xfrm>
            <a:prstGeom prst="line">
              <a:avLst/>
            </a:prstGeom>
            <a:ln w="2286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3047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D57147-7619-4A56-B284-D1A3B90DE92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98594-6E51-4B47-BCD3-2AC1E02AD306}"/>
              </a:ext>
            </a:extLst>
          </p:cNvPr>
          <p:cNvSpPr txBox="1"/>
          <p:nvPr/>
        </p:nvSpPr>
        <p:spPr>
          <a:xfrm>
            <a:off x="3314698" y="3190473"/>
            <a:ext cx="556260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528556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F47BF19-71D5-4C07-BC82-781B463DD1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3199" t="29730" r="13199" b="7842"/>
          <a:stretch/>
        </p:blipFill>
        <p:spPr>
          <a:xfrm>
            <a:off x="0" y="0"/>
            <a:ext cx="12191999" cy="6875362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CB8C8FC-6C87-4668-9545-F7188C1C0D59}"/>
              </a:ext>
            </a:extLst>
          </p:cNvPr>
          <p:cNvSpPr/>
          <p:nvPr/>
        </p:nvSpPr>
        <p:spPr>
          <a:xfrm>
            <a:off x="0" y="3138489"/>
            <a:ext cx="12192000" cy="373687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8B795CF-A685-4385-B61B-EA0966E1CC22}"/>
              </a:ext>
            </a:extLst>
          </p:cNvPr>
          <p:cNvGrpSpPr/>
          <p:nvPr/>
        </p:nvGrpSpPr>
        <p:grpSpPr>
          <a:xfrm>
            <a:off x="1235871" y="3920005"/>
            <a:ext cx="6610676" cy="2173842"/>
            <a:chOff x="1235871" y="3766343"/>
            <a:chExt cx="6610676" cy="2173842"/>
          </a:xfrm>
        </p:grpSpPr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id="{BA4677AE-26CA-47F1-B8F7-85D4B978100A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52467" y="4849747"/>
              <a:ext cx="2173842" cy="7033"/>
            </a:xfrm>
            <a:prstGeom prst="bentConnector5">
              <a:avLst>
                <a:gd name="adj1" fmla="val -417"/>
                <a:gd name="adj2" fmla="val 4771425"/>
                <a:gd name="adj3" fmla="val 100416"/>
              </a:avLst>
            </a:prstGeom>
            <a:ln w="2286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6CB83C1-9758-497A-95A1-54D9B90915E3}"/>
                </a:ext>
              </a:extLst>
            </p:cNvPr>
            <p:cNvGrpSpPr/>
            <p:nvPr/>
          </p:nvGrpSpPr>
          <p:grpSpPr>
            <a:xfrm>
              <a:off x="1242905" y="4056796"/>
              <a:ext cx="6603642" cy="1592933"/>
              <a:chOff x="3560767" y="2395195"/>
              <a:chExt cx="6603642" cy="1592933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07CCF14-003D-4A92-B396-AC7CDD00C545}"/>
                  </a:ext>
                </a:extLst>
              </p:cNvPr>
              <p:cNvSpPr txBox="1"/>
              <p:nvPr/>
            </p:nvSpPr>
            <p:spPr>
              <a:xfrm>
                <a:off x="3560767" y="2869873"/>
                <a:ext cx="6603642" cy="111825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ts val="4000"/>
                  </a:lnSpc>
                </a:pPr>
                <a:r>
                  <a:rPr lang="en-US" sz="3500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GORGEOUS &amp; EXTERNAL</a:t>
                </a:r>
              </a:p>
              <a:p>
                <a:pPr>
                  <a:lnSpc>
                    <a:spcPts val="4000"/>
                  </a:lnSpc>
                </a:pPr>
                <a:r>
                  <a:rPr lang="en-US" sz="3500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TEMPLATE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AF221D1-A13A-43F5-B851-45C8DFB7ABDD}"/>
                  </a:ext>
                </a:extLst>
              </p:cNvPr>
              <p:cNvSpPr txBox="1"/>
              <p:nvPr/>
            </p:nvSpPr>
            <p:spPr>
              <a:xfrm>
                <a:off x="3560767" y="2395195"/>
                <a:ext cx="1405108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MINIMAL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357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E502D61-DCAB-46F6-B241-A3B3E06CA5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</a:blip>
          <a:srcRect b="15454"/>
          <a:stretch/>
        </p:blipFill>
        <p:spPr>
          <a:xfrm>
            <a:off x="0" y="0"/>
            <a:ext cx="12191999" cy="6875362"/>
          </a:xfr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F785881-B8B1-4F5F-A85F-A9B5515276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662372C-38AD-41A3-A2BD-98542FB09A61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CF38F3F-92F7-4E81-9E78-6DF62BC7658A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D72F704-A11E-4A2F-8EA8-1A7039C1BD2E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A4B27AB-15AC-4DCF-9D7F-FF33C6BB8050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9535D9ED-9FAF-4C58-8CD0-302D91C3FA31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solidFill>
                      <a:schemeClr val="bg1"/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7EDCCCA-268D-4663-91A8-1AE1C3459DE5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194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88C3EFFD-3711-409F-A842-2514F059D3C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AF31DEF-E572-41E0-94BC-96008E5A9DB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5048" r="5048"/>
          <a:stretch>
            <a:fillRect/>
          </a:stretch>
        </p:blipFill>
        <p:spPr/>
      </p:pic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4AA7883-C4A9-4673-93FE-A1FC6DF64DD5}"/>
              </a:ext>
            </a:extLst>
          </p:cNvPr>
          <p:cNvSpPr/>
          <p:nvPr/>
        </p:nvSpPr>
        <p:spPr>
          <a:xfrm rot="5400000">
            <a:off x="5707146" y="19814"/>
            <a:ext cx="1651062" cy="3137585"/>
          </a:xfrm>
          <a:custGeom>
            <a:avLst/>
            <a:gdLst>
              <a:gd name="connsiteX0" fmla="*/ 0 w 1651062"/>
              <a:gd name="connsiteY0" fmla="*/ 3137585 h 3137585"/>
              <a:gd name="connsiteX1" fmla="*/ 0 w 1651062"/>
              <a:gd name="connsiteY1" fmla="*/ 0 h 3137585"/>
              <a:gd name="connsiteX2" fmla="*/ 1651062 w 1651062"/>
              <a:gd name="connsiteY2" fmla="*/ 0 h 3137585"/>
              <a:gd name="connsiteX3" fmla="*/ 1651062 w 1651062"/>
              <a:gd name="connsiteY3" fmla="*/ 3137585 h 3137585"/>
              <a:gd name="connsiteX4" fmla="*/ 0 w 1651062"/>
              <a:gd name="connsiteY4" fmla="*/ 3137585 h 313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62" h="3137585">
                <a:moveTo>
                  <a:pt x="0" y="3137585"/>
                </a:moveTo>
                <a:lnTo>
                  <a:pt x="0" y="0"/>
                </a:lnTo>
                <a:lnTo>
                  <a:pt x="1651062" y="0"/>
                </a:lnTo>
                <a:lnTo>
                  <a:pt x="1651062" y="3137585"/>
                </a:lnTo>
                <a:lnTo>
                  <a:pt x="0" y="3137585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05E552C-CAFA-43B5-A96A-09229B7D1C6B}"/>
              </a:ext>
            </a:extLst>
          </p:cNvPr>
          <p:cNvSpPr/>
          <p:nvPr/>
        </p:nvSpPr>
        <p:spPr>
          <a:xfrm rot="5400000">
            <a:off x="5707146" y="1859668"/>
            <a:ext cx="1651062" cy="3137585"/>
          </a:xfrm>
          <a:custGeom>
            <a:avLst/>
            <a:gdLst>
              <a:gd name="connsiteX0" fmla="*/ 0 w 1651062"/>
              <a:gd name="connsiteY0" fmla="*/ 3137585 h 3137585"/>
              <a:gd name="connsiteX1" fmla="*/ 0 w 1651062"/>
              <a:gd name="connsiteY1" fmla="*/ 0 h 3137585"/>
              <a:gd name="connsiteX2" fmla="*/ 1651062 w 1651062"/>
              <a:gd name="connsiteY2" fmla="*/ 0 h 3137585"/>
              <a:gd name="connsiteX3" fmla="*/ 1651062 w 1651062"/>
              <a:gd name="connsiteY3" fmla="*/ 3137585 h 3137585"/>
              <a:gd name="connsiteX4" fmla="*/ 0 w 1651062"/>
              <a:gd name="connsiteY4" fmla="*/ 3137585 h 313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62" h="3137585">
                <a:moveTo>
                  <a:pt x="0" y="3137585"/>
                </a:moveTo>
                <a:lnTo>
                  <a:pt x="0" y="0"/>
                </a:lnTo>
                <a:lnTo>
                  <a:pt x="1651062" y="0"/>
                </a:lnTo>
                <a:lnTo>
                  <a:pt x="1651062" y="3137585"/>
                </a:lnTo>
                <a:lnTo>
                  <a:pt x="0" y="3137585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29C5DAA3-5C16-4F4B-B4D6-9EE7D462436B}"/>
              </a:ext>
            </a:extLst>
          </p:cNvPr>
          <p:cNvSpPr/>
          <p:nvPr/>
        </p:nvSpPr>
        <p:spPr>
          <a:xfrm rot="5400000">
            <a:off x="5707146" y="3699522"/>
            <a:ext cx="1651063" cy="3137585"/>
          </a:xfrm>
          <a:custGeom>
            <a:avLst/>
            <a:gdLst>
              <a:gd name="connsiteX0" fmla="*/ 0 w 1651063"/>
              <a:gd name="connsiteY0" fmla="*/ 3137585 h 3137585"/>
              <a:gd name="connsiteX1" fmla="*/ 0 w 1651063"/>
              <a:gd name="connsiteY1" fmla="*/ 0 h 3137585"/>
              <a:gd name="connsiteX2" fmla="*/ 1651063 w 1651063"/>
              <a:gd name="connsiteY2" fmla="*/ 0 h 3137585"/>
              <a:gd name="connsiteX3" fmla="*/ 1651063 w 1651063"/>
              <a:gd name="connsiteY3" fmla="*/ 3137585 h 3137585"/>
              <a:gd name="connsiteX4" fmla="*/ 0 w 1651063"/>
              <a:gd name="connsiteY4" fmla="*/ 3137585 h 313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63" h="3137585">
                <a:moveTo>
                  <a:pt x="0" y="3137585"/>
                </a:moveTo>
                <a:lnTo>
                  <a:pt x="0" y="0"/>
                </a:lnTo>
                <a:lnTo>
                  <a:pt x="1651063" y="0"/>
                </a:lnTo>
                <a:lnTo>
                  <a:pt x="1651063" y="3137585"/>
                </a:lnTo>
                <a:lnTo>
                  <a:pt x="0" y="3137585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81985995-27E4-42CA-9BC3-6BEF99D7A2C9}"/>
              </a:ext>
            </a:extLst>
          </p:cNvPr>
          <p:cNvSpPr/>
          <p:nvPr/>
        </p:nvSpPr>
        <p:spPr>
          <a:xfrm rot="5400000">
            <a:off x="9033523" y="19814"/>
            <a:ext cx="1651062" cy="3137585"/>
          </a:xfrm>
          <a:custGeom>
            <a:avLst/>
            <a:gdLst>
              <a:gd name="connsiteX0" fmla="*/ 0 w 1651062"/>
              <a:gd name="connsiteY0" fmla="*/ 3137585 h 3137585"/>
              <a:gd name="connsiteX1" fmla="*/ 0 w 1651062"/>
              <a:gd name="connsiteY1" fmla="*/ 0 h 3137585"/>
              <a:gd name="connsiteX2" fmla="*/ 1651062 w 1651062"/>
              <a:gd name="connsiteY2" fmla="*/ 0 h 3137585"/>
              <a:gd name="connsiteX3" fmla="*/ 1651062 w 1651062"/>
              <a:gd name="connsiteY3" fmla="*/ 3137585 h 3137585"/>
              <a:gd name="connsiteX4" fmla="*/ 0 w 1651062"/>
              <a:gd name="connsiteY4" fmla="*/ 3137585 h 313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62" h="3137585">
                <a:moveTo>
                  <a:pt x="0" y="3137585"/>
                </a:moveTo>
                <a:lnTo>
                  <a:pt x="0" y="0"/>
                </a:lnTo>
                <a:lnTo>
                  <a:pt x="1651062" y="0"/>
                </a:lnTo>
                <a:lnTo>
                  <a:pt x="1651062" y="3137585"/>
                </a:lnTo>
                <a:lnTo>
                  <a:pt x="0" y="3137585"/>
                </a:ln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AE944D-3AAA-43C8-8DA2-A5644B8D0AA3}"/>
              </a:ext>
            </a:extLst>
          </p:cNvPr>
          <p:cNvGrpSpPr/>
          <p:nvPr/>
        </p:nvGrpSpPr>
        <p:grpSpPr>
          <a:xfrm>
            <a:off x="5528469" y="1188339"/>
            <a:ext cx="2008416" cy="800534"/>
            <a:chOff x="5713184" y="1092132"/>
            <a:chExt cx="2008416" cy="80053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BB9391F-CD74-4C7E-B598-AFDFCCB85936}"/>
                </a:ext>
              </a:extLst>
            </p:cNvPr>
            <p:cNvSpPr txBox="1"/>
            <p:nvPr/>
          </p:nvSpPr>
          <p:spPr>
            <a:xfrm>
              <a:off x="5713184" y="1092132"/>
              <a:ext cx="200841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WELCOME MESSAGE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83A6AD1-F8CD-49F4-816D-C9B5D92C85C2}"/>
                </a:ext>
              </a:extLst>
            </p:cNvPr>
            <p:cNvSpPr txBox="1"/>
            <p:nvPr/>
          </p:nvSpPr>
          <p:spPr>
            <a:xfrm>
              <a:off x="5713185" y="1417151"/>
              <a:ext cx="1894115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subdue set had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A26DE3C-9189-4F03-92E2-476C26B86133}"/>
              </a:ext>
            </a:extLst>
          </p:cNvPr>
          <p:cNvGrpSpPr/>
          <p:nvPr/>
        </p:nvGrpSpPr>
        <p:grpSpPr>
          <a:xfrm>
            <a:off x="5528469" y="3028193"/>
            <a:ext cx="2008416" cy="800534"/>
            <a:chOff x="5713184" y="1092132"/>
            <a:chExt cx="2008416" cy="800534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F51EF1D-0702-4B33-B7AC-F97E2F604C4B}"/>
                </a:ext>
              </a:extLst>
            </p:cNvPr>
            <p:cNvSpPr txBox="1"/>
            <p:nvPr/>
          </p:nvSpPr>
          <p:spPr>
            <a:xfrm>
              <a:off x="5713184" y="1092132"/>
              <a:ext cx="200841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MEET THE TEAM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83D24A6-6C80-4F00-8A24-3D2476133B11}"/>
                </a:ext>
              </a:extLst>
            </p:cNvPr>
            <p:cNvSpPr txBox="1"/>
            <p:nvPr/>
          </p:nvSpPr>
          <p:spPr>
            <a:xfrm>
              <a:off x="5713185" y="1417151"/>
              <a:ext cx="1894115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subdue set had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D238EC3-780C-44B3-94AA-F1B72B1A6CD0}"/>
              </a:ext>
            </a:extLst>
          </p:cNvPr>
          <p:cNvGrpSpPr/>
          <p:nvPr/>
        </p:nvGrpSpPr>
        <p:grpSpPr>
          <a:xfrm>
            <a:off x="5528469" y="4868047"/>
            <a:ext cx="2008416" cy="800534"/>
            <a:chOff x="5713184" y="1092132"/>
            <a:chExt cx="2008416" cy="800534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061A5CB7-DC8B-47C4-9E59-1DB91317FD72}"/>
                </a:ext>
              </a:extLst>
            </p:cNvPr>
            <p:cNvSpPr txBox="1"/>
            <p:nvPr/>
          </p:nvSpPr>
          <p:spPr>
            <a:xfrm>
              <a:off x="5713184" y="1092132"/>
              <a:ext cx="200841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SERVICE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E3B3BEA-F0B6-4977-8C03-C3C28434B3AA}"/>
                </a:ext>
              </a:extLst>
            </p:cNvPr>
            <p:cNvSpPr txBox="1"/>
            <p:nvPr/>
          </p:nvSpPr>
          <p:spPr>
            <a:xfrm>
              <a:off x="5713185" y="1417151"/>
              <a:ext cx="1894115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subdue set had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355B88A-F292-44D6-9E3E-60B834DE8C45}"/>
              </a:ext>
            </a:extLst>
          </p:cNvPr>
          <p:cNvGrpSpPr/>
          <p:nvPr/>
        </p:nvGrpSpPr>
        <p:grpSpPr>
          <a:xfrm>
            <a:off x="8854846" y="1188339"/>
            <a:ext cx="2008416" cy="800534"/>
            <a:chOff x="5713184" y="1092132"/>
            <a:chExt cx="2008416" cy="800534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26AA171-BADC-4942-9DE5-14A29B6FEDD8}"/>
                </a:ext>
              </a:extLst>
            </p:cNvPr>
            <p:cNvSpPr txBox="1"/>
            <p:nvPr/>
          </p:nvSpPr>
          <p:spPr>
            <a:xfrm>
              <a:off x="5713184" y="1092132"/>
              <a:ext cx="200841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OUR MAP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DD3CA5E-1B7F-42EF-8073-F9237640786C}"/>
                </a:ext>
              </a:extLst>
            </p:cNvPr>
            <p:cNvSpPr txBox="1"/>
            <p:nvPr/>
          </p:nvSpPr>
          <p:spPr>
            <a:xfrm>
              <a:off x="5713185" y="1417151"/>
              <a:ext cx="1894115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subdue set had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CE3C39B-8898-4654-80B2-A069E3183B97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13BD667-DE4F-4555-8414-F8AA5E37A2CC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E622514-C40F-41EC-A86E-5656F973AB9F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04FF698E-9A3F-4E56-91DB-CA7C80830C73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BE671AB-F4C3-48C5-9E7E-25EA3EABBFB7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CC2EEF28-E96A-40DA-B204-D4FF0E52209D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304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52B3117-A3E8-4FAF-9B49-94593387B9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2E1BE505-FF4E-4399-B43C-2E0DBD4D3C6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6877" r="6877"/>
          <a:stretch>
            <a:fillRect/>
          </a:stretch>
        </p:blipFill>
        <p:spPr/>
      </p:pic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D454A586-FFCC-4C30-875C-B91BDFA0A25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6877" r="6877"/>
          <a:stretch>
            <a:fillRect/>
          </a:stretch>
        </p:blipFill>
        <p:spPr/>
      </p:pic>
      <p:sp>
        <p:nvSpPr>
          <p:cNvPr id="12" name="Hexagon 11">
            <a:extLst>
              <a:ext uri="{FF2B5EF4-FFF2-40B4-BE49-F238E27FC236}">
                <a16:creationId xmlns:a16="http://schemas.microsoft.com/office/drawing/2014/main" id="{AED73BC2-8C98-47C5-A6BB-7F0478593366}"/>
              </a:ext>
            </a:extLst>
          </p:cNvPr>
          <p:cNvSpPr/>
          <p:nvPr/>
        </p:nvSpPr>
        <p:spPr>
          <a:xfrm rot="16200000">
            <a:off x="2366868" y="1265183"/>
            <a:ext cx="2324100" cy="2003534"/>
          </a:xfrm>
          <a:prstGeom prst="hexagon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A9478AE4-F43C-44C1-BF25-6E831DB1DA02}"/>
              </a:ext>
            </a:extLst>
          </p:cNvPr>
          <p:cNvSpPr/>
          <p:nvPr/>
        </p:nvSpPr>
        <p:spPr>
          <a:xfrm rot="16200000">
            <a:off x="7501033" y="1265183"/>
            <a:ext cx="2324100" cy="2003534"/>
          </a:xfrm>
          <a:prstGeom prst="hexagon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DA985F41-DB72-4BE0-89BC-A63156BFE05C}"/>
              </a:ext>
            </a:extLst>
          </p:cNvPr>
          <p:cNvSpPr/>
          <p:nvPr/>
        </p:nvSpPr>
        <p:spPr>
          <a:xfrm rot="16200000">
            <a:off x="4933950" y="3589283"/>
            <a:ext cx="2324100" cy="2003534"/>
          </a:xfrm>
          <a:prstGeom prst="hexagon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BAA464-2A0D-4706-9F71-1D9AE3F91FFE}"/>
              </a:ext>
            </a:extLst>
          </p:cNvPr>
          <p:cNvGrpSpPr/>
          <p:nvPr/>
        </p:nvGrpSpPr>
        <p:grpSpPr>
          <a:xfrm>
            <a:off x="7661316" y="4061306"/>
            <a:ext cx="2410360" cy="1067598"/>
            <a:chOff x="7703902" y="4348884"/>
            <a:chExt cx="2410360" cy="106759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B0D70F8-3943-4249-A3CC-CCA80ED26032}"/>
                </a:ext>
              </a:extLst>
            </p:cNvPr>
            <p:cNvSpPr txBox="1"/>
            <p:nvPr/>
          </p:nvSpPr>
          <p:spPr>
            <a:xfrm>
              <a:off x="7703902" y="4348884"/>
              <a:ext cx="1349611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spc="2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11DF29C-4FDE-4CC4-BDC9-2F2E9B1EB720}"/>
                </a:ext>
              </a:extLst>
            </p:cNvPr>
            <p:cNvSpPr txBox="1"/>
            <p:nvPr/>
          </p:nvSpPr>
          <p:spPr>
            <a:xfrm>
              <a:off x="7703902" y="4735783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E369C39-3EBD-4ED9-A647-58ECE6212807}"/>
              </a:ext>
            </a:extLst>
          </p:cNvPr>
          <p:cNvGrpSpPr/>
          <p:nvPr/>
        </p:nvGrpSpPr>
        <p:grpSpPr>
          <a:xfrm>
            <a:off x="2120325" y="4061306"/>
            <a:ext cx="2410360" cy="1067598"/>
            <a:chOff x="7703902" y="4348884"/>
            <a:chExt cx="2410360" cy="106759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5E4829C-D49E-4F17-9B65-902D35B2C23B}"/>
                </a:ext>
              </a:extLst>
            </p:cNvPr>
            <p:cNvSpPr txBox="1"/>
            <p:nvPr/>
          </p:nvSpPr>
          <p:spPr>
            <a:xfrm>
              <a:off x="8764651" y="4348884"/>
              <a:ext cx="1349611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000" b="1" spc="2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28F50C6-DE98-46D4-A237-B18A1AB7B20D}"/>
                </a:ext>
              </a:extLst>
            </p:cNvPr>
            <p:cNvSpPr txBox="1"/>
            <p:nvPr/>
          </p:nvSpPr>
          <p:spPr>
            <a:xfrm>
              <a:off x="7703902" y="4735783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C5835D2-2BF0-4D05-8B89-0FC479EDDB30}"/>
              </a:ext>
            </a:extLst>
          </p:cNvPr>
          <p:cNvSpPr txBox="1"/>
          <p:nvPr/>
        </p:nvSpPr>
        <p:spPr>
          <a:xfrm>
            <a:off x="5421195" y="1733150"/>
            <a:ext cx="1349611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spc="2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7812363-3E37-42DD-AFE9-17E56E53E67F}"/>
              </a:ext>
            </a:extLst>
          </p:cNvPr>
          <p:cNvSpPr txBox="1"/>
          <p:nvPr/>
        </p:nvSpPr>
        <p:spPr>
          <a:xfrm>
            <a:off x="4890820" y="2120049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41" name="AutoShape 1">
            <a:extLst>
              <a:ext uri="{FF2B5EF4-FFF2-40B4-BE49-F238E27FC236}">
                <a16:creationId xmlns:a16="http://schemas.microsoft.com/office/drawing/2014/main" id="{15E173BF-8589-4F36-84FA-64C14B4E168C}"/>
              </a:ext>
            </a:extLst>
          </p:cNvPr>
          <p:cNvSpPr>
            <a:spLocks/>
          </p:cNvSpPr>
          <p:nvPr/>
        </p:nvSpPr>
        <p:spPr bwMode="auto">
          <a:xfrm>
            <a:off x="5927001" y="1104900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4B79E3F-1B87-4C83-854C-EC97B99E3AA4}"/>
              </a:ext>
            </a:extLst>
          </p:cNvPr>
          <p:cNvGrpSpPr/>
          <p:nvPr/>
        </p:nvGrpSpPr>
        <p:grpSpPr>
          <a:xfrm>
            <a:off x="4091838" y="5504558"/>
            <a:ext cx="4008325" cy="248542"/>
            <a:chOff x="4152605" y="5504558"/>
            <a:chExt cx="4008325" cy="248542"/>
          </a:xfrm>
        </p:grpSpPr>
        <p:sp>
          <p:nvSpPr>
            <p:cNvPr id="43" name="AutoShape 21">
              <a:extLst>
                <a:ext uri="{FF2B5EF4-FFF2-40B4-BE49-F238E27FC236}">
                  <a16:creationId xmlns:a16="http://schemas.microsoft.com/office/drawing/2014/main" id="{008508A1-A706-40BF-A89A-BC48DD926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605" y="5504558"/>
              <a:ext cx="248540" cy="24854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362" y="2163"/>
                  </a:moveTo>
                  <a:lnTo>
                    <a:pt x="18362" y="5400"/>
                  </a:lnTo>
                  <a:lnTo>
                    <a:pt x="16200" y="5400"/>
                  </a:lnTo>
                  <a:cubicBezTo>
                    <a:pt x="15551" y="5400"/>
                    <a:pt x="15119" y="5832"/>
                    <a:pt x="15119" y="6482"/>
                  </a:cubicBezTo>
                  <a:lnTo>
                    <a:pt x="15119" y="8638"/>
                  </a:lnTo>
                  <a:lnTo>
                    <a:pt x="18362" y="8638"/>
                  </a:lnTo>
                  <a:lnTo>
                    <a:pt x="18362" y="11881"/>
                  </a:lnTo>
                  <a:lnTo>
                    <a:pt x="15119" y="11881"/>
                  </a:lnTo>
                  <a:lnTo>
                    <a:pt x="15119" y="19438"/>
                  </a:lnTo>
                  <a:lnTo>
                    <a:pt x="11881" y="19438"/>
                  </a:lnTo>
                  <a:lnTo>
                    <a:pt x="11881" y="11881"/>
                  </a:lnTo>
                  <a:lnTo>
                    <a:pt x="9719" y="11881"/>
                  </a:lnTo>
                  <a:lnTo>
                    <a:pt x="9719" y="8638"/>
                  </a:lnTo>
                  <a:lnTo>
                    <a:pt x="11881" y="8638"/>
                  </a:lnTo>
                  <a:lnTo>
                    <a:pt x="11881" y="5938"/>
                  </a:lnTo>
                  <a:cubicBezTo>
                    <a:pt x="11881" y="3888"/>
                    <a:pt x="13606" y="2163"/>
                    <a:pt x="15662" y="2163"/>
                  </a:cubicBezTo>
                  <a:cubicBezTo>
                    <a:pt x="15662" y="2163"/>
                    <a:pt x="18362" y="2163"/>
                    <a:pt x="18362" y="2163"/>
                  </a:cubicBezTo>
                  <a:close/>
                  <a:moveTo>
                    <a:pt x="19438" y="0"/>
                  </a:moveTo>
                  <a:lnTo>
                    <a:pt x="2163" y="0"/>
                  </a:lnTo>
                  <a:cubicBezTo>
                    <a:pt x="971" y="0"/>
                    <a:pt x="0" y="971"/>
                    <a:pt x="0" y="2163"/>
                  </a:cubicBezTo>
                  <a:lnTo>
                    <a:pt x="0" y="19438"/>
                  </a:lnTo>
                  <a:cubicBezTo>
                    <a:pt x="0" y="20630"/>
                    <a:pt x="971" y="21600"/>
                    <a:pt x="2163" y="21600"/>
                  </a:cubicBezTo>
                  <a:lnTo>
                    <a:pt x="19438" y="21600"/>
                  </a:lnTo>
                  <a:cubicBezTo>
                    <a:pt x="20630" y="21600"/>
                    <a:pt x="21600" y="20630"/>
                    <a:pt x="21600" y="19438"/>
                  </a:cubicBezTo>
                  <a:lnTo>
                    <a:pt x="21600" y="2163"/>
                  </a:lnTo>
                  <a:cubicBezTo>
                    <a:pt x="21600" y="971"/>
                    <a:pt x="20630" y="0"/>
                    <a:pt x="19438" y="0"/>
                  </a:cubicBezTo>
                  <a:cubicBezTo>
                    <a:pt x="19438" y="0"/>
                    <a:pt x="19438" y="0"/>
                    <a:pt x="19438" y="0"/>
                  </a:cubicBezTo>
                  <a:close/>
                  <a:moveTo>
                    <a:pt x="19438" y="0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4" name="AutoShape 18">
              <a:extLst>
                <a:ext uri="{FF2B5EF4-FFF2-40B4-BE49-F238E27FC236}">
                  <a16:creationId xmlns:a16="http://schemas.microsoft.com/office/drawing/2014/main" id="{12CB5CB8-12BB-40F6-A821-8E049CBC9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0856" y="5516690"/>
              <a:ext cx="370074" cy="236410"/>
            </a:xfrm>
            <a:custGeom>
              <a:avLst/>
              <a:gdLst/>
              <a:ahLst/>
              <a:cxnLst/>
              <a:rect l="0" t="0" r="r" b="b"/>
              <a:pathLst>
                <a:path w="21574" h="21486">
                  <a:moveTo>
                    <a:pt x="21169" y="9121"/>
                  </a:moveTo>
                  <a:lnTo>
                    <a:pt x="19513" y="9121"/>
                  </a:lnTo>
                  <a:lnTo>
                    <a:pt x="19513" y="6544"/>
                  </a:lnTo>
                  <a:cubicBezTo>
                    <a:pt x="19513" y="6195"/>
                    <a:pt x="19331" y="5914"/>
                    <a:pt x="19108" y="5914"/>
                  </a:cubicBezTo>
                  <a:lnTo>
                    <a:pt x="17714" y="5914"/>
                  </a:lnTo>
                  <a:cubicBezTo>
                    <a:pt x="17491" y="5914"/>
                    <a:pt x="17309" y="6195"/>
                    <a:pt x="17309" y="6544"/>
                  </a:cubicBezTo>
                  <a:lnTo>
                    <a:pt x="17309" y="9121"/>
                  </a:lnTo>
                  <a:lnTo>
                    <a:pt x="15653" y="9121"/>
                  </a:lnTo>
                  <a:cubicBezTo>
                    <a:pt x="15428" y="9121"/>
                    <a:pt x="15247" y="9404"/>
                    <a:pt x="15247" y="9753"/>
                  </a:cubicBezTo>
                  <a:lnTo>
                    <a:pt x="15247" y="11921"/>
                  </a:lnTo>
                  <a:cubicBezTo>
                    <a:pt x="15247" y="12270"/>
                    <a:pt x="15428" y="12553"/>
                    <a:pt x="15653" y="12553"/>
                  </a:cubicBezTo>
                  <a:lnTo>
                    <a:pt x="17309" y="12553"/>
                  </a:lnTo>
                  <a:lnTo>
                    <a:pt x="17309" y="15130"/>
                  </a:lnTo>
                  <a:cubicBezTo>
                    <a:pt x="17309" y="15479"/>
                    <a:pt x="17491" y="15762"/>
                    <a:pt x="17714" y="15762"/>
                  </a:cubicBezTo>
                  <a:lnTo>
                    <a:pt x="19108" y="15762"/>
                  </a:lnTo>
                  <a:cubicBezTo>
                    <a:pt x="19331" y="15762"/>
                    <a:pt x="19513" y="15479"/>
                    <a:pt x="19513" y="15130"/>
                  </a:cubicBezTo>
                  <a:lnTo>
                    <a:pt x="19513" y="12553"/>
                  </a:lnTo>
                  <a:lnTo>
                    <a:pt x="21169" y="12553"/>
                  </a:lnTo>
                  <a:cubicBezTo>
                    <a:pt x="21393" y="12553"/>
                    <a:pt x="21574" y="12270"/>
                    <a:pt x="21574" y="11921"/>
                  </a:cubicBezTo>
                  <a:lnTo>
                    <a:pt x="21574" y="9753"/>
                  </a:lnTo>
                  <a:cubicBezTo>
                    <a:pt x="21574" y="9404"/>
                    <a:pt x="21393" y="9121"/>
                    <a:pt x="21169" y="9121"/>
                  </a:cubicBezTo>
                  <a:close/>
                  <a:moveTo>
                    <a:pt x="7107" y="9603"/>
                  </a:moveTo>
                  <a:lnTo>
                    <a:pt x="7107" y="12241"/>
                  </a:lnTo>
                  <a:cubicBezTo>
                    <a:pt x="7107" y="12637"/>
                    <a:pt x="7314" y="12960"/>
                    <a:pt x="7569" y="12960"/>
                  </a:cubicBezTo>
                  <a:lnTo>
                    <a:pt x="10940" y="12960"/>
                  </a:lnTo>
                  <a:cubicBezTo>
                    <a:pt x="10349" y="15563"/>
                    <a:pt x="8746" y="17430"/>
                    <a:pt x="6870" y="17408"/>
                  </a:cubicBezTo>
                  <a:cubicBezTo>
                    <a:pt x="4594" y="17382"/>
                    <a:pt x="2712" y="14548"/>
                    <a:pt x="2623" y="11008"/>
                  </a:cubicBezTo>
                  <a:cubicBezTo>
                    <a:pt x="2529" y="7212"/>
                    <a:pt x="4485" y="4078"/>
                    <a:pt x="6902" y="4078"/>
                  </a:cubicBezTo>
                  <a:cubicBezTo>
                    <a:pt x="8007" y="4078"/>
                    <a:pt x="9016" y="4733"/>
                    <a:pt x="9776" y="5808"/>
                  </a:cubicBezTo>
                  <a:cubicBezTo>
                    <a:pt x="9957" y="6063"/>
                    <a:pt x="10231" y="6064"/>
                    <a:pt x="10409" y="5804"/>
                  </a:cubicBezTo>
                  <a:lnTo>
                    <a:pt x="11647" y="3991"/>
                  </a:lnTo>
                  <a:cubicBezTo>
                    <a:pt x="11840" y="3707"/>
                    <a:pt x="11840" y="3228"/>
                    <a:pt x="11648" y="2944"/>
                  </a:cubicBezTo>
                  <a:cubicBezTo>
                    <a:pt x="10442" y="1165"/>
                    <a:pt x="8824" y="57"/>
                    <a:pt x="7040" y="2"/>
                  </a:cubicBezTo>
                  <a:cubicBezTo>
                    <a:pt x="3235" y="-114"/>
                    <a:pt x="27" y="4743"/>
                    <a:pt x="0" y="10667"/>
                  </a:cubicBezTo>
                  <a:cubicBezTo>
                    <a:pt x="-26" y="16636"/>
                    <a:pt x="3074" y="21486"/>
                    <a:pt x="6902" y="21486"/>
                  </a:cubicBezTo>
                  <a:cubicBezTo>
                    <a:pt x="10584" y="21486"/>
                    <a:pt x="13591" y="16999"/>
                    <a:pt x="13793" y="11347"/>
                  </a:cubicBezTo>
                  <a:cubicBezTo>
                    <a:pt x="13798" y="11277"/>
                    <a:pt x="13802" y="8882"/>
                    <a:pt x="13802" y="8882"/>
                  </a:cubicBezTo>
                  <a:lnTo>
                    <a:pt x="7569" y="8882"/>
                  </a:lnTo>
                  <a:cubicBezTo>
                    <a:pt x="7314" y="8882"/>
                    <a:pt x="7107" y="9205"/>
                    <a:pt x="7107" y="9603"/>
                  </a:cubicBezTo>
                  <a:close/>
                  <a:moveTo>
                    <a:pt x="7107" y="9603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dirty="0"/>
            </a:p>
          </p:txBody>
        </p:sp>
      </p:grp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F62583C7-78C9-4E54-BD06-79A1064FA10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6877" r="68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290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A60C5AE-A907-4DFB-9810-1BE5F22677C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8734A1-EB66-4CF9-8B58-BC4F16019172}"/>
              </a:ext>
            </a:extLst>
          </p:cNvPr>
          <p:cNvGrpSpPr/>
          <p:nvPr/>
        </p:nvGrpSpPr>
        <p:grpSpPr>
          <a:xfrm>
            <a:off x="4890819" y="1478171"/>
            <a:ext cx="2410360" cy="1139406"/>
            <a:chOff x="4890818" y="4823245"/>
            <a:chExt cx="2410360" cy="113940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ADCC0A-2362-418E-9391-5FD4B60544E4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C3D002-B35B-4482-AA9D-DCEC45F58D04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E82307-E206-437A-A6B9-DEC7884364D4}"/>
              </a:ext>
            </a:extLst>
          </p:cNvPr>
          <p:cNvGrpSpPr/>
          <p:nvPr/>
        </p:nvGrpSpPr>
        <p:grpSpPr>
          <a:xfrm>
            <a:off x="8510319" y="4240420"/>
            <a:ext cx="2410360" cy="1139406"/>
            <a:chOff x="7932417" y="4823245"/>
            <a:chExt cx="2410360" cy="11394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7EE73A-0258-4A6B-B55B-15BA4A0273C1}"/>
                </a:ext>
              </a:extLst>
            </p:cNvPr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D8FEDC7-2769-4208-8FA2-6A1B52F7783E}"/>
                </a:ext>
              </a:extLst>
            </p:cNvPr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A60F594-D495-49A5-A4A6-642799AFBC06}"/>
              </a:ext>
            </a:extLst>
          </p:cNvPr>
          <p:cNvGrpSpPr/>
          <p:nvPr/>
        </p:nvGrpSpPr>
        <p:grpSpPr>
          <a:xfrm>
            <a:off x="1271318" y="4240420"/>
            <a:ext cx="2410360" cy="1139406"/>
            <a:chOff x="1849220" y="4823245"/>
            <a:chExt cx="2410360" cy="11394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C6CDE92-3A9F-49B1-94B3-69E96211C269}"/>
                </a:ext>
              </a:extLst>
            </p:cNvPr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56AA5D-49F3-4EF1-B688-F2BA114CFB33}"/>
                </a:ext>
              </a:extLst>
            </p:cNvPr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BB19E8A2-A64D-458F-88CA-3D353D54E91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t="20904" b="20904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71828058-F830-4C1C-9330-3CA0DA6BA48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20904" b="20904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A02C794B-4E16-4E2D-A653-F39B4C140F2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/>
          <a:srcRect t="16612" b="166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763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BAF658F3-B6AE-4A75-940A-9EF810CB3FFD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2B73D840-D4F3-4D71-8845-AED3E180062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l="12179" t="7989" r="12179" b="7989"/>
          <a:stretch/>
        </p:blipFill>
        <p:spPr>
          <a:xfrm>
            <a:off x="4963886" y="763076"/>
            <a:ext cx="3137585" cy="2570990"/>
          </a:xfr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741A930C-1B1D-4635-8B21-745D2CA851AF}"/>
              </a:ext>
            </a:extLst>
          </p:cNvPr>
          <p:cNvSpPr/>
          <p:nvPr/>
        </p:nvSpPr>
        <p:spPr>
          <a:xfrm>
            <a:off x="4963885" y="763076"/>
            <a:ext cx="3137585" cy="257099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EFE1C6FE-6B80-4052-90A8-42FDEC810F7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9566" t="20697" r="9566" b="28749"/>
          <a:stretch/>
        </p:blipFill>
        <p:spPr>
          <a:xfrm>
            <a:off x="4963886" y="3522857"/>
            <a:ext cx="3137585" cy="2570990"/>
          </a:xfrm>
        </p:spPr>
      </p:pic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B800CB7B-6E4C-4779-B208-18E175B27B3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18778" b="18778"/>
          <a:stretch>
            <a:fillRect/>
          </a:stretch>
        </p:blipFill>
        <p:spPr/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A38EDDA6-2F32-4011-BD54-8F7DC426391D}"/>
              </a:ext>
            </a:extLst>
          </p:cNvPr>
          <p:cNvGrpSpPr/>
          <p:nvPr/>
        </p:nvGrpSpPr>
        <p:grpSpPr>
          <a:xfrm>
            <a:off x="764152" y="1748848"/>
            <a:ext cx="3241102" cy="3084160"/>
            <a:chOff x="6664898" y="1797784"/>
            <a:chExt cx="3241102" cy="3084160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2ED88DB-0AF1-4BB5-98FD-97FDC21194DF}"/>
                </a:ext>
              </a:extLst>
            </p:cNvPr>
            <p:cNvSpPr txBox="1"/>
            <p:nvPr/>
          </p:nvSpPr>
          <p:spPr>
            <a:xfrm>
              <a:off x="6664898" y="1797784"/>
              <a:ext cx="1159448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0000" spc="3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75A19F1-C428-4BCA-B69B-66275C00542C}"/>
                </a:ext>
              </a:extLst>
            </p:cNvPr>
            <p:cNvSpPr txBox="1"/>
            <p:nvPr/>
          </p:nvSpPr>
          <p:spPr>
            <a:xfrm>
              <a:off x="6946900" y="2861042"/>
              <a:ext cx="2959100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 Living grass to for can't gathered waters had winged.</a:t>
              </a:r>
            </a:p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which i two set had seasons.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16A0648-2537-4944-BF6C-E9EEAF260F96}"/>
                </a:ext>
              </a:extLst>
            </p:cNvPr>
            <p:cNvGrpSpPr/>
            <p:nvPr/>
          </p:nvGrpSpPr>
          <p:grpSpPr>
            <a:xfrm>
              <a:off x="6946900" y="4285937"/>
              <a:ext cx="2215206" cy="596007"/>
              <a:chOff x="5114208" y="5367653"/>
              <a:chExt cx="2215206" cy="596007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A8EC312-96DA-4EF7-B651-0009BBD252D4}"/>
                  </a:ext>
                </a:extLst>
              </p:cNvPr>
              <p:cNvSpPr txBox="1"/>
              <p:nvPr/>
            </p:nvSpPr>
            <p:spPr>
              <a:xfrm>
                <a:off x="5114208" y="5367653"/>
                <a:ext cx="2215206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EXAMPLE TEXT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0D42A949-8CE6-43CD-A366-FE5EC0A95445}"/>
                  </a:ext>
                </a:extLst>
              </p:cNvPr>
              <p:cNvSpPr txBox="1"/>
              <p:nvPr/>
            </p:nvSpPr>
            <p:spPr>
              <a:xfrm>
                <a:off x="5114208" y="5748216"/>
                <a:ext cx="1117926" cy="21544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Montserrat Black" charset="0"/>
                    <a:cs typeface="Montserrat Black" charset="0"/>
                  </a:rPr>
                  <a:t>PRESENTATION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6189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2B17A0A9-C233-4FCB-BDA1-EAC72E9849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7612C25-A853-4A88-B207-9EF71C6F85FC}"/>
              </a:ext>
            </a:extLst>
          </p:cNvPr>
          <p:cNvGrpSpPr/>
          <p:nvPr/>
        </p:nvGrpSpPr>
        <p:grpSpPr>
          <a:xfrm>
            <a:off x="895350" y="895349"/>
            <a:ext cx="10401300" cy="5067302"/>
            <a:chOff x="895350" y="895349"/>
            <a:chExt cx="10401300" cy="506730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71197A9-1E89-4087-AFDD-1A4807803852}"/>
                </a:ext>
              </a:extLst>
            </p:cNvPr>
            <p:cNvGrpSpPr/>
            <p:nvPr/>
          </p:nvGrpSpPr>
          <p:grpSpPr>
            <a:xfrm>
              <a:off x="895350" y="895349"/>
              <a:ext cx="2742147" cy="5067302"/>
              <a:chOff x="988511" y="895349"/>
              <a:chExt cx="2742147" cy="5067302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127F18E6-363E-4DF0-8D54-CE46BDE3E62F}"/>
                  </a:ext>
                </a:extLst>
              </p:cNvPr>
              <p:cNvGrpSpPr/>
              <p:nvPr/>
            </p:nvGrpSpPr>
            <p:grpSpPr>
              <a:xfrm>
                <a:off x="1320298" y="3207593"/>
                <a:ext cx="2324396" cy="951075"/>
                <a:chOff x="1320298" y="3307330"/>
                <a:chExt cx="2324396" cy="951075"/>
              </a:xfrm>
            </p:grpSpPr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3E091DE-345D-4890-8FC7-98D06973CAF5}"/>
                    </a:ext>
                  </a:extLst>
                </p:cNvPr>
                <p:cNvSpPr txBox="1"/>
                <p:nvPr/>
              </p:nvSpPr>
              <p:spPr>
                <a:xfrm>
                  <a:off x="1320298" y="3307330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HMTL/ CSS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12142FCE-ED1B-4A67-874E-EC9B3B582B13}"/>
                    </a:ext>
                  </a:extLst>
                </p:cNvPr>
                <p:cNvSpPr txBox="1"/>
                <p:nvPr/>
              </p:nvSpPr>
              <p:spPr>
                <a:xfrm>
                  <a:off x="3138212" y="3307330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70%</a:t>
                  </a:r>
                </a:p>
              </p:txBody>
            </p: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A67842ED-14DF-4BBC-9B5C-2D7628A6C1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3624429"/>
                  <a:ext cx="150794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42CCEB43-20D1-435A-987B-3FD12A7BFC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31202" y="3624429"/>
                  <a:ext cx="71349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82023AAB-CB24-440D-8851-C88992C0D84E}"/>
                    </a:ext>
                  </a:extLst>
                </p:cNvPr>
                <p:cNvSpPr txBox="1"/>
                <p:nvPr/>
              </p:nvSpPr>
              <p:spPr>
                <a:xfrm>
                  <a:off x="1320298" y="3941306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Photoshop</a:t>
                  </a: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CDE809D-59E1-4EC3-9E09-7126EA51565E}"/>
                    </a:ext>
                  </a:extLst>
                </p:cNvPr>
                <p:cNvSpPr txBox="1"/>
                <p:nvPr/>
              </p:nvSpPr>
              <p:spPr>
                <a:xfrm>
                  <a:off x="3138212" y="3941306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80%</a:t>
                  </a:r>
                </a:p>
              </p:txBody>
            </p: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DD8978B1-BB9E-4A6A-A458-51D5A3D3A2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4258405"/>
                  <a:ext cx="171495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8867D92-05E4-4D5A-A844-58CA1A4421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8212" y="4258405"/>
                  <a:ext cx="50648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D4AF55D9-6C74-4DC5-B2F0-EC20587DB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988511" y="4676438"/>
                <a:ext cx="1714950" cy="1286213"/>
              </a:xfrm>
              <a:prstGeom prst="rect">
                <a:avLst/>
              </a:prstGeom>
            </p:spPr>
          </p:pic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3268018-0072-403B-9D6C-BA5E5F76947A}"/>
                  </a:ext>
                </a:extLst>
              </p:cNvPr>
              <p:cNvSpPr txBox="1"/>
              <p:nvPr/>
            </p:nvSpPr>
            <p:spPr>
              <a:xfrm>
                <a:off x="1320298" y="2009125"/>
                <a:ext cx="241036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don't subdue which i two set had seasons.</a:t>
                </a:r>
              </a:p>
            </p:txBody>
          </p: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DCE52B88-F09B-4A0D-813C-7622C07BCB18}"/>
                  </a:ext>
                </a:extLst>
              </p:cNvPr>
              <p:cNvGrpSpPr/>
              <p:nvPr/>
            </p:nvGrpSpPr>
            <p:grpSpPr>
              <a:xfrm>
                <a:off x="1320298" y="895349"/>
                <a:ext cx="1963584" cy="596007"/>
                <a:chOff x="5114208" y="5367653"/>
                <a:chExt cx="1963584" cy="596007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8BBCA6E-DAFD-496A-B0AC-724A884E1ECC}"/>
                    </a:ext>
                  </a:extLst>
                </p:cNvPr>
                <p:cNvSpPr txBox="1"/>
                <p:nvPr/>
              </p:nvSpPr>
              <p:spPr>
                <a:xfrm>
                  <a:off x="5114208" y="5367653"/>
                  <a:ext cx="196358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3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YOUR NAME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42CDA025-37FB-4F86-B205-AC3474513D0E}"/>
                    </a:ext>
                  </a:extLst>
                </p:cNvPr>
                <p:cNvSpPr txBox="1"/>
                <p:nvPr/>
              </p:nvSpPr>
              <p:spPr>
                <a:xfrm>
                  <a:off x="5114208" y="5748216"/>
                  <a:ext cx="1000126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DEVELOPER</a:t>
                  </a:r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1EFB557D-32D6-41C6-A2F5-461DF9105774}"/>
                </a:ext>
              </a:extLst>
            </p:cNvPr>
            <p:cNvGrpSpPr/>
            <p:nvPr/>
          </p:nvGrpSpPr>
          <p:grpSpPr>
            <a:xfrm>
              <a:off x="8554503" y="895349"/>
              <a:ext cx="2742147" cy="5067302"/>
              <a:chOff x="988511" y="895349"/>
              <a:chExt cx="2742147" cy="506730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F2F01B9A-D6A8-46D5-BAFD-B640AE255098}"/>
                  </a:ext>
                </a:extLst>
              </p:cNvPr>
              <p:cNvGrpSpPr/>
              <p:nvPr/>
            </p:nvGrpSpPr>
            <p:grpSpPr>
              <a:xfrm>
                <a:off x="1320298" y="3207593"/>
                <a:ext cx="2324396" cy="951075"/>
                <a:chOff x="1320298" y="3307330"/>
                <a:chExt cx="2324396" cy="951075"/>
              </a:xfrm>
            </p:grpSpPr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8D3EAD39-6905-4F9C-9913-354C88F56675}"/>
                    </a:ext>
                  </a:extLst>
                </p:cNvPr>
                <p:cNvSpPr txBox="1"/>
                <p:nvPr/>
              </p:nvSpPr>
              <p:spPr>
                <a:xfrm>
                  <a:off x="1320298" y="3307330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HMTL/ CSS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9AE5ABF8-4DBD-40C3-9927-B4FF087A7CA9}"/>
                    </a:ext>
                  </a:extLst>
                </p:cNvPr>
                <p:cNvSpPr txBox="1"/>
                <p:nvPr/>
              </p:nvSpPr>
              <p:spPr>
                <a:xfrm>
                  <a:off x="3138212" y="3307330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70%</a:t>
                  </a: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077826DE-9D13-4452-8EA0-C4745490FC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3624429"/>
                  <a:ext cx="150794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E4E853FC-62E3-48BD-A5DA-0B9EC62D75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31202" y="3624429"/>
                  <a:ext cx="71349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D91DB362-FE1A-4F63-B3B1-B5F7AD13B327}"/>
                    </a:ext>
                  </a:extLst>
                </p:cNvPr>
                <p:cNvSpPr txBox="1"/>
                <p:nvPr/>
              </p:nvSpPr>
              <p:spPr>
                <a:xfrm>
                  <a:off x="1320298" y="3941306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Photoshop</a:t>
                  </a: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63B9FA51-504A-410F-89E3-7D6131E606F2}"/>
                    </a:ext>
                  </a:extLst>
                </p:cNvPr>
                <p:cNvSpPr txBox="1"/>
                <p:nvPr/>
              </p:nvSpPr>
              <p:spPr>
                <a:xfrm>
                  <a:off x="3138212" y="3941306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80%</a:t>
                  </a:r>
                </a:p>
              </p:txBody>
            </p: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32EBE916-BFEB-48D4-8763-B2F08B5C2F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4258405"/>
                  <a:ext cx="171495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E04B8671-4A9E-4832-9C41-1EEA46356F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8212" y="4258405"/>
                  <a:ext cx="50648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9E40D588-4EC1-400C-8AAE-297BA7FA58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988511" y="4676438"/>
                <a:ext cx="1714950" cy="1286213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3736892-5BB8-403A-B01A-E913CA5550F9}"/>
                  </a:ext>
                </a:extLst>
              </p:cNvPr>
              <p:cNvSpPr txBox="1"/>
              <p:nvPr/>
            </p:nvSpPr>
            <p:spPr>
              <a:xfrm>
                <a:off x="1320298" y="2009125"/>
                <a:ext cx="241036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don't subdue which i two set had seasons.</a:t>
                </a: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54D737AE-A46B-4D9D-A3F7-84C6EEE8346A}"/>
                  </a:ext>
                </a:extLst>
              </p:cNvPr>
              <p:cNvGrpSpPr/>
              <p:nvPr/>
            </p:nvGrpSpPr>
            <p:grpSpPr>
              <a:xfrm>
                <a:off x="1320298" y="895349"/>
                <a:ext cx="1963584" cy="596007"/>
                <a:chOff x="5114208" y="5367653"/>
                <a:chExt cx="1963584" cy="596007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C2758C90-63F6-4323-8590-EFA99BB9043E}"/>
                    </a:ext>
                  </a:extLst>
                </p:cNvPr>
                <p:cNvSpPr txBox="1"/>
                <p:nvPr/>
              </p:nvSpPr>
              <p:spPr>
                <a:xfrm>
                  <a:off x="5114208" y="5367653"/>
                  <a:ext cx="196358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3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YOUR NAME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67BECAC2-5E83-49CE-B118-D038CBA0A87E}"/>
                    </a:ext>
                  </a:extLst>
                </p:cNvPr>
                <p:cNvSpPr txBox="1"/>
                <p:nvPr/>
              </p:nvSpPr>
              <p:spPr>
                <a:xfrm>
                  <a:off x="5114208" y="5748216"/>
                  <a:ext cx="1000126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DEVELOPER</a:t>
                  </a:r>
                </a:p>
              </p:txBody>
            </p:sp>
          </p:grp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A1B5343-709E-4FC8-BF74-3144A7EDCCA7}"/>
                </a:ext>
              </a:extLst>
            </p:cNvPr>
            <p:cNvGrpSpPr/>
            <p:nvPr/>
          </p:nvGrpSpPr>
          <p:grpSpPr>
            <a:xfrm>
              <a:off x="4724926" y="895349"/>
              <a:ext cx="2742147" cy="5067302"/>
              <a:chOff x="988511" y="895349"/>
              <a:chExt cx="2742147" cy="5067302"/>
            </a:xfrm>
          </p:grpSpPr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A7DC9D3F-EEDB-4F5D-9CBD-C8BCFE31CA83}"/>
                  </a:ext>
                </a:extLst>
              </p:cNvPr>
              <p:cNvGrpSpPr/>
              <p:nvPr/>
            </p:nvGrpSpPr>
            <p:grpSpPr>
              <a:xfrm>
                <a:off x="1320298" y="3207593"/>
                <a:ext cx="2324396" cy="951075"/>
                <a:chOff x="1320298" y="3307330"/>
                <a:chExt cx="2324396" cy="951075"/>
              </a:xfrm>
            </p:grpSpPr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6F4290B9-C0D5-4935-A4DC-30FF69FA8062}"/>
                    </a:ext>
                  </a:extLst>
                </p:cNvPr>
                <p:cNvSpPr txBox="1"/>
                <p:nvPr/>
              </p:nvSpPr>
              <p:spPr>
                <a:xfrm>
                  <a:off x="1320298" y="3307330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HMTL/ CSS</a:t>
                  </a: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6C8AEC0B-6755-41C9-959D-BE15594697C4}"/>
                    </a:ext>
                  </a:extLst>
                </p:cNvPr>
                <p:cNvSpPr txBox="1"/>
                <p:nvPr/>
              </p:nvSpPr>
              <p:spPr>
                <a:xfrm>
                  <a:off x="3138212" y="3307330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70%</a:t>
                  </a:r>
                </a:p>
              </p:txBody>
            </p: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372E9126-B53B-4D29-9932-2D2B959083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3624429"/>
                  <a:ext cx="150794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1A1ACE88-73F8-48DA-8B10-4CB4AFF2EC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31202" y="3624429"/>
                  <a:ext cx="71349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TextBox 63">
                  <a:extLst>
                    <a:ext uri="{FF2B5EF4-FFF2-40B4-BE49-F238E27FC236}">
                      <a16:creationId xmlns:a16="http://schemas.microsoft.com/office/drawing/2014/main" id="{353AE7EE-E4E7-4712-A193-3133FA01708C}"/>
                    </a:ext>
                  </a:extLst>
                </p:cNvPr>
                <p:cNvSpPr txBox="1"/>
                <p:nvPr/>
              </p:nvSpPr>
              <p:spPr>
                <a:xfrm>
                  <a:off x="1320298" y="3941306"/>
                  <a:ext cx="1051377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/>
                      </a:solidFill>
                      <a:latin typeface="Montserrat Light" charset="0"/>
                      <a:ea typeface="Montserrat Light" charset="0"/>
                      <a:cs typeface="Montserrat Light" charset="0"/>
                    </a:rPr>
                    <a:t>Photoshop</a:t>
                  </a: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4EF93D5A-6446-4D37-99EE-00FED7B4D849}"/>
                    </a:ext>
                  </a:extLst>
                </p:cNvPr>
                <p:cNvSpPr txBox="1"/>
                <p:nvPr/>
              </p:nvSpPr>
              <p:spPr>
                <a:xfrm>
                  <a:off x="3138212" y="3941306"/>
                  <a:ext cx="50648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spc="100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Light" charset="0"/>
                      <a:cs typeface="Montserrat Light" charset="0"/>
                    </a:rPr>
                    <a:t>80%</a:t>
                  </a:r>
                </a:p>
              </p:txBody>
            </p: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2604108B-F3CB-497C-ACF5-06C598B820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23262" y="4258405"/>
                  <a:ext cx="1714950" cy="0"/>
                </a:xfrm>
                <a:prstGeom prst="line">
                  <a:avLst/>
                </a:prstGeom>
                <a:ln w="4127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0DA1EFB5-FBA8-416D-AA5D-04100A9C74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138212" y="4258405"/>
                  <a:ext cx="506482" cy="0"/>
                </a:xfrm>
                <a:prstGeom prst="line">
                  <a:avLst/>
                </a:prstGeom>
                <a:ln w="412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5" name="Picture 54">
                <a:extLst>
                  <a:ext uri="{FF2B5EF4-FFF2-40B4-BE49-F238E27FC236}">
                    <a16:creationId xmlns:a16="http://schemas.microsoft.com/office/drawing/2014/main" id="{05D97C9B-CFFF-4CFF-9191-C2486B9C0C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</a:blip>
              <a:stretch>
                <a:fillRect/>
              </a:stretch>
            </p:blipFill>
            <p:spPr>
              <a:xfrm>
                <a:off x="988511" y="4676438"/>
                <a:ext cx="1714950" cy="1286213"/>
              </a:xfrm>
              <a:prstGeom prst="rect">
                <a:avLst/>
              </a:prstGeom>
            </p:spPr>
          </p:pic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0B45DF7-8BF8-4B5F-8DFD-6C6FB0DF1DC5}"/>
                  </a:ext>
                </a:extLst>
              </p:cNvPr>
              <p:cNvSpPr txBox="1"/>
              <p:nvPr/>
            </p:nvSpPr>
            <p:spPr>
              <a:xfrm>
                <a:off x="1320298" y="2009125"/>
                <a:ext cx="241036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bg1">
                        <a:lumMod val="75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don't subdue which i two set had seasons.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B2F55DD7-DCCD-4B1B-B968-D3133510D125}"/>
                  </a:ext>
                </a:extLst>
              </p:cNvPr>
              <p:cNvGrpSpPr/>
              <p:nvPr/>
            </p:nvGrpSpPr>
            <p:grpSpPr>
              <a:xfrm>
                <a:off x="1320298" y="895349"/>
                <a:ext cx="1963584" cy="596007"/>
                <a:chOff x="5114208" y="5367653"/>
                <a:chExt cx="1963584" cy="596007"/>
              </a:xfrm>
            </p:grpSpPr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E2DC74B1-0C25-453B-AAC9-C8453C334585}"/>
                    </a:ext>
                  </a:extLst>
                </p:cNvPr>
                <p:cNvSpPr txBox="1"/>
                <p:nvPr/>
              </p:nvSpPr>
              <p:spPr>
                <a:xfrm>
                  <a:off x="5114208" y="5367653"/>
                  <a:ext cx="196358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300" dirty="0">
                      <a:solidFill>
                        <a:schemeClr val="bg1"/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YOUR NAME</a:t>
                  </a:r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247F9D1D-4712-4CB4-A539-948998BAB7CC}"/>
                    </a:ext>
                  </a:extLst>
                </p:cNvPr>
                <p:cNvSpPr txBox="1"/>
                <p:nvPr/>
              </p:nvSpPr>
              <p:spPr>
                <a:xfrm>
                  <a:off x="5114208" y="5748216"/>
                  <a:ext cx="1000126" cy="21544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800" b="1" dirty="0">
                      <a:solidFill>
                        <a:schemeClr val="bg1">
                          <a:lumMod val="75000"/>
                        </a:schemeClr>
                      </a:solidFill>
                      <a:latin typeface="Montserrat Light" panose="00000400000000000000" pitchFamily="50" charset="0"/>
                      <a:ea typeface="Montserrat Black" charset="0"/>
                      <a:cs typeface="Montserrat Black" charset="0"/>
                    </a:rPr>
                    <a:t>DEVELOPER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96099931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18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5EB27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29198</TotalTime>
  <Words>955</Words>
  <Application>Microsoft Office PowerPoint</Application>
  <PresentationFormat>Widescreen</PresentationFormat>
  <Paragraphs>126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Montserrat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4782</cp:revision>
  <dcterms:created xsi:type="dcterms:W3CDTF">2015-09-24T05:44:04Z</dcterms:created>
  <dcterms:modified xsi:type="dcterms:W3CDTF">2019-06-18T07:12:48Z</dcterms:modified>
</cp:coreProperties>
</file>