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3"/>
  </p:notesMasterIdLst>
  <p:handoutMasterIdLst>
    <p:handoutMasterId r:id="rId24"/>
  </p:handoutMasterIdLst>
  <p:sldIdLst>
    <p:sldId id="1007" r:id="rId2"/>
    <p:sldId id="1006" r:id="rId3"/>
    <p:sldId id="1008" r:id="rId4"/>
    <p:sldId id="1009" r:id="rId5"/>
    <p:sldId id="1010" r:id="rId6"/>
    <p:sldId id="1011" r:id="rId7"/>
    <p:sldId id="1012" r:id="rId8"/>
    <p:sldId id="1013" r:id="rId9"/>
    <p:sldId id="1015" r:id="rId10"/>
    <p:sldId id="1016" r:id="rId11"/>
    <p:sldId id="1029" r:id="rId12"/>
    <p:sldId id="1018" r:id="rId13"/>
    <p:sldId id="1019" r:id="rId14"/>
    <p:sldId id="1020" r:id="rId15"/>
    <p:sldId id="1021" r:id="rId16"/>
    <p:sldId id="1022" r:id="rId17"/>
    <p:sldId id="1023" r:id="rId18"/>
    <p:sldId id="1024" r:id="rId19"/>
    <p:sldId id="1025" r:id="rId20"/>
    <p:sldId id="1027" r:id="rId21"/>
    <p:sldId id="102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8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Shopon Ahmed" initials="SA" lastIdx="1" clrIdx="1">
    <p:extLst>
      <p:ext uri="{19B8F6BF-5375-455C-9EA6-DF929625EA0E}">
        <p15:presenceInfo xmlns:p15="http://schemas.microsoft.com/office/powerpoint/2012/main" userId="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97013"/>
  </p:normalViewPr>
  <p:slideViewPr>
    <p:cSldViewPr snapToGrid="0" snapToObjects="1">
      <p:cViewPr>
        <p:scale>
          <a:sx n="50" d="100"/>
          <a:sy n="50" d="100"/>
        </p:scale>
        <p:origin x="147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620423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BDAFBDF8-624D-466C-8103-A5EBBE347BF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23738" y="927239"/>
            <a:ext cx="2659904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1FD0F71-9563-4A0D-AA20-348D7E3D9B8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163975" y="927239"/>
            <a:ext cx="2659904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8BA461A-A904-441B-ACBD-6CA78820586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23738" y="3559969"/>
            <a:ext cx="2659904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AD68DACA-029A-4380-B869-EAA2F95B525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3975" y="3559969"/>
            <a:ext cx="2659904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835164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E2EE335-810C-46EB-B50E-4799F02BC5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10100" y="2022760"/>
            <a:ext cx="2971800" cy="4835240"/>
          </a:xfrm>
          <a:custGeom>
            <a:avLst/>
            <a:gdLst>
              <a:gd name="connsiteX0" fmla="*/ 495310 w 2971800"/>
              <a:gd name="connsiteY0" fmla="*/ 0 h 5181600"/>
              <a:gd name="connsiteX1" fmla="*/ 2971800 w 2971800"/>
              <a:gd name="connsiteY1" fmla="*/ 0 h 5181600"/>
              <a:gd name="connsiteX2" fmla="*/ 2971800 w 2971800"/>
              <a:gd name="connsiteY2" fmla="*/ 5181600 h 5181600"/>
              <a:gd name="connsiteX3" fmla="*/ 0 w 2971800"/>
              <a:gd name="connsiteY3" fmla="*/ 5181600 h 5181600"/>
              <a:gd name="connsiteX4" fmla="*/ 0 w 2971800"/>
              <a:gd name="connsiteY4" fmla="*/ 49531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1800" h="5181600">
                <a:moveTo>
                  <a:pt x="495310" y="0"/>
                </a:moveTo>
                <a:lnTo>
                  <a:pt x="2971800" y="0"/>
                </a:lnTo>
                <a:lnTo>
                  <a:pt x="2971800" y="5181600"/>
                </a:lnTo>
                <a:lnTo>
                  <a:pt x="0" y="5181600"/>
                </a:lnTo>
                <a:lnTo>
                  <a:pt x="0" y="49531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CA64B71E-430A-4C61-9F2F-7EAC4DD6E2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02872" y="4627417"/>
            <a:ext cx="2407228" cy="2230580"/>
          </a:xfrm>
          <a:custGeom>
            <a:avLst/>
            <a:gdLst>
              <a:gd name="connsiteX0" fmla="*/ 0 w 4495800"/>
              <a:gd name="connsiteY0" fmla="*/ 0 h 3714750"/>
              <a:gd name="connsiteX1" fmla="*/ 4495800 w 4495800"/>
              <a:gd name="connsiteY1" fmla="*/ 0 h 3714750"/>
              <a:gd name="connsiteX2" fmla="*/ 4495800 w 4495800"/>
              <a:gd name="connsiteY2" fmla="*/ 3714750 h 3714750"/>
              <a:gd name="connsiteX3" fmla="*/ 0 w 4495800"/>
              <a:gd name="connsiteY3" fmla="*/ 371475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3714750">
                <a:moveTo>
                  <a:pt x="0" y="0"/>
                </a:moveTo>
                <a:lnTo>
                  <a:pt x="4495800" y="0"/>
                </a:lnTo>
                <a:lnTo>
                  <a:pt x="4495800" y="3714750"/>
                </a:lnTo>
                <a:lnTo>
                  <a:pt x="0" y="3714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1811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8F11E5-5136-44AC-ADC6-5FDB9940339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4495800" cy="3714750"/>
          </a:xfrm>
          <a:custGeom>
            <a:avLst/>
            <a:gdLst>
              <a:gd name="connsiteX0" fmla="*/ 0 w 4495800"/>
              <a:gd name="connsiteY0" fmla="*/ 0 h 3714750"/>
              <a:gd name="connsiteX1" fmla="*/ 4495800 w 4495800"/>
              <a:gd name="connsiteY1" fmla="*/ 0 h 3714750"/>
              <a:gd name="connsiteX2" fmla="*/ 4495800 w 4495800"/>
              <a:gd name="connsiteY2" fmla="*/ 3714750 h 3714750"/>
              <a:gd name="connsiteX3" fmla="*/ 0 w 4495800"/>
              <a:gd name="connsiteY3" fmla="*/ 371475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3714750">
                <a:moveTo>
                  <a:pt x="0" y="0"/>
                </a:moveTo>
                <a:lnTo>
                  <a:pt x="4495800" y="0"/>
                </a:lnTo>
                <a:lnTo>
                  <a:pt x="4495800" y="3714750"/>
                </a:lnTo>
                <a:lnTo>
                  <a:pt x="0" y="3714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4DA9809-185A-49F8-9AEA-332C1267C4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200" y="0"/>
            <a:ext cx="4495800" cy="3714750"/>
          </a:xfrm>
          <a:custGeom>
            <a:avLst/>
            <a:gdLst>
              <a:gd name="connsiteX0" fmla="*/ 0 w 4495800"/>
              <a:gd name="connsiteY0" fmla="*/ 0 h 3714750"/>
              <a:gd name="connsiteX1" fmla="*/ 4495800 w 4495800"/>
              <a:gd name="connsiteY1" fmla="*/ 0 h 3714750"/>
              <a:gd name="connsiteX2" fmla="*/ 4495800 w 4495800"/>
              <a:gd name="connsiteY2" fmla="*/ 3714750 h 3714750"/>
              <a:gd name="connsiteX3" fmla="*/ 0 w 4495800"/>
              <a:gd name="connsiteY3" fmla="*/ 371475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3714750">
                <a:moveTo>
                  <a:pt x="0" y="0"/>
                </a:moveTo>
                <a:lnTo>
                  <a:pt x="4495800" y="0"/>
                </a:lnTo>
                <a:lnTo>
                  <a:pt x="4495800" y="3714750"/>
                </a:lnTo>
                <a:lnTo>
                  <a:pt x="0" y="3714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5097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7F0B51-0210-489F-90D3-3E7B45DF2F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17167" y="940924"/>
            <a:ext cx="9901466" cy="9708027"/>
          </a:xfrm>
          <a:custGeom>
            <a:avLst/>
            <a:gdLst>
              <a:gd name="connsiteX0" fmla="*/ 2346574 w 9901466"/>
              <a:gd name="connsiteY0" fmla="*/ 320 h 9708027"/>
              <a:gd name="connsiteX1" fmla="*/ 4950733 w 9901466"/>
              <a:gd name="connsiteY1" fmla="*/ 2335677 h 9708027"/>
              <a:gd name="connsiteX2" fmla="*/ 4950733 w 9901466"/>
              <a:gd name="connsiteY2" fmla="*/ 9708027 h 9708027"/>
              <a:gd name="connsiteX3" fmla="*/ 2346574 w 9901466"/>
              <a:gd name="connsiteY3" fmla="*/ 320 h 970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1466" h="9708027">
                <a:moveTo>
                  <a:pt x="2346574" y="320"/>
                </a:moveTo>
                <a:cubicBezTo>
                  <a:pt x="3329032" y="17419"/>
                  <a:pt x="4374768" y="722976"/>
                  <a:pt x="4950733" y="2335677"/>
                </a:cubicBezTo>
                <a:cubicBezTo>
                  <a:pt x="6998608" y="-3398373"/>
                  <a:pt x="14985321" y="2335677"/>
                  <a:pt x="4950733" y="9708027"/>
                </a:cubicBezTo>
                <a:cubicBezTo>
                  <a:pt x="-2261627" y="4409151"/>
                  <a:pt x="-164154" y="-43377"/>
                  <a:pt x="2346574" y="32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0903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89581B-36DD-44A4-AF86-5C69D3A1F0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78DEB3-3EF6-416C-8E9E-D3D7C99DA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67300" y="342900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1551026-F65C-46CA-BBD6-735A9661FE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63000" y="3429000"/>
            <a:ext cx="3429000" cy="34290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3429000 h 3429000"/>
              <a:gd name="connsiteX3" fmla="*/ 0 w 3429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33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49712BB-F219-4113-AECD-0FEF2E50E5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76500"/>
            <a:ext cx="6096000" cy="4381500"/>
          </a:xfrm>
          <a:custGeom>
            <a:avLst/>
            <a:gdLst>
              <a:gd name="connsiteX0" fmla="*/ 0 w 4720321"/>
              <a:gd name="connsiteY0" fmla="*/ 0 h 2901950"/>
              <a:gd name="connsiteX1" fmla="*/ 4720321 w 4720321"/>
              <a:gd name="connsiteY1" fmla="*/ 0 h 2901950"/>
              <a:gd name="connsiteX2" fmla="*/ 4720321 w 4720321"/>
              <a:gd name="connsiteY2" fmla="*/ 2901950 h 2901950"/>
              <a:gd name="connsiteX3" fmla="*/ 0 w 4720321"/>
              <a:gd name="connsiteY3" fmla="*/ 2901950 h 290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321" h="2901950">
                <a:moveTo>
                  <a:pt x="0" y="0"/>
                </a:moveTo>
                <a:lnTo>
                  <a:pt x="4720321" y="0"/>
                </a:lnTo>
                <a:lnTo>
                  <a:pt x="4720321" y="2901950"/>
                </a:lnTo>
                <a:lnTo>
                  <a:pt x="0" y="29019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85194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03EF44-3A1E-4F5F-B9EB-6C82E6BBD9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4381500"/>
            <a:ext cx="5389417" cy="2476500"/>
          </a:xfrm>
          <a:custGeom>
            <a:avLst/>
            <a:gdLst>
              <a:gd name="connsiteX0" fmla="*/ 0 w 4720321"/>
              <a:gd name="connsiteY0" fmla="*/ 0 h 2901950"/>
              <a:gd name="connsiteX1" fmla="*/ 4720321 w 4720321"/>
              <a:gd name="connsiteY1" fmla="*/ 0 h 2901950"/>
              <a:gd name="connsiteX2" fmla="*/ 4720321 w 4720321"/>
              <a:gd name="connsiteY2" fmla="*/ 2901950 h 2901950"/>
              <a:gd name="connsiteX3" fmla="*/ 0 w 4720321"/>
              <a:gd name="connsiteY3" fmla="*/ 2901950 h 290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321" h="2901950">
                <a:moveTo>
                  <a:pt x="0" y="0"/>
                </a:moveTo>
                <a:lnTo>
                  <a:pt x="4720321" y="0"/>
                </a:lnTo>
                <a:lnTo>
                  <a:pt x="4720321" y="2901950"/>
                </a:lnTo>
                <a:lnTo>
                  <a:pt x="0" y="29019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48CC601-C6D9-4BF6-94C1-7F543E2538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6582" y="0"/>
            <a:ext cx="5389417" cy="4381500"/>
          </a:xfrm>
          <a:custGeom>
            <a:avLst/>
            <a:gdLst>
              <a:gd name="connsiteX0" fmla="*/ 0 w 4720321"/>
              <a:gd name="connsiteY0" fmla="*/ 0 h 2901950"/>
              <a:gd name="connsiteX1" fmla="*/ 4720321 w 4720321"/>
              <a:gd name="connsiteY1" fmla="*/ 0 h 2901950"/>
              <a:gd name="connsiteX2" fmla="*/ 4720321 w 4720321"/>
              <a:gd name="connsiteY2" fmla="*/ 2901950 h 2901950"/>
              <a:gd name="connsiteX3" fmla="*/ 0 w 4720321"/>
              <a:gd name="connsiteY3" fmla="*/ 2901950 h 290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321" h="2901950">
                <a:moveTo>
                  <a:pt x="0" y="0"/>
                </a:moveTo>
                <a:lnTo>
                  <a:pt x="4720321" y="0"/>
                </a:lnTo>
                <a:lnTo>
                  <a:pt x="4720321" y="2901950"/>
                </a:lnTo>
                <a:lnTo>
                  <a:pt x="0" y="29019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86598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723B11-73F0-45A6-AFF0-380EF58116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93066" y="3562351"/>
            <a:ext cx="2360160" cy="2901949"/>
          </a:xfrm>
          <a:custGeom>
            <a:avLst/>
            <a:gdLst>
              <a:gd name="connsiteX0" fmla="*/ 0 w 2360160"/>
              <a:gd name="connsiteY0" fmla="*/ 0 h 2901949"/>
              <a:gd name="connsiteX1" fmla="*/ 2360160 w 2360160"/>
              <a:gd name="connsiteY1" fmla="*/ 0 h 2901949"/>
              <a:gd name="connsiteX2" fmla="*/ 2360160 w 2360160"/>
              <a:gd name="connsiteY2" fmla="*/ 2901949 h 2901949"/>
              <a:gd name="connsiteX3" fmla="*/ 0 w 2360160"/>
              <a:gd name="connsiteY3" fmla="*/ 2901949 h 290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160" h="2901949">
                <a:moveTo>
                  <a:pt x="0" y="0"/>
                </a:moveTo>
                <a:lnTo>
                  <a:pt x="2360160" y="0"/>
                </a:lnTo>
                <a:lnTo>
                  <a:pt x="2360160" y="2901949"/>
                </a:lnTo>
                <a:lnTo>
                  <a:pt x="0" y="290194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4C74EAD0-7B37-4674-9F62-F235F110EF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13376" y="3562350"/>
            <a:ext cx="2360160" cy="2901949"/>
          </a:xfrm>
          <a:custGeom>
            <a:avLst/>
            <a:gdLst>
              <a:gd name="connsiteX0" fmla="*/ 0 w 2360160"/>
              <a:gd name="connsiteY0" fmla="*/ 0 h 2901949"/>
              <a:gd name="connsiteX1" fmla="*/ 2360160 w 2360160"/>
              <a:gd name="connsiteY1" fmla="*/ 0 h 2901949"/>
              <a:gd name="connsiteX2" fmla="*/ 2360160 w 2360160"/>
              <a:gd name="connsiteY2" fmla="*/ 2901949 h 2901949"/>
              <a:gd name="connsiteX3" fmla="*/ 0 w 2360160"/>
              <a:gd name="connsiteY3" fmla="*/ 2901949 h 290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160" h="2901949">
                <a:moveTo>
                  <a:pt x="0" y="0"/>
                </a:moveTo>
                <a:lnTo>
                  <a:pt x="2360160" y="0"/>
                </a:lnTo>
                <a:lnTo>
                  <a:pt x="2360160" y="2901949"/>
                </a:lnTo>
                <a:lnTo>
                  <a:pt x="0" y="290194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C4DC06-F2B3-449A-B636-7D9895A456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13379" y="393701"/>
            <a:ext cx="4939846" cy="2901950"/>
          </a:xfrm>
          <a:custGeom>
            <a:avLst/>
            <a:gdLst>
              <a:gd name="connsiteX0" fmla="*/ 0 w 4720321"/>
              <a:gd name="connsiteY0" fmla="*/ 0 h 2901950"/>
              <a:gd name="connsiteX1" fmla="*/ 4720321 w 4720321"/>
              <a:gd name="connsiteY1" fmla="*/ 0 h 2901950"/>
              <a:gd name="connsiteX2" fmla="*/ 4720321 w 4720321"/>
              <a:gd name="connsiteY2" fmla="*/ 2901950 h 2901950"/>
              <a:gd name="connsiteX3" fmla="*/ 0 w 4720321"/>
              <a:gd name="connsiteY3" fmla="*/ 2901950 h 290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321" h="2901950">
                <a:moveTo>
                  <a:pt x="0" y="0"/>
                </a:moveTo>
                <a:lnTo>
                  <a:pt x="4720321" y="0"/>
                </a:lnTo>
                <a:lnTo>
                  <a:pt x="4720321" y="2901950"/>
                </a:lnTo>
                <a:lnTo>
                  <a:pt x="0" y="29019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49D0F1-180E-434D-9807-2DCBC40D1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19927" y="1581150"/>
            <a:ext cx="3139170" cy="1714500"/>
          </a:xfrm>
          <a:custGeom>
            <a:avLst/>
            <a:gdLst>
              <a:gd name="connsiteX0" fmla="*/ 0 w 3139170"/>
              <a:gd name="connsiteY0" fmla="*/ 0 h 1714500"/>
              <a:gd name="connsiteX1" fmla="*/ 3139170 w 3139170"/>
              <a:gd name="connsiteY1" fmla="*/ 0 h 1714500"/>
              <a:gd name="connsiteX2" fmla="*/ 3139170 w 3139170"/>
              <a:gd name="connsiteY2" fmla="*/ 1714500 h 1714500"/>
              <a:gd name="connsiteX3" fmla="*/ 0 w 3139170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9170" h="1714500">
                <a:moveTo>
                  <a:pt x="0" y="0"/>
                </a:moveTo>
                <a:lnTo>
                  <a:pt x="3139170" y="0"/>
                </a:lnTo>
                <a:lnTo>
                  <a:pt x="3139170" y="1714500"/>
                </a:lnTo>
                <a:lnTo>
                  <a:pt x="0" y="17145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94417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1843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7063" y="573206"/>
            <a:ext cx="5258937" cy="5711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8C3136A4-F319-420D-B007-BA2A9623BA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573206"/>
            <a:ext cx="5258937" cy="57115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271209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F211A88C-A5D0-4990-AD08-0E87CF540A6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0005075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4214C3C-496B-4E1C-AA2D-3A6F52BBF7C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90234" y="1"/>
            <a:ext cx="3203689" cy="4731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007DA102-E6D3-4A51-AB95-A65887BA2CB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706615" y="2126974"/>
            <a:ext cx="3203689" cy="4731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4A6C9E9C-7CE7-4B98-8CA8-355538AE588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90234" y="4823790"/>
            <a:ext cx="3203689" cy="20342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05D81CD6-6E84-40B5-81BE-F1E06504B3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06615" y="1"/>
            <a:ext cx="3203689" cy="20342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29886123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E56C444-F7AC-4159-892F-C8302E8917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859" y="393700"/>
            <a:ext cx="5702301" cy="6070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DFAC0E19-5C71-4395-819A-A51FDF7AA3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68090" y="393700"/>
            <a:ext cx="2951014" cy="261273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004706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0A6FBBB8-4C6D-47CB-ABA2-5E0609EFE5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4436" y="2724150"/>
            <a:ext cx="9763128" cy="320661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15265573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1B3F1DE-24D6-4C4A-9A07-AA7924F16C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19164" y="0"/>
            <a:ext cx="4400431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2F2A3D3C-DED1-42F7-98C6-66806B309D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6267450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4079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CA8C8429-4AFC-436F-94AF-198855CE2D5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612AC30-979C-400E-B863-A9D1C68532F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540227-E1F9-4CB1-B584-61B565DFD97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44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4099ADE-9940-4427-80FA-BCF648D1AB0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144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0268BD9-ADC9-4BAF-BF36-DBB8F8B7CB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48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564BFD7E-AD38-4DB3-B0AC-F2AD8BD5C47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935748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5B4B83-FB69-492D-AB84-0A395C707C4D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633411" y="2181224"/>
            <a:ext cx="3394863" cy="4239490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9899DD18-FF88-4DE1-956D-D88434E0D6D3}"/>
              </a:ext>
            </a:extLst>
          </p:cNvPr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4398568" y="2181224"/>
            <a:ext cx="3394863" cy="4239490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ECB6C338-3867-43EB-BFCD-E55032A6A6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63723" y="2181224"/>
            <a:ext cx="3394863" cy="4239490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636075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C9021AD5-87B7-4A6A-B6F8-4D825C161C8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3411" y="2181224"/>
            <a:ext cx="10925175" cy="4239490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211504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CC86E74-1085-4E98-820A-8EAF285F9EA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998195" y="2034638"/>
            <a:ext cx="2195610" cy="2195610"/>
          </a:xfrm>
          <a:custGeom>
            <a:avLst/>
            <a:gdLst>
              <a:gd name="connsiteX0" fmla="*/ 1097805 w 2195610"/>
              <a:gd name="connsiteY0" fmla="*/ 0 h 2195610"/>
              <a:gd name="connsiteX1" fmla="*/ 2195610 w 2195610"/>
              <a:gd name="connsiteY1" fmla="*/ 1097805 h 2195610"/>
              <a:gd name="connsiteX2" fmla="*/ 1097805 w 2195610"/>
              <a:gd name="connsiteY2" fmla="*/ 2195610 h 2195610"/>
              <a:gd name="connsiteX3" fmla="*/ 0 w 2195610"/>
              <a:gd name="connsiteY3" fmla="*/ 1097805 h 2195610"/>
              <a:gd name="connsiteX4" fmla="*/ 1097805 w 2195610"/>
              <a:gd name="connsiteY4" fmla="*/ 0 h 219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610" h="2195610">
                <a:moveTo>
                  <a:pt x="1097805" y="0"/>
                </a:moveTo>
                <a:cubicBezTo>
                  <a:pt x="1704106" y="0"/>
                  <a:pt x="2195610" y="491504"/>
                  <a:pt x="2195610" y="1097805"/>
                </a:cubicBezTo>
                <a:cubicBezTo>
                  <a:pt x="2195610" y="1704106"/>
                  <a:pt x="1704106" y="2195610"/>
                  <a:pt x="1097805" y="2195610"/>
                </a:cubicBezTo>
                <a:cubicBezTo>
                  <a:pt x="491504" y="2195610"/>
                  <a:pt x="0" y="1704106"/>
                  <a:pt x="0" y="1097805"/>
                </a:cubicBezTo>
                <a:cubicBezTo>
                  <a:pt x="0" y="491504"/>
                  <a:pt x="491504" y="0"/>
                  <a:pt x="10978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27A94EB-7429-4827-9CCD-FB7583E1369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919519" y="2034638"/>
            <a:ext cx="2195610" cy="2195610"/>
          </a:xfrm>
          <a:custGeom>
            <a:avLst/>
            <a:gdLst>
              <a:gd name="connsiteX0" fmla="*/ 1097805 w 2195610"/>
              <a:gd name="connsiteY0" fmla="*/ 0 h 2195610"/>
              <a:gd name="connsiteX1" fmla="*/ 2195610 w 2195610"/>
              <a:gd name="connsiteY1" fmla="*/ 1097805 h 2195610"/>
              <a:gd name="connsiteX2" fmla="*/ 1097805 w 2195610"/>
              <a:gd name="connsiteY2" fmla="*/ 2195610 h 2195610"/>
              <a:gd name="connsiteX3" fmla="*/ 0 w 2195610"/>
              <a:gd name="connsiteY3" fmla="*/ 1097805 h 2195610"/>
              <a:gd name="connsiteX4" fmla="*/ 1097805 w 2195610"/>
              <a:gd name="connsiteY4" fmla="*/ 0 h 219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610" h="2195610">
                <a:moveTo>
                  <a:pt x="1097805" y="0"/>
                </a:moveTo>
                <a:cubicBezTo>
                  <a:pt x="1704106" y="0"/>
                  <a:pt x="2195610" y="491504"/>
                  <a:pt x="2195610" y="1097805"/>
                </a:cubicBezTo>
                <a:cubicBezTo>
                  <a:pt x="2195610" y="1704106"/>
                  <a:pt x="1704106" y="2195610"/>
                  <a:pt x="1097805" y="2195610"/>
                </a:cubicBezTo>
                <a:cubicBezTo>
                  <a:pt x="491504" y="2195610"/>
                  <a:pt x="0" y="1704106"/>
                  <a:pt x="0" y="1097805"/>
                </a:cubicBezTo>
                <a:cubicBezTo>
                  <a:pt x="0" y="491504"/>
                  <a:pt x="491504" y="0"/>
                  <a:pt x="10978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2D8A80-30B6-42BC-8D5B-D3CAC1CE969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076871" y="2034638"/>
            <a:ext cx="2195610" cy="2195610"/>
          </a:xfrm>
          <a:custGeom>
            <a:avLst/>
            <a:gdLst>
              <a:gd name="connsiteX0" fmla="*/ 1097805 w 2195610"/>
              <a:gd name="connsiteY0" fmla="*/ 0 h 2195610"/>
              <a:gd name="connsiteX1" fmla="*/ 2195610 w 2195610"/>
              <a:gd name="connsiteY1" fmla="*/ 1097805 h 2195610"/>
              <a:gd name="connsiteX2" fmla="*/ 1097805 w 2195610"/>
              <a:gd name="connsiteY2" fmla="*/ 2195610 h 2195610"/>
              <a:gd name="connsiteX3" fmla="*/ 0 w 2195610"/>
              <a:gd name="connsiteY3" fmla="*/ 1097805 h 2195610"/>
              <a:gd name="connsiteX4" fmla="*/ 1097805 w 2195610"/>
              <a:gd name="connsiteY4" fmla="*/ 0 h 219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610" h="2195610">
                <a:moveTo>
                  <a:pt x="1097805" y="0"/>
                </a:moveTo>
                <a:cubicBezTo>
                  <a:pt x="1704106" y="0"/>
                  <a:pt x="2195610" y="491504"/>
                  <a:pt x="2195610" y="1097805"/>
                </a:cubicBezTo>
                <a:cubicBezTo>
                  <a:pt x="2195610" y="1704106"/>
                  <a:pt x="1704106" y="2195610"/>
                  <a:pt x="1097805" y="2195610"/>
                </a:cubicBezTo>
                <a:cubicBezTo>
                  <a:pt x="491504" y="2195610"/>
                  <a:pt x="0" y="1704106"/>
                  <a:pt x="0" y="1097805"/>
                </a:cubicBezTo>
                <a:cubicBezTo>
                  <a:pt x="0" y="491504"/>
                  <a:pt x="491504" y="0"/>
                  <a:pt x="10978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30048120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627982C-3790-401C-832D-69DB9E168E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610350" y="431940"/>
            <a:ext cx="5581650" cy="60069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086681D9-2CAF-47B8-B6C8-FB3A4BB735A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62350" y="3428998"/>
            <a:ext cx="3048000" cy="29970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46E8A3D0-A7E2-4C7D-8E03-D03E962D84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4350" y="419095"/>
            <a:ext cx="3048000" cy="29970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128598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93713"/>
            <a:ext cx="10515600" cy="915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66" r:id="rId2"/>
    <p:sldLayoutId id="2147483963" r:id="rId3"/>
    <p:sldLayoutId id="2147483962" r:id="rId4"/>
    <p:sldLayoutId id="2147483961" r:id="rId5"/>
    <p:sldLayoutId id="2147483959" r:id="rId6"/>
    <p:sldLayoutId id="2147483960" r:id="rId7"/>
    <p:sldLayoutId id="2147483958" r:id="rId8"/>
    <p:sldLayoutId id="2147483965" r:id="rId9"/>
    <p:sldLayoutId id="2147483957" r:id="rId10"/>
    <p:sldLayoutId id="2147483956" r:id="rId11"/>
    <p:sldLayoutId id="2147483955" r:id="rId12"/>
    <p:sldLayoutId id="2147483954" r:id="rId13"/>
    <p:sldLayoutId id="2147483953" r:id="rId14"/>
    <p:sldLayoutId id="2147483952" r:id="rId15"/>
    <p:sldLayoutId id="2147483951" r:id="rId16"/>
    <p:sldLayoutId id="2147483949" r:id="rId17"/>
    <p:sldLayoutId id="2147483948" r:id="rId18"/>
    <p:sldLayoutId id="2147483947" r:id="rId19"/>
    <p:sldLayoutId id="2147483950" r:id="rId20"/>
    <p:sldLayoutId id="2147483964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7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5F071BD-E111-4BB1-9536-00F02AE711B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4397" r="10401"/>
          <a:stretch/>
        </p:blipFill>
        <p:spPr>
          <a:xfrm>
            <a:off x="0" y="0"/>
            <a:ext cx="12191999" cy="6858000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62EA3AB-5802-4F08-BAA4-20938ECD7A4A}"/>
              </a:ext>
            </a:extLst>
          </p:cNvPr>
          <p:cNvGrpSpPr/>
          <p:nvPr/>
        </p:nvGrpSpPr>
        <p:grpSpPr>
          <a:xfrm>
            <a:off x="1298894" y="2247676"/>
            <a:ext cx="3246536" cy="1867349"/>
            <a:chOff x="1298894" y="2104875"/>
            <a:chExt cx="3246536" cy="186734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2F795A-3F39-4F05-9FC4-FB7971BB261C}"/>
                </a:ext>
              </a:extLst>
            </p:cNvPr>
            <p:cNvSpPr txBox="1"/>
            <p:nvPr/>
          </p:nvSpPr>
          <p:spPr>
            <a:xfrm>
              <a:off x="1298894" y="3290499"/>
              <a:ext cx="2806965" cy="6817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5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CREATIVE POWERPOINT</a:t>
              </a:r>
            </a:p>
            <a:p>
              <a:pPr>
                <a:lnSpc>
                  <a:spcPts val="2400"/>
                </a:lnSpc>
              </a:pPr>
              <a:r>
                <a:rPr lang="en-US" sz="15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  <a:ea typeface="Montserrat Black" charset="0"/>
                  <a:cs typeface="Montserrat Black" charset="0"/>
                </a:rPr>
                <a:t>TEMPLATE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783B0E-B60D-47FA-A5BF-D3392914F280}"/>
                </a:ext>
              </a:extLst>
            </p:cNvPr>
            <p:cNvSpPr txBox="1"/>
            <p:nvPr/>
          </p:nvSpPr>
          <p:spPr>
            <a:xfrm>
              <a:off x="1298894" y="2104875"/>
              <a:ext cx="3246536" cy="1195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320"/>
                </a:lnSpc>
              </a:pPr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FASHIONS</a:t>
              </a:r>
            </a:p>
            <a:p>
              <a:pPr>
                <a:lnSpc>
                  <a:spcPts val="4320"/>
                </a:lnSpc>
              </a:pP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LOOK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0387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A12E2CFB-D84D-464F-8773-5A02E2C4F198}"/>
              </a:ext>
            </a:extLst>
          </p:cNvPr>
          <p:cNvSpPr txBox="1"/>
          <p:nvPr/>
        </p:nvSpPr>
        <p:spPr>
          <a:xfrm>
            <a:off x="7532567" y="4154978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0FD583-F0CE-448A-976A-9669519916EC}"/>
              </a:ext>
            </a:extLst>
          </p:cNvPr>
          <p:cNvSpPr txBox="1"/>
          <p:nvPr/>
        </p:nvSpPr>
        <p:spPr>
          <a:xfrm>
            <a:off x="7532567" y="1681747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C16D180-681E-49E8-BD15-81C9ABC77F7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9937" r="993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291A0D30-862C-456B-8945-F084301CDF1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l="5251" t="6776" r="5251" b="31896"/>
          <a:stretch/>
        </p:blipFill>
        <p:spPr>
          <a:xfrm>
            <a:off x="4163975" y="3559969"/>
            <a:ext cx="2659904" cy="2370791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25BEAE-3977-49AF-9184-CEF6BDA22E1F}"/>
              </a:ext>
            </a:extLst>
          </p:cNvPr>
          <p:cNvSpPr txBox="1"/>
          <p:nvPr/>
        </p:nvSpPr>
        <p:spPr>
          <a:xfrm>
            <a:off x="7532567" y="3754868"/>
            <a:ext cx="1468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FASHION</a:t>
            </a: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1F1F36C-9DEA-4CD6-B6F0-5CF481C121C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t="-72" b="33222"/>
          <a:stretch/>
        </p:blipFill>
        <p:spPr>
          <a:xfrm>
            <a:off x="1223738" y="3559969"/>
            <a:ext cx="2659904" cy="2370791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1D8B6B35-C26E-4B96-BF98-ACB949C6655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/>
          <a:srcRect l="20767" t="3032" r="16669" b="60190"/>
          <a:stretch/>
        </p:blipFill>
        <p:spPr>
          <a:xfrm>
            <a:off x="4163975" y="927239"/>
            <a:ext cx="2659904" cy="2370791"/>
          </a:xfrm>
        </p:spPr>
      </p:pic>
    </p:spTree>
    <p:extLst>
      <p:ext uri="{BB962C8B-B14F-4D97-AF65-F5344CB8AC3E}">
        <p14:creationId xmlns:p14="http://schemas.microsoft.com/office/powerpoint/2010/main" val="2140844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D45796D1-E4DB-4BE9-81E0-F59F3DFF6D48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9F96D8-4474-43F5-9071-2E9EEE735709}"/>
              </a:ext>
            </a:extLst>
          </p:cNvPr>
          <p:cNvSpPr txBox="1"/>
          <p:nvPr/>
        </p:nvSpPr>
        <p:spPr>
          <a:xfrm>
            <a:off x="2061028" y="4661151"/>
            <a:ext cx="2206172" cy="108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you'll, man wherein seas our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AF83A6E-09D2-4FB2-9EF6-4343FB81B982}"/>
              </a:ext>
            </a:extLst>
          </p:cNvPr>
          <p:cNvSpPr txBox="1"/>
          <p:nvPr/>
        </p:nvSpPr>
        <p:spPr>
          <a:xfrm>
            <a:off x="4992913" y="4661151"/>
            <a:ext cx="2206172" cy="108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you'll, man wherein seas our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51C01E-1F17-4577-94EC-9EFD5B5C269B}"/>
              </a:ext>
            </a:extLst>
          </p:cNvPr>
          <p:cNvSpPr txBox="1"/>
          <p:nvPr/>
        </p:nvSpPr>
        <p:spPr>
          <a:xfrm>
            <a:off x="7924798" y="4661151"/>
            <a:ext cx="2206172" cy="108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you'll, man wherein seas our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F5EE1B-BFF8-42B1-A591-8F98685ED516}"/>
              </a:ext>
            </a:extLst>
          </p:cNvPr>
          <p:cNvSpPr txBox="1"/>
          <p:nvPr/>
        </p:nvSpPr>
        <p:spPr>
          <a:xfrm>
            <a:off x="3786462" y="468442"/>
            <a:ext cx="461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 dirty="0">
                <a:solidFill>
                  <a:schemeClr val="bg1"/>
                </a:solidFill>
                <a:latin typeface="Montserrat Medium" panose="00000600000000000000" pitchFamily="50" charset="0"/>
                <a:ea typeface="Roboto" panose="02000000000000000000" pitchFamily="2" charset="0"/>
                <a:cs typeface="Open Sans Condensed" panose="020B0806030504020204" pitchFamily="34" charset="0"/>
              </a:rPr>
              <a:t>Creative Look Book</a:t>
            </a: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C716FCE0-CFDC-4422-A2B7-6EC1F04AEF65}"/>
              </a:ext>
            </a:extLst>
          </p:cNvPr>
          <p:cNvSpPr txBox="1">
            <a:spLocks/>
          </p:cNvSpPr>
          <p:nvPr/>
        </p:nvSpPr>
        <p:spPr>
          <a:xfrm>
            <a:off x="4442639" y="1042078"/>
            <a:ext cx="3306722" cy="338553"/>
          </a:xfrm>
          <a:prstGeom prst="rect">
            <a:avLst/>
          </a:prstGeom>
        </p:spPr>
        <p:txBody>
          <a:bodyPr/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agam</a:t>
            </a:r>
            <a:r>
              <a:rPr lang="en-US" sz="1200" dirty="0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 facer </a:t>
            </a:r>
            <a:r>
              <a:rPr lang="en-US" sz="1200" dirty="0" err="1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aquam</a:t>
            </a:r>
            <a:r>
              <a:rPr lang="en-US" sz="1200" dirty="0">
                <a:solidFill>
                  <a:schemeClr val="bg1"/>
                </a:solidFill>
                <a:latin typeface="Bodoni 72 Book"/>
                <a:ea typeface="Roboto" panose="02000000000000000000" pitchFamily="2" charset="0"/>
              </a:rPr>
              <a:t> sit,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33FACF5-AFA1-47D0-8D00-22296320B90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22564" t="578" r="22031" b="16311"/>
          <a:stretch/>
        </p:blipFill>
        <p:spPr>
          <a:xfrm>
            <a:off x="2076871" y="2034638"/>
            <a:ext cx="2195610" cy="2195610"/>
          </a:xfr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685C836-ABCA-4EF8-B441-F0C5DE66BEF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4325" t="7101" r="4761" b="23015"/>
          <a:stretch/>
        </p:blipFill>
        <p:spPr>
          <a:xfrm>
            <a:off x="4998195" y="2034638"/>
            <a:ext cx="2195610" cy="2195610"/>
          </a:xfr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8FE7DC5-8815-419F-992C-EAD5D651F71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l="32526" r="15062" b="6821"/>
          <a:stretch/>
        </p:blipFill>
        <p:spPr>
          <a:xfrm>
            <a:off x="7919519" y="2034638"/>
            <a:ext cx="2195610" cy="2195610"/>
          </a:xfrm>
        </p:spPr>
      </p:pic>
    </p:spTree>
    <p:extLst>
      <p:ext uri="{BB962C8B-B14F-4D97-AF65-F5344CB8AC3E}">
        <p14:creationId xmlns:p14="http://schemas.microsoft.com/office/powerpoint/2010/main" val="1446060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1C45CDDB-E19D-4DE5-B552-191B64CE2E90}"/>
              </a:ext>
            </a:extLst>
          </p:cNvPr>
          <p:cNvSpPr txBox="1"/>
          <p:nvPr/>
        </p:nvSpPr>
        <p:spPr>
          <a:xfrm>
            <a:off x="4030027" y="1736511"/>
            <a:ext cx="2217836" cy="64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JOHN WILLAMS</a:t>
            </a:r>
          </a:p>
          <a:p>
            <a:pPr algn="ctr">
              <a:lnSpc>
                <a:spcPts val="2200"/>
              </a:lnSpc>
            </a:pPr>
            <a:r>
              <a:rPr 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PERFECTION</a:t>
            </a: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A1502279-E671-4BE2-BE66-D90CB1765A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t="7514" b="55406"/>
          <a:stretch/>
        </p:blipFill>
        <p:spPr>
          <a:xfrm>
            <a:off x="6610350" y="431940"/>
            <a:ext cx="5581650" cy="60069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855CA3B3-2ED7-4744-9164-5276937ABAA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4783" t="42240" r="7801" b="454"/>
          <a:stretch/>
        </p:blipFill>
        <p:spPr>
          <a:xfrm>
            <a:off x="3562350" y="3428998"/>
            <a:ext cx="3048000" cy="29970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F0809DC1-8BA9-4AF4-8C67-3FD6132980B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/>
          <a:srcRect l="2033" t="56052" r="3268" b="11864"/>
          <a:stretch/>
        </p:blipFill>
        <p:spPr>
          <a:xfrm>
            <a:off x="514350" y="419095"/>
            <a:ext cx="3048000" cy="2997059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27E1A85-F1F0-4B3B-ADC1-D713B21A1C63}"/>
              </a:ext>
            </a:extLst>
          </p:cNvPr>
          <p:cNvSpPr txBox="1"/>
          <p:nvPr/>
        </p:nvSpPr>
        <p:spPr>
          <a:xfrm>
            <a:off x="752745" y="4804593"/>
            <a:ext cx="2647412" cy="64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"/>
              </a:rPr>
              <a:t>SUNGLASSES</a:t>
            </a:r>
          </a:p>
          <a:p>
            <a:pPr algn="ctr">
              <a:lnSpc>
                <a:spcPts val="2200"/>
              </a:lnSpc>
            </a:pPr>
            <a:r>
              <a:rPr 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SUMMER 2015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BB6B33-B03F-4DCC-AF39-0A7EBBF770F1}"/>
              </a:ext>
            </a:extLst>
          </p:cNvPr>
          <p:cNvSpPr txBox="1"/>
          <p:nvPr/>
        </p:nvSpPr>
        <p:spPr>
          <a:xfrm>
            <a:off x="7725043" y="3163528"/>
            <a:ext cx="3571666" cy="83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sz="1400" spc="300" dirty="0">
                <a:solidFill>
                  <a:schemeClr val="bg1"/>
                </a:solidFill>
                <a:latin typeface="Montserrat "/>
              </a:rPr>
              <a:t>CLOTHING</a:t>
            </a:r>
          </a:p>
          <a:p>
            <a:pPr algn="ctr">
              <a:lnSpc>
                <a:spcPts val="2900"/>
              </a:lnSpc>
            </a:pPr>
            <a:r>
              <a:rPr lang="en-US" sz="2600" b="1" spc="300" dirty="0">
                <a:solidFill>
                  <a:schemeClr val="bg1"/>
                </a:solidFill>
                <a:latin typeface="Montserrat Medium" panose="00000600000000000000" pitchFamily="50" charset="0"/>
              </a:rPr>
              <a:t>SHARP STYLES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2FA164-8F64-4087-9BCA-6C5519D1B178}"/>
              </a:ext>
            </a:extLst>
          </p:cNvPr>
          <p:cNvCxnSpPr/>
          <p:nvPr/>
        </p:nvCxnSpPr>
        <p:spPr>
          <a:xfrm>
            <a:off x="9240982" y="3163528"/>
            <a:ext cx="56803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200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C4814A5B-BF56-4DCD-9F36-F8E73811873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30468" t="4037" r="20452" b="4037"/>
          <a:stretch/>
        </p:blipFill>
        <p:spPr>
          <a:xfrm>
            <a:off x="633411" y="2181224"/>
            <a:ext cx="3394863" cy="4239490"/>
          </a:xfr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863051E8-6477-4CDB-867D-90470E9A4F9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22107" r="22107" b="6956"/>
          <a:stretch/>
        </p:blipFill>
        <p:spPr>
          <a:xfrm>
            <a:off x="4398568" y="2181224"/>
            <a:ext cx="3394863" cy="4239490"/>
          </a:xfrm>
        </p:spPr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8190F101-4E55-4930-91CA-31A97CB61CD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/>
          <a:srcRect l="19036" t="4330" r="11048" b="37440"/>
          <a:stretch/>
        </p:blipFill>
        <p:spPr>
          <a:xfrm>
            <a:off x="8163723" y="2181224"/>
            <a:ext cx="3394863" cy="4239490"/>
          </a:xfr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01E954D-611F-4E2F-B290-D9CC67816E65}"/>
              </a:ext>
            </a:extLst>
          </p:cNvPr>
          <p:cNvSpPr txBox="1"/>
          <p:nvPr/>
        </p:nvSpPr>
        <p:spPr>
          <a:xfrm>
            <a:off x="3786462" y="440732"/>
            <a:ext cx="461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  <a:ea typeface="Roboto" panose="02000000000000000000" pitchFamily="2" charset="0"/>
                <a:cs typeface="Open Sans Condensed" panose="020B0806030504020204" pitchFamily="34" charset="0"/>
              </a:rPr>
              <a:t>Creative Look Book</a:t>
            </a:r>
          </a:p>
        </p:txBody>
      </p:sp>
      <p:sp>
        <p:nvSpPr>
          <p:cNvPr id="43" name="Subtitle 2">
            <a:extLst>
              <a:ext uri="{FF2B5EF4-FFF2-40B4-BE49-F238E27FC236}">
                <a16:creationId xmlns:a16="http://schemas.microsoft.com/office/drawing/2014/main" id="{87FB1652-EBF2-460F-85EB-F4ACB5EF8DEB}"/>
              </a:ext>
            </a:extLst>
          </p:cNvPr>
          <p:cNvSpPr txBox="1">
            <a:spLocks/>
          </p:cNvSpPr>
          <p:nvPr/>
        </p:nvSpPr>
        <p:spPr>
          <a:xfrm>
            <a:off x="4442639" y="1014368"/>
            <a:ext cx="3306722" cy="338553"/>
          </a:xfrm>
          <a:prstGeom prst="rect">
            <a:avLst/>
          </a:prstGeom>
        </p:spPr>
        <p:txBody>
          <a:bodyPr/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agam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facer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sit,</a:t>
            </a:r>
          </a:p>
        </p:txBody>
      </p:sp>
    </p:spTree>
    <p:extLst>
      <p:ext uri="{BB962C8B-B14F-4D97-AF65-F5344CB8AC3E}">
        <p14:creationId xmlns:p14="http://schemas.microsoft.com/office/powerpoint/2010/main" val="128372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D4D0C686-F5DD-44BC-A085-7EAFDFBAA6B6}"/>
              </a:ext>
            </a:extLst>
          </p:cNvPr>
          <p:cNvSpPr/>
          <p:nvPr/>
        </p:nvSpPr>
        <p:spPr>
          <a:xfrm>
            <a:off x="633411" y="2181224"/>
            <a:ext cx="10925175" cy="4236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720E615-0C8A-413E-8873-EB121BDB5B8B}"/>
              </a:ext>
            </a:extLst>
          </p:cNvPr>
          <p:cNvSpPr txBox="1"/>
          <p:nvPr/>
        </p:nvSpPr>
        <p:spPr>
          <a:xfrm>
            <a:off x="3786462" y="440732"/>
            <a:ext cx="4619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  <a:ea typeface="Roboto" panose="02000000000000000000" pitchFamily="2" charset="0"/>
                <a:cs typeface="Open Sans Condensed" panose="020B0806030504020204" pitchFamily="34" charset="0"/>
              </a:rPr>
              <a:t>Creative Look Book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978F8B9-1C40-49CD-8A5A-E4BF914E2447}"/>
              </a:ext>
            </a:extLst>
          </p:cNvPr>
          <p:cNvSpPr txBox="1">
            <a:spLocks/>
          </p:cNvSpPr>
          <p:nvPr/>
        </p:nvSpPr>
        <p:spPr>
          <a:xfrm>
            <a:off x="4442639" y="1014368"/>
            <a:ext cx="3306722" cy="338553"/>
          </a:xfrm>
          <a:prstGeom prst="rect">
            <a:avLst/>
          </a:prstGeom>
        </p:spPr>
        <p:txBody>
          <a:bodyPr/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agam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facer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aquam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Bodoni 72 Book"/>
                <a:ea typeface="Roboto" panose="02000000000000000000" pitchFamily="2" charset="0"/>
              </a:rPr>
              <a:t> sit,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798DD851-7F79-49C6-8F6A-DC15456DC4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6768" t="14160" r="6768" b="13367"/>
          <a:stretch/>
        </p:blipFill>
        <p:spPr>
          <a:xfrm>
            <a:off x="633411" y="2181224"/>
            <a:ext cx="10925175" cy="4239490"/>
          </a:xfrm>
        </p:spPr>
      </p:pic>
    </p:spTree>
    <p:extLst>
      <p:ext uri="{BB962C8B-B14F-4D97-AF65-F5344CB8AC3E}">
        <p14:creationId xmlns:p14="http://schemas.microsoft.com/office/powerpoint/2010/main" val="2371624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D7BC4607-B35C-43C6-B7FF-54BBAEB7E820}"/>
              </a:ext>
            </a:extLst>
          </p:cNvPr>
          <p:cNvSpPr txBox="1"/>
          <p:nvPr/>
        </p:nvSpPr>
        <p:spPr>
          <a:xfrm>
            <a:off x="3666172" y="1125781"/>
            <a:ext cx="1811655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11FDA8-B421-48CD-B7F6-11007EF52740}"/>
              </a:ext>
            </a:extLst>
          </p:cNvPr>
          <p:cNvSpPr txBox="1"/>
          <p:nvPr/>
        </p:nvSpPr>
        <p:spPr>
          <a:xfrm>
            <a:off x="6714172" y="4554781"/>
            <a:ext cx="1811655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FA2B973-859B-43D8-B688-A64F725E952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l="10088" r="23332"/>
          <a:stretch/>
        </p:blipFill>
        <p:spPr>
          <a:xfrm>
            <a:off x="0" y="0"/>
            <a:ext cx="3048000" cy="3429000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F5ED24B-8848-47B3-BDA1-56B866E0F8D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/>
          <a:srcRect l="22906" t="5214" r="22906" b="54146"/>
          <a:stretch/>
        </p:blipFill>
        <p:spPr>
          <a:xfrm>
            <a:off x="9144000" y="0"/>
            <a:ext cx="3048000" cy="3429000"/>
          </a:xfrm>
        </p:spPr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9E3CDA6F-34C4-434F-8FB4-2EAA086A6CD4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4"/>
          <a:srcRect l="5622" r="5622" b="25114"/>
          <a:stretch/>
        </p:blipFill>
        <p:spPr>
          <a:xfrm>
            <a:off x="9144000" y="3429000"/>
            <a:ext cx="3048000" cy="3429000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B670A51-C23C-4C7B-B7EF-C892A1F33CD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5"/>
          <a:srcRect l="33803" t="4641" r="26159" b="27829"/>
          <a:stretch/>
        </p:blipFill>
        <p:spPr>
          <a:xfrm>
            <a:off x="3048000" y="3429000"/>
            <a:ext cx="3048000" cy="3429000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D34C3FD-A189-4D50-8C25-697FCEFE97F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6"/>
          <a:srcRect l="17273" t="6825" r="10506" b="65183"/>
          <a:stretch/>
        </p:blipFill>
        <p:spPr>
          <a:xfrm>
            <a:off x="6096000" y="0"/>
            <a:ext cx="3048000" cy="3429000"/>
          </a:xfrm>
        </p:spPr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7093AAE-2FCF-4903-8706-EE6E869DBE4F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7"/>
          <a:srcRect l="30381" t="2560" r="23206" b="62983"/>
          <a:stretch/>
        </p:blipFill>
        <p:spPr>
          <a:xfrm>
            <a:off x="0" y="3429000"/>
            <a:ext cx="3048000" cy="3429000"/>
          </a:xfrm>
        </p:spPr>
      </p:pic>
    </p:spTree>
    <p:extLst>
      <p:ext uri="{BB962C8B-B14F-4D97-AF65-F5344CB8AC3E}">
        <p14:creationId xmlns:p14="http://schemas.microsoft.com/office/powerpoint/2010/main" val="4017563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29A100F-22D1-45C0-B964-C45B19240DE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24407" r="31795"/>
          <a:stretch/>
        </p:blipFill>
        <p:spPr>
          <a:xfrm>
            <a:off x="1" y="0"/>
            <a:ext cx="6267450" cy="68580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DFA970-AB21-40A3-B707-D7803DFE89C3}"/>
              </a:ext>
            </a:extLst>
          </p:cNvPr>
          <p:cNvSpPr txBox="1"/>
          <p:nvPr/>
        </p:nvSpPr>
        <p:spPr>
          <a:xfrm>
            <a:off x="1953304" y="1857287"/>
            <a:ext cx="2360843" cy="3143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000" b="1" dirty="0" err="1">
                <a:latin typeface="Montserrat SemiBold" panose="00000700000000000000" pitchFamily="50" charset="0"/>
              </a:rPr>
              <a:t>Analysing</a:t>
            </a:r>
            <a:r>
              <a:rPr lang="en-US" sz="3000" b="1" dirty="0">
                <a:latin typeface="Montserrat SemiBold" panose="00000700000000000000" pitchFamily="50" charset="0"/>
              </a:rPr>
              <a:t> more then 30 samples of turmeric powder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0D8B20-EAE7-4C48-B183-756E0D36BAE5}"/>
              </a:ext>
            </a:extLst>
          </p:cNvPr>
          <p:cNvSpPr/>
          <p:nvPr/>
        </p:nvSpPr>
        <p:spPr>
          <a:xfrm>
            <a:off x="1172405" y="1200150"/>
            <a:ext cx="3922640" cy="445770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80496A-4A91-4C23-995E-FF3E30FCD4C2}"/>
              </a:ext>
            </a:extLst>
          </p:cNvPr>
          <p:cNvSpPr txBox="1"/>
          <p:nvPr/>
        </p:nvSpPr>
        <p:spPr>
          <a:xfrm>
            <a:off x="6869297" y="4016431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D7B9BA-8400-4642-A1DA-10B4544ADB8A}"/>
              </a:ext>
            </a:extLst>
          </p:cNvPr>
          <p:cNvSpPr txBox="1"/>
          <p:nvPr/>
        </p:nvSpPr>
        <p:spPr>
          <a:xfrm>
            <a:off x="6869297" y="4992177"/>
            <a:ext cx="3682956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DE79CB72-9013-4A97-AB28-FA2AA001DFC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7238" r="72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1742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1841095-578E-4FCB-838B-A98E52519E14}"/>
              </a:ext>
            </a:extLst>
          </p:cNvPr>
          <p:cNvGrpSpPr/>
          <p:nvPr/>
        </p:nvGrpSpPr>
        <p:grpSpPr>
          <a:xfrm>
            <a:off x="2633448" y="900654"/>
            <a:ext cx="6925105" cy="895310"/>
            <a:chOff x="3276600" y="900654"/>
            <a:chExt cx="6925105" cy="8953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956CB8-020D-49F0-80E7-822CF98175B6}"/>
                </a:ext>
              </a:extLst>
            </p:cNvPr>
            <p:cNvSpPr txBox="1"/>
            <p:nvPr/>
          </p:nvSpPr>
          <p:spPr>
            <a:xfrm>
              <a:off x="3276600" y="917422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CREATIVE</a:t>
              </a:r>
            </a:p>
            <a:p>
              <a:pPr algn="r"/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LOOK BOOK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0F195B-2D85-4E45-A834-D71B57B491A4}"/>
                </a:ext>
              </a:extLst>
            </p:cNvPr>
            <p:cNvSpPr txBox="1"/>
            <p:nvPr/>
          </p:nvSpPr>
          <p:spPr>
            <a:xfrm>
              <a:off x="6518749" y="900654"/>
              <a:ext cx="3682956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 to Make from for lorem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8126BCD-AF18-4676-B6C8-26742B0B5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89964" y="980404"/>
              <a:ext cx="0" cy="735811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2D61CAF-A7A6-4A2E-8A8C-5E1690AB3E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762" b="32546"/>
          <a:stretch/>
        </p:blipFill>
        <p:spPr>
          <a:xfrm>
            <a:off x="1214436" y="2724150"/>
            <a:ext cx="9763128" cy="3206610"/>
          </a:xfrm>
        </p:spPr>
      </p:pic>
    </p:spTree>
    <p:extLst>
      <p:ext uri="{BB962C8B-B14F-4D97-AF65-F5344CB8AC3E}">
        <p14:creationId xmlns:p14="http://schemas.microsoft.com/office/powerpoint/2010/main" val="571235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8813108-5185-4E57-B354-9BAD0921CE1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961" r="3961"/>
          <a:stretch>
            <a:fillRect/>
          </a:stretch>
        </p:blipFill>
        <p:spPr/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AA8ADB-8647-45EF-9571-E0444C70A169}"/>
              </a:ext>
            </a:extLst>
          </p:cNvPr>
          <p:cNvSpPr txBox="1"/>
          <p:nvPr/>
        </p:nvSpPr>
        <p:spPr>
          <a:xfrm>
            <a:off x="318651" y="2413105"/>
            <a:ext cx="1648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</a:t>
            </a:r>
            <a:r>
              <a:rPr lang="en-US" sz="3600" b="1" spc="800" dirty="0">
                <a:solidFill>
                  <a:schemeClr val="bg1"/>
                </a:solidFill>
                <a:latin typeface="Montserrat Medium" panose="00000600000000000000" pitchFamily="50" charset="0"/>
              </a:rPr>
              <a:t>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90C98-CA97-4429-94C2-F027E72FEE33}"/>
              </a:ext>
            </a:extLst>
          </p:cNvPr>
          <p:cNvSpPr txBox="1"/>
          <p:nvPr/>
        </p:nvSpPr>
        <p:spPr>
          <a:xfrm>
            <a:off x="1295400" y="4723873"/>
            <a:ext cx="3110345" cy="72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en-US" sz="9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for lorem ipsum dolor seas.</a:t>
            </a:r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059921B-C446-44A7-99C4-08D890E662D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/>
          <a:srcRect l="38566" r="9640"/>
          <a:stretch/>
        </p:blipFill>
        <p:spPr>
          <a:xfrm>
            <a:off x="6095999" y="573206"/>
            <a:ext cx="5258937" cy="571158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9792DD-22CC-40EA-ACA1-CA8C3CA01A05}"/>
              </a:ext>
            </a:extLst>
          </p:cNvPr>
          <p:cNvSpPr txBox="1"/>
          <p:nvPr/>
        </p:nvSpPr>
        <p:spPr>
          <a:xfrm>
            <a:off x="10044546" y="2413105"/>
            <a:ext cx="196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Medium" panose="00000600000000000000" pitchFamily="50" charset="0"/>
              </a:rPr>
              <a:t>COPT</a:t>
            </a:r>
          </a:p>
        </p:txBody>
      </p:sp>
    </p:spTree>
    <p:extLst>
      <p:ext uri="{BB962C8B-B14F-4D97-AF65-F5344CB8AC3E}">
        <p14:creationId xmlns:p14="http://schemas.microsoft.com/office/powerpoint/2010/main" val="66180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6B05C29-8C5E-4D9E-A414-B2EF65255081}"/>
              </a:ext>
            </a:extLst>
          </p:cNvPr>
          <p:cNvSpPr txBox="1"/>
          <p:nvPr/>
        </p:nvSpPr>
        <p:spPr>
          <a:xfrm>
            <a:off x="7049406" y="3653069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08EA50-DE06-4003-9DCD-3781DE459E17}"/>
              </a:ext>
            </a:extLst>
          </p:cNvPr>
          <p:cNvSpPr txBox="1"/>
          <p:nvPr/>
        </p:nvSpPr>
        <p:spPr>
          <a:xfrm>
            <a:off x="7049406" y="4753510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1516481F-D9A4-456E-A94F-397E2AADF49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b="22818"/>
          <a:stretch/>
        </p:blipFill>
        <p:spPr>
          <a:xfrm>
            <a:off x="477859" y="393700"/>
            <a:ext cx="5702301" cy="6070600"/>
          </a:xfrm>
        </p:spPr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C2053FE4-0C97-46C0-A811-2E80C063F51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38292" t="1129" r="1" b="13764"/>
          <a:stretch/>
        </p:blipFill>
        <p:spPr>
          <a:xfrm>
            <a:off x="6568090" y="393700"/>
            <a:ext cx="2951014" cy="2612735"/>
          </a:xfrm>
        </p:spPr>
      </p:pic>
    </p:spTree>
    <p:extLst>
      <p:ext uri="{BB962C8B-B14F-4D97-AF65-F5344CB8AC3E}">
        <p14:creationId xmlns:p14="http://schemas.microsoft.com/office/powerpoint/2010/main" val="1074115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AB60908E-4D3D-458F-99B8-C1BC25A0CC68}"/>
              </a:ext>
            </a:extLst>
          </p:cNvPr>
          <p:cNvSpPr txBox="1"/>
          <p:nvPr/>
        </p:nvSpPr>
        <p:spPr>
          <a:xfrm>
            <a:off x="7192279" y="3968062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44575A-EB9E-4995-B61D-251E25D835BD}"/>
              </a:ext>
            </a:extLst>
          </p:cNvPr>
          <p:cNvSpPr txBox="1"/>
          <p:nvPr/>
        </p:nvSpPr>
        <p:spPr>
          <a:xfrm rot="16200000">
            <a:off x="-189096" y="3290500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5128B-8FAE-409D-BA68-8AE0A89D85AA}"/>
              </a:ext>
            </a:extLst>
          </p:cNvPr>
          <p:cNvSpPr txBox="1"/>
          <p:nvPr/>
        </p:nvSpPr>
        <p:spPr>
          <a:xfrm>
            <a:off x="7192279" y="5226372"/>
            <a:ext cx="3682956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D04B224-F45F-449F-8635-EB55082DE5E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12869" t="2786" r="11614" b="35364"/>
          <a:stretch/>
        </p:blipFill>
        <p:spPr>
          <a:xfrm>
            <a:off x="7019927" y="1581150"/>
            <a:ext cx="3139170" cy="1714500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0F96E725-37F9-43F2-A320-B8A8C2A4115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b="7800"/>
          <a:stretch/>
        </p:blipFill>
        <p:spPr>
          <a:xfrm>
            <a:off x="1813376" y="3562350"/>
            <a:ext cx="2360160" cy="2901949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9575CDD5-417C-4E3B-BEC6-E4924854C02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/>
          <a:srcRect l="29118" r="14164"/>
          <a:stretch/>
        </p:blipFill>
        <p:spPr>
          <a:xfrm>
            <a:off x="1813379" y="393701"/>
            <a:ext cx="4939846" cy="2901950"/>
          </a:xfrm>
        </p:spPr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F1E8BFC3-6462-4DAE-A5B0-75218C6648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5"/>
          <a:srcRect l="18880" t="4467" r="8236" b="28335"/>
          <a:stretch/>
        </p:blipFill>
        <p:spPr>
          <a:xfrm>
            <a:off x="4393066" y="3562351"/>
            <a:ext cx="2360160" cy="2901949"/>
          </a:xfrm>
        </p:spPr>
      </p:pic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686BA2D-C0C2-467E-A5CE-42D40A2B1CE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13366" t="11055" r="13366" b="11055"/>
          <a:stretch/>
        </p:blipFill>
        <p:spPr>
          <a:xfrm>
            <a:off x="0" y="0"/>
            <a:ext cx="12192000" cy="6858000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227AF6-D174-4DE7-8F2B-71ECCA8412C1}"/>
              </a:ext>
            </a:extLst>
          </p:cNvPr>
          <p:cNvSpPr/>
          <p:nvPr/>
        </p:nvSpPr>
        <p:spPr>
          <a:xfrm>
            <a:off x="2914648" y="1733550"/>
            <a:ext cx="6362702" cy="3390900"/>
          </a:xfrm>
          <a:prstGeom prst="rect">
            <a:avLst/>
          </a:prstGeom>
          <a:solidFill>
            <a:schemeClr val="bg1">
              <a:lumMod val="9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4A481F-E742-410D-8B42-8029E1B154A9}"/>
              </a:ext>
            </a:extLst>
          </p:cNvPr>
          <p:cNvGrpSpPr/>
          <p:nvPr/>
        </p:nvGrpSpPr>
        <p:grpSpPr>
          <a:xfrm>
            <a:off x="3848097" y="2542188"/>
            <a:ext cx="4495804" cy="1773625"/>
            <a:chOff x="3848097" y="2436425"/>
            <a:chExt cx="4495804" cy="177362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3969A5-2CA7-453A-98AE-729C662ADDF9}"/>
                </a:ext>
              </a:extLst>
            </p:cNvPr>
            <p:cNvSpPr txBox="1"/>
            <p:nvPr/>
          </p:nvSpPr>
          <p:spPr>
            <a:xfrm>
              <a:off x="3848097" y="2998113"/>
              <a:ext cx="449580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4"/>
                  </a:solidFill>
                  <a:latin typeface="Montserrat "/>
                </a:rPr>
                <a:t>END BOOK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ACF6ECD-AB31-41F4-AA4B-41FFDD959507}"/>
                </a:ext>
              </a:extLst>
            </p:cNvPr>
            <p:cNvSpPr txBox="1"/>
            <p:nvPr/>
          </p:nvSpPr>
          <p:spPr>
            <a:xfrm>
              <a:off x="4896302" y="2436425"/>
              <a:ext cx="2399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pc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WELCOME</a:t>
              </a:r>
              <a:endParaRPr lang="en-US" sz="1200" b="1" spc="1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1F1E022-4223-41A1-8509-1FA9C2064023}"/>
                </a:ext>
              </a:extLst>
            </p:cNvPr>
            <p:cNvCxnSpPr/>
            <p:nvPr/>
          </p:nvCxnSpPr>
          <p:spPr>
            <a:xfrm>
              <a:off x="5610224" y="4210050"/>
              <a:ext cx="971550" cy="0"/>
            </a:xfrm>
            <a:prstGeom prst="line">
              <a:avLst/>
            </a:prstGeom>
            <a:ln w="1016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9693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308E329-3977-46CE-B53A-610EB333DE7E}"/>
              </a:ext>
            </a:extLst>
          </p:cNvPr>
          <p:cNvSpPr txBox="1"/>
          <p:nvPr/>
        </p:nvSpPr>
        <p:spPr>
          <a:xfrm>
            <a:off x="3367314" y="3267417"/>
            <a:ext cx="54573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spc="1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www.example.com</a:t>
            </a:r>
            <a:endParaRPr lang="en-US" sz="1500" b="1" spc="15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</p:spTree>
    <p:extLst>
      <p:ext uri="{BB962C8B-B14F-4D97-AF65-F5344CB8AC3E}">
        <p14:creationId xmlns:p14="http://schemas.microsoft.com/office/powerpoint/2010/main" val="1448948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1C54644-AB99-41C0-A683-44E7B2C29B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t="5176" b="15020"/>
          <a:stretch/>
        </p:blipFill>
        <p:spPr>
          <a:xfrm>
            <a:off x="393699" y="393700"/>
            <a:ext cx="11404601" cy="60706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644FC6-4367-4BF4-9FCA-6380B2625908}"/>
              </a:ext>
            </a:extLst>
          </p:cNvPr>
          <p:cNvSpPr txBox="1"/>
          <p:nvPr/>
        </p:nvSpPr>
        <p:spPr>
          <a:xfrm>
            <a:off x="1144541" y="3290500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4E573C-D70A-446B-83CA-13C543C0127A}"/>
              </a:ext>
            </a:extLst>
          </p:cNvPr>
          <p:cNvSpPr txBox="1"/>
          <p:nvPr/>
        </p:nvSpPr>
        <p:spPr>
          <a:xfrm>
            <a:off x="8838563" y="2978780"/>
            <a:ext cx="2399394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seas.</a:t>
            </a:r>
          </a:p>
        </p:txBody>
      </p:sp>
    </p:spTree>
    <p:extLst>
      <p:ext uri="{BB962C8B-B14F-4D97-AF65-F5344CB8AC3E}">
        <p14:creationId xmlns:p14="http://schemas.microsoft.com/office/powerpoint/2010/main" val="147691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9EA080D-9C77-42C0-87BE-2E7A9BF240EB}"/>
              </a:ext>
            </a:extLst>
          </p:cNvPr>
          <p:cNvGrpSpPr/>
          <p:nvPr/>
        </p:nvGrpSpPr>
        <p:grpSpPr>
          <a:xfrm>
            <a:off x="7520464" y="1727282"/>
            <a:ext cx="3682956" cy="3403437"/>
            <a:chOff x="6897006" y="1591588"/>
            <a:chExt cx="3682956" cy="340343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44CC7B-1EB6-48A0-882C-EF463F442F4A}"/>
                </a:ext>
              </a:extLst>
            </p:cNvPr>
            <p:cNvSpPr txBox="1"/>
            <p:nvPr/>
          </p:nvSpPr>
          <p:spPr>
            <a:xfrm>
              <a:off x="6897006" y="159158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CREATIVE</a:t>
              </a:r>
            </a:p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LOOK BOOK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49FC06-F3B5-4D0E-93EF-6C3A8D64DE86}"/>
                </a:ext>
              </a:extLst>
            </p:cNvPr>
            <p:cNvSpPr txBox="1"/>
            <p:nvPr/>
          </p:nvSpPr>
          <p:spPr>
            <a:xfrm>
              <a:off x="6897006" y="3814253"/>
              <a:ext cx="3682956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1B5A8B-13FB-4D27-BD7A-B1CACDB80436}"/>
                </a:ext>
              </a:extLst>
            </p:cNvPr>
            <p:cNvSpPr txBox="1"/>
            <p:nvPr/>
          </p:nvSpPr>
          <p:spPr>
            <a:xfrm>
              <a:off x="6897006" y="2981407"/>
              <a:ext cx="2399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WELCOME</a:t>
              </a:r>
              <a:endParaRPr lang="en-US" sz="1200" b="1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endParaRPr>
            </a:p>
          </p:txBody>
        </p:sp>
      </p:grp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58D1B16-8783-429A-B80D-D7EEA982C9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19274" t="1000" r="37680" b="13040"/>
          <a:stretch/>
        </p:blipFill>
        <p:spPr>
          <a:xfrm>
            <a:off x="3706615" y="2126974"/>
            <a:ext cx="3203689" cy="4731026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5C18C168-FD34-4D2C-BFE4-0B6AC3A1168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6465" t="15317" r="1444" b="42902"/>
          <a:stretch/>
        </p:blipFill>
        <p:spPr>
          <a:xfrm>
            <a:off x="390234" y="4823790"/>
            <a:ext cx="3203689" cy="2034210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A0FFB1C-C68C-4B8B-A65F-2DFFED6F791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/>
          <a:srcRect l="15021" t="2757" r="2888" b="16425"/>
          <a:stretch/>
        </p:blipFill>
        <p:spPr>
          <a:xfrm>
            <a:off x="390234" y="1"/>
            <a:ext cx="3203689" cy="4731026"/>
          </a:xfrm>
        </p:spPr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A8C6DED9-3CE9-4EB9-944A-335228F582A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/>
          <a:srcRect t="1879" b="52099"/>
          <a:stretch/>
        </p:blipFill>
        <p:spPr>
          <a:xfrm>
            <a:off x="3706615" y="1"/>
            <a:ext cx="3203689" cy="2034210"/>
          </a:xfrm>
        </p:spPr>
      </p:pic>
    </p:spTree>
    <p:extLst>
      <p:ext uri="{BB962C8B-B14F-4D97-AF65-F5344CB8AC3E}">
        <p14:creationId xmlns:p14="http://schemas.microsoft.com/office/powerpoint/2010/main" val="385753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487AB969-3B61-4F7D-BA7E-888C5F38BF45}"/>
              </a:ext>
            </a:extLst>
          </p:cNvPr>
          <p:cNvSpPr txBox="1"/>
          <p:nvPr/>
        </p:nvSpPr>
        <p:spPr>
          <a:xfrm>
            <a:off x="3429000" y="1296395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3855EE-4C6E-44AC-88DF-1D3BC2C06241}"/>
              </a:ext>
            </a:extLst>
          </p:cNvPr>
          <p:cNvSpPr txBox="1"/>
          <p:nvPr/>
        </p:nvSpPr>
        <p:spPr>
          <a:xfrm>
            <a:off x="7049406" y="1296395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049406" y="2838614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3DC327-336B-41A3-86FC-098C2D9027F4}"/>
              </a:ext>
            </a:extLst>
          </p:cNvPr>
          <p:cNvSpPr txBox="1"/>
          <p:nvPr/>
        </p:nvSpPr>
        <p:spPr>
          <a:xfrm>
            <a:off x="7049406" y="4380833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62458229-011D-4609-AC1D-5F2F23BB1D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t="-14" b="4058"/>
          <a:stretch/>
        </p:blipFill>
        <p:spPr>
          <a:xfrm>
            <a:off x="0" y="2476500"/>
            <a:ext cx="6096000" cy="4381500"/>
          </a:xfrm>
        </p:spPr>
      </p:pic>
    </p:spTree>
    <p:extLst>
      <p:ext uri="{BB962C8B-B14F-4D97-AF65-F5344CB8AC3E}">
        <p14:creationId xmlns:p14="http://schemas.microsoft.com/office/powerpoint/2010/main" val="53960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9065425C-5983-4DEF-8127-261FB1CFBC82}"/>
              </a:ext>
            </a:extLst>
          </p:cNvPr>
          <p:cNvGrpSpPr/>
          <p:nvPr/>
        </p:nvGrpSpPr>
        <p:grpSpPr>
          <a:xfrm>
            <a:off x="7049406" y="1041482"/>
            <a:ext cx="3682956" cy="2298537"/>
            <a:chOff x="6897006" y="1591588"/>
            <a:chExt cx="3682956" cy="229853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AED74F-C9FC-4C4C-BE4E-F3F924687211}"/>
                </a:ext>
              </a:extLst>
            </p:cNvPr>
            <p:cNvSpPr txBox="1"/>
            <p:nvPr/>
          </p:nvSpPr>
          <p:spPr>
            <a:xfrm>
              <a:off x="6897006" y="159158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CREATIVE</a:t>
              </a:r>
            </a:p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LOOK BOOK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90A625-67DA-4D0E-A927-515D82A4BDA5}"/>
                </a:ext>
              </a:extLst>
            </p:cNvPr>
            <p:cNvSpPr txBox="1"/>
            <p:nvPr/>
          </p:nvSpPr>
          <p:spPr>
            <a:xfrm>
              <a:off x="6897006" y="2709353"/>
              <a:ext cx="3682956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771E246-43ED-42BC-8D42-659FC7C251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18703" b="7462"/>
          <a:stretch/>
        </p:blipFill>
        <p:spPr>
          <a:xfrm>
            <a:off x="706582" y="0"/>
            <a:ext cx="5389417" cy="4381500"/>
          </a:xfrm>
        </p:spPr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840E153-DE71-4B03-8B7D-7667F2539D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2689" t="14887" r="2200" b="51496"/>
          <a:stretch/>
        </p:blipFill>
        <p:spPr>
          <a:xfrm>
            <a:off x="6096001" y="4381500"/>
            <a:ext cx="5389417" cy="2476500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E416021-E9C3-4960-AF0B-D2E6BF0CE543}"/>
              </a:ext>
            </a:extLst>
          </p:cNvPr>
          <p:cNvSpPr txBox="1"/>
          <p:nvPr/>
        </p:nvSpPr>
        <p:spPr>
          <a:xfrm>
            <a:off x="1163782" y="5417296"/>
            <a:ext cx="4078986" cy="824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EF618F-94A8-49F8-8F4E-11DDB87BAB11}"/>
              </a:ext>
            </a:extLst>
          </p:cNvPr>
          <p:cNvSpPr txBox="1"/>
          <p:nvPr/>
        </p:nvSpPr>
        <p:spPr>
          <a:xfrm>
            <a:off x="2500473" y="5018978"/>
            <a:ext cx="2742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 Fashion</a:t>
            </a:r>
          </a:p>
        </p:txBody>
      </p:sp>
    </p:spTree>
    <p:extLst>
      <p:ext uri="{BB962C8B-B14F-4D97-AF65-F5344CB8AC3E}">
        <p14:creationId xmlns:p14="http://schemas.microsoft.com/office/powerpoint/2010/main" val="247333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40527608-0E2E-4233-8205-2F5F9BF7DC21}"/>
              </a:ext>
            </a:extLst>
          </p:cNvPr>
          <p:cNvSpPr txBox="1"/>
          <p:nvPr/>
        </p:nvSpPr>
        <p:spPr>
          <a:xfrm>
            <a:off x="1371600" y="4712613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66D4193-3EE4-44A4-B778-3B19DFED4C07}"/>
              </a:ext>
            </a:extLst>
          </p:cNvPr>
          <p:cNvSpPr txBox="1"/>
          <p:nvPr/>
        </p:nvSpPr>
        <p:spPr>
          <a:xfrm>
            <a:off x="6047509" y="1124113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5027545-E456-4F7D-985A-50E43A44AC4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6667" r="16667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078416D-1B83-4CDA-A58D-F7B96EECFC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22497" r="3573"/>
          <a:stretch/>
        </p:blipFill>
        <p:spPr>
          <a:xfrm>
            <a:off x="5067300" y="3429000"/>
            <a:ext cx="3429000" cy="3429000"/>
          </a:xfr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2568BB3-33FD-41AA-B74D-74833D9DD5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29602" r="14148"/>
          <a:stretch/>
        </p:blipFill>
        <p:spPr>
          <a:xfrm>
            <a:off x="8763000" y="3429000"/>
            <a:ext cx="3429000" cy="34290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BB395E4-A3BC-4111-983E-B521651A1197}"/>
              </a:ext>
            </a:extLst>
          </p:cNvPr>
          <p:cNvSpPr txBox="1"/>
          <p:nvPr/>
        </p:nvSpPr>
        <p:spPr>
          <a:xfrm>
            <a:off x="6047509" y="724003"/>
            <a:ext cx="1468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</p:txBody>
      </p:sp>
    </p:spTree>
    <p:extLst>
      <p:ext uri="{BB962C8B-B14F-4D97-AF65-F5344CB8AC3E}">
        <p14:creationId xmlns:p14="http://schemas.microsoft.com/office/powerpoint/2010/main" val="159037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48DF284-DDB9-467E-BBD6-6BBA17EC4D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3541" t="6478" r="1764" b="22116"/>
          <a:stretch/>
        </p:blipFill>
        <p:spPr>
          <a:xfrm>
            <a:off x="4917167" y="940924"/>
            <a:ext cx="9901466" cy="9708027"/>
          </a:xfr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3654F65-0B47-4F51-8F5B-6E66FCDBEE91}"/>
              </a:ext>
            </a:extLst>
          </p:cNvPr>
          <p:cNvGrpSpPr/>
          <p:nvPr/>
        </p:nvGrpSpPr>
        <p:grpSpPr>
          <a:xfrm>
            <a:off x="1008824" y="3466026"/>
            <a:ext cx="3258376" cy="2298537"/>
            <a:chOff x="6897006" y="1591588"/>
            <a:chExt cx="3258376" cy="229853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152461E-FC41-4F2D-A9CB-96C4BDF5A67C}"/>
                </a:ext>
              </a:extLst>
            </p:cNvPr>
            <p:cNvSpPr txBox="1"/>
            <p:nvPr/>
          </p:nvSpPr>
          <p:spPr>
            <a:xfrm>
              <a:off x="6897006" y="1591588"/>
              <a:ext cx="274229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CREATIVE</a:t>
              </a:r>
            </a:p>
            <a:p>
              <a:r>
                <a:rPr lang="en-US" sz="3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"/>
                </a:rPr>
                <a:t>LOOK BOOK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822B7B-59AB-44B3-AC48-4E1A00C65622}"/>
                </a:ext>
              </a:extLst>
            </p:cNvPr>
            <p:cNvSpPr txBox="1"/>
            <p:nvPr/>
          </p:nvSpPr>
          <p:spPr>
            <a:xfrm>
              <a:off x="6897006" y="2709353"/>
              <a:ext cx="3258376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936B2BE-572D-4048-9E34-7C00E7C58019}"/>
              </a:ext>
            </a:extLst>
          </p:cNvPr>
          <p:cNvSpPr txBox="1"/>
          <p:nvPr/>
        </p:nvSpPr>
        <p:spPr>
          <a:xfrm>
            <a:off x="1008824" y="1092868"/>
            <a:ext cx="1504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</p:spTree>
    <p:extLst>
      <p:ext uri="{BB962C8B-B14F-4D97-AF65-F5344CB8AC3E}">
        <p14:creationId xmlns:p14="http://schemas.microsoft.com/office/powerpoint/2010/main" val="247825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B713F51-1AE7-4BF3-AF0C-7E86F8A3F668}"/>
              </a:ext>
            </a:extLst>
          </p:cNvPr>
          <p:cNvSpPr txBox="1"/>
          <p:nvPr/>
        </p:nvSpPr>
        <p:spPr>
          <a:xfrm>
            <a:off x="1104900" y="1676400"/>
            <a:ext cx="27422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</a:t>
            </a:r>
          </a:p>
          <a:p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LOOK 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1F065D-93FC-40F4-A1DA-9DCB8B50C8F0}"/>
              </a:ext>
            </a:extLst>
          </p:cNvPr>
          <p:cNvSpPr txBox="1"/>
          <p:nvPr/>
        </p:nvSpPr>
        <p:spPr>
          <a:xfrm>
            <a:off x="8459293" y="3789321"/>
            <a:ext cx="2399394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95EED7-174F-4A66-B4CF-52C326C2E420}"/>
              </a:ext>
            </a:extLst>
          </p:cNvPr>
          <p:cNvSpPr txBox="1"/>
          <p:nvPr/>
        </p:nvSpPr>
        <p:spPr>
          <a:xfrm>
            <a:off x="8459293" y="3429000"/>
            <a:ext cx="18876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Creative Fashion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63D90-9E56-4A51-8444-75D2BEC9BB2E}"/>
              </a:ext>
            </a:extLst>
          </p:cNvPr>
          <p:cNvSpPr txBox="1"/>
          <p:nvPr/>
        </p:nvSpPr>
        <p:spPr>
          <a:xfrm>
            <a:off x="9658990" y="1092868"/>
            <a:ext cx="15040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Montserrat "/>
            </a:endParaRP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880A8FE2-9F13-42E8-AC5B-AB059ED18E2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39653" r="20891"/>
          <a:stretch/>
        </p:blipFill>
        <p:spPr>
          <a:xfrm>
            <a:off x="4610100" y="2022760"/>
            <a:ext cx="2971800" cy="4835240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953E2FB-7DAE-4941-83D4-71C9565A2F2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32026" r="32026"/>
          <a:stretch>
            <a:fillRect/>
          </a:stretch>
        </p:blipFill>
        <p:spPr>
          <a:xfrm>
            <a:off x="2202872" y="4627417"/>
            <a:ext cx="2407228" cy="2230580"/>
          </a:xfrm>
        </p:spPr>
      </p:pic>
    </p:spTree>
    <p:extLst>
      <p:ext uri="{BB962C8B-B14F-4D97-AF65-F5344CB8AC3E}">
        <p14:creationId xmlns:p14="http://schemas.microsoft.com/office/powerpoint/2010/main" val="227406770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32889</TotalTime>
  <Words>879</Words>
  <Application>Microsoft Office PowerPoint</Application>
  <PresentationFormat>Widescreen</PresentationFormat>
  <Paragraphs>74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Bodoni 72 Book</vt:lpstr>
      <vt:lpstr>Calibri</vt:lpstr>
      <vt:lpstr>Montserrat</vt:lpstr>
      <vt:lpstr>Montserrat </vt:lpstr>
      <vt:lpstr>Montserrat Light</vt:lpstr>
      <vt:lpstr>Montserrat Medium</vt:lpstr>
      <vt:lpstr>Montserrat SemiBold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Biplob Rahman</cp:lastModifiedBy>
  <cp:revision>5420</cp:revision>
  <dcterms:created xsi:type="dcterms:W3CDTF">2015-09-24T05:44:04Z</dcterms:created>
  <dcterms:modified xsi:type="dcterms:W3CDTF">2019-02-17T12:37:50Z</dcterms:modified>
</cp:coreProperties>
</file>