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85" r:id="rId2"/>
    <p:sldId id="256" r:id="rId3"/>
    <p:sldId id="283" r:id="rId4"/>
    <p:sldId id="257" r:id="rId5"/>
    <p:sldId id="279" r:id="rId6"/>
    <p:sldId id="271" r:id="rId7"/>
    <p:sldId id="258" r:id="rId8"/>
    <p:sldId id="272" r:id="rId9"/>
    <p:sldId id="280" r:id="rId10"/>
    <p:sldId id="260" r:id="rId11"/>
    <p:sldId id="273" r:id="rId12"/>
    <p:sldId id="262" r:id="rId13"/>
    <p:sldId id="274" r:id="rId14"/>
    <p:sldId id="284" r:id="rId15"/>
    <p:sldId id="275" r:id="rId16"/>
    <p:sldId id="28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6"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E5174"/>
    <a:srgbClr val="003757"/>
    <a:srgbClr val="022D48"/>
    <a:srgbClr val="7A9FC9"/>
    <a:srgbClr val="BA9657"/>
    <a:srgbClr val="EC212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26" autoAdjust="0"/>
    <p:restoredTop sz="94291" autoAdjust="0"/>
  </p:normalViewPr>
  <p:slideViewPr>
    <p:cSldViewPr snapToGrid="0">
      <p:cViewPr>
        <p:scale>
          <a:sx n="66" d="100"/>
          <a:sy n="66" d="100"/>
        </p:scale>
        <p:origin x="1002" y="210"/>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8/5/2018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8/5/2018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947299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24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497C65E0-B89F-4BA6-910E-65B3DEED839E}"/>
              </a:ext>
            </a:extLst>
          </p:cNvPr>
          <p:cNvSpPr>
            <a:spLocks noGrp="1"/>
          </p:cNvSpPr>
          <p:nvPr>
            <p:ph type="pic" sz="quarter" idx="209" hasCustomPrompt="1"/>
          </p:nvPr>
        </p:nvSpPr>
        <p:spPr>
          <a:xfrm>
            <a:off x="586409" y="3914559"/>
            <a:ext cx="2317236" cy="2406262"/>
          </a:xfrm>
          <a:custGeom>
            <a:avLst/>
            <a:gdLst>
              <a:gd name="connsiteX0" fmla="*/ 0 w 2317236"/>
              <a:gd name="connsiteY0" fmla="*/ 0 h 2406262"/>
              <a:gd name="connsiteX1" fmla="*/ 2317236 w 2317236"/>
              <a:gd name="connsiteY1" fmla="*/ 0 h 2406262"/>
              <a:gd name="connsiteX2" fmla="*/ 2317236 w 2317236"/>
              <a:gd name="connsiteY2" fmla="*/ 2406262 h 2406262"/>
              <a:gd name="connsiteX3" fmla="*/ 0 w 2317236"/>
              <a:gd name="connsiteY3" fmla="*/ 2406262 h 2406262"/>
            </a:gdLst>
            <a:ahLst/>
            <a:cxnLst>
              <a:cxn ang="0">
                <a:pos x="connsiteX0" y="connsiteY0"/>
              </a:cxn>
              <a:cxn ang="0">
                <a:pos x="connsiteX1" y="connsiteY1"/>
              </a:cxn>
              <a:cxn ang="0">
                <a:pos x="connsiteX2" y="connsiteY2"/>
              </a:cxn>
              <a:cxn ang="0">
                <a:pos x="connsiteX3" y="connsiteY3"/>
              </a:cxn>
            </a:cxnLst>
            <a:rect l="l" t="t" r="r" b="b"/>
            <a:pathLst>
              <a:path w="2317236" h="2406262">
                <a:moveTo>
                  <a:pt x="0" y="0"/>
                </a:moveTo>
                <a:lnTo>
                  <a:pt x="2317236" y="0"/>
                </a:lnTo>
                <a:lnTo>
                  <a:pt x="2317236" y="2406262"/>
                </a:lnTo>
                <a:lnTo>
                  <a:pt x="0" y="2406262"/>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463283B9-0E5D-42A9-AB56-ED4DEAC55C8D}"/>
              </a:ext>
            </a:extLst>
          </p:cNvPr>
          <p:cNvSpPr>
            <a:spLocks noGrp="1"/>
          </p:cNvSpPr>
          <p:nvPr>
            <p:ph type="pic" sz="quarter" idx="208" hasCustomPrompt="1"/>
          </p:nvPr>
        </p:nvSpPr>
        <p:spPr>
          <a:xfrm>
            <a:off x="586409" y="1814513"/>
            <a:ext cx="2317236" cy="2033219"/>
          </a:xfrm>
          <a:custGeom>
            <a:avLst/>
            <a:gdLst>
              <a:gd name="connsiteX0" fmla="*/ 0 w 2317236"/>
              <a:gd name="connsiteY0" fmla="*/ 0 h 2033219"/>
              <a:gd name="connsiteX1" fmla="*/ 2317236 w 2317236"/>
              <a:gd name="connsiteY1" fmla="*/ 0 h 2033219"/>
              <a:gd name="connsiteX2" fmla="*/ 2317236 w 2317236"/>
              <a:gd name="connsiteY2" fmla="*/ 2033219 h 2033219"/>
              <a:gd name="connsiteX3" fmla="*/ 0 w 2317236"/>
              <a:gd name="connsiteY3" fmla="*/ 2033219 h 2033219"/>
            </a:gdLst>
            <a:ahLst/>
            <a:cxnLst>
              <a:cxn ang="0">
                <a:pos x="connsiteX0" y="connsiteY0"/>
              </a:cxn>
              <a:cxn ang="0">
                <a:pos x="connsiteX1" y="connsiteY1"/>
              </a:cxn>
              <a:cxn ang="0">
                <a:pos x="connsiteX2" y="connsiteY2"/>
              </a:cxn>
              <a:cxn ang="0">
                <a:pos x="connsiteX3" y="connsiteY3"/>
              </a:cxn>
            </a:cxnLst>
            <a:rect l="l" t="t" r="r" b="b"/>
            <a:pathLst>
              <a:path w="2317236" h="2033219">
                <a:moveTo>
                  <a:pt x="0" y="0"/>
                </a:moveTo>
                <a:lnTo>
                  <a:pt x="2317236" y="0"/>
                </a:lnTo>
                <a:lnTo>
                  <a:pt x="2317236" y="2033219"/>
                </a:lnTo>
                <a:lnTo>
                  <a:pt x="0" y="2033219"/>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ED7542C0-9E0E-4C58-A89D-FEC0EE37EDEE}"/>
              </a:ext>
            </a:extLst>
          </p:cNvPr>
          <p:cNvSpPr>
            <a:spLocks noGrp="1"/>
          </p:cNvSpPr>
          <p:nvPr>
            <p:ph type="pic" sz="quarter" idx="210" hasCustomPrompt="1"/>
          </p:nvPr>
        </p:nvSpPr>
        <p:spPr>
          <a:xfrm>
            <a:off x="2996409" y="1814513"/>
            <a:ext cx="2680491" cy="4506308"/>
          </a:xfrm>
          <a:custGeom>
            <a:avLst/>
            <a:gdLst>
              <a:gd name="connsiteX0" fmla="*/ 0 w 2680491"/>
              <a:gd name="connsiteY0" fmla="*/ 0 h 4506308"/>
              <a:gd name="connsiteX1" fmla="*/ 2680491 w 2680491"/>
              <a:gd name="connsiteY1" fmla="*/ 0 h 4506308"/>
              <a:gd name="connsiteX2" fmla="*/ 2680491 w 2680491"/>
              <a:gd name="connsiteY2" fmla="*/ 4506308 h 4506308"/>
              <a:gd name="connsiteX3" fmla="*/ 0 w 2680491"/>
              <a:gd name="connsiteY3" fmla="*/ 4506308 h 4506308"/>
            </a:gdLst>
            <a:ahLst/>
            <a:cxnLst>
              <a:cxn ang="0">
                <a:pos x="connsiteX0" y="connsiteY0"/>
              </a:cxn>
              <a:cxn ang="0">
                <a:pos x="connsiteX1" y="connsiteY1"/>
              </a:cxn>
              <a:cxn ang="0">
                <a:pos x="connsiteX2" y="connsiteY2"/>
              </a:cxn>
              <a:cxn ang="0">
                <a:pos x="connsiteX3" y="connsiteY3"/>
              </a:cxn>
            </a:cxnLst>
            <a:rect l="l" t="t" r="r" b="b"/>
            <a:pathLst>
              <a:path w="2680491" h="4506308">
                <a:moveTo>
                  <a:pt x="0" y="0"/>
                </a:moveTo>
                <a:lnTo>
                  <a:pt x="2680491" y="0"/>
                </a:lnTo>
                <a:lnTo>
                  <a:pt x="2680491" y="4506308"/>
                </a:lnTo>
                <a:lnTo>
                  <a:pt x="0" y="45063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85A0B64-418F-4FF9-989F-271017FAECF8}"/>
              </a:ext>
            </a:extLst>
          </p:cNvPr>
          <p:cNvSpPr>
            <a:spLocks noGrp="1"/>
          </p:cNvSpPr>
          <p:nvPr>
            <p:ph type="pic" sz="quarter" idx="206" hasCustomPrompt="1"/>
          </p:nvPr>
        </p:nvSpPr>
        <p:spPr>
          <a:xfrm>
            <a:off x="5769664" y="1814514"/>
            <a:ext cx="2317236" cy="2455923"/>
          </a:xfrm>
          <a:custGeom>
            <a:avLst/>
            <a:gdLst>
              <a:gd name="connsiteX0" fmla="*/ 0 w 2317236"/>
              <a:gd name="connsiteY0" fmla="*/ 0 h 2455923"/>
              <a:gd name="connsiteX1" fmla="*/ 2317236 w 2317236"/>
              <a:gd name="connsiteY1" fmla="*/ 0 h 2455923"/>
              <a:gd name="connsiteX2" fmla="*/ 2317236 w 2317236"/>
              <a:gd name="connsiteY2" fmla="*/ 2455923 h 2455923"/>
              <a:gd name="connsiteX3" fmla="*/ 0 w 2317236"/>
              <a:gd name="connsiteY3" fmla="*/ 2455923 h 2455923"/>
            </a:gdLst>
            <a:ahLst/>
            <a:cxnLst>
              <a:cxn ang="0">
                <a:pos x="connsiteX0" y="connsiteY0"/>
              </a:cxn>
              <a:cxn ang="0">
                <a:pos x="connsiteX1" y="connsiteY1"/>
              </a:cxn>
              <a:cxn ang="0">
                <a:pos x="connsiteX2" y="connsiteY2"/>
              </a:cxn>
              <a:cxn ang="0">
                <a:pos x="connsiteX3" y="connsiteY3"/>
              </a:cxn>
            </a:cxnLst>
            <a:rect l="l" t="t" r="r" b="b"/>
            <a:pathLst>
              <a:path w="2317236" h="2455923">
                <a:moveTo>
                  <a:pt x="0" y="0"/>
                </a:moveTo>
                <a:lnTo>
                  <a:pt x="2317236" y="0"/>
                </a:lnTo>
                <a:lnTo>
                  <a:pt x="2317236" y="2455923"/>
                </a:lnTo>
                <a:lnTo>
                  <a:pt x="0" y="245592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AE38D084-93EE-41F4-80D8-08F16B7ADCF1}"/>
              </a:ext>
            </a:extLst>
          </p:cNvPr>
          <p:cNvSpPr>
            <a:spLocks noGrp="1"/>
          </p:cNvSpPr>
          <p:nvPr>
            <p:ph type="pic" sz="quarter" idx="207" hasCustomPrompt="1"/>
          </p:nvPr>
        </p:nvSpPr>
        <p:spPr>
          <a:xfrm>
            <a:off x="8179664" y="1814513"/>
            <a:ext cx="3425929" cy="4506308"/>
          </a:xfrm>
          <a:custGeom>
            <a:avLst/>
            <a:gdLst>
              <a:gd name="connsiteX0" fmla="*/ 0 w 3425929"/>
              <a:gd name="connsiteY0" fmla="*/ 0 h 4506308"/>
              <a:gd name="connsiteX1" fmla="*/ 3425929 w 3425929"/>
              <a:gd name="connsiteY1" fmla="*/ 0 h 4506308"/>
              <a:gd name="connsiteX2" fmla="*/ 3425929 w 3425929"/>
              <a:gd name="connsiteY2" fmla="*/ 4506308 h 4506308"/>
              <a:gd name="connsiteX3" fmla="*/ 0 w 3425929"/>
              <a:gd name="connsiteY3" fmla="*/ 4506308 h 4506308"/>
            </a:gdLst>
            <a:ahLst/>
            <a:cxnLst>
              <a:cxn ang="0">
                <a:pos x="connsiteX0" y="connsiteY0"/>
              </a:cxn>
              <a:cxn ang="0">
                <a:pos x="connsiteX1" y="connsiteY1"/>
              </a:cxn>
              <a:cxn ang="0">
                <a:pos x="connsiteX2" y="connsiteY2"/>
              </a:cxn>
              <a:cxn ang="0">
                <a:pos x="connsiteX3" y="connsiteY3"/>
              </a:cxn>
            </a:cxnLst>
            <a:rect l="l" t="t" r="r" b="b"/>
            <a:pathLst>
              <a:path w="3425929" h="4506308">
                <a:moveTo>
                  <a:pt x="0" y="0"/>
                </a:moveTo>
                <a:lnTo>
                  <a:pt x="3425929" y="0"/>
                </a:lnTo>
                <a:lnTo>
                  <a:pt x="3425929" y="4506308"/>
                </a:lnTo>
                <a:lnTo>
                  <a:pt x="0" y="4506308"/>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6B4AE3DD-780A-47EA-BB27-FD45B16A10E3}"/>
              </a:ext>
            </a:extLst>
          </p:cNvPr>
          <p:cNvSpPr>
            <a:spLocks noGrp="1"/>
          </p:cNvSpPr>
          <p:nvPr>
            <p:ph type="pic" sz="quarter" idx="211" hasCustomPrompt="1"/>
          </p:nvPr>
        </p:nvSpPr>
        <p:spPr>
          <a:xfrm>
            <a:off x="5769664" y="4366351"/>
            <a:ext cx="2317236" cy="1954470"/>
          </a:xfrm>
          <a:custGeom>
            <a:avLst/>
            <a:gdLst>
              <a:gd name="connsiteX0" fmla="*/ 0 w 2317236"/>
              <a:gd name="connsiteY0" fmla="*/ 0 h 1954470"/>
              <a:gd name="connsiteX1" fmla="*/ 2317236 w 2317236"/>
              <a:gd name="connsiteY1" fmla="*/ 0 h 1954470"/>
              <a:gd name="connsiteX2" fmla="*/ 2317236 w 2317236"/>
              <a:gd name="connsiteY2" fmla="*/ 1954470 h 1954470"/>
              <a:gd name="connsiteX3" fmla="*/ 0 w 2317236"/>
              <a:gd name="connsiteY3" fmla="*/ 1954470 h 1954470"/>
            </a:gdLst>
            <a:ahLst/>
            <a:cxnLst>
              <a:cxn ang="0">
                <a:pos x="connsiteX0" y="connsiteY0"/>
              </a:cxn>
              <a:cxn ang="0">
                <a:pos x="connsiteX1" y="connsiteY1"/>
              </a:cxn>
              <a:cxn ang="0">
                <a:pos x="connsiteX2" y="connsiteY2"/>
              </a:cxn>
              <a:cxn ang="0">
                <a:pos x="connsiteX3" y="connsiteY3"/>
              </a:cxn>
            </a:cxnLst>
            <a:rect l="l" t="t" r="r" b="b"/>
            <a:pathLst>
              <a:path w="2317236" h="1954470">
                <a:moveTo>
                  <a:pt x="0" y="0"/>
                </a:moveTo>
                <a:lnTo>
                  <a:pt x="2317236" y="0"/>
                </a:lnTo>
                <a:lnTo>
                  <a:pt x="2317236" y="1954470"/>
                </a:lnTo>
                <a:lnTo>
                  <a:pt x="0" y="19544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8730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25_Title Slide">
    <p:spTree>
      <p:nvGrpSpPr>
        <p:cNvPr id="1" name=""/>
        <p:cNvGrpSpPr/>
        <p:nvPr/>
      </p:nvGrpSpPr>
      <p:grpSpPr>
        <a:xfrm>
          <a:off x="0" y="0"/>
          <a:ext cx="0" cy="0"/>
          <a:chOff x="0" y="0"/>
          <a:chExt cx="0" cy="0"/>
        </a:xfrm>
      </p:grpSpPr>
      <p:sp>
        <p:nvSpPr>
          <p:cNvPr id="48" name="Picture Placeholder 47">
            <a:extLst>
              <a:ext uri="{FF2B5EF4-FFF2-40B4-BE49-F238E27FC236}">
                <a16:creationId xmlns:a16="http://schemas.microsoft.com/office/drawing/2014/main" id="{76657B93-4AE4-438F-9461-200E9865CB91}"/>
              </a:ext>
            </a:extLst>
          </p:cNvPr>
          <p:cNvSpPr>
            <a:spLocks noGrp="1"/>
          </p:cNvSpPr>
          <p:nvPr>
            <p:ph type="pic" sz="quarter" idx="218" hasCustomPrompt="1"/>
          </p:nvPr>
        </p:nvSpPr>
        <p:spPr>
          <a:xfrm>
            <a:off x="5935178" y="2921121"/>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44" name="Picture Placeholder 43">
            <a:extLst>
              <a:ext uri="{FF2B5EF4-FFF2-40B4-BE49-F238E27FC236}">
                <a16:creationId xmlns:a16="http://schemas.microsoft.com/office/drawing/2014/main" id="{B2CE5F7F-2AF1-42A0-BCBF-D46FD731A03F}"/>
              </a:ext>
            </a:extLst>
          </p:cNvPr>
          <p:cNvSpPr>
            <a:spLocks noGrp="1"/>
          </p:cNvSpPr>
          <p:nvPr>
            <p:ph type="pic" sz="quarter" idx="216" hasCustomPrompt="1"/>
          </p:nvPr>
        </p:nvSpPr>
        <p:spPr>
          <a:xfrm>
            <a:off x="3405670" y="2952478"/>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36" name="Picture Placeholder 35">
            <a:extLst>
              <a:ext uri="{FF2B5EF4-FFF2-40B4-BE49-F238E27FC236}">
                <a16:creationId xmlns:a16="http://schemas.microsoft.com/office/drawing/2014/main" id="{7CC21AF0-CB00-471D-BA23-A5FDDE4C253F}"/>
              </a:ext>
            </a:extLst>
          </p:cNvPr>
          <p:cNvSpPr>
            <a:spLocks noGrp="1"/>
          </p:cNvSpPr>
          <p:nvPr>
            <p:ph type="pic" sz="quarter" idx="213" hasCustomPrompt="1"/>
          </p:nvPr>
        </p:nvSpPr>
        <p:spPr>
          <a:xfrm>
            <a:off x="2121866" y="1663291"/>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34" name="Picture Placeholder 33">
            <a:extLst>
              <a:ext uri="{FF2B5EF4-FFF2-40B4-BE49-F238E27FC236}">
                <a16:creationId xmlns:a16="http://schemas.microsoft.com/office/drawing/2014/main" id="{237AC9AC-918D-4A8B-A85D-957DE665CEAB}"/>
              </a:ext>
            </a:extLst>
          </p:cNvPr>
          <p:cNvSpPr>
            <a:spLocks noGrp="1"/>
          </p:cNvSpPr>
          <p:nvPr>
            <p:ph type="pic" sz="quarter" idx="212" hasCustomPrompt="1"/>
          </p:nvPr>
        </p:nvSpPr>
        <p:spPr>
          <a:xfrm>
            <a:off x="-136801" y="1984715"/>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38" name="Picture Placeholder 37">
            <a:extLst>
              <a:ext uri="{FF2B5EF4-FFF2-40B4-BE49-F238E27FC236}">
                <a16:creationId xmlns:a16="http://schemas.microsoft.com/office/drawing/2014/main" id="{500421A4-94E7-44E9-ADE5-4A1BC7E6A3F0}"/>
              </a:ext>
            </a:extLst>
          </p:cNvPr>
          <p:cNvSpPr>
            <a:spLocks noGrp="1"/>
          </p:cNvSpPr>
          <p:nvPr>
            <p:ph type="pic" sz="quarter" idx="209" hasCustomPrompt="1"/>
          </p:nvPr>
        </p:nvSpPr>
        <p:spPr>
          <a:xfrm>
            <a:off x="-117751" y="4590199"/>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C6EB511F-9A22-4A7F-BC7B-EBE2DA0412AD}"/>
              </a:ext>
            </a:extLst>
          </p:cNvPr>
          <p:cNvSpPr>
            <a:spLocks noGrp="1"/>
          </p:cNvSpPr>
          <p:nvPr>
            <p:ph type="pic" sz="quarter" idx="208" hasCustomPrompt="1"/>
          </p:nvPr>
        </p:nvSpPr>
        <p:spPr>
          <a:xfrm>
            <a:off x="-1415163" y="3304478"/>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37" name="Picture Placeholder 36">
            <a:extLst>
              <a:ext uri="{FF2B5EF4-FFF2-40B4-BE49-F238E27FC236}">
                <a16:creationId xmlns:a16="http://schemas.microsoft.com/office/drawing/2014/main" id="{A451CD10-6B5E-4B12-BF95-05B918D36575}"/>
              </a:ext>
            </a:extLst>
          </p:cNvPr>
          <p:cNvSpPr>
            <a:spLocks noGrp="1"/>
          </p:cNvSpPr>
          <p:nvPr>
            <p:ph type="pic" sz="quarter" idx="210" hasCustomPrompt="1"/>
          </p:nvPr>
        </p:nvSpPr>
        <p:spPr>
          <a:xfrm>
            <a:off x="4651374" y="1622409"/>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52" name="Picture Placeholder 51">
            <a:extLst>
              <a:ext uri="{FF2B5EF4-FFF2-40B4-BE49-F238E27FC236}">
                <a16:creationId xmlns:a16="http://schemas.microsoft.com/office/drawing/2014/main" id="{3BD5A83D-1962-4383-9C2C-1CDD5B5059DB}"/>
              </a:ext>
            </a:extLst>
          </p:cNvPr>
          <p:cNvSpPr>
            <a:spLocks noGrp="1"/>
          </p:cNvSpPr>
          <p:nvPr>
            <p:ph type="pic" sz="quarter" idx="220" hasCustomPrompt="1"/>
          </p:nvPr>
        </p:nvSpPr>
        <p:spPr>
          <a:xfrm>
            <a:off x="9815165" y="1612884"/>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54" name="Picture Placeholder 53">
            <a:extLst>
              <a:ext uri="{FF2B5EF4-FFF2-40B4-BE49-F238E27FC236}">
                <a16:creationId xmlns:a16="http://schemas.microsoft.com/office/drawing/2014/main" id="{DBDA7A7F-8C60-4A8E-A1F8-8448EC148797}"/>
              </a:ext>
            </a:extLst>
          </p:cNvPr>
          <p:cNvSpPr>
            <a:spLocks noGrp="1"/>
          </p:cNvSpPr>
          <p:nvPr>
            <p:ph type="pic" sz="quarter" idx="221" hasCustomPrompt="1"/>
          </p:nvPr>
        </p:nvSpPr>
        <p:spPr>
          <a:xfrm>
            <a:off x="8521836" y="2921121"/>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57" name="Picture Placeholder 56">
            <a:extLst>
              <a:ext uri="{FF2B5EF4-FFF2-40B4-BE49-F238E27FC236}">
                <a16:creationId xmlns:a16="http://schemas.microsoft.com/office/drawing/2014/main" id="{DBA69E16-45B3-4808-B51E-7819BAE84BC9}"/>
              </a:ext>
            </a:extLst>
          </p:cNvPr>
          <p:cNvSpPr>
            <a:spLocks noGrp="1"/>
          </p:cNvSpPr>
          <p:nvPr>
            <p:ph type="pic" sz="quarter" idx="206" hasCustomPrompt="1"/>
          </p:nvPr>
        </p:nvSpPr>
        <p:spPr>
          <a:xfrm>
            <a:off x="11108494" y="2921121"/>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56" name="Picture Placeholder 55">
            <a:extLst>
              <a:ext uri="{FF2B5EF4-FFF2-40B4-BE49-F238E27FC236}">
                <a16:creationId xmlns:a16="http://schemas.microsoft.com/office/drawing/2014/main" id="{A2401371-4E92-4909-8483-2A0362642D8B}"/>
              </a:ext>
            </a:extLst>
          </p:cNvPr>
          <p:cNvSpPr>
            <a:spLocks noGrp="1"/>
          </p:cNvSpPr>
          <p:nvPr>
            <p:ph type="pic" sz="quarter" idx="222" hasCustomPrompt="1"/>
          </p:nvPr>
        </p:nvSpPr>
        <p:spPr>
          <a:xfrm>
            <a:off x="7218982" y="4219833"/>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50" name="Picture Placeholder 49">
            <a:extLst>
              <a:ext uri="{FF2B5EF4-FFF2-40B4-BE49-F238E27FC236}">
                <a16:creationId xmlns:a16="http://schemas.microsoft.com/office/drawing/2014/main" id="{8093BC10-8245-46D6-9217-D7632FE066B4}"/>
              </a:ext>
            </a:extLst>
          </p:cNvPr>
          <p:cNvSpPr>
            <a:spLocks noGrp="1"/>
          </p:cNvSpPr>
          <p:nvPr>
            <p:ph type="pic" sz="quarter" idx="219" hasCustomPrompt="1"/>
          </p:nvPr>
        </p:nvSpPr>
        <p:spPr>
          <a:xfrm>
            <a:off x="7218982" y="1622409"/>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42" name="Picture Placeholder 41">
            <a:extLst>
              <a:ext uri="{FF2B5EF4-FFF2-40B4-BE49-F238E27FC236}">
                <a16:creationId xmlns:a16="http://schemas.microsoft.com/office/drawing/2014/main" id="{3BF93300-F797-4A25-AC3C-AD7DA08DBED4}"/>
              </a:ext>
            </a:extLst>
          </p:cNvPr>
          <p:cNvSpPr>
            <a:spLocks noGrp="1"/>
          </p:cNvSpPr>
          <p:nvPr>
            <p:ph type="pic" sz="quarter" idx="215" hasCustomPrompt="1"/>
          </p:nvPr>
        </p:nvSpPr>
        <p:spPr>
          <a:xfrm>
            <a:off x="1166053" y="3273902"/>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46" name="Picture Placeholder 45">
            <a:extLst>
              <a:ext uri="{FF2B5EF4-FFF2-40B4-BE49-F238E27FC236}">
                <a16:creationId xmlns:a16="http://schemas.microsoft.com/office/drawing/2014/main" id="{29EBBCC8-1FB6-4EE6-A513-368C432D0D4A}"/>
              </a:ext>
            </a:extLst>
          </p:cNvPr>
          <p:cNvSpPr>
            <a:spLocks noGrp="1"/>
          </p:cNvSpPr>
          <p:nvPr>
            <p:ph type="pic" sz="quarter" idx="217" hasCustomPrompt="1"/>
          </p:nvPr>
        </p:nvSpPr>
        <p:spPr>
          <a:xfrm>
            <a:off x="4689474" y="4270714"/>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58" name="Picture Placeholder 57">
            <a:extLst>
              <a:ext uri="{FF2B5EF4-FFF2-40B4-BE49-F238E27FC236}">
                <a16:creationId xmlns:a16="http://schemas.microsoft.com/office/drawing/2014/main" id="{1F96E4CA-030F-402D-990C-0067FE9E3037}"/>
              </a:ext>
            </a:extLst>
          </p:cNvPr>
          <p:cNvSpPr>
            <a:spLocks noGrp="1"/>
          </p:cNvSpPr>
          <p:nvPr>
            <p:ph type="pic" sz="quarter" idx="207" hasCustomPrompt="1"/>
          </p:nvPr>
        </p:nvSpPr>
        <p:spPr>
          <a:xfrm>
            <a:off x="9815165" y="4229358"/>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59" name="Picture Placeholder 58">
            <a:extLst>
              <a:ext uri="{FF2B5EF4-FFF2-40B4-BE49-F238E27FC236}">
                <a16:creationId xmlns:a16="http://schemas.microsoft.com/office/drawing/2014/main" id="{15553D30-252D-4A29-A88E-7190248C9BDE}"/>
              </a:ext>
            </a:extLst>
          </p:cNvPr>
          <p:cNvSpPr>
            <a:spLocks noGrp="1"/>
          </p:cNvSpPr>
          <p:nvPr>
            <p:ph type="pic" sz="quarter" idx="211" hasCustomPrompt="1"/>
          </p:nvPr>
        </p:nvSpPr>
        <p:spPr>
          <a:xfrm>
            <a:off x="8521836" y="5516418"/>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
        <p:nvSpPr>
          <p:cNvPr id="40" name="Picture Placeholder 39">
            <a:extLst>
              <a:ext uri="{FF2B5EF4-FFF2-40B4-BE49-F238E27FC236}">
                <a16:creationId xmlns:a16="http://schemas.microsoft.com/office/drawing/2014/main" id="{EE900B5C-670B-4D46-A2EF-6B160871EDC0}"/>
              </a:ext>
            </a:extLst>
          </p:cNvPr>
          <p:cNvSpPr>
            <a:spLocks noGrp="1"/>
          </p:cNvSpPr>
          <p:nvPr>
            <p:ph type="pic" sz="quarter" idx="214" hasCustomPrompt="1"/>
          </p:nvPr>
        </p:nvSpPr>
        <p:spPr>
          <a:xfrm>
            <a:off x="2449857" y="4590199"/>
            <a:ext cx="2491408" cy="2491408"/>
          </a:xfrm>
          <a:custGeom>
            <a:avLst/>
            <a:gdLst>
              <a:gd name="connsiteX0" fmla="*/ 1245704 w 2491408"/>
              <a:gd name="connsiteY0" fmla="*/ 0 h 2491408"/>
              <a:gd name="connsiteX1" fmla="*/ 2491408 w 2491408"/>
              <a:gd name="connsiteY1" fmla="*/ 1245704 h 2491408"/>
              <a:gd name="connsiteX2" fmla="*/ 1245704 w 2491408"/>
              <a:gd name="connsiteY2" fmla="*/ 2491408 h 2491408"/>
              <a:gd name="connsiteX3" fmla="*/ 0 w 2491408"/>
              <a:gd name="connsiteY3" fmla="*/ 1245704 h 2491408"/>
            </a:gdLst>
            <a:ahLst/>
            <a:cxnLst>
              <a:cxn ang="0">
                <a:pos x="connsiteX0" y="connsiteY0"/>
              </a:cxn>
              <a:cxn ang="0">
                <a:pos x="connsiteX1" y="connsiteY1"/>
              </a:cxn>
              <a:cxn ang="0">
                <a:pos x="connsiteX2" y="connsiteY2"/>
              </a:cxn>
              <a:cxn ang="0">
                <a:pos x="connsiteX3" y="connsiteY3"/>
              </a:cxn>
            </a:cxnLst>
            <a:rect l="l" t="t" r="r" b="b"/>
            <a:pathLst>
              <a:path w="2491408" h="2491408">
                <a:moveTo>
                  <a:pt x="1245704" y="0"/>
                </a:moveTo>
                <a:lnTo>
                  <a:pt x="2491408" y="1245704"/>
                </a:lnTo>
                <a:lnTo>
                  <a:pt x="1245704" y="2491408"/>
                </a:lnTo>
                <a:lnTo>
                  <a:pt x="0" y="124570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82257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2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45D2805-369E-49C8-9AFA-9223625A17EC}"/>
              </a:ext>
            </a:extLst>
          </p:cNvPr>
          <p:cNvSpPr>
            <a:spLocks noGrp="1"/>
          </p:cNvSpPr>
          <p:nvPr>
            <p:ph type="pic" sz="quarter" idx="208" hasCustomPrompt="1"/>
          </p:nvPr>
        </p:nvSpPr>
        <p:spPr>
          <a:xfrm>
            <a:off x="1147970" y="1722216"/>
            <a:ext cx="2302565" cy="4343399"/>
          </a:xfrm>
          <a:custGeom>
            <a:avLst/>
            <a:gdLst>
              <a:gd name="connsiteX0" fmla="*/ 0 w 2302565"/>
              <a:gd name="connsiteY0" fmla="*/ 0 h 4343399"/>
              <a:gd name="connsiteX1" fmla="*/ 2302565 w 2302565"/>
              <a:gd name="connsiteY1" fmla="*/ 0 h 4343399"/>
              <a:gd name="connsiteX2" fmla="*/ 2302565 w 2302565"/>
              <a:gd name="connsiteY2" fmla="*/ 4343399 h 4343399"/>
              <a:gd name="connsiteX3" fmla="*/ 0 w 2302565"/>
              <a:gd name="connsiteY3" fmla="*/ 4343399 h 4343399"/>
            </a:gdLst>
            <a:ahLst/>
            <a:cxnLst>
              <a:cxn ang="0">
                <a:pos x="connsiteX0" y="connsiteY0"/>
              </a:cxn>
              <a:cxn ang="0">
                <a:pos x="connsiteX1" y="connsiteY1"/>
              </a:cxn>
              <a:cxn ang="0">
                <a:pos x="connsiteX2" y="connsiteY2"/>
              </a:cxn>
              <a:cxn ang="0">
                <a:pos x="connsiteX3" y="connsiteY3"/>
              </a:cxn>
            </a:cxnLst>
            <a:rect l="l" t="t" r="r" b="b"/>
            <a:pathLst>
              <a:path w="2302565" h="4343399">
                <a:moveTo>
                  <a:pt x="0" y="0"/>
                </a:moveTo>
                <a:lnTo>
                  <a:pt x="2302565" y="0"/>
                </a:lnTo>
                <a:lnTo>
                  <a:pt x="2302565" y="4343399"/>
                </a:lnTo>
                <a:lnTo>
                  <a:pt x="0" y="434339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E7361AA2-7DD6-46AF-8EAF-0043C64C9666}"/>
              </a:ext>
            </a:extLst>
          </p:cNvPr>
          <p:cNvSpPr>
            <a:spLocks noGrp="1"/>
          </p:cNvSpPr>
          <p:nvPr>
            <p:ph type="pic" sz="quarter" idx="210" hasCustomPrompt="1"/>
          </p:nvPr>
        </p:nvSpPr>
        <p:spPr>
          <a:xfrm>
            <a:off x="3679135" y="1722216"/>
            <a:ext cx="2302565" cy="4343399"/>
          </a:xfrm>
          <a:custGeom>
            <a:avLst/>
            <a:gdLst>
              <a:gd name="connsiteX0" fmla="*/ 0 w 2302565"/>
              <a:gd name="connsiteY0" fmla="*/ 0 h 4343399"/>
              <a:gd name="connsiteX1" fmla="*/ 2302565 w 2302565"/>
              <a:gd name="connsiteY1" fmla="*/ 0 h 4343399"/>
              <a:gd name="connsiteX2" fmla="*/ 2302565 w 2302565"/>
              <a:gd name="connsiteY2" fmla="*/ 4343399 h 4343399"/>
              <a:gd name="connsiteX3" fmla="*/ 0 w 2302565"/>
              <a:gd name="connsiteY3" fmla="*/ 4343399 h 4343399"/>
            </a:gdLst>
            <a:ahLst/>
            <a:cxnLst>
              <a:cxn ang="0">
                <a:pos x="connsiteX0" y="connsiteY0"/>
              </a:cxn>
              <a:cxn ang="0">
                <a:pos x="connsiteX1" y="connsiteY1"/>
              </a:cxn>
              <a:cxn ang="0">
                <a:pos x="connsiteX2" y="connsiteY2"/>
              </a:cxn>
              <a:cxn ang="0">
                <a:pos x="connsiteX3" y="connsiteY3"/>
              </a:cxn>
            </a:cxnLst>
            <a:rect l="l" t="t" r="r" b="b"/>
            <a:pathLst>
              <a:path w="2302565" h="4343399">
                <a:moveTo>
                  <a:pt x="0" y="0"/>
                </a:moveTo>
                <a:lnTo>
                  <a:pt x="2302565" y="0"/>
                </a:lnTo>
                <a:lnTo>
                  <a:pt x="2302565" y="4343399"/>
                </a:lnTo>
                <a:lnTo>
                  <a:pt x="0" y="4343399"/>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BC96B8A-35E6-49CB-84CB-38C1769EC659}"/>
              </a:ext>
            </a:extLst>
          </p:cNvPr>
          <p:cNvSpPr>
            <a:spLocks noGrp="1"/>
          </p:cNvSpPr>
          <p:nvPr>
            <p:ph type="pic" sz="quarter" idx="206" hasCustomPrompt="1"/>
          </p:nvPr>
        </p:nvSpPr>
        <p:spPr>
          <a:xfrm>
            <a:off x="6210301" y="1722215"/>
            <a:ext cx="2302565" cy="4343399"/>
          </a:xfrm>
          <a:custGeom>
            <a:avLst/>
            <a:gdLst>
              <a:gd name="connsiteX0" fmla="*/ 0 w 2302565"/>
              <a:gd name="connsiteY0" fmla="*/ 0 h 4343399"/>
              <a:gd name="connsiteX1" fmla="*/ 2302565 w 2302565"/>
              <a:gd name="connsiteY1" fmla="*/ 0 h 4343399"/>
              <a:gd name="connsiteX2" fmla="*/ 2302565 w 2302565"/>
              <a:gd name="connsiteY2" fmla="*/ 4343399 h 4343399"/>
              <a:gd name="connsiteX3" fmla="*/ 0 w 2302565"/>
              <a:gd name="connsiteY3" fmla="*/ 4343399 h 4343399"/>
            </a:gdLst>
            <a:ahLst/>
            <a:cxnLst>
              <a:cxn ang="0">
                <a:pos x="connsiteX0" y="connsiteY0"/>
              </a:cxn>
              <a:cxn ang="0">
                <a:pos x="connsiteX1" y="connsiteY1"/>
              </a:cxn>
              <a:cxn ang="0">
                <a:pos x="connsiteX2" y="connsiteY2"/>
              </a:cxn>
              <a:cxn ang="0">
                <a:pos x="connsiteX3" y="connsiteY3"/>
              </a:cxn>
            </a:cxnLst>
            <a:rect l="l" t="t" r="r" b="b"/>
            <a:pathLst>
              <a:path w="2302565" h="4343399">
                <a:moveTo>
                  <a:pt x="0" y="0"/>
                </a:moveTo>
                <a:lnTo>
                  <a:pt x="2302565" y="0"/>
                </a:lnTo>
                <a:lnTo>
                  <a:pt x="2302565" y="4343399"/>
                </a:lnTo>
                <a:lnTo>
                  <a:pt x="0" y="43433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781F479E-8944-4EA5-8843-3E9B7A0F5A76}"/>
              </a:ext>
            </a:extLst>
          </p:cNvPr>
          <p:cNvSpPr>
            <a:spLocks noGrp="1"/>
          </p:cNvSpPr>
          <p:nvPr>
            <p:ph type="pic" sz="quarter" idx="207" hasCustomPrompt="1"/>
          </p:nvPr>
        </p:nvSpPr>
        <p:spPr>
          <a:xfrm>
            <a:off x="8741464" y="1722214"/>
            <a:ext cx="2302565" cy="4343399"/>
          </a:xfrm>
          <a:custGeom>
            <a:avLst/>
            <a:gdLst>
              <a:gd name="connsiteX0" fmla="*/ 0 w 2302565"/>
              <a:gd name="connsiteY0" fmla="*/ 0 h 4343399"/>
              <a:gd name="connsiteX1" fmla="*/ 2302565 w 2302565"/>
              <a:gd name="connsiteY1" fmla="*/ 0 h 4343399"/>
              <a:gd name="connsiteX2" fmla="*/ 2302565 w 2302565"/>
              <a:gd name="connsiteY2" fmla="*/ 4343399 h 4343399"/>
              <a:gd name="connsiteX3" fmla="*/ 0 w 2302565"/>
              <a:gd name="connsiteY3" fmla="*/ 4343399 h 4343399"/>
            </a:gdLst>
            <a:ahLst/>
            <a:cxnLst>
              <a:cxn ang="0">
                <a:pos x="connsiteX0" y="connsiteY0"/>
              </a:cxn>
              <a:cxn ang="0">
                <a:pos x="connsiteX1" y="connsiteY1"/>
              </a:cxn>
              <a:cxn ang="0">
                <a:pos x="connsiteX2" y="connsiteY2"/>
              </a:cxn>
              <a:cxn ang="0">
                <a:pos x="connsiteX3" y="connsiteY3"/>
              </a:cxn>
            </a:cxnLst>
            <a:rect l="l" t="t" r="r" b="b"/>
            <a:pathLst>
              <a:path w="2302565" h="4343399">
                <a:moveTo>
                  <a:pt x="0" y="0"/>
                </a:moveTo>
                <a:lnTo>
                  <a:pt x="2302565" y="0"/>
                </a:lnTo>
                <a:lnTo>
                  <a:pt x="2302565" y="4343399"/>
                </a:lnTo>
                <a:lnTo>
                  <a:pt x="0" y="43433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249676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27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EEACDBD-509F-466D-BF93-8D39C2EE2F99}"/>
              </a:ext>
            </a:extLst>
          </p:cNvPr>
          <p:cNvSpPr>
            <a:spLocks noGrp="1"/>
          </p:cNvSpPr>
          <p:nvPr>
            <p:ph type="pic" sz="quarter" idx="206" hasCustomPrompt="1"/>
          </p:nvPr>
        </p:nvSpPr>
        <p:spPr>
          <a:xfrm>
            <a:off x="1" y="1886957"/>
            <a:ext cx="4746171" cy="3084086"/>
          </a:xfrm>
          <a:custGeom>
            <a:avLst/>
            <a:gdLst>
              <a:gd name="connsiteX0" fmla="*/ 0 w 4746171"/>
              <a:gd name="connsiteY0" fmla="*/ 0 h 3084086"/>
              <a:gd name="connsiteX1" fmla="*/ 4746171 w 4746171"/>
              <a:gd name="connsiteY1" fmla="*/ 0 h 3084086"/>
              <a:gd name="connsiteX2" fmla="*/ 4746171 w 4746171"/>
              <a:gd name="connsiteY2" fmla="*/ 3084086 h 3084086"/>
              <a:gd name="connsiteX3" fmla="*/ 0 w 4746171"/>
              <a:gd name="connsiteY3" fmla="*/ 3084086 h 3084086"/>
            </a:gdLst>
            <a:ahLst/>
            <a:cxnLst>
              <a:cxn ang="0">
                <a:pos x="connsiteX0" y="connsiteY0"/>
              </a:cxn>
              <a:cxn ang="0">
                <a:pos x="connsiteX1" y="connsiteY1"/>
              </a:cxn>
              <a:cxn ang="0">
                <a:pos x="connsiteX2" y="connsiteY2"/>
              </a:cxn>
              <a:cxn ang="0">
                <a:pos x="connsiteX3" y="connsiteY3"/>
              </a:cxn>
            </a:cxnLst>
            <a:rect l="l" t="t" r="r" b="b"/>
            <a:pathLst>
              <a:path w="4746171" h="3084086">
                <a:moveTo>
                  <a:pt x="0" y="0"/>
                </a:moveTo>
                <a:lnTo>
                  <a:pt x="4746171" y="0"/>
                </a:lnTo>
                <a:lnTo>
                  <a:pt x="4746171" y="3084086"/>
                </a:lnTo>
                <a:lnTo>
                  <a:pt x="0" y="30840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52DA93F8-D0C8-4E13-94D7-B227DCE458D2}"/>
              </a:ext>
            </a:extLst>
          </p:cNvPr>
          <p:cNvSpPr>
            <a:spLocks noGrp="1"/>
          </p:cNvSpPr>
          <p:nvPr>
            <p:ph type="pic" sz="quarter" idx="207" hasCustomPrompt="1"/>
          </p:nvPr>
        </p:nvSpPr>
        <p:spPr>
          <a:xfrm>
            <a:off x="4862287" y="1886957"/>
            <a:ext cx="7329713" cy="3084086"/>
          </a:xfrm>
          <a:custGeom>
            <a:avLst/>
            <a:gdLst>
              <a:gd name="connsiteX0" fmla="*/ 0 w 7329713"/>
              <a:gd name="connsiteY0" fmla="*/ 0 h 3084086"/>
              <a:gd name="connsiteX1" fmla="*/ 7329713 w 7329713"/>
              <a:gd name="connsiteY1" fmla="*/ 0 h 3084086"/>
              <a:gd name="connsiteX2" fmla="*/ 7329713 w 7329713"/>
              <a:gd name="connsiteY2" fmla="*/ 3084086 h 3084086"/>
              <a:gd name="connsiteX3" fmla="*/ 0 w 7329713"/>
              <a:gd name="connsiteY3" fmla="*/ 3084086 h 3084086"/>
            </a:gdLst>
            <a:ahLst/>
            <a:cxnLst>
              <a:cxn ang="0">
                <a:pos x="connsiteX0" y="connsiteY0"/>
              </a:cxn>
              <a:cxn ang="0">
                <a:pos x="connsiteX1" y="connsiteY1"/>
              </a:cxn>
              <a:cxn ang="0">
                <a:pos x="connsiteX2" y="connsiteY2"/>
              </a:cxn>
              <a:cxn ang="0">
                <a:pos x="connsiteX3" y="connsiteY3"/>
              </a:cxn>
            </a:cxnLst>
            <a:rect l="l" t="t" r="r" b="b"/>
            <a:pathLst>
              <a:path w="7329713" h="3084086">
                <a:moveTo>
                  <a:pt x="0" y="0"/>
                </a:moveTo>
                <a:lnTo>
                  <a:pt x="7329713" y="0"/>
                </a:lnTo>
                <a:lnTo>
                  <a:pt x="7329713" y="3084086"/>
                </a:lnTo>
                <a:lnTo>
                  <a:pt x="0" y="308408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03210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2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88A5953E-58B4-4CD0-A017-E215641E2819}"/>
              </a:ext>
            </a:extLst>
          </p:cNvPr>
          <p:cNvSpPr>
            <a:spLocks noGrp="1"/>
          </p:cNvSpPr>
          <p:nvPr>
            <p:ph type="pic" sz="quarter" idx="207"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12683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2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32CCE1CC-AAB9-478F-9C3A-5E3E6D8BE2D1}"/>
              </a:ext>
            </a:extLst>
          </p:cNvPr>
          <p:cNvSpPr>
            <a:spLocks noGrp="1"/>
          </p:cNvSpPr>
          <p:nvPr>
            <p:ph type="pic" sz="quarter" idx="207" hasCustomPrompt="1"/>
          </p:nvPr>
        </p:nvSpPr>
        <p:spPr>
          <a:xfrm>
            <a:off x="5466592" y="2420249"/>
            <a:ext cx="2017502" cy="2017502"/>
          </a:xfrm>
          <a:custGeom>
            <a:avLst/>
            <a:gdLst>
              <a:gd name="connsiteX0" fmla="*/ 1008751 w 2017502"/>
              <a:gd name="connsiteY0" fmla="*/ 0 h 2017502"/>
              <a:gd name="connsiteX1" fmla="*/ 2017502 w 2017502"/>
              <a:gd name="connsiteY1" fmla="*/ 1008751 h 2017502"/>
              <a:gd name="connsiteX2" fmla="*/ 1008751 w 2017502"/>
              <a:gd name="connsiteY2" fmla="*/ 2017502 h 2017502"/>
              <a:gd name="connsiteX3" fmla="*/ 0 w 2017502"/>
              <a:gd name="connsiteY3" fmla="*/ 1008751 h 2017502"/>
              <a:gd name="connsiteX4" fmla="*/ 1008751 w 2017502"/>
              <a:gd name="connsiteY4" fmla="*/ 0 h 2017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7502" h="2017502">
                <a:moveTo>
                  <a:pt x="1008751" y="0"/>
                </a:moveTo>
                <a:cubicBezTo>
                  <a:pt x="1565869" y="0"/>
                  <a:pt x="2017502" y="451633"/>
                  <a:pt x="2017502" y="1008751"/>
                </a:cubicBezTo>
                <a:cubicBezTo>
                  <a:pt x="2017502" y="1565869"/>
                  <a:pt x="1565869" y="2017502"/>
                  <a:pt x="1008751" y="2017502"/>
                </a:cubicBezTo>
                <a:cubicBezTo>
                  <a:pt x="451633" y="2017502"/>
                  <a:pt x="0" y="1565869"/>
                  <a:pt x="0" y="1008751"/>
                </a:cubicBezTo>
                <a:cubicBezTo>
                  <a:pt x="0" y="451633"/>
                  <a:pt x="451633" y="0"/>
                  <a:pt x="1008751"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37FD66CE-015D-4333-8FCB-F2FBF9CD446E}"/>
              </a:ext>
            </a:extLst>
          </p:cNvPr>
          <p:cNvSpPr>
            <a:spLocks noGrp="1"/>
          </p:cNvSpPr>
          <p:nvPr>
            <p:ph type="pic" sz="quarter" idx="208" hasCustomPrompt="1"/>
          </p:nvPr>
        </p:nvSpPr>
        <p:spPr>
          <a:xfrm>
            <a:off x="4280645" y="0"/>
            <a:ext cx="2217930" cy="6858000"/>
          </a:xfrm>
          <a:custGeom>
            <a:avLst/>
            <a:gdLst>
              <a:gd name="connsiteX0" fmla="*/ 0 w 2217930"/>
              <a:gd name="connsiteY0" fmla="*/ 0 h 6858000"/>
              <a:gd name="connsiteX1" fmla="*/ 2217930 w 2217930"/>
              <a:gd name="connsiteY1" fmla="*/ 0 h 6858000"/>
              <a:gd name="connsiteX2" fmla="*/ 2217930 w 2217930"/>
              <a:gd name="connsiteY2" fmla="*/ 6858000 h 6858000"/>
              <a:gd name="connsiteX3" fmla="*/ 0 w 221793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217930" h="6858000">
                <a:moveTo>
                  <a:pt x="0" y="0"/>
                </a:moveTo>
                <a:lnTo>
                  <a:pt x="2217930" y="0"/>
                </a:lnTo>
                <a:lnTo>
                  <a:pt x="221793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49450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3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B4B14402-9873-483B-8AFE-14E7654840EF}"/>
              </a:ext>
            </a:extLst>
          </p:cNvPr>
          <p:cNvSpPr>
            <a:spLocks noGrp="1"/>
          </p:cNvSpPr>
          <p:nvPr>
            <p:ph type="pic" sz="quarter" idx="207" hasCustomPrompt="1"/>
          </p:nvPr>
        </p:nvSpPr>
        <p:spPr>
          <a:xfrm>
            <a:off x="4320209" y="1618753"/>
            <a:ext cx="3551582" cy="2771472"/>
          </a:xfrm>
          <a:custGeom>
            <a:avLst/>
            <a:gdLst>
              <a:gd name="connsiteX0" fmla="*/ 0 w 3551582"/>
              <a:gd name="connsiteY0" fmla="*/ 0 h 2771472"/>
              <a:gd name="connsiteX1" fmla="*/ 3551582 w 3551582"/>
              <a:gd name="connsiteY1" fmla="*/ 0 h 2771472"/>
              <a:gd name="connsiteX2" fmla="*/ 3551582 w 3551582"/>
              <a:gd name="connsiteY2" fmla="*/ 2771472 h 2771472"/>
              <a:gd name="connsiteX3" fmla="*/ 0 w 3551582"/>
              <a:gd name="connsiteY3" fmla="*/ 2771472 h 2771472"/>
            </a:gdLst>
            <a:ahLst/>
            <a:cxnLst>
              <a:cxn ang="0">
                <a:pos x="connsiteX0" y="connsiteY0"/>
              </a:cxn>
              <a:cxn ang="0">
                <a:pos x="connsiteX1" y="connsiteY1"/>
              </a:cxn>
              <a:cxn ang="0">
                <a:pos x="connsiteX2" y="connsiteY2"/>
              </a:cxn>
              <a:cxn ang="0">
                <a:pos x="connsiteX3" y="connsiteY3"/>
              </a:cxn>
            </a:cxnLst>
            <a:rect l="l" t="t" r="r" b="b"/>
            <a:pathLst>
              <a:path w="3551582" h="2771472">
                <a:moveTo>
                  <a:pt x="0" y="0"/>
                </a:moveTo>
                <a:lnTo>
                  <a:pt x="3551582" y="0"/>
                </a:lnTo>
                <a:lnTo>
                  <a:pt x="3551582" y="2771472"/>
                </a:lnTo>
                <a:lnTo>
                  <a:pt x="0" y="27714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11634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3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676735B0-11FA-4F45-8CB8-CB2AC6B6C8A4}"/>
              </a:ext>
            </a:extLst>
          </p:cNvPr>
          <p:cNvSpPr>
            <a:spLocks noGrp="1"/>
          </p:cNvSpPr>
          <p:nvPr>
            <p:ph type="pic" sz="quarter" idx="207" hasCustomPrompt="1"/>
          </p:nvPr>
        </p:nvSpPr>
        <p:spPr>
          <a:xfrm>
            <a:off x="6145048" y="0"/>
            <a:ext cx="6046952" cy="6881604"/>
          </a:xfrm>
          <a:custGeom>
            <a:avLst/>
            <a:gdLst>
              <a:gd name="connsiteX0" fmla="*/ 0 w 6046952"/>
              <a:gd name="connsiteY0" fmla="*/ 0 h 6881604"/>
              <a:gd name="connsiteX1" fmla="*/ 6046952 w 6046952"/>
              <a:gd name="connsiteY1" fmla="*/ 0 h 6881604"/>
              <a:gd name="connsiteX2" fmla="*/ 6046952 w 6046952"/>
              <a:gd name="connsiteY2" fmla="*/ 6881604 h 6881604"/>
              <a:gd name="connsiteX3" fmla="*/ 0 w 6046952"/>
              <a:gd name="connsiteY3" fmla="*/ 6881604 h 6881604"/>
            </a:gdLst>
            <a:ahLst/>
            <a:cxnLst>
              <a:cxn ang="0">
                <a:pos x="connsiteX0" y="connsiteY0"/>
              </a:cxn>
              <a:cxn ang="0">
                <a:pos x="connsiteX1" y="connsiteY1"/>
              </a:cxn>
              <a:cxn ang="0">
                <a:pos x="connsiteX2" y="connsiteY2"/>
              </a:cxn>
              <a:cxn ang="0">
                <a:pos x="connsiteX3" y="connsiteY3"/>
              </a:cxn>
            </a:cxnLst>
            <a:rect l="l" t="t" r="r" b="b"/>
            <a:pathLst>
              <a:path w="6046952" h="6881604">
                <a:moveTo>
                  <a:pt x="0" y="0"/>
                </a:moveTo>
                <a:lnTo>
                  <a:pt x="6046952" y="0"/>
                </a:lnTo>
                <a:lnTo>
                  <a:pt x="6046952" y="6881604"/>
                </a:lnTo>
                <a:lnTo>
                  <a:pt x="0" y="688160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43923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3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A36DC900-9F1D-4493-A795-55C2671EA685}"/>
              </a:ext>
            </a:extLst>
          </p:cNvPr>
          <p:cNvSpPr>
            <a:spLocks noGrp="1"/>
          </p:cNvSpPr>
          <p:nvPr>
            <p:ph type="pic" sz="quarter" idx="207" hasCustomPrompt="1"/>
          </p:nvPr>
        </p:nvSpPr>
        <p:spPr>
          <a:xfrm>
            <a:off x="0" y="1739000"/>
            <a:ext cx="12192000" cy="1690001"/>
          </a:xfrm>
          <a:custGeom>
            <a:avLst/>
            <a:gdLst>
              <a:gd name="connsiteX0" fmla="*/ 0 w 12192000"/>
              <a:gd name="connsiteY0" fmla="*/ 0 h 1690001"/>
              <a:gd name="connsiteX1" fmla="*/ 12192000 w 12192000"/>
              <a:gd name="connsiteY1" fmla="*/ 0 h 1690001"/>
              <a:gd name="connsiteX2" fmla="*/ 12192000 w 12192000"/>
              <a:gd name="connsiteY2" fmla="*/ 1690001 h 1690001"/>
              <a:gd name="connsiteX3" fmla="*/ 0 w 12192000"/>
              <a:gd name="connsiteY3" fmla="*/ 1690001 h 1690001"/>
            </a:gdLst>
            <a:ahLst/>
            <a:cxnLst>
              <a:cxn ang="0">
                <a:pos x="connsiteX0" y="connsiteY0"/>
              </a:cxn>
              <a:cxn ang="0">
                <a:pos x="connsiteX1" y="connsiteY1"/>
              </a:cxn>
              <a:cxn ang="0">
                <a:pos x="connsiteX2" y="connsiteY2"/>
              </a:cxn>
              <a:cxn ang="0">
                <a:pos x="connsiteX3" y="connsiteY3"/>
              </a:cxn>
            </a:cxnLst>
            <a:rect l="l" t="t" r="r" b="b"/>
            <a:pathLst>
              <a:path w="12192000" h="1690001">
                <a:moveTo>
                  <a:pt x="0" y="0"/>
                </a:moveTo>
                <a:lnTo>
                  <a:pt x="12192000" y="0"/>
                </a:lnTo>
                <a:lnTo>
                  <a:pt x="12192000" y="1690001"/>
                </a:lnTo>
                <a:lnTo>
                  <a:pt x="0" y="16900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50318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3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B6B1116C-F719-4649-851A-E5AF77CD161B}"/>
              </a:ext>
            </a:extLst>
          </p:cNvPr>
          <p:cNvSpPr>
            <a:spLocks noGrp="1"/>
          </p:cNvSpPr>
          <p:nvPr>
            <p:ph type="pic" sz="quarter" idx="207" hasCustomPrompt="1"/>
          </p:nvPr>
        </p:nvSpPr>
        <p:spPr>
          <a:xfrm>
            <a:off x="0" y="1814514"/>
            <a:ext cx="12192000" cy="5043487"/>
          </a:xfrm>
          <a:custGeom>
            <a:avLst/>
            <a:gdLst>
              <a:gd name="connsiteX0" fmla="*/ 0 w 12192000"/>
              <a:gd name="connsiteY0" fmla="*/ 0 h 5043487"/>
              <a:gd name="connsiteX1" fmla="*/ 12192000 w 12192000"/>
              <a:gd name="connsiteY1" fmla="*/ 0 h 5043487"/>
              <a:gd name="connsiteX2" fmla="*/ 12192000 w 12192000"/>
              <a:gd name="connsiteY2" fmla="*/ 5043487 h 5043487"/>
              <a:gd name="connsiteX3" fmla="*/ 0 w 12192000"/>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12192000" h="5043487">
                <a:moveTo>
                  <a:pt x="0" y="0"/>
                </a:moveTo>
                <a:lnTo>
                  <a:pt x="12192000" y="0"/>
                </a:lnTo>
                <a:lnTo>
                  <a:pt x="12192000"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16671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3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5539283C-A6A3-4AD5-8F1E-19FBEAFE03E7}"/>
              </a:ext>
            </a:extLst>
          </p:cNvPr>
          <p:cNvSpPr>
            <a:spLocks noGrp="1"/>
          </p:cNvSpPr>
          <p:nvPr>
            <p:ph type="pic" sz="quarter" idx="207" hasCustomPrompt="1"/>
          </p:nvPr>
        </p:nvSpPr>
        <p:spPr>
          <a:xfrm>
            <a:off x="0" y="4073020"/>
            <a:ext cx="12192000" cy="2784980"/>
          </a:xfrm>
          <a:custGeom>
            <a:avLst/>
            <a:gdLst>
              <a:gd name="connsiteX0" fmla="*/ 0 w 12192000"/>
              <a:gd name="connsiteY0" fmla="*/ 0 h 2784980"/>
              <a:gd name="connsiteX1" fmla="*/ 12192000 w 12192000"/>
              <a:gd name="connsiteY1" fmla="*/ 0 h 2784980"/>
              <a:gd name="connsiteX2" fmla="*/ 12192000 w 12192000"/>
              <a:gd name="connsiteY2" fmla="*/ 2784980 h 2784980"/>
              <a:gd name="connsiteX3" fmla="*/ 0 w 12192000"/>
              <a:gd name="connsiteY3" fmla="*/ 2784980 h 2784980"/>
            </a:gdLst>
            <a:ahLst/>
            <a:cxnLst>
              <a:cxn ang="0">
                <a:pos x="connsiteX0" y="connsiteY0"/>
              </a:cxn>
              <a:cxn ang="0">
                <a:pos x="connsiteX1" y="connsiteY1"/>
              </a:cxn>
              <a:cxn ang="0">
                <a:pos x="connsiteX2" y="connsiteY2"/>
              </a:cxn>
              <a:cxn ang="0">
                <a:pos x="connsiteX3" y="connsiteY3"/>
              </a:cxn>
            </a:cxnLst>
            <a:rect l="l" t="t" r="r" b="b"/>
            <a:pathLst>
              <a:path w="12192000" h="2784980">
                <a:moveTo>
                  <a:pt x="0" y="0"/>
                </a:moveTo>
                <a:lnTo>
                  <a:pt x="12192000" y="0"/>
                </a:lnTo>
                <a:lnTo>
                  <a:pt x="12192000" y="2784980"/>
                </a:lnTo>
                <a:lnTo>
                  <a:pt x="0" y="278498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98709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3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D41444DF-72A5-4053-A6F6-B7427449835F}"/>
              </a:ext>
            </a:extLst>
          </p:cNvPr>
          <p:cNvSpPr>
            <a:spLocks noGrp="1"/>
          </p:cNvSpPr>
          <p:nvPr>
            <p:ph type="pic" sz="quarter" idx="207" hasCustomPrompt="1"/>
          </p:nvPr>
        </p:nvSpPr>
        <p:spPr>
          <a:xfrm>
            <a:off x="457200" y="2032233"/>
            <a:ext cx="2819400" cy="4344530"/>
          </a:xfrm>
          <a:custGeom>
            <a:avLst/>
            <a:gdLst>
              <a:gd name="connsiteX0" fmla="*/ 0 w 2819400"/>
              <a:gd name="connsiteY0" fmla="*/ 0 h 4344530"/>
              <a:gd name="connsiteX1" fmla="*/ 2819400 w 2819400"/>
              <a:gd name="connsiteY1" fmla="*/ 0 h 4344530"/>
              <a:gd name="connsiteX2" fmla="*/ 2819400 w 2819400"/>
              <a:gd name="connsiteY2" fmla="*/ 4344530 h 4344530"/>
              <a:gd name="connsiteX3" fmla="*/ 0 w 2819400"/>
              <a:gd name="connsiteY3" fmla="*/ 4344530 h 4344530"/>
            </a:gdLst>
            <a:ahLst/>
            <a:cxnLst>
              <a:cxn ang="0">
                <a:pos x="connsiteX0" y="connsiteY0"/>
              </a:cxn>
              <a:cxn ang="0">
                <a:pos x="connsiteX1" y="connsiteY1"/>
              </a:cxn>
              <a:cxn ang="0">
                <a:pos x="connsiteX2" y="connsiteY2"/>
              </a:cxn>
              <a:cxn ang="0">
                <a:pos x="connsiteX3" y="connsiteY3"/>
              </a:cxn>
            </a:cxnLst>
            <a:rect l="l" t="t" r="r" b="b"/>
            <a:pathLst>
              <a:path w="2819400" h="4344530">
                <a:moveTo>
                  <a:pt x="0" y="0"/>
                </a:moveTo>
                <a:lnTo>
                  <a:pt x="2819400" y="0"/>
                </a:lnTo>
                <a:lnTo>
                  <a:pt x="2819400" y="4344530"/>
                </a:lnTo>
                <a:lnTo>
                  <a:pt x="0" y="434453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4EC28FE-5D88-46E4-875B-750F6B438DA0}"/>
              </a:ext>
            </a:extLst>
          </p:cNvPr>
          <p:cNvSpPr>
            <a:spLocks noGrp="1"/>
          </p:cNvSpPr>
          <p:nvPr>
            <p:ph type="pic" sz="quarter" idx="208" hasCustomPrompt="1"/>
          </p:nvPr>
        </p:nvSpPr>
        <p:spPr>
          <a:xfrm>
            <a:off x="6096000" y="2032233"/>
            <a:ext cx="2819400" cy="4344530"/>
          </a:xfrm>
          <a:custGeom>
            <a:avLst/>
            <a:gdLst>
              <a:gd name="connsiteX0" fmla="*/ 0 w 2819400"/>
              <a:gd name="connsiteY0" fmla="*/ 0 h 4344530"/>
              <a:gd name="connsiteX1" fmla="*/ 2819400 w 2819400"/>
              <a:gd name="connsiteY1" fmla="*/ 0 h 4344530"/>
              <a:gd name="connsiteX2" fmla="*/ 2819400 w 2819400"/>
              <a:gd name="connsiteY2" fmla="*/ 4344530 h 4344530"/>
              <a:gd name="connsiteX3" fmla="*/ 0 w 2819400"/>
              <a:gd name="connsiteY3" fmla="*/ 4344530 h 4344530"/>
            </a:gdLst>
            <a:ahLst/>
            <a:cxnLst>
              <a:cxn ang="0">
                <a:pos x="connsiteX0" y="connsiteY0"/>
              </a:cxn>
              <a:cxn ang="0">
                <a:pos x="connsiteX1" y="connsiteY1"/>
              </a:cxn>
              <a:cxn ang="0">
                <a:pos x="connsiteX2" y="connsiteY2"/>
              </a:cxn>
              <a:cxn ang="0">
                <a:pos x="connsiteX3" y="connsiteY3"/>
              </a:cxn>
            </a:cxnLst>
            <a:rect l="l" t="t" r="r" b="b"/>
            <a:pathLst>
              <a:path w="2819400" h="4344530">
                <a:moveTo>
                  <a:pt x="0" y="0"/>
                </a:moveTo>
                <a:lnTo>
                  <a:pt x="2819400" y="0"/>
                </a:lnTo>
                <a:lnTo>
                  <a:pt x="2819400" y="4344530"/>
                </a:lnTo>
                <a:lnTo>
                  <a:pt x="0" y="434453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54025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3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0D93F169-7FB5-41F7-A1FE-CB965C49A120}"/>
              </a:ext>
            </a:extLst>
          </p:cNvPr>
          <p:cNvSpPr>
            <a:spLocks noGrp="1"/>
          </p:cNvSpPr>
          <p:nvPr>
            <p:ph type="pic" sz="quarter" idx="207" hasCustomPrompt="1"/>
          </p:nvPr>
        </p:nvSpPr>
        <p:spPr>
          <a:xfrm>
            <a:off x="618948" y="1957137"/>
            <a:ext cx="3651369" cy="2654620"/>
          </a:xfrm>
          <a:custGeom>
            <a:avLst/>
            <a:gdLst>
              <a:gd name="connsiteX0" fmla="*/ 0 w 3651369"/>
              <a:gd name="connsiteY0" fmla="*/ 0 h 2654620"/>
              <a:gd name="connsiteX1" fmla="*/ 3651369 w 3651369"/>
              <a:gd name="connsiteY1" fmla="*/ 0 h 2654620"/>
              <a:gd name="connsiteX2" fmla="*/ 3651369 w 3651369"/>
              <a:gd name="connsiteY2" fmla="*/ 2654620 h 2654620"/>
              <a:gd name="connsiteX3" fmla="*/ 0 w 3651369"/>
              <a:gd name="connsiteY3" fmla="*/ 2654620 h 2654620"/>
            </a:gdLst>
            <a:ahLst/>
            <a:cxnLst>
              <a:cxn ang="0">
                <a:pos x="connsiteX0" y="connsiteY0"/>
              </a:cxn>
              <a:cxn ang="0">
                <a:pos x="connsiteX1" y="connsiteY1"/>
              </a:cxn>
              <a:cxn ang="0">
                <a:pos x="connsiteX2" y="connsiteY2"/>
              </a:cxn>
              <a:cxn ang="0">
                <a:pos x="connsiteX3" y="connsiteY3"/>
              </a:cxn>
            </a:cxnLst>
            <a:rect l="l" t="t" r="r" b="b"/>
            <a:pathLst>
              <a:path w="3651369" h="2654620">
                <a:moveTo>
                  <a:pt x="0" y="0"/>
                </a:moveTo>
                <a:lnTo>
                  <a:pt x="3651369" y="0"/>
                </a:lnTo>
                <a:lnTo>
                  <a:pt x="3651369" y="2654620"/>
                </a:lnTo>
                <a:lnTo>
                  <a:pt x="0" y="265462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A8382BE-974F-43F4-8E23-8D332EAB57EC}"/>
              </a:ext>
            </a:extLst>
          </p:cNvPr>
          <p:cNvSpPr>
            <a:spLocks noGrp="1"/>
          </p:cNvSpPr>
          <p:nvPr>
            <p:ph type="pic" sz="quarter" idx="208" hasCustomPrompt="1"/>
          </p:nvPr>
        </p:nvSpPr>
        <p:spPr>
          <a:xfrm>
            <a:off x="4270317" y="1957137"/>
            <a:ext cx="3651369" cy="2654620"/>
          </a:xfrm>
          <a:custGeom>
            <a:avLst/>
            <a:gdLst>
              <a:gd name="connsiteX0" fmla="*/ 0 w 3651369"/>
              <a:gd name="connsiteY0" fmla="*/ 0 h 2654620"/>
              <a:gd name="connsiteX1" fmla="*/ 3651369 w 3651369"/>
              <a:gd name="connsiteY1" fmla="*/ 0 h 2654620"/>
              <a:gd name="connsiteX2" fmla="*/ 3651369 w 3651369"/>
              <a:gd name="connsiteY2" fmla="*/ 2654620 h 2654620"/>
              <a:gd name="connsiteX3" fmla="*/ 0 w 3651369"/>
              <a:gd name="connsiteY3" fmla="*/ 2654620 h 2654620"/>
            </a:gdLst>
            <a:ahLst/>
            <a:cxnLst>
              <a:cxn ang="0">
                <a:pos x="connsiteX0" y="connsiteY0"/>
              </a:cxn>
              <a:cxn ang="0">
                <a:pos x="connsiteX1" y="connsiteY1"/>
              </a:cxn>
              <a:cxn ang="0">
                <a:pos x="connsiteX2" y="connsiteY2"/>
              </a:cxn>
              <a:cxn ang="0">
                <a:pos x="connsiteX3" y="connsiteY3"/>
              </a:cxn>
            </a:cxnLst>
            <a:rect l="l" t="t" r="r" b="b"/>
            <a:pathLst>
              <a:path w="3651369" h="2654620">
                <a:moveTo>
                  <a:pt x="0" y="0"/>
                </a:moveTo>
                <a:lnTo>
                  <a:pt x="3651369" y="0"/>
                </a:lnTo>
                <a:lnTo>
                  <a:pt x="3651369" y="2654620"/>
                </a:lnTo>
                <a:lnTo>
                  <a:pt x="0" y="265462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1F7A3537-1D16-418A-BC18-F106F2598DC3}"/>
              </a:ext>
            </a:extLst>
          </p:cNvPr>
          <p:cNvSpPr>
            <a:spLocks noGrp="1"/>
          </p:cNvSpPr>
          <p:nvPr>
            <p:ph type="pic" sz="quarter" idx="209" hasCustomPrompt="1"/>
          </p:nvPr>
        </p:nvSpPr>
        <p:spPr>
          <a:xfrm>
            <a:off x="7921685" y="1957137"/>
            <a:ext cx="3651369" cy="2654620"/>
          </a:xfrm>
          <a:custGeom>
            <a:avLst/>
            <a:gdLst>
              <a:gd name="connsiteX0" fmla="*/ 0 w 3651369"/>
              <a:gd name="connsiteY0" fmla="*/ 0 h 2654620"/>
              <a:gd name="connsiteX1" fmla="*/ 3651369 w 3651369"/>
              <a:gd name="connsiteY1" fmla="*/ 0 h 2654620"/>
              <a:gd name="connsiteX2" fmla="*/ 3651369 w 3651369"/>
              <a:gd name="connsiteY2" fmla="*/ 2654620 h 2654620"/>
              <a:gd name="connsiteX3" fmla="*/ 0 w 3651369"/>
              <a:gd name="connsiteY3" fmla="*/ 2654620 h 2654620"/>
            </a:gdLst>
            <a:ahLst/>
            <a:cxnLst>
              <a:cxn ang="0">
                <a:pos x="connsiteX0" y="connsiteY0"/>
              </a:cxn>
              <a:cxn ang="0">
                <a:pos x="connsiteX1" y="connsiteY1"/>
              </a:cxn>
              <a:cxn ang="0">
                <a:pos x="connsiteX2" y="connsiteY2"/>
              </a:cxn>
              <a:cxn ang="0">
                <a:pos x="connsiteX3" y="connsiteY3"/>
              </a:cxn>
            </a:cxnLst>
            <a:rect l="l" t="t" r="r" b="b"/>
            <a:pathLst>
              <a:path w="3651369" h="2654620">
                <a:moveTo>
                  <a:pt x="0" y="0"/>
                </a:moveTo>
                <a:lnTo>
                  <a:pt x="3651369" y="0"/>
                </a:lnTo>
                <a:lnTo>
                  <a:pt x="3651369" y="2654620"/>
                </a:lnTo>
                <a:lnTo>
                  <a:pt x="0" y="265462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90114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37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682FB36-C01E-4B92-B4A1-A2686676DBBA}"/>
              </a:ext>
            </a:extLst>
          </p:cNvPr>
          <p:cNvSpPr>
            <a:spLocks noGrp="1"/>
          </p:cNvSpPr>
          <p:nvPr>
            <p:ph type="pic" sz="quarter" idx="212" hasCustomPrompt="1"/>
          </p:nvPr>
        </p:nvSpPr>
        <p:spPr>
          <a:xfrm>
            <a:off x="9477848" y="4117066"/>
            <a:ext cx="2235498" cy="2186441"/>
          </a:xfrm>
          <a:custGeom>
            <a:avLst/>
            <a:gdLst>
              <a:gd name="connsiteX0" fmla="*/ 0 w 2235498"/>
              <a:gd name="connsiteY0" fmla="*/ 0 h 2186441"/>
              <a:gd name="connsiteX1" fmla="*/ 2235498 w 2235498"/>
              <a:gd name="connsiteY1" fmla="*/ 0 h 2186441"/>
              <a:gd name="connsiteX2" fmla="*/ 2235498 w 2235498"/>
              <a:gd name="connsiteY2" fmla="*/ 2186441 h 2186441"/>
              <a:gd name="connsiteX3" fmla="*/ 0 w 2235498"/>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2235498" h="2186441">
                <a:moveTo>
                  <a:pt x="0" y="0"/>
                </a:moveTo>
                <a:lnTo>
                  <a:pt x="2235498" y="0"/>
                </a:lnTo>
                <a:lnTo>
                  <a:pt x="2235498" y="2186441"/>
                </a:lnTo>
                <a:lnTo>
                  <a:pt x="0" y="2186441"/>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BBD85AE2-88D5-4480-B3ED-9C24262A5D78}"/>
              </a:ext>
            </a:extLst>
          </p:cNvPr>
          <p:cNvSpPr>
            <a:spLocks noGrp="1"/>
          </p:cNvSpPr>
          <p:nvPr>
            <p:ph type="pic" sz="quarter" idx="211" hasCustomPrompt="1"/>
          </p:nvPr>
        </p:nvSpPr>
        <p:spPr>
          <a:xfrm>
            <a:off x="5362709" y="4117067"/>
            <a:ext cx="3969660" cy="2186441"/>
          </a:xfrm>
          <a:custGeom>
            <a:avLst/>
            <a:gdLst>
              <a:gd name="connsiteX0" fmla="*/ 0 w 3969660"/>
              <a:gd name="connsiteY0" fmla="*/ 0 h 2186441"/>
              <a:gd name="connsiteX1" fmla="*/ 3969660 w 3969660"/>
              <a:gd name="connsiteY1" fmla="*/ 0 h 2186441"/>
              <a:gd name="connsiteX2" fmla="*/ 3969660 w 3969660"/>
              <a:gd name="connsiteY2" fmla="*/ 2186441 h 2186441"/>
              <a:gd name="connsiteX3" fmla="*/ 0 w 3969660"/>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3969660" h="2186441">
                <a:moveTo>
                  <a:pt x="0" y="0"/>
                </a:moveTo>
                <a:lnTo>
                  <a:pt x="3969660" y="0"/>
                </a:lnTo>
                <a:lnTo>
                  <a:pt x="3969660" y="2186441"/>
                </a:lnTo>
                <a:lnTo>
                  <a:pt x="0" y="21864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11A97BE4-9ACB-4388-9260-171027456872}"/>
              </a:ext>
            </a:extLst>
          </p:cNvPr>
          <p:cNvSpPr>
            <a:spLocks noGrp="1"/>
          </p:cNvSpPr>
          <p:nvPr>
            <p:ph type="pic" sz="quarter" idx="207" hasCustomPrompt="1"/>
          </p:nvPr>
        </p:nvSpPr>
        <p:spPr>
          <a:xfrm>
            <a:off x="478654" y="1814513"/>
            <a:ext cx="2728686" cy="2186441"/>
          </a:xfrm>
          <a:custGeom>
            <a:avLst/>
            <a:gdLst>
              <a:gd name="connsiteX0" fmla="*/ 0 w 2728686"/>
              <a:gd name="connsiteY0" fmla="*/ 0 h 2186441"/>
              <a:gd name="connsiteX1" fmla="*/ 2728686 w 2728686"/>
              <a:gd name="connsiteY1" fmla="*/ 0 h 2186441"/>
              <a:gd name="connsiteX2" fmla="*/ 2728686 w 2728686"/>
              <a:gd name="connsiteY2" fmla="*/ 2186441 h 2186441"/>
              <a:gd name="connsiteX3" fmla="*/ 0 w 2728686"/>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2728686" h="2186441">
                <a:moveTo>
                  <a:pt x="0" y="0"/>
                </a:moveTo>
                <a:lnTo>
                  <a:pt x="2728686" y="0"/>
                </a:lnTo>
                <a:lnTo>
                  <a:pt x="2728686" y="2186441"/>
                </a:lnTo>
                <a:lnTo>
                  <a:pt x="0" y="218644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A7F34842-7B6C-4A16-9485-BD2A1202D082}"/>
              </a:ext>
            </a:extLst>
          </p:cNvPr>
          <p:cNvSpPr>
            <a:spLocks noGrp="1"/>
          </p:cNvSpPr>
          <p:nvPr>
            <p:ph type="pic" sz="quarter" idx="208" hasCustomPrompt="1"/>
          </p:nvPr>
        </p:nvSpPr>
        <p:spPr>
          <a:xfrm>
            <a:off x="3337967" y="1814513"/>
            <a:ext cx="4804229" cy="2186441"/>
          </a:xfrm>
          <a:custGeom>
            <a:avLst/>
            <a:gdLst>
              <a:gd name="connsiteX0" fmla="*/ 0 w 4804229"/>
              <a:gd name="connsiteY0" fmla="*/ 0 h 2186441"/>
              <a:gd name="connsiteX1" fmla="*/ 4804229 w 4804229"/>
              <a:gd name="connsiteY1" fmla="*/ 0 h 2186441"/>
              <a:gd name="connsiteX2" fmla="*/ 4804229 w 4804229"/>
              <a:gd name="connsiteY2" fmla="*/ 2186441 h 2186441"/>
              <a:gd name="connsiteX3" fmla="*/ 0 w 4804229"/>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4804229" h="2186441">
                <a:moveTo>
                  <a:pt x="0" y="0"/>
                </a:moveTo>
                <a:lnTo>
                  <a:pt x="4804229" y="0"/>
                </a:lnTo>
                <a:lnTo>
                  <a:pt x="4804229" y="2186441"/>
                </a:lnTo>
                <a:lnTo>
                  <a:pt x="0" y="2186441"/>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B2B456A-A0A2-465D-A78C-E59669635BAA}"/>
              </a:ext>
            </a:extLst>
          </p:cNvPr>
          <p:cNvSpPr>
            <a:spLocks noGrp="1"/>
          </p:cNvSpPr>
          <p:nvPr>
            <p:ph type="pic" sz="quarter" idx="209" hasCustomPrompt="1"/>
          </p:nvPr>
        </p:nvSpPr>
        <p:spPr>
          <a:xfrm>
            <a:off x="8272822" y="1814512"/>
            <a:ext cx="3434552" cy="2186441"/>
          </a:xfrm>
          <a:custGeom>
            <a:avLst/>
            <a:gdLst>
              <a:gd name="connsiteX0" fmla="*/ 0 w 3434552"/>
              <a:gd name="connsiteY0" fmla="*/ 0 h 2186441"/>
              <a:gd name="connsiteX1" fmla="*/ 3434552 w 3434552"/>
              <a:gd name="connsiteY1" fmla="*/ 0 h 2186441"/>
              <a:gd name="connsiteX2" fmla="*/ 3434552 w 3434552"/>
              <a:gd name="connsiteY2" fmla="*/ 2186441 h 2186441"/>
              <a:gd name="connsiteX3" fmla="*/ 0 w 3434552"/>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3434552" h="2186441">
                <a:moveTo>
                  <a:pt x="0" y="0"/>
                </a:moveTo>
                <a:lnTo>
                  <a:pt x="3434552" y="0"/>
                </a:lnTo>
                <a:lnTo>
                  <a:pt x="3434552" y="2186441"/>
                </a:lnTo>
                <a:lnTo>
                  <a:pt x="0" y="2186441"/>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9FA617CD-2100-4830-8535-EA67F7654C79}"/>
              </a:ext>
            </a:extLst>
          </p:cNvPr>
          <p:cNvSpPr>
            <a:spLocks noGrp="1"/>
          </p:cNvSpPr>
          <p:nvPr>
            <p:ph type="pic" sz="quarter" idx="210" hasCustomPrompt="1"/>
          </p:nvPr>
        </p:nvSpPr>
        <p:spPr>
          <a:xfrm>
            <a:off x="478654" y="4117067"/>
            <a:ext cx="4738576" cy="2186441"/>
          </a:xfrm>
          <a:custGeom>
            <a:avLst/>
            <a:gdLst>
              <a:gd name="connsiteX0" fmla="*/ 0 w 4738576"/>
              <a:gd name="connsiteY0" fmla="*/ 0 h 2186441"/>
              <a:gd name="connsiteX1" fmla="*/ 4738576 w 4738576"/>
              <a:gd name="connsiteY1" fmla="*/ 0 h 2186441"/>
              <a:gd name="connsiteX2" fmla="*/ 4738576 w 4738576"/>
              <a:gd name="connsiteY2" fmla="*/ 2186441 h 2186441"/>
              <a:gd name="connsiteX3" fmla="*/ 0 w 4738576"/>
              <a:gd name="connsiteY3" fmla="*/ 2186441 h 2186441"/>
            </a:gdLst>
            <a:ahLst/>
            <a:cxnLst>
              <a:cxn ang="0">
                <a:pos x="connsiteX0" y="connsiteY0"/>
              </a:cxn>
              <a:cxn ang="0">
                <a:pos x="connsiteX1" y="connsiteY1"/>
              </a:cxn>
              <a:cxn ang="0">
                <a:pos x="connsiteX2" y="connsiteY2"/>
              </a:cxn>
              <a:cxn ang="0">
                <a:pos x="connsiteX3" y="connsiteY3"/>
              </a:cxn>
            </a:cxnLst>
            <a:rect l="l" t="t" r="r" b="b"/>
            <a:pathLst>
              <a:path w="4738576" h="2186441">
                <a:moveTo>
                  <a:pt x="0" y="0"/>
                </a:moveTo>
                <a:lnTo>
                  <a:pt x="4738576" y="0"/>
                </a:lnTo>
                <a:lnTo>
                  <a:pt x="4738576" y="2186441"/>
                </a:lnTo>
                <a:lnTo>
                  <a:pt x="0" y="21864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793535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38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7F12485-E2EB-4FDC-BEDE-119648C1CC23}"/>
              </a:ext>
            </a:extLst>
          </p:cNvPr>
          <p:cNvSpPr>
            <a:spLocks noGrp="1"/>
          </p:cNvSpPr>
          <p:nvPr>
            <p:ph type="pic" sz="quarter" idx="210" hasCustomPrompt="1"/>
          </p:nvPr>
        </p:nvSpPr>
        <p:spPr>
          <a:xfrm>
            <a:off x="9449747" y="2033589"/>
            <a:ext cx="2265175" cy="1972355"/>
          </a:xfrm>
          <a:custGeom>
            <a:avLst/>
            <a:gdLst>
              <a:gd name="connsiteX0" fmla="*/ 0 w 2265175"/>
              <a:gd name="connsiteY0" fmla="*/ 0 h 1972355"/>
              <a:gd name="connsiteX1" fmla="*/ 2265175 w 2265175"/>
              <a:gd name="connsiteY1" fmla="*/ 0 h 1972355"/>
              <a:gd name="connsiteX2" fmla="*/ 2265175 w 2265175"/>
              <a:gd name="connsiteY2" fmla="*/ 1972355 h 1972355"/>
              <a:gd name="connsiteX3" fmla="*/ 0 w 2265175"/>
              <a:gd name="connsiteY3" fmla="*/ 1972355 h 1972355"/>
            </a:gdLst>
            <a:ahLst/>
            <a:cxnLst>
              <a:cxn ang="0">
                <a:pos x="connsiteX0" y="connsiteY0"/>
              </a:cxn>
              <a:cxn ang="0">
                <a:pos x="connsiteX1" y="connsiteY1"/>
              </a:cxn>
              <a:cxn ang="0">
                <a:pos x="connsiteX2" y="connsiteY2"/>
              </a:cxn>
              <a:cxn ang="0">
                <a:pos x="connsiteX3" y="connsiteY3"/>
              </a:cxn>
            </a:cxnLst>
            <a:rect l="l" t="t" r="r" b="b"/>
            <a:pathLst>
              <a:path w="2265175" h="1972355">
                <a:moveTo>
                  <a:pt x="0" y="0"/>
                </a:moveTo>
                <a:lnTo>
                  <a:pt x="2265175" y="0"/>
                </a:lnTo>
                <a:lnTo>
                  <a:pt x="2265175" y="1972355"/>
                </a:lnTo>
                <a:lnTo>
                  <a:pt x="0" y="19723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33D03C8A-4BBB-4A5C-9F58-CD4E26A688D7}"/>
              </a:ext>
            </a:extLst>
          </p:cNvPr>
          <p:cNvSpPr>
            <a:spLocks noGrp="1"/>
          </p:cNvSpPr>
          <p:nvPr>
            <p:ph type="pic" sz="quarter" idx="207" hasCustomPrompt="1"/>
          </p:nvPr>
        </p:nvSpPr>
        <p:spPr>
          <a:xfrm>
            <a:off x="477078" y="2033589"/>
            <a:ext cx="6707493" cy="3060926"/>
          </a:xfrm>
          <a:custGeom>
            <a:avLst/>
            <a:gdLst>
              <a:gd name="connsiteX0" fmla="*/ 0 w 6707493"/>
              <a:gd name="connsiteY0" fmla="*/ 0 h 3060926"/>
              <a:gd name="connsiteX1" fmla="*/ 6707493 w 6707493"/>
              <a:gd name="connsiteY1" fmla="*/ 0 h 3060926"/>
              <a:gd name="connsiteX2" fmla="*/ 6707493 w 6707493"/>
              <a:gd name="connsiteY2" fmla="*/ 3060926 h 3060926"/>
              <a:gd name="connsiteX3" fmla="*/ 0 w 6707493"/>
              <a:gd name="connsiteY3" fmla="*/ 3060926 h 3060926"/>
            </a:gdLst>
            <a:ahLst/>
            <a:cxnLst>
              <a:cxn ang="0">
                <a:pos x="connsiteX0" y="connsiteY0"/>
              </a:cxn>
              <a:cxn ang="0">
                <a:pos x="connsiteX1" y="connsiteY1"/>
              </a:cxn>
              <a:cxn ang="0">
                <a:pos x="connsiteX2" y="connsiteY2"/>
              </a:cxn>
              <a:cxn ang="0">
                <a:pos x="connsiteX3" y="connsiteY3"/>
              </a:cxn>
            </a:cxnLst>
            <a:rect l="l" t="t" r="r" b="b"/>
            <a:pathLst>
              <a:path w="6707493" h="3060926">
                <a:moveTo>
                  <a:pt x="0" y="0"/>
                </a:moveTo>
                <a:lnTo>
                  <a:pt x="6707493" y="0"/>
                </a:lnTo>
                <a:lnTo>
                  <a:pt x="6707493" y="3060926"/>
                </a:lnTo>
                <a:lnTo>
                  <a:pt x="0" y="30609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C538B1D8-3237-4654-8223-590E6ACEA806}"/>
              </a:ext>
            </a:extLst>
          </p:cNvPr>
          <p:cNvSpPr>
            <a:spLocks noGrp="1"/>
          </p:cNvSpPr>
          <p:nvPr>
            <p:ph type="pic" sz="quarter" idx="208" hasCustomPrompt="1"/>
          </p:nvPr>
        </p:nvSpPr>
        <p:spPr>
          <a:xfrm>
            <a:off x="7184571" y="4005944"/>
            <a:ext cx="2265175" cy="2852057"/>
          </a:xfrm>
          <a:custGeom>
            <a:avLst/>
            <a:gdLst>
              <a:gd name="connsiteX0" fmla="*/ 0 w 2265175"/>
              <a:gd name="connsiteY0" fmla="*/ 0 h 2852057"/>
              <a:gd name="connsiteX1" fmla="*/ 2265175 w 2265175"/>
              <a:gd name="connsiteY1" fmla="*/ 0 h 2852057"/>
              <a:gd name="connsiteX2" fmla="*/ 2265175 w 2265175"/>
              <a:gd name="connsiteY2" fmla="*/ 2852057 h 2852057"/>
              <a:gd name="connsiteX3" fmla="*/ 0 w 2265175"/>
              <a:gd name="connsiteY3" fmla="*/ 2852057 h 2852057"/>
            </a:gdLst>
            <a:ahLst/>
            <a:cxnLst>
              <a:cxn ang="0">
                <a:pos x="connsiteX0" y="connsiteY0"/>
              </a:cxn>
              <a:cxn ang="0">
                <a:pos x="connsiteX1" y="connsiteY1"/>
              </a:cxn>
              <a:cxn ang="0">
                <a:pos x="connsiteX2" y="connsiteY2"/>
              </a:cxn>
              <a:cxn ang="0">
                <a:pos x="connsiteX3" y="connsiteY3"/>
              </a:cxn>
            </a:cxnLst>
            <a:rect l="l" t="t" r="r" b="b"/>
            <a:pathLst>
              <a:path w="2265175" h="2852057">
                <a:moveTo>
                  <a:pt x="0" y="0"/>
                </a:moveTo>
                <a:lnTo>
                  <a:pt x="2265175" y="0"/>
                </a:lnTo>
                <a:lnTo>
                  <a:pt x="2265175" y="2852057"/>
                </a:lnTo>
                <a:lnTo>
                  <a:pt x="0" y="2852057"/>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A2204DA9-9024-4E06-9B27-A70FBC482E47}"/>
              </a:ext>
            </a:extLst>
          </p:cNvPr>
          <p:cNvSpPr>
            <a:spLocks noGrp="1"/>
          </p:cNvSpPr>
          <p:nvPr>
            <p:ph type="pic" sz="quarter" idx="209" hasCustomPrompt="1"/>
          </p:nvPr>
        </p:nvSpPr>
        <p:spPr>
          <a:xfrm>
            <a:off x="7184572" y="2033589"/>
            <a:ext cx="2265176" cy="1972355"/>
          </a:xfrm>
          <a:custGeom>
            <a:avLst/>
            <a:gdLst>
              <a:gd name="connsiteX0" fmla="*/ 0 w 2265176"/>
              <a:gd name="connsiteY0" fmla="*/ 0 h 1972355"/>
              <a:gd name="connsiteX1" fmla="*/ 2265176 w 2265176"/>
              <a:gd name="connsiteY1" fmla="*/ 0 h 1972355"/>
              <a:gd name="connsiteX2" fmla="*/ 2265176 w 2265176"/>
              <a:gd name="connsiteY2" fmla="*/ 1972355 h 1972355"/>
              <a:gd name="connsiteX3" fmla="*/ 0 w 2265176"/>
              <a:gd name="connsiteY3" fmla="*/ 1972355 h 1972355"/>
            </a:gdLst>
            <a:ahLst/>
            <a:cxnLst>
              <a:cxn ang="0">
                <a:pos x="connsiteX0" y="connsiteY0"/>
              </a:cxn>
              <a:cxn ang="0">
                <a:pos x="connsiteX1" y="connsiteY1"/>
              </a:cxn>
              <a:cxn ang="0">
                <a:pos x="connsiteX2" y="connsiteY2"/>
              </a:cxn>
              <a:cxn ang="0">
                <a:pos x="connsiteX3" y="connsiteY3"/>
              </a:cxn>
            </a:cxnLst>
            <a:rect l="l" t="t" r="r" b="b"/>
            <a:pathLst>
              <a:path w="2265176" h="1972355">
                <a:moveTo>
                  <a:pt x="0" y="0"/>
                </a:moveTo>
                <a:lnTo>
                  <a:pt x="2265176" y="0"/>
                </a:lnTo>
                <a:lnTo>
                  <a:pt x="2265176" y="1972355"/>
                </a:lnTo>
                <a:lnTo>
                  <a:pt x="0" y="1972355"/>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77DE8B1F-5989-4873-8940-D39F0B242FA3}"/>
              </a:ext>
            </a:extLst>
          </p:cNvPr>
          <p:cNvSpPr>
            <a:spLocks noGrp="1"/>
          </p:cNvSpPr>
          <p:nvPr>
            <p:ph type="pic" sz="quarter" idx="211" hasCustomPrompt="1"/>
          </p:nvPr>
        </p:nvSpPr>
        <p:spPr>
          <a:xfrm>
            <a:off x="9449746" y="4005944"/>
            <a:ext cx="2265175" cy="2852057"/>
          </a:xfrm>
          <a:custGeom>
            <a:avLst/>
            <a:gdLst>
              <a:gd name="connsiteX0" fmla="*/ 0 w 2265175"/>
              <a:gd name="connsiteY0" fmla="*/ 0 h 2852057"/>
              <a:gd name="connsiteX1" fmla="*/ 2265175 w 2265175"/>
              <a:gd name="connsiteY1" fmla="*/ 0 h 2852057"/>
              <a:gd name="connsiteX2" fmla="*/ 2265175 w 2265175"/>
              <a:gd name="connsiteY2" fmla="*/ 2852057 h 2852057"/>
              <a:gd name="connsiteX3" fmla="*/ 0 w 2265175"/>
              <a:gd name="connsiteY3" fmla="*/ 2852057 h 2852057"/>
            </a:gdLst>
            <a:ahLst/>
            <a:cxnLst>
              <a:cxn ang="0">
                <a:pos x="connsiteX0" y="connsiteY0"/>
              </a:cxn>
              <a:cxn ang="0">
                <a:pos x="connsiteX1" y="connsiteY1"/>
              </a:cxn>
              <a:cxn ang="0">
                <a:pos x="connsiteX2" y="connsiteY2"/>
              </a:cxn>
              <a:cxn ang="0">
                <a:pos x="connsiteX3" y="connsiteY3"/>
              </a:cxn>
            </a:cxnLst>
            <a:rect l="l" t="t" r="r" b="b"/>
            <a:pathLst>
              <a:path w="2265175" h="2852057">
                <a:moveTo>
                  <a:pt x="0" y="0"/>
                </a:moveTo>
                <a:lnTo>
                  <a:pt x="2265175" y="0"/>
                </a:lnTo>
                <a:lnTo>
                  <a:pt x="2265175" y="2852057"/>
                </a:lnTo>
                <a:lnTo>
                  <a:pt x="0" y="28520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980567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3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12E2F366-5D5A-480F-B6E8-8B65ED91ECFA}"/>
              </a:ext>
            </a:extLst>
          </p:cNvPr>
          <p:cNvSpPr>
            <a:spLocks noGrp="1"/>
          </p:cNvSpPr>
          <p:nvPr>
            <p:ph type="pic" sz="quarter" idx="207" hasCustomPrompt="1"/>
          </p:nvPr>
        </p:nvSpPr>
        <p:spPr>
          <a:xfrm>
            <a:off x="5870713" y="1861240"/>
            <a:ext cx="2835965" cy="4996760"/>
          </a:xfrm>
          <a:custGeom>
            <a:avLst/>
            <a:gdLst>
              <a:gd name="connsiteX0" fmla="*/ 0 w 2835965"/>
              <a:gd name="connsiteY0" fmla="*/ 0 h 4996760"/>
              <a:gd name="connsiteX1" fmla="*/ 2835965 w 2835965"/>
              <a:gd name="connsiteY1" fmla="*/ 0 h 4996760"/>
              <a:gd name="connsiteX2" fmla="*/ 2835965 w 2835965"/>
              <a:gd name="connsiteY2" fmla="*/ 4996760 h 4996760"/>
              <a:gd name="connsiteX3" fmla="*/ 0 w 2835965"/>
              <a:gd name="connsiteY3" fmla="*/ 4996760 h 4996760"/>
            </a:gdLst>
            <a:ahLst/>
            <a:cxnLst>
              <a:cxn ang="0">
                <a:pos x="connsiteX0" y="connsiteY0"/>
              </a:cxn>
              <a:cxn ang="0">
                <a:pos x="connsiteX1" y="connsiteY1"/>
              </a:cxn>
              <a:cxn ang="0">
                <a:pos x="connsiteX2" y="connsiteY2"/>
              </a:cxn>
              <a:cxn ang="0">
                <a:pos x="connsiteX3" y="connsiteY3"/>
              </a:cxn>
            </a:cxnLst>
            <a:rect l="l" t="t" r="r" b="b"/>
            <a:pathLst>
              <a:path w="2835965" h="4996760">
                <a:moveTo>
                  <a:pt x="0" y="0"/>
                </a:moveTo>
                <a:lnTo>
                  <a:pt x="2835965" y="0"/>
                </a:lnTo>
                <a:lnTo>
                  <a:pt x="2835965" y="4996760"/>
                </a:lnTo>
                <a:lnTo>
                  <a:pt x="0" y="499676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A3FAB4E-C763-40A6-BAD4-5262A2AAA9A7}"/>
              </a:ext>
            </a:extLst>
          </p:cNvPr>
          <p:cNvSpPr>
            <a:spLocks noGrp="1"/>
          </p:cNvSpPr>
          <p:nvPr>
            <p:ph type="pic" sz="quarter" idx="208" hasCustomPrompt="1"/>
          </p:nvPr>
        </p:nvSpPr>
        <p:spPr>
          <a:xfrm>
            <a:off x="0" y="1861240"/>
            <a:ext cx="5777948" cy="3002308"/>
          </a:xfrm>
          <a:custGeom>
            <a:avLst/>
            <a:gdLst>
              <a:gd name="connsiteX0" fmla="*/ 0 w 5777948"/>
              <a:gd name="connsiteY0" fmla="*/ 0 h 3002308"/>
              <a:gd name="connsiteX1" fmla="*/ 5777948 w 5777948"/>
              <a:gd name="connsiteY1" fmla="*/ 0 h 3002308"/>
              <a:gd name="connsiteX2" fmla="*/ 5777948 w 5777948"/>
              <a:gd name="connsiteY2" fmla="*/ 3002308 h 3002308"/>
              <a:gd name="connsiteX3" fmla="*/ 0 w 5777948"/>
              <a:gd name="connsiteY3" fmla="*/ 3002308 h 3002308"/>
            </a:gdLst>
            <a:ahLst/>
            <a:cxnLst>
              <a:cxn ang="0">
                <a:pos x="connsiteX0" y="connsiteY0"/>
              </a:cxn>
              <a:cxn ang="0">
                <a:pos x="connsiteX1" y="connsiteY1"/>
              </a:cxn>
              <a:cxn ang="0">
                <a:pos x="connsiteX2" y="connsiteY2"/>
              </a:cxn>
              <a:cxn ang="0">
                <a:pos x="connsiteX3" y="connsiteY3"/>
              </a:cxn>
            </a:cxnLst>
            <a:rect l="l" t="t" r="r" b="b"/>
            <a:pathLst>
              <a:path w="5777948" h="3002308">
                <a:moveTo>
                  <a:pt x="0" y="0"/>
                </a:moveTo>
                <a:lnTo>
                  <a:pt x="5777948" y="0"/>
                </a:lnTo>
                <a:lnTo>
                  <a:pt x="5777948" y="3002308"/>
                </a:lnTo>
                <a:lnTo>
                  <a:pt x="0" y="300230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6625D8D-57FF-4D2C-AB7F-6519414C01AC}"/>
              </a:ext>
            </a:extLst>
          </p:cNvPr>
          <p:cNvSpPr>
            <a:spLocks noGrp="1"/>
          </p:cNvSpPr>
          <p:nvPr>
            <p:ph type="pic" sz="quarter" idx="209" hasCustomPrompt="1"/>
          </p:nvPr>
        </p:nvSpPr>
        <p:spPr>
          <a:xfrm>
            <a:off x="8799443" y="1861240"/>
            <a:ext cx="3392557" cy="3002308"/>
          </a:xfrm>
          <a:custGeom>
            <a:avLst/>
            <a:gdLst>
              <a:gd name="connsiteX0" fmla="*/ 0 w 3392557"/>
              <a:gd name="connsiteY0" fmla="*/ 0 h 3002308"/>
              <a:gd name="connsiteX1" fmla="*/ 3392557 w 3392557"/>
              <a:gd name="connsiteY1" fmla="*/ 0 h 3002308"/>
              <a:gd name="connsiteX2" fmla="*/ 3392557 w 3392557"/>
              <a:gd name="connsiteY2" fmla="*/ 3002308 h 3002308"/>
              <a:gd name="connsiteX3" fmla="*/ 0 w 3392557"/>
              <a:gd name="connsiteY3" fmla="*/ 3002308 h 3002308"/>
            </a:gdLst>
            <a:ahLst/>
            <a:cxnLst>
              <a:cxn ang="0">
                <a:pos x="connsiteX0" y="connsiteY0"/>
              </a:cxn>
              <a:cxn ang="0">
                <a:pos x="connsiteX1" y="connsiteY1"/>
              </a:cxn>
              <a:cxn ang="0">
                <a:pos x="connsiteX2" y="connsiteY2"/>
              </a:cxn>
              <a:cxn ang="0">
                <a:pos x="connsiteX3" y="connsiteY3"/>
              </a:cxn>
            </a:cxnLst>
            <a:rect l="l" t="t" r="r" b="b"/>
            <a:pathLst>
              <a:path w="3392557" h="3002308">
                <a:moveTo>
                  <a:pt x="0" y="0"/>
                </a:moveTo>
                <a:lnTo>
                  <a:pt x="3392557" y="0"/>
                </a:lnTo>
                <a:lnTo>
                  <a:pt x="3392557" y="3002308"/>
                </a:lnTo>
                <a:lnTo>
                  <a:pt x="0" y="300230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015937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4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A0417266-F981-43A1-9701-3FA3908DECEF}"/>
              </a:ext>
            </a:extLst>
          </p:cNvPr>
          <p:cNvSpPr>
            <a:spLocks noGrp="1"/>
          </p:cNvSpPr>
          <p:nvPr>
            <p:ph type="pic" sz="quarter" idx="207" hasCustomPrompt="1"/>
          </p:nvPr>
        </p:nvSpPr>
        <p:spPr>
          <a:xfrm>
            <a:off x="0" y="4255984"/>
            <a:ext cx="12192000" cy="2602017"/>
          </a:xfrm>
          <a:custGeom>
            <a:avLst/>
            <a:gdLst>
              <a:gd name="connsiteX0" fmla="*/ 0 w 12192000"/>
              <a:gd name="connsiteY0" fmla="*/ 0 h 2602017"/>
              <a:gd name="connsiteX1" fmla="*/ 12192000 w 12192000"/>
              <a:gd name="connsiteY1" fmla="*/ 0 h 2602017"/>
              <a:gd name="connsiteX2" fmla="*/ 12192000 w 12192000"/>
              <a:gd name="connsiteY2" fmla="*/ 2602017 h 2602017"/>
              <a:gd name="connsiteX3" fmla="*/ 0 w 12192000"/>
              <a:gd name="connsiteY3" fmla="*/ 2602017 h 2602017"/>
            </a:gdLst>
            <a:ahLst/>
            <a:cxnLst>
              <a:cxn ang="0">
                <a:pos x="connsiteX0" y="connsiteY0"/>
              </a:cxn>
              <a:cxn ang="0">
                <a:pos x="connsiteX1" y="connsiteY1"/>
              </a:cxn>
              <a:cxn ang="0">
                <a:pos x="connsiteX2" y="connsiteY2"/>
              </a:cxn>
              <a:cxn ang="0">
                <a:pos x="connsiteX3" y="connsiteY3"/>
              </a:cxn>
            </a:cxnLst>
            <a:rect l="l" t="t" r="r" b="b"/>
            <a:pathLst>
              <a:path w="12192000" h="2602017">
                <a:moveTo>
                  <a:pt x="0" y="0"/>
                </a:moveTo>
                <a:lnTo>
                  <a:pt x="12192000" y="0"/>
                </a:lnTo>
                <a:lnTo>
                  <a:pt x="12192000" y="2602017"/>
                </a:lnTo>
                <a:lnTo>
                  <a:pt x="0" y="2602017"/>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D58D081-0700-49A4-86AF-07454842183D}"/>
              </a:ext>
            </a:extLst>
          </p:cNvPr>
          <p:cNvSpPr>
            <a:spLocks noGrp="1"/>
          </p:cNvSpPr>
          <p:nvPr>
            <p:ph type="pic" sz="quarter" idx="208" hasCustomPrompt="1"/>
          </p:nvPr>
        </p:nvSpPr>
        <p:spPr>
          <a:xfrm>
            <a:off x="2597426" y="2465127"/>
            <a:ext cx="6997148" cy="2133599"/>
          </a:xfrm>
          <a:custGeom>
            <a:avLst/>
            <a:gdLst>
              <a:gd name="connsiteX0" fmla="*/ 0 w 6997148"/>
              <a:gd name="connsiteY0" fmla="*/ 0 h 2133599"/>
              <a:gd name="connsiteX1" fmla="*/ 6997148 w 6997148"/>
              <a:gd name="connsiteY1" fmla="*/ 0 h 2133599"/>
              <a:gd name="connsiteX2" fmla="*/ 6997148 w 6997148"/>
              <a:gd name="connsiteY2" fmla="*/ 2133599 h 2133599"/>
              <a:gd name="connsiteX3" fmla="*/ 0 w 6997148"/>
              <a:gd name="connsiteY3" fmla="*/ 2133599 h 2133599"/>
            </a:gdLst>
            <a:ahLst/>
            <a:cxnLst>
              <a:cxn ang="0">
                <a:pos x="connsiteX0" y="connsiteY0"/>
              </a:cxn>
              <a:cxn ang="0">
                <a:pos x="connsiteX1" y="connsiteY1"/>
              </a:cxn>
              <a:cxn ang="0">
                <a:pos x="connsiteX2" y="connsiteY2"/>
              </a:cxn>
              <a:cxn ang="0">
                <a:pos x="connsiteX3" y="connsiteY3"/>
              </a:cxn>
            </a:cxnLst>
            <a:rect l="l" t="t" r="r" b="b"/>
            <a:pathLst>
              <a:path w="6997148" h="2133599">
                <a:moveTo>
                  <a:pt x="0" y="0"/>
                </a:moveTo>
                <a:lnTo>
                  <a:pt x="6997148" y="0"/>
                </a:lnTo>
                <a:lnTo>
                  <a:pt x="6997148" y="2133599"/>
                </a:lnTo>
                <a:lnTo>
                  <a:pt x="0" y="21335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20500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4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E6E79AEE-78AA-44CE-AEB1-864076058710}"/>
              </a:ext>
            </a:extLst>
          </p:cNvPr>
          <p:cNvSpPr>
            <a:spLocks noGrp="1"/>
          </p:cNvSpPr>
          <p:nvPr>
            <p:ph type="pic" sz="quarter" idx="207" hasCustomPrompt="1"/>
          </p:nvPr>
        </p:nvSpPr>
        <p:spPr>
          <a:xfrm>
            <a:off x="-147" y="0"/>
            <a:ext cx="4280645" cy="6857999"/>
          </a:xfrm>
          <a:custGeom>
            <a:avLst/>
            <a:gdLst>
              <a:gd name="connsiteX0" fmla="*/ 0 w 4280645"/>
              <a:gd name="connsiteY0" fmla="*/ 0 h 6857999"/>
              <a:gd name="connsiteX1" fmla="*/ 4280645 w 4280645"/>
              <a:gd name="connsiteY1" fmla="*/ 0 h 6857999"/>
              <a:gd name="connsiteX2" fmla="*/ 4280645 w 4280645"/>
              <a:gd name="connsiteY2" fmla="*/ 6857999 h 6857999"/>
              <a:gd name="connsiteX3" fmla="*/ 0 w 4280645"/>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280645" h="6857999">
                <a:moveTo>
                  <a:pt x="0" y="0"/>
                </a:moveTo>
                <a:lnTo>
                  <a:pt x="4280645" y="0"/>
                </a:lnTo>
                <a:lnTo>
                  <a:pt x="4280645" y="6857999"/>
                </a:lnTo>
                <a:lnTo>
                  <a:pt x="0" y="6857999"/>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DACFE573-2175-4DDD-8819-425E5F10E82A}"/>
              </a:ext>
            </a:extLst>
          </p:cNvPr>
          <p:cNvSpPr>
            <a:spLocks noGrp="1"/>
          </p:cNvSpPr>
          <p:nvPr>
            <p:ph type="pic" sz="quarter" idx="208" hasCustomPrompt="1"/>
          </p:nvPr>
        </p:nvSpPr>
        <p:spPr>
          <a:xfrm>
            <a:off x="1814285" y="1097617"/>
            <a:ext cx="4932424" cy="4920390"/>
          </a:xfrm>
          <a:custGeom>
            <a:avLst/>
            <a:gdLst>
              <a:gd name="connsiteX0" fmla="*/ 2465544 w 4932424"/>
              <a:gd name="connsiteY0" fmla="*/ 0 h 4920390"/>
              <a:gd name="connsiteX1" fmla="*/ 4932424 w 4932424"/>
              <a:gd name="connsiteY1" fmla="*/ 2460195 h 4920390"/>
              <a:gd name="connsiteX2" fmla="*/ 2465544 w 4932424"/>
              <a:gd name="connsiteY2" fmla="*/ 4920390 h 4920390"/>
              <a:gd name="connsiteX3" fmla="*/ 0 w 4932424"/>
              <a:gd name="connsiteY3" fmla="*/ 2460195 h 4920390"/>
            </a:gdLst>
            <a:ahLst/>
            <a:cxnLst>
              <a:cxn ang="0">
                <a:pos x="connsiteX0" y="connsiteY0"/>
              </a:cxn>
              <a:cxn ang="0">
                <a:pos x="connsiteX1" y="connsiteY1"/>
              </a:cxn>
              <a:cxn ang="0">
                <a:pos x="connsiteX2" y="connsiteY2"/>
              </a:cxn>
              <a:cxn ang="0">
                <a:pos x="connsiteX3" y="connsiteY3"/>
              </a:cxn>
            </a:cxnLst>
            <a:rect l="l" t="t" r="r" b="b"/>
            <a:pathLst>
              <a:path w="4932424" h="4920390">
                <a:moveTo>
                  <a:pt x="2465544" y="0"/>
                </a:moveTo>
                <a:lnTo>
                  <a:pt x="4932424" y="2460195"/>
                </a:lnTo>
                <a:lnTo>
                  <a:pt x="2465544" y="4920390"/>
                </a:lnTo>
                <a:lnTo>
                  <a:pt x="0" y="246019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015156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4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48101C40-7D83-4F0C-88AB-D16137F14EFC}"/>
              </a:ext>
            </a:extLst>
          </p:cNvPr>
          <p:cNvSpPr>
            <a:spLocks noGrp="1"/>
          </p:cNvSpPr>
          <p:nvPr>
            <p:ph type="pic" sz="quarter" idx="207" hasCustomPrompt="1"/>
          </p:nvPr>
        </p:nvSpPr>
        <p:spPr>
          <a:xfrm>
            <a:off x="0" y="1722215"/>
            <a:ext cx="12192000" cy="5135786"/>
          </a:xfrm>
          <a:custGeom>
            <a:avLst/>
            <a:gdLst>
              <a:gd name="connsiteX0" fmla="*/ 0 w 12192000"/>
              <a:gd name="connsiteY0" fmla="*/ 0 h 5135786"/>
              <a:gd name="connsiteX1" fmla="*/ 12192000 w 12192000"/>
              <a:gd name="connsiteY1" fmla="*/ 0 h 5135786"/>
              <a:gd name="connsiteX2" fmla="*/ 12192000 w 12192000"/>
              <a:gd name="connsiteY2" fmla="*/ 5135786 h 5135786"/>
              <a:gd name="connsiteX3" fmla="*/ 0 w 12192000"/>
              <a:gd name="connsiteY3" fmla="*/ 5135786 h 5135786"/>
            </a:gdLst>
            <a:ahLst/>
            <a:cxnLst>
              <a:cxn ang="0">
                <a:pos x="connsiteX0" y="connsiteY0"/>
              </a:cxn>
              <a:cxn ang="0">
                <a:pos x="connsiteX1" y="connsiteY1"/>
              </a:cxn>
              <a:cxn ang="0">
                <a:pos x="connsiteX2" y="connsiteY2"/>
              </a:cxn>
              <a:cxn ang="0">
                <a:pos x="connsiteX3" y="connsiteY3"/>
              </a:cxn>
            </a:cxnLst>
            <a:rect l="l" t="t" r="r" b="b"/>
            <a:pathLst>
              <a:path w="12192000" h="5135786">
                <a:moveTo>
                  <a:pt x="0" y="0"/>
                </a:moveTo>
                <a:lnTo>
                  <a:pt x="12192000" y="0"/>
                </a:lnTo>
                <a:lnTo>
                  <a:pt x="12192000" y="5135786"/>
                </a:lnTo>
                <a:lnTo>
                  <a:pt x="0" y="513578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751408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4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6999BD47-3981-4FFC-A848-5DFB5F29A673}"/>
              </a:ext>
            </a:extLst>
          </p:cNvPr>
          <p:cNvSpPr>
            <a:spLocks noGrp="1"/>
          </p:cNvSpPr>
          <p:nvPr>
            <p:ph type="pic" sz="quarter" idx="207" hasCustomPrompt="1"/>
          </p:nvPr>
        </p:nvSpPr>
        <p:spPr>
          <a:xfrm>
            <a:off x="0" y="0"/>
            <a:ext cx="12192000" cy="3014445"/>
          </a:xfrm>
          <a:custGeom>
            <a:avLst/>
            <a:gdLst>
              <a:gd name="connsiteX0" fmla="*/ 0 w 12192000"/>
              <a:gd name="connsiteY0" fmla="*/ 0 h 3014445"/>
              <a:gd name="connsiteX1" fmla="*/ 12192000 w 12192000"/>
              <a:gd name="connsiteY1" fmla="*/ 0 h 3014445"/>
              <a:gd name="connsiteX2" fmla="*/ 12192000 w 12192000"/>
              <a:gd name="connsiteY2" fmla="*/ 3014445 h 3014445"/>
              <a:gd name="connsiteX3" fmla="*/ 0 w 12192000"/>
              <a:gd name="connsiteY3" fmla="*/ 3014445 h 3014445"/>
            </a:gdLst>
            <a:ahLst/>
            <a:cxnLst>
              <a:cxn ang="0">
                <a:pos x="connsiteX0" y="connsiteY0"/>
              </a:cxn>
              <a:cxn ang="0">
                <a:pos x="connsiteX1" y="connsiteY1"/>
              </a:cxn>
              <a:cxn ang="0">
                <a:pos x="connsiteX2" y="connsiteY2"/>
              </a:cxn>
              <a:cxn ang="0">
                <a:pos x="connsiteX3" y="connsiteY3"/>
              </a:cxn>
            </a:cxnLst>
            <a:rect l="l" t="t" r="r" b="b"/>
            <a:pathLst>
              <a:path w="12192000" h="3014445">
                <a:moveTo>
                  <a:pt x="0" y="0"/>
                </a:moveTo>
                <a:lnTo>
                  <a:pt x="12192000" y="0"/>
                </a:lnTo>
                <a:lnTo>
                  <a:pt x="12192000" y="3014445"/>
                </a:lnTo>
                <a:lnTo>
                  <a:pt x="0" y="30144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03156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4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D867D634-CDBA-4403-B770-F9FFD6817E69}"/>
              </a:ext>
            </a:extLst>
          </p:cNvPr>
          <p:cNvSpPr>
            <a:spLocks noGrp="1"/>
          </p:cNvSpPr>
          <p:nvPr>
            <p:ph type="pic" sz="quarter" idx="207" hasCustomPrompt="1"/>
          </p:nvPr>
        </p:nvSpPr>
        <p:spPr>
          <a:xfrm>
            <a:off x="5507038" y="0"/>
            <a:ext cx="6688138" cy="6858000"/>
          </a:xfrm>
          <a:custGeom>
            <a:avLst/>
            <a:gdLst>
              <a:gd name="connsiteX0" fmla="*/ 1467953 w 6688138"/>
              <a:gd name="connsiteY0" fmla="*/ 0 h 6858000"/>
              <a:gd name="connsiteX1" fmla="*/ 6688138 w 6688138"/>
              <a:gd name="connsiteY1" fmla="*/ 0 h 6858000"/>
              <a:gd name="connsiteX2" fmla="*/ 6688138 w 6688138"/>
              <a:gd name="connsiteY2" fmla="*/ 6858000 h 6858000"/>
              <a:gd name="connsiteX3" fmla="*/ 0 w 6688138"/>
              <a:gd name="connsiteY3" fmla="*/ 6858000 h 6858000"/>
              <a:gd name="connsiteX4" fmla="*/ 1467953 w 66881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138" h="6858000">
                <a:moveTo>
                  <a:pt x="1467953" y="0"/>
                </a:moveTo>
                <a:lnTo>
                  <a:pt x="6688138" y="0"/>
                </a:lnTo>
                <a:cubicBezTo>
                  <a:pt x="6688138" y="0"/>
                  <a:pt x="6688138" y="0"/>
                  <a:pt x="6688138" y="6858000"/>
                </a:cubicBezTo>
                <a:cubicBezTo>
                  <a:pt x="6688138" y="6858000"/>
                  <a:pt x="6688138" y="6858000"/>
                  <a:pt x="0" y="6858000"/>
                </a:cubicBezTo>
                <a:cubicBezTo>
                  <a:pt x="2532518" y="3300413"/>
                  <a:pt x="1467953" y="0"/>
                  <a:pt x="146795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8996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4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9DD54174-6509-4221-B3FE-EE91638B2B59}"/>
              </a:ext>
            </a:extLst>
          </p:cNvPr>
          <p:cNvSpPr>
            <a:spLocks noGrp="1"/>
          </p:cNvSpPr>
          <p:nvPr>
            <p:ph type="pic" sz="quarter" idx="208" hasCustomPrompt="1"/>
          </p:nvPr>
        </p:nvSpPr>
        <p:spPr>
          <a:xfrm>
            <a:off x="3712191" y="1785491"/>
            <a:ext cx="2527377" cy="2786511"/>
          </a:xfrm>
          <a:custGeom>
            <a:avLst/>
            <a:gdLst>
              <a:gd name="connsiteX0" fmla="*/ 0 w 2527377"/>
              <a:gd name="connsiteY0" fmla="*/ 0 h 2786511"/>
              <a:gd name="connsiteX1" fmla="*/ 2527377 w 2527377"/>
              <a:gd name="connsiteY1" fmla="*/ 0 h 2786511"/>
              <a:gd name="connsiteX2" fmla="*/ 2527377 w 2527377"/>
              <a:gd name="connsiteY2" fmla="*/ 2786511 h 2786511"/>
              <a:gd name="connsiteX3" fmla="*/ 0 w 2527377"/>
              <a:gd name="connsiteY3" fmla="*/ 2786511 h 2786511"/>
            </a:gdLst>
            <a:ahLst/>
            <a:cxnLst>
              <a:cxn ang="0">
                <a:pos x="connsiteX0" y="connsiteY0"/>
              </a:cxn>
              <a:cxn ang="0">
                <a:pos x="connsiteX1" y="connsiteY1"/>
              </a:cxn>
              <a:cxn ang="0">
                <a:pos x="connsiteX2" y="connsiteY2"/>
              </a:cxn>
              <a:cxn ang="0">
                <a:pos x="connsiteX3" y="connsiteY3"/>
              </a:cxn>
            </a:cxnLst>
            <a:rect l="l" t="t" r="r" b="b"/>
            <a:pathLst>
              <a:path w="2527377" h="2786511">
                <a:moveTo>
                  <a:pt x="0" y="0"/>
                </a:moveTo>
                <a:lnTo>
                  <a:pt x="2527377" y="0"/>
                </a:lnTo>
                <a:lnTo>
                  <a:pt x="2527377" y="2786511"/>
                </a:lnTo>
                <a:lnTo>
                  <a:pt x="0" y="278651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68B02709-F2AE-4DF8-B00D-3C672B50CC85}"/>
              </a:ext>
            </a:extLst>
          </p:cNvPr>
          <p:cNvSpPr>
            <a:spLocks noGrp="1"/>
          </p:cNvSpPr>
          <p:nvPr>
            <p:ph type="pic" sz="quarter" idx="207" hasCustomPrompt="1"/>
          </p:nvPr>
        </p:nvSpPr>
        <p:spPr>
          <a:xfrm>
            <a:off x="418721" y="1785490"/>
            <a:ext cx="3174339" cy="4673368"/>
          </a:xfrm>
          <a:custGeom>
            <a:avLst/>
            <a:gdLst>
              <a:gd name="connsiteX0" fmla="*/ 0 w 3174339"/>
              <a:gd name="connsiteY0" fmla="*/ 0 h 4673368"/>
              <a:gd name="connsiteX1" fmla="*/ 3174339 w 3174339"/>
              <a:gd name="connsiteY1" fmla="*/ 0 h 4673368"/>
              <a:gd name="connsiteX2" fmla="*/ 3174339 w 3174339"/>
              <a:gd name="connsiteY2" fmla="*/ 4673368 h 4673368"/>
              <a:gd name="connsiteX3" fmla="*/ 0 w 3174339"/>
              <a:gd name="connsiteY3" fmla="*/ 4673368 h 4673368"/>
            </a:gdLst>
            <a:ahLst/>
            <a:cxnLst>
              <a:cxn ang="0">
                <a:pos x="connsiteX0" y="connsiteY0"/>
              </a:cxn>
              <a:cxn ang="0">
                <a:pos x="connsiteX1" y="connsiteY1"/>
              </a:cxn>
              <a:cxn ang="0">
                <a:pos x="connsiteX2" y="connsiteY2"/>
              </a:cxn>
              <a:cxn ang="0">
                <a:pos x="connsiteX3" y="connsiteY3"/>
              </a:cxn>
            </a:cxnLst>
            <a:rect l="l" t="t" r="r" b="b"/>
            <a:pathLst>
              <a:path w="3174339" h="4673368">
                <a:moveTo>
                  <a:pt x="0" y="0"/>
                </a:moveTo>
                <a:lnTo>
                  <a:pt x="3174339" y="0"/>
                </a:lnTo>
                <a:lnTo>
                  <a:pt x="3174339" y="4673368"/>
                </a:lnTo>
                <a:lnTo>
                  <a:pt x="0" y="46733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81196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4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9185138-2DC6-4883-BDAC-5B189E45686D}"/>
              </a:ext>
            </a:extLst>
          </p:cNvPr>
          <p:cNvSpPr>
            <a:spLocks noGrp="1"/>
          </p:cNvSpPr>
          <p:nvPr>
            <p:ph type="pic" sz="quarter" idx="208" hasCustomPrompt="1"/>
          </p:nvPr>
        </p:nvSpPr>
        <p:spPr>
          <a:xfrm>
            <a:off x="6171244" y="1814513"/>
            <a:ext cx="5722583" cy="2346670"/>
          </a:xfrm>
          <a:custGeom>
            <a:avLst/>
            <a:gdLst>
              <a:gd name="connsiteX0" fmla="*/ 0 w 5722583"/>
              <a:gd name="connsiteY0" fmla="*/ 0 h 2346670"/>
              <a:gd name="connsiteX1" fmla="*/ 5722583 w 5722583"/>
              <a:gd name="connsiteY1" fmla="*/ 0 h 2346670"/>
              <a:gd name="connsiteX2" fmla="*/ 5722583 w 5722583"/>
              <a:gd name="connsiteY2" fmla="*/ 2346670 h 2346670"/>
              <a:gd name="connsiteX3" fmla="*/ 0 w 5722583"/>
              <a:gd name="connsiteY3" fmla="*/ 2346670 h 2346670"/>
            </a:gdLst>
            <a:ahLst/>
            <a:cxnLst>
              <a:cxn ang="0">
                <a:pos x="connsiteX0" y="connsiteY0"/>
              </a:cxn>
              <a:cxn ang="0">
                <a:pos x="connsiteX1" y="connsiteY1"/>
              </a:cxn>
              <a:cxn ang="0">
                <a:pos x="connsiteX2" y="connsiteY2"/>
              </a:cxn>
              <a:cxn ang="0">
                <a:pos x="connsiteX3" y="connsiteY3"/>
              </a:cxn>
            </a:cxnLst>
            <a:rect l="l" t="t" r="r" b="b"/>
            <a:pathLst>
              <a:path w="5722583" h="2346670">
                <a:moveTo>
                  <a:pt x="0" y="0"/>
                </a:moveTo>
                <a:lnTo>
                  <a:pt x="5722583" y="0"/>
                </a:lnTo>
                <a:lnTo>
                  <a:pt x="5722583" y="2346670"/>
                </a:lnTo>
                <a:lnTo>
                  <a:pt x="0" y="2346670"/>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35042DC-0576-407B-A010-DB82874FEE89}"/>
              </a:ext>
            </a:extLst>
          </p:cNvPr>
          <p:cNvSpPr>
            <a:spLocks noGrp="1"/>
          </p:cNvSpPr>
          <p:nvPr>
            <p:ph type="pic" sz="quarter" idx="207" hasCustomPrompt="1"/>
          </p:nvPr>
        </p:nvSpPr>
        <p:spPr>
          <a:xfrm>
            <a:off x="298174" y="1814513"/>
            <a:ext cx="5722583" cy="2346670"/>
          </a:xfrm>
          <a:custGeom>
            <a:avLst/>
            <a:gdLst>
              <a:gd name="connsiteX0" fmla="*/ 0 w 5722583"/>
              <a:gd name="connsiteY0" fmla="*/ 0 h 2346670"/>
              <a:gd name="connsiteX1" fmla="*/ 5722583 w 5722583"/>
              <a:gd name="connsiteY1" fmla="*/ 0 h 2346670"/>
              <a:gd name="connsiteX2" fmla="*/ 5722583 w 5722583"/>
              <a:gd name="connsiteY2" fmla="*/ 2346670 h 2346670"/>
              <a:gd name="connsiteX3" fmla="*/ 0 w 5722583"/>
              <a:gd name="connsiteY3" fmla="*/ 2346670 h 2346670"/>
            </a:gdLst>
            <a:ahLst/>
            <a:cxnLst>
              <a:cxn ang="0">
                <a:pos x="connsiteX0" y="connsiteY0"/>
              </a:cxn>
              <a:cxn ang="0">
                <a:pos x="connsiteX1" y="connsiteY1"/>
              </a:cxn>
              <a:cxn ang="0">
                <a:pos x="connsiteX2" y="connsiteY2"/>
              </a:cxn>
              <a:cxn ang="0">
                <a:pos x="connsiteX3" y="connsiteY3"/>
              </a:cxn>
            </a:cxnLst>
            <a:rect l="l" t="t" r="r" b="b"/>
            <a:pathLst>
              <a:path w="5722583" h="2346670">
                <a:moveTo>
                  <a:pt x="0" y="0"/>
                </a:moveTo>
                <a:lnTo>
                  <a:pt x="5722583" y="0"/>
                </a:lnTo>
                <a:lnTo>
                  <a:pt x="5722583" y="2346670"/>
                </a:lnTo>
                <a:lnTo>
                  <a:pt x="0" y="23466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475697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4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08C047E-EE4A-4FDB-8BD3-8E57D7391C04}"/>
              </a:ext>
            </a:extLst>
          </p:cNvPr>
          <p:cNvSpPr>
            <a:spLocks noGrp="1"/>
          </p:cNvSpPr>
          <p:nvPr>
            <p:ph type="pic" sz="quarter" idx="208" hasCustomPrompt="1"/>
          </p:nvPr>
        </p:nvSpPr>
        <p:spPr>
          <a:xfrm>
            <a:off x="5221357" y="0"/>
            <a:ext cx="6970644" cy="3843130"/>
          </a:xfrm>
          <a:custGeom>
            <a:avLst/>
            <a:gdLst>
              <a:gd name="connsiteX0" fmla="*/ 0 w 6970644"/>
              <a:gd name="connsiteY0" fmla="*/ 0 h 3843130"/>
              <a:gd name="connsiteX1" fmla="*/ 6970644 w 6970644"/>
              <a:gd name="connsiteY1" fmla="*/ 0 h 3843130"/>
              <a:gd name="connsiteX2" fmla="*/ 6970644 w 6970644"/>
              <a:gd name="connsiteY2" fmla="*/ 3843130 h 3843130"/>
              <a:gd name="connsiteX3" fmla="*/ 0 w 6970644"/>
              <a:gd name="connsiteY3" fmla="*/ 3843130 h 3843130"/>
            </a:gdLst>
            <a:ahLst/>
            <a:cxnLst>
              <a:cxn ang="0">
                <a:pos x="connsiteX0" y="connsiteY0"/>
              </a:cxn>
              <a:cxn ang="0">
                <a:pos x="connsiteX1" y="connsiteY1"/>
              </a:cxn>
              <a:cxn ang="0">
                <a:pos x="connsiteX2" y="connsiteY2"/>
              </a:cxn>
              <a:cxn ang="0">
                <a:pos x="connsiteX3" y="connsiteY3"/>
              </a:cxn>
            </a:cxnLst>
            <a:rect l="l" t="t" r="r" b="b"/>
            <a:pathLst>
              <a:path w="6970644" h="3843130">
                <a:moveTo>
                  <a:pt x="0" y="0"/>
                </a:moveTo>
                <a:lnTo>
                  <a:pt x="6970644" y="0"/>
                </a:lnTo>
                <a:lnTo>
                  <a:pt x="6970644" y="3843130"/>
                </a:lnTo>
                <a:lnTo>
                  <a:pt x="0" y="384313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D529D2C1-89AE-4727-9844-83056D979BE3}"/>
              </a:ext>
            </a:extLst>
          </p:cNvPr>
          <p:cNvSpPr>
            <a:spLocks noGrp="1"/>
          </p:cNvSpPr>
          <p:nvPr>
            <p:ph type="pic" sz="quarter" idx="207" hasCustomPrompt="1"/>
          </p:nvPr>
        </p:nvSpPr>
        <p:spPr>
          <a:xfrm>
            <a:off x="1" y="0"/>
            <a:ext cx="5221357" cy="3843130"/>
          </a:xfrm>
          <a:custGeom>
            <a:avLst/>
            <a:gdLst>
              <a:gd name="connsiteX0" fmla="*/ 0 w 5221357"/>
              <a:gd name="connsiteY0" fmla="*/ 0 h 3843130"/>
              <a:gd name="connsiteX1" fmla="*/ 5221357 w 5221357"/>
              <a:gd name="connsiteY1" fmla="*/ 0 h 3843130"/>
              <a:gd name="connsiteX2" fmla="*/ 5221357 w 5221357"/>
              <a:gd name="connsiteY2" fmla="*/ 3843130 h 3843130"/>
              <a:gd name="connsiteX3" fmla="*/ 0 w 5221357"/>
              <a:gd name="connsiteY3" fmla="*/ 3843130 h 3843130"/>
            </a:gdLst>
            <a:ahLst/>
            <a:cxnLst>
              <a:cxn ang="0">
                <a:pos x="connsiteX0" y="connsiteY0"/>
              </a:cxn>
              <a:cxn ang="0">
                <a:pos x="connsiteX1" y="connsiteY1"/>
              </a:cxn>
              <a:cxn ang="0">
                <a:pos x="connsiteX2" y="connsiteY2"/>
              </a:cxn>
              <a:cxn ang="0">
                <a:pos x="connsiteX3" y="connsiteY3"/>
              </a:cxn>
            </a:cxnLst>
            <a:rect l="l" t="t" r="r" b="b"/>
            <a:pathLst>
              <a:path w="5221357" h="3843130">
                <a:moveTo>
                  <a:pt x="0" y="0"/>
                </a:moveTo>
                <a:lnTo>
                  <a:pt x="5221357" y="0"/>
                </a:lnTo>
                <a:lnTo>
                  <a:pt x="5221357" y="3843130"/>
                </a:lnTo>
                <a:lnTo>
                  <a:pt x="0" y="384313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149265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4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AC97241B-89B7-4152-95EF-FA57873CF36E}"/>
              </a:ext>
            </a:extLst>
          </p:cNvPr>
          <p:cNvSpPr>
            <a:spLocks noGrp="1"/>
          </p:cNvSpPr>
          <p:nvPr>
            <p:ph type="pic" sz="quarter" idx="208" hasCustomPrompt="1"/>
          </p:nvPr>
        </p:nvSpPr>
        <p:spPr>
          <a:xfrm>
            <a:off x="6480732" y="2677183"/>
            <a:ext cx="2650716" cy="2650716"/>
          </a:xfrm>
          <a:custGeom>
            <a:avLst/>
            <a:gdLst>
              <a:gd name="connsiteX0" fmla="*/ 1325358 w 2650716"/>
              <a:gd name="connsiteY0" fmla="*/ 0 h 2650716"/>
              <a:gd name="connsiteX1" fmla="*/ 2650716 w 2650716"/>
              <a:gd name="connsiteY1" fmla="*/ 1325358 h 2650716"/>
              <a:gd name="connsiteX2" fmla="*/ 1325358 w 2650716"/>
              <a:gd name="connsiteY2" fmla="*/ 2650716 h 2650716"/>
              <a:gd name="connsiteX3" fmla="*/ 0 w 2650716"/>
              <a:gd name="connsiteY3" fmla="*/ 1325358 h 2650716"/>
              <a:gd name="connsiteX4" fmla="*/ 1325358 w 2650716"/>
              <a:gd name="connsiteY4" fmla="*/ 0 h 2650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0716" h="2650716">
                <a:moveTo>
                  <a:pt x="1325358" y="0"/>
                </a:moveTo>
                <a:cubicBezTo>
                  <a:pt x="2057333" y="0"/>
                  <a:pt x="2650716" y="593383"/>
                  <a:pt x="2650716" y="1325358"/>
                </a:cubicBezTo>
                <a:cubicBezTo>
                  <a:pt x="2650716" y="2057333"/>
                  <a:pt x="2057333" y="2650716"/>
                  <a:pt x="1325358" y="2650716"/>
                </a:cubicBezTo>
                <a:cubicBezTo>
                  <a:pt x="593383" y="2650716"/>
                  <a:pt x="0" y="2057333"/>
                  <a:pt x="0" y="1325358"/>
                </a:cubicBezTo>
                <a:cubicBezTo>
                  <a:pt x="0" y="593383"/>
                  <a:pt x="593383" y="0"/>
                  <a:pt x="1325358" y="0"/>
                </a:cubicBez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C1A1A4BB-C729-4E8C-A389-BD86972EF55F}"/>
              </a:ext>
            </a:extLst>
          </p:cNvPr>
          <p:cNvSpPr>
            <a:spLocks noGrp="1"/>
          </p:cNvSpPr>
          <p:nvPr>
            <p:ph type="pic" sz="quarter" idx="207" hasCustomPrompt="1"/>
          </p:nvPr>
        </p:nvSpPr>
        <p:spPr>
          <a:xfrm>
            <a:off x="583990" y="2677183"/>
            <a:ext cx="2650716" cy="2650716"/>
          </a:xfrm>
          <a:custGeom>
            <a:avLst/>
            <a:gdLst>
              <a:gd name="connsiteX0" fmla="*/ 1325358 w 2650716"/>
              <a:gd name="connsiteY0" fmla="*/ 0 h 2650716"/>
              <a:gd name="connsiteX1" fmla="*/ 2650716 w 2650716"/>
              <a:gd name="connsiteY1" fmla="*/ 1325358 h 2650716"/>
              <a:gd name="connsiteX2" fmla="*/ 1325358 w 2650716"/>
              <a:gd name="connsiteY2" fmla="*/ 2650716 h 2650716"/>
              <a:gd name="connsiteX3" fmla="*/ 0 w 2650716"/>
              <a:gd name="connsiteY3" fmla="*/ 1325358 h 2650716"/>
              <a:gd name="connsiteX4" fmla="*/ 1325358 w 2650716"/>
              <a:gd name="connsiteY4" fmla="*/ 0 h 2650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0716" h="2650716">
                <a:moveTo>
                  <a:pt x="1325358" y="0"/>
                </a:moveTo>
                <a:cubicBezTo>
                  <a:pt x="2057333" y="0"/>
                  <a:pt x="2650716" y="593383"/>
                  <a:pt x="2650716" y="1325358"/>
                </a:cubicBezTo>
                <a:cubicBezTo>
                  <a:pt x="2650716" y="2057333"/>
                  <a:pt x="2057333" y="2650716"/>
                  <a:pt x="1325358" y="2650716"/>
                </a:cubicBezTo>
                <a:cubicBezTo>
                  <a:pt x="593383" y="2650716"/>
                  <a:pt x="0" y="2057333"/>
                  <a:pt x="0" y="1325358"/>
                </a:cubicBezTo>
                <a:cubicBezTo>
                  <a:pt x="0" y="593383"/>
                  <a:pt x="593383" y="0"/>
                  <a:pt x="1325358" y="0"/>
                </a:cubicBezTo>
                <a:close/>
              </a:path>
            </a:pathLst>
          </a:custGeom>
        </p:spPr>
        <p:txBody>
          <a:bodyPr wrap="square">
            <a:noAutofit/>
          </a:bodyPr>
          <a:lstStyle>
            <a:lvl1pPr>
              <a:defRPr sz="1200"/>
            </a:lvl1pPr>
          </a:lstStyle>
          <a:p>
            <a:r>
              <a:rPr lang="en-US" dirty="0"/>
              <a:t>Picture</a:t>
            </a:r>
          </a:p>
        </p:txBody>
      </p:sp>
      <p:sp>
        <p:nvSpPr>
          <p:cNvPr id="11" name="Picture Placeholder 17">
            <a:extLst>
              <a:ext uri="{FF2B5EF4-FFF2-40B4-BE49-F238E27FC236}">
                <a16:creationId xmlns:a16="http://schemas.microsoft.com/office/drawing/2014/main" id="{8F1C44A7-207D-48E9-94D5-C8622594524C}"/>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209341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4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A86350EE-7816-4576-BB8D-B3414A1916ED}"/>
              </a:ext>
            </a:extLst>
          </p:cNvPr>
          <p:cNvSpPr>
            <a:spLocks noGrp="1"/>
          </p:cNvSpPr>
          <p:nvPr>
            <p:ph type="pic" sz="quarter" idx="208" hasCustomPrompt="1"/>
          </p:nvPr>
        </p:nvSpPr>
        <p:spPr>
          <a:xfrm>
            <a:off x="4077743" y="2539519"/>
            <a:ext cx="3443807" cy="2857500"/>
          </a:xfrm>
          <a:custGeom>
            <a:avLst/>
            <a:gdLst>
              <a:gd name="connsiteX0" fmla="*/ 0 w 3443807"/>
              <a:gd name="connsiteY0" fmla="*/ 0 h 2857500"/>
              <a:gd name="connsiteX1" fmla="*/ 3443807 w 3443807"/>
              <a:gd name="connsiteY1" fmla="*/ 0 h 2857500"/>
              <a:gd name="connsiteX2" fmla="*/ 3443807 w 3443807"/>
              <a:gd name="connsiteY2" fmla="*/ 2857500 h 2857500"/>
              <a:gd name="connsiteX3" fmla="*/ 0 w 3443807"/>
              <a:gd name="connsiteY3" fmla="*/ 2857500 h 2857500"/>
            </a:gdLst>
            <a:ahLst/>
            <a:cxnLst>
              <a:cxn ang="0">
                <a:pos x="connsiteX0" y="connsiteY0"/>
              </a:cxn>
              <a:cxn ang="0">
                <a:pos x="connsiteX1" y="connsiteY1"/>
              </a:cxn>
              <a:cxn ang="0">
                <a:pos x="connsiteX2" y="connsiteY2"/>
              </a:cxn>
              <a:cxn ang="0">
                <a:pos x="connsiteX3" y="connsiteY3"/>
              </a:cxn>
            </a:cxnLst>
            <a:rect l="l" t="t" r="r" b="b"/>
            <a:pathLst>
              <a:path w="3443807" h="2857500">
                <a:moveTo>
                  <a:pt x="0" y="0"/>
                </a:moveTo>
                <a:lnTo>
                  <a:pt x="3443807" y="0"/>
                </a:lnTo>
                <a:lnTo>
                  <a:pt x="3443807" y="2857500"/>
                </a:lnTo>
                <a:lnTo>
                  <a:pt x="0" y="28575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E9984575-62C8-4344-9013-47A5C2F56CFD}"/>
              </a:ext>
            </a:extLst>
          </p:cNvPr>
          <p:cNvSpPr>
            <a:spLocks noGrp="1"/>
          </p:cNvSpPr>
          <p:nvPr>
            <p:ph type="pic" sz="quarter" idx="207" hasCustomPrompt="1"/>
          </p:nvPr>
        </p:nvSpPr>
        <p:spPr>
          <a:xfrm>
            <a:off x="509307" y="2539519"/>
            <a:ext cx="3443807" cy="2857500"/>
          </a:xfrm>
          <a:custGeom>
            <a:avLst/>
            <a:gdLst>
              <a:gd name="connsiteX0" fmla="*/ 0 w 3443807"/>
              <a:gd name="connsiteY0" fmla="*/ 0 h 2857500"/>
              <a:gd name="connsiteX1" fmla="*/ 3443807 w 3443807"/>
              <a:gd name="connsiteY1" fmla="*/ 0 h 2857500"/>
              <a:gd name="connsiteX2" fmla="*/ 3443807 w 3443807"/>
              <a:gd name="connsiteY2" fmla="*/ 2857500 h 2857500"/>
              <a:gd name="connsiteX3" fmla="*/ 0 w 3443807"/>
              <a:gd name="connsiteY3" fmla="*/ 2857500 h 2857500"/>
            </a:gdLst>
            <a:ahLst/>
            <a:cxnLst>
              <a:cxn ang="0">
                <a:pos x="connsiteX0" y="connsiteY0"/>
              </a:cxn>
              <a:cxn ang="0">
                <a:pos x="connsiteX1" y="connsiteY1"/>
              </a:cxn>
              <a:cxn ang="0">
                <a:pos x="connsiteX2" y="connsiteY2"/>
              </a:cxn>
              <a:cxn ang="0">
                <a:pos x="connsiteX3" y="connsiteY3"/>
              </a:cxn>
            </a:cxnLst>
            <a:rect l="l" t="t" r="r" b="b"/>
            <a:pathLst>
              <a:path w="3443807" h="2857500">
                <a:moveTo>
                  <a:pt x="0" y="0"/>
                </a:moveTo>
                <a:lnTo>
                  <a:pt x="3443807" y="0"/>
                </a:lnTo>
                <a:lnTo>
                  <a:pt x="3443807" y="2857500"/>
                </a:lnTo>
                <a:lnTo>
                  <a:pt x="0" y="285750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82988532-59FC-4C33-A0DE-429579DF493F}"/>
              </a:ext>
            </a:extLst>
          </p:cNvPr>
          <p:cNvSpPr>
            <a:spLocks noGrp="1"/>
          </p:cNvSpPr>
          <p:nvPr>
            <p:ph type="pic" sz="quarter" idx="209" hasCustomPrompt="1"/>
          </p:nvPr>
        </p:nvSpPr>
        <p:spPr>
          <a:xfrm>
            <a:off x="7628241" y="0"/>
            <a:ext cx="3443807" cy="2857500"/>
          </a:xfrm>
          <a:custGeom>
            <a:avLst/>
            <a:gdLst>
              <a:gd name="connsiteX0" fmla="*/ 0 w 3443807"/>
              <a:gd name="connsiteY0" fmla="*/ 0 h 2857500"/>
              <a:gd name="connsiteX1" fmla="*/ 3443807 w 3443807"/>
              <a:gd name="connsiteY1" fmla="*/ 0 h 2857500"/>
              <a:gd name="connsiteX2" fmla="*/ 3443807 w 3443807"/>
              <a:gd name="connsiteY2" fmla="*/ 2857500 h 2857500"/>
              <a:gd name="connsiteX3" fmla="*/ 0 w 3443807"/>
              <a:gd name="connsiteY3" fmla="*/ 2857500 h 2857500"/>
            </a:gdLst>
            <a:ahLst/>
            <a:cxnLst>
              <a:cxn ang="0">
                <a:pos x="connsiteX0" y="connsiteY0"/>
              </a:cxn>
              <a:cxn ang="0">
                <a:pos x="connsiteX1" y="connsiteY1"/>
              </a:cxn>
              <a:cxn ang="0">
                <a:pos x="connsiteX2" y="connsiteY2"/>
              </a:cxn>
              <a:cxn ang="0">
                <a:pos x="connsiteX3" y="connsiteY3"/>
              </a:cxn>
            </a:cxnLst>
            <a:rect l="l" t="t" r="r" b="b"/>
            <a:pathLst>
              <a:path w="3443807" h="2857500">
                <a:moveTo>
                  <a:pt x="0" y="0"/>
                </a:moveTo>
                <a:lnTo>
                  <a:pt x="3443807" y="0"/>
                </a:lnTo>
                <a:lnTo>
                  <a:pt x="3443807" y="2857500"/>
                </a:lnTo>
                <a:lnTo>
                  <a:pt x="0" y="28575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666121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50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237F724-5E6C-45CD-B18A-5E7580205CEF}"/>
              </a:ext>
            </a:extLst>
          </p:cNvPr>
          <p:cNvSpPr>
            <a:spLocks noGrp="1"/>
          </p:cNvSpPr>
          <p:nvPr>
            <p:ph type="pic" sz="quarter" idx="211" hasCustomPrompt="1"/>
          </p:nvPr>
        </p:nvSpPr>
        <p:spPr>
          <a:xfrm>
            <a:off x="6851085" y="1789113"/>
            <a:ext cx="2390008" cy="2330226"/>
          </a:xfrm>
          <a:custGeom>
            <a:avLst/>
            <a:gdLst>
              <a:gd name="connsiteX0" fmla="*/ 0 w 2390008"/>
              <a:gd name="connsiteY0" fmla="*/ 0 h 2330226"/>
              <a:gd name="connsiteX1" fmla="*/ 2390008 w 2390008"/>
              <a:gd name="connsiteY1" fmla="*/ 0 h 2330226"/>
              <a:gd name="connsiteX2" fmla="*/ 2390008 w 2390008"/>
              <a:gd name="connsiteY2" fmla="*/ 2330226 h 2330226"/>
              <a:gd name="connsiteX3" fmla="*/ 0 w 2390008"/>
              <a:gd name="connsiteY3" fmla="*/ 2330226 h 2330226"/>
            </a:gdLst>
            <a:ahLst/>
            <a:cxnLst>
              <a:cxn ang="0">
                <a:pos x="connsiteX0" y="connsiteY0"/>
              </a:cxn>
              <a:cxn ang="0">
                <a:pos x="connsiteX1" y="connsiteY1"/>
              </a:cxn>
              <a:cxn ang="0">
                <a:pos x="connsiteX2" y="connsiteY2"/>
              </a:cxn>
              <a:cxn ang="0">
                <a:pos x="connsiteX3" y="connsiteY3"/>
              </a:cxn>
            </a:cxnLst>
            <a:rect l="l" t="t" r="r" b="b"/>
            <a:pathLst>
              <a:path w="2390008" h="2330226">
                <a:moveTo>
                  <a:pt x="0" y="0"/>
                </a:moveTo>
                <a:lnTo>
                  <a:pt x="2390008" y="0"/>
                </a:lnTo>
                <a:lnTo>
                  <a:pt x="2390008" y="2330226"/>
                </a:lnTo>
                <a:lnTo>
                  <a:pt x="0" y="2330226"/>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5628AF9B-75F3-4639-8393-3A1308ED7907}"/>
              </a:ext>
            </a:extLst>
          </p:cNvPr>
          <p:cNvSpPr>
            <a:spLocks noGrp="1"/>
          </p:cNvSpPr>
          <p:nvPr>
            <p:ph type="pic" sz="quarter" idx="210" hasCustomPrompt="1"/>
          </p:nvPr>
        </p:nvSpPr>
        <p:spPr>
          <a:xfrm>
            <a:off x="2950909" y="4285571"/>
            <a:ext cx="3716331" cy="2330226"/>
          </a:xfrm>
          <a:custGeom>
            <a:avLst/>
            <a:gdLst>
              <a:gd name="connsiteX0" fmla="*/ 0 w 3716331"/>
              <a:gd name="connsiteY0" fmla="*/ 0 h 2330226"/>
              <a:gd name="connsiteX1" fmla="*/ 3716331 w 3716331"/>
              <a:gd name="connsiteY1" fmla="*/ 0 h 2330226"/>
              <a:gd name="connsiteX2" fmla="*/ 3716331 w 3716331"/>
              <a:gd name="connsiteY2" fmla="*/ 2330226 h 2330226"/>
              <a:gd name="connsiteX3" fmla="*/ 0 w 3716331"/>
              <a:gd name="connsiteY3" fmla="*/ 2330226 h 2330226"/>
            </a:gdLst>
            <a:ahLst/>
            <a:cxnLst>
              <a:cxn ang="0">
                <a:pos x="connsiteX0" y="connsiteY0"/>
              </a:cxn>
              <a:cxn ang="0">
                <a:pos x="connsiteX1" y="connsiteY1"/>
              </a:cxn>
              <a:cxn ang="0">
                <a:pos x="connsiteX2" y="connsiteY2"/>
              </a:cxn>
              <a:cxn ang="0">
                <a:pos x="connsiteX3" y="connsiteY3"/>
              </a:cxn>
            </a:cxnLst>
            <a:rect l="l" t="t" r="r" b="b"/>
            <a:pathLst>
              <a:path w="3716331" h="2330226">
                <a:moveTo>
                  <a:pt x="0" y="0"/>
                </a:moveTo>
                <a:lnTo>
                  <a:pt x="3716331" y="0"/>
                </a:lnTo>
                <a:lnTo>
                  <a:pt x="3716331" y="2330226"/>
                </a:lnTo>
                <a:lnTo>
                  <a:pt x="0" y="23302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9C66C2A8-4DE1-443B-85B3-14AFA29F659F}"/>
              </a:ext>
            </a:extLst>
          </p:cNvPr>
          <p:cNvSpPr>
            <a:spLocks noGrp="1"/>
          </p:cNvSpPr>
          <p:nvPr>
            <p:ph type="pic" sz="quarter" idx="208" hasCustomPrompt="1"/>
          </p:nvPr>
        </p:nvSpPr>
        <p:spPr>
          <a:xfrm>
            <a:off x="2950909" y="1789113"/>
            <a:ext cx="3716331" cy="2330226"/>
          </a:xfrm>
          <a:custGeom>
            <a:avLst/>
            <a:gdLst>
              <a:gd name="connsiteX0" fmla="*/ 0 w 3716331"/>
              <a:gd name="connsiteY0" fmla="*/ 0 h 2330226"/>
              <a:gd name="connsiteX1" fmla="*/ 3716331 w 3716331"/>
              <a:gd name="connsiteY1" fmla="*/ 0 h 2330226"/>
              <a:gd name="connsiteX2" fmla="*/ 3716331 w 3716331"/>
              <a:gd name="connsiteY2" fmla="*/ 2330226 h 2330226"/>
              <a:gd name="connsiteX3" fmla="*/ 0 w 3716331"/>
              <a:gd name="connsiteY3" fmla="*/ 2330226 h 2330226"/>
            </a:gdLst>
            <a:ahLst/>
            <a:cxnLst>
              <a:cxn ang="0">
                <a:pos x="connsiteX0" y="connsiteY0"/>
              </a:cxn>
              <a:cxn ang="0">
                <a:pos x="connsiteX1" y="connsiteY1"/>
              </a:cxn>
              <a:cxn ang="0">
                <a:pos x="connsiteX2" y="connsiteY2"/>
              </a:cxn>
              <a:cxn ang="0">
                <a:pos x="connsiteX3" y="connsiteY3"/>
              </a:cxn>
            </a:cxnLst>
            <a:rect l="l" t="t" r="r" b="b"/>
            <a:pathLst>
              <a:path w="3716331" h="2330226">
                <a:moveTo>
                  <a:pt x="0" y="0"/>
                </a:moveTo>
                <a:lnTo>
                  <a:pt x="3716331" y="0"/>
                </a:lnTo>
                <a:lnTo>
                  <a:pt x="3716331" y="2330226"/>
                </a:lnTo>
                <a:lnTo>
                  <a:pt x="0" y="23302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60DF17A-6974-424B-BD5B-D92CB43F2654}"/>
              </a:ext>
            </a:extLst>
          </p:cNvPr>
          <p:cNvSpPr>
            <a:spLocks noGrp="1"/>
          </p:cNvSpPr>
          <p:nvPr>
            <p:ph type="pic" sz="quarter" idx="207" hasCustomPrompt="1"/>
          </p:nvPr>
        </p:nvSpPr>
        <p:spPr>
          <a:xfrm>
            <a:off x="377054" y="1789112"/>
            <a:ext cx="2390008" cy="4826683"/>
          </a:xfrm>
          <a:custGeom>
            <a:avLst/>
            <a:gdLst>
              <a:gd name="connsiteX0" fmla="*/ 0 w 2390008"/>
              <a:gd name="connsiteY0" fmla="*/ 0 h 4826683"/>
              <a:gd name="connsiteX1" fmla="*/ 2390008 w 2390008"/>
              <a:gd name="connsiteY1" fmla="*/ 0 h 4826683"/>
              <a:gd name="connsiteX2" fmla="*/ 2390008 w 2390008"/>
              <a:gd name="connsiteY2" fmla="*/ 4826683 h 4826683"/>
              <a:gd name="connsiteX3" fmla="*/ 0 w 2390008"/>
              <a:gd name="connsiteY3" fmla="*/ 4826683 h 4826683"/>
            </a:gdLst>
            <a:ahLst/>
            <a:cxnLst>
              <a:cxn ang="0">
                <a:pos x="connsiteX0" y="connsiteY0"/>
              </a:cxn>
              <a:cxn ang="0">
                <a:pos x="connsiteX1" y="connsiteY1"/>
              </a:cxn>
              <a:cxn ang="0">
                <a:pos x="connsiteX2" y="connsiteY2"/>
              </a:cxn>
              <a:cxn ang="0">
                <a:pos x="connsiteX3" y="connsiteY3"/>
              </a:cxn>
            </a:cxnLst>
            <a:rect l="l" t="t" r="r" b="b"/>
            <a:pathLst>
              <a:path w="2390008" h="4826683">
                <a:moveTo>
                  <a:pt x="0" y="0"/>
                </a:moveTo>
                <a:lnTo>
                  <a:pt x="2390008" y="0"/>
                </a:lnTo>
                <a:lnTo>
                  <a:pt x="2390008" y="4826683"/>
                </a:lnTo>
                <a:lnTo>
                  <a:pt x="0" y="482668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F5BAFA1D-F18D-4060-AAEF-CCC7BC7CC60C}"/>
              </a:ext>
            </a:extLst>
          </p:cNvPr>
          <p:cNvSpPr>
            <a:spLocks noGrp="1"/>
          </p:cNvSpPr>
          <p:nvPr>
            <p:ph type="pic" sz="quarter" idx="209" hasCustomPrompt="1"/>
          </p:nvPr>
        </p:nvSpPr>
        <p:spPr>
          <a:xfrm>
            <a:off x="9424938" y="1789113"/>
            <a:ext cx="2390008" cy="4826684"/>
          </a:xfrm>
          <a:custGeom>
            <a:avLst/>
            <a:gdLst>
              <a:gd name="connsiteX0" fmla="*/ 0 w 2390008"/>
              <a:gd name="connsiteY0" fmla="*/ 0 h 4826684"/>
              <a:gd name="connsiteX1" fmla="*/ 2390008 w 2390008"/>
              <a:gd name="connsiteY1" fmla="*/ 0 h 4826684"/>
              <a:gd name="connsiteX2" fmla="*/ 2390008 w 2390008"/>
              <a:gd name="connsiteY2" fmla="*/ 4826684 h 4826684"/>
              <a:gd name="connsiteX3" fmla="*/ 0 w 2390008"/>
              <a:gd name="connsiteY3" fmla="*/ 4826684 h 4826684"/>
            </a:gdLst>
            <a:ahLst/>
            <a:cxnLst>
              <a:cxn ang="0">
                <a:pos x="connsiteX0" y="connsiteY0"/>
              </a:cxn>
              <a:cxn ang="0">
                <a:pos x="connsiteX1" y="connsiteY1"/>
              </a:cxn>
              <a:cxn ang="0">
                <a:pos x="connsiteX2" y="connsiteY2"/>
              </a:cxn>
              <a:cxn ang="0">
                <a:pos x="connsiteX3" y="connsiteY3"/>
              </a:cxn>
            </a:cxnLst>
            <a:rect l="l" t="t" r="r" b="b"/>
            <a:pathLst>
              <a:path w="2390008" h="4826684">
                <a:moveTo>
                  <a:pt x="0" y="0"/>
                </a:moveTo>
                <a:lnTo>
                  <a:pt x="2390008" y="0"/>
                </a:lnTo>
                <a:lnTo>
                  <a:pt x="2390008" y="4826684"/>
                </a:lnTo>
                <a:lnTo>
                  <a:pt x="0" y="4826684"/>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5CC6D50C-97AD-42EF-B435-2E835AF95188}"/>
              </a:ext>
            </a:extLst>
          </p:cNvPr>
          <p:cNvSpPr>
            <a:spLocks noGrp="1"/>
          </p:cNvSpPr>
          <p:nvPr>
            <p:ph type="pic" sz="quarter" idx="212" hasCustomPrompt="1"/>
          </p:nvPr>
        </p:nvSpPr>
        <p:spPr>
          <a:xfrm>
            <a:off x="6851085" y="4285571"/>
            <a:ext cx="2390008" cy="2330226"/>
          </a:xfrm>
          <a:custGeom>
            <a:avLst/>
            <a:gdLst>
              <a:gd name="connsiteX0" fmla="*/ 0 w 2390008"/>
              <a:gd name="connsiteY0" fmla="*/ 0 h 2330226"/>
              <a:gd name="connsiteX1" fmla="*/ 2390008 w 2390008"/>
              <a:gd name="connsiteY1" fmla="*/ 0 h 2330226"/>
              <a:gd name="connsiteX2" fmla="*/ 2390008 w 2390008"/>
              <a:gd name="connsiteY2" fmla="*/ 2330226 h 2330226"/>
              <a:gd name="connsiteX3" fmla="*/ 0 w 2390008"/>
              <a:gd name="connsiteY3" fmla="*/ 2330226 h 2330226"/>
            </a:gdLst>
            <a:ahLst/>
            <a:cxnLst>
              <a:cxn ang="0">
                <a:pos x="connsiteX0" y="connsiteY0"/>
              </a:cxn>
              <a:cxn ang="0">
                <a:pos x="connsiteX1" y="connsiteY1"/>
              </a:cxn>
              <a:cxn ang="0">
                <a:pos x="connsiteX2" y="connsiteY2"/>
              </a:cxn>
              <a:cxn ang="0">
                <a:pos x="connsiteX3" y="connsiteY3"/>
              </a:cxn>
            </a:cxnLst>
            <a:rect l="l" t="t" r="r" b="b"/>
            <a:pathLst>
              <a:path w="2390008" h="2330226">
                <a:moveTo>
                  <a:pt x="0" y="0"/>
                </a:moveTo>
                <a:lnTo>
                  <a:pt x="2390008" y="0"/>
                </a:lnTo>
                <a:lnTo>
                  <a:pt x="2390008" y="2330226"/>
                </a:lnTo>
                <a:lnTo>
                  <a:pt x="0" y="23302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799413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51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B15405D-F470-4A00-889B-D0009054ACCB}"/>
              </a:ext>
            </a:extLst>
          </p:cNvPr>
          <p:cNvSpPr>
            <a:spLocks noGrp="1"/>
          </p:cNvSpPr>
          <p:nvPr>
            <p:ph type="pic" sz="quarter" idx="211" hasCustomPrompt="1"/>
          </p:nvPr>
        </p:nvSpPr>
        <p:spPr>
          <a:xfrm>
            <a:off x="6122507" y="3663759"/>
            <a:ext cx="2955234" cy="1737070"/>
          </a:xfrm>
          <a:custGeom>
            <a:avLst/>
            <a:gdLst>
              <a:gd name="connsiteX0" fmla="*/ 0 w 2955234"/>
              <a:gd name="connsiteY0" fmla="*/ 0 h 1737070"/>
              <a:gd name="connsiteX1" fmla="*/ 2955234 w 2955234"/>
              <a:gd name="connsiteY1" fmla="*/ 0 h 1737070"/>
              <a:gd name="connsiteX2" fmla="*/ 2955234 w 2955234"/>
              <a:gd name="connsiteY2" fmla="*/ 1737070 h 1737070"/>
              <a:gd name="connsiteX3" fmla="*/ 0 w 2955234"/>
              <a:gd name="connsiteY3" fmla="*/ 1737070 h 1737070"/>
            </a:gdLst>
            <a:ahLst/>
            <a:cxnLst>
              <a:cxn ang="0">
                <a:pos x="connsiteX0" y="connsiteY0"/>
              </a:cxn>
              <a:cxn ang="0">
                <a:pos x="connsiteX1" y="connsiteY1"/>
              </a:cxn>
              <a:cxn ang="0">
                <a:pos x="connsiteX2" y="connsiteY2"/>
              </a:cxn>
              <a:cxn ang="0">
                <a:pos x="connsiteX3" y="connsiteY3"/>
              </a:cxn>
            </a:cxnLst>
            <a:rect l="l" t="t" r="r" b="b"/>
            <a:pathLst>
              <a:path w="2955234" h="1737070">
                <a:moveTo>
                  <a:pt x="0" y="0"/>
                </a:moveTo>
                <a:lnTo>
                  <a:pt x="2955234" y="0"/>
                </a:lnTo>
                <a:lnTo>
                  <a:pt x="2955234" y="1737070"/>
                </a:lnTo>
                <a:lnTo>
                  <a:pt x="0" y="1737070"/>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4312DF8D-F6C8-4C02-B3FA-5288C818413D}"/>
              </a:ext>
            </a:extLst>
          </p:cNvPr>
          <p:cNvSpPr>
            <a:spLocks noGrp="1"/>
          </p:cNvSpPr>
          <p:nvPr>
            <p:ph type="pic" sz="quarter" idx="210" hasCustomPrompt="1"/>
          </p:nvPr>
        </p:nvSpPr>
        <p:spPr>
          <a:xfrm>
            <a:off x="6122507" y="1814513"/>
            <a:ext cx="2955234" cy="1737070"/>
          </a:xfrm>
          <a:custGeom>
            <a:avLst/>
            <a:gdLst>
              <a:gd name="connsiteX0" fmla="*/ 0 w 2955234"/>
              <a:gd name="connsiteY0" fmla="*/ 0 h 1737070"/>
              <a:gd name="connsiteX1" fmla="*/ 2955234 w 2955234"/>
              <a:gd name="connsiteY1" fmla="*/ 0 h 1737070"/>
              <a:gd name="connsiteX2" fmla="*/ 2955234 w 2955234"/>
              <a:gd name="connsiteY2" fmla="*/ 1737070 h 1737070"/>
              <a:gd name="connsiteX3" fmla="*/ 0 w 2955234"/>
              <a:gd name="connsiteY3" fmla="*/ 1737070 h 1737070"/>
            </a:gdLst>
            <a:ahLst/>
            <a:cxnLst>
              <a:cxn ang="0">
                <a:pos x="connsiteX0" y="connsiteY0"/>
              </a:cxn>
              <a:cxn ang="0">
                <a:pos x="connsiteX1" y="connsiteY1"/>
              </a:cxn>
              <a:cxn ang="0">
                <a:pos x="connsiteX2" y="connsiteY2"/>
              </a:cxn>
              <a:cxn ang="0">
                <a:pos x="connsiteX3" y="connsiteY3"/>
              </a:cxn>
            </a:cxnLst>
            <a:rect l="l" t="t" r="r" b="b"/>
            <a:pathLst>
              <a:path w="2955234" h="1737070">
                <a:moveTo>
                  <a:pt x="0" y="0"/>
                </a:moveTo>
                <a:lnTo>
                  <a:pt x="2955234" y="0"/>
                </a:lnTo>
                <a:lnTo>
                  <a:pt x="2955234" y="1737070"/>
                </a:lnTo>
                <a:lnTo>
                  <a:pt x="0" y="17370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60BE8770-D5B9-432F-97B6-F36BE49B7BD1}"/>
              </a:ext>
            </a:extLst>
          </p:cNvPr>
          <p:cNvSpPr>
            <a:spLocks noGrp="1"/>
          </p:cNvSpPr>
          <p:nvPr>
            <p:ph type="pic" sz="quarter" idx="208" hasCustomPrompt="1"/>
          </p:nvPr>
        </p:nvSpPr>
        <p:spPr>
          <a:xfrm>
            <a:off x="3061254" y="1814513"/>
            <a:ext cx="2955234" cy="4453008"/>
          </a:xfrm>
          <a:custGeom>
            <a:avLst/>
            <a:gdLst>
              <a:gd name="connsiteX0" fmla="*/ 0 w 2955234"/>
              <a:gd name="connsiteY0" fmla="*/ 0 h 4453008"/>
              <a:gd name="connsiteX1" fmla="*/ 2955234 w 2955234"/>
              <a:gd name="connsiteY1" fmla="*/ 0 h 4453008"/>
              <a:gd name="connsiteX2" fmla="*/ 2955234 w 2955234"/>
              <a:gd name="connsiteY2" fmla="*/ 4453008 h 4453008"/>
              <a:gd name="connsiteX3" fmla="*/ 0 w 2955234"/>
              <a:gd name="connsiteY3" fmla="*/ 4453008 h 4453008"/>
            </a:gdLst>
            <a:ahLst/>
            <a:cxnLst>
              <a:cxn ang="0">
                <a:pos x="connsiteX0" y="connsiteY0"/>
              </a:cxn>
              <a:cxn ang="0">
                <a:pos x="connsiteX1" y="connsiteY1"/>
              </a:cxn>
              <a:cxn ang="0">
                <a:pos x="connsiteX2" y="connsiteY2"/>
              </a:cxn>
              <a:cxn ang="0">
                <a:pos x="connsiteX3" y="connsiteY3"/>
              </a:cxn>
            </a:cxnLst>
            <a:rect l="l" t="t" r="r" b="b"/>
            <a:pathLst>
              <a:path w="2955234" h="4453008">
                <a:moveTo>
                  <a:pt x="0" y="0"/>
                </a:moveTo>
                <a:lnTo>
                  <a:pt x="2955234" y="0"/>
                </a:lnTo>
                <a:lnTo>
                  <a:pt x="2955234" y="4453008"/>
                </a:lnTo>
                <a:lnTo>
                  <a:pt x="0" y="44530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4A66D11-9D1B-49BD-B93F-11E6F72E6EFC}"/>
              </a:ext>
            </a:extLst>
          </p:cNvPr>
          <p:cNvSpPr>
            <a:spLocks noGrp="1"/>
          </p:cNvSpPr>
          <p:nvPr>
            <p:ph type="pic" sz="quarter" idx="207" hasCustomPrompt="1"/>
          </p:nvPr>
        </p:nvSpPr>
        <p:spPr>
          <a:xfrm>
            <a:off x="1" y="1814513"/>
            <a:ext cx="2955234" cy="2305878"/>
          </a:xfrm>
          <a:custGeom>
            <a:avLst/>
            <a:gdLst>
              <a:gd name="connsiteX0" fmla="*/ 0 w 2955234"/>
              <a:gd name="connsiteY0" fmla="*/ 0 h 2305878"/>
              <a:gd name="connsiteX1" fmla="*/ 2955234 w 2955234"/>
              <a:gd name="connsiteY1" fmla="*/ 0 h 2305878"/>
              <a:gd name="connsiteX2" fmla="*/ 2955234 w 2955234"/>
              <a:gd name="connsiteY2" fmla="*/ 2305878 h 2305878"/>
              <a:gd name="connsiteX3" fmla="*/ 0 w 2955234"/>
              <a:gd name="connsiteY3" fmla="*/ 2305878 h 2305878"/>
            </a:gdLst>
            <a:ahLst/>
            <a:cxnLst>
              <a:cxn ang="0">
                <a:pos x="connsiteX0" y="connsiteY0"/>
              </a:cxn>
              <a:cxn ang="0">
                <a:pos x="connsiteX1" y="connsiteY1"/>
              </a:cxn>
              <a:cxn ang="0">
                <a:pos x="connsiteX2" y="connsiteY2"/>
              </a:cxn>
              <a:cxn ang="0">
                <a:pos x="connsiteX3" y="connsiteY3"/>
              </a:cxn>
            </a:cxnLst>
            <a:rect l="l" t="t" r="r" b="b"/>
            <a:pathLst>
              <a:path w="2955234" h="2305878">
                <a:moveTo>
                  <a:pt x="0" y="0"/>
                </a:moveTo>
                <a:lnTo>
                  <a:pt x="2955234" y="0"/>
                </a:lnTo>
                <a:lnTo>
                  <a:pt x="2955234" y="2305878"/>
                </a:lnTo>
                <a:lnTo>
                  <a:pt x="0" y="2305878"/>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676FDF5F-0C00-4408-B791-A5858045DB2D}"/>
              </a:ext>
            </a:extLst>
          </p:cNvPr>
          <p:cNvSpPr>
            <a:spLocks noGrp="1"/>
          </p:cNvSpPr>
          <p:nvPr>
            <p:ph type="pic" sz="quarter" idx="209" hasCustomPrompt="1"/>
          </p:nvPr>
        </p:nvSpPr>
        <p:spPr>
          <a:xfrm>
            <a:off x="9183760" y="1814513"/>
            <a:ext cx="3008240" cy="3586316"/>
          </a:xfrm>
          <a:custGeom>
            <a:avLst/>
            <a:gdLst>
              <a:gd name="connsiteX0" fmla="*/ 0 w 3008240"/>
              <a:gd name="connsiteY0" fmla="*/ 0 h 3586316"/>
              <a:gd name="connsiteX1" fmla="*/ 3008240 w 3008240"/>
              <a:gd name="connsiteY1" fmla="*/ 0 h 3586316"/>
              <a:gd name="connsiteX2" fmla="*/ 3008240 w 3008240"/>
              <a:gd name="connsiteY2" fmla="*/ 3586316 h 3586316"/>
              <a:gd name="connsiteX3" fmla="*/ 0 w 3008240"/>
              <a:gd name="connsiteY3" fmla="*/ 3586316 h 3586316"/>
            </a:gdLst>
            <a:ahLst/>
            <a:cxnLst>
              <a:cxn ang="0">
                <a:pos x="connsiteX0" y="connsiteY0"/>
              </a:cxn>
              <a:cxn ang="0">
                <a:pos x="connsiteX1" y="connsiteY1"/>
              </a:cxn>
              <a:cxn ang="0">
                <a:pos x="connsiteX2" y="connsiteY2"/>
              </a:cxn>
              <a:cxn ang="0">
                <a:pos x="connsiteX3" y="connsiteY3"/>
              </a:cxn>
            </a:cxnLst>
            <a:rect l="l" t="t" r="r" b="b"/>
            <a:pathLst>
              <a:path w="3008240" h="3586316">
                <a:moveTo>
                  <a:pt x="0" y="0"/>
                </a:moveTo>
                <a:lnTo>
                  <a:pt x="3008240" y="0"/>
                </a:lnTo>
                <a:lnTo>
                  <a:pt x="3008240" y="3586316"/>
                </a:lnTo>
                <a:lnTo>
                  <a:pt x="0" y="358631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088942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52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78B53F-6ED7-4E2A-B4DE-D4F921A30781}"/>
              </a:ext>
            </a:extLst>
          </p:cNvPr>
          <p:cNvSpPr>
            <a:spLocks noGrp="1"/>
          </p:cNvSpPr>
          <p:nvPr>
            <p:ph type="pic" sz="quarter" idx="211" hasCustomPrompt="1"/>
          </p:nvPr>
        </p:nvSpPr>
        <p:spPr>
          <a:xfrm>
            <a:off x="9316278" y="4785118"/>
            <a:ext cx="2875722" cy="2078834"/>
          </a:xfrm>
          <a:custGeom>
            <a:avLst/>
            <a:gdLst>
              <a:gd name="connsiteX0" fmla="*/ 0 w 2875722"/>
              <a:gd name="connsiteY0" fmla="*/ 0 h 2078834"/>
              <a:gd name="connsiteX1" fmla="*/ 2875722 w 2875722"/>
              <a:gd name="connsiteY1" fmla="*/ 0 h 2078834"/>
              <a:gd name="connsiteX2" fmla="*/ 2875722 w 2875722"/>
              <a:gd name="connsiteY2" fmla="*/ 2078834 h 2078834"/>
              <a:gd name="connsiteX3" fmla="*/ 0 w 2875722"/>
              <a:gd name="connsiteY3" fmla="*/ 2078834 h 2078834"/>
            </a:gdLst>
            <a:ahLst/>
            <a:cxnLst>
              <a:cxn ang="0">
                <a:pos x="connsiteX0" y="connsiteY0"/>
              </a:cxn>
              <a:cxn ang="0">
                <a:pos x="connsiteX1" y="connsiteY1"/>
              </a:cxn>
              <a:cxn ang="0">
                <a:pos x="connsiteX2" y="connsiteY2"/>
              </a:cxn>
              <a:cxn ang="0">
                <a:pos x="connsiteX3" y="connsiteY3"/>
              </a:cxn>
            </a:cxnLst>
            <a:rect l="l" t="t" r="r" b="b"/>
            <a:pathLst>
              <a:path w="2875722" h="2078834">
                <a:moveTo>
                  <a:pt x="0" y="0"/>
                </a:moveTo>
                <a:lnTo>
                  <a:pt x="2875722" y="0"/>
                </a:lnTo>
                <a:lnTo>
                  <a:pt x="2875722" y="2078834"/>
                </a:lnTo>
                <a:lnTo>
                  <a:pt x="0" y="207883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ED961D6F-AA45-451A-BFF6-51D260CACC90}"/>
              </a:ext>
            </a:extLst>
          </p:cNvPr>
          <p:cNvSpPr>
            <a:spLocks noGrp="1"/>
          </p:cNvSpPr>
          <p:nvPr>
            <p:ph type="pic" sz="quarter" idx="208" hasCustomPrompt="1"/>
          </p:nvPr>
        </p:nvSpPr>
        <p:spPr>
          <a:xfrm>
            <a:off x="0" y="4785118"/>
            <a:ext cx="5963479" cy="2078834"/>
          </a:xfrm>
          <a:custGeom>
            <a:avLst/>
            <a:gdLst>
              <a:gd name="connsiteX0" fmla="*/ 0 w 5963479"/>
              <a:gd name="connsiteY0" fmla="*/ 0 h 2078834"/>
              <a:gd name="connsiteX1" fmla="*/ 5963479 w 5963479"/>
              <a:gd name="connsiteY1" fmla="*/ 0 h 2078834"/>
              <a:gd name="connsiteX2" fmla="*/ 5963479 w 5963479"/>
              <a:gd name="connsiteY2" fmla="*/ 2078834 h 2078834"/>
              <a:gd name="connsiteX3" fmla="*/ 0 w 5963479"/>
              <a:gd name="connsiteY3" fmla="*/ 2078834 h 2078834"/>
            </a:gdLst>
            <a:ahLst/>
            <a:cxnLst>
              <a:cxn ang="0">
                <a:pos x="connsiteX0" y="connsiteY0"/>
              </a:cxn>
              <a:cxn ang="0">
                <a:pos x="connsiteX1" y="connsiteY1"/>
              </a:cxn>
              <a:cxn ang="0">
                <a:pos x="connsiteX2" y="connsiteY2"/>
              </a:cxn>
              <a:cxn ang="0">
                <a:pos x="connsiteX3" y="connsiteY3"/>
              </a:cxn>
            </a:cxnLst>
            <a:rect l="l" t="t" r="r" b="b"/>
            <a:pathLst>
              <a:path w="5963479" h="2078834">
                <a:moveTo>
                  <a:pt x="0" y="0"/>
                </a:moveTo>
                <a:lnTo>
                  <a:pt x="5963479" y="0"/>
                </a:lnTo>
                <a:lnTo>
                  <a:pt x="5963479" y="2078834"/>
                </a:lnTo>
                <a:lnTo>
                  <a:pt x="0" y="2078834"/>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DD090016-10F2-4C35-903F-D964F9953C0E}"/>
              </a:ext>
            </a:extLst>
          </p:cNvPr>
          <p:cNvSpPr>
            <a:spLocks noGrp="1"/>
          </p:cNvSpPr>
          <p:nvPr>
            <p:ph type="pic" sz="quarter" idx="207" hasCustomPrompt="1"/>
          </p:nvPr>
        </p:nvSpPr>
        <p:spPr>
          <a:xfrm>
            <a:off x="0" y="2261564"/>
            <a:ext cx="3684104" cy="2386481"/>
          </a:xfrm>
          <a:custGeom>
            <a:avLst/>
            <a:gdLst>
              <a:gd name="connsiteX0" fmla="*/ 0 w 3684104"/>
              <a:gd name="connsiteY0" fmla="*/ 0 h 2386481"/>
              <a:gd name="connsiteX1" fmla="*/ 3684104 w 3684104"/>
              <a:gd name="connsiteY1" fmla="*/ 0 h 2386481"/>
              <a:gd name="connsiteX2" fmla="*/ 3684104 w 3684104"/>
              <a:gd name="connsiteY2" fmla="*/ 2386481 h 2386481"/>
              <a:gd name="connsiteX3" fmla="*/ 0 w 3684104"/>
              <a:gd name="connsiteY3" fmla="*/ 2386481 h 2386481"/>
            </a:gdLst>
            <a:ahLst/>
            <a:cxnLst>
              <a:cxn ang="0">
                <a:pos x="connsiteX0" y="connsiteY0"/>
              </a:cxn>
              <a:cxn ang="0">
                <a:pos x="connsiteX1" y="connsiteY1"/>
              </a:cxn>
              <a:cxn ang="0">
                <a:pos x="connsiteX2" y="connsiteY2"/>
              </a:cxn>
              <a:cxn ang="0">
                <a:pos x="connsiteX3" y="connsiteY3"/>
              </a:cxn>
            </a:cxnLst>
            <a:rect l="l" t="t" r="r" b="b"/>
            <a:pathLst>
              <a:path w="3684104" h="2386481">
                <a:moveTo>
                  <a:pt x="0" y="0"/>
                </a:moveTo>
                <a:lnTo>
                  <a:pt x="3684104" y="0"/>
                </a:lnTo>
                <a:lnTo>
                  <a:pt x="3684104" y="2386481"/>
                </a:lnTo>
                <a:lnTo>
                  <a:pt x="0" y="2386481"/>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E94C363-0E2A-46B1-9FD4-D957874DA2AE}"/>
              </a:ext>
            </a:extLst>
          </p:cNvPr>
          <p:cNvSpPr>
            <a:spLocks noGrp="1"/>
          </p:cNvSpPr>
          <p:nvPr>
            <p:ph type="pic" sz="quarter" idx="209" hasCustomPrompt="1"/>
          </p:nvPr>
        </p:nvSpPr>
        <p:spPr>
          <a:xfrm>
            <a:off x="7580244" y="2261565"/>
            <a:ext cx="4611756" cy="2386481"/>
          </a:xfrm>
          <a:custGeom>
            <a:avLst/>
            <a:gdLst>
              <a:gd name="connsiteX0" fmla="*/ 0 w 4611756"/>
              <a:gd name="connsiteY0" fmla="*/ 0 h 2386481"/>
              <a:gd name="connsiteX1" fmla="*/ 4611756 w 4611756"/>
              <a:gd name="connsiteY1" fmla="*/ 0 h 2386481"/>
              <a:gd name="connsiteX2" fmla="*/ 4611756 w 4611756"/>
              <a:gd name="connsiteY2" fmla="*/ 2386481 h 2386481"/>
              <a:gd name="connsiteX3" fmla="*/ 0 w 4611756"/>
              <a:gd name="connsiteY3" fmla="*/ 2386481 h 2386481"/>
            </a:gdLst>
            <a:ahLst/>
            <a:cxnLst>
              <a:cxn ang="0">
                <a:pos x="connsiteX0" y="connsiteY0"/>
              </a:cxn>
              <a:cxn ang="0">
                <a:pos x="connsiteX1" y="connsiteY1"/>
              </a:cxn>
              <a:cxn ang="0">
                <a:pos x="connsiteX2" y="connsiteY2"/>
              </a:cxn>
              <a:cxn ang="0">
                <a:pos x="connsiteX3" y="connsiteY3"/>
              </a:cxn>
            </a:cxnLst>
            <a:rect l="l" t="t" r="r" b="b"/>
            <a:pathLst>
              <a:path w="4611756" h="2386481">
                <a:moveTo>
                  <a:pt x="0" y="0"/>
                </a:moveTo>
                <a:lnTo>
                  <a:pt x="4611756" y="0"/>
                </a:lnTo>
                <a:lnTo>
                  <a:pt x="4611756" y="2386481"/>
                </a:lnTo>
                <a:lnTo>
                  <a:pt x="0" y="238648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CACE8051-B58A-4C88-AD5D-2A314B819367}"/>
              </a:ext>
            </a:extLst>
          </p:cNvPr>
          <p:cNvSpPr>
            <a:spLocks noGrp="1"/>
          </p:cNvSpPr>
          <p:nvPr>
            <p:ph type="pic" sz="quarter" idx="210" hasCustomPrompt="1"/>
          </p:nvPr>
        </p:nvSpPr>
        <p:spPr>
          <a:xfrm>
            <a:off x="6096001" y="4785118"/>
            <a:ext cx="3087757" cy="2078834"/>
          </a:xfrm>
          <a:custGeom>
            <a:avLst/>
            <a:gdLst>
              <a:gd name="connsiteX0" fmla="*/ 0 w 3087757"/>
              <a:gd name="connsiteY0" fmla="*/ 0 h 2078834"/>
              <a:gd name="connsiteX1" fmla="*/ 3087757 w 3087757"/>
              <a:gd name="connsiteY1" fmla="*/ 0 h 2078834"/>
              <a:gd name="connsiteX2" fmla="*/ 3087757 w 3087757"/>
              <a:gd name="connsiteY2" fmla="*/ 2078834 h 2078834"/>
              <a:gd name="connsiteX3" fmla="*/ 0 w 3087757"/>
              <a:gd name="connsiteY3" fmla="*/ 2078834 h 2078834"/>
            </a:gdLst>
            <a:ahLst/>
            <a:cxnLst>
              <a:cxn ang="0">
                <a:pos x="connsiteX0" y="connsiteY0"/>
              </a:cxn>
              <a:cxn ang="0">
                <a:pos x="connsiteX1" y="connsiteY1"/>
              </a:cxn>
              <a:cxn ang="0">
                <a:pos x="connsiteX2" y="connsiteY2"/>
              </a:cxn>
              <a:cxn ang="0">
                <a:pos x="connsiteX3" y="connsiteY3"/>
              </a:cxn>
            </a:cxnLst>
            <a:rect l="l" t="t" r="r" b="b"/>
            <a:pathLst>
              <a:path w="3087757" h="2078834">
                <a:moveTo>
                  <a:pt x="0" y="0"/>
                </a:moveTo>
                <a:lnTo>
                  <a:pt x="3087757" y="0"/>
                </a:lnTo>
                <a:lnTo>
                  <a:pt x="3087757" y="2078834"/>
                </a:lnTo>
                <a:lnTo>
                  <a:pt x="0" y="207883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298715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5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953C9DC6-CD7B-4A21-8C50-DF320CC3AF4D}"/>
              </a:ext>
            </a:extLst>
          </p:cNvPr>
          <p:cNvSpPr>
            <a:spLocks noGrp="1"/>
          </p:cNvSpPr>
          <p:nvPr>
            <p:ph type="pic" sz="quarter" idx="207" hasCustomPrompt="1"/>
          </p:nvPr>
        </p:nvSpPr>
        <p:spPr>
          <a:xfrm>
            <a:off x="1435175" y="1814513"/>
            <a:ext cx="9321650" cy="2207108"/>
          </a:xfrm>
          <a:custGeom>
            <a:avLst/>
            <a:gdLst>
              <a:gd name="connsiteX0" fmla="*/ 0 w 9321650"/>
              <a:gd name="connsiteY0" fmla="*/ 0 h 2207108"/>
              <a:gd name="connsiteX1" fmla="*/ 9321650 w 9321650"/>
              <a:gd name="connsiteY1" fmla="*/ 0 h 2207108"/>
              <a:gd name="connsiteX2" fmla="*/ 9321650 w 9321650"/>
              <a:gd name="connsiteY2" fmla="*/ 2207108 h 2207108"/>
              <a:gd name="connsiteX3" fmla="*/ 0 w 9321650"/>
              <a:gd name="connsiteY3" fmla="*/ 2207108 h 2207108"/>
            </a:gdLst>
            <a:ahLst/>
            <a:cxnLst>
              <a:cxn ang="0">
                <a:pos x="connsiteX0" y="connsiteY0"/>
              </a:cxn>
              <a:cxn ang="0">
                <a:pos x="connsiteX1" y="connsiteY1"/>
              </a:cxn>
              <a:cxn ang="0">
                <a:pos x="connsiteX2" y="connsiteY2"/>
              </a:cxn>
              <a:cxn ang="0">
                <a:pos x="connsiteX3" y="connsiteY3"/>
              </a:cxn>
            </a:cxnLst>
            <a:rect l="l" t="t" r="r" b="b"/>
            <a:pathLst>
              <a:path w="9321650" h="2207108">
                <a:moveTo>
                  <a:pt x="0" y="0"/>
                </a:moveTo>
                <a:lnTo>
                  <a:pt x="9321650" y="0"/>
                </a:lnTo>
                <a:lnTo>
                  <a:pt x="9321650" y="2207108"/>
                </a:lnTo>
                <a:lnTo>
                  <a:pt x="0" y="220710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00563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5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E20B72F2-C632-4571-A303-FF659876F52D}"/>
              </a:ext>
            </a:extLst>
          </p:cNvPr>
          <p:cNvSpPr>
            <a:spLocks noGrp="1"/>
          </p:cNvSpPr>
          <p:nvPr>
            <p:ph type="pic" sz="quarter" idx="207" hasCustomPrompt="1"/>
          </p:nvPr>
        </p:nvSpPr>
        <p:spPr>
          <a:xfrm>
            <a:off x="-1" y="0"/>
            <a:ext cx="4746171" cy="3152775"/>
          </a:xfrm>
          <a:custGeom>
            <a:avLst/>
            <a:gdLst>
              <a:gd name="connsiteX0" fmla="*/ 0 w 4746171"/>
              <a:gd name="connsiteY0" fmla="*/ 0 h 3152775"/>
              <a:gd name="connsiteX1" fmla="*/ 4746171 w 4746171"/>
              <a:gd name="connsiteY1" fmla="*/ 0 h 3152775"/>
              <a:gd name="connsiteX2" fmla="*/ 4746171 w 4746171"/>
              <a:gd name="connsiteY2" fmla="*/ 3152775 h 3152775"/>
              <a:gd name="connsiteX3" fmla="*/ 0 w 4746171"/>
              <a:gd name="connsiteY3" fmla="*/ 3152775 h 3152775"/>
            </a:gdLst>
            <a:ahLst/>
            <a:cxnLst>
              <a:cxn ang="0">
                <a:pos x="connsiteX0" y="connsiteY0"/>
              </a:cxn>
              <a:cxn ang="0">
                <a:pos x="connsiteX1" y="connsiteY1"/>
              </a:cxn>
              <a:cxn ang="0">
                <a:pos x="connsiteX2" y="connsiteY2"/>
              </a:cxn>
              <a:cxn ang="0">
                <a:pos x="connsiteX3" y="connsiteY3"/>
              </a:cxn>
            </a:cxnLst>
            <a:rect l="l" t="t" r="r" b="b"/>
            <a:pathLst>
              <a:path w="4746171" h="3152775">
                <a:moveTo>
                  <a:pt x="0" y="0"/>
                </a:moveTo>
                <a:lnTo>
                  <a:pt x="4746171" y="0"/>
                </a:lnTo>
                <a:lnTo>
                  <a:pt x="4746171" y="3152775"/>
                </a:lnTo>
                <a:lnTo>
                  <a:pt x="0" y="3152775"/>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03749CF4-C5F8-4656-979A-ABA782146E79}"/>
              </a:ext>
            </a:extLst>
          </p:cNvPr>
          <p:cNvSpPr>
            <a:spLocks noGrp="1"/>
          </p:cNvSpPr>
          <p:nvPr>
            <p:ph type="pic" sz="quarter" idx="208" hasCustomPrompt="1"/>
          </p:nvPr>
        </p:nvSpPr>
        <p:spPr>
          <a:xfrm>
            <a:off x="7487478" y="3614058"/>
            <a:ext cx="4704522" cy="3243943"/>
          </a:xfrm>
          <a:custGeom>
            <a:avLst/>
            <a:gdLst>
              <a:gd name="connsiteX0" fmla="*/ 0 w 4704522"/>
              <a:gd name="connsiteY0" fmla="*/ 0 h 3243943"/>
              <a:gd name="connsiteX1" fmla="*/ 4704522 w 4704522"/>
              <a:gd name="connsiteY1" fmla="*/ 0 h 3243943"/>
              <a:gd name="connsiteX2" fmla="*/ 4704522 w 4704522"/>
              <a:gd name="connsiteY2" fmla="*/ 3243943 h 3243943"/>
              <a:gd name="connsiteX3" fmla="*/ 0 w 4704522"/>
              <a:gd name="connsiteY3" fmla="*/ 3243943 h 3243943"/>
            </a:gdLst>
            <a:ahLst/>
            <a:cxnLst>
              <a:cxn ang="0">
                <a:pos x="connsiteX0" y="connsiteY0"/>
              </a:cxn>
              <a:cxn ang="0">
                <a:pos x="connsiteX1" y="connsiteY1"/>
              </a:cxn>
              <a:cxn ang="0">
                <a:pos x="connsiteX2" y="connsiteY2"/>
              </a:cxn>
              <a:cxn ang="0">
                <a:pos x="connsiteX3" y="connsiteY3"/>
              </a:cxn>
            </a:cxnLst>
            <a:rect l="l" t="t" r="r" b="b"/>
            <a:pathLst>
              <a:path w="4704522" h="3243943">
                <a:moveTo>
                  <a:pt x="0" y="0"/>
                </a:moveTo>
                <a:lnTo>
                  <a:pt x="4704522" y="0"/>
                </a:lnTo>
                <a:lnTo>
                  <a:pt x="4704522" y="3243943"/>
                </a:lnTo>
                <a:lnTo>
                  <a:pt x="0" y="3243943"/>
                </a:lnTo>
                <a:close/>
              </a:path>
            </a:pathLst>
          </a:custGeom>
        </p:spPr>
        <p:txBody>
          <a:bodyPr wrap="square">
            <a:noAutofit/>
          </a:bodyPr>
          <a:lstStyle>
            <a:lvl1pPr>
              <a:defRPr sz="1200"/>
            </a:lvl1pPr>
          </a:lstStyle>
          <a:p>
            <a:r>
              <a:rPr lang="en-US" dirty="0"/>
              <a:t>Picture</a:t>
            </a:r>
          </a:p>
        </p:txBody>
      </p:sp>
      <p:sp>
        <p:nvSpPr>
          <p:cNvPr id="11" name="Picture Placeholder 17">
            <a:extLst>
              <a:ext uri="{FF2B5EF4-FFF2-40B4-BE49-F238E27FC236}">
                <a16:creationId xmlns:a16="http://schemas.microsoft.com/office/drawing/2014/main" id="{F9E1BB30-960A-4A81-A725-FC8460D3EA26}"/>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77603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2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6B2C01DA-A83A-42D2-9E67-A37752806189}"/>
              </a:ext>
            </a:extLst>
          </p:cNvPr>
          <p:cNvSpPr>
            <a:spLocks noGrp="1"/>
          </p:cNvSpPr>
          <p:nvPr>
            <p:ph type="pic" sz="quarter" idx="208" hasCustomPrompt="1"/>
          </p:nvPr>
        </p:nvSpPr>
        <p:spPr>
          <a:xfrm>
            <a:off x="5054600" y="1837492"/>
            <a:ext cx="2082800" cy="2082800"/>
          </a:xfrm>
          <a:custGeom>
            <a:avLst/>
            <a:gdLst>
              <a:gd name="connsiteX0" fmla="*/ 1041400 w 2082800"/>
              <a:gd name="connsiteY0" fmla="*/ 0 h 2082800"/>
              <a:gd name="connsiteX1" fmla="*/ 2082800 w 2082800"/>
              <a:gd name="connsiteY1" fmla="*/ 1041400 h 2082800"/>
              <a:gd name="connsiteX2" fmla="*/ 1041400 w 2082800"/>
              <a:gd name="connsiteY2" fmla="*/ 2082800 h 2082800"/>
              <a:gd name="connsiteX3" fmla="*/ 0 w 2082800"/>
              <a:gd name="connsiteY3" fmla="*/ 1041400 h 2082800"/>
              <a:gd name="connsiteX4" fmla="*/ 1041400 w 2082800"/>
              <a:gd name="connsiteY4" fmla="*/ 0 h 208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2800" h="2082800">
                <a:moveTo>
                  <a:pt x="1041400" y="0"/>
                </a:moveTo>
                <a:cubicBezTo>
                  <a:pt x="1616549" y="0"/>
                  <a:pt x="2082800" y="466251"/>
                  <a:pt x="2082800" y="1041400"/>
                </a:cubicBezTo>
                <a:cubicBezTo>
                  <a:pt x="2082800" y="1616549"/>
                  <a:pt x="1616549" y="2082800"/>
                  <a:pt x="1041400" y="2082800"/>
                </a:cubicBezTo>
                <a:cubicBezTo>
                  <a:pt x="466251" y="2082800"/>
                  <a:pt x="0" y="1616549"/>
                  <a:pt x="0" y="1041400"/>
                </a:cubicBezTo>
                <a:cubicBezTo>
                  <a:pt x="0" y="466251"/>
                  <a:pt x="466251" y="0"/>
                  <a:pt x="1041400" y="0"/>
                </a:cubicBezTo>
                <a:close/>
              </a:path>
            </a:pathLst>
          </a:custGeom>
        </p:spPr>
        <p:txBody>
          <a:bodyPr wrap="square">
            <a:noAutofit/>
          </a:bodyPr>
          <a:lstStyle>
            <a:lvl1pPr>
              <a:defRPr sz="1200"/>
            </a:lvl1pPr>
          </a:lstStyle>
          <a:p>
            <a:r>
              <a:rPr lang="en-US" dirty="0"/>
              <a:t>Picture</a:t>
            </a:r>
          </a:p>
        </p:txBody>
      </p:sp>
      <p:sp>
        <p:nvSpPr>
          <p:cNvPr id="8" name="Picture Placeholder 36">
            <a:extLst>
              <a:ext uri="{FF2B5EF4-FFF2-40B4-BE49-F238E27FC236}">
                <a16:creationId xmlns:a16="http://schemas.microsoft.com/office/drawing/2014/main" id="{CC43C052-F289-4326-8B63-147461E7AF8F}"/>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60819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2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083F954-E0C8-4546-8788-57F970911508}"/>
              </a:ext>
            </a:extLst>
          </p:cNvPr>
          <p:cNvSpPr>
            <a:spLocks noGrp="1"/>
          </p:cNvSpPr>
          <p:nvPr>
            <p:ph type="pic" sz="quarter" idx="206" hasCustomPrompt="1"/>
          </p:nvPr>
        </p:nvSpPr>
        <p:spPr>
          <a:xfrm>
            <a:off x="6241773" y="2309891"/>
            <a:ext cx="5118723" cy="3277168"/>
          </a:xfrm>
          <a:custGeom>
            <a:avLst/>
            <a:gdLst>
              <a:gd name="connsiteX0" fmla="*/ 0 w 5118723"/>
              <a:gd name="connsiteY0" fmla="*/ 0 h 3277168"/>
              <a:gd name="connsiteX1" fmla="*/ 5118723 w 5118723"/>
              <a:gd name="connsiteY1" fmla="*/ 0 h 3277168"/>
              <a:gd name="connsiteX2" fmla="*/ 5118723 w 5118723"/>
              <a:gd name="connsiteY2" fmla="*/ 3277168 h 3277168"/>
              <a:gd name="connsiteX3" fmla="*/ 0 w 5118723"/>
              <a:gd name="connsiteY3" fmla="*/ 3277168 h 3277168"/>
            </a:gdLst>
            <a:ahLst/>
            <a:cxnLst>
              <a:cxn ang="0">
                <a:pos x="connsiteX0" y="connsiteY0"/>
              </a:cxn>
              <a:cxn ang="0">
                <a:pos x="connsiteX1" y="connsiteY1"/>
              </a:cxn>
              <a:cxn ang="0">
                <a:pos x="connsiteX2" y="connsiteY2"/>
              </a:cxn>
              <a:cxn ang="0">
                <a:pos x="connsiteX3" y="connsiteY3"/>
              </a:cxn>
            </a:cxnLst>
            <a:rect l="l" t="t" r="r" b="b"/>
            <a:pathLst>
              <a:path w="5118723" h="3277168">
                <a:moveTo>
                  <a:pt x="0" y="0"/>
                </a:moveTo>
                <a:lnTo>
                  <a:pt x="5118723" y="0"/>
                </a:lnTo>
                <a:lnTo>
                  <a:pt x="5118723" y="3277168"/>
                </a:lnTo>
                <a:lnTo>
                  <a:pt x="0" y="327716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1D695B10-A66D-41A5-95C1-CFD296F091D5}"/>
              </a:ext>
            </a:extLst>
          </p:cNvPr>
          <p:cNvSpPr>
            <a:spLocks noGrp="1"/>
          </p:cNvSpPr>
          <p:nvPr>
            <p:ph type="pic" sz="quarter" idx="207"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84076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2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3587517-FA56-4BAF-8E59-5BBF253FFFBC}"/>
              </a:ext>
            </a:extLst>
          </p:cNvPr>
          <p:cNvSpPr>
            <a:spLocks noGrp="1"/>
          </p:cNvSpPr>
          <p:nvPr>
            <p:ph type="pic" sz="quarter" idx="206" hasCustomPrompt="1"/>
          </p:nvPr>
        </p:nvSpPr>
        <p:spPr>
          <a:xfrm>
            <a:off x="4071187" y="2131384"/>
            <a:ext cx="2301976" cy="2301976"/>
          </a:xfrm>
          <a:custGeom>
            <a:avLst/>
            <a:gdLst>
              <a:gd name="connsiteX0" fmla="*/ 1150988 w 2301976"/>
              <a:gd name="connsiteY0" fmla="*/ 0 h 2301976"/>
              <a:gd name="connsiteX1" fmla="*/ 2301976 w 2301976"/>
              <a:gd name="connsiteY1" fmla="*/ 1150988 h 2301976"/>
              <a:gd name="connsiteX2" fmla="*/ 1150988 w 2301976"/>
              <a:gd name="connsiteY2" fmla="*/ 2301976 h 2301976"/>
              <a:gd name="connsiteX3" fmla="*/ 0 w 2301976"/>
              <a:gd name="connsiteY3" fmla="*/ 1150988 h 2301976"/>
              <a:gd name="connsiteX4" fmla="*/ 1150988 w 2301976"/>
              <a:gd name="connsiteY4" fmla="*/ 0 h 2301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1976" h="2301976">
                <a:moveTo>
                  <a:pt x="1150988" y="0"/>
                </a:moveTo>
                <a:cubicBezTo>
                  <a:pt x="1786661" y="0"/>
                  <a:pt x="2301976" y="515315"/>
                  <a:pt x="2301976" y="1150988"/>
                </a:cubicBezTo>
                <a:cubicBezTo>
                  <a:pt x="2301976" y="1786661"/>
                  <a:pt x="1786661" y="2301976"/>
                  <a:pt x="1150988" y="2301976"/>
                </a:cubicBezTo>
                <a:cubicBezTo>
                  <a:pt x="515315" y="2301976"/>
                  <a:pt x="0" y="1786661"/>
                  <a:pt x="0" y="1150988"/>
                </a:cubicBezTo>
                <a:cubicBezTo>
                  <a:pt x="0" y="515315"/>
                  <a:pt x="515315" y="0"/>
                  <a:pt x="115098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1F454FBA-67ED-4015-9765-68E20B4FDA27}"/>
              </a:ext>
            </a:extLst>
          </p:cNvPr>
          <p:cNvSpPr>
            <a:spLocks noGrp="1"/>
          </p:cNvSpPr>
          <p:nvPr>
            <p:ph type="pic" sz="quarter" idx="207" hasCustomPrompt="1"/>
          </p:nvPr>
        </p:nvSpPr>
        <p:spPr>
          <a:xfrm>
            <a:off x="1" y="0"/>
            <a:ext cx="6310313" cy="6858000"/>
          </a:xfrm>
          <a:custGeom>
            <a:avLst/>
            <a:gdLst>
              <a:gd name="connsiteX0" fmla="*/ 0 w 6310313"/>
              <a:gd name="connsiteY0" fmla="*/ 0 h 6858000"/>
              <a:gd name="connsiteX1" fmla="*/ 3800476 w 6310313"/>
              <a:gd name="connsiteY1" fmla="*/ 0 h 6858000"/>
              <a:gd name="connsiteX2" fmla="*/ 6310313 w 6310313"/>
              <a:gd name="connsiteY2" fmla="*/ 6858000 h 6858000"/>
              <a:gd name="connsiteX3" fmla="*/ 0 w 631031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310313" h="6858000">
                <a:moveTo>
                  <a:pt x="0" y="0"/>
                </a:moveTo>
                <a:lnTo>
                  <a:pt x="3800476" y="0"/>
                </a:lnTo>
                <a:lnTo>
                  <a:pt x="6310313"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18652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2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536E0C6C-F247-4E0E-A0F8-D62C2A24D239}"/>
              </a:ext>
            </a:extLst>
          </p:cNvPr>
          <p:cNvSpPr>
            <a:spLocks noGrp="1"/>
          </p:cNvSpPr>
          <p:nvPr>
            <p:ph type="pic" sz="quarter" idx="206" hasCustomPrompt="1"/>
          </p:nvPr>
        </p:nvSpPr>
        <p:spPr>
          <a:xfrm>
            <a:off x="8665245" y="1814516"/>
            <a:ext cx="2728686" cy="2728680"/>
          </a:xfrm>
          <a:custGeom>
            <a:avLst/>
            <a:gdLst>
              <a:gd name="connsiteX0" fmla="*/ 942738 w 2728686"/>
              <a:gd name="connsiteY0" fmla="*/ 0 h 2728680"/>
              <a:gd name="connsiteX1" fmla="*/ 1785948 w 2728686"/>
              <a:gd name="connsiteY1" fmla="*/ 0 h 2728680"/>
              <a:gd name="connsiteX2" fmla="*/ 2468120 w 2728686"/>
              <a:gd name="connsiteY2" fmla="*/ 521131 h 2728680"/>
              <a:gd name="connsiteX3" fmla="*/ 2728686 w 2728686"/>
              <a:gd name="connsiteY3" fmla="*/ 1364340 h 2728680"/>
              <a:gd name="connsiteX4" fmla="*/ 2468120 w 2728686"/>
              <a:gd name="connsiteY4" fmla="*/ 2207549 h 2728680"/>
              <a:gd name="connsiteX5" fmla="*/ 1785948 w 2728686"/>
              <a:gd name="connsiteY5" fmla="*/ 2728680 h 2728680"/>
              <a:gd name="connsiteX6" fmla="*/ 942738 w 2728686"/>
              <a:gd name="connsiteY6" fmla="*/ 2728680 h 2728680"/>
              <a:gd name="connsiteX7" fmla="*/ 260566 w 2728686"/>
              <a:gd name="connsiteY7" fmla="*/ 2207549 h 2728680"/>
              <a:gd name="connsiteX8" fmla="*/ 0 w 2728686"/>
              <a:gd name="connsiteY8" fmla="*/ 1364340 h 2728680"/>
              <a:gd name="connsiteX9" fmla="*/ 260566 w 2728686"/>
              <a:gd name="connsiteY9" fmla="*/ 521131 h 272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8686" h="2728680">
                <a:moveTo>
                  <a:pt x="942738" y="0"/>
                </a:moveTo>
                <a:lnTo>
                  <a:pt x="1785948" y="0"/>
                </a:lnTo>
                <a:lnTo>
                  <a:pt x="2468120" y="521131"/>
                </a:lnTo>
                <a:lnTo>
                  <a:pt x="2728686" y="1364340"/>
                </a:lnTo>
                <a:lnTo>
                  <a:pt x="2468120" y="2207549"/>
                </a:lnTo>
                <a:lnTo>
                  <a:pt x="1785948" y="2728680"/>
                </a:lnTo>
                <a:lnTo>
                  <a:pt x="942738" y="2728680"/>
                </a:lnTo>
                <a:lnTo>
                  <a:pt x="260566" y="2207549"/>
                </a:lnTo>
                <a:lnTo>
                  <a:pt x="0" y="1364340"/>
                </a:lnTo>
                <a:lnTo>
                  <a:pt x="260566" y="5211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BEAC66E8-6B56-4155-82AE-07C41D391198}"/>
              </a:ext>
            </a:extLst>
          </p:cNvPr>
          <p:cNvSpPr>
            <a:spLocks noGrp="1"/>
          </p:cNvSpPr>
          <p:nvPr>
            <p:ph type="pic" sz="quarter" idx="208" hasCustomPrompt="1"/>
          </p:nvPr>
        </p:nvSpPr>
        <p:spPr>
          <a:xfrm>
            <a:off x="4731657" y="1814516"/>
            <a:ext cx="2728686" cy="2728680"/>
          </a:xfrm>
          <a:custGeom>
            <a:avLst/>
            <a:gdLst>
              <a:gd name="connsiteX0" fmla="*/ 942738 w 2728686"/>
              <a:gd name="connsiteY0" fmla="*/ 0 h 2728680"/>
              <a:gd name="connsiteX1" fmla="*/ 1785948 w 2728686"/>
              <a:gd name="connsiteY1" fmla="*/ 0 h 2728680"/>
              <a:gd name="connsiteX2" fmla="*/ 2468120 w 2728686"/>
              <a:gd name="connsiteY2" fmla="*/ 521131 h 2728680"/>
              <a:gd name="connsiteX3" fmla="*/ 2728686 w 2728686"/>
              <a:gd name="connsiteY3" fmla="*/ 1364340 h 2728680"/>
              <a:gd name="connsiteX4" fmla="*/ 2468120 w 2728686"/>
              <a:gd name="connsiteY4" fmla="*/ 2207549 h 2728680"/>
              <a:gd name="connsiteX5" fmla="*/ 1785948 w 2728686"/>
              <a:gd name="connsiteY5" fmla="*/ 2728680 h 2728680"/>
              <a:gd name="connsiteX6" fmla="*/ 942738 w 2728686"/>
              <a:gd name="connsiteY6" fmla="*/ 2728680 h 2728680"/>
              <a:gd name="connsiteX7" fmla="*/ 260566 w 2728686"/>
              <a:gd name="connsiteY7" fmla="*/ 2207549 h 2728680"/>
              <a:gd name="connsiteX8" fmla="*/ 0 w 2728686"/>
              <a:gd name="connsiteY8" fmla="*/ 1364340 h 2728680"/>
              <a:gd name="connsiteX9" fmla="*/ 260566 w 2728686"/>
              <a:gd name="connsiteY9" fmla="*/ 521131 h 272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8686" h="2728680">
                <a:moveTo>
                  <a:pt x="942738" y="0"/>
                </a:moveTo>
                <a:lnTo>
                  <a:pt x="1785948" y="0"/>
                </a:lnTo>
                <a:lnTo>
                  <a:pt x="2468120" y="521131"/>
                </a:lnTo>
                <a:lnTo>
                  <a:pt x="2728686" y="1364340"/>
                </a:lnTo>
                <a:lnTo>
                  <a:pt x="2468120" y="2207549"/>
                </a:lnTo>
                <a:lnTo>
                  <a:pt x="1785948" y="2728680"/>
                </a:lnTo>
                <a:lnTo>
                  <a:pt x="942738" y="2728680"/>
                </a:lnTo>
                <a:lnTo>
                  <a:pt x="260566" y="2207549"/>
                </a:lnTo>
                <a:lnTo>
                  <a:pt x="0" y="1364340"/>
                </a:lnTo>
                <a:lnTo>
                  <a:pt x="260566" y="521131"/>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4B010CDE-99AA-4652-8E7F-B00C2AECE71C}"/>
              </a:ext>
            </a:extLst>
          </p:cNvPr>
          <p:cNvSpPr>
            <a:spLocks noGrp="1"/>
          </p:cNvSpPr>
          <p:nvPr>
            <p:ph type="pic" sz="quarter" idx="207" hasCustomPrompt="1"/>
          </p:nvPr>
        </p:nvSpPr>
        <p:spPr>
          <a:xfrm>
            <a:off x="798069" y="1814516"/>
            <a:ext cx="2728686" cy="2728680"/>
          </a:xfrm>
          <a:custGeom>
            <a:avLst/>
            <a:gdLst>
              <a:gd name="connsiteX0" fmla="*/ 942738 w 2728686"/>
              <a:gd name="connsiteY0" fmla="*/ 0 h 2728680"/>
              <a:gd name="connsiteX1" fmla="*/ 1785948 w 2728686"/>
              <a:gd name="connsiteY1" fmla="*/ 0 h 2728680"/>
              <a:gd name="connsiteX2" fmla="*/ 2468120 w 2728686"/>
              <a:gd name="connsiteY2" fmla="*/ 521131 h 2728680"/>
              <a:gd name="connsiteX3" fmla="*/ 2728686 w 2728686"/>
              <a:gd name="connsiteY3" fmla="*/ 1364340 h 2728680"/>
              <a:gd name="connsiteX4" fmla="*/ 2468120 w 2728686"/>
              <a:gd name="connsiteY4" fmla="*/ 2207549 h 2728680"/>
              <a:gd name="connsiteX5" fmla="*/ 1785948 w 2728686"/>
              <a:gd name="connsiteY5" fmla="*/ 2728680 h 2728680"/>
              <a:gd name="connsiteX6" fmla="*/ 942738 w 2728686"/>
              <a:gd name="connsiteY6" fmla="*/ 2728680 h 2728680"/>
              <a:gd name="connsiteX7" fmla="*/ 260566 w 2728686"/>
              <a:gd name="connsiteY7" fmla="*/ 2207549 h 2728680"/>
              <a:gd name="connsiteX8" fmla="*/ 0 w 2728686"/>
              <a:gd name="connsiteY8" fmla="*/ 1364340 h 2728680"/>
              <a:gd name="connsiteX9" fmla="*/ 260566 w 2728686"/>
              <a:gd name="connsiteY9" fmla="*/ 521131 h 272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8686" h="2728680">
                <a:moveTo>
                  <a:pt x="942738" y="0"/>
                </a:moveTo>
                <a:lnTo>
                  <a:pt x="1785948" y="0"/>
                </a:lnTo>
                <a:lnTo>
                  <a:pt x="2468120" y="521131"/>
                </a:lnTo>
                <a:lnTo>
                  <a:pt x="2728686" y="1364340"/>
                </a:lnTo>
                <a:lnTo>
                  <a:pt x="2468120" y="2207549"/>
                </a:lnTo>
                <a:lnTo>
                  <a:pt x="1785948" y="2728680"/>
                </a:lnTo>
                <a:lnTo>
                  <a:pt x="942738" y="2728680"/>
                </a:lnTo>
                <a:lnTo>
                  <a:pt x="260566" y="2207549"/>
                </a:lnTo>
                <a:lnTo>
                  <a:pt x="0" y="1364340"/>
                </a:lnTo>
                <a:lnTo>
                  <a:pt x="260566" y="5211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59638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713" r:id="rId4"/>
    <p:sldLayoutId id="2147483723" r:id="rId5"/>
    <p:sldLayoutId id="2147484377" r:id="rId6"/>
    <p:sldLayoutId id="2147484378" r:id="rId7"/>
    <p:sldLayoutId id="2147484379" r:id="rId8"/>
    <p:sldLayoutId id="2147484380" r:id="rId9"/>
    <p:sldLayoutId id="2147484381" r:id="rId10"/>
    <p:sldLayoutId id="2147484382" r:id="rId11"/>
    <p:sldLayoutId id="2147484383" r:id="rId12"/>
    <p:sldLayoutId id="2147484384" r:id="rId13"/>
    <p:sldLayoutId id="2147484385" r:id="rId14"/>
    <p:sldLayoutId id="2147484386" r:id="rId15"/>
    <p:sldLayoutId id="2147484387" r:id="rId16"/>
    <p:sldLayoutId id="2147484388" r:id="rId17"/>
    <p:sldLayoutId id="2147484389" r:id="rId18"/>
    <p:sldLayoutId id="2147484390" r:id="rId19"/>
    <p:sldLayoutId id="2147484391" r:id="rId20"/>
    <p:sldLayoutId id="2147484392" r:id="rId21"/>
    <p:sldLayoutId id="2147484393" r:id="rId22"/>
    <p:sldLayoutId id="2147484394" r:id="rId23"/>
    <p:sldLayoutId id="2147484395" r:id="rId24"/>
    <p:sldLayoutId id="2147484396" r:id="rId25"/>
    <p:sldLayoutId id="2147484397" r:id="rId26"/>
    <p:sldLayoutId id="2147484398" r:id="rId27"/>
    <p:sldLayoutId id="2147484399" r:id="rId28"/>
    <p:sldLayoutId id="2147484400" r:id="rId29"/>
    <p:sldLayoutId id="2147484401" r:id="rId30"/>
    <p:sldLayoutId id="2147484402" r:id="rId31"/>
    <p:sldLayoutId id="2147484403" r:id="rId32"/>
    <p:sldLayoutId id="2147484404" r:id="rId33"/>
    <p:sldLayoutId id="2147484405" r:id="rId34"/>
    <p:sldLayoutId id="2147484406" r:id="rId35"/>
    <p:sldLayoutId id="2147484407" r:id="rId36"/>
    <p:sldLayoutId id="2147484408" r:id="rId37"/>
    <p:sldLayoutId id="2147484409" r:id="rId38"/>
    <p:sldLayoutId id="2147484410" r:id="rId39"/>
    <p:sldLayoutId id="2147484411" r:id="rId4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34.xml"/><Relationship Id="rId5" Type="http://schemas.openxmlformats.org/officeDocument/2006/relationships/image" Target="../media/image12.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5.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3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image" Target="../media/image8.jpeg"/><Relationship Id="rId5" Type="http://schemas.openxmlformats.org/officeDocument/2006/relationships/image" Target="../media/image17.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38.xml"/><Relationship Id="rId6" Type="http://schemas.openxmlformats.org/officeDocument/2006/relationships/image" Target="../media/image20.jpeg"/><Relationship Id="rId5" Type="http://schemas.openxmlformats.org/officeDocument/2006/relationships/image" Target="../media/image7.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40.xml"/><Relationship Id="rId5" Type="http://schemas.openxmlformats.org/officeDocument/2006/relationships/image" Target="../media/image6.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1.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3.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10" name="Freeform 5">
            <a:extLst>
              <a:ext uri="{FF2B5EF4-FFF2-40B4-BE49-F238E27FC236}">
                <a16:creationId xmlns:a16="http://schemas.microsoft.com/office/drawing/2014/main" id="{B4E827B1-BF95-4402-9EA0-B2403BC59C06}"/>
              </a:ext>
            </a:extLst>
          </p:cNvPr>
          <p:cNvSpPr>
            <a:spLocks noEditPoints="1"/>
          </p:cNvSpPr>
          <p:nvPr/>
        </p:nvSpPr>
        <p:spPr bwMode="auto">
          <a:xfrm>
            <a:off x="-143034" y="-952500"/>
            <a:ext cx="9315768" cy="9296400"/>
          </a:xfrm>
          <a:custGeom>
            <a:avLst/>
            <a:gdLst>
              <a:gd name="T0" fmla="*/ 4394 w 5444"/>
              <a:gd name="T1" fmla="*/ 3267 h 5445"/>
              <a:gd name="T2" fmla="*/ 4513 w 5444"/>
              <a:gd name="T3" fmla="*/ 2905 h 5445"/>
              <a:gd name="T4" fmla="*/ 3992 w 5444"/>
              <a:gd name="T5" fmla="*/ 5131 h 5445"/>
              <a:gd name="T6" fmla="*/ 4137 w 5444"/>
              <a:gd name="T7" fmla="*/ 5044 h 5445"/>
              <a:gd name="T8" fmla="*/ 4394 w 5444"/>
              <a:gd name="T9" fmla="*/ 3267 h 5445"/>
              <a:gd name="T10" fmla="*/ 3913 w 5444"/>
              <a:gd name="T11" fmla="*/ 2913 h 5445"/>
              <a:gd name="T12" fmla="*/ 4033 w 5444"/>
              <a:gd name="T13" fmla="*/ 2743 h 5445"/>
              <a:gd name="T14" fmla="*/ 4160 w 5444"/>
              <a:gd name="T15" fmla="*/ 2353 h 5445"/>
              <a:gd name="T16" fmla="*/ 4412 w 5444"/>
              <a:gd name="T17" fmla="*/ 1199 h 5445"/>
              <a:gd name="T18" fmla="*/ 3342 w 5444"/>
              <a:gd name="T19" fmla="*/ 104 h 5445"/>
              <a:gd name="T20" fmla="*/ 3332 w 5444"/>
              <a:gd name="T21" fmla="*/ 1593 h 5445"/>
              <a:gd name="T22" fmla="*/ 1657 w 5444"/>
              <a:gd name="T23" fmla="*/ 3179 h 5445"/>
              <a:gd name="T24" fmla="*/ 1891 w 5444"/>
              <a:gd name="T25" fmla="*/ 2263 h 5445"/>
              <a:gd name="T26" fmla="*/ 1228 w 5444"/>
              <a:gd name="T27" fmla="*/ 3571 h 5445"/>
              <a:gd name="T28" fmla="*/ 912 w 5444"/>
              <a:gd name="T29" fmla="*/ 2888 h 5445"/>
              <a:gd name="T30" fmla="*/ 754 w 5444"/>
              <a:gd name="T31" fmla="*/ 4026 h 5445"/>
              <a:gd name="T32" fmla="*/ 1657 w 5444"/>
              <a:gd name="T33" fmla="*/ 1947 h 5445"/>
              <a:gd name="T34" fmla="*/ 3446 w 5444"/>
              <a:gd name="T35" fmla="*/ 411 h 5445"/>
              <a:gd name="T36" fmla="*/ 3147 w 5444"/>
              <a:gd name="T37" fmla="*/ 33 h 5445"/>
              <a:gd name="T38" fmla="*/ 2722 w 5444"/>
              <a:gd name="T39" fmla="*/ 0 h 5445"/>
              <a:gd name="T40" fmla="*/ 0 w 5444"/>
              <a:gd name="T41" fmla="*/ 2723 h 5445"/>
              <a:gd name="T42" fmla="*/ 2722 w 5444"/>
              <a:gd name="T43" fmla="*/ 5445 h 5445"/>
              <a:gd name="T44" fmla="*/ 3567 w 5444"/>
              <a:gd name="T45" fmla="*/ 5311 h 5445"/>
              <a:gd name="T46" fmla="*/ 3547 w 5444"/>
              <a:gd name="T47" fmla="*/ 5283 h 5445"/>
              <a:gd name="T48" fmla="*/ 2807 w 5444"/>
              <a:gd name="T49" fmla="*/ 4202 h 5445"/>
              <a:gd name="T50" fmla="*/ 2782 w 5444"/>
              <a:gd name="T51" fmla="*/ 3280 h 5445"/>
              <a:gd name="T52" fmla="*/ 3186 w 5444"/>
              <a:gd name="T53" fmla="*/ 3438 h 5445"/>
              <a:gd name="T54" fmla="*/ 3553 w 5444"/>
              <a:gd name="T55" fmla="*/ 3381 h 5445"/>
              <a:gd name="T56" fmla="*/ 3660 w 5444"/>
              <a:gd name="T57" fmla="*/ 3204 h 5445"/>
              <a:gd name="T58" fmla="*/ 3761 w 5444"/>
              <a:gd name="T59" fmla="*/ 3040 h 5445"/>
              <a:gd name="T60" fmla="*/ 3913 w 5444"/>
              <a:gd name="T61" fmla="*/ 2913 h 5445"/>
              <a:gd name="T62" fmla="*/ 4843 w 5444"/>
              <a:gd name="T63" fmla="*/ 1017 h 5445"/>
              <a:gd name="T64" fmla="*/ 4220 w 5444"/>
              <a:gd name="T65" fmla="*/ 4996 h 5445"/>
              <a:gd name="T66" fmla="*/ 5444 w 5444"/>
              <a:gd name="T67" fmla="*/ 2723 h 5445"/>
              <a:gd name="T68" fmla="*/ 4843 w 5444"/>
              <a:gd name="T69" fmla="*/ 1017 h 5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44" h="5445">
                <a:moveTo>
                  <a:pt x="4394" y="3267"/>
                </a:moveTo>
                <a:cubicBezTo>
                  <a:pt x="4451" y="3144"/>
                  <a:pt x="4489" y="3021"/>
                  <a:pt x="4513" y="2905"/>
                </a:cubicBezTo>
                <a:cubicBezTo>
                  <a:pt x="4154" y="3779"/>
                  <a:pt x="3594" y="4343"/>
                  <a:pt x="3992" y="5131"/>
                </a:cubicBezTo>
                <a:cubicBezTo>
                  <a:pt x="4059" y="5095"/>
                  <a:pt x="4073" y="5085"/>
                  <a:pt x="4137" y="5044"/>
                </a:cubicBezTo>
                <a:cubicBezTo>
                  <a:pt x="3930" y="4254"/>
                  <a:pt x="4176" y="3738"/>
                  <a:pt x="4394" y="3267"/>
                </a:cubicBezTo>
                <a:moveTo>
                  <a:pt x="3913" y="2913"/>
                </a:moveTo>
                <a:cubicBezTo>
                  <a:pt x="3888" y="2800"/>
                  <a:pt x="3869" y="2774"/>
                  <a:pt x="4033" y="2743"/>
                </a:cubicBezTo>
                <a:cubicBezTo>
                  <a:pt x="4197" y="2711"/>
                  <a:pt x="4278" y="2749"/>
                  <a:pt x="4160" y="2353"/>
                </a:cubicBezTo>
                <a:cubicBezTo>
                  <a:pt x="4033" y="1848"/>
                  <a:pt x="4421" y="1839"/>
                  <a:pt x="4412" y="1199"/>
                </a:cubicBezTo>
                <a:cubicBezTo>
                  <a:pt x="4404" y="559"/>
                  <a:pt x="3941" y="179"/>
                  <a:pt x="3342" y="104"/>
                </a:cubicBezTo>
                <a:cubicBezTo>
                  <a:pt x="3825" y="405"/>
                  <a:pt x="4033" y="986"/>
                  <a:pt x="3332" y="1593"/>
                </a:cubicBezTo>
                <a:cubicBezTo>
                  <a:pt x="2630" y="2199"/>
                  <a:pt x="1758" y="2465"/>
                  <a:pt x="1657" y="3179"/>
                </a:cubicBezTo>
                <a:cubicBezTo>
                  <a:pt x="1512" y="2774"/>
                  <a:pt x="1676" y="2395"/>
                  <a:pt x="1891" y="2263"/>
                </a:cubicBezTo>
                <a:cubicBezTo>
                  <a:pt x="1386" y="2319"/>
                  <a:pt x="1089" y="2926"/>
                  <a:pt x="1228" y="3571"/>
                </a:cubicBezTo>
                <a:cubicBezTo>
                  <a:pt x="817" y="3305"/>
                  <a:pt x="912" y="2888"/>
                  <a:pt x="912" y="2888"/>
                </a:cubicBezTo>
                <a:cubicBezTo>
                  <a:pt x="615" y="3103"/>
                  <a:pt x="608" y="3539"/>
                  <a:pt x="754" y="4026"/>
                </a:cubicBezTo>
                <a:cubicBezTo>
                  <a:pt x="78" y="3274"/>
                  <a:pt x="615" y="2275"/>
                  <a:pt x="1657" y="1947"/>
                </a:cubicBezTo>
                <a:cubicBezTo>
                  <a:pt x="2687" y="1624"/>
                  <a:pt x="3724" y="1100"/>
                  <a:pt x="3446" y="411"/>
                </a:cubicBezTo>
                <a:cubicBezTo>
                  <a:pt x="3370" y="207"/>
                  <a:pt x="3226" y="87"/>
                  <a:pt x="3147" y="33"/>
                </a:cubicBezTo>
                <a:cubicBezTo>
                  <a:pt x="3008" y="12"/>
                  <a:pt x="2866" y="0"/>
                  <a:pt x="2722" y="0"/>
                </a:cubicBezTo>
                <a:cubicBezTo>
                  <a:pt x="1218" y="0"/>
                  <a:pt x="0" y="1219"/>
                  <a:pt x="0" y="2723"/>
                </a:cubicBezTo>
                <a:cubicBezTo>
                  <a:pt x="0" y="4226"/>
                  <a:pt x="1218" y="5445"/>
                  <a:pt x="2722" y="5445"/>
                </a:cubicBezTo>
                <a:cubicBezTo>
                  <a:pt x="3017" y="5445"/>
                  <a:pt x="3301" y="5398"/>
                  <a:pt x="3567" y="5311"/>
                </a:cubicBezTo>
                <a:cubicBezTo>
                  <a:pt x="3560" y="5302"/>
                  <a:pt x="3553" y="5293"/>
                  <a:pt x="3547" y="5283"/>
                </a:cubicBezTo>
                <a:cubicBezTo>
                  <a:pt x="3471" y="4967"/>
                  <a:pt x="3142" y="4632"/>
                  <a:pt x="2807" y="4202"/>
                </a:cubicBezTo>
                <a:cubicBezTo>
                  <a:pt x="2472" y="3773"/>
                  <a:pt x="2479" y="3558"/>
                  <a:pt x="2782" y="3280"/>
                </a:cubicBezTo>
                <a:cubicBezTo>
                  <a:pt x="2883" y="3267"/>
                  <a:pt x="2991" y="3299"/>
                  <a:pt x="3186" y="3438"/>
                </a:cubicBezTo>
                <a:cubicBezTo>
                  <a:pt x="3382" y="3577"/>
                  <a:pt x="3515" y="3514"/>
                  <a:pt x="3553" y="3381"/>
                </a:cubicBezTo>
                <a:cubicBezTo>
                  <a:pt x="3591" y="3248"/>
                  <a:pt x="3534" y="3210"/>
                  <a:pt x="3660" y="3204"/>
                </a:cubicBezTo>
                <a:cubicBezTo>
                  <a:pt x="3787" y="3198"/>
                  <a:pt x="3825" y="3204"/>
                  <a:pt x="3761" y="3040"/>
                </a:cubicBezTo>
                <a:cubicBezTo>
                  <a:pt x="3875" y="3052"/>
                  <a:pt x="3938" y="3027"/>
                  <a:pt x="3913" y="2913"/>
                </a:cubicBezTo>
                <a:moveTo>
                  <a:pt x="4843" y="1017"/>
                </a:moveTo>
                <a:cubicBezTo>
                  <a:pt x="5383" y="2375"/>
                  <a:pt x="3963" y="3721"/>
                  <a:pt x="4220" y="4996"/>
                </a:cubicBezTo>
                <a:cubicBezTo>
                  <a:pt x="4958" y="4509"/>
                  <a:pt x="5444" y="3672"/>
                  <a:pt x="5444" y="2723"/>
                </a:cubicBezTo>
                <a:cubicBezTo>
                  <a:pt x="5444" y="2077"/>
                  <a:pt x="5219" y="1483"/>
                  <a:pt x="4843" y="1017"/>
                </a:cubicBezTo>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a:extLst>
              <a:ext uri="{FF2B5EF4-FFF2-40B4-BE49-F238E27FC236}">
                <a16:creationId xmlns:a16="http://schemas.microsoft.com/office/drawing/2014/main" id="{22371809-6D7F-4FC9-AD7E-9F884CBC39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57" name="Picture Placeholder 56">
            <a:extLst>
              <a:ext uri="{FF2B5EF4-FFF2-40B4-BE49-F238E27FC236}">
                <a16:creationId xmlns:a16="http://schemas.microsoft.com/office/drawing/2014/main" id="{DE939ED1-F7A5-452A-937D-CF8288576D66}"/>
              </a:ext>
            </a:extLst>
          </p:cNvPr>
          <p:cNvPicPr>
            <a:picLocks noGrp="1" noChangeAspect="1"/>
          </p:cNvPicPr>
          <p:nvPr>
            <p:ph type="pic" sz="quarter" idx="26"/>
          </p:nvPr>
        </p:nvPicPr>
        <p:blipFill>
          <a:blip r:embed="rId3">
            <a:extLst>
              <a:ext uri="{28A0092B-C50C-407E-A947-70E740481C1C}">
                <a14:useLocalDpi xmlns:a14="http://schemas.microsoft.com/office/drawing/2010/main" val="0"/>
              </a:ext>
            </a:extLst>
          </a:blip>
          <a:srcRect t="7845" b="7845"/>
          <a:stretch>
            <a:fillRect/>
          </a:stretch>
        </p:blipFill>
        <p:spPr>
          <a:xfrm>
            <a:off x="0" y="3175"/>
            <a:ext cx="12192000" cy="6856413"/>
          </a:xfrm>
        </p:spPr>
      </p:pic>
      <p:sp>
        <p:nvSpPr>
          <p:cNvPr id="47" name="Rectangle 46">
            <a:extLst>
              <a:ext uri="{FF2B5EF4-FFF2-40B4-BE49-F238E27FC236}">
                <a16:creationId xmlns:a16="http://schemas.microsoft.com/office/drawing/2014/main" id="{FD067DDF-C184-4B36-9AFB-7D58DC351E4B}"/>
              </a:ext>
            </a:extLst>
          </p:cNvPr>
          <p:cNvSpPr/>
          <p:nvPr/>
        </p:nvSpPr>
        <p:spPr>
          <a:xfrm>
            <a:off x="0" y="-861"/>
            <a:ext cx="12192000" cy="6858861"/>
          </a:xfrm>
          <a:prstGeom prst="rect">
            <a:avLst/>
          </a:prstGeom>
          <a:solidFill>
            <a:schemeClr val="tx2">
              <a:lumMod val="5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dirty="0"/>
          </a:p>
        </p:txBody>
      </p:sp>
      <p:pic>
        <p:nvPicPr>
          <p:cNvPr id="61" name="Picture Placeholder 60">
            <a:extLst>
              <a:ext uri="{FF2B5EF4-FFF2-40B4-BE49-F238E27FC236}">
                <a16:creationId xmlns:a16="http://schemas.microsoft.com/office/drawing/2014/main" id="{8ECF9393-3418-4B70-ABCB-FC0EE222E15F}"/>
              </a:ext>
            </a:extLst>
          </p:cNvPr>
          <p:cNvPicPr>
            <a:picLocks noGrp="1" noChangeAspect="1"/>
          </p:cNvPicPr>
          <p:nvPr>
            <p:ph type="pic" sz="quarter" idx="208"/>
          </p:nvPr>
        </p:nvPicPr>
        <p:blipFill rotWithShape="1">
          <a:blip r:embed="rId4">
            <a:extLst>
              <a:ext uri="{28A0092B-C50C-407E-A947-70E740481C1C}">
                <a14:useLocalDpi xmlns:a14="http://schemas.microsoft.com/office/drawing/2010/main" val="0"/>
              </a:ext>
            </a:extLst>
          </a:blip>
          <a:srcRect t="3993" r="29389" b="48968"/>
          <a:stretch/>
        </p:blipFill>
        <p:spPr>
          <a:xfrm>
            <a:off x="6480732" y="2677183"/>
            <a:ext cx="2650716" cy="2650716"/>
          </a:xfrm>
        </p:spPr>
      </p:pic>
      <p:pic>
        <p:nvPicPr>
          <p:cNvPr id="59" name="Picture Placeholder 58">
            <a:extLst>
              <a:ext uri="{FF2B5EF4-FFF2-40B4-BE49-F238E27FC236}">
                <a16:creationId xmlns:a16="http://schemas.microsoft.com/office/drawing/2014/main" id="{C6AED7C7-1E4A-4EFE-945F-630B0A857349}"/>
              </a:ext>
            </a:extLst>
          </p:cNvPr>
          <p:cNvPicPr>
            <a:picLocks noGrp="1" noChangeAspect="1"/>
          </p:cNvPicPr>
          <p:nvPr>
            <p:ph type="pic" sz="quarter" idx="207"/>
          </p:nvPr>
        </p:nvPicPr>
        <p:blipFill rotWithShape="1">
          <a:blip r:embed="rId5">
            <a:extLst>
              <a:ext uri="{28A0092B-C50C-407E-A947-70E740481C1C}">
                <a14:useLocalDpi xmlns:a14="http://schemas.microsoft.com/office/drawing/2010/main" val="0"/>
              </a:ext>
            </a:extLst>
          </a:blip>
          <a:srcRect l="7754" t="20862" r="29255" b="16147"/>
          <a:stretch/>
        </p:blipFill>
        <p:spPr>
          <a:xfrm>
            <a:off x="583990" y="2677183"/>
            <a:ext cx="2650716" cy="2650716"/>
          </a:xfrm>
        </p:spPr>
      </p:pic>
      <p:sp>
        <p:nvSpPr>
          <p:cNvPr id="3" name="Subtitle 2">
            <a:extLst>
              <a:ext uri="{FF2B5EF4-FFF2-40B4-BE49-F238E27FC236}">
                <a16:creationId xmlns:a16="http://schemas.microsoft.com/office/drawing/2014/main" id="{D143FC52-F3E6-4DC3-985C-3C31DB7E9DF7}"/>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latin typeface="Roboto Slab" pitchFamily="2" charset="0"/>
                <a:ea typeface="Roboto Slab" pitchFamily="2" charset="0"/>
              </a:rPr>
              <a:t>Lorem ipsum dolor sit </a:t>
            </a:r>
            <a:r>
              <a:rPr lang="en-US" sz="1400" dirty="0" err="1">
                <a:solidFill>
                  <a:schemeClr val="bg1"/>
                </a:solidFill>
                <a:latin typeface="Roboto Slab" pitchFamily="2" charset="0"/>
                <a:ea typeface="Roboto Slab" pitchFamily="2" charset="0"/>
              </a:rPr>
              <a:t>amet</a:t>
            </a:r>
            <a:r>
              <a:rPr lang="en-US" sz="1400" dirty="0">
                <a:solidFill>
                  <a:schemeClr val="bg1"/>
                </a:solidFill>
                <a:latin typeface="Roboto Slab" pitchFamily="2" charset="0"/>
                <a:ea typeface="Roboto Slab" pitchFamily="2" charset="0"/>
              </a:rPr>
              <a:t> </a:t>
            </a:r>
            <a:r>
              <a:rPr lang="en-US" sz="1400" dirty="0" err="1">
                <a:solidFill>
                  <a:schemeClr val="bg1"/>
                </a:solidFill>
                <a:latin typeface="Roboto Slab" pitchFamily="2" charset="0"/>
                <a:ea typeface="Roboto Slab" pitchFamily="2" charset="0"/>
              </a:rPr>
              <a:t>agam</a:t>
            </a:r>
            <a:r>
              <a:rPr lang="en-US" sz="1400" dirty="0">
                <a:solidFill>
                  <a:schemeClr val="bg1"/>
                </a:solidFill>
                <a:latin typeface="Roboto Slab" pitchFamily="2" charset="0"/>
                <a:ea typeface="Roboto Slab" pitchFamily="2" charset="0"/>
              </a:rPr>
              <a:t> facer modo data lorem ipsum dolor sit </a:t>
            </a:r>
            <a:r>
              <a:rPr lang="en-US" sz="1400" dirty="0" err="1">
                <a:solidFill>
                  <a:schemeClr val="bg1"/>
                </a:solidFill>
                <a:latin typeface="Roboto Slab" pitchFamily="2" charset="0"/>
                <a:ea typeface="Roboto Slab" pitchFamily="2" charset="0"/>
              </a:rPr>
              <a:t>amet</a:t>
            </a:r>
            <a:r>
              <a:rPr lang="en-US" sz="1400" dirty="0">
                <a:solidFill>
                  <a:schemeClr val="bg1"/>
                </a:solidFill>
                <a:latin typeface="Roboto Slab" pitchFamily="2" charset="0"/>
                <a:ea typeface="Roboto Slab" pitchFamily="2" charset="0"/>
              </a:rPr>
              <a:t> </a:t>
            </a:r>
            <a:r>
              <a:rPr lang="en-US" sz="1400" dirty="0" err="1">
                <a:solidFill>
                  <a:schemeClr val="bg1"/>
                </a:solidFill>
                <a:latin typeface="Roboto Slab" pitchFamily="2" charset="0"/>
                <a:ea typeface="Roboto Slab" pitchFamily="2" charset="0"/>
              </a:rPr>
              <a:t>agam</a:t>
            </a:r>
            <a:r>
              <a:rPr lang="en-US" sz="1400" dirty="0">
                <a:solidFill>
                  <a:schemeClr val="bg1"/>
                </a:solidFill>
                <a:latin typeface="Roboto Slab" pitchFamily="2" charset="0"/>
                <a:ea typeface="Roboto Slab" pitchFamily="2" charset="0"/>
              </a:rPr>
              <a:t> facer modo data</a:t>
            </a:r>
          </a:p>
        </p:txBody>
      </p:sp>
      <p:sp>
        <p:nvSpPr>
          <p:cNvPr id="2" name="Title 1">
            <a:extLst>
              <a:ext uri="{FF2B5EF4-FFF2-40B4-BE49-F238E27FC236}">
                <a16:creationId xmlns:a16="http://schemas.microsoft.com/office/drawing/2014/main" id="{1FF0DAE0-A544-47FE-9E26-8A7B5B4C6313}"/>
              </a:ext>
            </a:extLst>
          </p:cNvPr>
          <p:cNvSpPr>
            <a:spLocks noGrp="1"/>
          </p:cNvSpPr>
          <p:nvPr>
            <p:ph type="title" idx="4294967295"/>
          </p:nvPr>
        </p:nvSpPr>
        <p:spPr>
          <a:xfrm>
            <a:off x="838200" y="481013"/>
            <a:ext cx="10515600" cy="679450"/>
          </a:xfrm>
        </p:spPr>
        <p:txBody>
          <a:bodyPr/>
          <a:lstStyle/>
          <a:p>
            <a:r>
              <a:rPr lang="en-US" b="1" dirty="0">
                <a:solidFill>
                  <a:schemeClr val="bg1"/>
                </a:solidFill>
                <a:latin typeface="Roboto Slab" pitchFamily="2" charset="0"/>
                <a:ea typeface="Roboto Slab" pitchFamily="2" charset="0"/>
              </a:rPr>
              <a:t>Our Team</a:t>
            </a:r>
          </a:p>
        </p:txBody>
      </p:sp>
      <p:grpSp>
        <p:nvGrpSpPr>
          <p:cNvPr id="5" name="Group 4">
            <a:extLst>
              <a:ext uri="{FF2B5EF4-FFF2-40B4-BE49-F238E27FC236}">
                <a16:creationId xmlns:a16="http://schemas.microsoft.com/office/drawing/2014/main" id="{6AD8EC24-7ED2-43D7-B92A-690EA82B2DDE}"/>
              </a:ext>
            </a:extLst>
          </p:cNvPr>
          <p:cNvGrpSpPr/>
          <p:nvPr/>
        </p:nvGrpSpPr>
        <p:grpSpPr>
          <a:xfrm>
            <a:off x="3593611" y="2881365"/>
            <a:ext cx="2113304" cy="2388216"/>
            <a:chOff x="3629648" y="2636151"/>
            <a:chExt cx="2113304" cy="2388216"/>
          </a:xfrm>
        </p:grpSpPr>
        <p:sp>
          <p:nvSpPr>
            <p:cNvPr id="10" name="TextBox 9">
              <a:extLst>
                <a:ext uri="{FF2B5EF4-FFF2-40B4-BE49-F238E27FC236}">
                  <a16:creationId xmlns:a16="http://schemas.microsoft.com/office/drawing/2014/main" id="{CA1031BF-8848-400B-AAB1-0554E62E3474}"/>
                </a:ext>
              </a:extLst>
            </p:cNvPr>
            <p:cNvSpPr txBox="1"/>
            <p:nvPr/>
          </p:nvSpPr>
          <p:spPr>
            <a:xfrm>
              <a:off x="3629649" y="2636151"/>
              <a:ext cx="1811645" cy="738664"/>
            </a:xfrm>
            <a:prstGeom prst="rect">
              <a:avLst/>
            </a:prstGeom>
            <a:noFill/>
          </p:spPr>
          <p:txBody>
            <a:bodyPr wrap="square" rtlCol="0">
              <a:spAutoFit/>
            </a:bodyPr>
            <a:lstStyle/>
            <a:p>
              <a:r>
                <a:rPr lang="en-US" sz="2100" dirty="0">
                  <a:solidFill>
                    <a:schemeClr val="bg1"/>
                  </a:solidFill>
                  <a:latin typeface="Roboto Slab" pitchFamily="2" charset="0"/>
                  <a:ea typeface="Roboto Slab" pitchFamily="2" charset="0"/>
                  <a:cs typeface="Bebas" charset="0"/>
                </a:rPr>
                <a:t>Mike Johnson</a:t>
              </a:r>
            </a:p>
          </p:txBody>
        </p:sp>
        <p:sp>
          <p:nvSpPr>
            <p:cNvPr id="11" name="Subtitle 6">
              <a:extLst>
                <a:ext uri="{FF2B5EF4-FFF2-40B4-BE49-F238E27FC236}">
                  <a16:creationId xmlns:a16="http://schemas.microsoft.com/office/drawing/2014/main" id="{D9A3058D-FE9C-4A2D-9989-1BFCE881A014}"/>
                </a:ext>
              </a:extLst>
            </p:cNvPr>
            <p:cNvSpPr txBox="1">
              <a:spLocks/>
            </p:cNvSpPr>
            <p:nvPr/>
          </p:nvSpPr>
          <p:spPr>
            <a:xfrm>
              <a:off x="3629649" y="3792348"/>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500"/>
                </a:lnSpc>
              </a:pPr>
              <a:r>
                <a:rPr lang="en-US" sz="900" dirty="0">
                  <a:solidFill>
                    <a:schemeClr val="bg1"/>
                  </a:solidFill>
                  <a:latin typeface="Roboto Slab" pitchFamily="2" charset="0"/>
                  <a:ea typeface="Roboto Slab" pitchFamily="2" charset="0"/>
                  <a:cs typeface="Montserrat" charset="0"/>
                </a:rPr>
                <a:t>Passages of </a:t>
              </a:r>
              <a:r>
                <a:rPr lang="en-US" sz="900" dirty="0" err="1">
                  <a:solidFill>
                    <a:schemeClr val="bg1"/>
                  </a:solidFill>
                  <a:latin typeface="Roboto Slab" pitchFamily="2" charset="0"/>
                  <a:ea typeface="Roboto Slab" pitchFamily="2" charset="0"/>
                  <a:cs typeface="Montserrat" charset="0"/>
                </a:rPr>
                <a:t>lorem</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ipsum</a:t>
              </a:r>
              <a:r>
                <a:rPr lang="en-US" sz="900" dirty="0">
                  <a:solidFill>
                    <a:schemeClr val="bg1"/>
                  </a:solidFill>
                  <a:latin typeface="Roboto Slab" pitchFamily="2" charset="0"/>
                  <a:ea typeface="Roboto Slab" pitchFamily="2" charset="0"/>
                  <a:cs typeface="Montserrat" charset="0"/>
                </a:rPr>
                <a:t> available Are many variations of passages example text.</a:t>
              </a:r>
            </a:p>
          </p:txBody>
        </p:sp>
        <p:sp>
          <p:nvSpPr>
            <p:cNvPr id="12" name="TextBox 11">
              <a:extLst>
                <a:ext uri="{FF2B5EF4-FFF2-40B4-BE49-F238E27FC236}">
                  <a16:creationId xmlns:a16="http://schemas.microsoft.com/office/drawing/2014/main" id="{56456DC4-F4C4-47A6-8B4D-D9D594CCFC59}"/>
                </a:ext>
              </a:extLst>
            </p:cNvPr>
            <p:cNvSpPr txBox="1"/>
            <p:nvPr/>
          </p:nvSpPr>
          <p:spPr>
            <a:xfrm>
              <a:off x="3629648" y="3381147"/>
              <a:ext cx="1142377" cy="276999"/>
            </a:xfrm>
            <a:prstGeom prst="rect">
              <a:avLst/>
            </a:prstGeom>
            <a:noFill/>
          </p:spPr>
          <p:txBody>
            <a:bodyPr wrap="square" rtlCol="0">
              <a:spAutoFit/>
            </a:bodyPr>
            <a:lstStyle/>
            <a:p>
              <a:r>
                <a:rPr lang="en-US" sz="1200" dirty="0">
                  <a:solidFill>
                    <a:schemeClr val="bg1"/>
                  </a:solidFill>
                  <a:latin typeface="Roboto Slab" pitchFamily="2" charset="0"/>
                  <a:ea typeface="Roboto Slab" pitchFamily="2" charset="0"/>
                  <a:cs typeface="Bebas" charset="0"/>
                </a:rPr>
                <a:t>/ POST TITLE</a:t>
              </a:r>
            </a:p>
          </p:txBody>
        </p:sp>
        <p:sp>
          <p:nvSpPr>
            <p:cNvPr id="13" name="Rectangle 12">
              <a:extLst>
                <a:ext uri="{FF2B5EF4-FFF2-40B4-BE49-F238E27FC236}">
                  <a16:creationId xmlns:a16="http://schemas.microsoft.com/office/drawing/2014/main" id="{C76E2F29-B86B-405B-A588-029B77FD0A79}"/>
                </a:ext>
              </a:extLst>
            </p:cNvPr>
            <p:cNvSpPr/>
            <p:nvPr/>
          </p:nvSpPr>
          <p:spPr>
            <a:xfrm>
              <a:off x="3654104" y="4685813"/>
              <a:ext cx="360996"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sp>
          <p:nvSpPr>
            <p:cNvPr id="14" name="Rectangle 13">
              <a:extLst>
                <a:ext uri="{FF2B5EF4-FFF2-40B4-BE49-F238E27FC236}">
                  <a16:creationId xmlns:a16="http://schemas.microsoft.com/office/drawing/2014/main" id="{EF4ACA83-C538-422E-9752-C1C2CC30B68A}"/>
                </a:ext>
              </a:extLst>
            </p:cNvPr>
            <p:cNvSpPr/>
            <p:nvPr/>
          </p:nvSpPr>
          <p:spPr>
            <a:xfrm>
              <a:off x="4044560" y="4685813"/>
              <a:ext cx="375424"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sp>
          <p:nvSpPr>
            <p:cNvPr id="15" name="Rectangle 14">
              <a:extLst>
                <a:ext uri="{FF2B5EF4-FFF2-40B4-BE49-F238E27FC236}">
                  <a16:creationId xmlns:a16="http://schemas.microsoft.com/office/drawing/2014/main" id="{52A89A53-4CD4-486F-8932-FC32C7669E2C}"/>
                </a:ext>
              </a:extLst>
            </p:cNvPr>
            <p:cNvSpPr/>
            <p:nvPr/>
          </p:nvSpPr>
          <p:spPr>
            <a:xfrm>
              <a:off x="4452648" y="4685813"/>
              <a:ext cx="449162"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sp>
          <p:nvSpPr>
            <p:cNvPr id="16" name="Rectangle 15">
              <a:extLst>
                <a:ext uri="{FF2B5EF4-FFF2-40B4-BE49-F238E27FC236}">
                  <a16:creationId xmlns:a16="http://schemas.microsoft.com/office/drawing/2014/main" id="{25F386B5-2F60-431C-B924-A783DAB59E06}"/>
                </a:ext>
              </a:extLst>
            </p:cNvPr>
            <p:cNvSpPr/>
            <p:nvPr/>
          </p:nvSpPr>
          <p:spPr>
            <a:xfrm>
              <a:off x="4860735" y="4685813"/>
              <a:ext cx="360996"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cxnSp>
          <p:nvCxnSpPr>
            <p:cNvPr id="17" name="Straight Connector 16">
              <a:extLst>
                <a:ext uri="{FF2B5EF4-FFF2-40B4-BE49-F238E27FC236}">
                  <a16:creationId xmlns:a16="http://schemas.microsoft.com/office/drawing/2014/main" id="{6E80A030-3EC3-4D50-856D-CE10983F246D}"/>
                </a:ext>
              </a:extLst>
            </p:cNvPr>
            <p:cNvCxnSpPr/>
            <p:nvPr/>
          </p:nvCxnSpPr>
          <p:spPr>
            <a:xfrm>
              <a:off x="3733912" y="4589409"/>
              <a:ext cx="19619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4C5052A-D030-4F54-987B-0AD7620C8802}"/>
              </a:ext>
            </a:extLst>
          </p:cNvPr>
          <p:cNvGrpSpPr/>
          <p:nvPr/>
        </p:nvGrpSpPr>
        <p:grpSpPr>
          <a:xfrm>
            <a:off x="9490353" y="2881365"/>
            <a:ext cx="2113304" cy="2388216"/>
            <a:chOff x="3629648" y="2636151"/>
            <a:chExt cx="2113304" cy="2388216"/>
          </a:xfrm>
        </p:grpSpPr>
        <p:sp>
          <p:nvSpPr>
            <p:cNvPr id="34" name="TextBox 33">
              <a:extLst>
                <a:ext uri="{FF2B5EF4-FFF2-40B4-BE49-F238E27FC236}">
                  <a16:creationId xmlns:a16="http://schemas.microsoft.com/office/drawing/2014/main" id="{8E339373-073F-4139-B88E-64E21C89EC26}"/>
                </a:ext>
              </a:extLst>
            </p:cNvPr>
            <p:cNvSpPr txBox="1"/>
            <p:nvPr/>
          </p:nvSpPr>
          <p:spPr>
            <a:xfrm>
              <a:off x="3629649" y="2636151"/>
              <a:ext cx="1811645" cy="738664"/>
            </a:xfrm>
            <a:prstGeom prst="rect">
              <a:avLst/>
            </a:prstGeom>
            <a:noFill/>
          </p:spPr>
          <p:txBody>
            <a:bodyPr wrap="square" rtlCol="0">
              <a:spAutoFit/>
            </a:bodyPr>
            <a:lstStyle/>
            <a:p>
              <a:r>
                <a:rPr lang="en-US" sz="2100" dirty="0">
                  <a:solidFill>
                    <a:schemeClr val="bg1"/>
                  </a:solidFill>
                  <a:latin typeface="Roboto Slab" pitchFamily="2" charset="0"/>
                  <a:ea typeface="Roboto Slab" pitchFamily="2" charset="0"/>
                  <a:cs typeface="Bebas" charset="0"/>
                </a:rPr>
                <a:t>Mike Johnson</a:t>
              </a:r>
            </a:p>
          </p:txBody>
        </p:sp>
        <p:sp>
          <p:nvSpPr>
            <p:cNvPr id="35" name="Subtitle 6">
              <a:extLst>
                <a:ext uri="{FF2B5EF4-FFF2-40B4-BE49-F238E27FC236}">
                  <a16:creationId xmlns:a16="http://schemas.microsoft.com/office/drawing/2014/main" id="{067CFC62-E657-44A0-A736-DCF496BEA700}"/>
                </a:ext>
              </a:extLst>
            </p:cNvPr>
            <p:cNvSpPr txBox="1">
              <a:spLocks/>
            </p:cNvSpPr>
            <p:nvPr/>
          </p:nvSpPr>
          <p:spPr>
            <a:xfrm>
              <a:off x="3629649" y="3792348"/>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500"/>
                </a:lnSpc>
              </a:pPr>
              <a:r>
                <a:rPr lang="en-US" sz="900" dirty="0">
                  <a:solidFill>
                    <a:schemeClr val="bg1"/>
                  </a:solidFill>
                  <a:latin typeface="Roboto Slab" pitchFamily="2" charset="0"/>
                  <a:ea typeface="Roboto Slab" pitchFamily="2" charset="0"/>
                  <a:cs typeface="Montserrat" charset="0"/>
                </a:rPr>
                <a:t>Passages of </a:t>
              </a:r>
              <a:r>
                <a:rPr lang="en-US" sz="900" dirty="0" err="1">
                  <a:solidFill>
                    <a:schemeClr val="bg1"/>
                  </a:solidFill>
                  <a:latin typeface="Roboto Slab" pitchFamily="2" charset="0"/>
                  <a:ea typeface="Roboto Slab" pitchFamily="2" charset="0"/>
                  <a:cs typeface="Montserrat" charset="0"/>
                </a:rPr>
                <a:t>lorem</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ipsum</a:t>
              </a:r>
              <a:r>
                <a:rPr lang="en-US" sz="900" dirty="0">
                  <a:solidFill>
                    <a:schemeClr val="bg1"/>
                  </a:solidFill>
                  <a:latin typeface="Roboto Slab" pitchFamily="2" charset="0"/>
                  <a:ea typeface="Roboto Slab" pitchFamily="2" charset="0"/>
                  <a:cs typeface="Montserrat" charset="0"/>
                </a:rPr>
                <a:t> available Are many variations of passages example text.</a:t>
              </a:r>
            </a:p>
          </p:txBody>
        </p:sp>
        <p:sp>
          <p:nvSpPr>
            <p:cNvPr id="36" name="TextBox 35">
              <a:extLst>
                <a:ext uri="{FF2B5EF4-FFF2-40B4-BE49-F238E27FC236}">
                  <a16:creationId xmlns:a16="http://schemas.microsoft.com/office/drawing/2014/main" id="{525306EB-C706-4CC2-8E32-78EAD5AC8494}"/>
                </a:ext>
              </a:extLst>
            </p:cNvPr>
            <p:cNvSpPr txBox="1"/>
            <p:nvPr/>
          </p:nvSpPr>
          <p:spPr>
            <a:xfrm>
              <a:off x="3629648" y="3381147"/>
              <a:ext cx="1142377" cy="276999"/>
            </a:xfrm>
            <a:prstGeom prst="rect">
              <a:avLst/>
            </a:prstGeom>
            <a:noFill/>
          </p:spPr>
          <p:txBody>
            <a:bodyPr wrap="square" rtlCol="0">
              <a:spAutoFit/>
            </a:bodyPr>
            <a:lstStyle/>
            <a:p>
              <a:r>
                <a:rPr lang="en-US" sz="1200" dirty="0">
                  <a:solidFill>
                    <a:schemeClr val="bg1"/>
                  </a:solidFill>
                  <a:latin typeface="Roboto Slab" pitchFamily="2" charset="0"/>
                  <a:ea typeface="Roboto Slab" pitchFamily="2" charset="0"/>
                  <a:cs typeface="Bebas" charset="0"/>
                </a:rPr>
                <a:t>/ POST TITLE</a:t>
              </a:r>
            </a:p>
          </p:txBody>
        </p:sp>
        <p:sp>
          <p:nvSpPr>
            <p:cNvPr id="37" name="Rectangle 36">
              <a:extLst>
                <a:ext uri="{FF2B5EF4-FFF2-40B4-BE49-F238E27FC236}">
                  <a16:creationId xmlns:a16="http://schemas.microsoft.com/office/drawing/2014/main" id="{2A4E8E04-50E9-4E04-9FFC-35A7C799FCB8}"/>
                </a:ext>
              </a:extLst>
            </p:cNvPr>
            <p:cNvSpPr/>
            <p:nvPr/>
          </p:nvSpPr>
          <p:spPr>
            <a:xfrm>
              <a:off x="3654104" y="4685813"/>
              <a:ext cx="360996"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sp>
          <p:nvSpPr>
            <p:cNvPr id="38" name="Rectangle 37">
              <a:extLst>
                <a:ext uri="{FF2B5EF4-FFF2-40B4-BE49-F238E27FC236}">
                  <a16:creationId xmlns:a16="http://schemas.microsoft.com/office/drawing/2014/main" id="{6C416F23-FF96-4E01-ACE8-F5E72052B460}"/>
                </a:ext>
              </a:extLst>
            </p:cNvPr>
            <p:cNvSpPr/>
            <p:nvPr/>
          </p:nvSpPr>
          <p:spPr>
            <a:xfrm>
              <a:off x="4044560" y="4685813"/>
              <a:ext cx="375424"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sp>
          <p:nvSpPr>
            <p:cNvPr id="39" name="Rectangle 38">
              <a:extLst>
                <a:ext uri="{FF2B5EF4-FFF2-40B4-BE49-F238E27FC236}">
                  <a16:creationId xmlns:a16="http://schemas.microsoft.com/office/drawing/2014/main" id="{CA53E592-0D4C-4178-B1DA-DBB5EC99480B}"/>
                </a:ext>
              </a:extLst>
            </p:cNvPr>
            <p:cNvSpPr/>
            <p:nvPr/>
          </p:nvSpPr>
          <p:spPr>
            <a:xfrm>
              <a:off x="4452648" y="4685813"/>
              <a:ext cx="449162"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sp>
          <p:nvSpPr>
            <p:cNvPr id="40" name="Rectangle 39">
              <a:extLst>
                <a:ext uri="{FF2B5EF4-FFF2-40B4-BE49-F238E27FC236}">
                  <a16:creationId xmlns:a16="http://schemas.microsoft.com/office/drawing/2014/main" id="{5CFDFABD-1FF8-4C24-9539-0764C602EF99}"/>
                </a:ext>
              </a:extLst>
            </p:cNvPr>
            <p:cNvSpPr/>
            <p:nvPr/>
          </p:nvSpPr>
          <p:spPr>
            <a:xfrm>
              <a:off x="4860735" y="4685813"/>
              <a:ext cx="360996" cy="338554"/>
            </a:xfrm>
            <a:prstGeom prst="rect">
              <a:avLst/>
            </a:prstGeom>
          </p:spPr>
          <p:txBody>
            <a:bodyPr wrap="none">
              <a:spAutoFit/>
            </a:bodyPr>
            <a:lstStyle/>
            <a:p>
              <a:r>
                <a:rPr lang="en-US" sz="1600" dirty="0">
                  <a:solidFill>
                    <a:schemeClr val="bg1"/>
                  </a:solidFill>
                  <a:latin typeface="FontAwesome" charset="0"/>
                </a:rPr>
                <a:t></a:t>
              </a:r>
              <a:endParaRPr lang="en-US" sz="1600" dirty="0">
                <a:solidFill>
                  <a:schemeClr val="bg1"/>
                </a:solidFill>
              </a:endParaRPr>
            </a:p>
          </p:txBody>
        </p:sp>
        <p:cxnSp>
          <p:nvCxnSpPr>
            <p:cNvPr id="41" name="Straight Connector 40">
              <a:extLst>
                <a:ext uri="{FF2B5EF4-FFF2-40B4-BE49-F238E27FC236}">
                  <a16:creationId xmlns:a16="http://schemas.microsoft.com/office/drawing/2014/main" id="{9AD3AD25-92F3-4820-9176-03A0AA9F293D}"/>
                </a:ext>
              </a:extLst>
            </p:cNvPr>
            <p:cNvCxnSpPr/>
            <p:nvPr/>
          </p:nvCxnSpPr>
          <p:spPr>
            <a:xfrm>
              <a:off x="3733912" y="4589409"/>
              <a:ext cx="19619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pic>
        <p:nvPicPr>
          <p:cNvPr id="11" name="Picture Placeholder 10">
            <a:extLst>
              <a:ext uri="{FF2B5EF4-FFF2-40B4-BE49-F238E27FC236}">
                <a16:creationId xmlns:a16="http://schemas.microsoft.com/office/drawing/2014/main" id="{4311425A-2E7C-49E4-9362-EBA0E4DE85FB}"/>
              </a:ext>
            </a:extLst>
          </p:cNvPr>
          <p:cNvPicPr>
            <a:picLocks noGrp="1" noChangeAspect="1"/>
          </p:cNvPicPr>
          <p:nvPr>
            <p:ph type="pic" sz="quarter" idx="208"/>
          </p:nvPr>
        </p:nvPicPr>
        <p:blipFill rotWithShape="1">
          <a:blip r:embed="rId3">
            <a:extLst>
              <a:ext uri="{28A0092B-C50C-407E-A947-70E740481C1C}">
                <a14:useLocalDpi xmlns:a14="http://schemas.microsoft.com/office/drawing/2010/main" val="0"/>
              </a:ext>
            </a:extLst>
          </a:blip>
          <a:srcRect t="8104" b="36614"/>
          <a:stretch/>
        </p:blipFill>
        <p:spPr>
          <a:xfrm>
            <a:off x="4077743" y="2539519"/>
            <a:ext cx="3443807" cy="2857500"/>
          </a:xfrm>
        </p:spPr>
      </p:pic>
      <p:pic>
        <p:nvPicPr>
          <p:cNvPr id="9" name="Picture Placeholder 8">
            <a:extLst>
              <a:ext uri="{FF2B5EF4-FFF2-40B4-BE49-F238E27FC236}">
                <a16:creationId xmlns:a16="http://schemas.microsoft.com/office/drawing/2014/main" id="{B8F4E40F-2743-421D-AC08-20F134029D5A}"/>
              </a:ext>
            </a:extLst>
          </p:cNvPr>
          <p:cNvPicPr>
            <a:picLocks noGrp="1" noChangeAspect="1"/>
          </p:cNvPicPr>
          <p:nvPr>
            <p:ph type="pic" sz="quarter" idx="207"/>
          </p:nvPr>
        </p:nvPicPr>
        <p:blipFill rotWithShape="1">
          <a:blip r:embed="rId4">
            <a:extLst>
              <a:ext uri="{28A0092B-C50C-407E-A947-70E740481C1C}">
                <a14:useLocalDpi xmlns:a14="http://schemas.microsoft.com/office/drawing/2010/main" val="0"/>
              </a:ext>
            </a:extLst>
          </a:blip>
          <a:srcRect l="11160" t="18445" r="32066" b="34439"/>
          <a:stretch/>
        </p:blipFill>
        <p:spPr>
          <a:xfrm>
            <a:off x="509307" y="2539519"/>
            <a:ext cx="3443807" cy="2857500"/>
          </a:xfrm>
        </p:spPr>
      </p:pic>
      <p:pic>
        <p:nvPicPr>
          <p:cNvPr id="13" name="Picture Placeholder 12">
            <a:extLst>
              <a:ext uri="{FF2B5EF4-FFF2-40B4-BE49-F238E27FC236}">
                <a16:creationId xmlns:a16="http://schemas.microsoft.com/office/drawing/2014/main" id="{39C60BCD-4EB9-4CD1-8A62-5B09D16C0B35}"/>
              </a:ext>
            </a:extLst>
          </p:cNvPr>
          <p:cNvPicPr>
            <a:picLocks noGrp="1" noChangeAspect="1"/>
          </p:cNvPicPr>
          <p:nvPr>
            <p:ph type="pic" sz="quarter" idx="209"/>
          </p:nvPr>
        </p:nvPicPr>
        <p:blipFill rotWithShape="1">
          <a:blip r:embed="rId5">
            <a:extLst>
              <a:ext uri="{28A0092B-C50C-407E-A947-70E740481C1C}">
                <a14:useLocalDpi xmlns:a14="http://schemas.microsoft.com/office/drawing/2010/main" val="0"/>
              </a:ext>
            </a:extLst>
          </a:blip>
          <a:srcRect l="24962" t="12937" r="24962" b="24875"/>
          <a:stretch/>
        </p:blipFill>
        <p:spPr>
          <a:xfrm>
            <a:off x="7628241" y="0"/>
            <a:ext cx="3443807" cy="2857500"/>
          </a:xfrm>
        </p:spPr>
      </p:pic>
      <p:grpSp>
        <p:nvGrpSpPr>
          <p:cNvPr id="7" name="Group 6">
            <a:extLst>
              <a:ext uri="{FF2B5EF4-FFF2-40B4-BE49-F238E27FC236}">
                <a16:creationId xmlns:a16="http://schemas.microsoft.com/office/drawing/2014/main" id="{461A98F4-7A6B-4D28-A1A1-0B9F1AFBF269}"/>
              </a:ext>
            </a:extLst>
          </p:cNvPr>
          <p:cNvGrpSpPr/>
          <p:nvPr/>
        </p:nvGrpSpPr>
        <p:grpSpPr>
          <a:xfrm>
            <a:off x="4256180" y="5583328"/>
            <a:ext cx="3086930" cy="921189"/>
            <a:chOff x="518013" y="4999962"/>
            <a:chExt cx="3086930" cy="921189"/>
          </a:xfrm>
        </p:grpSpPr>
        <p:grpSp>
          <p:nvGrpSpPr>
            <p:cNvPr id="32" name="Group 31">
              <a:extLst>
                <a:ext uri="{FF2B5EF4-FFF2-40B4-BE49-F238E27FC236}">
                  <a16:creationId xmlns:a16="http://schemas.microsoft.com/office/drawing/2014/main" id="{E55B4F2A-858C-4BB7-B00F-ACCBE9A124CE}"/>
                </a:ext>
              </a:extLst>
            </p:cNvPr>
            <p:cNvGrpSpPr/>
            <p:nvPr/>
          </p:nvGrpSpPr>
          <p:grpSpPr>
            <a:xfrm>
              <a:off x="1527260" y="5630986"/>
              <a:ext cx="1068437" cy="290165"/>
              <a:chOff x="5899707" y="2229364"/>
              <a:chExt cx="812243" cy="220588"/>
            </a:xfrm>
          </p:grpSpPr>
          <p:sp>
            <p:nvSpPr>
              <p:cNvPr id="35" name="Rectangle 34">
                <a:extLst>
                  <a:ext uri="{FF2B5EF4-FFF2-40B4-BE49-F238E27FC236}">
                    <a16:creationId xmlns:a16="http://schemas.microsoft.com/office/drawing/2014/main" id="{D68B6478-3D7F-47BA-A6E7-438B5E1C6AB9}"/>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8BFFE7D0-2BB2-410E-B6AE-4C7CE63C1192}"/>
                  </a:ext>
                </a:extLst>
              </p:cNvPr>
              <p:cNvGrpSpPr/>
              <p:nvPr/>
            </p:nvGrpSpPr>
            <p:grpSpPr>
              <a:xfrm>
                <a:off x="6042303" y="2271001"/>
                <a:ext cx="527051" cy="137313"/>
                <a:chOff x="1871822" y="5616406"/>
                <a:chExt cx="610631" cy="159087"/>
              </a:xfrm>
            </p:grpSpPr>
            <p:grpSp>
              <p:nvGrpSpPr>
                <p:cNvPr id="37" name="Group 36">
                  <a:extLst>
                    <a:ext uri="{FF2B5EF4-FFF2-40B4-BE49-F238E27FC236}">
                      <a16:creationId xmlns:a16="http://schemas.microsoft.com/office/drawing/2014/main" id="{97E98A59-D2FF-4F11-A45A-4B420C0B61B1}"/>
                    </a:ext>
                  </a:extLst>
                </p:cNvPr>
                <p:cNvGrpSpPr/>
                <p:nvPr/>
              </p:nvGrpSpPr>
              <p:grpSpPr>
                <a:xfrm>
                  <a:off x="1871822" y="5616406"/>
                  <a:ext cx="159086" cy="159087"/>
                  <a:chOff x="1324575" y="5760204"/>
                  <a:chExt cx="305861" cy="305861"/>
                </a:xfrm>
              </p:grpSpPr>
              <p:sp>
                <p:nvSpPr>
                  <p:cNvPr id="44" name="Oval 43">
                    <a:extLst>
                      <a:ext uri="{FF2B5EF4-FFF2-40B4-BE49-F238E27FC236}">
                        <a16:creationId xmlns:a16="http://schemas.microsoft.com/office/drawing/2014/main" id="{7FCD2FA3-FBE9-4177-B126-982D18F85E76}"/>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
                    <a:extLst>
                      <a:ext uri="{FF2B5EF4-FFF2-40B4-BE49-F238E27FC236}">
                        <a16:creationId xmlns:a16="http://schemas.microsoft.com/office/drawing/2014/main" id="{E8B02E34-98A7-4744-A3ED-B22BA3793F1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38" name="Group 37">
                  <a:extLst>
                    <a:ext uri="{FF2B5EF4-FFF2-40B4-BE49-F238E27FC236}">
                      <a16:creationId xmlns:a16="http://schemas.microsoft.com/office/drawing/2014/main" id="{E208BD55-7C39-4099-805E-B15BC96D0DAB}"/>
                    </a:ext>
                  </a:extLst>
                </p:cNvPr>
                <p:cNvGrpSpPr/>
                <p:nvPr/>
              </p:nvGrpSpPr>
              <p:grpSpPr>
                <a:xfrm>
                  <a:off x="2097594" y="5616406"/>
                  <a:ext cx="159086" cy="159087"/>
                  <a:chOff x="1684215" y="5760204"/>
                  <a:chExt cx="305861" cy="305861"/>
                </a:xfrm>
              </p:grpSpPr>
              <p:sp>
                <p:nvSpPr>
                  <p:cNvPr id="42" name="Oval 41">
                    <a:extLst>
                      <a:ext uri="{FF2B5EF4-FFF2-40B4-BE49-F238E27FC236}">
                        <a16:creationId xmlns:a16="http://schemas.microsoft.com/office/drawing/2014/main" id="{B39235AC-4191-4FA8-B35C-B5F6AE33F6DE}"/>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AutoShape 21">
                    <a:extLst>
                      <a:ext uri="{FF2B5EF4-FFF2-40B4-BE49-F238E27FC236}">
                        <a16:creationId xmlns:a16="http://schemas.microsoft.com/office/drawing/2014/main" id="{E0B3B270-CD1E-4B3F-9966-4F5595AFCC1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39" name="Group 38">
                  <a:extLst>
                    <a:ext uri="{FF2B5EF4-FFF2-40B4-BE49-F238E27FC236}">
                      <a16:creationId xmlns:a16="http://schemas.microsoft.com/office/drawing/2014/main" id="{19A0399D-EE1C-401E-9D38-C842A43CE3D5}"/>
                    </a:ext>
                  </a:extLst>
                </p:cNvPr>
                <p:cNvGrpSpPr/>
                <p:nvPr/>
              </p:nvGrpSpPr>
              <p:grpSpPr>
                <a:xfrm>
                  <a:off x="2323367" y="5616406"/>
                  <a:ext cx="159086" cy="159087"/>
                  <a:chOff x="2177216" y="5760204"/>
                  <a:chExt cx="305861" cy="305861"/>
                </a:xfrm>
              </p:grpSpPr>
              <p:sp>
                <p:nvSpPr>
                  <p:cNvPr id="40" name="Oval 39">
                    <a:extLst>
                      <a:ext uri="{FF2B5EF4-FFF2-40B4-BE49-F238E27FC236}">
                        <a16:creationId xmlns:a16="http://schemas.microsoft.com/office/drawing/2014/main" id="{35E10A07-EC53-4B35-A4E4-F19EFA95E82E}"/>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8">
                    <a:extLst>
                      <a:ext uri="{FF2B5EF4-FFF2-40B4-BE49-F238E27FC236}">
                        <a16:creationId xmlns:a16="http://schemas.microsoft.com/office/drawing/2014/main" id="{16577CEC-5698-417B-B284-6D5357182B3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33" name="TextBox 32">
              <a:extLst>
                <a:ext uri="{FF2B5EF4-FFF2-40B4-BE49-F238E27FC236}">
                  <a16:creationId xmlns:a16="http://schemas.microsoft.com/office/drawing/2014/main" id="{69F5B9C7-4C49-4AAA-BAA3-540CA2C9F1CD}"/>
                </a:ext>
              </a:extLst>
            </p:cNvPr>
            <p:cNvSpPr txBox="1"/>
            <p:nvPr/>
          </p:nvSpPr>
          <p:spPr>
            <a:xfrm>
              <a:off x="1114931" y="4999962"/>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34" name="Rectangle 9">
              <a:extLst>
                <a:ext uri="{FF2B5EF4-FFF2-40B4-BE49-F238E27FC236}">
                  <a16:creationId xmlns:a16="http://schemas.microsoft.com/office/drawing/2014/main" id="{5848D831-6AB0-4869-AD7C-70BD498D83A9}"/>
                </a:ext>
              </a:extLst>
            </p:cNvPr>
            <p:cNvSpPr>
              <a:spLocks/>
            </p:cNvSpPr>
            <p:nvPr/>
          </p:nvSpPr>
          <p:spPr bwMode="auto">
            <a:xfrm>
              <a:off x="518013" y="5336769"/>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6" name="Group 45">
            <a:extLst>
              <a:ext uri="{FF2B5EF4-FFF2-40B4-BE49-F238E27FC236}">
                <a16:creationId xmlns:a16="http://schemas.microsoft.com/office/drawing/2014/main" id="{0EE17391-3AFD-44E0-AC30-ED7A184EC729}"/>
              </a:ext>
            </a:extLst>
          </p:cNvPr>
          <p:cNvGrpSpPr/>
          <p:nvPr/>
        </p:nvGrpSpPr>
        <p:grpSpPr>
          <a:xfrm>
            <a:off x="7806679" y="3001723"/>
            <a:ext cx="3086930" cy="921189"/>
            <a:chOff x="518013" y="4999962"/>
            <a:chExt cx="3086930" cy="921189"/>
          </a:xfrm>
        </p:grpSpPr>
        <p:grpSp>
          <p:nvGrpSpPr>
            <p:cNvPr id="47" name="Group 46">
              <a:extLst>
                <a:ext uri="{FF2B5EF4-FFF2-40B4-BE49-F238E27FC236}">
                  <a16:creationId xmlns:a16="http://schemas.microsoft.com/office/drawing/2014/main" id="{0170884F-D1C8-48D6-8E4C-120421608DEF}"/>
                </a:ext>
              </a:extLst>
            </p:cNvPr>
            <p:cNvGrpSpPr/>
            <p:nvPr/>
          </p:nvGrpSpPr>
          <p:grpSpPr>
            <a:xfrm>
              <a:off x="1527260" y="5630986"/>
              <a:ext cx="1068437" cy="290165"/>
              <a:chOff x="5899707" y="2229364"/>
              <a:chExt cx="812243" cy="220588"/>
            </a:xfrm>
          </p:grpSpPr>
          <p:sp>
            <p:nvSpPr>
              <p:cNvPr id="50" name="Rectangle 49">
                <a:extLst>
                  <a:ext uri="{FF2B5EF4-FFF2-40B4-BE49-F238E27FC236}">
                    <a16:creationId xmlns:a16="http://schemas.microsoft.com/office/drawing/2014/main" id="{6186818B-DDA8-4CFC-9FB0-C1543E607E72}"/>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 name="Group 50">
                <a:extLst>
                  <a:ext uri="{FF2B5EF4-FFF2-40B4-BE49-F238E27FC236}">
                    <a16:creationId xmlns:a16="http://schemas.microsoft.com/office/drawing/2014/main" id="{A82F235A-B145-4322-9202-3BC36E065BE0}"/>
                  </a:ext>
                </a:extLst>
              </p:cNvPr>
              <p:cNvGrpSpPr/>
              <p:nvPr/>
            </p:nvGrpSpPr>
            <p:grpSpPr>
              <a:xfrm>
                <a:off x="6042303" y="2271001"/>
                <a:ext cx="527051" cy="137313"/>
                <a:chOff x="1871822" y="5616406"/>
                <a:chExt cx="610631" cy="159087"/>
              </a:xfrm>
            </p:grpSpPr>
            <p:grpSp>
              <p:nvGrpSpPr>
                <p:cNvPr id="52" name="Group 51">
                  <a:extLst>
                    <a:ext uri="{FF2B5EF4-FFF2-40B4-BE49-F238E27FC236}">
                      <a16:creationId xmlns:a16="http://schemas.microsoft.com/office/drawing/2014/main" id="{FFDA4D58-2F8E-434F-BDFD-318B7A8FFB96}"/>
                    </a:ext>
                  </a:extLst>
                </p:cNvPr>
                <p:cNvGrpSpPr/>
                <p:nvPr/>
              </p:nvGrpSpPr>
              <p:grpSpPr>
                <a:xfrm>
                  <a:off x="1871822" y="5616406"/>
                  <a:ext cx="159086" cy="159087"/>
                  <a:chOff x="1324575" y="5760204"/>
                  <a:chExt cx="305861" cy="305861"/>
                </a:xfrm>
              </p:grpSpPr>
              <p:sp>
                <p:nvSpPr>
                  <p:cNvPr id="59" name="Oval 58">
                    <a:extLst>
                      <a:ext uri="{FF2B5EF4-FFF2-40B4-BE49-F238E27FC236}">
                        <a16:creationId xmlns:a16="http://schemas.microsoft.com/office/drawing/2014/main" id="{73B93764-9A84-4EBE-9B90-9EE5FA0483EB}"/>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AutoShape 1">
                    <a:extLst>
                      <a:ext uri="{FF2B5EF4-FFF2-40B4-BE49-F238E27FC236}">
                        <a16:creationId xmlns:a16="http://schemas.microsoft.com/office/drawing/2014/main" id="{48963078-60DF-4E01-95B0-8C613A95C94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53" name="Group 52">
                  <a:extLst>
                    <a:ext uri="{FF2B5EF4-FFF2-40B4-BE49-F238E27FC236}">
                      <a16:creationId xmlns:a16="http://schemas.microsoft.com/office/drawing/2014/main" id="{59219AA0-B1B3-4566-B449-EEBE739D6C7A}"/>
                    </a:ext>
                  </a:extLst>
                </p:cNvPr>
                <p:cNvGrpSpPr/>
                <p:nvPr/>
              </p:nvGrpSpPr>
              <p:grpSpPr>
                <a:xfrm>
                  <a:off x="2097594" y="5616406"/>
                  <a:ext cx="159086" cy="159087"/>
                  <a:chOff x="1684215" y="5760204"/>
                  <a:chExt cx="305861" cy="305861"/>
                </a:xfrm>
              </p:grpSpPr>
              <p:sp>
                <p:nvSpPr>
                  <p:cNvPr id="57" name="Oval 56">
                    <a:extLst>
                      <a:ext uri="{FF2B5EF4-FFF2-40B4-BE49-F238E27FC236}">
                        <a16:creationId xmlns:a16="http://schemas.microsoft.com/office/drawing/2014/main" id="{C382B995-8BB0-41EB-9538-3C8972FE0B14}"/>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utoShape 21">
                    <a:extLst>
                      <a:ext uri="{FF2B5EF4-FFF2-40B4-BE49-F238E27FC236}">
                        <a16:creationId xmlns:a16="http://schemas.microsoft.com/office/drawing/2014/main" id="{231C5549-4825-4A73-BC09-0AF493D3381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54" name="Group 53">
                  <a:extLst>
                    <a:ext uri="{FF2B5EF4-FFF2-40B4-BE49-F238E27FC236}">
                      <a16:creationId xmlns:a16="http://schemas.microsoft.com/office/drawing/2014/main" id="{AD4A7194-BC9F-4A12-BD69-62E37A3CF4D1}"/>
                    </a:ext>
                  </a:extLst>
                </p:cNvPr>
                <p:cNvGrpSpPr/>
                <p:nvPr/>
              </p:nvGrpSpPr>
              <p:grpSpPr>
                <a:xfrm>
                  <a:off x="2323367" y="5616406"/>
                  <a:ext cx="159086" cy="159087"/>
                  <a:chOff x="2177216" y="5760204"/>
                  <a:chExt cx="305861" cy="305861"/>
                </a:xfrm>
              </p:grpSpPr>
              <p:sp>
                <p:nvSpPr>
                  <p:cNvPr id="55" name="Oval 54">
                    <a:extLst>
                      <a:ext uri="{FF2B5EF4-FFF2-40B4-BE49-F238E27FC236}">
                        <a16:creationId xmlns:a16="http://schemas.microsoft.com/office/drawing/2014/main" id="{0B31D9AC-49E4-49A0-A05D-2E05DF1461DF}"/>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18">
                    <a:extLst>
                      <a:ext uri="{FF2B5EF4-FFF2-40B4-BE49-F238E27FC236}">
                        <a16:creationId xmlns:a16="http://schemas.microsoft.com/office/drawing/2014/main" id="{5C023D6B-E524-4702-A8A6-B4AD408BE68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48" name="TextBox 47">
              <a:extLst>
                <a:ext uri="{FF2B5EF4-FFF2-40B4-BE49-F238E27FC236}">
                  <a16:creationId xmlns:a16="http://schemas.microsoft.com/office/drawing/2014/main" id="{BD7BD0AC-710A-4CFB-8136-15C940AFA321}"/>
                </a:ext>
              </a:extLst>
            </p:cNvPr>
            <p:cNvSpPr txBox="1"/>
            <p:nvPr/>
          </p:nvSpPr>
          <p:spPr>
            <a:xfrm>
              <a:off x="1114931" y="4999962"/>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49" name="Rectangle 9">
              <a:extLst>
                <a:ext uri="{FF2B5EF4-FFF2-40B4-BE49-F238E27FC236}">
                  <a16:creationId xmlns:a16="http://schemas.microsoft.com/office/drawing/2014/main" id="{2AF521CC-9870-4464-86ED-0D4A3860C25B}"/>
                </a:ext>
              </a:extLst>
            </p:cNvPr>
            <p:cNvSpPr>
              <a:spLocks/>
            </p:cNvSpPr>
            <p:nvPr/>
          </p:nvSpPr>
          <p:spPr bwMode="auto">
            <a:xfrm>
              <a:off x="518013" y="5336769"/>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61" name="Group 60">
            <a:extLst>
              <a:ext uri="{FF2B5EF4-FFF2-40B4-BE49-F238E27FC236}">
                <a16:creationId xmlns:a16="http://schemas.microsoft.com/office/drawing/2014/main" id="{B4027AC7-1F78-43C6-90EF-F1ECE58828B4}"/>
              </a:ext>
            </a:extLst>
          </p:cNvPr>
          <p:cNvGrpSpPr/>
          <p:nvPr/>
        </p:nvGrpSpPr>
        <p:grpSpPr>
          <a:xfrm>
            <a:off x="687745" y="5583328"/>
            <a:ext cx="3086930" cy="921189"/>
            <a:chOff x="518013" y="4999962"/>
            <a:chExt cx="3086930" cy="921189"/>
          </a:xfrm>
        </p:grpSpPr>
        <p:grpSp>
          <p:nvGrpSpPr>
            <p:cNvPr id="62" name="Group 61">
              <a:extLst>
                <a:ext uri="{FF2B5EF4-FFF2-40B4-BE49-F238E27FC236}">
                  <a16:creationId xmlns:a16="http://schemas.microsoft.com/office/drawing/2014/main" id="{E13DA5F8-C190-4042-ADF9-B8F62C6EA584}"/>
                </a:ext>
              </a:extLst>
            </p:cNvPr>
            <p:cNvGrpSpPr/>
            <p:nvPr/>
          </p:nvGrpSpPr>
          <p:grpSpPr>
            <a:xfrm>
              <a:off x="1527260" y="5630986"/>
              <a:ext cx="1068437" cy="290165"/>
              <a:chOff x="5899707" y="2229364"/>
              <a:chExt cx="812243" cy="220588"/>
            </a:xfrm>
          </p:grpSpPr>
          <p:sp>
            <p:nvSpPr>
              <p:cNvPr id="65" name="Rectangle 64">
                <a:extLst>
                  <a:ext uri="{FF2B5EF4-FFF2-40B4-BE49-F238E27FC236}">
                    <a16:creationId xmlns:a16="http://schemas.microsoft.com/office/drawing/2014/main" id="{0B0517EB-2A43-434C-B682-FDE4D5DC4612}"/>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 name="Group 65">
                <a:extLst>
                  <a:ext uri="{FF2B5EF4-FFF2-40B4-BE49-F238E27FC236}">
                    <a16:creationId xmlns:a16="http://schemas.microsoft.com/office/drawing/2014/main" id="{95D2A790-3ABD-4737-9C68-A8650121340D}"/>
                  </a:ext>
                </a:extLst>
              </p:cNvPr>
              <p:cNvGrpSpPr/>
              <p:nvPr/>
            </p:nvGrpSpPr>
            <p:grpSpPr>
              <a:xfrm>
                <a:off x="6042303" y="2271001"/>
                <a:ext cx="527051" cy="137313"/>
                <a:chOff x="1871822" y="5616406"/>
                <a:chExt cx="610631" cy="159087"/>
              </a:xfrm>
            </p:grpSpPr>
            <p:grpSp>
              <p:nvGrpSpPr>
                <p:cNvPr id="67" name="Group 66">
                  <a:extLst>
                    <a:ext uri="{FF2B5EF4-FFF2-40B4-BE49-F238E27FC236}">
                      <a16:creationId xmlns:a16="http://schemas.microsoft.com/office/drawing/2014/main" id="{8A04157E-95B9-4C6A-9D30-E29C33FC7CAE}"/>
                    </a:ext>
                  </a:extLst>
                </p:cNvPr>
                <p:cNvGrpSpPr/>
                <p:nvPr/>
              </p:nvGrpSpPr>
              <p:grpSpPr>
                <a:xfrm>
                  <a:off x="1871822" y="5616406"/>
                  <a:ext cx="159086" cy="159087"/>
                  <a:chOff x="1324575" y="5760204"/>
                  <a:chExt cx="305861" cy="305861"/>
                </a:xfrm>
              </p:grpSpPr>
              <p:sp>
                <p:nvSpPr>
                  <p:cNvPr id="75" name="Oval 74">
                    <a:extLst>
                      <a:ext uri="{FF2B5EF4-FFF2-40B4-BE49-F238E27FC236}">
                        <a16:creationId xmlns:a16="http://schemas.microsoft.com/office/drawing/2014/main" id="{803A558F-ACF4-4F46-AA0F-E5B3730C775D}"/>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3E3D27E0-0A48-40E8-A284-CB2A061862E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68" name="Group 67">
                  <a:extLst>
                    <a:ext uri="{FF2B5EF4-FFF2-40B4-BE49-F238E27FC236}">
                      <a16:creationId xmlns:a16="http://schemas.microsoft.com/office/drawing/2014/main" id="{B803DAF5-FDCF-43B8-8B35-6B905959B0E0}"/>
                    </a:ext>
                  </a:extLst>
                </p:cNvPr>
                <p:cNvGrpSpPr/>
                <p:nvPr/>
              </p:nvGrpSpPr>
              <p:grpSpPr>
                <a:xfrm>
                  <a:off x="2097594" y="5616406"/>
                  <a:ext cx="159086" cy="159087"/>
                  <a:chOff x="1684215" y="5760204"/>
                  <a:chExt cx="305861" cy="305861"/>
                </a:xfrm>
              </p:grpSpPr>
              <p:sp>
                <p:nvSpPr>
                  <p:cNvPr id="72" name="Oval 71">
                    <a:extLst>
                      <a:ext uri="{FF2B5EF4-FFF2-40B4-BE49-F238E27FC236}">
                        <a16:creationId xmlns:a16="http://schemas.microsoft.com/office/drawing/2014/main" id="{6A36971C-58ED-496C-8863-721C7D5DD47F}"/>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AutoShape 21">
                    <a:extLst>
                      <a:ext uri="{FF2B5EF4-FFF2-40B4-BE49-F238E27FC236}">
                        <a16:creationId xmlns:a16="http://schemas.microsoft.com/office/drawing/2014/main" id="{2FE01426-D31D-4184-80E6-26E0CE7BD4E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69" name="Group 68">
                  <a:extLst>
                    <a:ext uri="{FF2B5EF4-FFF2-40B4-BE49-F238E27FC236}">
                      <a16:creationId xmlns:a16="http://schemas.microsoft.com/office/drawing/2014/main" id="{77F890C2-0A31-4ACF-9D1C-EDD3AA36405B}"/>
                    </a:ext>
                  </a:extLst>
                </p:cNvPr>
                <p:cNvGrpSpPr/>
                <p:nvPr/>
              </p:nvGrpSpPr>
              <p:grpSpPr>
                <a:xfrm>
                  <a:off x="2323367" y="5616406"/>
                  <a:ext cx="159086" cy="159087"/>
                  <a:chOff x="2177216" y="5760204"/>
                  <a:chExt cx="305861" cy="305861"/>
                </a:xfrm>
              </p:grpSpPr>
              <p:sp>
                <p:nvSpPr>
                  <p:cNvPr id="70" name="Oval 69">
                    <a:extLst>
                      <a:ext uri="{FF2B5EF4-FFF2-40B4-BE49-F238E27FC236}">
                        <a16:creationId xmlns:a16="http://schemas.microsoft.com/office/drawing/2014/main" id="{3C75E3EC-E601-4D36-885F-5AA8A87D1F23}"/>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8">
                    <a:extLst>
                      <a:ext uri="{FF2B5EF4-FFF2-40B4-BE49-F238E27FC236}">
                        <a16:creationId xmlns:a16="http://schemas.microsoft.com/office/drawing/2014/main" id="{7350166C-A6A7-43C7-B937-2F81B7E03AF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63" name="TextBox 62">
              <a:extLst>
                <a:ext uri="{FF2B5EF4-FFF2-40B4-BE49-F238E27FC236}">
                  <a16:creationId xmlns:a16="http://schemas.microsoft.com/office/drawing/2014/main" id="{D4DE9800-5838-4437-AFFE-9C812A38C9C9}"/>
                </a:ext>
              </a:extLst>
            </p:cNvPr>
            <p:cNvSpPr txBox="1"/>
            <p:nvPr/>
          </p:nvSpPr>
          <p:spPr>
            <a:xfrm>
              <a:off x="1114931" y="4999962"/>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64" name="Rectangle 9">
              <a:extLst>
                <a:ext uri="{FF2B5EF4-FFF2-40B4-BE49-F238E27FC236}">
                  <a16:creationId xmlns:a16="http://schemas.microsoft.com/office/drawing/2014/main" id="{C3E768FF-4AE6-478C-8960-F57EE7AEB542}"/>
                </a:ext>
              </a:extLst>
            </p:cNvPr>
            <p:cNvSpPr>
              <a:spLocks/>
            </p:cNvSpPr>
            <p:nvPr/>
          </p:nvSpPr>
          <p:spPr bwMode="auto">
            <a:xfrm>
              <a:off x="518013" y="5336769"/>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2" name="Rectangle 1">
            <a:extLst>
              <a:ext uri="{FF2B5EF4-FFF2-40B4-BE49-F238E27FC236}">
                <a16:creationId xmlns:a16="http://schemas.microsoft.com/office/drawing/2014/main" id="{BD8F3FBA-F2B2-41E4-A91E-C8D3FD9A4775}"/>
              </a:ext>
            </a:extLst>
          </p:cNvPr>
          <p:cNvSpPr/>
          <p:nvPr/>
        </p:nvSpPr>
        <p:spPr>
          <a:xfrm>
            <a:off x="509307" y="581096"/>
            <a:ext cx="2345514" cy="646331"/>
          </a:xfrm>
          <a:prstGeom prst="rect">
            <a:avLst/>
          </a:prstGeom>
        </p:spPr>
        <p:txBody>
          <a:bodyPr wrap="none">
            <a:spAutoFit/>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endParaRPr lang="en-US" sz="3600" dirty="0"/>
          </a:p>
        </p:txBody>
      </p:sp>
      <p:sp>
        <p:nvSpPr>
          <p:cNvPr id="76" name="Rectangle 75">
            <a:extLst>
              <a:ext uri="{FF2B5EF4-FFF2-40B4-BE49-F238E27FC236}">
                <a16:creationId xmlns:a16="http://schemas.microsoft.com/office/drawing/2014/main" id="{996E5EC1-04E0-41AD-9085-B098FB20C599}"/>
              </a:ext>
            </a:extLst>
          </p:cNvPr>
          <p:cNvSpPr/>
          <p:nvPr/>
        </p:nvSpPr>
        <p:spPr>
          <a:xfrm>
            <a:off x="509307" y="1256257"/>
            <a:ext cx="6025322"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cs typeface="Lato" panose="020F0502020204030203" pitchFamily="34" charset="0"/>
              </a:rPr>
              <a:t>Lorem Ipsum is simply dummy text of the printing and typesetting industry. Lorem Ipsum has been the industry's scrambled it to make a type specimen book. It has survived not only five</a:t>
            </a:r>
          </a:p>
        </p:txBody>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6" name="Picture Placeholder 25">
            <a:extLst>
              <a:ext uri="{FF2B5EF4-FFF2-40B4-BE49-F238E27FC236}">
                <a16:creationId xmlns:a16="http://schemas.microsoft.com/office/drawing/2014/main" id="{2D197669-1518-4FA0-8F63-AC12851CD068}"/>
              </a:ext>
            </a:extLst>
          </p:cNvPr>
          <p:cNvPicPr>
            <a:picLocks noGrp="1" noChangeAspect="1"/>
          </p:cNvPicPr>
          <p:nvPr>
            <p:ph type="pic" sz="quarter" idx="209"/>
          </p:nvPr>
        </p:nvPicPr>
        <p:blipFill>
          <a:blip r:embed="rId3">
            <a:extLst>
              <a:ext uri="{28A0092B-C50C-407E-A947-70E740481C1C}">
                <a14:useLocalDpi xmlns:a14="http://schemas.microsoft.com/office/drawing/2010/main" val="0"/>
              </a:ext>
            </a:extLst>
          </a:blip>
          <a:srcRect l="31913" r="31913"/>
          <a:stretch>
            <a:fillRect/>
          </a:stretch>
        </p:blipFill>
        <p:spPr/>
      </p:pic>
      <p:pic>
        <p:nvPicPr>
          <p:cNvPr id="4" name="Picture Placeholder 3">
            <a:extLst>
              <a:ext uri="{FF2B5EF4-FFF2-40B4-BE49-F238E27FC236}">
                <a16:creationId xmlns:a16="http://schemas.microsoft.com/office/drawing/2014/main" id="{C22C06FC-83EE-49D6-8795-CF0D759AC671}"/>
              </a:ext>
            </a:extLst>
          </p:cNvPr>
          <p:cNvPicPr>
            <a:picLocks noGrp="1" noChangeAspect="1"/>
          </p:cNvPicPr>
          <p:nvPr>
            <p:ph type="pic" sz="quarter" idx="207"/>
          </p:nvPr>
        </p:nvPicPr>
        <p:blipFill rotWithShape="1">
          <a:blip r:embed="rId4">
            <a:extLst>
              <a:ext uri="{28A0092B-C50C-407E-A947-70E740481C1C}">
                <a14:useLocalDpi xmlns:a14="http://schemas.microsoft.com/office/drawing/2010/main" val="0"/>
              </a:ext>
            </a:extLst>
          </a:blip>
          <a:srcRect l="32268" t="11933" r="38651"/>
          <a:stretch/>
        </p:blipFill>
        <p:spPr>
          <a:xfrm>
            <a:off x="377054" y="1789112"/>
            <a:ext cx="2390008" cy="4826683"/>
          </a:xfrm>
        </p:spPr>
      </p:pic>
      <p:pic>
        <p:nvPicPr>
          <p:cNvPr id="22" name="Picture Placeholder 21">
            <a:extLst>
              <a:ext uri="{FF2B5EF4-FFF2-40B4-BE49-F238E27FC236}">
                <a16:creationId xmlns:a16="http://schemas.microsoft.com/office/drawing/2014/main" id="{0FFF52D0-C56E-44D6-BE37-23D366B3819B}"/>
              </a:ext>
            </a:extLst>
          </p:cNvPr>
          <p:cNvPicPr>
            <a:picLocks noGrp="1" noChangeAspect="1"/>
          </p:cNvPicPr>
          <p:nvPr>
            <p:ph type="pic" sz="quarter" idx="211"/>
          </p:nvPr>
        </p:nvPicPr>
        <p:blipFill>
          <a:blip r:embed="rId5">
            <a:extLst>
              <a:ext uri="{28A0092B-C50C-407E-A947-70E740481C1C}">
                <a14:useLocalDpi xmlns:a14="http://schemas.microsoft.com/office/drawing/2010/main" val="0"/>
              </a:ext>
            </a:extLst>
          </a:blip>
          <a:srcRect l="15827" r="15827"/>
          <a:stretch>
            <a:fillRect/>
          </a:stretch>
        </p:blipFill>
        <p:spPr/>
      </p:pic>
      <p:pic>
        <p:nvPicPr>
          <p:cNvPr id="15" name="Picture Placeholder 14">
            <a:extLst>
              <a:ext uri="{FF2B5EF4-FFF2-40B4-BE49-F238E27FC236}">
                <a16:creationId xmlns:a16="http://schemas.microsoft.com/office/drawing/2014/main" id="{506118D0-BEC3-4809-A76E-B36E16B2C39B}"/>
              </a:ext>
            </a:extLst>
          </p:cNvPr>
          <p:cNvPicPr>
            <a:picLocks noGrp="1" noChangeAspect="1"/>
          </p:cNvPicPr>
          <p:nvPr>
            <p:ph type="pic" sz="quarter" idx="210"/>
          </p:nvPr>
        </p:nvPicPr>
        <p:blipFill>
          <a:blip r:embed="rId6">
            <a:extLst>
              <a:ext uri="{28A0092B-C50C-407E-A947-70E740481C1C}">
                <a14:useLocalDpi xmlns:a14="http://schemas.microsoft.com/office/drawing/2010/main" val="0"/>
              </a:ext>
            </a:extLst>
          </a:blip>
          <a:srcRect t="3001" b="3001"/>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pic>
        <p:nvPicPr>
          <p:cNvPr id="7" name="Picture Placeholder 6">
            <a:extLst>
              <a:ext uri="{FF2B5EF4-FFF2-40B4-BE49-F238E27FC236}">
                <a16:creationId xmlns:a16="http://schemas.microsoft.com/office/drawing/2014/main" id="{5D5007AD-8474-4D4A-896E-237693D7FC9A}"/>
              </a:ext>
            </a:extLst>
          </p:cNvPr>
          <p:cNvPicPr>
            <a:picLocks noGrp="1" noChangeAspect="1"/>
          </p:cNvPicPr>
          <p:nvPr>
            <p:ph type="pic" sz="quarter" idx="208"/>
          </p:nvPr>
        </p:nvPicPr>
        <p:blipFill>
          <a:blip r:embed="rId7">
            <a:extLst>
              <a:ext uri="{28A0092B-C50C-407E-A947-70E740481C1C}">
                <a14:useLocalDpi xmlns:a14="http://schemas.microsoft.com/office/drawing/2010/main" val="0"/>
              </a:ext>
            </a:extLst>
          </a:blip>
          <a:srcRect t="2969" b="2969"/>
          <a:stretch>
            <a:fillRect/>
          </a:stretch>
        </p:blipFill>
        <p:spPr/>
      </p:pic>
      <p:pic>
        <p:nvPicPr>
          <p:cNvPr id="24" name="Picture Placeholder 23">
            <a:extLst>
              <a:ext uri="{FF2B5EF4-FFF2-40B4-BE49-F238E27FC236}">
                <a16:creationId xmlns:a16="http://schemas.microsoft.com/office/drawing/2014/main" id="{3F6CD2A9-06F7-4DA0-A851-161DF6116E74}"/>
              </a:ext>
            </a:extLst>
          </p:cNvPr>
          <p:cNvPicPr>
            <a:picLocks noGrp="1" noChangeAspect="1"/>
          </p:cNvPicPr>
          <p:nvPr>
            <p:ph type="pic" sz="quarter" idx="212"/>
          </p:nvPr>
        </p:nvPicPr>
        <p:blipFill>
          <a:blip r:embed="rId8" cstate="print">
            <a:extLst>
              <a:ext uri="{28A0092B-C50C-407E-A947-70E740481C1C}">
                <a14:useLocalDpi xmlns:a14="http://schemas.microsoft.com/office/drawing/2010/main" val="0"/>
              </a:ext>
            </a:extLst>
          </a:blip>
          <a:srcRect l="15785" r="15785"/>
          <a:stretch>
            <a:fillRect/>
          </a:stretch>
        </p:blipFill>
        <p:spPr/>
      </p:pic>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7C15D4A4-E95F-490D-83A9-3CBF83709974}"/>
              </a:ext>
            </a:extLst>
          </p:cNvPr>
          <p:cNvPicPr>
            <a:picLocks noGrp="1" noChangeAspect="1"/>
          </p:cNvPicPr>
          <p:nvPr>
            <p:ph type="pic" sz="quarter" idx="211"/>
          </p:nvPr>
        </p:nvPicPr>
        <p:blipFill>
          <a:blip r:embed="rId3" cstate="print">
            <a:extLst>
              <a:ext uri="{28A0092B-C50C-407E-A947-70E740481C1C}">
                <a14:useLocalDpi xmlns:a14="http://schemas.microsoft.com/office/drawing/2010/main" val="0"/>
              </a:ext>
            </a:extLst>
          </a:blip>
          <a:srcRect t="5934" b="5934"/>
          <a:stretch>
            <a:fillRect/>
          </a:stretch>
        </p:blipFill>
        <p:spPr/>
      </p:pic>
      <p:pic>
        <p:nvPicPr>
          <p:cNvPr id="21" name="Picture Placeholder 20">
            <a:extLst>
              <a:ext uri="{FF2B5EF4-FFF2-40B4-BE49-F238E27FC236}">
                <a16:creationId xmlns:a16="http://schemas.microsoft.com/office/drawing/2014/main" id="{09696DD8-D612-447A-A2A0-1235D80B620A}"/>
              </a:ext>
            </a:extLst>
          </p:cNvPr>
          <p:cNvPicPr>
            <a:picLocks noGrp="1" noChangeAspect="1"/>
          </p:cNvPicPr>
          <p:nvPr>
            <p:ph type="pic" sz="quarter" idx="210"/>
          </p:nvPr>
        </p:nvPicPr>
        <p:blipFill>
          <a:blip r:embed="rId4">
            <a:extLst>
              <a:ext uri="{28A0092B-C50C-407E-A947-70E740481C1C}">
                <a14:useLocalDpi xmlns:a14="http://schemas.microsoft.com/office/drawing/2010/main" val="0"/>
              </a:ext>
            </a:extLst>
          </a:blip>
          <a:srcRect t="5911" b="5911"/>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pic>
        <p:nvPicPr>
          <p:cNvPr id="19" name="Picture Placeholder 18">
            <a:extLst>
              <a:ext uri="{FF2B5EF4-FFF2-40B4-BE49-F238E27FC236}">
                <a16:creationId xmlns:a16="http://schemas.microsoft.com/office/drawing/2014/main" id="{F19B3CC0-C400-4D06-9C9D-886CF5A02AF5}"/>
              </a:ext>
            </a:extLst>
          </p:cNvPr>
          <p:cNvPicPr>
            <a:picLocks noGrp="1" noChangeAspect="1"/>
          </p:cNvPicPr>
          <p:nvPr>
            <p:ph type="pic" sz="quarter" idx="208"/>
          </p:nvPr>
        </p:nvPicPr>
        <p:blipFill rotWithShape="1">
          <a:blip r:embed="rId5">
            <a:extLst>
              <a:ext uri="{28A0092B-C50C-407E-A947-70E740481C1C}">
                <a14:useLocalDpi xmlns:a14="http://schemas.microsoft.com/office/drawing/2010/main" val="0"/>
              </a:ext>
            </a:extLst>
          </a:blip>
          <a:srcRect l="47429" r="8317"/>
          <a:stretch/>
        </p:blipFill>
        <p:spPr>
          <a:xfrm>
            <a:off x="3061254" y="1814513"/>
            <a:ext cx="2955234" cy="4453008"/>
          </a:xfrm>
        </p:spPr>
      </p:pic>
      <p:pic>
        <p:nvPicPr>
          <p:cNvPr id="17" name="Picture Placeholder 16">
            <a:extLst>
              <a:ext uri="{FF2B5EF4-FFF2-40B4-BE49-F238E27FC236}">
                <a16:creationId xmlns:a16="http://schemas.microsoft.com/office/drawing/2014/main" id="{C5A4C1CC-5CF7-4691-AD27-30CCD3B43EA0}"/>
              </a:ext>
            </a:extLst>
          </p:cNvPr>
          <p:cNvPicPr>
            <a:picLocks noGrp="1" noChangeAspect="1"/>
          </p:cNvPicPr>
          <p:nvPr>
            <p:ph type="pic" sz="quarter" idx="207"/>
          </p:nvPr>
        </p:nvPicPr>
        <p:blipFill>
          <a:blip r:embed="rId6" cstate="print">
            <a:extLst>
              <a:ext uri="{28A0092B-C50C-407E-A947-70E740481C1C}">
                <a14:useLocalDpi xmlns:a14="http://schemas.microsoft.com/office/drawing/2010/main" val="0"/>
              </a:ext>
            </a:extLst>
          </a:blip>
          <a:srcRect l="7261" r="7261"/>
          <a:stretch>
            <a:fillRect/>
          </a:stretch>
        </p:blipFill>
        <p:spPr/>
      </p:pic>
      <p:pic>
        <p:nvPicPr>
          <p:cNvPr id="25" name="Picture Placeholder 24">
            <a:extLst>
              <a:ext uri="{FF2B5EF4-FFF2-40B4-BE49-F238E27FC236}">
                <a16:creationId xmlns:a16="http://schemas.microsoft.com/office/drawing/2014/main" id="{CB3AF2CD-4646-4580-B125-30D091D7723F}"/>
              </a:ext>
            </a:extLst>
          </p:cNvPr>
          <p:cNvPicPr>
            <a:picLocks noGrp="1" noChangeAspect="1"/>
          </p:cNvPicPr>
          <p:nvPr>
            <p:ph type="pic" sz="quarter" idx="209"/>
          </p:nvPr>
        </p:nvPicPr>
        <p:blipFill>
          <a:blip r:embed="rId7">
            <a:extLst>
              <a:ext uri="{28A0092B-C50C-407E-A947-70E740481C1C}">
                <a14:useLocalDpi xmlns:a14="http://schemas.microsoft.com/office/drawing/2010/main" val="0"/>
              </a:ext>
            </a:extLst>
          </a:blip>
          <a:srcRect l="22038" r="22038"/>
          <a:stretch>
            <a:fillRect/>
          </a:stretch>
        </p:blipFill>
        <p:spPr/>
      </p:pic>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6" name="Rectangle 15">
            <a:extLst>
              <a:ext uri="{FF2B5EF4-FFF2-40B4-BE49-F238E27FC236}">
                <a16:creationId xmlns:a16="http://schemas.microsoft.com/office/drawing/2014/main" id="{A905D9B4-D0CF-4757-95D2-69FDD981AE89}"/>
              </a:ext>
            </a:extLst>
          </p:cNvPr>
          <p:cNvSpPr/>
          <p:nvPr/>
        </p:nvSpPr>
        <p:spPr>
          <a:xfrm>
            <a:off x="6016488" y="5431971"/>
            <a:ext cx="5102086"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cs typeface="Lato" panose="020F0502020204030203" pitchFamily="34" charset="0"/>
              </a:rPr>
              <a:t>Lorem Ipsum is simply dummy text of the printing and typesetting industry. Lorem Ipsum has been the industry's scrambled it to make a type specimen book. It has survived not only five</a:t>
            </a:r>
          </a:p>
        </p:txBody>
      </p:sp>
      <p:sp>
        <p:nvSpPr>
          <p:cNvPr id="8" name="Rectangle 7">
            <a:extLst>
              <a:ext uri="{FF2B5EF4-FFF2-40B4-BE49-F238E27FC236}">
                <a16:creationId xmlns:a16="http://schemas.microsoft.com/office/drawing/2014/main" id="{301CE98E-E62B-4CBA-9736-EBF8A36F9D41}"/>
              </a:ext>
            </a:extLst>
          </p:cNvPr>
          <p:cNvSpPr/>
          <p:nvPr/>
        </p:nvSpPr>
        <p:spPr>
          <a:xfrm>
            <a:off x="238540" y="4462601"/>
            <a:ext cx="2478156" cy="1604991"/>
          </a:xfrm>
          <a:prstGeom prst="rect">
            <a:avLst/>
          </a:prstGeom>
        </p:spPr>
        <p:txBody>
          <a:bodyPr wrap="square">
            <a:spAutoFit/>
          </a:bodyPr>
          <a:lstStyle/>
          <a:p>
            <a:pPr>
              <a:lnSpc>
                <a:spcPts val="2000"/>
              </a:lnSpc>
            </a:pPr>
            <a:r>
              <a:rPr lang="en-US" sz="1200" dirty="0">
                <a:latin typeface="Roboto Slab" pitchFamily="2" charset="0"/>
                <a:ea typeface="Roboto Slab" pitchFamily="2" charset="0"/>
                <a:cs typeface="Lato" panose="020F0502020204030203" pitchFamily="34" charset="0"/>
              </a:rPr>
              <a:t>Lorem Ipsum is simply dummy typesetting industry. Lorem Ipsum has been the industry's scrambled it to make a type specimen book. It has survived not only five</a:t>
            </a:r>
          </a:p>
        </p:txBody>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6" name="Picture Placeholder 25">
            <a:extLst>
              <a:ext uri="{FF2B5EF4-FFF2-40B4-BE49-F238E27FC236}">
                <a16:creationId xmlns:a16="http://schemas.microsoft.com/office/drawing/2014/main" id="{407B6693-E7BF-4356-91BD-A04531DD0381}"/>
              </a:ext>
            </a:extLst>
          </p:cNvPr>
          <p:cNvPicPr>
            <a:picLocks noGrp="1" noChangeAspect="1"/>
          </p:cNvPicPr>
          <p:nvPr>
            <p:ph type="pic" sz="quarter" idx="211"/>
          </p:nvPr>
        </p:nvPicPr>
        <p:blipFill>
          <a:blip r:embed="rId3" cstate="print">
            <a:extLst>
              <a:ext uri="{28A0092B-C50C-407E-A947-70E740481C1C}">
                <a14:useLocalDpi xmlns:a14="http://schemas.microsoft.com/office/drawing/2010/main" val="0"/>
              </a:ext>
            </a:extLst>
          </a:blip>
          <a:srcRect l="3894" r="3894"/>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pic>
        <p:nvPicPr>
          <p:cNvPr id="22" name="Picture Placeholder 21">
            <a:extLst>
              <a:ext uri="{FF2B5EF4-FFF2-40B4-BE49-F238E27FC236}">
                <a16:creationId xmlns:a16="http://schemas.microsoft.com/office/drawing/2014/main" id="{C6D85EA2-4A7D-4246-A03D-1BE948E4AED2}"/>
              </a:ext>
            </a:extLst>
          </p:cNvPr>
          <p:cNvPicPr>
            <a:picLocks noGrp="1" noChangeAspect="1"/>
          </p:cNvPicPr>
          <p:nvPr>
            <p:ph type="pic" sz="quarter" idx="208"/>
          </p:nvPr>
        </p:nvPicPr>
        <p:blipFill>
          <a:blip r:embed="rId4">
            <a:extLst>
              <a:ext uri="{28A0092B-C50C-407E-A947-70E740481C1C}">
                <a14:useLocalDpi xmlns:a14="http://schemas.microsoft.com/office/drawing/2010/main" val="0"/>
              </a:ext>
            </a:extLst>
          </a:blip>
          <a:srcRect t="26140" b="26140"/>
          <a:stretch>
            <a:fillRect/>
          </a:stretch>
        </p:blipFill>
        <p:spPr/>
      </p:pic>
      <p:pic>
        <p:nvPicPr>
          <p:cNvPr id="18" name="Picture Placeholder 17">
            <a:extLst>
              <a:ext uri="{FF2B5EF4-FFF2-40B4-BE49-F238E27FC236}">
                <a16:creationId xmlns:a16="http://schemas.microsoft.com/office/drawing/2014/main" id="{67790367-71A8-45FC-81CF-FFC1F69982DE}"/>
              </a:ext>
            </a:extLst>
          </p:cNvPr>
          <p:cNvPicPr>
            <a:picLocks noGrp="1" noChangeAspect="1"/>
          </p:cNvPicPr>
          <p:nvPr>
            <p:ph type="pic" sz="quarter" idx="207"/>
          </p:nvPr>
        </p:nvPicPr>
        <p:blipFill>
          <a:blip r:embed="rId5">
            <a:extLst>
              <a:ext uri="{28A0092B-C50C-407E-A947-70E740481C1C}">
                <a14:useLocalDpi xmlns:a14="http://schemas.microsoft.com/office/drawing/2010/main" val="0"/>
              </a:ext>
            </a:extLst>
          </a:blip>
          <a:srcRect t="1433" b="1433"/>
          <a:stretch>
            <a:fillRect/>
          </a:stretch>
        </p:blipFill>
        <p:spPr/>
      </p:pic>
      <p:pic>
        <p:nvPicPr>
          <p:cNvPr id="20" name="Picture Placeholder 19">
            <a:extLst>
              <a:ext uri="{FF2B5EF4-FFF2-40B4-BE49-F238E27FC236}">
                <a16:creationId xmlns:a16="http://schemas.microsoft.com/office/drawing/2014/main" id="{E1A693D7-F0EB-4031-8CD6-646B58B8E412}"/>
              </a:ext>
            </a:extLst>
          </p:cNvPr>
          <p:cNvPicPr>
            <a:picLocks noGrp="1" noChangeAspect="1"/>
          </p:cNvPicPr>
          <p:nvPr>
            <p:ph type="pic" sz="quarter" idx="209"/>
          </p:nvPr>
        </p:nvPicPr>
        <p:blipFill>
          <a:blip r:embed="rId6">
            <a:extLst>
              <a:ext uri="{28A0092B-C50C-407E-A947-70E740481C1C}">
                <a14:useLocalDpi xmlns:a14="http://schemas.microsoft.com/office/drawing/2010/main" val="0"/>
              </a:ext>
            </a:extLst>
          </a:blip>
          <a:srcRect t="11196" b="11196"/>
          <a:stretch>
            <a:fillRect/>
          </a:stretch>
        </p:blipFill>
        <p:spPr/>
      </p:pic>
      <p:pic>
        <p:nvPicPr>
          <p:cNvPr id="24" name="Picture Placeholder 23">
            <a:extLst>
              <a:ext uri="{FF2B5EF4-FFF2-40B4-BE49-F238E27FC236}">
                <a16:creationId xmlns:a16="http://schemas.microsoft.com/office/drawing/2014/main" id="{3064F009-A292-40E5-863E-99E2A8AEF74F}"/>
              </a:ext>
            </a:extLst>
          </p:cNvPr>
          <p:cNvPicPr>
            <a:picLocks noGrp="1" noChangeAspect="1"/>
          </p:cNvPicPr>
          <p:nvPr>
            <p:ph type="pic" sz="quarter" idx="210"/>
          </p:nvPr>
        </p:nvPicPr>
        <p:blipFill>
          <a:blip r:embed="rId7" cstate="print">
            <a:extLst>
              <a:ext uri="{28A0092B-C50C-407E-A947-70E740481C1C}">
                <a14:useLocalDpi xmlns:a14="http://schemas.microsoft.com/office/drawing/2010/main" val="0"/>
              </a:ext>
            </a:extLst>
          </a:blip>
          <a:srcRect l="483" r="483"/>
          <a:stretch>
            <a:fillRect/>
          </a:stretch>
        </p:blipFill>
        <p:spPr/>
      </p:pic>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0" name="Rectangle 9">
            <a:extLst>
              <a:ext uri="{FF2B5EF4-FFF2-40B4-BE49-F238E27FC236}">
                <a16:creationId xmlns:a16="http://schemas.microsoft.com/office/drawing/2014/main" id="{6D7F5F01-6B19-451E-BEC2-A203755E609F}"/>
              </a:ext>
            </a:extLst>
          </p:cNvPr>
          <p:cNvSpPr/>
          <p:nvPr/>
        </p:nvSpPr>
        <p:spPr>
          <a:xfrm>
            <a:off x="3790122" y="2261564"/>
            <a:ext cx="3684104" cy="23864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73A0E44-EF85-4229-A1CA-4A3F5BCE4BFF}"/>
              </a:ext>
            </a:extLst>
          </p:cNvPr>
          <p:cNvSpPr/>
          <p:nvPr/>
        </p:nvSpPr>
        <p:spPr>
          <a:xfrm>
            <a:off x="4297018" y="2780548"/>
            <a:ext cx="2670312" cy="1348511"/>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typesetting industry. Lorem Ipsum has been the industry's scrambled it to make a type specimen book. It has survived not only five</a:t>
            </a:r>
          </a:p>
        </p:txBody>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313FA1A-4092-4F24-8FF5-BE3E85B2ADF4}"/>
              </a:ext>
            </a:extLst>
          </p:cNvPr>
          <p:cNvSpPr/>
          <p:nvPr/>
        </p:nvSpPr>
        <p:spPr>
          <a:xfrm>
            <a:off x="0" y="3217111"/>
            <a:ext cx="12192000" cy="174362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pic>
        <p:nvPicPr>
          <p:cNvPr id="10" name="Picture Placeholder 9">
            <a:extLst>
              <a:ext uri="{FF2B5EF4-FFF2-40B4-BE49-F238E27FC236}">
                <a16:creationId xmlns:a16="http://schemas.microsoft.com/office/drawing/2014/main" id="{50A1D189-4390-4C41-A9A0-25B77E8A064C}"/>
              </a:ext>
            </a:extLst>
          </p:cNvPr>
          <p:cNvPicPr>
            <a:picLocks noGrp="1" noChangeAspect="1"/>
          </p:cNvPicPr>
          <p:nvPr>
            <p:ph type="pic" sz="quarter" idx="207"/>
          </p:nvPr>
        </p:nvPicPr>
        <p:blipFill rotWithShape="1">
          <a:blip r:embed="rId3">
            <a:extLst>
              <a:ext uri="{28A0092B-C50C-407E-A947-70E740481C1C}">
                <a14:useLocalDpi xmlns:a14="http://schemas.microsoft.com/office/drawing/2010/main" val="0"/>
              </a:ext>
            </a:extLst>
          </a:blip>
          <a:srcRect l="28233" t="43451" r="28233" b="46243"/>
          <a:stretch/>
        </p:blipFill>
        <p:spPr>
          <a:xfrm>
            <a:off x="1435175" y="1814513"/>
            <a:ext cx="9321650" cy="2207108"/>
          </a:xfrm>
        </p:spPr>
      </p:pic>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9" name="Rectangle 8">
            <a:extLst>
              <a:ext uri="{FF2B5EF4-FFF2-40B4-BE49-F238E27FC236}">
                <a16:creationId xmlns:a16="http://schemas.microsoft.com/office/drawing/2014/main" id="{7132C2B1-2C5C-4529-9E19-F2719B3B84C1}"/>
              </a:ext>
            </a:extLst>
          </p:cNvPr>
          <p:cNvSpPr/>
          <p:nvPr/>
        </p:nvSpPr>
        <p:spPr>
          <a:xfrm>
            <a:off x="1435175" y="5269896"/>
            <a:ext cx="9321650" cy="906082"/>
          </a:xfrm>
          <a:prstGeom prst="rect">
            <a:avLst/>
          </a:prstGeom>
        </p:spPr>
        <p:txBody>
          <a:bodyPr wrap="square">
            <a:spAutoFit/>
          </a:bodyPr>
          <a:lstStyle/>
          <a:p>
            <a:pPr algn="ctr">
              <a:lnSpc>
                <a:spcPts val="22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software like Aldus PageMaker including versions of Lorem Ipsum.</a:t>
            </a:r>
          </a:p>
        </p:txBody>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577D560E-98E9-4DE0-BF87-3ED29CDDAE2E}"/>
              </a:ext>
            </a:extLst>
          </p:cNvPr>
          <p:cNvPicPr>
            <a:picLocks noGrp="1" noChangeAspect="1"/>
          </p:cNvPicPr>
          <p:nvPr>
            <p:ph type="pic" sz="quarter" idx="26"/>
          </p:nvPr>
        </p:nvPicPr>
        <p:blipFill>
          <a:blip r:embed="rId3">
            <a:extLst>
              <a:ext uri="{28A0092B-C50C-407E-A947-70E740481C1C}">
                <a14:useLocalDpi xmlns:a14="http://schemas.microsoft.com/office/drawing/2010/main" val="0"/>
              </a:ext>
            </a:extLst>
          </a:blip>
          <a:srcRect t="7845" b="7845"/>
          <a:stretch>
            <a:fillRect/>
          </a:stretch>
        </p:blipFill>
        <p:spPr/>
      </p:pic>
      <p:sp>
        <p:nvSpPr>
          <p:cNvPr id="8" name="Rectangle 7">
            <a:extLst>
              <a:ext uri="{FF2B5EF4-FFF2-40B4-BE49-F238E27FC236}">
                <a16:creationId xmlns:a16="http://schemas.microsoft.com/office/drawing/2014/main" id="{3B14ECA8-B708-4003-9B9D-C867B421927C}"/>
              </a:ext>
            </a:extLst>
          </p:cNvPr>
          <p:cNvSpPr/>
          <p:nvPr/>
        </p:nvSpPr>
        <p:spPr>
          <a:xfrm>
            <a:off x="-2" y="0"/>
            <a:ext cx="12192002" cy="6858000"/>
          </a:xfrm>
          <a:prstGeom prst="rect">
            <a:avLst/>
          </a:prstGeom>
          <a:solidFill>
            <a:schemeClr val="tx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pic>
        <p:nvPicPr>
          <p:cNvPr id="13" name="Picture Placeholder 12">
            <a:extLst>
              <a:ext uri="{FF2B5EF4-FFF2-40B4-BE49-F238E27FC236}">
                <a16:creationId xmlns:a16="http://schemas.microsoft.com/office/drawing/2014/main" id="{FE64EC37-7812-4C22-928A-DADB30FE9CB0}"/>
              </a:ext>
            </a:extLst>
          </p:cNvPr>
          <p:cNvPicPr>
            <a:picLocks noGrp="1" noChangeAspect="1"/>
          </p:cNvPicPr>
          <p:nvPr>
            <p:ph type="pic" sz="quarter" idx="207"/>
          </p:nvPr>
        </p:nvPicPr>
        <p:blipFill>
          <a:blip r:embed="rId4">
            <a:extLst>
              <a:ext uri="{28A0092B-C50C-407E-A947-70E740481C1C}">
                <a14:useLocalDpi xmlns:a14="http://schemas.microsoft.com/office/drawing/2010/main" val="0"/>
              </a:ext>
            </a:extLst>
          </a:blip>
          <a:srcRect t="184" b="184"/>
          <a:stretch>
            <a:fillRect/>
          </a:stretch>
        </p:blipFill>
        <p:spPr/>
      </p:pic>
      <p:pic>
        <p:nvPicPr>
          <p:cNvPr id="15" name="Picture Placeholder 14">
            <a:extLst>
              <a:ext uri="{FF2B5EF4-FFF2-40B4-BE49-F238E27FC236}">
                <a16:creationId xmlns:a16="http://schemas.microsoft.com/office/drawing/2014/main" id="{FFE3C7C8-3467-4673-816F-0905CF18CFED}"/>
              </a:ext>
            </a:extLst>
          </p:cNvPr>
          <p:cNvPicPr>
            <a:picLocks noGrp="1" noChangeAspect="1"/>
          </p:cNvPicPr>
          <p:nvPr>
            <p:ph type="pic" sz="quarter" idx="208"/>
          </p:nvPr>
        </p:nvPicPr>
        <p:blipFill rotWithShape="1">
          <a:blip r:embed="rId5">
            <a:extLst>
              <a:ext uri="{28A0092B-C50C-407E-A947-70E740481C1C}">
                <a14:useLocalDpi xmlns:a14="http://schemas.microsoft.com/office/drawing/2010/main" val="0"/>
              </a:ext>
            </a:extLst>
          </a:blip>
          <a:srcRect l="25672" t="20025" r="1251" b="4396"/>
          <a:stretch/>
        </p:blipFill>
        <p:spPr>
          <a:xfrm>
            <a:off x="7487478" y="3614058"/>
            <a:ext cx="4704522" cy="3243943"/>
          </a:xfrm>
        </p:spPr>
      </p:pic>
      <p:sp>
        <p:nvSpPr>
          <p:cNvPr id="2" name="TextBox 1">
            <a:extLst>
              <a:ext uri="{FF2B5EF4-FFF2-40B4-BE49-F238E27FC236}">
                <a16:creationId xmlns:a16="http://schemas.microsoft.com/office/drawing/2014/main" id="{837436F3-987E-4976-B9DF-B6D44E6F6C85}"/>
              </a:ext>
            </a:extLst>
          </p:cNvPr>
          <p:cNvSpPr txBox="1"/>
          <p:nvPr/>
        </p:nvSpPr>
        <p:spPr>
          <a:xfrm>
            <a:off x="4581001"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
        <p:nvSpPr>
          <p:cNvPr id="16" name="Rectangle 15">
            <a:extLst>
              <a:ext uri="{FF2B5EF4-FFF2-40B4-BE49-F238E27FC236}">
                <a16:creationId xmlns:a16="http://schemas.microsoft.com/office/drawing/2014/main" id="{3B6EB461-E3D3-4D45-ACB4-9BF0344E205F}"/>
              </a:ext>
            </a:extLst>
          </p:cNvPr>
          <p:cNvSpPr/>
          <p:nvPr/>
        </p:nvSpPr>
        <p:spPr>
          <a:xfrm>
            <a:off x="4002155" y="2683564"/>
            <a:ext cx="4187688" cy="149087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8914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8F1BADE8-15BC-4840-9518-1F9CBA1109BC}"/>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7835" b="7835"/>
          <a:stretch>
            <a:fillRect/>
          </a:stretch>
        </p:blipFill>
        <p:spPr/>
      </p:pic>
      <p:sp>
        <p:nvSpPr>
          <p:cNvPr id="16" name="Slide Number Placeholder 8"/>
          <p:cNvSpPr>
            <a:spLocks noGrp="1"/>
          </p:cNvSpPr>
          <p:nvPr>
            <p:ph type="sldNum" sz="quarter" idx="13"/>
          </p:nvPr>
        </p:nvSpPr>
        <p:spPr>
          <a:prstGeom prst="rect">
            <a:avLst/>
          </a:prstGeom>
        </p:spPr>
        <p:txBody>
          <a:bodyPr/>
          <a:lstStyle/>
          <a:p>
            <a:r>
              <a:rPr lang="en-US" dirty="0"/>
              <a:t>02</a:t>
            </a:r>
          </a:p>
        </p:txBody>
      </p:sp>
      <p:sp>
        <p:nvSpPr>
          <p:cNvPr id="2" name="Rectangle 1">
            <a:extLst>
              <a:ext uri="{FF2B5EF4-FFF2-40B4-BE49-F238E27FC236}">
                <a16:creationId xmlns:a16="http://schemas.microsoft.com/office/drawing/2014/main" id="{4685CD87-577B-4B72-95BB-5AC05E3A3BDF}"/>
              </a:ext>
            </a:extLst>
          </p:cNvPr>
          <p:cNvSpPr/>
          <p:nvPr/>
        </p:nvSpPr>
        <p:spPr>
          <a:xfrm>
            <a:off x="483177" y="472847"/>
            <a:ext cx="11213238" cy="591230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692279A-D2C6-4081-8364-E5FAEF150D0B}"/>
              </a:ext>
            </a:extLst>
          </p:cNvPr>
          <p:cNvSpPr/>
          <p:nvPr/>
        </p:nvSpPr>
        <p:spPr>
          <a:xfrm>
            <a:off x="1298722" y="1249381"/>
            <a:ext cx="9582149" cy="435923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617807DF-E06A-44CA-913D-2C02CD9978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1594F247-95FB-4832-85E0-C3B034E32600}"/>
              </a:ext>
            </a:extLst>
          </p:cNvPr>
          <p:cNvPicPr>
            <a:picLocks noGrp="1" noChangeAspect="1"/>
          </p:cNvPicPr>
          <p:nvPr>
            <p:ph type="pic" sz="quarter" idx="207"/>
          </p:nvPr>
        </p:nvPicPr>
        <p:blipFill>
          <a:blip r:embed="rId3">
            <a:extLst>
              <a:ext uri="{28A0092B-C50C-407E-A947-70E740481C1C}">
                <a14:useLocalDpi xmlns:a14="http://schemas.microsoft.com/office/drawing/2010/main" val="0"/>
              </a:ext>
            </a:extLst>
          </a:blip>
          <a:srcRect l="29198" r="29198"/>
          <a:stretch>
            <a:fillRect/>
          </a:stretch>
        </p:blipFill>
        <p:spPr/>
      </p:pic>
      <p:sp>
        <p:nvSpPr>
          <p:cNvPr id="27" name="Rectangle 26">
            <a:extLst>
              <a:ext uri="{FF2B5EF4-FFF2-40B4-BE49-F238E27FC236}">
                <a16:creationId xmlns:a16="http://schemas.microsoft.com/office/drawing/2014/main" id="{00DF2A64-7F57-4979-A0DE-9FBB2C0B000A}"/>
              </a:ext>
            </a:extLst>
          </p:cNvPr>
          <p:cNvSpPr/>
          <p:nvPr/>
        </p:nvSpPr>
        <p:spPr>
          <a:xfrm>
            <a:off x="-148" y="-1"/>
            <a:ext cx="4280645" cy="6857999"/>
          </a:xfrm>
          <a:prstGeom prst="rect">
            <a:avLst/>
          </a:prstGeom>
          <a:solidFill>
            <a:schemeClr val="accent6">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5">
            <a:extLst>
              <a:ext uri="{FF2B5EF4-FFF2-40B4-BE49-F238E27FC236}">
                <a16:creationId xmlns:a16="http://schemas.microsoft.com/office/drawing/2014/main" id="{DC310C35-8415-42B5-9760-5579FE7D6EA6}"/>
              </a:ext>
            </a:extLst>
          </p:cNvPr>
          <p:cNvSpPr>
            <a:spLocks/>
          </p:cNvSpPr>
          <p:nvPr/>
        </p:nvSpPr>
        <p:spPr bwMode="auto">
          <a:xfrm>
            <a:off x="1352353" y="636812"/>
            <a:ext cx="5856288" cy="5842000"/>
          </a:xfrm>
          <a:custGeom>
            <a:avLst/>
            <a:gdLst>
              <a:gd name="T0" fmla="*/ 1844 w 3689"/>
              <a:gd name="T1" fmla="*/ 3680 h 3680"/>
              <a:gd name="T2" fmla="*/ 0 w 3689"/>
              <a:gd name="T3" fmla="*/ 1840 h 3680"/>
              <a:gd name="T4" fmla="*/ 1844 w 3689"/>
              <a:gd name="T5" fmla="*/ 0 h 3680"/>
              <a:gd name="T6" fmla="*/ 3689 w 3689"/>
              <a:gd name="T7" fmla="*/ 1840 h 3680"/>
              <a:gd name="T8" fmla="*/ 1844 w 3689"/>
              <a:gd name="T9" fmla="*/ 3680 h 3680"/>
            </a:gdLst>
            <a:ahLst/>
            <a:cxnLst>
              <a:cxn ang="0">
                <a:pos x="T0" y="T1"/>
              </a:cxn>
              <a:cxn ang="0">
                <a:pos x="T2" y="T3"/>
              </a:cxn>
              <a:cxn ang="0">
                <a:pos x="T4" y="T5"/>
              </a:cxn>
              <a:cxn ang="0">
                <a:pos x="T6" y="T7"/>
              </a:cxn>
              <a:cxn ang="0">
                <a:pos x="T8" y="T9"/>
              </a:cxn>
            </a:cxnLst>
            <a:rect l="0" t="0" r="r" b="b"/>
            <a:pathLst>
              <a:path w="3689" h="3680">
                <a:moveTo>
                  <a:pt x="1844" y="3680"/>
                </a:moveTo>
                <a:lnTo>
                  <a:pt x="0" y="1840"/>
                </a:lnTo>
                <a:lnTo>
                  <a:pt x="1844" y="0"/>
                </a:lnTo>
                <a:lnTo>
                  <a:pt x="3689" y="1840"/>
                </a:lnTo>
                <a:lnTo>
                  <a:pt x="1844" y="36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pic>
        <p:nvPicPr>
          <p:cNvPr id="21" name="Picture Placeholder 20">
            <a:extLst>
              <a:ext uri="{FF2B5EF4-FFF2-40B4-BE49-F238E27FC236}">
                <a16:creationId xmlns:a16="http://schemas.microsoft.com/office/drawing/2014/main" id="{BFC88101-A59E-4F15-BD93-02D505D496F4}"/>
              </a:ext>
            </a:extLst>
          </p:cNvPr>
          <p:cNvPicPr>
            <a:picLocks noGrp="1" noChangeAspect="1"/>
          </p:cNvPicPr>
          <p:nvPr>
            <p:ph type="pic" sz="quarter" idx="208"/>
          </p:nvPr>
        </p:nvPicPr>
        <p:blipFill rotWithShape="1">
          <a:blip r:embed="rId4">
            <a:extLst>
              <a:ext uri="{28A0092B-C50C-407E-A947-70E740481C1C}">
                <a14:useLocalDpi xmlns:a14="http://schemas.microsoft.com/office/drawing/2010/main" val="0"/>
              </a:ext>
            </a:extLst>
          </a:blip>
          <a:srcRect t="2951" r="28428" b="49478"/>
          <a:stretch/>
        </p:blipFill>
        <p:spPr>
          <a:xfrm>
            <a:off x="1814285" y="1097617"/>
            <a:ext cx="4932424" cy="4920390"/>
          </a:xfrm>
        </p:spPr>
      </p:pic>
      <p:grpSp>
        <p:nvGrpSpPr>
          <p:cNvPr id="5" name="Group 4">
            <a:extLst>
              <a:ext uri="{FF2B5EF4-FFF2-40B4-BE49-F238E27FC236}">
                <a16:creationId xmlns:a16="http://schemas.microsoft.com/office/drawing/2014/main" id="{D6C273F7-E132-4E28-971D-0757278E5C3B}"/>
              </a:ext>
            </a:extLst>
          </p:cNvPr>
          <p:cNvGrpSpPr/>
          <p:nvPr/>
        </p:nvGrpSpPr>
        <p:grpSpPr>
          <a:xfrm>
            <a:off x="7412766" y="2549061"/>
            <a:ext cx="3687650" cy="2017502"/>
            <a:chOff x="485716" y="2759357"/>
            <a:chExt cx="3687650" cy="2017502"/>
          </a:xfrm>
        </p:grpSpPr>
        <p:sp>
          <p:nvSpPr>
            <p:cNvPr id="7" name="Rectangle 6">
              <a:extLst>
                <a:ext uri="{FF2B5EF4-FFF2-40B4-BE49-F238E27FC236}">
                  <a16:creationId xmlns:a16="http://schemas.microsoft.com/office/drawing/2014/main" id="{299F3EF1-4C8C-4D2C-9116-883CB18122DC}"/>
                </a:ext>
              </a:extLst>
            </p:cNvPr>
            <p:cNvSpPr/>
            <p:nvPr/>
          </p:nvSpPr>
          <p:spPr>
            <a:xfrm>
              <a:off x="485716" y="2759357"/>
              <a:ext cx="3308919" cy="917302"/>
            </a:xfrm>
            <a:prstGeom prst="rect">
              <a:avLst/>
            </a:prstGeom>
          </p:spPr>
          <p:txBody>
            <a:bodyPr wrap="none">
              <a:spAutoFit/>
            </a:bodyPr>
            <a:lstStyle/>
            <a:p>
              <a:pPr>
                <a:lnSpc>
                  <a:spcPts val="3200"/>
                </a:lnSpc>
              </a:pPr>
              <a:r>
                <a:rPr lang="en-US" sz="5400" b="1" dirty="0">
                  <a:latin typeface="Roboto Slab" pitchFamily="2" charset="0"/>
                  <a:ea typeface="Roboto Slab" pitchFamily="2" charset="0"/>
                </a:rPr>
                <a:t>Welcome</a:t>
              </a:r>
              <a:r>
                <a:rPr lang="en-US" sz="3200" b="1" dirty="0">
                  <a:latin typeface="Roboto Slab" pitchFamily="2" charset="0"/>
                  <a:ea typeface="Roboto Slab" pitchFamily="2" charset="0"/>
                </a:rPr>
                <a:t> </a:t>
              </a:r>
            </a:p>
            <a:p>
              <a:pPr>
                <a:lnSpc>
                  <a:spcPts val="3200"/>
                </a:lnSpc>
              </a:pPr>
              <a:r>
                <a:rPr lang="en-US" sz="3200" b="1" dirty="0">
                  <a:latin typeface="Roboto Slab" pitchFamily="2" charset="0"/>
                  <a:ea typeface="Roboto Slab" pitchFamily="2" charset="0"/>
                </a:rPr>
                <a:t>Message</a:t>
              </a:r>
              <a:endParaRPr lang="en-US" sz="3200" dirty="0"/>
            </a:p>
          </p:txBody>
        </p:sp>
        <p:sp>
          <p:nvSpPr>
            <p:cNvPr id="19" name="Rectangle 18">
              <a:extLst>
                <a:ext uri="{FF2B5EF4-FFF2-40B4-BE49-F238E27FC236}">
                  <a16:creationId xmlns:a16="http://schemas.microsoft.com/office/drawing/2014/main" id="{FF33F0AB-53B4-448E-99BA-D86C7AF99C70}"/>
                </a:ext>
              </a:extLst>
            </p:cNvPr>
            <p:cNvSpPr/>
            <p:nvPr/>
          </p:nvSpPr>
          <p:spPr>
            <a:xfrm>
              <a:off x="485716" y="3684829"/>
              <a:ext cx="3687650" cy="1092030"/>
            </a:xfrm>
            <a:prstGeom prst="rect">
              <a:avLst/>
            </a:prstGeom>
          </p:spPr>
          <p:txBody>
            <a:bodyPr wrap="square">
              <a:spAutoFit/>
            </a:bodyPr>
            <a:lstStyle/>
            <a:p>
              <a:pPr>
                <a:lnSpc>
                  <a:spcPts val="2000"/>
                </a:lnSpc>
              </a:pPr>
              <a:r>
                <a:rPr lang="en-US" sz="1200" dirty="0">
                  <a:latin typeface="Roboto Slab" pitchFamily="2" charset="0"/>
                  <a:ea typeface="Roboto Slab" pitchFamily="2" charset="0"/>
                  <a:cs typeface="Lato" panose="020F0502020204030203" pitchFamily="34" charset="0"/>
                </a:rPr>
                <a:t>Lorem Ipsum is simply dummy text of the printing and typesetting industry. Lorem Ipsum has been the industry's PageMaker including versions of Lorem Ipsum.</a:t>
              </a:r>
            </a:p>
          </p:txBody>
        </p:sp>
      </p:gr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pic>
        <p:nvPicPr>
          <p:cNvPr id="14" name="Picture Placeholder 13">
            <a:extLst>
              <a:ext uri="{FF2B5EF4-FFF2-40B4-BE49-F238E27FC236}">
                <a16:creationId xmlns:a16="http://schemas.microsoft.com/office/drawing/2014/main" id="{7B29D4FE-CC5B-465F-A8A8-627BD9C94107}"/>
              </a:ext>
            </a:extLst>
          </p:cNvPr>
          <p:cNvPicPr>
            <a:picLocks noGrp="1" noChangeAspect="1"/>
          </p:cNvPicPr>
          <p:nvPr>
            <p:ph type="pic" sz="quarter" idx="207"/>
          </p:nvPr>
        </p:nvPicPr>
        <p:blipFill>
          <a:blip r:embed="rId3">
            <a:extLst>
              <a:ext uri="{28A0092B-C50C-407E-A947-70E740481C1C}">
                <a14:useLocalDpi xmlns:a14="http://schemas.microsoft.com/office/drawing/2010/main" val="0"/>
              </a:ext>
            </a:extLst>
          </a:blip>
          <a:srcRect t="18468" b="18468"/>
          <a:stretch>
            <a:fillRect/>
          </a:stretch>
        </p:blipFill>
        <p:spPr/>
      </p:pic>
      <p:sp>
        <p:nvSpPr>
          <p:cNvPr id="5" name="Subtitle 4">
            <a:extLst>
              <a:ext uri="{FF2B5EF4-FFF2-40B4-BE49-F238E27FC236}">
                <a16:creationId xmlns:a16="http://schemas.microsoft.com/office/drawing/2014/main" id="{2FCC0DF4-1B30-4257-A99D-C6B376B7EF3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a:p>
            <a:endParaRPr lang="en-US" sz="1400" dirty="0">
              <a:latin typeface="Roboto Slab" pitchFamily="2" charset="0"/>
              <a:ea typeface="Roboto Slab" pitchFamily="2" charset="0"/>
            </a:endParaRPr>
          </a:p>
        </p:txBody>
      </p:sp>
      <p:sp>
        <p:nvSpPr>
          <p:cNvPr id="4" name="Title 3">
            <a:extLst>
              <a:ext uri="{FF2B5EF4-FFF2-40B4-BE49-F238E27FC236}">
                <a16:creationId xmlns:a16="http://schemas.microsoft.com/office/drawing/2014/main" id="{2178F80E-3B0B-4610-9D34-98C92981A0A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endParaRPr lang="en-US" dirty="0">
              <a:latin typeface="Roboto Slab" pitchFamily="2" charset="0"/>
              <a:ea typeface="Roboto Slab" pitchFamily="2" charset="0"/>
            </a:endParaRPr>
          </a:p>
        </p:txBody>
      </p:sp>
      <p:sp>
        <p:nvSpPr>
          <p:cNvPr id="12" name="Rectangle 11">
            <a:extLst>
              <a:ext uri="{FF2B5EF4-FFF2-40B4-BE49-F238E27FC236}">
                <a16:creationId xmlns:a16="http://schemas.microsoft.com/office/drawing/2014/main" id="{E5DAEA3E-6040-4823-8437-C85A7FE50606}"/>
              </a:ext>
            </a:extLst>
          </p:cNvPr>
          <p:cNvSpPr/>
          <p:nvPr/>
        </p:nvSpPr>
        <p:spPr>
          <a:xfrm>
            <a:off x="0" y="5050971"/>
            <a:ext cx="12192000" cy="1807029"/>
          </a:xfrm>
          <a:prstGeom prst="rect">
            <a:avLst/>
          </a:prstGeom>
          <a:solidFill>
            <a:schemeClr val="accent4">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48F48C-B75A-47C3-A894-4334995913CF}"/>
              </a:ext>
            </a:extLst>
          </p:cNvPr>
          <p:cNvGrpSpPr/>
          <p:nvPr/>
        </p:nvGrpSpPr>
        <p:grpSpPr>
          <a:xfrm>
            <a:off x="1435175" y="5471964"/>
            <a:ext cx="9321650" cy="965042"/>
            <a:chOff x="1435175" y="5462101"/>
            <a:chExt cx="9321650" cy="965042"/>
          </a:xfrm>
        </p:grpSpPr>
        <p:sp>
          <p:nvSpPr>
            <p:cNvPr id="26" name="TextBox 25">
              <a:extLst>
                <a:ext uri="{FF2B5EF4-FFF2-40B4-BE49-F238E27FC236}">
                  <a16:creationId xmlns:a16="http://schemas.microsoft.com/office/drawing/2014/main" id="{5ED9E50B-5D73-49A4-9ADE-5937D50AA2CC}"/>
                </a:ext>
              </a:extLst>
            </p:cNvPr>
            <p:cNvSpPr txBox="1"/>
            <p:nvPr/>
          </p:nvSpPr>
          <p:spPr>
            <a:xfrm>
              <a:off x="4928108" y="5462101"/>
              <a:ext cx="2335784" cy="477054"/>
            </a:xfrm>
            <a:prstGeom prst="rect">
              <a:avLst/>
            </a:prstGeom>
            <a:noFill/>
          </p:spPr>
          <p:txBody>
            <a:bodyPr wrap="square" rtlCol="0">
              <a:spAutoFit/>
            </a:bodyPr>
            <a:lstStyle/>
            <a:p>
              <a:pPr algn="ctr"/>
              <a:r>
                <a:rPr lang="en-US" sz="2500" b="1" dirty="0">
                  <a:solidFill>
                    <a:schemeClr val="bg1"/>
                  </a:solidFill>
                  <a:latin typeface="Roboto Slab" pitchFamily="2" charset="0"/>
                  <a:ea typeface="Roboto Slab" pitchFamily="2" charset="0"/>
                  <a:cs typeface="Lato" panose="020F0502020204030203" pitchFamily="34" charset="0"/>
                </a:rPr>
                <a:t>JOHN DEO</a:t>
              </a:r>
            </a:p>
          </p:txBody>
        </p:sp>
        <p:sp>
          <p:nvSpPr>
            <p:cNvPr id="27" name="Rectangle 26">
              <a:extLst>
                <a:ext uri="{FF2B5EF4-FFF2-40B4-BE49-F238E27FC236}">
                  <a16:creationId xmlns:a16="http://schemas.microsoft.com/office/drawing/2014/main" id="{57871805-8C57-4DA6-A168-9AAD2C186732}"/>
                </a:ext>
              </a:extLst>
            </p:cNvPr>
            <p:cNvSpPr/>
            <p:nvPr/>
          </p:nvSpPr>
          <p:spPr>
            <a:xfrm>
              <a:off x="1435175" y="5892958"/>
              <a:ext cx="9321650" cy="534185"/>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book. It has software like Aldus PageMaker including versions of Lorem Ipsum.</a:t>
              </a:r>
            </a:p>
          </p:txBody>
        </p:sp>
      </p:gr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9A9981A-7C23-47B5-95F7-2BB69037CCA8}"/>
              </a:ext>
            </a:extLst>
          </p:cNvPr>
          <p:cNvPicPr>
            <a:picLocks noGrp="1" noChangeAspect="1"/>
          </p:cNvPicPr>
          <p:nvPr>
            <p:ph type="pic" sz="quarter" idx="207"/>
          </p:nvPr>
        </p:nvPicPr>
        <p:blipFill rotWithShape="1">
          <a:blip r:embed="rId3">
            <a:extLst>
              <a:ext uri="{28A0092B-C50C-407E-A947-70E740481C1C}">
                <a14:useLocalDpi xmlns:a14="http://schemas.microsoft.com/office/drawing/2010/main" val="0"/>
              </a:ext>
            </a:extLst>
          </a:blip>
          <a:srcRect t="25255" b="37655"/>
          <a:stretch/>
        </p:blipFill>
        <p:spPr>
          <a:xfrm>
            <a:off x="0" y="0"/>
            <a:ext cx="12192000" cy="3014445"/>
          </a:xfrm>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5" name="Rectangle 4">
            <a:extLst>
              <a:ext uri="{FF2B5EF4-FFF2-40B4-BE49-F238E27FC236}">
                <a16:creationId xmlns:a16="http://schemas.microsoft.com/office/drawing/2014/main" id="{11C5783F-111F-4FEC-8863-7A69C1B3FDDA}"/>
              </a:ext>
            </a:extLst>
          </p:cNvPr>
          <p:cNvSpPr/>
          <p:nvPr/>
        </p:nvSpPr>
        <p:spPr>
          <a:xfrm>
            <a:off x="2990850" y="1780079"/>
            <a:ext cx="6210300" cy="2392487"/>
          </a:xfrm>
          <a:prstGeom prst="rect">
            <a:avLst/>
          </a:prstGeom>
          <a:solidFill>
            <a:schemeClr val="accent4">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42148F8-02A5-4869-BC0F-8AFFDAD456F2}"/>
              </a:ext>
            </a:extLst>
          </p:cNvPr>
          <p:cNvGrpSpPr/>
          <p:nvPr/>
        </p:nvGrpSpPr>
        <p:grpSpPr>
          <a:xfrm>
            <a:off x="4412343" y="2417522"/>
            <a:ext cx="3367314" cy="1117600"/>
            <a:chOff x="4194629" y="1872343"/>
            <a:chExt cx="3367314" cy="1117600"/>
          </a:xfrm>
        </p:grpSpPr>
        <p:sp>
          <p:nvSpPr>
            <p:cNvPr id="30" name="Rectangle 29">
              <a:extLst>
                <a:ext uri="{FF2B5EF4-FFF2-40B4-BE49-F238E27FC236}">
                  <a16:creationId xmlns:a16="http://schemas.microsoft.com/office/drawing/2014/main" id="{56881167-02D6-4817-8D47-96560D23CFB6}"/>
                </a:ext>
              </a:extLst>
            </p:cNvPr>
            <p:cNvSpPr/>
            <p:nvPr/>
          </p:nvSpPr>
          <p:spPr>
            <a:xfrm>
              <a:off x="4554045" y="2046423"/>
              <a:ext cx="2648482" cy="769441"/>
            </a:xfrm>
            <a:prstGeom prst="rect">
              <a:avLst/>
            </a:prstGeom>
          </p:spPr>
          <p:txBody>
            <a:bodyPr wrap="none">
              <a:spAutoFit/>
            </a:bodyPr>
            <a:lstStyle/>
            <a:p>
              <a:r>
                <a:rPr lang="en-US" sz="4400" b="1" dirty="0">
                  <a:solidFill>
                    <a:schemeClr val="bg1"/>
                  </a:solidFill>
                  <a:latin typeface="Roboto Slab" pitchFamily="2" charset="0"/>
                  <a:ea typeface="Roboto Slab" pitchFamily="2" charset="0"/>
                </a:rPr>
                <a:t>About Us</a:t>
              </a:r>
              <a:endParaRPr lang="en-US" sz="4400" dirty="0">
                <a:solidFill>
                  <a:schemeClr val="bg1"/>
                </a:solidFill>
              </a:endParaRPr>
            </a:p>
          </p:txBody>
        </p:sp>
        <p:sp>
          <p:nvSpPr>
            <p:cNvPr id="32" name="Rectangle 31">
              <a:extLst>
                <a:ext uri="{FF2B5EF4-FFF2-40B4-BE49-F238E27FC236}">
                  <a16:creationId xmlns:a16="http://schemas.microsoft.com/office/drawing/2014/main" id="{F65E0CE2-FC12-4DD0-9A5F-E563069CA6E7}"/>
                </a:ext>
              </a:extLst>
            </p:cNvPr>
            <p:cNvSpPr/>
            <p:nvPr/>
          </p:nvSpPr>
          <p:spPr>
            <a:xfrm>
              <a:off x="4194629" y="1872343"/>
              <a:ext cx="3367314" cy="11176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5" name="Rectangle 34">
            <a:extLst>
              <a:ext uri="{FF2B5EF4-FFF2-40B4-BE49-F238E27FC236}">
                <a16:creationId xmlns:a16="http://schemas.microsoft.com/office/drawing/2014/main" id="{9E9D2D95-C634-4DE8-A803-D7813F5A62D7}"/>
              </a:ext>
            </a:extLst>
          </p:cNvPr>
          <p:cNvSpPr/>
          <p:nvPr/>
        </p:nvSpPr>
        <p:spPr>
          <a:xfrm>
            <a:off x="1435175" y="4814819"/>
            <a:ext cx="9321650" cy="906082"/>
          </a:xfrm>
          <a:prstGeom prst="rect">
            <a:avLst/>
          </a:prstGeom>
        </p:spPr>
        <p:txBody>
          <a:bodyPr wrap="square">
            <a:spAutoFit/>
          </a:bodyPr>
          <a:lstStyle/>
          <a:p>
            <a:pPr algn="ctr">
              <a:lnSpc>
                <a:spcPts val="22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software like Aldus PageMaker including versions of Lorem Ipsum.</a:t>
            </a:r>
          </a:p>
        </p:txBody>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pic>
        <p:nvPicPr>
          <p:cNvPr id="27" name="Picture Placeholder 26">
            <a:extLst>
              <a:ext uri="{FF2B5EF4-FFF2-40B4-BE49-F238E27FC236}">
                <a16:creationId xmlns:a16="http://schemas.microsoft.com/office/drawing/2014/main" id="{F6B667FE-1DF6-48F9-994A-E797F999D727}"/>
              </a:ext>
            </a:extLst>
          </p:cNvPr>
          <p:cNvPicPr>
            <a:picLocks noGrp="1" noChangeAspect="1"/>
          </p:cNvPicPr>
          <p:nvPr>
            <p:ph type="pic" sz="quarter" idx="207"/>
          </p:nvPr>
        </p:nvPicPr>
        <p:blipFill>
          <a:blip r:embed="rId3">
            <a:extLst>
              <a:ext uri="{28A0092B-C50C-407E-A947-70E740481C1C}">
                <a14:useLocalDpi xmlns:a14="http://schemas.microsoft.com/office/drawing/2010/main" val="0"/>
              </a:ext>
            </a:extLst>
          </a:blip>
          <a:srcRect l="17492" r="17492"/>
          <a:stretch>
            <a:fillRect/>
          </a:stretch>
        </p:blipFill>
        <p:spPr/>
      </p:pic>
      <p:grpSp>
        <p:nvGrpSpPr>
          <p:cNvPr id="38" name="Group 37">
            <a:extLst>
              <a:ext uri="{FF2B5EF4-FFF2-40B4-BE49-F238E27FC236}">
                <a16:creationId xmlns:a16="http://schemas.microsoft.com/office/drawing/2014/main" id="{6E798323-CA63-4078-9734-EA82DC3FF9FB}"/>
              </a:ext>
            </a:extLst>
          </p:cNvPr>
          <p:cNvGrpSpPr/>
          <p:nvPr/>
        </p:nvGrpSpPr>
        <p:grpSpPr>
          <a:xfrm>
            <a:off x="603048" y="3349170"/>
            <a:ext cx="4880426" cy="2501739"/>
            <a:chOff x="660946" y="3712261"/>
            <a:chExt cx="4880426" cy="2501739"/>
          </a:xfrm>
        </p:grpSpPr>
        <p:grpSp>
          <p:nvGrpSpPr>
            <p:cNvPr id="5" name="Group 4">
              <a:extLst>
                <a:ext uri="{FF2B5EF4-FFF2-40B4-BE49-F238E27FC236}">
                  <a16:creationId xmlns:a16="http://schemas.microsoft.com/office/drawing/2014/main" id="{7807909F-7517-42EA-8065-42EF748FF39D}"/>
                </a:ext>
              </a:extLst>
            </p:cNvPr>
            <p:cNvGrpSpPr/>
            <p:nvPr/>
          </p:nvGrpSpPr>
          <p:grpSpPr>
            <a:xfrm>
              <a:off x="660946" y="3712261"/>
              <a:ext cx="4880426" cy="1099972"/>
              <a:chOff x="5773722" y="2631344"/>
              <a:chExt cx="4880426" cy="1099972"/>
            </a:xfrm>
          </p:grpSpPr>
          <p:sp>
            <p:nvSpPr>
              <p:cNvPr id="9" name="Rectangle 8">
                <a:extLst>
                  <a:ext uri="{FF2B5EF4-FFF2-40B4-BE49-F238E27FC236}">
                    <a16:creationId xmlns:a16="http://schemas.microsoft.com/office/drawing/2014/main" id="{E3284F45-67FE-45F2-9962-2148C22C4DF7}"/>
                  </a:ext>
                </a:extLst>
              </p:cNvPr>
              <p:cNvSpPr/>
              <p:nvPr/>
            </p:nvSpPr>
            <p:spPr>
              <a:xfrm>
                <a:off x="6665103" y="2966298"/>
                <a:ext cx="3989045" cy="765018"/>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printer book</a:t>
                </a:r>
              </a:p>
            </p:txBody>
          </p:sp>
          <p:sp>
            <p:nvSpPr>
              <p:cNvPr id="10" name="TextBox 9">
                <a:extLst>
                  <a:ext uri="{FF2B5EF4-FFF2-40B4-BE49-F238E27FC236}">
                    <a16:creationId xmlns:a16="http://schemas.microsoft.com/office/drawing/2014/main" id="{042106F5-CEE7-4541-9A91-A5FD8FAB09B0}"/>
                  </a:ext>
                </a:extLst>
              </p:cNvPr>
              <p:cNvSpPr txBox="1"/>
              <p:nvPr/>
            </p:nvSpPr>
            <p:spPr>
              <a:xfrm>
                <a:off x="5773722" y="2639039"/>
                <a:ext cx="769763" cy="784830"/>
              </a:xfrm>
              <a:prstGeom prst="rect">
                <a:avLst/>
              </a:prstGeom>
              <a:noFill/>
            </p:spPr>
            <p:txBody>
              <a:bodyPr wrap="none" rtlCol="0">
                <a:spAutoFit/>
              </a:bodyPr>
              <a:lstStyle/>
              <a:p>
                <a:r>
                  <a:rPr lang="en-US" sz="4500" b="1" dirty="0">
                    <a:solidFill>
                      <a:schemeClr val="accent3"/>
                    </a:solidFill>
                    <a:latin typeface="FontAwesome" pitchFamily="50" charset="0"/>
                  </a:rPr>
                  <a:t></a:t>
                </a:r>
                <a:endParaRPr lang="en-US" sz="4500" dirty="0">
                  <a:solidFill>
                    <a:schemeClr val="accent3"/>
                  </a:solidFill>
                  <a:latin typeface="FontAwesome" pitchFamily="50" charset="0"/>
                </a:endParaRPr>
              </a:p>
            </p:txBody>
          </p:sp>
          <p:sp>
            <p:nvSpPr>
              <p:cNvPr id="11" name="TextBox 10">
                <a:extLst>
                  <a:ext uri="{FF2B5EF4-FFF2-40B4-BE49-F238E27FC236}">
                    <a16:creationId xmlns:a16="http://schemas.microsoft.com/office/drawing/2014/main" id="{40A0DB5E-D8C9-4EDE-BB66-1210E3EAF2A4}"/>
                  </a:ext>
                </a:extLst>
              </p:cNvPr>
              <p:cNvSpPr txBox="1"/>
              <p:nvPr/>
            </p:nvSpPr>
            <p:spPr>
              <a:xfrm>
                <a:off x="6665103" y="2631344"/>
                <a:ext cx="1579278" cy="400110"/>
              </a:xfrm>
              <a:prstGeom prst="rect">
                <a:avLst/>
              </a:prstGeom>
              <a:noFill/>
            </p:spPr>
            <p:txBody>
              <a:bodyPr wrap="none" rtlCol="0">
                <a:spAutoFit/>
              </a:bodyPr>
              <a:lstStyle/>
              <a:p>
                <a:r>
                  <a:rPr lang="en-US" sz="2000" b="1" dirty="0">
                    <a:latin typeface="Roboto Slab" pitchFamily="2" charset="0"/>
                    <a:ea typeface="Roboto Slab" pitchFamily="2" charset="0"/>
                  </a:rPr>
                  <a:t>Fashion 01 </a:t>
                </a:r>
              </a:p>
            </p:txBody>
          </p:sp>
        </p:grpSp>
        <p:grpSp>
          <p:nvGrpSpPr>
            <p:cNvPr id="7" name="Group 6">
              <a:extLst>
                <a:ext uri="{FF2B5EF4-FFF2-40B4-BE49-F238E27FC236}">
                  <a16:creationId xmlns:a16="http://schemas.microsoft.com/office/drawing/2014/main" id="{069CC528-089A-4FAD-A729-5034B8B55E23}"/>
                </a:ext>
              </a:extLst>
            </p:cNvPr>
            <p:cNvGrpSpPr/>
            <p:nvPr/>
          </p:nvGrpSpPr>
          <p:grpSpPr>
            <a:xfrm>
              <a:off x="660946" y="5157055"/>
              <a:ext cx="4880426" cy="1056945"/>
              <a:chOff x="5773722" y="4433485"/>
              <a:chExt cx="4880426" cy="1056945"/>
            </a:xfrm>
          </p:grpSpPr>
          <p:sp>
            <p:nvSpPr>
              <p:cNvPr id="13" name="Rectangle 12">
                <a:extLst>
                  <a:ext uri="{FF2B5EF4-FFF2-40B4-BE49-F238E27FC236}">
                    <a16:creationId xmlns:a16="http://schemas.microsoft.com/office/drawing/2014/main" id="{45147608-659D-42F8-B510-CBFBC233B8E6}"/>
                  </a:ext>
                </a:extLst>
              </p:cNvPr>
              <p:cNvSpPr/>
              <p:nvPr/>
            </p:nvSpPr>
            <p:spPr>
              <a:xfrm>
                <a:off x="6665103" y="4725412"/>
                <a:ext cx="3989045" cy="765018"/>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printer book</a:t>
                </a:r>
              </a:p>
            </p:txBody>
          </p:sp>
          <p:sp>
            <p:nvSpPr>
              <p:cNvPr id="15" name="TextBox 14">
                <a:extLst>
                  <a:ext uri="{FF2B5EF4-FFF2-40B4-BE49-F238E27FC236}">
                    <a16:creationId xmlns:a16="http://schemas.microsoft.com/office/drawing/2014/main" id="{14158543-DB7E-423C-9E09-CD212D6B032D}"/>
                  </a:ext>
                </a:extLst>
              </p:cNvPr>
              <p:cNvSpPr txBox="1"/>
              <p:nvPr/>
            </p:nvSpPr>
            <p:spPr>
              <a:xfrm>
                <a:off x="5773722" y="4486997"/>
                <a:ext cx="934871" cy="784830"/>
              </a:xfrm>
              <a:prstGeom prst="rect">
                <a:avLst/>
              </a:prstGeom>
              <a:noFill/>
            </p:spPr>
            <p:txBody>
              <a:bodyPr wrap="none" rtlCol="0">
                <a:spAutoFit/>
              </a:bodyPr>
              <a:lstStyle/>
              <a:p>
                <a:r>
                  <a:rPr lang="en-US" sz="4500" b="1" dirty="0">
                    <a:solidFill>
                      <a:schemeClr val="accent4"/>
                    </a:solidFill>
                    <a:latin typeface="FontAwesome" pitchFamily="50" charset="0"/>
                  </a:rPr>
                  <a:t></a:t>
                </a:r>
                <a:endParaRPr lang="en-US" sz="4500" dirty="0">
                  <a:solidFill>
                    <a:schemeClr val="accent4"/>
                  </a:solidFill>
                  <a:latin typeface="FontAwesome" pitchFamily="50" charset="0"/>
                </a:endParaRPr>
              </a:p>
            </p:txBody>
          </p:sp>
          <p:sp>
            <p:nvSpPr>
              <p:cNvPr id="16" name="TextBox 15">
                <a:extLst>
                  <a:ext uri="{FF2B5EF4-FFF2-40B4-BE49-F238E27FC236}">
                    <a16:creationId xmlns:a16="http://schemas.microsoft.com/office/drawing/2014/main" id="{9EA3E2D3-921D-4BD6-80EB-75350600DFA2}"/>
                  </a:ext>
                </a:extLst>
              </p:cNvPr>
              <p:cNvSpPr txBox="1"/>
              <p:nvPr/>
            </p:nvSpPr>
            <p:spPr>
              <a:xfrm>
                <a:off x="6665103" y="4433485"/>
                <a:ext cx="1606530" cy="400110"/>
              </a:xfrm>
              <a:prstGeom prst="rect">
                <a:avLst/>
              </a:prstGeom>
              <a:noFill/>
            </p:spPr>
            <p:txBody>
              <a:bodyPr wrap="none" rtlCol="0">
                <a:spAutoFit/>
              </a:bodyPr>
              <a:lstStyle/>
              <a:p>
                <a:r>
                  <a:rPr lang="en-US" sz="2000" b="1" dirty="0">
                    <a:latin typeface="Roboto Slab" pitchFamily="2" charset="0"/>
                    <a:ea typeface="Roboto Slab" pitchFamily="2" charset="0"/>
                  </a:rPr>
                  <a:t>Fashion 02 </a:t>
                </a:r>
              </a:p>
            </p:txBody>
          </p:sp>
        </p:grpSp>
      </p:grpSp>
      <p:sp>
        <p:nvSpPr>
          <p:cNvPr id="42" name="Rectangle 41">
            <a:extLst>
              <a:ext uri="{FF2B5EF4-FFF2-40B4-BE49-F238E27FC236}">
                <a16:creationId xmlns:a16="http://schemas.microsoft.com/office/drawing/2014/main" id="{A8DF09DF-A3DF-4B2A-8B64-AC7CBDA94F82}"/>
              </a:ext>
            </a:extLst>
          </p:cNvPr>
          <p:cNvSpPr/>
          <p:nvPr/>
        </p:nvSpPr>
        <p:spPr>
          <a:xfrm>
            <a:off x="603048" y="1775508"/>
            <a:ext cx="4505980"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when an unknown printer took a galley of type and scrambled it to make a type specimen book. It has</a:t>
            </a:r>
          </a:p>
        </p:txBody>
      </p:sp>
      <p:sp>
        <p:nvSpPr>
          <p:cNvPr id="2" name="Rectangle 1">
            <a:extLst>
              <a:ext uri="{FF2B5EF4-FFF2-40B4-BE49-F238E27FC236}">
                <a16:creationId xmlns:a16="http://schemas.microsoft.com/office/drawing/2014/main" id="{1C9DECEB-C131-4CEB-8788-E841BFC0E1A8}"/>
              </a:ext>
            </a:extLst>
          </p:cNvPr>
          <p:cNvSpPr/>
          <p:nvPr/>
        </p:nvSpPr>
        <p:spPr>
          <a:xfrm>
            <a:off x="603048" y="649509"/>
            <a:ext cx="2648482" cy="1136850"/>
          </a:xfrm>
          <a:prstGeom prst="rect">
            <a:avLst/>
          </a:prstGeom>
        </p:spPr>
        <p:txBody>
          <a:bodyPr wrap="none">
            <a:spAutoFit/>
          </a:bodyPr>
          <a:lstStyle/>
          <a:p>
            <a:pPr>
              <a:lnSpc>
                <a:spcPts val="4000"/>
              </a:lnSpc>
            </a:pPr>
            <a:r>
              <a:rPr lang="en-US" sz="4400" b="1" dirty="0">
                <a:latin typeface="Roboto Slab" pitchFamily="2" charset="0"/>
                <a:ea typeface="Roboto Slab" pitchFamily="2" charset="0"/>
              </a:rPr>
              <a:t>Our </a:t>
            </a:r>
          </a:p>
          <a:p>
            <a:pPr>
              <a:lnSpc>
                <a:spcPts val="4000"/>
              </a:lnSpc>
            </a:pPr>
            <a:r>
              <a:rPr lang="en-US" sz="4400" b="1" dirty="0">
                <a:latin typeface="Roboto Slab" pitchFamily="2" charset="0"/>
                <a:ea typeface="Roboto Slab" pitchFamily="2" charset="0"/>
              </a:rPr>
              <a:t>About Us</a:t>
            </a:r>
            <a:endParaRPr lang="en-US" sz="4400" dirty="0"/>
          </a:p>
        </p:txBody>
      </p:sp>
      <p:sp>
        <p:nvSpPr>
          <p:cNvPr id="20" name="Freeform 6">
            <a:extLst>
              <a:ext uri="{FF2B5EF4-FFF2-40B4-BE49-F238E27FC236}">
                <a16:creationId xmlns:a16="http://schemas.microsoft.com/office/drawing/2014/main" id="{D1D60444-D9A8-4763-A9F9-CD40AB816988}"/>
              </a:ext>
            </a:extLst>
          </p:cNvPr>
          <p:cNvSpPr>
            <a:spLocks/>
          </p:cNvSpPr>
          <p:nvPr/>
        </p:nvSpPr>
        <p:spPr bwMode="auto">
          <a:xfrm>
            <a:off x="8782050" y="1322388"/>
            <a:ext cx="3413125" cy="5535613"/>
          </a:xfrm>
          <a:custGeom>
            <a:avLst/>
            <a:gdLst>
              <a:gd name="T0" fmla="*/ 1430 w 1430"/>
              <a:gd name="T1" fmla="*/ 0 h 2325"/>
              <a:gd name="T2" fmla="*/ 0 w 1430"/>
              <a:gd name="T3" fmla="*/ 2325 h 2325"/>
              <a:gd name="T4" fmla="*/ 1430 w 1430"/>
              <a:gd name="T5" fmla="*/ 2325 h 2325"/>
              <a:gd name="T6" fmla="*/ 1430 w 1430"/>
              <a:gd name="T7" fmla="*/ 0 h 2325"/>
            </a:gdLst>
            <a:ahLst/>
            <a:cxnLst>
              <a:cxn ang="0">
                <a:pos x="T0" y="T1"/>
              </a:cxn>
              <a:cxn ang="0">
                <a:pos x="T2" y="T3"/>
              </a:cxn>
              <a:cxn ang="0">
                <a:pos x="T4" y="T5"/>
              </a:cxn>
              <a:cxn ang="0">
                <a:pos x="T6" y="T7"/>
              </a:cxn>
            </a:cxnLst>
            <a:rect l="0" t="0" r="r" b="b"/>
            <a:pathLst>
              <a:path w="1430" h="2325">
                <a:moveTo>
                  <a:pt x="1430" y="0"/>
                </a:moveTo>
                <a:cubicBezTo>
                  <a:pt x="1120" y="143"/>
                  <a:pt x="66" y="742"/>
                  <a:pt x="0" y="2325"/>
                </a:cubicBezTo>
                <a:cubicBezTo>
                  <a:pt x="1430" y="2325"/>
                  <a:pt x="1430" y="2325"/>
                  <a:pt x="1430" y="2325"/>
                </a:cubicBezTo>
                <a:lnTo>
                  <a:pt x="1430" y="0"/>
                </a:lnTo>
                <a:close/>
              </a:path>
            </a:pathLst>
          </a:custGeom>
          <a:solidFill>
            <a:schemeClr val="accent4">
              <a:alpha val="64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pic>
        <p:nvPicPr>
          <p:cNvPr id="12" name="Picture Placeholder 11">
            <a:extLst>
              <a:ext uri="{FF2B5EF4-FFF2-40B4-BE49-F238E27FC236}">
                <a16:creationId xmlns:a16="http://schemas.microsoft.com/office/drawing/2014/main" id="{E47CDAAD-4C69-4538-9CC2-990006EECB4E}"/>
              </a:ext>
            </a:extLst>
          </p:cNvPr>
          <p:cNvPicPr>
            <a:picLocks noGrp="1" noChangeAspect="1"/>
          </p:cNvPicPr>
          <p:nvPr>
            <p:ph type="pic" sz="quarter" idx="208"/>
          </p:nvPr>
        </p:nvPicPr>
        <p:blipFill>
          <a:blip r:embed="rId3">
            <a:extLst>
              <a:ext uri="{28A0092B-C50C-407E-A947-70E740481C1C}">
                <a14:useLocalDpi xmlns:a14="http://schemas.microsoft.com/office/drawing/2010/main" val="0"/>
              </a:ext>
            </a:extLst>
          </a:blip>
          <a:srcRect l="19746" r="19746"/>
          <a:stretch>
            <a:fillRect/>
          </a:stretch>
        </p:blipFill>
        <p:spPr/>
      </p:pic>
      <p:pic>
        <p:nvPicPr>
          <p:cNvPr id="9" name="Picture Placeholder 8">
            <a:extLst>
              <a:ext uri="{FF2B5EF4-FFF2-40B4-BE49-F238E27FC236}">
                <a16:creationId xmlns:a16="http://schemas.microsoft.com/office/drawing/2014/main" id="{650F1F79-D1D7-4ED5-9B51-5D081BFEFD56}"/>
              </a:ext>
            </a:extLst>
          </p:cNvPr>
          <p:cNvPicPr>
            <a:picLocks noGrp="1" noChangeAspect="1"/>
          </p:cNvPicPr>
          <p:nvPr>
            <p:ph type="pic" sz="quarter" idx="207"/>
          </p:nvPr>
        </p:nvPicPr>
        <p:blipFill rotWithShape="1">
          <a:blip r:embed="rId4">
            <a:extLst>
              <a:ext uri="{28A0092B-C50C-407E-A947-70E740481C1C}">
                <a14:useLocalDpi xmlns:a14="http://schemas.microsoft.com/office/drawing/2010/main" val="0"/>
              </a:ext>
            </a:extLst>
          </a:blip>
          <a:srcRect l="44287" t="23309" r="20978"/>
          <a:stretch/>
        </p:blipFill>
        <p:spPr>
          <a:xfrm>
            <a:off x="418721" y="1785490"/>
            <a:ext cx="3174339" cy="4673368"/>
          </a:xfrm>
        </p:spPr>
      </p:pic>
      <p:sp>
        <p:nvSpPr>
          <p:cNvPr id="2" name="Title 1">
            <a:extLst>
              <a:ext uri="{FF2B5EF4-FFF2-40B4-BE49-F238E27FC236}">
                <a16:creationId xmlns:a16="http://schemas.microsoft.com/office/drawing/2014/main" id="{D2314E8A-74B4-45BF-BC0F-6B3D2B50BDFB}"/>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 name="Subtitle 2">
            <a:extLst>
              <a:ext uri="{FF2B5EF4-FFF2-40B4-BE49-F238E27FC236}">
                <a16:creationId xmlns:a16="http://schemas.microsoft.com/office/drawing/2014/main" id="{110022C7-5890-42BF-AA71-43D9DBB9643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39" name="Group 38">
            <a:extLst>
              <a:ext uri="{FF2B5EF4-FFF2-40B4-BE49-F238E27FC236}">
                <a16:creationId xmlns:a16="http://schemas.microsoft.com/office/drawing/2014/main" id="{5EE79B6A-218E-4C64-9433-FD8DC99F70E2}"/>
              </a:ext>
            </a:extLst>
          </p:cNvPr>
          <p:cNvGrpSpPr/>
          <p:nvPr/>
        </p:nvGrpSpPr>
        <p:grpSpPr>
          <a:xfrm>
            <a:off x="6757215" y="1974408"/>
            <a:ext cx="2189408" cy="1634015"/>
            <a:chOff x="-4084883" y="1866216"/>
            <a:chExt cx="2189408" cy="1634015"/>
          </a:xfrm>
        </p:grpSpPr>
        <p:sp>
          <p:nvSpPr>
            <p:cNvPr id="40" name="TextBox 39">
              <a:extLst>
                <a:ext uri="{FF2B5EF4-FFF2-40B4-BE49-F238E27FC236}">
                  <a16:creationId xmlns:a16="http://schemas.microsoft.com/office/drawing/2014/main" id="{D53530EB-F8CB-4551-A621-AE144A8C162B}"/>
                </a:ext>
              </a:extLst>
            </p:cNvPr>
            <p:cNvSpPr txBox="1"/>
            <p:nvPr/>
          </p:nvSpPr>
          <p:spPr>
            <a:xfrm>
              <a:off x="-3375060" y="1866216"/>
              <a:ext cx="769763" cy="784830"/>
            </a:xfrm>
            <a:prstGeom prst="rect">
              <a:avLst/>
            </a:prstGeom>
            <a:noFill/>
          </p:spPr>
          <p:txBody>
            <a:bodyPr wrap="none" rtlCol="0">
              <a:spAutoFit/>
            </a:bodyPr>
            <a:lstStyle/>
            <a:p>
              <a:r>
                <a:rPr lang="en-US" sz="4500" b="1" dirty="0">
                  <a:solidFill>
                    <a:schemeClr val="accent2"/>
                  </a:solidFill>
                  <a:latin typeface="FontAwesome" pitchFamily="50" charset="0"/>
                </a:rPr>
                <a:t></a:t>
              </a:r>
              <a:endParaRPr lang="en-US" sz="4500" dirty="0">
                <a:solidFill>
                  <a:schemeClr val="accent2"/>
                </a:solidFill>
                <a:latin typeface="FontAwesome" pitchFamily="50" charset="0"/>
              </a:endParaRPr>
            </a:p>
          </p:txBody>
        </p:sp>
        <p:grpSp>
          <p:nvGrpSpPr>
            <p:cNvPr id="41" name="Group 40">
              <a:extLst>
                <a:ext uri="{FF2B5EF4-FFF2-40B4-BE49-F238E27FC236}">
                  <a16:creationId xmlns:a16="http://schemas.microsoft.com/office/drawing/2014/main" id="{AEB66980-134B-4E3D-81FF-611098738D78}"/>
                </a:ext>
              </a:extLst>
            </p:cNvPr>
            <p:cNvGrpSpPr/>
            <p:nvPr/>
          </p:nvGrpSpPr>
          <p:grpSpPr>
            <a:xfrm>
              <a:off x="-4084883" y="2652813"/>
              <a:ext cx="2189408" cy="847418"/>
              <a:chOff x="-4084883" y="2652813"/>
              <a:chExt cx="2189408" cy="847418"/>
            </a:xfrm>
          </p:grpSpPr>
          <p:sp>
            <p:nvSpPr>
              <p:cNvPr id="42" name="Rectangle 41">
                <a:extLst>
                  <a:ext uri="{FF2B5EF4-FFF2-40B4-BE49-F238E27FC236}">
                    <a16:creationId xmlns:a16="http://schemas.microsoft.com/office/drawing/2014/main" id="{D85F4E44-F40C-46C5-B995-02996D8BA847}"/>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43" name="TextBox 42">
                <a:extLst>
                  <a:ext uri="{FF2B5EF4-FFF2-40B4-BE49-F238E27FC236}">
                    <a16:creationId xmlns:a16="http://schemas.microsoft.com/office/drawing/2014/main" id="{8245D57A-8B75-4803-AE59-167B5381DAD3}"/>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nvGrpSpPr>
          <p:cNvPr id="44" name="Group 43">
            <a:extLst>
              <a:ext uri="{FF2B5EF4-FFF2-40B4-BE49-F238E27FC236}">
                <a16:creationId xmlns:a16="http://schemas.microsoft.com/office/drawing/2014/main" id="{7995FF9A-2F41-48DB-9DDA-4F6E1AAB95EB}"/>
              </a:ext>
            </a:extLst>
          </p:cNvPr>
          <p:cNvGrpSpPr/>
          <p:nvPr/>
        </p:nvGrpSpPr>
        <p:grpSpPr>
          <a:xfrm>
            <a:off x="9172953" y="1974408"/>
            <a:ext cx="2189408" cy="1626395"/>
            <a:chOff x="-1928423" y="2392057"/>
            <a:chExt cx="2189408" cy="1626395"/>
          </a:xfrm>
        </p:grpSpPr>
        <p:sp>
          <p:nvSpPr>
            <p:cNvPr id="45" name="TextBox 44">
              <a:extLst>
                <a:ext uri="{FF2B5EF4-FFF2-40B4-BE49-F238E27FC236}">
                  <a16:creationId xmlns:a16="http://schemas.microsoft.com/office/drawing/2014/main" id="{67D4BBC5-637A-47C0-AFB6-CB87F824FFAA}"/>
                </a:ext>
              </a:extLst>
            </p:cNvPr>
            <p:cNvSpPr txBox="1"/>
            <p:nvPr/>
          </p:nvSpPr>
          <p:spPr>
            <a:xfrm>
              <a:off x="-1301154" y="2392057"/>
              <a:ext cx="934871" cy="784830"/>
            </a:xfrm>
            <a:prstGeom prst="rect">
              <a:avLst/>
            </a:prstGeom>
            <a:noFill/>
          </p:spPr>
          <p:txBody>
            <a:bodyPr wrap="none" rtlCol="0">
              <a:spAutoFit/>
            </a:bodyPr>
            <a:lstStyle/>
            <a:p>
              <a:r>
                <a:rPr lang="en-US" sz="4500" b="1" dirty="0">
                  <a:solidFill>
                    <a:schemeClr val="accent3"/>
                  </a:solidFill>
                  <a:latin typeface="FontAwesome" pitchFamily="50" charset="0"/>
                </a:rPr>
                <a:t></a:t>
              </a:r>
              <a:endParaRPr lang="en-US" sz="4500" dirty="0">
                <a:solidFill>
                  <a:schemeClr val="accent3"/>
                </a:solidFill>
                <a:latin typeface="FontAwesome" pitchFamily="50" charset="0"/>
              </a:endParaRPr>
            </a:p>
          </p:txBody>
        </p:sp>
        <p:grpSp>
          <p:nvGrpSpPr>
            <p:cNvPr id="46" name="Group 45">
              <a:extLst>
                <a:ext uri="{FF2B5EF4-FFF2-40B4-BE49-F238E27FC236}">
                  <a16:creationId xmlns:a16="http://schemas.microsoft.com/office/drawing/2014/main" id="{3B0F3579-CD06-4645-B550-2447402DB6CD}"/>
                </a:ext>
              </a:extLst>
            </p:cNvPr>
            <p:cNvGrpSpPr/>
            <p:nvPr/>
          </p:nvGrpSpPr>
          <p:grpSpPr>
            <a:xfrm>
              <a:off x="-1928423" y="3171034"/>
              <a:ext cx="2189408" cy="847418"/>
              <a:chOff x="-4084883" y="2652813"/>
              <a:chExt cx="2189408" cy="847418"/>
            </a:xfrm>
          </p:grpSpPr>
          <p:sp>
            <p:nvSpPr>
              <p:cNvPr id="47" name="Rectangle 46">
                <a:extLst>
                  <a:ext uri="{FF2B5EF4-FFF2-40B4-BE49-F238E27FC236}">
                    <a16:creationId xmlns:a16="http://schemas.microsoft.com/office/drawing/2014/main" id="{D41C286A-8637-4AB4-81EF-F568DB8385F8}"/>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48" name="TextBox 47">
                <a:extLst>
                  <a:ext uri="{FF2B5EF4-FFF2-40B4-BE49-F238E27FC236}">
                    <a16:creationId xmlns:a16="http://schemas.microsoft.com/office/drawing/2014/main" id="{29ACAFB3-8BE4-42C4-82F5-631E8A59E148}"/>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nvGrpSpPr>
          <p:cNvPr id="31" name="Group 30">
            <a:extLst>
              <a:ext uri="{FF2B5EF4-FFF2-40B4-BE49-F238E27FC236}">
                <a16:creationId xmlns:a16="http://schemas.microsoft.com/office/drawing/2014/main" id="{9B7DCD28-56C0-4751-8B05-6C902397F1C4}"/>
              </a:ext>
            </a:extLst>
          </p:cNvPr>
          <p:cNvGrpSpPr/>
          <p:nvPr/>
        </p:nvGrpSpPr>
        <p:grpSpPr>
          <a:xfrm>
            <a:off x="6757215" y="4471556"/>
            <a:ext cx="2189408" cy="1626395"/>
            <a:chOff x="7298404" y="-258841"/>
            <a:chExt cx="2189408" cy="1626395"/>
          </a:xfrm>
        </p:grpSpPr>
        <p:sp>
          <p:nvSpPr>
            <p:cNvPr id="49" name="TextBox 48">
              <a:extLst>
                <a:ext uri="{FF2B5EF4-FFF2-40B4-BE49-F238E27FC236}">
                  <a16:creationId xmlns:a16="http://schemas.microsoft.com/office/drawing/2014/main" id="{0C9EF9D6-732E-4F78-BEFF-E8E6DE72B6DF}"/>
                </a:ext>
              </a:extLst>
            </p:cNvPr>
            <p:cNvSpPr txBox="1"/>
            <p:nvPr/>
          </p:nvSpPr>
          <p:spPr>
            <a:xfrm>
              <a:off x="7925673" y="-258841"/>
              <a:ext cx="811441" cy="784830"/>
            </a:xfrm>
            <a:prstGeom prst="rect">
              <a:avLst/>
            </a:prstGeom>
            <a:noFill/>
          </p:spPr>
          <p:txBody>
            <a:bodyPr wrap="none" rtlCol="0">
              <a:spAutoFit/>
            </a:bodyPr>
            <a:lstStyle/>
            <a:p>
              <a:r>
                <a:rPr lang="en-US" sz="4500" b="1" dirty="0">
                  <a:solidFill>
                    <a:schemeClr val="accent4"/>
                  </a:solidFill>
                  <a:latin typeface="FontAwesome" pitchFamily="50" charset="0"/>
                </a:rPr>
                <a:t></a:t>
              </a:r>
              <a:endParaRPr lang="en-US" sz="4500" dirty="0">
                <a:solidFill>
                  <a:schemeClr val="accent4"/>
                </a:solidFill>
                <a:latin typeface="FontAwesome" pitchFamily="50" charset="0"/>
              </a:endParaRPr>
            </a:p>
          </p:txBody>
        </p:sp>
        <p:grpSp>
          <p:nvGrpSpPr>
            <p:cNvPr id="50" name="Group 49">
              <a:extLst>
                <a:ext uri="{FF2B5EF4-FFF2-40B4-BE49-F238E27FC236}">
                  <a16:creationId xmlns:a16="http://schemas.microsoft.com/office/drawing/2014/main" id="{8BE70503-ADB3-4185-B599-63320D21F218}"/>
                </a:ext>
              </a:extLst>
            </p:cNvPr>
            <p:cNvGrpSpPr/>
            <p:nvPr/>
          </p:nvGrpSpPr>
          <p:grpSpPr>
            <a:xfrm>
              <a:off x="7298404" y="520136"/>
              <a:ext cx="2189408" cy="847418"/>
              <a:chOff x="-4084883" y="2652813"/>
              <a:chExt cx="2189408" cy="847418"/>
            </a:xfrm>
          </p:grpSpPr>
          <p:sp>
            <p:nvSpPr>
              <p:cNvPr id="51" name="Rectangle 50">
                <a:extLst>
                  <a:ext uri="{FF2B5EF4-FFF2-40B4-BE49-F238E27FC236}">
                    <a16:creationId xmlns:a16="http://schemas.microsoft.com/office/drawing/2014/main" id="{FAD816A0-8AC0-4A9E-8578-96B481A94E94}"/>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52" name="TextBox 51">
                <a:extLst>
                  <a:ext uri="{FF2B5EF4-FFF2-40B4-BE49-F238E27FC236}">
                    <a16:creationId xmlns:a16="http://schemas.microsoft.com/office/drawing/2014/main" id="{CB03EBEA-06F2-4BB9-806C-DD7701D9AD73}"/>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nvGrpSpPr>
          <p:cNvPr id="53" name="Group 52">
            <a:extLst>
              <a:ext uri="{FF2B5EF4-FFF2-40B4-BE49-F238E27FC236}">
                <a16:creationId xmlns:a16="http://schemas.microsoft.com/office/drawing/2014/main" id="{4A46A383-AC00-49A1-AB5E-78DF9019F01A}"/>
              </a:ext>
            </a:extLst>
          </p:cNvPr>
          <p:cNvGrpSpPr/>
          <p:nvPr/>
        </p:nvGrpSpPr>
        <p:grpSpPr>
          <a:xfrm>
            <a:off x="9172953" y="4471556"/>
            <a:ext cx="2189408" cy="1634015"/>
            <a:chOff x="9089544" y="4273173"/>
            <a:chExt cx="2189408" cy="1634015"/>
          </a:xfrm>
        </p:grpSpPr>
        <p:sp>
          <p:nvSpPr>
            <p:cNvPr id="54" name="TextBox 53">
              <a:extLst>
                <a:ext uri="{FF2B5EF4-FFF2-40B4-BE49-F238E27FC236}">
                  <a16:creationId xmlns:a16="http://schemas.microsoft.com/office/drawing/2014/main" id="{AF5B3E8F-5A3A-468C-BD73-01B2BFDA6505}"/>
                </a:ext>
              </a:extLst>
            </p:cNvPr>
            <p:cNvSpPr txBox="1"/>
            <p:nvPr/>
          </p:nvSpPr>
          <p:spPr>
            <a:xfrm>
              <a:off x="9799367" y="4273173"/>
              <a:ext cx="769763" cy="784830"/>
            </a:xfrm>
            <a:prstGeom prst="rect">
              <a:avLst/>
            </a:prstGeom>
            <a:noFill/>
          </p:spPr>
          <p:txBody>
            <a:bodyPr wrap="none" rtlCol="0">
              <a:spAutoFit/>
            </a:bodyPr>
            <a:lstStyle/>
            <a:p>
              <a:r>
                <a:rPr lang="en-US" sz="4500" b="1" dirty="0">
                  <a:solidFill>
                    <a:schemeClr val="accent5"/>
                  </a:solidFill>
                  <a:latin typeface="FontAwesome" pitchFamily="50" charset="0"/>
                </a:rPr>
                <a:t></a:t>
              </a:r>
              <a:endParaRPr lang="en-US" sz="4500" dirty="0">
                <a:solidFill>
                  <a:schemeClr val="accent5"/>
                </a:solidFill>
                <a:latin typeface="FontAwesome" pitchFamily="50" charset="0"/>
              </a:endParaRPr>
            </a:p>
          </p:txBody>
        </p:sp>
        <p:grpSp>
          <p:nvGrpSpPr>
            <p:cNvPr id="55" name="Group 54">
              <a:extLst>
                <a:ext uri="{FF2B5EF4-FFF2-40B4-BE49-F238E27FC236}">
                  <a16:creationId xmlns:a16="http://schemas.microsoft.com/office/drawing/2014/main" id="{0A10254D-4D3E-4930-B120-47302B094B15}"/>
                </a:ext>
              </a:extLst>
            </p:cNvPr>
            <p:cNvGrpSpPr/>
            <p:nvPr/>
          </p:nvGrpSpPr>
          <p:grpSpPr>
            <a:xfrm>
              <a:off x="9089544" y="5059770"/>
              <a:ext cx="2189408" cy="847418"/>
              <a:chOff x="-4084883" y="2652813"/>
              <a:chExt cx="2189408" cy="847418"/>
            </a:xfrm>
          </p:grpSpPr>
          <p:sp>
            <p:nvSpPr>
              <p:cNvPr id="56" name="Rectangle 55">
                <a:extLst>
                  <a:ext uri="{FF2B5EF4-FFF2-40B4-BE49-F238E27FC236}">
                    <a16:creationId xmlns:a16="http://schemas.microsoft.com/office/drawing/2014/main" id="{7778A8E4-D7F6-47A4-8EAE-BE8FE37B21DE}"/>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57" name="TextBox 56">
                <a:extLst>
                  <a:ext uri="{FF2B5EF4-FFF2-40B4-BE49-F238E27FC236}">
                    <a16:creationId xmlns:a16="http://schemas.microsoft.com/office/drawing/2014/main" id="{E84B5A42-B122-47D2-98B4-501D78ECBD10}"/>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14" name="Subtitle 13">
            <a:extLst>
              <a:ext uri="{FF2B5EF4-FFF2-40B4-BE49-F238E27FC236}">
                <a16:creationId xmlns:a16="http://schemas.microsoft.com/office/drawing/2014/main" id="{BC7D16B7-54BE-4C2C-9354-88C2833B607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a:p>
            <a:endParaRPr lang="en-US" sz="1400" dirty="0"/>
          </a:p>
        </p:txBody>
      </p:sp>
      <p:sp>
        <p:nvSpPr>
          <p:cNvPr id="12" name="Title 11">
            <a:extLst>
              <a:ext uri="{FF2B5EF4-FFF2-40B4-BE49-F238E27FC236}">
                <a16:creationId xmlns:a16="http://schemas.microsoft.com/office/drawing/2014/main" id="{F8618D5E-099D-4869-B433-D0D8CDD12C42}"/>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5" name="Rectangle 34">
            <a:extLst>
              <a:ext uri="{FF2B5EF4-FFF2-40B4-BE49-F238E27FC236}">
                <a16:creationId xmlns:a16="http://schemas.microsoft.com/office/drawing/2014/main" id="{D58CABED-F4DB-4163-8CB1-31632FF14F3C}"/>
              </a:ext>
            </a:extLst>
          </p:cNvPr>
          <p:cNvSpPr/>
          <p:nvPr/>
        </p:nvSpPr>
        <p:spPr>
          <a:xfrm>
            <a:off x="298174" y="4319173"/>
            <a:ext cx="3969025" cy="2346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DE93641-4B9A-4949-A128-434E48EA7CA8}"/>
              </a:ext>
            </a:extLst>
          </p:cNvPr>
          <p:cNvSpPr/>
          <p:nvPr/>
        </p:nvSpPr>
        <p:spPr>
          <a:xfrm>
            <a:off x="4459356" y="4319173"/>
            <a:ext cx="3359427" cy="2346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E808B9D-F8FB-41BE-9C9C-C6D6212EF80A}"/>
              </a:ext>
            </a:extLst>
          </p:cNvPr>
          <p:cNvSpPr/>
          <p:nvPr/>
        </p:nvSpPr>
        <p:spPr>
          <a:xfrm>
            <a:off x="7994373" y="4319173"/>
            <a:ext cx="3899453" cy="2346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B5846B71-11CC-43DD-95E4-0134A244E7A2}"/>
              </a:ext>
            </a:extLst>
          </p:cNvPr>
          <p:cNvGrpSpPr/>
          <p:nvPr/>
        </p:nvGrpSpPr>
        <p:grpSpPr>
          <a:xfrm>
            <a:off x="1187982" y="4675501"/>
            <a:ext cx="2189408" cy="1634015"/>
            <a:chOff x="-4084883" y="1866216"/>
            <a:chExt cx="2189408" cy="1634015"/>
          </a:xfrm>
        </p:grpSpPr>
        <p:sp>
          <p:nvSpPr>
            <p:cNvPr id="40" name="TextBox 39">
              <a:extLst>
                <a:ext uri="{FF2B5EF4-FFF2-40B4-BE49-F238E27FC236}">
                  <a16:creationId xmlns:a16="http://schemas.microsoft.com/office/drawing/2014/main" id="{FD85E551-A505-457B-8F30-36DF27212EAA}"/>
                </a:ext>
              </a:extLst>
            </p:cNvPr>
            <p:cNvSpPr txBox="1"/>
            <p:nvPr/>
          </p:nvSpPr>
          <p:spPr>
            <a:xfrm>
              <a:off x="-3375060" y="1866216"/>
              <a:ext cx="769763" cy="784830"/>
            </a:xfrm>
            <a:prstGeom prst="rect">
              <a:avLst/>
            </a:prstGeom>
            <a:noFill/>
          </p:spPr>
          <p:txBody>
            <a:bodyPr wrap="none" rtlCol="0">
              <a:spAutoFit/>
            </a:bodyPr>
            <a:lstStyle/>
            <a:p>
              <a:r>
                <a:rPr lang="en-US" sz="4500" b="1" dirty="0">
                  <a:solidFill>
                    <a:schemeClr val="accent2"/>
                  </a:solidFill>
                  <a:latin typeface="FontAwesome" pitchFamily="50" charset="0"/>
                </a:rPr>
                <a:t></a:t>
              </a:r>
              <a:endParaRPr lang="en-US" sz="4500" dirty="0">
                <a:solidFill>
                  <a:schemeClr val="accent2"/>
                </a:solidFill>
                <a:latin typeface="FontAwesome" pitchFamily="50" charset="0"/>
              </a:endParaRPr>
            </a:p>
          </p:txBody>
        </p:sp>
        <p:grpSp>
          <p:nvGrpSpPr>
            <p:cNvPr id="41" name="Group 40">
              <a:extLst>
                <a:ext uri="{FF2B5EF4-FFF2-40B4-BE49-F238E27FC236}">
                  <a16:creationId xmlns:a16="http://schemas.microsoft.com/office/drawing/2014/main" id="{62913644-CF25-4E87-BAD6-6FB6C60C8EDB}"/>
                </a:ext>
              </a:extLst>
            </p:cNvPr>
            <p:cNvGrpSpPr/>
            <p:nvPr/>
          </p:nvGrpSpPr>
          <p:grpSpPr>
            <a:xfrm>
              <a:off x="-4084883" y="2652813"/>
              <a:ext cx="2189408" cy="847418"/>
              <a:chOff x="-4084883" y="2652813"/>
              <a:chExt cx="2189408" cy="847418"/>
            </a:xfrm>
          </p:grpSpPr>
          <p:sp>
            <p:nvSpPr>
              <p:cNvPr id="42" name="Rectangle 41">
                <a:extLst>
                  <a:ext uri="{FF2B5EF4-FFF2-40B4-BE49-F238E27FC236}">
                    <a16:creationId xmlns:a16="http://schemas.microsoft.com/office/drawing/2014/main" id="{6B60CAC8-D0CC-48AC-8D3D-563630ED778B}"/>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43" name="TextBox 42">
                <a:extLst>
                  <a:ext uri="{FF2B5EF4-FFF2-40B4-BE49-F238E27FC236}">
                    <a16:creationId xmlns:a16="http://schemas.microsoft.com/office/drawing/2014/main" id="{FBC57343-4142-4481-9BC4-542D28C17537}"/>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nvGrpSpPr>
          <p:cNvPr id="44" name="Group 43">
            <a:extLst>
              <a:ext uri="{FF2B5EF4-FFF2-40B4-BE49-F238E27FC236}">
                <a16:creationId xmlns:a16="http://schemas.microsoft.com/office/drawing/2014/main" id="{0CDC0125-1E57-4638-A991-97B02163FAF7}"/>
              </a:ext>
            </a:extLst>
          </p:cNvPr>
          <p:cNvGrpSpPr/>
          <p:nvPr/>
        </p:nvGrpSpPr>
        <p:grpSpPr>
          <a:xfrm>
            <a:off x="5044365" y="4679311"/>
            <a:ext cx="2189408" cy="1626395"/>
            <a:chOff x="-1928423" y="2392057"/>
            <a:chExt cx="2189408" cy="1626395"/>
          </a:xfrm>
        </p:grpSpPr>
        <p:sp>
          <p:nvSpPr>
            <p:cNvPr id="45" name="TextBox 44">
              <a:extLst>
                <a:ext uri="{FF2B5EF4-FFF2-40B4-BE49-F238E27FC236}">
                  <a16:creationId xmlns:a16="http://schemas.microsoft.com/office/drawing/2014/main" id="{FC890DAD-28C6-4D43-8076-2F5F3EC463BC}"/>
                </a:ext>
              </a:extLst>
            </p:cNvPr>
            <p:cNvSpPr txBox="1"/>
            <p:nvPr/>
          </p:nvSpPr>
          <p:spPr>
            <a:xfrm>
              <a:off x="-1301154" y="2392057"/>
              <a:ext cx="934871" cy="784830"/>
            </a:xfrm>
            <a:prstGeom prst="rect">
              <a:avLst/>
            </a:prstGeom>
            <a:noFill/>
          </p:spPr>
          <p:txBody>
            <a:bodyPr wrap="none" rtlCol="0">
              <a:spAutoFit/>
            </a:bodyPr>
            <a:lstStyle/>
            <a:p>
              <a:r>
                <a:rPr lang="en-US" sz="4500" b="1" dirty="0">
                  <a:solidFill>
                    <a:schemeClr val="accent3"/>
                  </a:solidFill>
                  <a:latin typeface="FontAwesome" pitchFamily="50" charset="0"/>
                </a:rPr>
                <a:t></a:t>
              </a:r>
              <a:endParaRPr lang="en-US" sz="4500" dirty="0">
                <a:solidFill>
                  <a:schemeClr val="accent3"/>
                </a:solidFill>
                <a:latin typeface="FontAwesome" pitchFamily="50" charset="0"/>
              </a:endParaRPr>
            </a:p>
          </p:txBody>
        </p:sp>
        <p:grpSp>
          <p:nvGrpSpPr>
            <p:cNvPr id="46" name="Group 45">
              <a:extLst>
                <a:ext uri="{FF2B5EF4-FFF2-40B4-BE49-F238E27FC236}">
                  <a16:creationId xmlns:a16="http://schemas.microsoft.com/office/drawing/2014/main" id="{9610EAC4-A588-426C-B308-A3F6A555CEF3}"/>
                </a:ext>
              </a:extLst>
            </p:cNvPr>
            <p:cNvGrpSpPr/>
            <p:nvPr/>
          </p:nvGrpSpPr>
          <p:grpSpPr>
            <a:xfrm>
              <a:off x="-1928423" y="3171034"/>
              <a:ext cx="2189408" cy="847418"/>
              <a:chOff x="-4084883" y="2652813"/>
              <a:chExt cx="2189408" cy="847418"/>
            </a:xfrm>
          </p:grpSpPr>
          <p:sp>
            <p:nvSpPr>
              <p:cNvPr id="47" name="Rectangle 46">
                <a:extLst>
                  <a:ext uri="{FF2B5EF4-FFF2-40B4-BE49-F238E27FC236}">
                    <a16:creationId xmlns:a16="http://schemas.microsoft.com/office/drawing/2014/main" id="{E23DAD53-70BF-4BFA-9A4B-19503287F803}"/>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48" name="TextBox 47">
                <a:extLst>
                  <a:ext uri="{FF2B5EF4-FFF2-40B4-BE49-F238E27FC236}">
                    <a16:creationId xmlns:a16="http://schemas.microsoft.com/office/drawing/2014/main" id="{7B1A30FF-6450-4E78-9714-A0590FA8C4BB}"/>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nvGrpSpPr>
          <p:cNvPr id="49" name="Group 48">
            <a:extLst>
              <a:ext uri="{FF2B5EF4-FFF2-40B4-BE49-F238E27FC236}">
                <a16:creationId xmlns:a16="http://schemas.microsoft.com/office/drawing/2014/main" id="{1D924CFD-3B27-4770-AD99-9821A24058EF}"/>
              </a:ext>
            </a:extLst>
          </p:cNvPr>
          <p:cNvGrpSpPr/>
          <p:nvPr/>
        </p:nvGrpSpPr>
        <p:grpSpPr>
          <a:xfrm>
            <a:off x="8849395" y="4679311"/>
            <a:ext cx="2189408" cy="1626395"/>
            <a:chOff x="7298404" y="-258841"/>
            <a:chExt cx="2189408" cy="1626395"/>
          </a:xfrm>
        </p:grpSpPr>
        <p:sp>
          <p:nvSpPr>
            <p:cNvPr id="50" name="TextBox 49">
              <a:extLst>
                <a:ext uri="{FF2B5EF4-FFF2-40B4-BE49-F238E27FC236}">
                  <a16:creationId xmlns:a16="http://schemas.microsoft.com/office/drawing/2014/main" id="{0BD08C66-D17B-4B6D-9E5E-B92C894C062C}"/>
                </a:ext>
              </a:extLst>
            </p:cNvPr>
            <p:cNvSpPr txBox="1"/>
            <p:nvPr/>
          </p:nvSpPr>
          <p:spPr>
            <a:xfrm>
              <a:off x="7925673" y="-258841"/>
              <a:ext cx="811441" cy="784830"/>
            </a:xfrm>
            <a:prstGeom prst="rect">
              <a:avLst/>
            </a:prstGeom>
            <a:noFill/>
          </p:spPr>
          <p:txBody>
            <a:bodyPr wrap="none" rtlCol="0">
              <a:spAutoFit/>
            </a:bodyPr>
            <a:lstStyle/>
            <a:p>
              <a:r>
                <a:rPr lang="en-US" sz="4500" b="1" dirty="0">
                  <a:solidFill>
                    <a:schemeClr val="accent4"/>
                  </a:solidFill>
                  <a:latin typeface="FontAwesome" pitchFamily="50" charset="0"/>
                </a:rPr>
                <a:t></a:t>
              </a:r>
              <a:endParaRPr lang="en-US" sz="4500" dirty="0">
                <a:solidFill>
                  <a:schemeClr val="accent4"/>
                </a:solidFill>
                <a:latin typeface="FontAwesome" pitchFamily="50" charset="0"/>
              </a:endParaRPr>
            </a:p>
          </p:txBody>
        </p:sp>
        <p:grpSp>
          <p:nvGrpSpPr>
            <p:cNvPr id="51" name="Group 50">
              <a:extLst>
                <a:ext uri="{FF2B5EF4-FFF2-40B4-BE49-F238E27FC236}">
                  <a16:creationId xmlns:a16="http://schemas.microsoft.com/office/drawing/2014/main" id="{A25A0C41-7DBF-414D-9849-1579FE78125B}"/>
                </a:ext>
              </a:extLst>
            </p:cNvPr>
            <p:cNvGrpSpPr/>
            <p:nvPr/>
          </p:nvGrpSpPr>
          <p:grpSpPr>
            <a:xfrm>
              <a:off x="7298404" y="520136"/>
              <a:ext cx="2189408" cy="847418"/>
              <a:chOff x="-4084883" y="2652813"/>
              <a:chExt cx="2189408" cy="847418"/>
            </a:xfrm>
          </p:grpSpPr>
          <p:sp>
            <p:nvSpPr>
              <p:cNvPr id="52" name="Rectangle 51">
                <a:extLst>
                  <a:ext uri="{FF2B5EF4-FFF2-40B4-BE49-F238E27FC236}">
                    <a16:creationId xmlns:a16="http://schemas.microsoft.com/office/drawing/2014/main" id="{4415C1F0-CE3D-4344-9F34-AB2F9405D7A3}"/>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53" name="TextBox 52">
                <a:extLst>
                  <a:ext uri="{FF2B5EF4-FFF2-40B4-BE49-F238E27FC236}">
                    <a16:creationId xmlns:a16="http://schemas.microsoft.com/office/drawing/2014/main" id="{D4583B10-0712-481E-BEE5-FC5524660DFB}"/>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pic>
        <p:nvPicPr>
          <p:cNvPr id="56" name="Picture Placeholder 55">
            <a:extLst>
              <a:ext uri="{FF2B5EF4-FFF2-40B4-BE49-F238E27FC236}">
                <a16:creationId xmlns:a16="http://schemas.microsoft.com/office/drawing/2014/main" id="{0CEF9C67-9865-4D63-9D7B-974B67A60B1A}"/>
              </a:ext>
            </a:extLst>
          </p:cNvPr>
          <p:cNvPicPr>
            <a:picLocks noGrp="1" noChangeAspect="1"/>
          </p:cNvPicPr>
          <p:nvPr>
            <p:ph type="pic" sz="quarter" idx="207"/>
          </p:nvPr>
        </p:nvPicPr>
        <p:blipFill rotWithShape="1">
          <a:blip r:embed="rId3">
            <a:extLst>
              <a:ext uri="{28A0092B-C50C-407E-A947-70E740481C1C}">
                <a14:useLocalDpi xmlns:a14="http://schemas.microsoft.com/office/drawing/2010/main" val="0"/>
              </a:ext>
            </a:extLst>
          </a:blip>
          <a:srcRect l="8056" t="28673" b="14813"/>
          <a:stretch/>
        </p:blipFill>
        <p:spPr>
          <a:xfrm>
            <a:off x="298174" y="1814513"/>
            <a:ext cx="5722583" cy="2346670"/>
          </a:xfrm>
        </p:spPr>
      </p:pic>
      <p:pic>
        <p:nvPicPr>
          <p:cNvPr id="62" name="Picture Placeholder 61">
            <a:extLst>
              <a:ext uri="{FF2B5EF4-FFF2-40B4-BE49-F238E27FC236}">
                <a16:creationId xmlns:a16="http://schemas.microsoft.com/office/drawing/2014/main" id="{EFB99B84-28CE-40E8-AFF7-4E4C5DB074F0}"/>
              </a:ext>
            </a:extLst>
          </p:cNvPr>
          <p:cNvPicPr>
            <a:picLocks noGrp="1" noChangeAspect="1"/>
          </p:cNvPicPr>
          <p:nvPr>
            <p:ph type="pic" sz="quarter" idx="208"/>
          </p:nvPr>
        </p:nvPicPr>
        <p:blipFill>
          <a:blip r:embed="rId4">
            <a:extLst>
              <a:ext uri="{28A0092B-C50C-407E-A947-70E740481C1C}">
                <a14:useLocalDpi xmlns:a14="http://schemas.microsoft.com/office/drawing/2010/main" val="0"/>
              </a:ext>
            </a:extLst>
          </a:blip>
          <a:srcRect t="19267" b="19267"/>
          <a:stretch>
            <a:fillRect/>
          </a:stretch>
        </p:blipFill>
        <p:spPr/>
      </p:pic>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7" name="Picture Placeholder 46">
            <a:extLst>
              <a:ext uri="{FF2B5EF4-FFF2-40B4-BE49-F238E27FC236}">
                <a16:creationId xmlns:a16="http://schemas.microsoft.com/office/drawing/2014/main" id="{6F897933-7B1E-432B-BEC7-DB1FC2841D8F}"/>
              </a:ext>
            </a:extLst>
          </p:cNvPr>
          <p:cNvPicPr>
            <a:picLocks noGrp="1" noChangeAspect="1"/>
          </p:cNvPicPr>
          <p:nvPr>
            <p:ph type="pic" sz="quarter" idx="207"/>
          </p:nvPr>
        </p:nvPicPr>
        <p:blipFill>
          <a:blip r:embed="rId3">
            <a:extLst>
              <a:ext uri="{28A0092B-C50C-407E-A947-70E740481C1C}">
                <a14:useLocalDpi xmlns:a14="http://schemas.microsoft.com/office/drawing/2010/main" val="0"/>
              </a:ext>
            </a:extLst>
          </a:blip>
          <a:srcRect l="4716" r="4716"/>
          <a:stretch>
            <a:fillRect/>
          </a:stretch>
        </p:blipFill>
        <p:spPr/>
      </p:pic>
      <p:pic>
        <p:nvPicPr>
          <p:cNvPr id="45" name="Picture Placeholder 44">
            <a:extLst>
              <a:ext uri="{FF2B5EF4-FFF2-40B4-BE49-F238E27FC236}">
                <a16:creationId xmlns:a16="http://schemas.microsoft.com/office/drawing/2014/main" id="{691675D7-715F-4EEF-9243-5566B2FB89A3}"/>
              </a:ext>
            </a:extLst>
          </p:cNvPr>
          <p:cNvPicPr>
            <a:picLocks noGrp="1" noChangeAspect="1"/>
          </p:cNvPicPr>
          <p:nvPr>
            <p:ph type="pic" sz="quarter" idx="208"/>
          </p:nvPr>
        </p:nvPicPr>
        <p:blipFill>
          <a:blip r:embed="rId4">
            <a:extLst>
              <a:ext uri="{28A0092B-C50C-407E-A947-70E740481C1C}">
                <a14:useLocalDpi xmlns:a14="http://schemas.microsoft.com/office/drawing/2010/main" val="0"/>
              </a:ext>
            </a:extLst>
          </a:blip>
          <a:srcRect t="8670" b="8670"/>
          <a:stretch>
            <a:fillRect/>
          </a:stretch>
        </p:blipFill>
        <p:spPr/>
      </p:pic>
      <p:sp>
        <p:nvSpPr>
          <p:cNvPr id="9" name="Rectangle 8">
            <a:extLst>
              <a:ext uri="{FF2B5EF4-FFF2-40B4-BE49-F238E27FC236}">
                <a16:creationId xmlns:a16="http://schemas.microsoft.com/office/drawing/2014/main" id="{62B7B001-E0AD-49B0-9395-9CE701A068B7}"/>
              </a:ext>
            </a:extLst>
          </p:cNvPr>
          <p:cNvSpPr/>
          <p:nvPr/>
        </p:nvSpPr>
        <p:spPr>
          <a:xfrm>
            <a:off x="0" y="0"/>
            <a:ext cx="5221357" cy="3843130"/>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5A8D0F30-3C0E-478D-BAA8-EF2FF481184D}"/>
              </a:ext>
            </a:extLst>
          </p:cNvPr>
          <p:cNvGrpSpPr/>
          <p:nvPr/>
        </p:nvGrpSpPr>
        <p:grpSpPr>
          <a:xfrm>
            <a:off x="596169" y="680745"/>
            <a:ext cx="4029018" cy="2481641"/>
            <a:chOff x="449308" y="481945"/>
            <a:chExt cx="4029018" cy="2481641"/>
          </a:xfrm>
        </p:grpSpPr>
        <p:sp>
          <p:nvSpPr>
            <p:cNvPr id="8" name="Rectangle 7">
              <a:extLst>
                <a:ext uri="{FF2B5EF4-FFF2-40B4-BE49-F238E27FC236}">
                  <a16:creationId xmlns:a16="http://schemas.microsoft.com/office/drawing/2014/main" id="{37178CAA-0C42-48E3-90DD-E78657D8F4C6}"/>
                </a:ext>
              </a:extLst>
            </p:cNvPr>
            <p:cNvSpPr/>
            <p:nvPr/>
          </p:nvSpPr>
          <p:spPr>
            <a:xfrm>
              <a:off x="449308" y="481945"/>
              <a:ext cx="2249334" cy="1011302"/>
            </a:xfrm>
            <a:prstGeom prst="rect">
              <a:avLst/>
            </a:prstGeom>
          </p:spPr>
          <p:txBody>
            <a:bodyPr wrap="none">
              <a:spAutoFit/>
            </a:bodyPr>
            <a:lstStyle/>
            <a:p>
              <a:pPr>
                <a:lnSpc>
                  <a:spcPts val="3500"/>
                </a:lnSpc>
              </a:pPr>
              <a:r>
                <a:rPr lang="en-US" sz="4000" b="1" dirty="0">
                  <a:solidFill>
                    <a:schemeClr val="bg1"/>
                  </a:solidFill>
                  <a:latin typeface="Roboto Slab" pitchFamily="2" charset="0"/>
                  <a:ea typeface="Roboto Slab" pitchFamily="2" charset="0"/>
                </a:rPr>
                <a:t>Our </a:t>
              </a:r>
            </a:p>
            <a:p>
              <a:pPr>
                <a:lnSpc>
                  <a:spcPts val="3500"/>
                </a:lnSpc>
              </a:pPr>
              <a:r>
                <a:rPr lang="en-US" sz="4000" b="1" dirty="0">
                  <a:solidFill>
                    <a:schemeClr val="bg1"/>
                  </a:solidFill>
                  <a:latin typeface="Roboto Slab" pitchFamily="2" charset="0"/>
                  <a:ea typeface="Roboto Slab" pitchFamily="2" charset="0"/>
                </a:rPr>
                <a:t>Services</a:t>
              </a:r>
              <a:endParaRPr lang="en-US" sz="4000" dirty="0">
                <a:solidFill>
                  <a:schemeClr val="bg1"/>
                </a:solidFill>
              </a:endParaRPr>
            </a:p>
          </p:txBody>
        </p:sp>
        <p:sp>
          <p:nvSpPr>
            <p:cNvPr id="25" name="Rectangle 24">
              <a:extLst>
                <a:ext uri="{FF2B5EF4-FFF2-40B4-BE49-F238E27FC236}">
                  <a16:creationId xmlns:a16="http://schemas.microsoft.com/office/drawing/2014/main" id="{A39F93C5-91C0-4CDA-9C16-16D48301E7CE}"/>
                </a:ext>
              </a:extLst>
            </p:cNvPr>
            <p:cNvSpPr/>
            <p:nvPr/>
          </p:nvSpPr>
          <p:spPr>
            <a:xfrm>
              <a:off x="449308" y="1493247"/>
              <a:ext cx="4029018" cy="1470339"/>
            </a:xfrm>
            <a:prstGeom prst="rect">
              <a:avLst/>
            </a:prstGeom>
          </p:spPr>
          <p:txBody>
            <a:bodyPr wrap="square">
              <a:spAutoFit/>
            </a:bodyPr>
            <a:lstStyle/>
            <a:p>
              <a:pPr>
                <a:lnSpc>
                  <a:spcPts val="22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book. It has software like Aldus PageMaker including versions of Lorem Ipsum.</a:t>
              </a:r>
            </a:p>
          </p:txBody>
        </p:sp>
      </p:gr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grpSp>
        <p:nvGrpSpPr>
          <p:cNvPr id="26" name="Group 25">
            <a:extLst>
              <a:ext uri="{FF2B5EF4-FFF2-40B4-BE49-F238E27FC236}">
                <a16:creationId xmlns:a16="http://schemas.microsoft.com/office/drawing/2014/main" id="{476CFE6D-F77C-49F2-ADB6-BCF71D79D337}"/>
              </a:ext>
            </a:extLst>
          </p:cNvPr>
          <p:cNvGrpSpPr/>
          <p:nvPr/>
        </p:nvGrpSpPr>
        <p:grpSpPr>
          <a:xfrm>
            <a:off x="1170589" y="4283580"/>
            <a:ext cx="2189408" cy="1634015"/>
            <a:chOff x="-4084883" y="1866216"/>
            <a:chExt cx="2189408" cy="1634015"/>
          </a:xfrm>
        </p:grpSpPr>
        <p:sp>
          <p:nvSpPr>
            <p:cNvPr id="27" name="TextBox 26">
              <a:extLst>
                <a:ext uri="{FF2B5EF4-FFF2-40B4-BE49-F238E27FC236}">
                  <a16:creationId xmlns:a16="http://schemas.microsoft.com/office/drawing/2014/main" id="{686BA55E-2054-4436-AB15-0EF41B401D17}"/>
                </a:ext>
              </a:extLst>
            </p:cNvPr>
            <p:cNvSpPr txBox="1"/>
            <p:nvPr/>
          </p:nvSpPr>
          <p:spPr>
            <a:xfrm>
              <a:off x="-3375060" y="1866216"/>
              <a:ext cx="769763" cy="784830"/>
            </a:xfrm>
            <a:prstGeom prst="rect">
              <a:avLst/>
            </a:prstGeom>
            <a:noFill/>
          </p:spPr>
          <p:txBody>
            <a:bodyPr wrap="none" rtlCol="0">
              <a:spAutoFit/>
            </a:bodyPr>
            <a:lstStyle/>
            <a:p>
              <a:r>
                <a:rPr lang="en-US" sz="4500" b="1" dirty="0">
                  <a:solidFill>
                    <a:schemeClr val="accent2"/>
                  </a:solidFill>
                  <a:latin typeface="FontAwesome" pitchFamily="50" charset="0"/>
                </a:rPr>
                <a:t></a:t>
              </a:r>
              <a:endParaRPr lang="en-US" sz="4500" dirty="0">
                <a:solidFill>
                  <a:schemeClr val="accent2"/>
                </a:solidFill>
                <a:latin typeface="FontAwesome" pitchFamily="50" charset="0"/>
              </a:endParaRPr>
            </a:p>
          </p:txBody>
        </p:sp>
        <p:grpSp>
          <p:nvGrpSpPr>
            <p:cNvPr id="28" name="Group 27">
              <a:extLst>
                <a:ext uri="{FF2B5EF4-FFF2-40B4-BE49-F238E27FC236}">
                  <a16:creationId xmlns:a16="http://schemas.microsoft.com/office/drawing/2014/main" id="{76831A54-4165-4248-B866-6469598BBB94}"/>
                </a:ext>
              </a:extLst>
            </p:cNvPr>
            <p:cNvGrpSpPr/>
            <p:nvPr/>
          </p:nvGrpSpPr>
          <p:grpSpPr>
            <a:xfrm>
              <a:off x="-4084883" y="2652813"/>
              <a:ext cx="2189408" cy="847418"/>
              <a:chOff x="-4084883" y="2652813"/>
              <a:chExt cx="2189408" cy="847418"/>
            </a:xfrm>
          </p:grpSpPr>
          <p:sp>
            <p:nvSpPr>
              <p:cNvPr id="29" name="Rectangle 28">
                <a:extLst>
                  <a:ext uri="{FF2B5EF4-FFF2-40B4-BE49-F238E27FC236}">
                    <a16:creationId xmlns:a16="http://schemas.microsoft.com/office/drawing/2014/main" id="{F1A84926-2A33-40C0-AE5F-8412B2D06A13}"/>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30" name="TextBox 29">
                <a:extLst>
                  <a:ext uri="{FF2B5EF4-FFF2-40B4-BE49-F238E27FC236}">
                    <a16:creationId xmlns:a16="http://schemas.microsoft.com/office/drawing/2014/main" id="{8EBC6E2E-79DE-47EC-A34F-BAE86085BFF4}"/>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nvGrpSpPr>
          <p:cNvPr id="14" name="Group 13">
            <a:extLst>
              <a:ext uri="{FF2B5EF4-FFF2-40B4-BE49-F238E27FC236}">
                <a16:creationId xmlns:a16="http://schemas.microsoft.com/office/drawing/2014/main" id="{98E62997-61F6-42C1-A61E-73A7BE8D60B9}"/>
              </a:ext>
            </a:extLst>
          </p:cNvPr>
          <p:cNvGrpSpPr/>
          <p:nvPr/>
        </p:nvGrpSpPr>
        <p:grpSpPr>
          <a:xfrm>
            <a:off x="4810221" y="4159174"/>
            <a:ext cx="2571558" cy="2183718"/>
            <a:chOff x="4975871" y="4296979"/>
            <a:chExt cx="2571558" cy="2183718"/>
          </a:xfrm>
        </p:grpSpPr>
        <p:sp>
          <p:nvSpPr>
            <p:cNvPr id="12" name="Rectangle: Rounded Corners 11">
              <a:extLst>
                <a:ext uri="{FF2B5EF4-FFF2-40B4-BE49-F238E27FC236}">
                  <a16:creationId xmlns:a16="http://schemas.microsoft.com/office/drawing/2014/main" id="{794CA70D-8C7E-4492-94ED-59EBB783F9A0}"/>
                </a:ext>
              </a:extLst>
            </p:cNvPr>
            <p:cNvSpPr/>
            <p:nvPr/>
          </p:nvSpPr>
          <p:spPr>
            <a:xfrm>
              <a:off x="4975871" y="4296979"/>
              <a:ext cx="2571558" cy="218371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550C037B-27EA-47A3-9133-A93556AEF9CC}"/>
                </a:ext>
              </a:extLst>
            </p:cNvPr>
            <p:cNvGrpSpPr/>
            <p:nvPr/>
          </p:nvGrpSpPr>
          <p:grpSpPr>
            <a:xfrm>
              <a:off x="5166946" y="4575641"/>
              <a:ext cx="2189408" cy="1626395"/>
              <a:chOff x="-1928423" y="2392057"/>
              <a:chExt cx="2189408" cy="1626395"/>
            </a:xfrm>
          </p:grpSpPr>
          <p:sp>
            <p:nvSpPr>
              <p:cNvPr id="32" name="TextBox 31">
                <a:extLst>
                  <a:ext uri="{FF2B5EF4-FFF2-40B4-BE49-F238E27FC236}">
                    <a16:creationId xmlns:a16="http://schemas.microsoft.com/office/drawing/2014/main" id="{3C8A456C-C9C0-422C-B424-D97116571B1A}"/>
                  </a:ext>
                </a:extLst>
              </p:cNvPr>
              <p:cNvSpPr txBox="1"/>
              <p:nvPr/>
            </p:nvSpPr>
            <p:spPr>
              <a:xfrm>
                <a:off x="-1301154" y="2392057"/>
                <a:ext cx="934871" cy="784830"/>
              </a:xfrm>
              <a:prstGeom prst="rect">
                <a:avLst/>
              </a:prstGeom>
              <a:noFill/>
            </p:spPr>
            <p:txBody>
              <a:bodyPr wrap="none" rtlCol="0">
                <a:spAutoFit/>
              </a:bodyPr>
              <a:lstStyle/>
              <a:p>
                <a:r>
                  <a:rPr lang="en-US" sz="4500" b="1" dirty="0">
                    <a:solidFill>
                      <a:schemeClr val="accent3"/>
                    </a:solidFill>
                    <a:latin typeface="FontAwesome" pitchFamily="50" charset="0"/>
                  </a:rPr>
                  <a:t></a:t>
                </a:r>
                <a:endParaRPr lang="en-US" sz="4500" dirty="0">
                  <a:solidFill>
                    <a:schemeClr val="accent3"/>
                  </a:solidFill>
                  <a:latin typeface="FontAwesome" pitchFamily="50" charset="0"/>
                </a:endParaRPr>
              </a:p>
            </p:txBody>
          </p:sp>
          <p:grpSp>
            <p:nvGrpSpPr>
              <p:cNvPr id="33" name="Group 32">
                <a:extLst>
                  <a:ext uri="{FF2B5EF4-FFF2-40B4-BE49-F238E27FC236}">
                    <a16:creationId xmlns:a16="http://schemas.microsoft.com/office/drawing/2014/main" id="{CBCAC82C-A43B-4683-BA3B-FAACD8FF0A3C}"/>
                  </a:ext>
                </a:extLst>
              </p:cNvPr>
              <p:cNvGrpSpPr/>
              <p:nvPr/>
            </p:nvGrpSpPr>
            <p:grpSpPr>
              <a:xfrm>
                <a:off x="-1928423" y="3171034"/>
                <a:ext cx="2189408" cy="847418"/>
                <a:chOff x="-4084883" y="2652813"/>
                <a:chExt cx="2189408" cy="847418"/>
              </a:xfrm>
            </p:grpSpPr>
            <p:sp>
              <p:nvSpPr>
                <p:cNvPr id="34" name="Rectangle 33">
                  <a:extLst>
                    <a:ext uri="{FF2B5EF4-FFF2-40B4-BE49-F238E27FC236}">
                      <a16:creationId xmlns:a16="http://schemas.microsoft.com/office/drawing/2014/main" id="{E09733EF-9845-493C-B360-A64ED88F9F2D}"/>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35" name="TextBox 34">
                  <a:extLst>
                    <a:ext uri="{FF2B5EF4-FFF2-40B4-BE49-F238E27FC236}">
                      <a16:creationId xmlns:a16="http://schemas.microsoft.com/office/drawing/2014/main" id="{99B24418-98E4-42A9-A87D-8E2EFAFDBCDF}"/>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grpSp>
      <p:grpSp>
        <p:nvGrpSpPr>
          <p:cNvPr id="36" name="Group 35">
            <a:extLst>
              <a:ext uri="{FF2B5EF4-FFF2-40B4-BE49-F238E27FC236}">
                <a16:creationId xmlns:a16="http://schemas.microsoft.com/office/drawing/2014/main" id="{BF960E22-614C-4757-B599-EF0F2DD686B1}"/>
              </a:ext>
            </a:extLst>
          </p:cNvPr>
          <p:cNvGrpSpPr/>
          <p:nvPr/>
        </p:nvGrpSpPr>
        <p:grpSpPr>
          <a:xfrm>
            <a:off x="8832002" y="4287390"/>
            <a:ext cx="2189408" cy="1626395"/>
            <a:chOff x="7298404" y="-258841"/>
            <a:chExt cx="2189408" cy="1626395"/>
          </a:xfrm>
        </p:grpSpPr>
        <p:sp>
          <p:nvSpPr>
            <p:cNvPr id="37" name="TextBox 36">
              <a:extLst>
                <a:ext uri="{FF2B5EF4-FFF2-40B4-BE49-F238E27FC236}">
                  <a16:creationId xmlns:a16="http://schemas.microsoft.com/office/drawing/2014/main" id="{ADBFC7C3-5B05-47C5-8BD1-9C1815B7DADF}"/>
                </a:ext>
              </a:extLst>
            </p:cNvPr>
            <p:cNvSpPr txBox="1"/>
            <p:nvPr/>
          </p:nvSpPr>
          <p:spPr>
            <a:xfrm>
              <a:off x="7925673" y="-258841"/>
              <a:ext cx="811441" cy="784830"/>
            </a:xfrm>
            <a:prstGeom prst="rect">
              <a:avLst/>
            </a:prstGeom>
            <a:noFill/>
          </p:spPr>
          <p:txBody>
            <a:bodyPr wrap="none" rtlCol="0">
              <a:spAutoFit/>
            </a:bodyPr>
            <a:lstStyle/>
            <a:p>
              <a:r>
                <a:rPr lang="en-US" sz="4500" b="1" dirty="0">
                  <a:solidFill>
                    <a:schemeClr val="accent4"/>
                  </a:solidFill>
                  <a:latin typeface="FontAwesome" pitchFamily="50" charset="0"/>
                </a:rPr>
                <a:t></a:t>
              </a:r>
              <a:endParaRPr lang="en-US" sz="4500" dirty="0">
                <a:solidFill>
                  <a:schemeClr val="accent4"/>
                </a:solidFill>
                <a:latin typeface="FontAwesome" pitchFamily="50" charset="0"/>
              </a:endParaRPr>
            </a:p>
          </p:txBody>
        </p:sp>
        <p:grpSp>
          <p:nvGrpSpPr>
            <p:cNvPr id="38" name="Group 37">
              <a:extLst>
                <a:ext uri="{FF2B5EF4-FFF2-40B4-BE49-F238E27FC236}">
                  <a16:creationId xmlns:a16="http://schemas.microsoft.com/office/drawing/2014/main" id="{C09B4880-8B87-433A-BFAB-871E93CF8FC5}"/>
                </a:ext>
              </a:extLst>
            </p:cNvPr>
            <p:cNvGrpSpPr/>
            <p:nvPr/>
          </p:nvGrpSpPr>
          <p:grpSpPr>
            <a:xfrm>
              <a:off x="7298404" y="520136"/>
              <a:ext cx="2189408" cy="847418"/>
              <a:chOff x="-4084883" y="2652813"/>
              <a:chExt cx="2189408" cy="847418"/>
            </a:xfrm>
          </p:grpSpPr>
          <p:sp>
            <p:nvSpPr>
              <p:cNvPr id="39" name="Rectangle 38">
                <a:extLst>
                  <a:ext uri="{FF2B5EF4-FFF2-40B4-BE49-F238E27FC236}">
                    <a16:creationId xmlns:a16="http://schemas.microsoft.com/office/drawing/2014/main" id="{5F61AF0E-2D7B-4050-90D3-2F6C46478AB2}"/>
                  </a:ext>
                </a:extLst>
              </p:cNvPr>
              <p:cNvSpPr/>
              <p:nvPr/>
            </p:nvSpPr>
            <p:spPr>
              <a:xfrm>
                <a:off x="-4084883" y="2966046"/>
                <a:ext cx="2189408" cy="534185"/>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the industry's printer book</a:t>
                </a:r>
              </a:p>
            </p:txBody>
          </p:sp>
          <p:sp>
            <p:nvSpPr>
              <p:cNvPr id="40" name="TextBox 39">
                <a:extLst>
                  <a:ext uri="{FF2B5EF4-FFF2-40B4-BE49-F238E27FC236}">
                    <a16:creationId xmlns:a16="http://schemas.microsoft.com/office/drawing/2014/main" id="{71E1F4E8-DD31-401B-AA8A-D62DD29582C0}"/>
                  </a:ext>
                </a:extLst>
              </p:cNvPr>
              <p:cNvSpPr txBox="1"/>
              <p:nvPr/>
            </p:nvSpPr>
            <p:spPr>
              <a:xfrm>
                <a:off x="-3846622" y="2652813"/>
                <a:ext cx="1705915" cy="369332"/>
              </a:xfrm>
              <a:prstGeom prst="rect">
                <a:avLst/>
              </a:prstGeom>
              <a:noFill/>
            </p:spPr>
            <p:txBody>
              <a:bodyPr wrap="none" rtlCol="0">
                <a:spAutoFit/>
              </a:bodyPr>
              <a:lstStyle/>
              <a:p>
                <a:pPr algn="ctr"/>
                <a:r>
                  <a:rPr lang="en-US" b="1" dirty="0">
                    <a:latin typeface="Roboto Slab" pitchFamily="2" charset="0"/>
                    <a:ea typeface="Roboto Slab" pitchFamily="2" charset="0"/>
                  </a:rPr>
                  <a:t>Web Services </a:t>
                </a:r>
              </a:p>
            </p:txBody>
          </p:sp>
        </p:grpSp>
      </p:gr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23209</TotalTime>
  <Words>369</Words>
  <Application>Microsoft Office PowerPoint</Application>
  <PresentationFormat>Widescreen</PresentationFormat>
  <Paragraphs>122</Paragraphs>
  <Slides>16</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Arial</vt:lpstr>
      <vt:lpstr>Bebas</vt:lpstr>
      <vt:lpstr>Calibri</vt:lpstr>
      <vt:lpstr>FontAwesome</vt:lpstr>
      <vt:lpstr>Lato</vt:lpstr>
      <vt:lpstr>Montserrat</vt:lpstr>
      <vt:lpstr>Montserrat-Regular</vt:lpstr>
      <vt:lpstr>Open Sans Condensed Light</vt:lpstr>
      <vt:lpstr>Roboto</vt:lpstr>
      <vt:lpstr>Roboto Slab</vt:lpstr>
      <vt:lpstr>Office Theme</vt:lpstr>
      <vt:lpstr>PowerPoint Presentation</vt:lpstr>
      <vt:lpstr>PowerPoint Presentation</vt:lpstr>
      <vt:lpstr>PowerPoint Presentation</vt:lpstr>
      <vt:lpstr>Welcome Message</vt:lpstr>
      <vt:lpstr>PowerPoint Presentation</vt:lpstr>
      <vt:lpstr>PowerPoint Presentation</vt:lpstr>
      <vt:lpstr>Our Services</vt:lpstr>
      <vt:lpstr>Our Services</vt:lpstr>
      <vt:lpstr>PowerPoint Presentation</vt:lpstr>
      <vt:lpstr>Our Team</vt:lpstr>
      <vt:lpstr>PowerPoint Presentation</vt:lpstr>
      <vt:lpstr>Our Portfolilo</vt:lpstr>
      <vt:lpstr>Our Portfolio</vt:lpstr>
      <vt:lpstr>Our Portfolio</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3469</cp:revision>
  <dcterms:created xsi:type="dcterms:W3CDTF">2017-07-18T09:08:44Z</dcterms:created>
  <dcterms:modified xsi:type="dcterms:W3CDTF">2018-08-05T05:34:41Z</dcterms:modified>
</cp:coreProperties>
</file>