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260" r:id="rId4"/>
    <p:sldId id="258" r:id="rId5"/>
    <p:sldId id="262" r:id="rId6"/>
    <p:sldId id="261" r:id="rId7"/>
    <p:sldId id="263" r:id="rId8"/>
    <p:sldId id="259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d Shopon Ahmed" initials="MSA" lastIdx="2" clrIdx="0">
    <p:extLst>
      <p:ext uri="{19B8F6BF-5375-455C-9EA6-DF929625EA0E}">
        <p15:presenceInfo xmlns:p15="http://schemas.microsoft.com/office/powerpoint/2012/main" userId="Md Shopon Ahmed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0000"/>
    <a:srgbClr val="404040"/>
    <a:srgbClr val="D9EBBC"/>
    <a:srgbClr val="003049"/>
    <a:srgbClr val="006092"/>
    <a:srgbClr val="EF4630"/>
    <a:srgbClr val="FFD400"/>
    <a:srgbClr val="44C8F5"/>
    <a:srgbClr val="9FCD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235" autoAdjust="0"/>
    <p:restoredTop sz="94664" autoAdjust="0"/>
  </p:normalViewPr>
  <p:slideViewPr>
    <p:cSldViewPr snapToGrid="0" snapToObjects="1">
      <p:cViewPr varScale="1">
        <p:scale>
          <a:sx n="78" d="100"/>
          <a:sy n="78" d="100"/>
        </p:scale>
        <p:origin x="120" y="78"/>
      </p:cViewPr>
      <p:guideLst>
        <p:guide orient="horz" pos="2160"/>
        <p:guide pos="3840"/>
      </p:guideLst>
    </p:cSldViewPr>
  </p:slideViewPr>
  <p:notesTextViewPr>
    <p:cViewPr>
      <p:scale>
        <a:sx n="300" d="100"/>
        <a:sy n="3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59" d="100"/>
          <a:sy n="59" d="100"/>
        </p:scale>
        <p:origin x="279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48D6F2-E7A9-4186-B939-AF782802AFFF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DFE459-DDA6-4E08-8F22-2D449EDC76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6799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512AF6-38B0-7044-93A0-AA3DA2AACD6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C75A45-01EC-124A-B966-E49293B050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5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2218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682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7904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2977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7269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3003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2187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2963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1364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365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B7B396A-F132-4B95-8161-4562F2EF7ABF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3771900"/>
              <a:gd name="connsiteY0" fmla="*/ 0 h 3771900"/>
              <a:gd name="connsiteX1" fmla="*/ 3771900 w 3771900"/>
              <a:gd name="connsiteY1" fmla="*/ 0 h 3771900"/>
              <a:gd name="connsiteX2" fmla="*/ 3771900 w 3771900"/>
              <a:gd name="connsiteY2" fmla="*/ 3771900 h 3771900"/>
              <a:gd name="connsiteX3" fmla="*/ 0 w 3771900"/>
              <a:gd name="connsiteY3" fmla="*/ 3771900 h 377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1900" h="3771900">
                <a:moveTo>
                  <a:pt x="0" y="0"/>
                </a:moveTo>
                <a:lnTo>
                  <a:pt x="3771900" y="0"/>
                </a:lnTo>
                <a:lnTo>
                  <a:pt x="3771900" y="3771900"/>
                </a:lnTo>
                <a:lnTo>
                  <a:pt x="0" y="37719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72B8170-242D-42EF-8B64-B507C79780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4827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72B8170-242D-42EF-8B64-B507C79780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9756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C9DA170-2BCD-446E-942B-AB0A64DBAF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217401" y="828674"/>
            <a:ext cx="1757198" cy="2038350"/>
          </a:xfrm>
          <a:custGeom>
            <a:avLst/>
            <a:gdLst>
              <a:gd name="connsiteX0" fmla="*/ 878599 w 1757198"/>
              <a:gd name="connsiteY0" fmla="*/ 0 h 2038350"/>
              <a:gd name="connsiteX1" fmla="*/ 1757198 w 1757198"/>
              <a:gd name="connsiteY1" fmla="*/ 439299 h 2038350"/>
              <a:gd name="connsiteX2" fmla="*/ 1757198 w 1757198"/>
              <a:gd name="connsiteY2" fmla="*/ 1599050 h 2038350"/>
              <a:gd name="connsiteX3" fmla="*/ 878599 w 1757198"/>
              <a:gd name="connsiteY3" fmla="*/ 2038350 h 2038350"/>
              <a:gd name="connsiteX4" fmla="*/ 0 w 1757198"/>
              <a:gd name="connsiteY4" fmla="*/ 1599050 h 2038350"/>
              <a:gd name="connsiteX5" fmla="*/ 0 w 1757198"/>
              <a:gd name="connsiteY5" fmla="*/ 439299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57198" h="2038350">
                <a:moveTo>
                  <a:pt x="878599" y="0"/>
                </a:moveTo>
                <a:lnTo>
                  <a:pt x="1757198" y="439299"/>
                </a:lnTo>
                <a:lnTo>
                  <a:pt x="1757198" y="1599050"/>
                </a:lnTo>
                <a:lnTo>
                  <a:pt x="878599" y="2038350"/>
                </a:lnTo>
                <a:lnTo>
                  <a:pt x="0" y="1599050"/>
                </a:lnTo>
                <a:lnTo>
                  <a:pt x="0" y="4392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EB015DD-6861-451A-862F-4C0145A0B4E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317789" y="828675"/>
            <a:ext cx="1757198" cy="2038350"/>
          </a:xfrm>
          <a:custGeom>
            <a:avLst/>
            <a:gdLst>
              <a:gd name="connsiteX0" fmla="*/ 878599 w 1757198"/>
              <a:gd name="connsiteY0" fmla="*/ 0 h 2038350"/>
              <a:gd name="connsiteX1" fmla="*/ 1757198 w 1757198"/>
              <a:gd name="connsiteY1" fmla="*/ 439299 h 2038350"/>
              <a:gd name="connsiteX2" fmla="*/ 1757198 w 1757198"/>
              <a:gd name="connsiteY2" fmla="*/ 1599050 h 2038350"/>
              <a:gd name="connsiteX3" fmla="*/ 878599 w 1757198"/>
              <a:gd name="connsiteY3" fmla="*/ 2038350 h 2038350"/>
              <a:gd name="connsiteX4" fmla="*/ 0 w 1757198"/>
              <a:gd name="connsiteY4" fmla="*/ 1599050 h 2038350"/>
              <a:gd name="connsiteX5" fmla="*/ 0 w 1757198"/>
              <a:gd name="connsiteY5" fmla="*/ 439299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57198" h="2038350">
                <a:moveTo>
                  <a:pt x="878599" y="0"/>
                </a:moveTo>
                <a:lnTo>
                  <a:pt x="1757198" y="439299"/>
                </a:lnTo>
                <a:lnTo>
                  <a:pt x="1757198" y="1599050"/>
                </a:lnTo>
                <a:lnTo>
                  <a:pt x="878599" y="2038350"/>
                </a:lnTo>
                <a:lnTo>
                  <a:pt x="0" y="1599050"/>
                </a:lnTo>
                <a:lnTo>
                  <a:pt x="0" y="4392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72B8170-242D-42EF-8B64-B507C79780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FA7959B-92E4-4D79-9169-4EF916D40BC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117014" y="828675"/>
            <a:ext cx="1757198" cy="2038350"/>
          </a:xfrm>
          <a:custGeom>
            <a:avLst/>
            <a:gdLst>
              <a:gd name="connsiteX0" fmla="*/ 878599 w 1757198"/>
              <a:gd name="connsiteY0" fmla="*/ 0 h 2038350"/>
              <a:gd name="connsiteX1" fmla="*/ 1757198 w 1757198"/>
              <a:gd name="connsiteY1" fmla="*/ 439299 h 2038350"/>
              <a:gd name="connsiteX2" fmla="*/ 1757198 w 1757198"/>
              <a:gd name="connsiteY2" fmla="*/ 1599050 h 2038350"/>
              <a:gd name="connsiteX3" fmla="*/ 878599 w 1757198"/>
              <a:gd name="connsiteY3" fmla="*/ 2038350 h 2038350"/>
              <a:gd name="connsiteX4" fmla="*/ 0 w 1757198"/>
              <a:gd name="connsiteY4" fmla="*/ 1599050 h 2038350"/>
              <a:gd name="connsiteX5" fmla="*/ 0 w 1757198"/>
              <a:gd name="connsiteY5" fmla="*/ 439299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57198" h="2038350">
                <a:moveTo>
                  <a:pt x="878599" y="0"/>
                </a:moveTo>
                <a:lnTo>
                  <a:pt x="1757198" y="439299"/>
                </a:lnTo>
                <a:lnTo>
                  <a:pt x="1757198" y="1599050"/>
                </a:lnTo>
                <a:lnTo>
                  <a:pt x="878599" y="2038350"/>
                </a:lnTo>
                <a:lnTo>
                  <a:pt x="0" y="1599050"/>
                </a:lnTo>
                <a:lnTo>
                  <a:pt x="0" y="4392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562531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72B8170-242D-42EF-8B64-B507C79780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611595"/>
            <a:ext cx="10515600" cy="68022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1266818"/>
            <a:ext cx="10515600" cy="279400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0" i="0">
                <a:latin typeface="Open Sans 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Lorem ipsum your title here some text so</a:t>
            </a:r>
          </a:p>
        </p:txBody>
      </p:sp>
    </p:spTree>
    <p:extLst>
      <p:ext uri="{BB962C8B-B14F-4D97-AF65-F5344CB8AC3E}">
        <p14:creationId xmlns:p14="http://schemas.microsoft.com/office/powerpoint/2010/main" val="2764814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72B8170-242D-42EF-8B64-B507C79780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611595"/>
            <a:ext cx="10515600" cy="68022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1266818"/>
            <a:ext cx="10515600" cy="279400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0" i="0">
                <a:latin typeface="Open Sans 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Lorem ipsum your title here some text so</a:t>
            </a:r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25EB2D30-E473-46C9-8868-989BA5DFDE1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38200" y="1947041"/>
            <a:ext cx="10515600" cy="2720209"/>
          </a:xfrm>
          <a:custGeom>
            <a:avLst/>
            <a:gdLst>
              <a:gd name="connsiteX0" fmla="*/ 0 w 3771900"/>
              <a:gd name="connsiteY0" fmla="*/ 0 h 3771900"/>
              <a:gd name="connsiteX1" fmla="*/ 3771900 w 3771900"/>
              <a:gd name="connsiteY1" fmla="*/ 0 h 3771900"/>
              <a:gd name="connsiteX2" fmla="*/ 3771900 w 3771900"/>
              <a:gd name="connsiteY2" fmla="*/ 3771900 h 3771900"/>
              <a:gd name="connsiteX3" fmla="*/ 0 w 3771900"/>
              <a:gd name="connsiteY3" fmla="*/ 3771900 h 377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1900" h="3771900">
                <a:moveTo>
                  <a:pt x="0" y="0"/>
                </a:moveTo>
                <a:lnTo>
                  <a:pt x="3771900" y="0"/>
                </a:lnTo>
                <a:lnTo>
                  <a:pt x="3771900" y="3771900"/>
                </a:lnTo>
                <a:lnTo>
                  <a:pt x="0" y="37719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6813221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72B8170-242D-42EF-8B64-B507C79780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611595"/>
            <a:ext cx="10515600" cy="68022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1266818"/>
            <a:ext cx="10515600" cy="279400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0" i="0">
                <a:latin typeface="Open Sans 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Lorem ipsum your title here some text so</a:t>
            </a:r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5BF031A4-C744-432F-9C0F-1CC56215887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599234" y="2127019"/>
            <a:ext cx="3592766" cy="3612926"/>
          </a:xfrm>
          <a:custGeom>
            <a:avLst/>
            <a:gdLst>
              <a:gd name="connsiteX0" fmla="*/ 0 w 3771900"/>
              <a:gd name="connsiteY0" fmla="*/ 0 h 3771900"/>
              <a:gd name="connsiteX1" fmla="*/ 3771900 w 3771900"/>
              <a:gd name="connsiteY1" fmla="*/ 0 h 3771900"/>
              <a:gd name="connsiteX2" fmla="*/ 3771900 w 3771900"/>
              <a:gd name="connsiteY2" fmla="*/ 3771900 h 3771900"/>
              <a:gd name="connsiteX3" fmla="*/ 0 w 3771900"/>
              <a:gd name="connsiteY3" fmla="*/ 3771900 h 377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1900" h="3771900">
                <a:moveTo>
                  <a:pt x="0" y="0"/>
                </a:moveTo>
                <a:lnTo>
                  <a:pt x="3771900" y="0"/>
                </a:lnTo>
                <a:lnTo>
                  <a:pt x="3771900" y="3771900"/>
                </a:lnTo>
                <a:lnTo>
                  <a:pt x="0" y="37719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771288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10774364" y="5994344"/>
            <a:ext cx="579436" cy="5794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500" b="0" i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E72B8170-242D-42EF-8B64-B507C79780AD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CD6E760-C8B5-48FC-AA5A-529C09347C4D}"/>
              </a:ext>
            </a:extLst>
          </p:cNvPr>
          <p:cNvCxnSpPr>
            <a:cxnSpLocks/>
          </p:cNvCxnSpPr>
          <p:nvPr userDrawn="1"/>
        </p:nvCxnSpPr>
        <p:spPr>
          <a:xfrm>
            <a:off x="1336675" y="6284064"/>
            <a:ext cx="9407525" cy="0"/>
          </a:xfrm>
          <a:prstGeom prst="line">
            <a:avLst/>
          </a:prstGeom>
          <a:ln w="19050">
            <a:solidFill>
              <a:srgbClr val="000000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838200" y="624293"/>
            <a:ext cx="10515600" cy="6802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612498F-9CCC-48C3-B515-138F1B6B0A7C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838200" y="5716204"/>
            <a:ext cx="438369" cy="595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621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60" r:id="rId2"/>
    <p:sldLayoutId id="2147483762" r:id="rId3"/>
    <p:sldLayoutId id="2147483759" r:id="rId4"/>
    <p:sldLayoutId id="2147483763" r:id="rId5"/>
    <p:sldLayoutId id="2147483761" r:id="rId6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500" b="0" i="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228600" indent="-22860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PT Sans" panose="020B0503020203020204" pitchFamily="34" charset="0"/>
          <a:ea typeface="PT Sans" panose="020B05030202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lide Number Placeholder 11">
            <a:extLst>
              <a:ext uri="{FF2B5EF4-FFF2-40B4-BE49-F238E27FC236}">
                <a16:creationId xmlns:a16="http://schemas.microsoft.com/office/drawing/2014/main" id="{EF79C87E-1FBD-46C9-A3D8-46A9A30CEE7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0</a:t>
            </a:r>
            <a:fld id="{E72B8170-242D-42EF-8B64-B507C79780AD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414F803-9F27-42B9-A6E8-FDA4D464E8C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utoShape 3">
            <a:extLst>
              <a:ext uri="{FF2B5EF4-FFF2-40B4-BE49-F238E27FC236}">
                <a16:creationId xmlns:a16="http://schemas.microsoft.com/office/drawing/2014/main" id="{0FD16B1C-4F16-4E23-99CB-A25AF806C5B2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2292350" y="150813"/>
            <a:ext cx="7607300" cy="655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AE8A9159-ECAA-44B9-95C9-EC838B9C31E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id="{72CBCD0B-A4B4-440A-87FD-A32216D966B2}"/>
              </a:ext>
            </a:extLst>
          </p:cNvPr>
          <p:cNvSpPr/>
          <p:nvPr/>
        </p:nvSpPr>
        <p:spPr>
          <a:xfrm>
            <a:off x="4165600" y="4090707"/>
            <a:ext cx="2925763" cy="276729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85D0B7FE-483A-4447-A318-0E711FFE2FD1}"/>
              </a:ext>
            </a:extLst>
          </p:cNvPr>
          <p:cNvSpPr txBox="1"/>
          <p:nvPr/>
        </p:nvSpPr>
        <p:spPr>
          <a:xfrm>
            <a:off x="4985406" y="3647611"/>
            <a:ext cx="1021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spc="300" dirty="0">
                <a:solidFill>
                  <a:schemeClr val="accent1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TITLE</a:t>
            </a: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825A86BD-DA04-4371-BFC5-B5C16A12F967}"/>
              </a:ext>
            </a:extLst>
          </p:cNvPr>
          <p:cNvSpPr txBox="1"/>
          <p:nvPr/>
        </p:nvSpPr>
        <p:spPr>
          <a:xfrm>
            <a:off x="4942539" y="2043556"/>
            <a:ext cx="5055581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500"/>
              </a:lnSpc>
            </a:pPr>
            <a:r>
              <a:rPr lang="en-US" sz="5000" b="1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BUSINESS</a:t>
            </a:r>
          </a:p>
          <a:p>
            <a:pPr>
              <a:lnSpc>
                <a:spcPts val="4500"/>
              </a:lnSpc>
            </a:pPr>
            <a:r>
              <a:rPr lang="en-US" sz="5000" b="1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PRESENTATION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9F57A13-3B3A-496B-90EE-20D94FD5BCA1}"/>
              </a:ext>
            </a:extLst>
          </p:cNvPr>
          <p:cNvSpPr/>
          <p:nvPr/>
        </p:nvSpPr>
        <p:spPr>
          <a:xfrm>
            <a:off x="4165600" y="3499101"/>
            <a:ext cx="2925763" cy="457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30F65FE-311F-41BD-8C7D-C3EA7AB295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3635" y="4692972"/>
            <a:ext cx="1149692" cy="1562764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45AB7B32-3DF5-4EDB-9CB7-63A7DE2EE8E1}"/>
              </a:ext>
            </a:extLst>
          </p:cNvPr>
          <p:cNvGrpSpPr/>
          <p:nvPr/>
        </p:nvGrpSpPr>
        <p:grpSpPr>
          <a:xfrm>
            <a:off x="2246608" y="3501073"/>
            <a:ext cx="1918992" cy="1191900"/>
            <a:chOff x="1898650" y="3386697"/>
            <a:chExt cx="2266950" cy="1408019"/>
          </a:xfrm>
        </p:grpSpPr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EED1BAA4-270C-4722-ACBE-EDCEE6D462CE}"/>
                </a:ext>
              </a:extLst>
            </p:cNvPr>
            <p:cNvSpPr/>
            <p:nvPr/>
          </p:nvSpPr>
          <p:spPr>
            <a:xfrm>
              <a:off x="3409950" y="3386697"/>
              <a:ext cx="755650" cy="69654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2393DE3D-BE62-49EA-AF79-D0F527E7BC19}"/>
                </a:ext>
              </a:extLst>
            </p:cNvPr>
            <p:cNvSpPr/>
            <p:nvPr/>
          </p:nvSpPr>
          <p:spPr>
            <a:xfrm>
              <a:off x="2654300" y="4083245"/>
              <a:ext cx="755650" cy="711471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2303E59D-D9FC-4755-B57C-BD63CB8D564F}"/>
                </a:ext>
              </a:extLst>
            </p:cNvPr>
            <p:cNvSpPr/>
            <p:nvPr/>
          </p:nvSpPr>
          <p:spPr>
            <a:xfrm>
              <a:off x="1898650" y="3386697"/>
              <a:ext cx="755650" cy="69654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81692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lide Number Placeholder 11">
            <a:extLst>
              <a:ext uri="{FF2B5EF4-FFF2-40B4-BE49-F238E27FC236}">
                <a16:creationId xmlns:a16="http://schemas.microsoft.com/office/drawing/2014/main" id="{EF79C87E-1FBD-46C9-A3D8-46A9A30CEE7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72B8170-242D-42EF-8B64-B507C79780A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44AEDB2D-4177-4BB6-8113-D048033D816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BC2ADEE-8115-4DA1-BD16-8EF5BF0B0BCF}"/>
              </a:ext>
            </a:extLst>
          </p:cNvPr>
          <p:cNvGrpSpPr/>
          <p:nvPr/>
        </p:nvGrpSpPr>
        <p:grpSpPr>
          <a:xfrm>
            <a:off x="3901142" y="2962221"/>
            <a:ext cx="4389717" cy="933559"/>
            <a:chOff x="5112021" y="2940050"/>
            <a:chExt cx="4389717" cy="933559"/>
          </a:xfrm>
        </p:grpSpPr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F17C860D-4A34-4638-BBC8-ECCEDB42EC02}"/>
                </a:ext>
              </a:extLst>
            </p:cNvPr>
            <p:cNvCxnSpPr>
              <a:cxnSpLocks/>
            </p:cNvCxnSpPr>
            <p:nvPr/>
          </p:nvCxnSpPr>
          <p:spPr>
            <a:xfrm>
              <a:off x="6097037" y="2940050"/>
              <a:ext cx="0" cy="933558"/>
            </a:xfrm>
            <a:prstGeom prst="line">
              <a:avLst/>
            </a:prstGeom>
            <a:ln w="6223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5ABF27D7-270C-4827-98FB-AB42DAE4174D}"/>
                </a:ext>
              </a:extLst>
            </p:cNvPr>
            <p:cNvGrpSpPr/>
            <p:nvPr/>
          </p:nvGrpSpPr>
          <p:grpSpPr>
            <a:xfrm>
              <a:off x="6469234" y="2940050"/>
              <a:ext cx="3032504" cy="933558"/>
              <a:chOff x="6617422" y="2940050"/>
              <a:chExt cx="3032504" cy="933558"/>
            </a:xfrm>
          </p:grpSpPr>
          <p:grpSp>
            <p:nvGrpSpPr>
              <p:cNvPr id="47" name="Group 46">
                <a:extLst>
                  <a:ext uri="{FF2B5EF4-FFF2-40B4-BE49-F238E27FC236}">
                    <a16:creationId xmlns:a16="http://schemas.microsoft.com/office/drawing/2014/main" id="{72D39840-7543-4047-AE56-D68AAD2ABA37}"/>
                  </a:ext>
                </a:extLst>
              </p:cNvPr>
              <p:cNvGrpSpPr/>
              <p:nvPr/>
            </p:nvGrpSpPr>
            <p:grpSpPr>
              <a:xfrm>
                <a:off x="6627472" y="3259272"/>
                <a:ext cx="3022454" cy="247633"/>
                <a:chOff x="6627472" y="3259271"/>
                <a:chExt cx="3022454" cy="247633"/>
              </a:xfrm>
            </p:grpSpPr>
            <p:sp>
              <p:nvSpPr>
                <p:cNvPr id="54" name="AutoShape 20">
                  <a:extLst>
                    <a:ext uri="{FF2B5EF4-FFF2-40B4-BE49-F238E27FC236}">
                      <a16:creationId xmlns:a16="http://schemas.microsoft.com/office/drawing/2014/main" id="{F1FF7398-E134-4260-8814-99E7974ED8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27472" y="3259271"/>
                  <a:ext cx="170482" cy="247633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10741" y="10003"/>
                      </a:moveTo>
                      <a:cubicBezTo>
                        <a:pt x="9348" y="10003"/>
                        <a:pt x="7823" y="9524"/>
                        <a:pt x="7071" y="8198"/>
                      </a:cubicBezTo>
                      <a:cubicBezTo>
                        <a:pt x="6959" y="7987"/>
                        <a:pt x="6968" y="7564"/>
                        <a:pt x="6968" y="7526"/>
                      </a:cubicBezTo>
                      <a:lnTo>
                        <a:pt x="6968" y="6930"/>
                      </a:lnTo>
                      <a:cubicBezTo>
                        <a:pt x="6968" y="5242"/>
                        <a:pt x="9049" y="4473"/>
                        <a:pt x="10861" y="4473"/>
                      </a:cubicBezTo>
                      <a:cubicBezTo>
                        <a:pt x="13090" y="4473"/>
                        <a:pt x="14815" y="5702"/>
                        <a:pt x="14815" y="7239"/>
                      </a:cubicBezTo>
                      <a:cubicBezTo>
                        <a:pt x="14815" y="8775"/>
                        <a:pt x="12970" y="10003"/>
                        <a:pt x="10741" y="10003"/>
                      </a:cubicBezTo>
                      <a:cubicBezTo>
                        <a:pt x="10741" y="10003"/>
                        <a:pt x="10741" y="10003"/>
                        <a:pt x="10741" y="10003"/>
                      </a:cubicBezTo>
                      <a:close/>
                      <a:moveTo>
                        <a:pt x="21090" y="5376"/>
                      </a:moveTo>
                      <a:cubicBezTo>
                        <a:pt x="20977" y="5088"/>
                        <a:pt x="20751" y="4781"/>
                        <a:pt x="20583" y="4512"/>
                      </a:cubicBezTo>
                      <a:cubicBezTo>
                        <a:pt x="18577" y="1191"/>
                        <a:pt x="14194" y="0"/>
                        <a:pt x="10654" y="0"/>
                      </a:cubicBezTo>
                      <a:cubicBezTo>
                        <a:pt x="5916" y="0"/>
                        <a:pt x="698" y="2189"/>
                        <a:pt x="0" y="6701"/>
                      </a:cubicBezTo>
                      <a:lnTo>
                        <a:pt x="0" y="7622"/>
                      </a:lnTo>
                      <a:cubicBezTo>
                        <a:pt x="0" y="7660"/>
                        <a:pt x="19" y="8006"/>
                        <a:pt x="46" y="8179"/>
                      </a:cubicBezTo>
                      <a:cubicBezTo>
                        <a:pt x="437" y="10329"/>
                        <a:pt x="2900" y="12614"/>
                        <a:pt x="4739" y="14765"/>
                      </a:cubicBezTo>
                      <a:cubicBezTo>
                        <a:pt x="6717" y="17068"/>
                        <a:pt x="8771" y="19335"/>
                        <a:pt x="10805" y="21600"/>
                      </a:cubicBezTo>
                      <a:cubicBezTo>
                        <a:pt x="12060" y="20121"/>
                        <a:pt x="13311" y="18623"/>
                        <a:pt x="14535" y="17183"/>
                      </a:cubicBezTo>
                      <a:cubicBezTo>
                        <a:pt x="14870" y="16761"/>
                        <a:pt x="15259" y="16339"/>
                        <a:pt x="15592" y="15936"/>
                      </a:cubicBezTo>
                      <a:cubicBezTo>
                        <a:pt x="15815" y="15667"/>
                        <a:pt x="16242" y="15398"/>
                        <a:pt x="16436" y="15149"/>
                      </a:cubicBezTo>
                      <a:cubicBezTo>
                        <a:pt x="18414" y="12653"/>
                        <a:pt x="21600" y="10138"/>
                        <a:pt x="21600" y="7660"/>
                      </a:cubicBezTo>
                      <a:lnTo>
                        <a:pt x="21600" y="6643"/>
                      </a:lnTo>
                      <a:cubicBezTo>
                        <a:pt x="21600" y="6375"/>
                        <a:pt x="21117" y="5434"/>
                        <a:pt x="21090" y="5376"/>
                      </a:cubicBezTo>
                      <a:cubicBezTo>
                        <a:pt x="21090" y="5376"/>
                        <a:pt x="21090" y="5376"/>
                        <a:pt x="21090" y="5376"/>
                      </a:cubicBezTo>
                      <a:close/>
                      <a:moveTo>
                        <a:pt x="21090" y="5376"/>
                      </a:moveTo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 dirty="0"/>
                </a:p>
              </p:txBody>
            </p:sp>
            <p:sp>
              <p:nvSpPr>
                <p:cNvPr id="55" name="Rectangle 7">
                  <a:extLst>
                    <a:ext uri="{FF2B5EF4-FFF2-40B4-BE49-F238E27FC236}">
                      <a16:creationId xmlns:a16="http://schemas.microsoft.com/office/drawing/2014/main" id="{F2D9EEC3-E0B6-4305-9FD8-D7C79FC0C7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45789" y="3304151"/>
                  <a:ext cx="2704137" cy="1578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 anchor="ctr"/>
                <a:lstStyle/>
                <a:p>
                  <a:pPr algn="l">
                    <a:lnSpc>
                      <a:spcPts val="1800"/>
                    </a:lnSpc>
                  </a:pPr>
                  <a:r>
                    <a:rPr 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Montserrat-Regular" charset="0"/>
                    </a:rPr>
                    <a:t>Your Address Text Goes Here with City 65200</a:t>
                  </a:r>
                </a:p>
              </p:txBody>
            </p:sp>
          </p:grpSp>
          <p:grpSp>
            <p:nvGrpSpPr>
              <p:cNvPr id="48" name="Group 47">
                <a:extLst>
                  <a:ext uri="{FF2B5EF4-FFF2-40B4-BE49-F238E27FC236}">
                    <a16:creationId xmlns:a16="http://schemas.microsoft.com/office/drawing/2014/main" id="{0B9D2C3C-7D89-43DA-8B95-3CAD2909106F}"/>
                  </a:ext>
                </a:extLst>
              </p:cNvPr>
              <p:cNvGrpSpPr/>
              <p:nvPr/>
            </p:nvGrpSpPr>
            <p:grpSpPr>
              <a:xfrm>
                <a:off x="6617422" y="2940050"/>
                <a:ext cx="2738894" cy="190583"/>
                <a:chOff x="6617422" y="2945156"/>
                <a:chExt cx="2738894" cy="190583"/>
              </a:xfrm>
            </p:grpSpPr>
            <p:sp>
              <p:nvSpPr>
                <p:cNvPr id="52" name="AutoShape 41">
                  <a:extLst>
                    <a:ext uri="{FF2B5EF4-FFF2-40B4-BE49-F238E27FC236}">
                      <a16:creationId xmlns:a16="http://schemas.microsoft.com/office/drawing/2014/main" id="{7FF7BC31-ACE4-44B2-B101-7A3AF04F23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17422" y="2945156"/>
                  <a:ext cx="190582" cy="190583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15840" y="12960"/>
                      </a:moveTo>
                      <a:cubicBezTo>
                        <a:pt x="14400" y="14400"/>
                        <a:pt x="14400" y="15840"/>
                        <a:pt x="12960" y="15840"/>
                      </a:cubicBezTo>
                      <a:cubicBezTo>
                        <a:pt x="11520" y="15840"/>
                        <a:pt x="10080" y="14400"/>
                        <a:pt x="8640" y="12960"/>
                      </a:cubicBezTo>
                      <a:cubicBezTo>
                        <a:pt x="7200" y="11520"/>
                        <a:pt x="5760" y="10080"/>
                        <a:pt x="5760" y="8640"/>
                      </a:cubicBezTo>
                      <a:cubicBezTo>
                        <a:pt x="5760" y="7200"/>
                        <a:pt x="7200" y="7200"/>
                        <a:pt x="8640" y="5760"/>
                      </a:cubicBezTo>
                      <a:cubicBezTo>
                        <a:pt x="10080" y="4320"/>
                        <a:pt x="5760" y="0"/>
                        <a:pt x="4320" y="0"/>
                      </a:cubicBezTo>
                      <a:cubicBezTo>
                        <a:pt x="2880" y="0"/>
                        <a:pt x="0" y="4320"/>
                        <a:pt x="0" y="4320"/>
                      </a:cubicBezTo>
                      <a:cubicBezTo>
                        <a:pt x="0" y="7200"/>
                        <a:pt x="2959" y="13038"/>
                        <a:pt x="5760" y="15840"/>
                      </a:cubicBezTo>
                      <a:cubicBezTo>
                        <a:pt x="8561" y="18642"/>
                        <a:pt x="14400" y="21600"/>
                        <a:pt x="17280" y="21600"/>
                      </a:cubicBezTo>
                      <a:cubicBezTo>
                        <a:pt x="17280" y="21600"/>
                        <a:pt x="21600" y="18720"/>
                        <a:pt x="21600" y="17280"/>
                      </a:cubicBezTo>
                      <a:cubicBezTo>
                        <a:pt x="21600" y="15840"/>
                        <a:pt x="17280" y="11520"/>
                        <a:pt x="15840" y="12960"/>
                      </a:cubicBezTo>
                      <a:cubicBezTo>
                        <a:pt x="15840" y="12960"/>
                        <a:pt x="15840" y="12960"/>
                        <a:pt x="15840" y="12960"/>
                      </a:cubicBezTo>
                      <a:close/>
                      <a:moveTo>
                        <a:pt x="15840" y="12960"/>
                      </a:move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 dirty="0"/>
                </a:p>
              </p:txBody>
            </p:sp>
            <p:sp>
              <p:nvSpPr>
                <p:cNvPr id="53" name="Rectangle 52">
                  <a:extLst>
                    <a:ext uri="{FF2B5EF4-FFF2-40B4-BE49-F238E27FC236}">
                      <a16:creationId xmlns:a16="http://schemas.microsoft.com/office/drawing/2014/main" id="{05CDB42A-E757-4613-A7E6-3154726547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45789" y="2947087"/>
                  <a:ext cx="2410527" cy="1867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 anchor="ctr"/>
                <a:lstStyle/>
                <a:p>
                  <a:pPr algn="l">
                    <a:lnSpc>
                      <a:spcPts val="1800"/>
                    </a:lnSpc>
                  </a:pPr>
                  <a:r>
                    <a:rPr 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Montserrat-Regular" charset="0"/>
                    </a:rPr>
                    <a:t>Phone: +50 0013 500, 450 30015 051op</a:t>
                  </a:r>
                </a:p>
              </p:txBody>
            </p:sp>
          </p:grpSp>
          <p:grpSp>
            <p:nvGrpSpPr>
              <p:cNvPr id="49" name="Group 48">
                <a:extLst>
                  <a:ext uri="{FF2B5EF4-FFF2-40B4-BE49-F238E27FC236}">
                    <a16:creationId xmlns:a16="http://schemas.microsoft.com/office/drawing/2014/main" id="{3ADB9331-8C0B-4295-A3A8-6D3F9572B9BA}"/>
                  </a:ext>
                </a:extLst>
              </p:cNvPr>
              <p:cNvGrpSpPr/>
              <p:nvPr/>
            </p:nvGrpSpPr>
            <p:grpSpPr>
              <a:xfrm>
                <a:off x="6643590" y="3635543"/>
                <a:ext cx="2638037" cy="238065"/>
                <a:chOff x="6643590" y="3632091"/>
                <a:chExt cx="2638037" cy="238065"/>
              </a:xfrm>
            </p:grpSpPr>
            <p:sp>
              <p:nvSpPr>
                <p:cNvPr id="50" name="AutoShape 48">
                  <a:extLst>
                    <a:ext uri="{FF2B5EF4-FFF2-40B4-BE49-F238E27FC236}">
                      <a16:creationId xmlns:a16="http://schemas.microsoft.com/office/drawing/2014/main" id="{337E364E-FA1D-4308-9DA1-1055AFF40F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43590" y="3632091"/>
                  <a:ext cx="138247" cy="238065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19852" y="18900"/>
                      </a:moveTo>
                      <a:lnTo>
                        <a:pt x="1748" y="18900"/>
                      </a:lnTo>
                      <a:lnTo>
                        <a:pt x="1748" y="2314"/>
                      </a:lnTo>
                      <a:lnTo>
                        <a:pt x="19852" y="2314"/>
                      </a:lnTo>
                      <a:cubicBezTo>
                        <a:pt x="19852" y="2314"/>
                        <a:pt x="19852" y="18900"/>
                        <a:pt x="19852" y="18900"/>
                      </a:cubicBezTo>
                      <a:close/>
                      <a:moveTo>
                        <a:pt x="10800" y="20872"/>
                      </a:moveTo>
                      <a:cubicBezTo>
                        <a:pt x="10105" y="20872"/>
                        <a:pt x="9545" y="20545"/>
                        <a:pt x="9545" y="20141"/>
                      </a:cubicBezTo>
                      <a:cubicBezTo>
                        <a:pt x="9545" y="19738"/>
                        <a:pt x="10105" y="19412"/>
                        <a:pt x="10800" y="19412"/>
                      </a:cubicBezTo>
                      <a:cubicBezTo>
                        <a:pt x="11495" y="19412"/>
                        <a:pt x="12055" y="19738"/>
                        <a:pt x="12055" y="20141"/>
                      </a:cubicBezTo>
                      <a:cubicBezTo>
                        <a:pt x="12055" y="20545"/>
                        <a:pt x="11495" y="20872"/>
                        <a:pt x="10800" y="20872"/>
                      </a:cubicBezTo>
                      <a:cubicBezTo>
                        <a:pt x="10800" y="20872"/>
                        <a:pt x="10800" y="20872"/>
                        <a:pt x="10800" y="20872"/>
                      </a:cubicBezTo>
                      <a:close/>
                      <a:moveTo>
                        <a:pt x="8149" y="1051"/>
                      </a:moveTo>
                      <a:lnTo>
                        <a:pt x="13451" y="1051"/>
                      </a:lnTo>
                      <a:cubicBezTo>
                        <a:pt x="13622" y="1051"/>
                        <a:pt x="13757" y="1130"/>
                        <a:pt x="13757" y="1229"/>
                      </a:cubicBezTo>
                      <a:cubicBezTo>
                        <a:pt x="13757" y="1326"/>
                        <a:pt x="13622" y="1404"/>
                        <a:pt x="13451" y="1404"/>
                      </a:cubicBezTo>
                      <a:lnTo>
                        <a:pt x="8149" y="1404"/>
                      </a:lnTo>
                      <a:cubicBezTo>
                        <a:pt x="7978" y="1404"/>
                        <a:pt x="7843" y="1326"/>
                        <a:pt x="7843" y="1229"/>
                      </a:cubicBezTo>
                      <a:cubicBezTo>
                        <a:pt x="7843" y="1130"/>
                        <a:pt x="7978" y="1051"/>
                        <a:pt x="8149" y="1051"/>
                      </a:cubicBezTo>
                      <a:cubicBezTo>
                        <a:pt x="8149" y="1051"/>
                        <a:pt x="8149" y="1051"/>
                        <a:pt x="8149" y="1051"/>
                      </a:cubicBezTo>
                      <a:close/>
                      <a:moveTo>
                        <a:pt x="19089" y="0"/>
                      </a:moveTo>
                      <a:lnTo>
                        <a:pt x="2511" y="0"/>
                      </a:lnTo>
                      <a:cubicBezTo>
                        <a:pt x="1131" y="0"/>
                        <a:pt x="0" y="657"/>
                        <a:pt x="0" y="1459"/>
                      </a:cubicBezTo>
                      <a:lnTo>
                        <a:pt x="0" y="20141"/>
                      </a:lnTo>
                      <a:cubicBezTo>
                        <a:pt x="0" y="20943"/>
                        <a:pt x="1131" y="21600"/>
                        <a:pt x="2511" y="21600"/>
                      </a:cubicBezTo>
                      <a:lnTo>
                        <a:pt x="19089" y="21600"/>
                      </a:lnTo>
                      <a:cubicBezTo>
                        <a:pt x="20469" y="21600"/>
                        <a:pt x="21600" y="20943"/>
                        <a:pt x="21600" y="20141"/>
                      </a:cubicBezTo>
                      <a:lnTo>
                        <a:pt x="21600" y="1459"/>
                      </a:lnTo>
                      <a:cubicBezTo>
                        <a:pt x="21600" y="657"/>
                        <a:pt x="20469" y="0"/>
                        <a:pt x="19089" y="0"/>
                      </a:cubicBezTo>
                      <a:cubicBezTo>
                        <a:pt x="19089" y="0"/>
                        <a:pt x="19089" y="0"/>
                        <a:pt x="19089" y="0"/>
                      </a:cubicBezTo>
                      <a:close/>
                      <a:moveTo>
                        <a:pt x="19089" y="0"/>
                      </a:moveTo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 dirty="0"/>
                </a:p>
              </p:txBody>
            </p:sp>
            <p:sp>
              <p:nvSpPr>
                <p:cNvPr id="51" name="Rectangle 7">
                  <a:extLst>
                    <a:ext uri="{FF2B5EF4-FFF2-40B4-BE49-F238E27FC236}">
                      <a16:creationId xmlns:a16="http://schemas.microsoft.com/office/drawing/2014/main" id="{BDAC9C47-C54C-4181-A2B2-001194F360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45789" y="3655927"/>
                  <a:ext cx="2335838" cy="190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 anchor="ctr"/>
                <a:lstStyle/>
                <a:p>
                  <a:pPr algn="l">
                    <a:lnSpc>
                      <a:spcPts val="1800"/>
                    </a:lnSpc>
                  </a:pPr>
                  <a:r>
                    <a:rPr 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Montserrat-Regular" charset="0"/>
                    </a:rPr>
                    <a:t>Phone: +50 0013 500, 450 30015 051</a:t>
                  </a:r>
                </a:p>
              </p:txBody>
            </p:sp>
          </p:grpSp>
        </p:grpSp>
        <p:pic>
          <p:nvPicPr>
            <p:cNvPr id="92" name="Picture 91">
              <a:extLst>
                <a:ext uri="{FF2B5EF4-FFF2-40B4-BE49-F238E27FC236}">
                  <a16:creationId xmlns:a16="http://schemas.microsoft.com/office/drawing/2014/main" id="{F0AFAE8C-93F0-4F4B-BCB0-A5B592D1C3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12021" y="2940051"/>
              <a:ext cx="686799" cy="93355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80894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lide Number Placeholder 11">
            <a:extLst>
              <a:ext uri="{FF2B5EF4-FFF2-40B4-BE49-F238E27FC236}">
                <a16:creationId xmlns:a16="http://schemas.microsoft.com/office/drawing/2014/main" id="{EF79C87E-1FBD-46C9-A3D8-46A9A30CEE7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0</a:t>
            </a:r>
            <a:fld id="{E72B8170-242D-42EF-8B64-B507C79780AD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2029B4B-B42E-4EB8-993F-44ACCC90E01F}"/>
              </a:ext>
            </a:extLst>
          </p:cNvPr>
          <p:cNvSpPr txBox="1"/>
          <p:nvPr/>
        </p:nvSpPr>
        <p:spPr>
          <a:xfrm>
            <a:off x="1020625" y="1393331"/>
            <a:ext cx="3154226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500"/>
              </a:lnSpc>
            </a:pPr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MESSAGE</a:t>
            </a:r>
          </a:p>
          <a:p>
            <a:pPr algn="r">
              <a:lnSpc>
                <a:spcPts val="2500"/>
              </a:lnSpc>
            </a:pPr>
            <a:r>
              <a:rPr 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FROM THE PRESENTER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A2E22D-1062-48BA-9C6F-B5104720B82D}"/>
              </a:ext>
            </a:extLst>
          </p:cNvPr>
          <p:cNvSpPr txBox="1"/>
          <p:nvPr/>
        </p:nvSpPr>
        <p:spPr>
          <a:xfrm>
            <a:off x="1249226" y="2349178"/>
            <a:ext cx="29164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6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Contrary to popular belief, Lorem Ipsum is not simply random text. It has roots in a piece of classical Latin literature from 45 BC, making it over 2000 years old. Richard McClintock, a Latin professor at Hampden-Sydney</a:t>
            </a:r>
          </a:p>
          <a:p>
            <a:pPr algn="r">
              <a:lnSpc>
                <a:spcPts val="1600"/>
              </a:lnSpc>
            </a:pPr>
            <a:endParaRPr lang="en-US" sz="11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>
              <a:lnSpc>
                <a:spcPts val="16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College in Virginia, looked up one of the more obscure Latin words, </a:t>
            </a:r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4999A39-5E57-4327-82CD-61453EF6D4A2}"/>
              </a:ext>
            </a:extLst>
          </p:cNvPr>
          <p:cNvSpPr txBox="1"/>
          <p:nvPr/>
        </p:nvSpPr>
        <p:spPr>
          <a:xfrm>
            <a:off x="1915975" y="4460535"/>
            <a:ext cx="22497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solidFill>
                  <a:schemeClr val="accent3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MICHAELJOHN</a:t>
            </a:r>
          </a:p>
          <a:p>
            <a:pPr algn="r"/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CREATIVE DIRECTOR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22AFA46-AA1D-431D-8D17-0D20B2D53D0D}"/>
              </a:ext>
            </a:extLst>
          </p:cNvPr>
          <p:cNvSpPr/>
          <p:nvPr/>
        </p:nvSpPr>
        <p:spPr>
          <a:xfrm>
            <a:off x="4648200" y="1310641"/>
            <a:ext cx="7543800" cy="359518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4DABBB1F-4394-4859-AF04-AA641FDB0388}"/>
              </a:ext>
            </a:extLst>
          </p:cNvPr>
          <p:cNvGrpSpPr/>
          <p:nvPr/>
        </p:nvGrpSpPr>
        <p:grpSpPr>
          <a:xfrm>
            <a:off x="5353776" y="881520"/>
            <a:ext cx="1618524" cy="4628679"/>
            <a:chOff x="5757863" y="2459038"/>
            <a:chExt cx="679450" cy="1943100"/>
          </a:xfrm>
        </p:grpSpPr>
        <p:sp>
          <p:nvSpPr>
            <p:cNvPr id="20" name="Oval 5">
              <a:extLst>
                <a:ext uri="{FF2B5EF4-FFF2-40B4-BE49-F238E27FC236}">
                  <a16:creationId xmlns:a16="http://schemas.microsoft.com/office/drawing/2014/main" id="{95245EE1-12D1-4A6B-8916-B0428EA5EA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02313" y="2838451"/>
              <a:ext cx="100013" cy="144463"/>
            </a:xfrm>
            <a:prstGeom prst="ellipse">
              <a:avLst/>
            </a:prstGeom>
            <a:solidFill>
              <a:srgbClr val="EFAB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Oval 6">
              <a:extLst>
                <a:ext uri="{FF2B5EF4-FFF2-40B4-BE49-F238E27FC236}">
                  <a16:creationId xmlns:a16="http://schemas.microsoft.com/office/drawing/2014/main" id="{6EE8ADDF-2608-4B2F-B76C-4501A47A43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5388" y="2838451"/>
              <a:ext cx="103188" cy="144463"/>
            </a:xfrm>
            <a:prstGeom prst="ellipse">
              <a:avLst/>
            </a:prstGeom>
            <a:solidFill>
              <a:srgbClr val="EFAB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Oval 7">
              <a:extLst>
                <a:ext uri="{FF2B5EF4-FFF2-40B4-BE49-F238E27FC236}">
                  <a16:creationId xmlns:a16="http://schemas.microsoft.com/office/drawing/2014/main" id="{098D6CA5-9325-460C-A347-3082B1700E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08725" y="2863851"/>
              <a:ext cx="47625" cy="93663"/>
            </a:xfrm>
            <a:prstGeom prst="ellipse">
              <a:avLst/>
            </a:prstGeom>
            <a:solidFill>
              <a:srgbClr val="EAA3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8">
              <a:extLst>
                <a:ext uri="{FF2B5EF4-FFF2-40B4-BE49-F238E27FC236}">
                  <a16:creationId xmlns:a16="http://schemas.microsoft.com/office/drawing/2014/main" id="{B60A01EA-71CA-41D5-960E-64838885ED4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7925" y="3200401"/>
              <a:ext cx="157163" cy="458788"/>
            </a:xfrm>
            <a:custGeom>
              <a:avLst/>
              <a:gdLst>
                <a:gd name="T0" fmla="*/ 23 w 43"/>
                <a:gd name="T1" fmla="*/ 7 h 127"/>
                <a:gd name="T2" fmla="*/ 16 w 43"/>
                <a:gd name="T3" fmla="*/ 1 h 127"/>
                <a:gd name="T4" fmla="*/ 8 w 43"/>
                <a:gd name="T5" fmla="*/ 0 h 127"/>
                <a:gd name="T6" fmla="*/ 5 w 43"/>
                <a:gd name="T7" fmla="*/ 1 h 127"/>
                <a:gd name="T8" fmla="*/ 2 w 43"/>
                <a:gd name="T9" fmla="*/ 3 h 127"/>
                <a:gd name="T10" fmla="*/ 1 w 43"/>
                <a:gd name="T11" fmla="*/ 8 h 127"/>
                <a:gd name="T12" fmla="*/ 1 w 43"/>
                <a:gd name="T13" fmla="*/ 18 h 127"/>
                <a:gd name="T14" fmla="*/ 1 w 43"/>
                <a:gd name="T15" fmla="*/ 23 h 127"/>
                <a:gd name="T16" fmla="*/ 3 w 43"/>
                <a:gd name="T17" fmla="*/ 26 h 127"/>
                <a:gd name="T18" fmla="*/ 7 w 43"/>
                <a:gd name="T19" fmla="*/ 35 h 127"/>
                <a:gd name="T20" fmla="*/ 10 w 43"/>
                <a:gd name="T21" fmla="*/ 46 h 127"/>
                <a:gd name="T22" fmla="*/ 13 w 43"/>
                <a:gd name="T23" fmla="*/ 69 h 127"/>
                <a:gd name="T24" fmla="*/ 16 w 43"/>
                <a:gd name="T25" fmla="*/ 117 h 127"/>
                <a:gd name="T26" fmla="*/ 16 w 43"/>
                <a:gd name="T27" fmla="*/ 127 h 127"/>
                <a:gd name="T28" fmla="*/ 43 w 43"/>
                <a:gd name="T29" fmla="*/ 127 h 127"/>
                <a:gd name="T30" fmla="*/ 43 w 43"/>
                <a:gd name="T31" fmla="*/ 117 h 127"/>
                <a:gd name="T32" fmla="*/ 40 w 43"/>
                <a:gd name="T33" fmla="*/ 66 h 127"/>
                <a:gd name="T34" fmla="*/ 36 w 43"/>
                <a:gd name="T35" fmla="*/ 40 h 127"/>
                <a:gd name="T36" fmla="*/ 33 w 43"/>
                <a:gd name="T37" fmla="*/ 27 h 127"/>
                <a:gd name="T38" fmla="*/ 27 w 43"/>
                <a:gd name="T39" fmla="*/ 13 h 127"/>
                <a:gd name="T40" fmla="*/ 23 w 43"/>
                <a:gd name="T41" fmla="*/ 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" h="127">
                  <a:moveTo>
                    <a:pt x="23" y="7"/>
                  </a:moveTo>
                  <a:cubicBezTo>
                    <a:pt x="21" y="4"/>
                    <a:pt x="19" y="2"/>
                    <a:pt x="16" y="1"/>
                  </a:cubicBezTo>
                  <a:cubicBezTo>
                    <a:pt x="13" y="0"/>
                    <a:pt x="10" y="0"/>
                    <a:pt x="8" y="0"/>
                  </a:cubicBezTo>
                  <a:cubicBezTo>
                    <a:pt x="7" y="0"/>
                    <a:pt x="6" y="1"/>
                    <a:pt x="5" y="1"/>
                  </a:cubicBezTo>
                  <a:cubicBezTo>
                    <a:pt x="4" y="2"/>
                    <a:pt x="3" y="2"/>
                    <a:pt x="2" y="3"/>
                  </a:cubicBezTo>
                  <a:cubicBezTo>
                    <a:pt x="1" y="5"/>
                    <a:pt x="1" y="6"/>
                    <a:pt x="1" y="8"/>
                  </a:cubicBezTo>
                  <a:cubicBezTo>
                    <a:pt x="0" y="12"/>
                    <a:pt x="2" y="16"/>
                    <a:pt x="1" y="18"/>
                  </a:cubicBezTo>
                  <a:cubicBezTo>
                    <a:pt x="1" y="21"/>
                    <a:pt x="0" y="22"/>
                    <a:pt x="1" y="23"/>
                  </a:cubicBezTo>
                  <a:cubicBezTo>
                    <a:pt x="2" y="24"/>
                    <a:pt x="3" y="25"/>
                    <a:pt x="3" y="26"/>
                  </a:cubicBezTo>
                  <a:cubicBezTo>
                    <a:pt x="5" y="29"/>
                    <a:pt x="6" y="32"/>
                    <a:pt x="7" y="35"/>
                  </a:cubicBezTo>
                  <a:cubicBezTo>
                    <a:pt x="8" y="39"/>
                    <a:pt x="9" y="42"/>
                    <a:pt x="10" y="46"/>
                  </a:cubicBezTo>
                  <a:cubicBezTo>
                    <a:pt x="11" y="53"/>
                    <a:pt x="12" y="61"/>
                    <a:pt x="13" y="69"/>
                  </a:cubicBezTo>
                  <a:cubicBezTo>
                    <a:pt x="15" y="85"/>
                    <a:pt x="15" y="101"/>
                    <a:pt x="16" y="117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43" y="117"/>
                    <a:pt x="43" y="117"/>
                    <a:pt x="43" y="117"/>
                  </a:cubicBezTo>
                  <a:cubicBezTo>
                    <a:pt x="43" y="100"/>
                    <a:pt x="42" y="83"/>
                    <a:pt x="40" y="66"/>
                  </a:cubicBezTo>
                  <a:cubicBezTo>
                    <a:pt x="39" y="58"/>
                    <a:pt x="38" y="49"/>
                    <a:pt x="36" y="40"/>
                  </a:cubicBezTo>
                  <a:cubicBezTo>
                    <a:pt x="35" y="36"/>
                    <a:pt x="34" y="32"/>
                    <a:pt x="33" y="27"/>
                  </a:cubicBezTo>
                  <a:cubicBezTo>
                    <a:pt x="32" y="23"/>
                    <a:pt x="30" y="18"/>
                    <a:pt x="27" y="13"/>
                  </a:cubicBezTo>
                  <a:cubicBezTo>
                    <a:pt x="26" y="11"/>
                    <a:pt x="25" y="9"/>
                    <a:pt x="23" y="7"/>
                  </a:cubicBezTo>
                </a:path>
              </a:pathLst>
            </a:custGeom>
            <a:solidFill>
              <a:srgbClr val="EFAB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9">
              <a:extLst>
                <a:ext uri="{FF2B5EF4-FFF2-40B4-BE49-F238E27FC236}">
                  <a16:creationId xmlns:a16="http://schemas.microsoft.com/office/drawing/2014/main" id="{5C120605-3497-4A9A-B91E-5799333B1F8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1900" y="3659188"/>
              <a:ext cx="103188" cy="74613"/>
            </a:xfrm>
            <a:custGeom>
              <a:avLst/>
              <a:gdLst>
                <a:gd name="T0" fmla="*/ 28 w 28"/>
                <a:gd name="T1" fmla="*/ 7 h 21"/>
                <a:gd name="T2" fmla="*/ 28 w 28"/>
                <a:gd name="T3" fmla="*/ 0 h 21"/>
                <a:gd name="T4" fmla="*/ 1 w 28"/>
                <a:gd name="T5" fmla="*/ 0 h 21"/>
                <a:gd name="T6" fmla="*/ 0 w 28"/>
                <a:gd name="T7" fmla="*/ 7 h 21"/>
                <a:gd name="T8" fmla="*/ 14 w 28"/>
                <a:gd name="T9" fmla="*/ 21 h 21"/>
                <a:gd name="T10" fmla="*/ 28 w 28"/>
                <a:gd name="T11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21">
                  <a:moveTo>
                    <a:pt x="28" y="7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4"/>
                    <a:pt x="6" y="20"/>
                    <a:pt x="14" y="21"/>
                  </a:cubicBezTo>
                  <a:cubicBezTo>
                    <a:pt x="21" y="21"/>
                    <a:pt x="28" y="15"/>
                    <a:pt x="28" y="7"/>
                  </a:cubicBezTo>
                </a:path>
              </a:pathLst>
            </a:custGeom>
            <a:solidFill>
              <a:srgbClr val="EFAB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0">
              <a:extLst>
                <a:ext uri="{FF2B5EF4-FFF2-40B4-BE49-F238E27FC236}">
                  <a16:creationId xmlns:a16="http://schemas.microsoft.com/office/drawing/2014/main" id="{639BC9F6-5FE1-43C6-BC79-3D9661DFCC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4438" y="3662363"/>
              <a:ext cx="142875" cy="234950"/>
            </a:xfrm>
            <a:custGeom>
              <a:avLst/>
              <a:gdLst>
                <a:gd name="T0" fmla="*/ 32 w 39"/>
                <a:gd name="T1" fmla="*/ 1 h 65"/>
                <a:gd name="T2" fmla="*/ 35 w 39"/>
                <a:gd name="T3" fmla="*/ 49 h 65"/>
                <a:gd name="T4" fmla="*/ 17 w 39"/>
                <a:gd name="T5" fmla="*/ 56 h 65"/>
                <a:gd name="T6" fmla="*/ 18 w 39"/>
                <a:gd name="T7" fmla="*/ 24 h 65"/>
                <a:gd name="T8" fmla="*/ 12 w 39"/>
                <a:gd name="T9" fmla="*/ 29 h 65"/>
                <a:gd name="T10" fmla="*/ 6 w 39"/>
                <a:gd name="T11" fmla="*/ 40 h 65"/>
                <a:gd name="T12" fmla="*/ 6 w 39"/>
                <a:gd name="T1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65">
                  <a:moveTo>
                    <a:pt x="32" y="1"/>
                  </a:moveTo>
                  <a:cubicBezTo>
                    <a:pt x="32" y="1"/>
                    <a:pt x="39" y="31"/>
                    <a:pt x="35" y="49"/>
                  </a:cubicBezTo>
                  <a:cubicBezTo>
                    <a:pt x="35" y="49"/>
                    <a:pt x="29" y="65"/>
                    <a:pt x="17" y="56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4" y="20"/>
                    <a:pt x="12" y="29"/>
                  </a:cubicBezTo>
                  <a:cubicBezTo>
                    <a:pt x="10" y="38"/>
                    <a:pt x="13" y="41"/>
                    <a:pt x="6" y="40"/>
                  </a:cubicBezTo>
                  <a:cubicBezTo>
                    <a:pt x="0" y="40"/>
                    <a:pt x="6" y="0"/>
                    <a:pt x="6" y="0"/>
                  </a:cubicBezTo>
                </a:path>
              </a:pathLst>
            </a:custGeom>
            <a:solidFill>
              <a:srgbClr val="EFAB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1">
              <a:extLst>
                <a:ext uri="{FF2B5EF4-FFF2-40B4-BE49-F238E27FC236}">
                  <a16:creationId xmlns:a16="http://schemas.microsoft.com/office/drawing/2014/main" id="{ECD917F9-AC46-4C79-ACA3-F1E31174641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0088" y="3200401"/>
              <a:ext cx="158750" cy="458788"/>
            </a:xfrm>
            <a:custGeom>
              <a:avLst/>
              <a:gdLst>
                <a:gd name="T0" fmla="*/ 21 w 43"/>
                <a:gd name="T1" fmla="*/ 7 h 127"/>
                <a:gd name="T2" fmla="*/ 27 w 43"/>
                <a:gd name="T3" fmla="*/ 1 h 127"/>
                <a:gd name="T4" fmla="*/ 36 w 43"/>
                <a:gd name="T5" fmla="*/ 0 h 127"/>
                <a:gd name="T6" fmla="*/ 39 w 43"/>
                <a:gd name="T7" fmla="*/ 1 h 127"/>
                <a:gd name="T8" fmla="*/ 41 w 43"/>
                <a:gd name="T9" fmla="*/ 3 h 127"/>
                <a:gd name="T10" fmla="*/ 43 w 43"/>
                <a:gd name="T11" fmla="*/ 8 h 127"/>
                <a:gd name="T12" fmla="*/ 42 w 43"/>
                <a:gd name="T13" fmla="*/ 18 h 127"/>
                <a:gd name="T14" fmla="*/ 42 w 43"/>
                <a:gd name="T15" fmla="*/ 23 h 127"/>
                <a:gd name="T16" fmla="*/ 40 w 43"/>
                <a:gd name="T17" fmla="*/ 26 h 127"/>
                <a:gd name="T18" fmla="*/ 37 w 43"/>
                <a:gd name="T19" fmla="*/ 35 h 127"/>
                <a:gd name="T20" fmla="*/ 34 w 43"/>
                <a:gd name="T21" fmla="*/ 46 h 127"/>
                <a:gd name="T22" fmla="*/ 30 w 43"/>
                <a:gd name="T23" fmla="*/ 69 h 127"/>
                <a:gd name="T24" fmla="*/ 28 w 43"/>
                <a:gd name="T25" fmla="*/ 117 h 127"/>
                <a:gd name="T26" fmla="*/ 28 w 43"/>
                <a:gd name="T27" fmla="*/ 127 h 127"/>
                <a:gd name="T28" fmla="*/ 0 w 43"/>
                <a:gd name="T29" fmla="*/ 127 h 127"/>
                <a:gd name="T30" fmla="*/ 0 w 43"/>
                <a:gd name="T31" fmla="*/ 117 h 127"/>
                <a:gd name="T32" fmla="*/ 3 w 43"/>
                <a:gd name="T33" fmla="*/ 66 h 127"/>
                <a:gd name="T34" fmla="*/ 7 w 43"/>
                <a:gd name="T35" fmla="*/ 40 h 127"/>
                <a:gd name="T36" fmla="*/ 10 w 43"/>
                <a:gd name="T37" fmla="*/ 27 h 127"/>
                <a:gd name="T38" fmla="*/ 16 w 43"/>
                <a:gd name="T39" fmla="*/ 13 h 127"/>
                <a:gd name="T40" fmla="*/ 21 w 43"/>
                <a:gd name="T41" fmla="*/ 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" h="127">
                  <a:moveTo>
                    <a:pt x="21" y="7"/>
                  </a:moveTo>
                  <a:cubicBezTo>
                    <a:pt x="22" y="4"/>
                    <a:pt x="25" y="2"/>
                    <a:pt x="27" y="1"/>
                  </a:cubicBezTo>
                  <a:cubicBezTo>
                    <a:pt x="30" y="0"/>
                    <a:pt x="33" y="0"/>
                    <a:pt x="36" y="0"/>
                  </a:cubicBezTo>
                  <a:cubicBezTo>
                    <a:pt x="37" y="0"/>
                    <a:pt x="38" y="1"/>
                    <a:pt x="39" y="1"/>
                  </a:cubicBezTo>
                  <a:cubicBezTo>
                    <a:pt x="40" y="2"/>
                    <a:pt x="40" y="2"/>
                    <a:pt x="41" y="3"/>
                  </a:cubicBezTo>
                  <a:cubicBezTo>
                    <a:pt x="42" y="5"/>
                    <a:pt x="43" y="6"/>
                    <a:pt x="43" y="8"/>
                  </a:cubicBezTo>
                  <a:cubicBezTo>
                    <a:pt x="43" y="12"/>
                    <a:pt x="42" y="16"/>
                    <a:pt x="42" y="18"/>
                  </a:cubicBezTo>
                  <a:cubicBezTo>
                    <a:pt x="42" y="21"/>
                    <a:pt x="43" y="22"/>
                    <a:pt x="42" y="23"/>
                  </a:cubicBezTo>
                  <a:cubicBezTo>
                    <a:pt x="41" y="24"/>
                    <a:pt x="41" y="25"/>
                    <a:pt x="40" y="26"/>
                  </a:cubicBezTo>
                  <a:cubicBezTo>
                    <a:pt x="39" y="29"/>
                    <a:pt x="38" y="32"/>
                    <a:pt x="37" y="35"/>
                  </a:cubicBezTo>
                  <a:cubicBezTo>
                    <a:pt x="35" y="39"/>
                    <a:pt x="35" y="42"/>
                    <a:pt x="34" y="46"/>
                  </a:cubicBezTo>
                  <a:cubicBezTo>
                    <a:pt x="32" y="53"/>
                    <a:pt x="31" y="61"/>
                    <a:pt x="30" y="69"/>
                  </a:cubicBezTo>
                  <a:cubicBezTo>
                    <a:pt x="29" y="85"/>
                    <a:pt x="28" y="101"/>
                    <a:pt x="28" y="117"/>
                  </a:cubicBezTo>
                  <a:cubicBezTo>
                    <a:pt x="28" y="127"/>
                    <a:pt x="28" y="127"/>
                    <a:pt x="28" y="127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1" y="100"/>
                    <a:pt x="1" y="83"/>
                    <a:pt x="3" y="66"/>
                  </a:cubicBezTo>
                  <a:cubicBezTo>
                    <a:pt x="4" y="58"/>
                    <a:pt x="5" y="49"/>
                    <a:pt x="7" y="40"/>
                  </a:cubicBezTo>
                  <a:cubicBezTo>
                    <a:pt x="8" y="36"/>
                    <a:pt x="9" y="32"/>
                    <a:pt x="10" y="27"/>
                  </a:cubicBezTo>
                  <a:cubicBezTo>
                    <a:pt x="12" y="23"/>
                    <a:pt x="14" y="18"/>
                    <a:pt x="16" y="13"/>
                  </a:cubicBezTo>
                  <a:cubicBezTo>
                    <a:pt x="17" y="11"/>
                    <a:pt x="19" y="9"/>
                    <a:pt x="21" y="7"/>
                  </a:cubicBezTo>
                </a:path>
              </a:pathLst>
            </a:custGeom>
            <a:solidFill>
              <a:srgbClr val="EFAB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2">
              <a:extLst>
                <a:ext uri="{FF2B5EF4-FFF2-40B4-BE49-F238E27FC236}">
                  <a16:creationId xmlns:a16="http://schemas.microsoft.com/office/drawing/2014/main" id="{EC202236-1E1B-45E9-9764-8DFE5F2F42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0088" y="3659188"/>
              <a:ext cx="103188" cy="74613"/>
            </a:xfrm>
            <a:custGeom>
              <a:avLst/>
              <a:gdLst>
                <a:gd name="T0" fmla="*/ 1 w 28"/>
                <a:gd name="T1" fmla="*/ 7 h 21"/>
                <a:gd name="T2" fmla="*/ 0 w 28"/>
                <a:gd name="T3" fmla="*/ 0 h 21"/>
                <a:gd name="T4" fmla="*/ 28 w 28"/>
                <a:gd name="T5" fmla="*/ 0 h 21"/>
                <a:gd name="T6" fmla="*/ 28 w 28"/>
                <a:gd name="T7" fmla="*/ 7 h 21"/>
                <a:gd name="T8" fmla="*/ 15 w 28"/>
                <a:gd name="T9" fmla="*/ 21 h 21"/>
                <a:gd name="T10" fmla="*/ 1 w 28"/>
                <a:gd name="T11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21">
                  <a:moveTo>
                    <a:pt x="1" y="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14"/>
                    <a:pt x="22" y="20"/>
                    <a:pt x="15" y="21"/>
                  </a:cubicBezTo>
                  <a:cubicBezTo>
                    <a:pt x="7" y="21"/>
                    <a:pt x="1" y="15"/>
                    <a:pt x="1" y="7"/>
                  </a:cubicBezTo>
                </a:path>
              </a:pathLst>
            </a:custGeom>
            <a:solidFill>
              <a:srgbClr val="EFAB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3">
              <a:extLst>
                <a:ext uri="{FF2B5EF4-FFF2-40B4-BE49-F238E27FC236}">
                  <a16:creationId xmlns:a16="http://schemas.microsoft.com/office/drawing/2014/main" id="{13526F43-0597-4BCD-ACF9-6AE7774C0C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7863" y="3662363"/>
              <a:ext cx="147638" cy="234950"/>
            </a:xfrm>
            <a:custGeom>
              <a:avLst/>
              <a:gdLst>
                <a:gd name="T0" fmla="*/ 7 w 40"/>
                <a:gd name="T1" fmla="*/ 1 h 65"/>
                <a:gd name="T2" fmla="*/ 4 w 40"/>
                <a:gd name="T3" fmla="*/ 49 h 65"/>
                <a:gd name="T4" fmla="*/ 22 w 40"/>
                <a:gd name="T5" fmla="*/ 56 h 65"/>
                <a:gd name="T6" fmla="*/ 21 w 40"/>
                <a:gd name="T7" fmla="*/ 24 h 65"/>
                <a:gd name="T8" fmla="*/ 27 w 40"/>
                <a:gd name="T9" fmla="*/ 29 h 65"/>
                <a:gd name="T10" fmla="*/ 33 w 40"/>
                <a:gd name="T11" fmla="*/ 40 h 65"/>
                <a:gd name="T12" fmla="*/ 33 w 40"/>
                <a:gd name="T1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65">
                  <a:moveTo>
                    <a:pt x="7" y="1"/>
                  </a:moveTo>
                  <a:cubicBezTo>
                    <a:pt x="7" y="1"/>
                    <a:pt x="0" y="31"/>
                    <a:pt x="4" y="49"/>
                  </a:cubicBezTo>
                  <a:cubicBezTo>
                    <a:pt x="4" y="49"/>
                    <a:pt x="10" y="65"/>
                    <a:pt x="22" y="56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5" y="20"/>
                    <a:pt x="27" y="29"/>
                  </a:cubicBezTo>
                  <a:cubicBezTo>
                    <a:pt x="29" y="38"/>
                    <a:pt x="27" y="41"/>
                    <a:pt x="33" y="40"/>
                  </a:cubicBezTo>
                  <a:cubicBezTo>
                    <a:pt x="40" y="40"/>
                    <a:pt x="33" y="0"/>
                    <a:pt x="33" y="0"/>
                  </a:cubicBezTo>
                </a:path>
              </a:pathLst>
            </a:custGeom>
            <a:solidFill>
              <a:srgbClr val="EFAB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4">
              <a:extLst>
                <a:ext uri="{FF2B5EF4-FFF2-40B4-BE49-F238E27FC236}">
                  <a16:creationId xmlns:a16="http://schemas.microsoft.com/office/drawing/2014/main" id="{1CCAFFDB-80A8-4720-8C70-858199629E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7563" y="4271963"/>
              <a:ext cx="161925" cy="87313"/>
            </a:xfrm>
            <a:custGeom>
              <a:avLst/>
              <a:gdLst>
                <a:gd name="T0" fmla="*/ 36 w 44"/>
                <a:gd name="T1" fmla="*/ 24 h 24"/>
                <a:gd name="T2" fmla="*/ 42 w 44"/>
                <a:gd name="T3" fmla="*/ 4 h 24"/>
                <a:gd name="T4" fmla="*/ 32 w 44"/>
                <a:gd name="T5" fmla="*/ 2 h 24"/>
                <a:gd name="T6" fmla="*/ 2 w 44"/>
                <a:gd name="T7" fmla="*/ 4 h 24"/>
                <a:gd name="T8" fmla="*/ 1 w 44"/>
                <a:gd name="T9" fmla="*/ 19 h 24"/>
                <a:gd name="T10" fmla="*/ 2 w 44"/>
                <a:gd name="T11" fmla="*/ 21 h 24"/>
                <a:gd name="T12" fmla="*/ 36 w 44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24">
                  <a:moveTo>
                    <a:pt x="36" y="24"/>
                  </a:moveTo>
                  <a:cubicBezTo>
                    <a:pt x="37" y="21"/>
                    <a:pt x="44" y="6"/>
                    <a:pt x="42" y="4"/>
                  </a:cubicBezTo>
                  <a:cubicBezTo>
                    <a:pt x="40" y="2"/>
                    <a:pt x="33" y="2"/>
                    <a:pt x="32" y="2"/>
                  </a:cubicBezTo>
                  <a:cubicBezTo>
                    <a:pt x="17" y="1"/>
                    <a:pt x="7" y="0"/>
                    <a:pt x="2" y="4"/>
                  </a:cubicBezTo>
                  <a:cubicBezTo>
                    <a:pt x="1" y="5"/>
                    <a:pt x="2" y="18"/>
                    <a:pt x="1" y="19"/>
                  </a:cubicBezTo>
                  <a:cubicBezTo>
                    <a:pt x="0" y="20"/>
                    <a:pt x="1" y="22"/>
                    <a:pt x="2" y="21"/>
                  </a:cubicBezTo>
                  <a:cubicBezTo>
                    <a:pt x="2" y="21"/>
                    <a:pt x="36" y="24"/>
                    <a:pt x="36" y="24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5">
              <a:extLst>
                <a:ext uri="{FF2B5EF4-FFF2-40B4-BE49-F238E27FC236}">
                  <a16:creationId xmlns:a16="http://schemas.microsoft.com/office/drawing/2014/main" id="{5237D589-E075-4B45-8566-CECA733EA68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6163" y="4271963"/>
              <a:ext cx="160338" cy="87313"/>
            </a:xfrm>
            <a:custGeom>
              <a:avLst/>
              <a:gdLst>
                <a:gd name="T0" fmla="*/ 8 w 44"/>
                <a:gd name="T1" fmla="*/ 24 h 24"/>
                <a:gd name="T2" fmla="*/ 2 w 44"/>
                <a:gd name="T3" fmla="*/ 4 h 24"/>
                <a:gd name="T4" fmla="*/ 12 w 44"/>
                <a:gd name="T5" fmla="*/ 2 h 24"/>
                <a:gd name="T6" fmla="*/ 41 w 44"/>
                <a:gd name="T7" fmla="*/ 4 h 24"/>
                <a:gd name="T8" fmla="*/ 43 w 44"/>
                <a:gd name="T9" fmla="*/ 19 h 24"/>
                <a:gd name="T10" fmla="*/ 42 w 44"/>
                <a:gd name="T11" fmla="*/ 21 h 24"/>
                <a:gd name="T12" fmla="*/ 8 w 44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24">
                  <a:moveTo>
                    <a:pt x="8" y="24"/>
                  </a:moveTo>
                  <a:cubicBezTo>
                    <a:pt x="7" y="21"/>
                    <a:pt x="0" y="6"/>
                    <a:pt x="2" y="4"/>
                  </a:cubicBezTo>
                  <a:cubicBezTo>
                    <a:pt x="4" y="2"/>
                    <a:pt x="11" y="2"/>
                    <a:pt x="12" y="2"/>
                  </a:cubicBezTo>
                  <a:cubicBezTo>
                    <a:pt x="27" y="1"/>
                    <a:pt x="37" y="0"/>
                    <a:pt x="41" y="4"/>
                  </a:cubicBezTo>
                  <a:cubicBezTo>
                    <a:pt x="43" y="5"/>
                    <a:pt x="42" y="18"/>
                    <a:pt x="43" y="19"/>
                  </a:cubicBezTo>
                  <a:cubicBezTo>
                    <a:pt x="44" y="20"/>
                    <a:pt x="43" y="22"/>
                    <a:pt x="42" y="21"/>
                  </a:cubicBezTo>
                  <a:cubicBezTo>
                    <a:pt x="41" y="21"/>
                    <a:pt x="8" y="24"/>
                    <a:pt x="8" y="24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6">
              <a:extLst>
                <a:ext uri="{FF2B5EF4-FFF2-40B4-BE49-F238E27FC236}">
                  <a16:creationId xmlns:a16="http://schemas.microsoft.com/office/drawing/2014/main" id="{618EDE60-CD61-4CE0-B921-8D759ED44888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2163" y="3724276"/>
              <a:ext cx="447675" cy="609600"/>
            </a:xfrm>
            <a:custGeom>
              <a:avLst/>
              <a:gdLst>
                <a:gd name="T0" fmla="*/ 121 w 122"/>
                <a:gd name="T1" fmla="*/ 0 h 169"/>
                <a:gd name="T2" fmla="*/ 0 w 122"/>
                <a:gd name="T3" fmla="*/ 0 h 169"/>
                <a:gd name="T4" fmla="*/ 1 w 122"/>
                <a:gd name="T5" fmla="*/ 143 h 169"/>
                <a:gd name="T6" fmla="*/ 0 w 122"/>
                <a:gd name="T7" fmla="*/ 169 h 169"/>
                <a:gd name="T8" fmla="*/ 41 w 122"/>
                <a:gd name="T9" fmla="*/ 169 h 169"/>
                <a:gd name="T10" fmla="*/ 43 w 122"/>
                <a:gd name="T11" fmla="*/ 37 h 169"/>
                <a:gd name="T12" fmla="*/ 61 w 122"/>
                <a:gd name="T13" fmla="*/ 18 h 169"/>
                <a:gd name="T14" fmla="*/ 77 w 122"/>
                <a:gd name="T15" fmla="*/ 34 h 169"/>
                <a:gd name="T16" fmla="*/ 82 w 122"/>
                <a:gd name="T17" fmla="*/ 169 h 169"/>
                <a:gd name="T18" fmla="*/ 122 w 122"/>
                <a:gd name="T19" fmla="*/ 169 h 169"/>
                <a:gd name="T20" fmla="*/ 121 w 122"/>
                <a:gd name="T21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2" h="169">
                  <a:moveTo>
                    <a:pt x="12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41" y="169"/>
                    <a:pt x="41" y="169"/>
                    <a:pt x="41" y="169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51" y="18"/>
                    <a:pt x="61" y="18"/>
                  </a:cubicBezTo>
                  <a:cubicBezTo>
                    <a:pt x="69" y="18"/>
                    <a:pt x="77" y="34"/>
                    <a:pt x="77" y="34"/>
                  </a:cubicBezTo>
                  <a:cubicBezTo>
                    <a:pt x="82" y="169"/>
                    <a:pt x="82" y="169"/>
                    <a:pt x="82" y="169"/>
                  </a:cubicBezTo>
                  <a:cubicBezTo>
                    <a:pt x="122" y="169"/>
                    <a:pt x="122" y="169"/>
                    <a:pt x="122" y="169"/>
                  </a:cubicBezTo>
                  <a:lnTo>
                    <a:pt x="121" y="0"/>
                  </a:lnTo>
                  <a:close/>
                </a:path>
              </a:pathLst>
            </a:custGeom>
            <a:solidFill>
              <a:srgbClr val="524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7">
              <a:extLst>
                <a:ext uri="{FF2B5EF4-FFF2-40B4-BE49-F238E27FC236}">
                  <a16:creationId xmlns:a16="http://schemas.microsoft.com/office/drawing/2014/main" id="{12F663A4-7E3B-4A1F-9DFC-1959FE0235C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2163" y="3167063"/>
              <a:ext cx="447675" cy="566738"/>
            </a:xfrm>
            <a:custGeom>
              <a:avLst/>
              <a:gdLst>
                <a:gd name="T0" fmla="*/ 0 w 122"/>
                <a:gd name="T1" fmla="*/ 59 h 157"/>
                <a:gd name="T2" fmla="*/ 0 w 122"/>
                <a:gd name="T3" fmla="*/ 157 h 157"/>
                <a:gd name="T4" fmla="*/ 122 w 122"/>
                <a:gd name="T5" fmla="*/ 157 h 157"/>
                <a:gd name="T6" fmla="*/ 122 w 122"/>
                <a:gd name="T7" fmla="*/ 60 h 157"/>
                <a:gd name="T8" fmla="*/ 122 w 122"/>
                <a:gd name="T9" fmla="*/ 11 h 157"/>
                <a:gd name="T10" fmla="*/ 109 w 122"/>
                <a:gd name="T11" fmla="*/ 6 h 157"/>
                <a:gd name="T12" fmla="*/ 61 w 122"/>
                <a:gd name="T13" fmla="*/ 0 h 157"/>
                <a:gd name="T14" fmla="*/ 13 w 122"/>
                <a:gd name="T15" fmla="*/ 6 h 157"/>
                <a:gd name="T16" fmla="*/ 0 w 122"/>
                <a:gd name="T17" fmla="*/ 12 h 157"/>
                <a:gd name="T18" fmla="*/ 0 w 122"/>
                <a:gd name="T19" fmla="*/ 5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157">
                  <a:moveTo>
                    <a:pt x="0" y="59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122" y="157"/>
                    <a:pt x="122" y="157"/>
                    <a:pt x="122" y="157"/>
                  </a:cubicBezTo>
                  <a:cubicBezTo>
                    <a:pt x="122" y="60"/>
                    <a:pt x="122" y="60"/>
                    <a:pt x="122" y="60"/>
                  </a:cubicBezTo>
                  <a:cubicBezTo>
                    <a:pt x="109" y="41"/>
                    <a:pt x="114" y="14"/>
                    <a:pt x="122" y="11"/>
                  </a:cubicBezTo>
                  <a:cubicBezTo>
                    <a:pt x="120" y="10"/>
                    <a:pt x="116" y="8"/>
                    <a:pt x="109" y="6"/>
                  </a:cubicBezTo>
                  <a:cubicBezTo>
                    <a:pt x="97" y="4"/>
                    <a:pt x="79" y="0"/>
                    <a:pt x="61" y="0"/>
                  </a:cubicBezTo>
                  <a:cubicBezTo>
                    <a:pt x="42" y="0"/>
                    <a:pt x="25" y="4"/>
                    <a:pt x="13" y="6"/>
                  </a:cubicBezTo>
                  <a:cubicBezTo>
                    <a:pt x="6" y="8"/>
                    <a:pt x="2" y="10"/>
                    <a:pt x="0" y="12"/>
                  </a:cubicBezTo>
                  <a:cubicBezTo>
                    <a:pt x="9" y="19"/>
                    <a:pt x="15" y="47"/>
                    <a:pt x="0" y="59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" name="Freeform 18">
              <a:extLst>
                <a:ext uri="{FF2B5EF4-FFF2-40B4-BE49-F238E27FC236}">
                  <a16:creationId xmlns:a16="http://schemas.microsoft.com/office/drawing/2014/main" id="{8F394233-6AFC-4ADF-9FAA-DE68F84B518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1863" y="3036888"/>
              <a:ext cx="165100" cy="242888"/>
            </a:xfrm>
            <a:custGeom>
              <a:avLst/>
              <a:gdLst>
                <a:gd name="T0" fmla="*/ 45 w 45"/>
                <a:gd name="T1" fmla="*/ 45 h 67"/>
                <a:gd name="T2" fmla="*/ 23 w 45"/>
                <a:gd name="T3" fmla="*/ 67 h 67"/>
                <a:gd name="T4" fmla="*/ 0 w 45"/>
                <a:gd name="T5" fmla="*/ 45 h 67"/>
                <a:gd name="T6" fmla="*/ 0 w 45"/>
                <a:gd name="T7" fmla="*/ 23 h 67"/>
                <a:gd name="T8" fmla="*/ 23 w 45"/>
                <a:gd name="T9" fmla="*/ 0 h 67"/>
                <a:gd name="T10" fmla="*/ 45 w 45"/>
                <a:gd name="T11" fmla="*/ 23 h 67"/>
                <a:gd name="T12" fmla="*/ 45 w 45"/>
                <a:gd name="T13" fmla="*/ 4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67">
                  <a:moveTo>
                    <a:pt x="45" y="45"/>
                  </a:moveTo>
                  <a:cubicBezTo>
                    <a:pt x="45" y="57"/>
                    <a:pt x="35" y="67"/>
                    <a:pt x="23" y="67"/>
                  </a:cubicBezTo>
                  <a:cubicBezTo>
                    <a:pt x="10" y="67"/>
                    <a:pt x="0" y="57"/>
                    <a:pt x="0" y="4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45"/>
                  </a:lnTo>
                  <a:close/>
                </a:path>
              </a:pathLst>
            </a:custGeom>
            <a:solidFill>
              <a:srgbClr val="EAA3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9">
              <a:extLst>
                <a:ext uri="{FF2B5EF4-FFF2-40B4-BE49-F238E27FC236}">
                  <a16:creationId xmlns:a16="http://schemas.microsoft.com/office/drawing/2014/main" id="{F949030E-824B-4024-BD32-1D17F31C2FC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1363" y="2578101"/>
              <a:ext cx="542925" cy="588963"/>
            </a:xfrm>
            <a:custGeom>
              <a:avLst/>
              <a:gdLst>
                <a:gd name="T0" fmla="*/ 8 w 148"/>
                <a:gd name="T1" fmla="*/ 87 h 163"/>
                <a:gd name="T2" fmla="*/ 77 w 148"/>
                <a:gd name="T3" fmla="*/ 163 h 163"/>
                <a:gd name="T4" fmla="*/ 143 w 148"/>
                <a:gd name="T5" fmla="*/ 58 h 163"/>
                <a:gd name="T6" fmla="*/ 72 w 148"/>
                <a:gd name="T7" fmla="*/ 0 h 163"/>
                <a:gd name="T8" fmla="*/ 8 w 148"/>
                <a:gd name="T9" fmla="*/ 87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63">
                  <a:moveTo>
                    <a:pt x="8" y="87"/>
                  </a:moveTo>
                  <a:cubicBezTo>
                    <a:pt x="12" y="116"/>
                    <a:pt x="26" y="163"/>
                    <a:pt x="77" y="163"/>
                  </a:cubicBezTo>
                  <a:cubicBezTo>
                    <a:pt x="123" y="163"/>
                    <a:pt x="148" y="119"/>
                    <a:pt x="143" y="58"/>
                  </a:cubicBezTo>
                  <a:cubicBezTo>
                    <a:pt x="137" y="11"/>
                    <a:pt x="110" y="0"/>
                    <a:pt x="72" y="0"/>
                  </a:cubicBezTo>
                  <a:cubicBezTo>
                    <a:pt x="31" y="0"/>
                    <a:pt x="0" y="38"/>
                    <a:pt x="8" y="87"/>
                  </a:cubicBezTo>
                </a:path>
              </a:pathLst>
            </a:custGeom>
            <a:solidFill>
              <a:srgbClr val="EAA3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20">
              <a:extLst>
                <a:ext uri="{FF2B5EF4-FFF2-40B4-BE49-F238E27FC236}">
                  <a16:creationId xmlns:a16="http://schemas.microsoft.com/office/drawing/2014/main" id="{B1B66EBC-289C-423C-BD21-6160C7F0EE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3425" y="2578101"/>
              <a:ext cx="542925" cy="577850"/>
            </a:xfrm>
            <a:custGeom>
              <a:avLst/>
              <a:gdLst>
                <a:gd name="T0" fmla="*/ 7 w 148"/>
                <a:gd name="T1" fmla="*/ 86 h 160"/>
                <a:gd name="T2" fmla="*/ 76 w 148"/>
                <a:gd name="T3" fmla="*/ 160 h 160"/>
                <a:gd name="T4" fmla="*/ 143 w 148"/>
                <a:gd name="T5" fmla="*/ 57 h 160"/>
                <a:gd name="T6" fmla="*/ 72 w 148"/>
                <a:gd name="T7" fmla="*/ 0 h 160"/>
                <a:gd name="T8" fmla="*/ 7 w 148"/>
                <a:gd name="T9" fmla="*/ 8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60">
                  <a:moveTo>
                    <a:pt x="7" y="86"/>
                  </a:moveTo>
                  <a:cubicBezTo>
                    <a:pt x="12" y="114"/>
                    <a:pt x="25" y="160"/>
                    <a:pt x="76" y="160"/>
                  </a:cubicBezTo>
                  <a:cubicBezTo>
                    <a:pt x="123" y="160"/>
                    <a:pt x="148" y="117"/>
                    <a:pt x="143" y="57"/>
                  </a:cubicBezTo>
                  <a:cubicBezTo>
                    <a:pt x="137" y="11"/>
                    <a:pt x="109" y="0"/>
                    <a:pt x="72" y="0"/>
                  </a:cubicBezTo>
                  <a:cubicBezTo>
                    <a:pt x="30" y="0"/>
                    <a:pt x="0" y="37"/>
                    <a:pt x="7" y="86"/>
                  </a:cubicBezTo>
                </a:path>
              </a:pathLst>
            </a:custGeom>
            <a:solidFill>
              <a:srgbClr val="EFAB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1">
              <a:extLst>
                <a:ext uri="{FF2B5EF4-FFF2-40B4-BE49-F238E27FC236}">
                  <a16:creationId xmlns:a16="http://schemas.microsoft.com/office/drawing/2014/main" id="{1ABF454C-E315-4796-83AC-52F1853E50C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9950" y="2860676"/>
              <a:ext cx="98425" cy="17463"/>
            </a:xfrm>
            <a:custGeom>
              <a:avLst/>
              <a:gdLst>
                <a:gd name="T0" fmla="*/ 13 w 27"/>
                <a:gd name="T1" fmla="*/ 0 h 5"/>
                <a:gd name="T2" fmla="*/ 25 w 27"/>
                <a:gd name="T3" fmla="*/ 1 h 5"/>
                <a:gd name="T4" fmla="*/ 26 w 27"/>
                <a:gd name="T5" fmla="*/ 3 h 5"/>
                <a:gd name="T6" fmla="*/ 25 w 27"/>
                <a:gd name="T7" fmla="*/ 4 h 5"/>
                <a:gd name="T8" fmla="*/ 13 w 27"/>
                <a:gd name="T9" fmla="*/ 4 h 5"/>
                <a:gd name="T10" fmla="*/ 2 w 27"/>
                <a:gd name="T11" fmla="*/ 4 h 5"/>
                <a:gd name="T12" fmla="*/ 0 w 27"/>
                <a:gd name="T13" fmla="*/ 3 h 5"/>
                <a:gd name="T14" fmla="*/ 1 w 27"/>
                <a:gd name="T15" fmla="*/ 1 h 5"/>
                <a:gd name="T16" fmla="*/ 13 w 27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5">
                  <a:moveTo>
                    <a:pt x="13" y="0"/>
                  </a:moveTo>
                  <a:cubicBezTo>
                    <a:pt x="22" y="0"/>
                    <a:pt x="25" y="1"/>
                    <a:pt x="25" y="1"/>
                  </a:cubicBezTo>
                  <a:cubicBezTo>
                    <a:pt x="26" y="2"/>
                    <a:pt x="27" y="3"/>
                    <a:pt x="26" y="3"/>
                  </a:cubicBezTo>
                  <a:cubicBezTo>
                    <a:pt x="26" y="4"/>
                    <a:pt x="25" y="5"/>
                    <a:pt x="25" y="4"/>
                  </a:cubicBezTo>
                  <a:cubicBezTo>
                    <a:pt x="25" y="4"/>
                    <a:pt x="21" y="4"/>
                    <a:pt x="13" y="4"/>
                  </a:cubicBezTo>
                  <a:cubicBezTo>
                    <a:pt x="5" y="4"/>
                    <a:pt x="2" y="4"/>
                    <a:pt x="2" y="4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5" y="0"/>
                    <a:pt x="13" y="0"/>
                  </a:cubicBezTo>
                </a:path>
              </a:pathLst>
            </a:custGeom>
            <a:solidFill>
              <a:srgbClr val="4034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22">
              <a:extLst>
                <a:ext uri="{FF2B5EF4-FFF2-40B4-BE49-F238E27FC236}">
                  <a16:creationId xmlns:a16="http://schemas.microsoft.com/office/drawing/2014/main" id="{51260742-492E-4D72-AB71-C9D8071951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0450" y="2855913"/>
              <a:ext cx="98425" cy="15875"/>
            </a:xfrm>
            <a:custGeom>
              <a:avLst/>
              <a:gdLst>
                <a:gd name="T0" fmla="*/ 13 w 27"/>
                <a:gd name="T1" fmla="*/ 0 h 4"/>
                <a:gd name="T2" fmla="*/ 25 w 27"/>
                <a:gd name="T3" fmla="*/ 1 h 4"/>
                <a:gd name="T4" fmla="*/ 26 w 27"/>
                <a:gd name="T5" fmla="*/ 3 h 4"/>
                <a:gd name="T6" fmla="*/ 25 w 27"/>
                <a:gd name="T7" fmla="*/ 4 h 4"/>
                <a:gd name="T8" fmla="*/ 13 w 27"/>
                <a:gd name="T9" fmla="*/ 4 h 4"/>
                <a:gd name="T10" fmla="*/ 2 w 27"/>
                <a:gd name="T11" fmla="*/ 4 h 4"/>
                <a:gd name="T12" fmla="*/ 0 w 27"/>
                <a:gd name="T13" fmla="*/ 3 h 4"/>
                <a:gd name="T14" fmla="*/ 1 w 27"/>
                <a:gd name="T15" fmla="*/ 1 h 4"/>
                <a:gd name="T16" fmla="*/ 13 w 27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4">
                  <a:moveTo>
                    <a:pt x="13" y="0"/>
                  </a:moveTo>
                  <a:cubicBezTo>
                    <a:pt x="22" y="0"/>
                    <a:pt x="25" y="1"/>
                    <a:pt x="25" y="1"/>
                  </a:cubicBezTo>
                  <a:cubicBezTo>
                    <a:pt x="26" y="1"/>
                    <a:pt x="27" y="2"/>
                    <a:pt x="26" y="3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5" y="4"/>
                    <a:pt x="21" y="4"/>
                    <a:pt x="13" y="4"/>
                  </a:cubicBezTo>
                  <a:cubicBezTo>
                    <a:pt x="5" y="4"/>
                    <a:pt x="2" y="4"/>
                    <a:pt x="2" y="4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4" y="0"/>
                    <a:pt x="13" y="0"/>
                  </a:cubicBezTo>
                </a:path>
              </a:pathLst>
            </a:custGeom>
            <a:solidFill>
              <a:srgbClr val="4034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23">
              <a:extLst>
                <a:ext uri="{FF2B5EF4-FFF2-40B4-BE49-F238E27FC236}">
                  <a16:creationId xmlns:a16="http://schemas.microsoft.com/office/drawing/2014/main" id="{34569ECB-3FF6-41D7-9432-9AC894D8E93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6800" y="4291013"/>
              <a:ext cx="187325" cy="93663"/>
            </a:xfrm>
            <a:custGeom>
              <a:avLst/>
              <a:gdLst>
                <a:gd name="T0" fmla="*/ 25 w 51"/>
                <a:gd name="T1" fmla="*/ 0 h 26"/>
                <a:gd name="T2" fmla="*/ 0 w 51"/>
                <a:gd name="T3" fmla="*/ 25 h 26"/>
                <a:gd name="T4" fmla="*/ 0 w 51"/>
                <a:gd name="T5" fmla="*/ 26 h 26"/>
                <a:gd name="T6" fmla="*/ 51 w 51"/>
                <a:gd name="T7" fmla="*/ 26 h 26"/>
                <a:gd name="T8" fmla="*/ 51 w 51"/>
                <a:gd name="T9" fmla="*/ 25 h 26"/>
                <a:gd name="T10" fmla="*/ 25 w 51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26">
                  <a:moveTo>
                    <a:pt x="25" y="0"/>
                  </a:moveTo>
                  <a:cubicBezTo>
                    <a:pt x="2" y="1"/>
                    <a:pt x="0" y="12"/>
                    <a:pt x="0" y="2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1" y="26"/>
                    <a:pt x="51" y="25"/>
                  </a:cubicBezTo>
                  <a:cubicBezTo>
                    <a:pt x="51" y="12"/>
                    <a:pt x="49" y="0"/>
                    <a:pt x="25" y="0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24">
              <a:extLst>
                <a:ext uri="{FF2B5EF4-FFF2-40B4-BE49-F238E27FC236}">
                  <a16:creationId xmlns:a16="http://schemas.microsoft.com/office/drawing/2014/main" id="{F06A83A9-9DC3-4762-A3F3-8AC35BFE61D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6800" y="4367213"/>
              <a:ext cx="187325" cy="34925"/>
            </a:xfrm>
            <a:custGeom>
              <a:avLst/>
              <a:gdLst>
                <a:gd name="T0" fmla="*/ 0 w 51"/>
                <a:gd name="T1" fmla="*/ 4 h 10"/>
                <a:gd name="T2" fmla="*/ 0 w 51"/>
                <a:gd name="T3" fmla="*/ 9 h 10"/>
                <a:gd name="T4" fmla="*/ 0 w 51"/>
                <a:gd name="T5" fmla="*/ 10 h 10"/>
                <a:gd name="T6" fmla="*/ 51 w 51"/>
                <a:gd name="T7" fmla="*/ 10 h 10"/>
                <a:gd name="T8" fmla="*/ 51 w 51"/>
                <a:gd name="T9" fmla="*/ 9 h 10"/>
                <a:gd name="T10" fmla="*/ 51 w 51"/>
                <a:gd name="T11" fmla="*/ 5 h 10"/>
                <a:gd name="T12" fmla="*/ 12 w 51"/>
                <a:gd name="T13" fmla="*/ 4 h 10"/>
                <a:gd name="T14" fmla="*/ 0 w 51"/>
                <a:gd name="T1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10">
                  <a:moveTo>
                    <a:pt x="0" y="4"/>
                  </a:moveTo>
                  <a:cubicBezTo>
                    <a:pt x="0" y="6"/>
                    <a:pt x="0" y="7"/>
                    <a:pt x="0" y="9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1" y="7"/>
                    <a:pt x="51" y="6"/>
                    <a:pt x="51" y="5"/>
                  </a:cubicBezTo>
                  <a:cubicBezTo>
                    <a:pt x="36" y="2"/>
                    <a:pt x="34" y="0"/>
                    <a:pt x="12" y="4"/>
                  </a:cubicBezTo>
                  <a:cubicBezTo>
                    <a:pt x="8" y="4"/>
                    <a:pt x="3" y="4"/>
                    <a:pt x="0" y="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25">
              <a:extLst>
                <a:ext uri="{FF2B5EF4-FFF2-40B4-BE49-F238E27FC236}">
                  <a16:creationId xmlns:a16="http://schemas.microsoft.com/office/drawing/2014/main" id="{3E7F45BE-710D-4CA8-A8F1-B85E25005D4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9938" y="4291013"/>
              <a:ext cx="187325" cy="93663"/>
            </a:xfrm>
            <a:custGeom>
              <a:avLst/>
              <a:gdLst>
                <a:gd name="T0" fmla="*/ 25 w 51"/>
                <a:gd name="T1" fmla="*/ 0 h 26"/>
                <a:gd name="T2" fmla="*/ 51 w 51"/>
                <a:gd name="T3" fmla="*/ 25 h 26"/>
                <a:gd name="T4" fmla="*/ 51 w 51"/>
                <a:gd name="T5" fmla="*/ 26 h 26"/>
                <a:gd name="T6" fmla="*/ 0 w 51"/>
                <a:gd name="T7" fmla="*/ 26 h 26"/>
                <a:gd name="T8" fmla="*/ 0 w 51"/>
                <a:gd name="T9" fmla="*/ 25 h 26"/>
                <a:gd name="T10" fmla="*/ 25 w 51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26">
                  <a:moveTo>
                    <a:pt x="25" y="0"/>
                  </a:moveTo>
                  <a:cubicBezTo>
                    <a:pt x="49" y="1"/>
                    <a:pt x="51" y="12"/>
                    <a:pt x="51" y="25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5"/>
                  </a:cubicBezTo>
                  <a:cubicBezTo>
                    <a:pt x="0" y="12"/>
                    <a:pt x="2" y="0"/>
                    <a:pt x="25" y="0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26">
              <a:extLst>
                <a:ext uri="{FF2B5EF4-FFF2-40B4-BE49-F238E27FC236}">
                  <a16:creationId xmlns:a16="http://schemas.microsoft.com/office/drawing/2014/main" id="{CD62E44F-245D-4795-A29B-714A74729D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9938" y="4367213"/>
              <a:ext cx="187325" cy="34925"/>
            </a:xfrm>
            <a:custGeom>
              <a:avLst/>
              <a:gdLst>
                <a:gd name="T0" fmla="*/ 51 w 51"/>
                <a:gd name="T1" fmla="*/ 4 h 10"/>
                <a:gd name="T2" fmla="*/ 51 w 51"/>
                <a:gd name="T3" fmla="*/ 9 h 10"/>
                <a:gd name="T4" fmla="*/ 51 w 51"/>
                <a:gd name="T5" fmla="*/ 10 h 10"/>
                <a:gd name="T6" fmla="*/ 0 w 51"/>
                <a:gd name="T7" fmla="*/ 10 h 10"/>
                <a:gd name="T8" fmla="*/ 0 w 51"/>
                <a:gd name="T9" fmla="*/ 9 h 10"/>
                <a:gd name="T10" fmla="*/ 0 w 51"/>
                <a:gd name="T11" fmla="*/ 5 h 10"/>
                <a:gd name="T12" fmla="*/ 39 w 51"/>
                <a:gd name="T13" fmla="*/ 4 h 10"/>
                <a:gd name="T14" fmla="*/ 51 w 51"/>
                <a:gd name="T1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10">
                  <a:moveTo>
                    <a:pt x="51" y="4"/>
                  </a:moveTo>
                  <a:cubicBezTo>
                    <a:pt x="51" y="6"/>
                    <a:pt x="51" y="7"/>
                    <a:pt x="51" y="9"/>
                  </a:cubicBezTo>
                  <a:cubicBezTo>
                    <a:pt x="51" y="9"/>
                    <a:pt x="51" y="9"/>
                    <a:pt x="5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15" y="2"/>
                    <a:pt x="17" y="0"/>
                    <a:pt x="39" y="4"/>
                  </a:cubicBezTo>
                  <a:cubicBezTo>
                    <a:pt x="43" y="4"/>
                    <a:pt x="48" y="4"/>
                    <a:pt x="51" y="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27">
              <a:extLst>
                <a:ext uri="{FF2B5EF4-FFF2-40B4-BE49-F238E27FC236}">
                  <a16:creationId xmlns:a16="http://schemas.microsoft.com/office/drawing/2014/main" id="{DB035AF6-D315-4B2A-B621-7F3D118F4C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5850" y="4297363"/>
              <a:ext cx="109538" cy="47625"/>
            </a:xfrm>
            <a:custGeom>
              <a:avLst/>
              <a:gdLst>
                <a:gd name="T0" fmla="*/ 0 w 30"/>
                <a:gd name="T1" fmla="*/ 13 h 13"/>
                <a:gd name="T2" fmla="*/ 30 w 30"/>
                <a:gd name="T3" fmla="*/ 5 h 13"/>
                <a:gd name="T4" fmla="*/ 0 w 30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3">
                  <a:moveTo>
                    <a:pt x="0" y="13"/>
                  </a:moveTo>
                  <a:cubicBezTo>
                    <a:pt x="10" y="6"/>
                    <a:pt x="19" y="4"/>
                    <a:pt x="30" y="5"/>
                  </a:cubicBezTo>
                  <a:cubicBezTo>
                    <a:pt x="19" y="0"/>
                    <a:pt x="4" y="4"/>
                    <a:pt x="0" y="1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28">
              <a:extLst>
                <a:ext uri="{FF2B5EF4-FFF2-40B4-BE49-F238E27FC236}">
                  <a16:creationId xmlns:a16="http://schemas.microsoft.com/office/drawing/2014/main" id="{D0610D79-ED19-4D5C-B379-4969B253F7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4238" y="4308476"/>
              <a:ext cx="47625" cy="25400"/>
            </a:xfrm>
            <a:custGeom>
              <a:avLst/>
              <a:gdLst>
                <a:gd name="T0" fmla="*/ 0 w 13"/>
                <a:gd name="T1" fmla="*/ 2 h 7"/>
                <a:gd name="T2" fmla="*/ 13 w 13"/>
                <a:gd name="T3" fmla="*/ 7 h 7"/>
                <a:gd name="T4" fmla="*/ 0 w 13"/>
                <a:gd name="T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7">
                  <a:moveTo>
                    <a:pt x="0" y="2"/>
                  </a:moveTo>
                  <a:cubicBezTo>
                    <a:pt x="6" y="2"/>
                    <a:pt x="9" y="4"/>
                    <a:pt x="13" y="7"/>
                  </a:cubicBezTo>
                  <a:cubicBezTo>
                    <a:pt x="10" y="3"/>
                    <a:pt x="4" y="0"/>
                    <a:pt x="0" y="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29">
              <a:extLst>
                <a:ext uri="{FF2B5EF4-FFF2-40B4-BE49-F238E27FC236}">
                  <a16:creationId xmlns:a16="http://schemas.microsoft.com/office/drawing/2014/main" id="{8B33DA5B-7E05-4944-9121-EF84D31F803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7075" y="2459038"/>
              <a:ext cx="557213" cy="444500"/>
            </a:xfrm>
            <a:custGeom>
              <a:avLst/>
              <a:gdLst>
                <a:gd name="T0" fmla="*/ 149 w 152"/>
                <a:gd name="T1" fmla="*/ 92 h 123"/>
                <a:gd name="T2" fmla="*/ 148 w 152"/>
                <a:gd name="T3" fmla="*/ 80 h 123"/>
                <a:gd name="T4" fmla="*/ 150 w 152"/>
                <a:gd name="T5" fmla="*/ 77 h 123"/>
                <a:gd name="T6" fmla="*/ 142 w 152"/>
                <a:gd name="T7" fmla="*/ 59 h 123"/>
                <a:gd name="T8" fmla="*/ 134 w 152"/>
                <a:gd name="T9" fmla="*/ 43 h 123"/>
                <a:gd name="T10" fmla="*/ 128 w 152"/>
                <a:gd name="T11" fmla="*/ 42 h 123"/>
                <a:gd name="T12" fmla="*/ 125 w 152"/>
                <a:gd name="T13" fmla="*/ 31 h 123"/>
                <a:gd name="T14" fmla="*/ 119 w 152"/>
                <a:gd name="T15" fmla="*/ 36 h 123"/>
                <a:gd name="T16" fmla="*/ 103 w 152"/>
                <a:gd name="T17" fmla="*/ 16 h 123"/>
                <a:gd name="T18" fmla="*/ 101 w 152"/>
                <a:gd name="T19" fmla="*/ 25 h 123"/>
                <a:gd name="T20" fmla="*/ 90 w 152"/>
                <a:gd name="T21" fmla="*/ 9 h 123"/>
                <a:gd name="T22" fmla="*/ 88 w 152"/>
                <a:gd name="T23" fmla="*/ 21 h 123"/>
                <a:gd name="T24" fmla="*/ 84 w 152"/>
                <a:gd name="T25" fmla="*/ 6 h 123"/>
                <a:gd name="T26" fmla="*/ 79 w 152"/>
                <a:gd name="T27" fmla="*/ 18 h 123"/>
                <a:gd name="T28" fmla="*/ 81 w 152"/>
                <a:gd name="T29" fmla="*/ 0 h 123"/>
                <a:gd name="T30" fmla="*/ 72 w 152"/>
                <a:gd name="T31" fmla="*/ 16 h 123"/>
                <a:gd name="T32" fmla="*/ 67 w 152"/>
                <a:gd name="T33" fmla="*/ 4 h 123"/>
                <a:gd name="T34" fmla="*/ 62 w 152"/>
                <a:gd name="T35" fmla="*/ 20 h 123"/>
                <a:gd name="T36" fmla="*/ 62 w 152"/>
                <a:gd name="T37" fmla="*/ 11 h 123"/>
                <a:gd name="T38" fmla="*/ 41 w 152"/>
                <a:gd name="T39" fmla="*/ 34 h 123"/>
                <a:gd name="T40" fmla="*/ 46 w 152"/>
                <a:gd name="T41" fmla="*/ 19 h 123"/>
                <a:gd name="T42" fmla="*/ 16 w 152"/>
                <a:gd name="T43" fmla="*/ 50 h 123"/>
                <a:gd name="T44" fmla="*/ 15 w 152"/>
                <a:gd name="T45" fmla="*/ 40 h 123"/>
                <a:gd name="T46" fmla="*/ 9 w 152"/>
                <a:gd name="T47" fmla="*/ 61 h 123"/>
                <a:gd name="T48" fmla="*/ 0 w 152"/>
                <a:gd name="T49" fmla="*/ 57 h 123"/>
                <a:gd name="T50" fmla="*/ 7 w 152"/>
                <a:gd name="T51" fmla="*/ 91 h 123"/>
                <a:gd name="T52" fmla="*/ 2 w 152"/>
                <a:gd name="T53" fmla="*/ 104 h 123"/>
                <a:gd name="T54" fmla="*/ 7 w 152"/>
                <a:gd name="T55" fmla="*/ 119 h 123"/>
                <a:gd name="T56" fmla="*/ 16 w 152"/>
                <a:gd name="T57" fmla="*/ 121 h 123"/>
                <a:gd name="T58" fmla="*/ 22 w 152"/>
                <a:gd name="T59" fmla="*/ 99 h 123"/>
                <a:gd name="T60" fmla="*/ 57 w 152"/>
                <a:gd name="T61" fmla="*/ 88 h 123"/>
                <a:gd name="T62" fmla="*/ 77 w 152"/>
                <a:gd name="T63" fmla="*/ 81 h 123"/>
                <a:gd name="T64" fmla="*/ 80 w 152"/>
                <a:gd name="T65" fmla="*/ 87 h 123"/>
                <a:gd name="T66" fmla="*/ 87 w 152"/>
                <a:gd name="T67" fmla="*/ 82 h 123"/>
                <a:gd name="T68" fmla="*/ 99 w 152"/>
                <a:gd name="T69" fmla="*/ 91 h 123"/>
                <a:gd name="T70" fmla="*/ 141 w 152"/>
                <a:gd name="T71" fmla="*/ 110 h 123"/>
                <a:gd name="T72" fmla="*/ 149 w 152"/>
                <a:gd name="T73" fmla="*/ 122 h 123"/>
                <a:gd name="T74" fmla="*/ 150 w 152"/>
                <a:gd name="T75" fmla="*/ 118 h 123"/>
                <a:gd name="T76" fmla="*/ 149 w 152"/>
                <a:gd name="T77" fmla="*/ 9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2" h="123">
                  <a:moveTo>
                    <a:pt x="149" y="92"/>
                  </a:moveTo>
                  <a:cubicBezTo>
                    <a:pt x="148" y="88"/>
                    <a:pt x="148" y="84"/>
                    <a:pt x="148" y="80"/>
                  </a:cubicBezTo>
                  <a:cubicBezTo>
                    <a:pt x="148" y="75"/>
                    <a:pt x="148" y="72"/>
                    <a:pt x="150" y="77"/>
                  </a:cubicBezTo>
                  <a:cubicBezTo>
                    <a:pt x="150" y="74"/>
                    <a:pt x="147" y="60"/>
                    <a:pt x="142" y="59"/>
                  </a:cubicBezTo>
                  <a:cubicBezTo>
                    <a:pt x="142" y="48"/>
                    <a:pt x="132" y="36"/>
                    <a:pt x="134" y="43"/>
                  </a:cubicBezTo>
                  <a:cubicBezTo>
                    <a:pt x="136" y="50"/>
                    <a:pt x="132" y="51"/>
                    <a:pt x="128" y="42"/>
                  </a:cubicBezTo>
                  <a:cubicBezTo>
                    <a:pt x="122" y="34"/>
                    <a:pt x="121" y="29"/>
                    <a:pt x="125" y="31"/>
                  </a:cubicBezTo>
                  <a:cubicBezTo>
                    <a:pt x="122" y="27"/>
                    <a:pt x="116" y="22"/>
                    <a:pt x="119" y="36"/>
                  </a:cubicBezTo>
                  <a:cubicBezTo>
                    <a:pt x="119" y="36"/>
                    <a:pt x="112" y="28"/>
                    <a:pt x="103" y="16"/>
                  </a:cubicBezTo>
                  <a:cubicBezTo>
                    <a:pt x="101" y="13"/>
                    <a:pt x="99" y="11"/>
                    <a:pt x="101" y="25"/>
                  </a:cubicBezTo>
                  <a:cubicBezTo>
                    <a:pt x="101" y="25"/>
                    <a:pt x="96" y="14"/>
                    <a:pt x="90" y="9"/>
                  </a:cubicBezTo>
                  <a:cubicBezTo>
                    <a:pt x="88" y="8"/>
                    <a:pt x="90" y="11"/>
                    <a:pt x="88" y="21"/>
                  </a:cubicBezTo>
                  <a:cubicBezTo>
                    <a:pt x="88" y="23"/>
                    <a:pt x="87" y="15"/>
                    <a:pt x="84" y="6"/>
                  </a:cubicBezTo>
                  <a:cubicBezTo>
                    <a:pt x="84" y="9"/>
                    <a:pt x="82" y="12"/>
                    <a:pt x="79" y="18"/>
                  </a:cubicBezTo>
                  <a:cubicBezTo>
                    <a:pt x="79" y="16"/>
                    <a:pt x="79" y="4"/>
                    <a:pt x="81" y="0"/>
                  </a:cubicBezTo>
                  <a:cubicBezTo>
                    <a:pt x="81" y="0"/>
                    <a:pt x="74" y="6"/>
                    <a:pt x="72" y="16"/>
                  </a:cubicBezTo>
                  <a:cubicBezTo>
                    <a:pt x="72" y="16"/>
                    <a:pt x="72" y="14"/>
                    <a:pt x="67" y="4"/>
                  </a:cubicBezTo>
                  <a:cubicBezTo>
                    <a:pt x="65" y="3"/>
                    <a:pt x="69" y="13"/>
                    <a:pt x="62" y="20"/>
                  </a:cubicBezTo>
                  <a:cubicBezTo>
                    <a:pt x="62" y="20"/>
                    <a:pt x="63" y="14"/>
                    <a:pt x="62" y="11"/>
                  </a:cubicBezTo>
                  <a:cubicBezTo>
                    <a:pt x="59" y="18"/>
                    <a:pt x="50" y="28"/>
                    <a:pt x="41" y="34"/>
                  </a:cubicBezTo>
                  <a:cubicBezTo>
                    <a:pt x="45" y="28"/>
                    <a:pt x="47" y="20"/>
                    <a:pt x="46" y="19"/>
                  </a:cubicBezTo>
                  <a:cubicBezTo>
                    <a:pt x="41" y="28"/>
                    <a:pt x="19" y="43"/>
                    <a:pt x="16" y="50"/>
                  </a:cubicBezTo>
                  <a:cubicBezTo>
                    <a:pt x="15" y="54"/>
                    <a:pt x="17" y="44"/>
                    <a:pt x="15" y="40"/>
                  </a:cubicBezTo>
                  <a:cubicBezTo>
                    <a:pt x="14" y="42"/>
                    <a:pt x="10" y="56"/>
                    <a:pt x="9" y="61"/>
                  </a:cubicBezTo>
                  <a:cubicBezTo>
                    <a:pt x="6" y="59"/>
                    <a:pt x="0" y="54"/>
                    <a:pt x="0" y="57"/>
                  </a:cubicBezTo>
                  <a:cubicBezTo>
                    <a:pt x="9" y="63"/>
                    <a:pt x="3" y="76"/>
                    <a:pt x="7" y="91"/>
                  </a:cubicBezTo>
                  <a:cubicBezTo>
                    <a:pt x="3" y="84"/>
                    <a:pt x="3" y="97"/>
                    <a:pt x="2" y="104"/>
                  </a:cubicBezTo>
                  <a:cubicBezTo>
                    <a:pt x="2" y="111"/>
                    <a:pt x="5" y="117"/>
                    <a:pt x="7" y="119"/>
                  </a:cubicBezTo>
                  <a:cubicBezTo>
                    <a:pt x="11" y="117"/>
                    <a:pt x="16" y="121"/>
                    <a:pt x="16" y="121"/>
                  </a:cubicBezTo>
                  <a:cubicBezTo>
                    <a:pt x="14" y="111"/>
                    <a:pt x="22" y="108"/>
                    <a:pt x="22" y="99"/>
                  </a:cubicBezTo>
                  <a:cubicBezTo>
                    <a:pt x="23" y="91"/>
                    <a:pt x="44" y="95"/>
                    <a:pt x="57" y="88"/>
                  </a:cubicBezTo>
                  <a:cubicBezTo>
                    <a:pt x="70" y="81"/>
                    <a:pt x="71" y="84"/>
                    <a:pt x="77" y="81"/>
                  </a:cubicBezTo>
                  <a:cubicBezTo>
                    <a:pt x="77" y="86"/>
                    <a:pt x="78" y="89"/>
                    <a:pt x="80" y="87"/>
                  </a:cubicBezTo>
                  <a:cubicBezTo>
                    <a:pt x="84" y="77"/>
                    <a:pt x="84" y="78"/>
                    <a:pt x="87" y="82"/>
                  </a:cubicBezTo>
                  <a:cubicBezTo>
                    <a:pt x="95" y="89"/>
                    <a:pt x="96" y="86"/>
                    <a:pt x="99" y="91"/>
                  </a:cubicBezTo>
                  <a:cubicBezTo>
                    <a:pt x="117" y="96"/>
                    <a:pt x="135" y="100"/>
                    <a:pt x="141" y="110"/>
                  </a:cubicBezTo>
                  <a:cubicBezTo>
                    <a:pt x="146" y="115"/>
                    <a:pt x="147" y="120"/>
                    <a:pt x="149" y="122"/>
                  </a:cubicBezTo>
                  <a:cubicBezTo>
                    <a:pt x="150" y="123"/>
                    <a:pt x="150" y="120"/>
                    <a:pt x="150" y="118"/>
                  </a:cubicBezTo>
                  <a:cubicBezTo>
                    <a:pt x="150" y="107"/>
                    <a:pt x="152" y="102"/>
                    <a:pt x="149" y="92"/>
                  </a:cubicBezTo>
                </a:path>
              </a:pathLst>
            </a:custGeom>
            <a:solidFill>
              <a:srgbClr val="A2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30">
              <a:extLst>
                <a:ext uri="{FF2B5EF4-FFF2-40B4-BE49-F238E27FC236}">
                  <a16:creationId xmlns:a16="http://schemas.microsoft.com/office/drawing/2014/main" id="{845AB962-7270-40FE-96C0-C4E72087D83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0438" y="2535238"/>
              <a:ext cx="228600" cy="238125"/>
            </a:xfrm>
            <a:custGeom>
              <a:avLst/>
              <a:gdLst>
                <a:gd name="T0" fmla="*/ 35 w 62"/>
                <a:gd name="T1" fmla="*/ 59 h 66"/>
                <a:gd name="T2" fmla="*/ 44 w 62"/>
                <a:gd name="T3" fmla="*/ 66 h 66"/>
                <a:gd name="T4" fmla="*/ 36 w 62"/>
                <a:gd name="T5" fmla="*/ 51 h 66"/>
                <a:gd name="T6" fmla="*/ 43 w 62"/>
                <a:gd name="T7" fmla="*/ 60 h 66"/>
                <a:gd name="T8" fmla="*/ 43 w 62"/>
                <a:gd name="T9" fmla="*/ 51 h 66"/>
                <a:gd name="T10" fmla="*/ 47 w 62"/>
                <a:gd name="T11" fmla="*/ 55 h 66"/>
                <a:gd name="T12" fmla="*/ 47 w 62"/>
                <a:gd name="T13" fmla="*/ 44 h 66"/>
                <a:gd name="T14" fmla="*/ 52 w 62"/>
                <a:gd name="T15" fmla="*/ 56 h 66"/>
                <a:gd name="T16" fmla="*/ 52 w 62"/>
                <a:gd name="T17" fmla="*/ 45 h 66"/>
                <a:gd name="T18" fmla="*/ 60 w 62"/>
                <a:gd name="T19" fmla="*/ 58 h 66"/>
                <a:gd name="T20" fmla="*/ 58 w 62"/>
                <a:gd name="T21" fmla="*/ 44 h 66"/>
                <a:gd name="T22" fmla="*/ 54 w 62"/>
                <a:gd name="T23" fmla="*/ 18 h 66"/>
                <a:gd name="T24" fmla="*/ 55 w 62"/>
                <a:gd name="T25" fmla="*/ 30 h 66"/>
                <a:gd name="T26" fmla="*/ 44 w 62"/>
                <a:gd name="T27" fmla="*/ 9 h 66"/>
                <a:gd name="T28" fmla="*/ 51 w 62"/>
                <a:gd name="T29" fmla="*/ 22 h 66"/>
                <a:gd name="T30" fmla="*/ 45 w 62"/>
                <a:gd name="T31" fmla="*/ 13 h 66"/>
                <a:gd name="T32" fmla="*/ 47 w 62"/>
                <a:gd name="T33" fmla="*/ 19 h 66"/>
                <a:gd name="T34" fmla="*/ 47 w 62"/>
                <a:gd name="T35" fmla="*/ 20 h 66"/>
                <a:gd name="T36" fmla="*/ 47 w 62"/>
                <a:gd name="T37" fmla="*/ 19 h 66"/>
                <a:gd name="T38" fmla="*/ 37 w 62"/>
                <a:gd name="T39" fmla="*/ 7 h 66"/>
                <a:gd name="T40" fmla="*/ 51 w 62"/>
                <a:gd name="T41" fmla="*/ 41 h 66"/>
                <a:gd name="T42" fmla="*/ 42 w 62"/>
                <a:gd name="T43" fmla="*/ 20 h 66"/>
                <a:gd name="T44" fmla="*/ 46 w 62"/>
                <a:gd name="T45" fmla="*/ 36 h 66"/>
                <a:gd name="T46" fmla="*/ 41 w 62"/>
                <a:gd name="T47" fmla="*/ 26 h 66"/>
                <a:gd name="T48" fmla="*/ 28 w 62"/>
                <a:gd name="T49" fmla="*/ 9 h 66"/>
                <a:gd name="T50" fmla="*/ 33 w 62"/>
                <a:gd name="T51" fmla="*/ 26 h 66"/>
                <a:gd name="T52" fmla="*/ 38 w 62"/>
                <a:gd name="T53" fmla="*/ 36 h 66"/>
                <a:gd name="T54" fmla="*/ 32 w 62"/>
                <a:gd name="T55" fmla="*/ 25 h 66"/>
                <a:gd name="T56" fmla="*/ 16 w 62"/>
                <a:gd name="T57" fmla="*/ 4 h 66"/>
                <a:gd name="T58" fmla="*/ 27 w 62"/>
                <a:gd name="T59" fmla="*/ 25 h 66"/>
                <a:gd name="T60" fmla="*/ 9 w 62"/>
                <a:gd name="T61" fmla="*/ 0 h 66"/>
                <a:gd name="T62" fmla="*/ 19 w 62"/>
                <a:gd name="T63" fmla="*/ 19 h 66"/>
                <a:gd name="T64" fmla="*/ 7 w 62"/>
                <a:gd name="T65" fmla="*/ 1 h 66"/>
                <a:gd name="T66" fmla="*/ 23 w 62"/>
                <a:gd name="T67" fmla="*/ 33 h 66"/>
                <a:gd name="T68" fmla="*/ 11 w 62"/>
                <a:gd name="T69" fmla="*/ 17 h 66"/>
                <a:gd name="T70" fmla="*/ 13 w 62"/>
                <a:gd name="T71" fmla="*/ 26 h 66"/>
                <a:gd name="T72" fmla="*/ 14 w 62"/>
                <a:gd name="T73" fmla="*/ 28 h 66"/>
                <a:gd name="T74" fmla="*/ 13 w 62"/>
                <a:gd name="T75" fmla="*/ 26 h 66"/>
                <a:gd name="T76" fmla="*/ 0 w 62"/>
                <a:gd name="T77" fmla="*/ 5 h 66"/>
                <a:gd name="T78" fmla="*/ 6 w 62"/>
                <a:gd name="T79" fmla="*/ 22 h 66"/>
                <a:gd name="T80" fmla="*/ 26 w 62"/>
                <a:gd name="T81" fmla="*/ 50 h 66"/>
                <a:gd name="T82" fmla="*/ 35 w 62"/>
                <a:gd name="T83" fmla="*/ 5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2" h="66">
                  <a:moveTo>
                    <a:pt x="35" y="59"/>
                  </a:moveTo>
                  <a:cubicBezTo>
                    <a:pt x="35" y="59"/>
                    <a:pt x="38" y="64"/>
                    <a:pt x="44" y="66"/>
                  </a:cubicBezTo>
                  <a:cubicBezTo>
                    <a:pt x="44" y="66"/>
                    <a:pt x="37" y="60"/>
                    <a:pt x="36" y="51"/>
                  </a:cubicBezTo>
                  <a:cubicBezTo>
                    <a:pt x="36" y="51"/>
                    <a:pt x="41" y="53"/>
                    <a:pt x="43" y="60"/>
                  </a:cubicBezTo>
                  <a:cubicBezTo>
                    <a:pt x="43" y="60"/>
                    <a:pt x="45" y="56"/>
                    <a:pt x="43" y="51"/>
                  </a:cubicBezTo>
                  <a:cubicBezTo>
                    <a:pt x="43" y="51"/>
                    <a:pt x="45" y="50"/>
                    <a:pt x="47" y="55"/>
                  </a:cubicBezTo>
                  <a:cubicBezTo>
                    <a:pt x="47" y="55"/>
                    <a:pt x="48" y="51"/>
                    <a:pt x="47" y="44"/>
                  </a:cubicBezTo>
                  <a:cubicBezTo>
                    <a:pt x="47" y="44"/>
                    <a:pt x="52" y="47"/>
                    <a:pt x="52" y="56"/>
                  </a:cubicBezTo>
                  <a:cubicBezTo>
                    <a:pt x="52" y="56"/>
                    <a:pt x="54" y="52"/>
                    <a:pt x="52" y="45"/>
                  </a:cubicBezTo>
                  <a:cubicBezTo>
                    <a:pt x="52" y="45"/>
                    <a:pt x="55" y="55"/>
                    <a:pt x="60" y="58"/>
                  </a:cubicBezTo>
                  <a:cubicBezTo>
                    <a:pt x="60" y="58"/>
                    <a:pt x="57" y="51"/>
                    <a:pt x="58" y="44"/>
                  </a:cubicBezTo>
                  <a:cubicBezTo>
                    <a:pt x="58" y="44"/>
                    <a:pt x="62" y="26"/>
                    <a:pt x="54" y="18"/>
                  </a:cubicBezTo>
                  <a:cubicBezTo>
                    <a:pt x="54" y="18"/>
                    <a:pt x="57" y="25"/>
                    <a:pt x="55" y="30"/>
                  </a:cubicBezTo>
                  <a:cubicBezTo>
                    <a:pt x="55" y="30"/>
                    <a:pt x="56" y="16"/>
                    <a:pt x="44" y="9"/>
                  </a:cubicBezTo>
                  <a:cubicBezTo>
                    <a:pt x="44" y="9"/>
                    <a:pt x="51" y="18"/>
                    <a:pt x="51" y="22"/>
                  </a:cubicBezTo>
                  <a:cubicBezTo>
                    <a:pt x="51" y="22"/>
                    <a:pt x="49" y="16"/>
                    <a:pt x="45" y="13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6" y="16"/>
                    <a:pt x="43" y="10"/>
                    <a:pt x="37" y="7"/>
                  </a:cubicBezTo>
                  <a:cubicBezTo>
                    <a:pt x="37" y="7"/>
                    <a:pt x="51" y="24"/>
                    <a:pt x="51" y="41"/>
                  </a:cubicBezTo>
                  <a:cubicBezTo>
                    <a:pt x="51" y="41"/>
                    <a:pt x="49" y="27"/>
                    <a:pt x="42" y="20"/>
                  </a:cubicBezTo>
                  <a:cubicBezTo>
                    <a:pt x="42" y="20"/>
                    <a:pt x="47" y="29"/>
                    <a:pt x="46" y="36"/>
                  </a:cubicBezTo>
                  <a:cubicBezTo>
                    <a:pt x="46" y="36"/>
                    <a:pt x="42" y="32"/>
                    <a:pt x="41" y="26"/>
                  </a:cubicBezTo>
                  <a:cubicBezTo>
                    <a:pt x="41" y="26"/>
                    <a:pt x="40" y="14"/>
                    <a:pt x="28" y="9"/>
                  </a:cubicBezTo>
                  <a:cubicBezTo>
                    <a:pt x="28" y="9"/>
                    <a:pt x="33" y="15"/>
                    <a:pt x="33" y="26"/>
                  </a:cubicBezTo>
                  <a:cubicBezTo>
                    <a:pt x="33" y="26"/>
                    <a:pt x="34" y="32"/>
                    <a:pt x="38" y="36"/>
                  </a:cubicBezTo>
                  <a:cubicBezTo>
                    <a:pt x="38" y="36"/>
                    <a:pt x="34" y="34"/>
                    <a:pt x="32" y="25"/>
                  </a:cubicBezTo>
                  <a:cubicBezTo>
                    <a:pt x="32" y="25"/>
                    <a:pt x="28" y="9"/>
                    <a:pt x="16" y="4"/>
                  </a:cubicBezTo>
                  <a:cubicBezTo>
                    <a:pt x="16" y="4"/>
                    <a:pt x="24" y="13"/>
                    <a:pt x="27" y="25"/>
                  </a:cubicBezTo>
                  <a:cubicBezTo>
                    <a:pt x="27" y="25"/>
                    <a:pt x="20" y="8"/>
                    <a:pt x="9" y="0"/>
                  </a:cubicBezTo>
                  <a:cubicBezTo>
                    <a:pt x="9" y="0"/>
                    <a:pt x="17" y="11"/>
                    <a:pt x="19" y="19"/>
                  </a:cubicBezTo>
                  <a:cubicBezTo>
                    <a:pt x="19" y="19"/>
                    <a:pt x="10" y="7"/>
                    <a:pt x="7" y="1"/>
                  </a:cubicBezTo>
                  <a:cubicBezTo>
                    <a:pt x="7" y="1"/>
                    <a:pt x="13" y="20"/>
                    <a:pt x="23" y="33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22"/>
                    <a:pt x="13" y="26"/>
                  </a:cubicBezTo>
                  <a:cubicBezTo>
                    <a:pt x="13" y="27"/>
                    <a:pt x="14" y="28"/>
                    <a:pt x="14" y="28"/>
                  </a:cubicBezTo>
                  <a:cubicBezTo>
                    <a:pt x="13" y="27"/>
                    <a:pt x="13" y="27"/>
                    <a:pt x="13" y="26"/>
                  </a:cubicBezTo>
                  <a:cubicBezTo>
                    <a:pt x="10" y="21"/>
                    <a:pt x="2" y="8"/>
                    <a:pt x="0" y="5"/>
                  </a:cubicBezTo>
                  <a:cubicBezTo>
                    <a:pt x="0" y="5"/>
                    <a:pt x="2" y="14"/>
                    <a:pt x="6" y="22"/>
                  </a:cubicBezTo>
                  <a:cubicBezTo>
                    <a:pt x="12" y="30"/>
                    <a:pt x="20" y="41"/>
                    <a:pt x="26" y="50"/>
                  </a:cubicBezTo>
                  <a:cubicBezTo>
                    <a:pt x="28" y="52"/>
                    <a:pt x="33" y="56"/>
                    <a:pt x="35" y="59"/>
                  </a:cubicBezTo>
                </a:path>
              </a:pathLst>
            </a:custGeom>
            <a:solidFill>
              <a:srgbClr val="AB5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31">
              <a:extLst>
                <a:ext uri="{FF2B5EF4-FFF2-40B4-BE49-F238E27FC236}">
                  <a16:creationId xmlns:a16="http://schemas.microsoft.com/office/drawing/2014/main" id="{2F8DC11F-23F2-4E25-8681-FF956444041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5338" y="2586038"/>
              <a:ext cx="125413" cy="184150"/>
            </a:xfrm>
            <a:custGeom>
              <a:avLst/>
              <a:gdLst>
                <a:gd name="T0" fmla="*/ 29 w 34"/>
                <a:gd name="T1" fmla="*/ 19 h 51"/>
                <a:gd name="T2" fmla="*/ 34 w 34"/>
                <a:gd name="T3" fmla="*/ 2 h 51"/>
                <a:gd name="T4" fmla="*/ 22 w 34"/>
                <a:gd name="T5" fmla="*/ 19 h 51"/>
                <a:gd name="T6" fmla="*/ 16 w 34"/>
                <a:gd name="T7" fmla="*/ 29 h 51"/>
                <a:gd name="T8" fmla="*/ 20 w 34"/>
                <a:gd name="T9" fmla="*/ 13 h 51"/>
                <a:gd name="T10" fmla="*/ 11 w 34"/>
                <a:gd name="T11" fmla="*/ 34 h 51"/>
                <a:gd name="T12" fmla="*/ 25 w 34"/>
                <a:gd name="T13" fmla="*/ 0 h 51"/>
                <a:gd name="T14" fmla="*/ 16 w 34"/>
                <a:gd name="T15" fmla="*/ 12 h 51"/>
                <a:gd name="T16" fmla="*/ 15 w 34"/>
                <a:gd name="T17" fmla="*/ 13 h 51"/>
                <a:gd name="T18" fmla="*/ 16 w 34"/>
                <a:gd name="T19" fmla="*/ 12 h 51"/>
                <a:gd name="T20" fmla="*/ 17 w 34"/>
                <a:gd name="T21" fmla="*/ 7 h 51"/>
                <a:gd name="T22" fmla="*/ 11 w 34"/>
                <a:gd name="T23" fmla="*/ 15 h 51"/>
                <a:gd name="T24" fmla="*/ 18 w 34"/>
                <a:gd name="T25" fmla="*/ 2 h 51"/>
                <a:gd name="T26" fmla="*/ 7 w 34"/>
                <a:gd name="T27" fmla="*/ 23 h 51"/>
                <a:gd name="T28" fmla="*/ 9 w 34"/>
                <a:gd name="T29" fmla="*/ 11 h 51"/>
                <a:gd name="T30" fmla="*/ 4 w 34"/>
                <a:gd name="T31" fmla="*/ 37 h 51"/>
                <a:gd name="T32" fmla="*/ 2 w 34"/>
                <a:gd name="T33" fmla="*/ 51 h 51"/>
                <a:gd name="T34" fmla="*/ 10 w 34"/>
                <a:gd name="T35" fmla="*/ 38 h 51"/>
                <a:gd name="T36" fmla="*/ 10 w 34"/>
                <a:gd name="T37" fmla="*/ 49 h 51"/>
                <a:gd name="T38" fmla="*/ 15 w 34"/>
                <a:gd name="T39" fmla="*/ 37 h 51"/>
                <a:gd name="T40" fmla="*/ 15 w 34"/>
                <a:gd name="T41" fmla="*/ 48 h 51"/>
                <a:gd name="T42" fmla="*/ 16 w 34"/>
                <a:gd name="T43" fmla="*/ 46 h 51"/>
                <a:gd name="T44" fmla="*/ 29 w 34"/>
                <a:gd name="T45" fmla="*/ 1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" h="51">
                  <a:moveTo>
                    <a:pt x="29" y="19"/>
                  </a:moveTo>
                  <a:cubicBezTo>
                    <a:pt x="29" y="8"/>
                    <a:pt x="34" y="2"/>
                    <a:pt x="34" y="2"/>
                  </a:cubicBezTo>
                  <a:cubicBezTo>
                    <a:pt x="22" y="7"/>
                    <a:pt x="22" y="19"/>
                    <a:pt x="22" y="19"/>
                  </a:cubicBezTo>
                  <a:cubicBezTo>
                    <a:pt x="21" y="25"/>
                    <a:pt x="16" y="29"/>
                    <a:pt x="16" y="29"/>
                  </a:cubicBezTo>
                  <a:cubicBezTo>
                    <a:pt x="15" y="22"/>
                    <a:pt x="20" y="13"/>
                    <a:pt x="20" y="13"/>
                  </a:cubicBezTo>
                  <a:cubicBezTo>
                    <a:pt x="13" y="20"/>
                    <a:pt x="11" y="34"/>
                    <a:pt x="11" y="34"/>
                  </a:cubicBezTo>
                  <a:cubicBezTo>
                    <a:pt x="11" y="17"/>
                    <a:pt x="25" y="0"/>
                    <a:pt x="25" y="0"/>
                  </a:cubicBezTo>
                  <a:cubicBezTo>
                    <a:pt x="19" y="3"/>
                    <a:pt x="16" y="10"/>
                    <a:pt x="16" y="12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6" y="12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3" y="9"/>
                    <a:pt x="11" y="15"/>
                    <a:pt x="11" y="15"/>
                  </a:cubicBezTo>
                  <a:cubicBezTo>
                    <a:pt x="11" y="11"/>
                    <a:pt x="18" y="2"/>
                    <a:pt x="18" y="2"/>
                  </a:cubicBezTo>
                  <a:cubicBezTo>
                    <a:pt x="6" y="9"/>
                    <a:pt x="7" y="23"/>
                    <a:pt x="7" y="23"/>
                  </a:cubicBezTo>
                  <a:cubicBezTo>
                    <a:pt x="5" y="19"/>
                    <a:pt x="9" y="11"/>
                    <a:pt x="9" y="11"/>
                  </a:cubicBezTo>
                  <a:cubicBezTo>
                    <a:pt x="0" y="19"/>
                    <a:pt x="4" y="37"/>
                    <a:pt x="4" y="37"/>
                  </a:cubicBezTo>
                  <a:cubicBezTo>
                    <a:pt x="6" y="44"/>
                    <a:pt x="2" y="51"/>
                    <a:pt x="2" y="51"/>
                  </a:cubicBezTo>
                  <a:cubicBezTo>
                    <a:pt x="7" y="49"/>
                    <a:pt x="10" y="38"/>
                    <a:pt x="10" y="38"/>
                  </a:cubicBezTo>
                  <a:cubicBezTo>
                    <a:pt x="8" y="45"/>
                    <a:pt x="10" y="49"/>
                    <a:pt x="10" y="49"/>
                  </a:cubicBezTo>
                  <a:cubicBezTo>
                    <a:pt x="10" y="40"/>
                    <a:pt x="15" y="37"/>
                    <a:pt x="15" y="37"/>
                  </a:cubicBezTo>
                  <a:cubicBezTo>
                    <a:pt x="14" y="42"/>
                    <a:pt x="15" y="46"/>
                    <a:pt x="15" y="48"/>
                  </a:cubicBezTo>
                  <a:cubicBezTo>
                    <a:pt x="16" y="47"/>
                    <a:pt x="16" y="46"/>
                    <a:pt x="16" y="46"/>
                  </a:cubicBezTo>
                  <a:cubicBezTo>
                    <a:pt x="22" y="35"/>
                    <a:pt x="29" y="19"/>
                    <a:pt x="29" y="19"/>
                  </a:cubicBezTo>
                </a:path>
              </a:pathLst>
            </a:custGeom>
            <a:solidFill>
              <a:srgbClr val="AB5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Oval 32">
              <a:extLst>
                <a:ext uri="{FF2B5EF4-FFF2-40B4-BE49-F238E27FC236}">
                  <a16:creationId xmlns:a16="http://schemas.microsoft.com/office/drawing/2014/main" id="{31B3D953-4A75-4348-A6C6-B9E5D838B3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2175" y="2867026"/>
              <a:ext cx="57150" cy="76200"/>
            </a:xfrm>
            <a:prstGeom prst="ellipse">
              <a:avLst/>
            </a:prstGeom>
            <a:solidFill>
              <a:srgbClr val="4034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33">
              <a:extLst>
                <a:ext uri="{FF2B5EF4-FFF2-40B4-BE49-F238E27FC236}">
                  <a16:creationId xmlns:a16="http://schemas.microsoft.com/office/drawing/2014/main" id="{9D0007EB-1A6E-42E9-BCD4-09365447B3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6463" y="2886076"/>
              <a:ext cx="17463" cy="17463"/>
            </a:xfrm>
            <a:custGeom>
              <a:avLst/>
              <a:gdLst>
                <a:gd name="T0" fmla="*/ 5 w 5"/>
                <a:gd name="T1" fmla="*/ 4 h 5"/>
                <a:gd name="T2" fmla="*/ 5 w 5"/>
                <a:gd name="T3" fmla="*/ 0 h 5"/>
                <a:gd name="T4" fmla="*/ 1 w 5"/>
                <a:gd name="T5" fmla="*/ 3 h 5"/>
                <a:gd name="T6" fmla="*/ 0 w 5"/>
                <a:gd name="T7" fmla="*/ 3 h 5"/>
                <a:gd name="T8" fmla="*/ 5 w 5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4"/>
                  </a:moveTo>
                  <a:cubicBezTo>
                    <a:pt x="5" y="3"/>
                    <a:pt x="5" y="2"/>
                    <a:pt x="5" y="0"/>
                  </a:cubicBezTo>
                  <a:cubicBezTo>
                    <a:pt x="3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4"/>
                    <a:pt x="4" y="5"/>
                    <a:pt x="5" y="4"/>
                  </a:cubicBezTo>
                </a:path>
              </a:pathLst>
            </a:custGeom>
            <a:solidFill>
              <a:srgbClr val="D6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34">
              <a:extLst>
                <a:ext uri="{FF2B5EF4-FFF2-40B4-BE49-F238E27FC236}">
                  <a16:creationId xmlns:a16="http://schemas.microsoft.com/office/drawing/2014/main" id="{A6BB7C0F-F406-40C4-9879-AE555CE7D6F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8688" y="2911476"/>
              <a:ext cx="6350" cy="14288"/>
            </a:xfrm>
            <a:custGeom>
              <a:avLst/>
              <a:gdLst>
                <a:gd name="T0" fmla="*/ 0 w 2"/>
                <a:gd name="T1" fmla="*/ 2 h 4"/>
                <a:gd name="T2" fmla="*/ 2 w 2"/>
                <a:gd name="T3" fmla="*/ 2 h 4"/>
                <a:gd name="T4" fmla="*/ 0 w 2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0" y="2"/>
                    <a:pt x="2" y="0"/>
                    <a:pt x="2" y="2"/>
                  </a:cubicBezTo>
                  <a:cubicBezTo>
                    <a:pt x="2" y="3"/>
                    <a:pt x="1" y="4"/>
                    <a:pt x="0" y="2"/>
                  </a:cubicBezTo>
                </a:path>
              </a:pathLst>
            </a:custGeom>
            <a:solidFill>
              <a:srgbClr val="885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Oval 35">
              <a:extLst>
                <a:ext uri="{FF2B5EF4-FFF2-40B4-BE49-F238E27FC236}">
                  <a16:creationId xmlns:a16="http://schemas.microsoft.com/office/drawing/2014/main" id="{67254F3A-1A83-4FF7-A0B5-918DD49418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57913" y="2860676"/>
              <a:ext cx="58738" cy="76200"/>
            </a:xfrm>
            <a:prstGeom prst="ellipse">
              <a:avLst/>
            </a:prstGeom>
            <a:solidFill>
              <a:srgbClr val="4034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36">
              <a:extLst>
                <a:ext uri="{FF2B5EF4-FFF2-40B4-BE49-F238E27FC236}">
                  <a16:creationId xmlns:a16="http://schemas.microsoft.com/office/drawing/2014/main" id="{8436BC44-432D-4AB2-8FCE-4933735AAA4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3788" y="2878138"/>
              <a:ext cx="17463" cy="17463"/>
            </a:xfrm>
            <a:custGeom>
              <a:avLst/>
              <a:gdLst>
                <a:gd name="T0" fmla="*/ 4 w 5"/>
                <a:gd name="T1" fmla="*/ 5 h 5"/>
                <a:gd name="T2" fmla="*/ 4 w 5"/>
                <a:gd name="T3" fmla="*/ 1 h 5"/>
                <a:gd name="T4" fmla="*/ 0 w 5"/>
                <a:gd name="T5" fmla="*/ 3 h 5"/>
                <a:gd name="T6" fmla="*/ 0 w 5"/>
                <a:gd name="T7" fmla="*/ 4 h 5"/>
                <a:gd name="T8" fmla="*/ 4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4" y="5"/>
                  </a:moveTo>
                  <a:cubicBezTo>
                    <a:pt x="5" y="4"/>
                    <a:pt x="5" y="2"/>
                    <a:pt x="4" y="1"/>
                  </a:cubicBezTo>
                  <a:cubicBezTo>
                    <a:pt x="3" y="0"/>
                    <a:pt x="1" y="1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5"/>
                    <a:pt x="4" y="5"/>
                    <a:pt x="4" y="5"/>
                  </a:cubicBezTo>
                </a:path>
              </a:pathLst>
            </a:custGeom>
            <a:solidFill>
              <a:srgbClr val="D6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37">
              <a:extLst>
                <a:ext uri="{FF2B5EF4-FFF2-40B4-BE49-F238E27FC236}">
                  <a16:creationId xmlns:a16="http://schemas.microsoft.com/office/drawing/2014/main" id="{E7FC55CF-ABA9-4594-B2D6-F4FD4829D87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1250" y="2906713"/>
              <a:ext cx="11113" cy="14288"/>
            </a:xfrm>
            <a:custGeom>
              <a:avLst/>
              <a:gdLst>
                <a:gd name="T0" fmla="*/ 1 w 3"/>
                <a:gd name="T1" fmla="*/ 2 h 4"/>
                <a:gd name="T2" fmla="*/ 2 w 3"/>
                <a:gd name="T3" fmla="*/ 1 h 4"/>
                <a:gd name="T4" fmla="*/ 1 w 3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1" y="2"/>
                  </a:moveTo>
                  <a:cubicBezTo>
                    <a:pt x="0" y="1"/>
                    <a:pt x="2" y="0"/>
                    <a:pt x="2" y="1"/>
                  </a:cubicBezTo>
                  <a:cubicBezTo>
                    <a:pt x="3" y="2"/>
                    <a:pt x="1" y="4"/>
                    <a:pt x="1" y="2"/>
                  </a:cubicBezTo>
                </a:path>
              </a:pathLst>
            </a:custGeom>
            <a:solidFill>
              <a:srgbClr val="885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38">
              <a:extLst>
                <a:ext uri="{FF2B5EF4-FFF2-40B4-BE49-F238E27FC236}">
                  <a16:creationId xmlns:a16="http://schemas.microsoft.com/office/drawing/2014/main" id="{AA92F0D0-F283-4769-B78D-0EAA5677EB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7425" y="2971801"/>
              <a:ext cx="58738" cy="25400"/>
            </a:xfrm>
            <a:custGeom>
              <a:avLst/>
              <a:gdLst>
                <a:gd name="T0" fmla="*/ 16 w 16"/>
                <a:gd name="T1" fmla="*/ 0 h 7"/>
                <a:gd name="T2" fmla="*/ 8 w 16"/>
                <a:gd name="T3" fmla="*/ 7 h 7"/>
                <a:gd name="T4" fmla="*/ 0 w 16"/>
                <a:gd name="T5" fmla="*/ 0 h 7"/>
                <a:gd name="T6" fmla="*/ 0 w 16"/>
                <a:gd name="T7" fmla="*/ 0 h 7"/>
                <a:gd name="T8" fmla="*/ 7 w 16"/>
                <a:gd name="T9" fmla="*/ 1 h 7"/>
                <a:gd name="T10" fmla="*/ 16 w 16"/>
                <a:gd name="T11" fmla="*/ 0 h 7"/>
                <a:gd name="T12" fmla="*/ 16 w 16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7">
                  <a:moveTo>
                    <a:pt x="16" y="0"/>
                  </a:moveTo>
                  <a:cubicBezTo>
                    <a:pt x="16" y="4"/>
                    <a:pt x="12" y="7"/>
                    <a:pt x="8" y="7"/>
                  </a:cubicBezTo>
                  <a:cubicBezTo>
                    <a:pt x="3" y="7"/>
                    <a:pt x="0" y="4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4" y="1"/>
                    <a:pt x="7" y="1"/>
                  </a:cubicBezTo>
                  <a:cubicBezTo>
                    <a:pt x="10" y="1"/>
                    <a:pt x="13" y="1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E392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39">
              <a:extLst>
                <a:ext uri="{FF2B5EF4-FFF2-40B4-BE49-F238E27FC236}">
                  <a16:creationId xmlns:a16="http://schemas.microsoft.com/office/drawing/2014/main" id="{3D7FEB95-9FF4-4EEE-A0D2-445C8E34B4B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7575" y="3036888"/>
              <a:ext cx="179388" cy="47625"/>
            </a:xfrm>
            <a:custGeom>
              <a:avLst/>
              <a:gdLst>
                <a:gd name="T0" fmla="*/ 49 w 49"/>
                <a:gd name="T1" fmla="*/ 7 h 13"/>
                <a:gd name="T2" fmla="*/ 48 w 49"/>
                <a:gd name="T3" fmla="*/ 7 h 13"/>
                <a:gd name="T4" fmla="*/ 47 w 49"/>
                <a:gd name="T5" fmla="*/ 7 h 13"/>
                <a:gd name="T6" fmla="*/ 29 w 49"/>
                <a:gd name="T7" fmla="*/ 10 h 13"/>
                <a:gd name="T8" fmla="*/ 2 w 49"/>
                <a:gd name="T9" fmla="*/ 0 h 13"/>
                <a:gd name="T10" fmla="*/ 1 w 49"/>
                <a:gd name="T11" fmla="*/ 0 h 13"/>
                <a:gd name="T12" fmla="*/ 0 w 49"/>
                <a:gd name="T13" fmla="*/ 0 h 13"/>
                <a:gd name="T14" fmla="*/ 2 w 49"/>
                <a:gd name="T15" fmla="*/ 6 h 13"/>
                <a:gd name="T16" fmla="*/ 27 w 49"/>
                <a:gd name="T17" fmla="*/ 13 h 13"/>
                <a:gd name="T18" fmla="*/ 48 w 49"/>
                <a:gd name="T19" fmla="*/ 9 h 13"/>
                <a:gd name="T20" fmla="*/ 49 w 49"/>
                <a:gd name="T21" fmla="*/ 8 h 13"/>
                <a:gd name="T22" fmla="*/ 49 w 49"/>
                <a:gd name="T2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13">
                  <a:moveTo>
                    <a:pt x="49" y="7"/>
                  </a:moveTo>
                  <a:cubicBezTo>
                    <a:pt x="49" y="6"/>
                    <a:pt x="48" y="6"/>
                    <a:pt x="48" y="7"/>
                  </a:cubicBezTo>
                  <a:cubicBezTo>
                    <a:pt x="48" y="7"/>
                    <a:pt x="47" y="7"/>
                    <a:pt x="47" y="7"/>
                  </a:cubicBezTo>
                  <a:cubicBezTo>
                    <a:pt x="43" y="9"/>
                    <a:pt x="36" y="10"/>
                    <a:pt x="29" y="10"/>
                  </a:cubicBezTo>
                  <a:cubicBezTo>
                    <a:pt x="10" y="10"/>
                    <a:pt x="2" y="5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2" y="6"/>
                  </a:cubicBezTo>
                  <a:cubicBezTo>
                    <a:pt x="7" y="10"/>
                    <a:pt x="16" y="13"/>
                    <a:pt x="27" y="13"/>
                  </a:cubicBezTo>
                  <a:cubicBezTo>
                    <a:pt x="32" y="13"/>
                    <a:pt x="40" y="12"/>
                    <a:pt x="48" y="9"/>
                  </a:cubicBezTo>
                  <a:cubicBezTo>
                    <a:pt x="48" y="8"/>
                    <a:pt x="48" y="8"/>
                    <a:pt x="49" y="8"/>
                  </a:cubicBezTo>
                  <a:cubicBezTo>
                    <a:pt x="49" y="8"/>
                    <a:pt x="49" y="7"/>
                    <a:pt x="49" y="7"/>
                  </a:cubicBezTo>
                </a:path>
              </a:pathLst>
            </a:custGeom>
            <a:solidFill>
              <a:srgbClr val="CF8C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40">
              <a:extLst>
                <a:ext uri="{FF2B5EF4-FFF2-40B4-BE49-F238E27FC236}">
                  <a16:creationId xmlns:a16="http://schemas.microsoft.com/office/drawing/2014/main" id="{00B296CB-4B65-4F7F-8C7A-93AB5644BE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88025" y="3130551"/>
              <a:ext cx="598488" cy="430213"/>
            </a:xfrm>
            <a:custGeom>
              <a:avLst/>
              <a:gdLst>
                <a:gd name="T0" fmla="*/ 81 w 377"/>
                <a:gd name="T1" fmla="*/ 146 h 271"/>
                <a:gd name="T2" fmla="*/ 106 w 377"/>
                <a:gd name="T3" fmla="*/ 128 h 271"/>
                <a:gd name="T4" fmla="*/ 97 w 377"/>
                <a:gd name="T5" fmla="*/ 98 h 271"/>
                <a:gd name="T6" fmla="*/ 65 w 377"/>
                <a:gd name="T7" fmla="*/ 98 h 271"/>
                <a:gd name="T8" fmla="*/ 55 w 377"/>
                <a:gd name="T9" fmla="*/ 128 h 271"/>
                <a:gd name="T10" fmla="*/ 139 w 377"/>
                <a:gd name="T11" fmla="*/ 169 h 271"/>
                <a:gd name="T12" fmla="*/ 113 w 377"/>
                <a:gd name="T13" fmla="*/ 169 h 271"/>
                <a:gd name="T14" fmla="*/ 106 w 377"/>
                <a:gd name="T15" fmla="*/ 194 h 271"/>
                <a:gd name="T16" fmla="*/ 127 w 377"/>
                <a:gd name="T17" fmla="*/ 207 h 271"/>
                <a:gd name="T18" fmla="*/ 148 w 377"/>
                <a:gd name="T19" fmla="*/ 194 h 271"/>
                <a:gd name="T20" fmla="*/ 139 w 377"/>
                <a:gd name="T21" fmla="*/ 169 h 271"/>
                <a:gd name="T22" fmla="*/ 42 w 377"/>
                <a:gd name="T23" fmla="*/ 178 h 271"/>
                <a:gd name="T24" fmla="*/ 0 w 377"/>
                <a:gd name="T25" fmla="*/ 207 h 271"/>
                <a:gd name="T26" fmla="*/ 16 w 377"/>
                <a:gd name="T27" fmla="*/ 255 h 271"/>
                <a:gd name="T28" fmla="*/ 67 w 377"/>
                <a:gd name="T29" fmla="*/ 255 h 271"/>
                <a:gd name="T30" fmla="*/ 83 w 377"/>
                <a:gd name="T31" fmla="*/ 207 h 271"/>
                <a:gd name="T32" fmla="*/ 176 w 377"/>
                <a:gd name="T33" fmla="*/ 192 h 271"/>
                <a:gd name="T34" fmla="*/ 226 w 377"/>
                <a:gd name="T35" fmla="*/ 192 h 271"/>
                <a:gd name="T36" fmla="*/ 243 w 377"/>
                <a:gd name="T37" fmla="*/ 144 h 271"/>
                <a:gd name="T38" fmla="*/ 201 w 377"/>
                <a:gd name="T39" fmla="*/ 114 h 271"/>
                <a:gd name="T40" fmla="*/ 159 w 377"/>
                <a:gd name="T41" fmla="*/ 144 h 271"/>
                <a:gd name="T42" fmla="*/ 176 w 377"/>
                <a:gd name="T43" fmla="*/ 192 h 271"/>
                <a:gd name="T44" fmla="*/ 319 w 377"/>
                <a:gd name="T45" fmla="*/ 164 h 271"/>
                <a:gd name="T46" fmla="*/ 277 w 377"/>
                <a:gd name="T47" fmla="*/ 135 h 271"/>
                <a:gd name="T48" fmla="*/ 236 w 377"/>
                <a:gd name="T49" fmla="*/ 164 h 271"/>
                <a:gd name="T50" fmla="*/ 252 w 377"/>
                <a:gd name="T51" fmla="*/ 214 h 271"/>
                <a:gd name="T52" fmla="*/ 303 w 377"/>
                <a:gd name="T53" fmla="*/ 214 h 271"/>
                <a:gd name="T54" fmla="*/ 377 w 377"/>
                <a:gd name="T55" fmla="*/ 223 h 271"/>
                <a:gd name="T56" fmla="*/ 337 w 377"/>
                <a:gd name="T57" fmla="*/ 194 h 271"/>
                <a:gd name="T58" fmla="*/ 296 w 377"/>
                <a:gd name="T59" fmla="*/ 223 h 271"/>
                <a:gd name="T60" fmla="*/ 310 w 377"/>
                <a:gd name="T61" fmla="*/ 271 h 271"/>
                <a:gd name="T62" fmla="*/ 363 w 377"/>
                <a:gd name="T63" fmla="*/ 271 h 271"/>
                <a:gd name="T64" fmla="*/ 377 w 377"/>
                <a:gd name="T65" fmla="*/ 223 h 271"/>
                <a:gd name="T66" fmla="*/ 300 w 377"/>
                <a:gd name="T67" fmla="*/ 112 h 271"/>
                <a:gd name="T68" fmla="*/ 321 w 377"/>
                <a:gd name="T69" fmla="*/ 96 h 271"/>
                <a:gd name="T70" fmla="*/ 314 w 377"/>
                <a:gd name="T71" fmla="*/ 73 h 271"/>
                <a:gd name="T72" fmla="*/ 289 w 377"/>
                <a:gd name="T73" fmla="*/ 73 h 271"/>
                <a:gd name="T74" fmla="*/ 282 w 377"/>
                <a:gd name="T75" fmla="*/ 96 h 271"/>
                <a:gd name="T76" fmla="*/ 83 w 377"/>
                <a:gd name="T77" fmla="*/ 64 h 271"/>
                <a:gd name="T78" fmla="*/ 125 w 377"/>
                <a:gd name="T79" fmla="*/ 64 h 271"/>
                <a:gd name="T80" fmla="*/ 139 w 377"/>
                <a:gd name="T81" fmla="*/ 23 h 271"/>
                <a:gd name="T82" fmla="*/ 104 w 377"/>
                <a:gd name="T83" fmla="*/ 0 h 271"/>
                <a:gd name="T84" fmla="*/ 69 w 377"/>
                <a:gd name="T85" fmla="*/ 23 h 271"/>
                <a:gd name="T86" fmla="*/ 83 w 377"/>
                <a:gd name="T87" fmla="*/ 64 h 271"/>
                <a:gd name="T88" fmla="*/ 201 w 377"/>
                <a:gd name="T89" fmla="*/ 201 h 271"/>
                <a:gd name="T90" fmla="*/ 169 w 377"/>
                <a:gd name="T91" fmla="*/ 226 h 271"/>
                <a:gd name="T92" fmla="*/ 183 w 377"/>
                <a:gd name="T93" fmla="*/ 262 h 271"/>
                <a:gd name="T94" fmla="*/ 222 w 377"/>
                <a:gd name="T95" fmla="*/ 262 h 271"/>
                <a:gd name="T96" fmla="*/ 233 w 377"/>
                <a:gd name="T97" fmla="*/ 226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77" h="271">
                  <a:moveTo>
                    <a:pt x="51" y="162"/>
                  </a:moveTo>
                  <a:lnTo>
                    <a:pt x="81" y="146"/>
                  </a:lnTo>
                  <a:lnTo>
                    <a:pt x="111" y="162"/>
                  </a:lnTo>
                  <a:lnTo>
                    <a:pt x="106" y="128"/>
                  </a:lnTo>
                  <a:lnTo>
                    <a:pt x="132" y="103"/>
                  </a:lnTo>
                  <a:lnTo>
                    <a:pt x="97" y="98"/>
                  </a:lnTo>
                  <a:lnTo>
                    <a:pt x="81" y="66"/>
                  </a:lnTo>
                  <a:lnTo>
                    <a:pt x="65" y="98"/>
                  </a:lnTo>
                  <a:lnTo>
                    <a:pt x="30" y="103"/>
                  </a:lnTo>
                  <a:lnTo>
                    <a:pt x="55" y="128"/>
                  </a:lnTo>
                  <a:lnTo>
                    <a:pt x="51" y="162"/>
                  </a:lnTo>
                  <a:close/>
                  <a:moveTo>
                    <a:pt x="139" y="169"/>
                  </a:moveTo>
                  <a:lnTo>
                    <a:pt x="127" y="144"/>
                  </a:lnTo>
                  <a:lnTo>
                    <a:pt x="113" y="169"/>
                  </a:lnTo>
                  <a:lnTo>
                    <a:pt x="85" y="173"/>
                  </a:lnTo>
                  <a:lnTo>
                    <a:pt x="106" y="194"/>
                  </a:lnTo>
                  <a:lnTo>
                    <a:pt x="102" y="221"/>
                  </a:lnTo>
                  <a:lnTo>
                    <a:pt x="127" y="207"/>
                  </a:lnTo>
                  <a:lnTo>
                    <a:pt x="152" y="221"/>
                  </a:lnTo>
                  <a:lnTo>
                    <a:pt x="148" y="194"/>
                  </a:lnTo>
                  <a:lnTo>
                    <a:pt x="169" y="173"/>
                  </a:lnTo>
                  <a:lnTo>
                    <a:pt x="139" y="169"/>
                  </a:lnTo>
                  <a:close/>
                  <a:moveTo>
                    <a:pt x="55" y="205"/>
                  </a:moveTo>
                  <a:lnTo>
                    <a:pt x="42" y="178"/>
                  </a:lnTo>
                  <a:lnTo>
                    <a:pt x="30" y="205"/>
                  </a:lnTo>
                  <a:lnTo>
                    <a:pt x="0" y="207"/>
                  </a:lnTo>
                  <a:lnTo>
                    <a:pt x="21" y="228"/>
                  </a:lnTo>
                  <a:lnTo>
                    <a:pt x="16" y="255"/>
                  </a:lnTo>
                  <a:lnTo>
                    <a:pt x="42" y="244"/>
                  </a:lnTo>
                  <a:lnTo>
                    <a:pt x="67" y="255"/>
                  </a:lnTo>
                  <a:lnTo>
                    <a:pt x="62" y="228"/>
                  </a:lnTo>
                  <a:lnTo>
                    <a:pt x="83" y="207"/>
                  </a:lnTo>
                  <a:lnTo>
                    <a:pt x="55" y="205"/>
                  </a:lnTo>
                  <a:close/>
                  <a:moveTo>
                    <a:pt x="176" y="192"/>
                  </a:moveTo>
                  <a:lnTo>
                    <a:pt x="201" y="180"/>
                  </a:lnTo>
                  <a:lnTo>
                    <a:pt x="226" y="192"/>
                  </a:lnTo>
                  <a:lnTo>
                    <a:pt x="222" y="164"/>
                  </a:lnTo>
                  <a:lnTo>
                    <a:pt x="243" y="144"/>
                  </a:lnTo>
                  <a:lnTo>
                    <a:pt x="213" y="141"/>
                  </a:lnTo>
                  <a:lnTo>
                    <a:pt x="201" y="114"/>
                  </a:lnTo>
                  <a:lnTo>
                    <a:pt x="187" y="141"/>
                  </a:lnTo>
                  <a:lnTo>
                    <a:pt x="159" y="144"/>
                  </a:lnTo>
                  <a:lnTo>
                    <a:pt x="180" y="164"/>
                  </a:lnTo>
                  <a:lnTo>
                    <a:pt x="176" y="192"/>
                  </a:lnTo>
                  <a:close/>
                  <a:moveTo>
                    <a:pt x="298" y="185"/>
                  </a:moveTo>
                  <a:lnTo>
                    <a:pt x="319" y="164"/>
                  </a:lnTo>
                  <a:lnTo>
                    <a:pt x="291" y="162"/>
                  </a:lnTo>
                  <a:lnTo>
                    <a:pt x="277" y="135"/>
                  </a:lnTo>
                  <a:lnTo>
                    <a:pt x="266" y="162"/>
                  </a:lnTo>
                  <a:lnTo>
                    <a:pt x="236" y="164"/>
                  </a:lnTo>
                  <a:lnTo>
                    <a:pt x="256" y="185"/>
                  </a:lnTo>
                  <a:lnTo>
                    <a:pt x="252" y="214"/>
                  </a:lnTo>
                  <a:lnTo>
                    <a:pt x="277" y="201"/>
                  </a:lnTo>
                  <a:lnTo>
                    <a:pt x="303" y="214"/>
                  </a:lnTo>
                  <a:lnTo>
                    <a:pt x="298" y="185"/>
                  </a:lnTo>
                  <a:close/>
                  <a:moveTo>
                    <a:pt x="377" y="223"/>
                  </a:moveTo>
                  <a:lnTo>
                    <a:pt x="349" y="219"/>
                  </a:lnTo>
                  <a:lnTo>
                    <a:pt x="337" y="194"/>
                  </a:lnTo>
                  <a:lnTo>
                    <a:pt x="324" y="219"/>
                  </a:lnTo>
                  <a:lnTo>
                    <a:pt x="296" y="223"/>
                  </a:lnTo>
                  <a:lnTo>
                    <a:pt x="317" y="244"/>
                  </a:lnTo>
                  <a:lnTo>
                    <a:pt x="310" y="271"/>
                  </a:lnTo>
                  <a:lnTo>
                    <a:pt x="337" y="258"/>
                  </a:lnTo>
                  <a:lnTo>
                    <a:pt x="363" y="271"/>
                  </a:lnTo>
                  <a:lnTo>
                    <a:pt x="358" y="244"/>
                  </a:lnTo>
                  <a:lnTo>
                    <a:pt x="377" y="223"/>
                  </a:lnTo>
                  <a:close/>
                  <a:moveTo>
                    <a:pt x="275" y="126"/>
                  </a:moveTo>
                  <a:lnTo>
                    <a:pt x="300" y="112"/>
                  </a:lnTo>
                  <a:lnTo>
                    <a:pt x="328" y="126"/>
                  </a:lnTo>
                  <a:lnTo>
                    <a:pt x="321" y="96"/>
                  </a:lnTo>
                  <a:lnTo>
                    <a:pt x="342" y="78"/>
                  </a:lnTo>
                  <a:lnTo>
                    <a:pt x="314" y="73"/>
                  </a:lnTo>
                  <a:lnTo>
                    <a:pt x="300" y="48"/>
                  </a:lnTo>
                  <a:lnTo>
                    <a:pt x="289" y="73"/>
                  </a:lnTo>
                  <a:lnTo>
                    <a:pt x="261" y="78"/>
                  </a:lnTo>
                  <a:lnTo>
                    <a:pt x="282" y="96"/>
                  </a:lnTo>
                  <a:lnTo>
                    <a:pt x="275" y="126"/>
                  </a:lnTo>
                  <a:close/>
                  <a:moveTo>
                    <a:pt x="83" y="64"/>
                  </a:moveTo>
                  <a:lnTo>
                    <a:pt x="104" y="53"/>
                  </a:lnTo>
                  <a:lnTo>
                    <a:pt x="125" y="64"/>
                  </a:lnTo>
                  <a:lnTo>
                    <a:pt x="120" y="41"/>
                  </a:lnTo>
                  <a:lnTo>
                    <a:pt x="139" y="23"/>
                  </a:lnTo>
                  <a:lnTo>
                    <a:pt x="116" y="21"/>
                  </a:lnTo>
                  <a:lnTo>
                    <a:pt x="104" y="0"/>
                  </a:lnTo>
                  <a:lnTo>
                    <a:pt x="95" y="21"/>
                  </a:lnTo>
                  <a:lnTo>
                    <a:pt x="69" y="23"/>
                  </a:lnTo>
                  <a:lnTo>
                    <a:pt x="88" y="41"/>
                  </a:lnTo>
                  <a:lnTo>
                    <a:pt x="83" y="64"/>
                  </a:lnTo>
                  <a:close/>
                  <a:moveTo>
                    <a:pt x="213" y="221"/>
                  </a:moveTo>
                  <a:lnTo>
                    <a:pt x="201" y="201"/>
                  </a:lnTo>
                  <a:lnTo>
                    <a:pt x="192" y="221"/>
                  </a:lnTo>
                  <a:lnTo>
                    <a:pt x="169" y="226"/>
                  </a:lnTo>
                  <a:lnTo>
                    <a:pt x="185" y="242"/>
                  </a:lnTo>
                  <a:lnTo>
                    <a:pt x="183" y="262"/>
                  </a:lnTo>
                  <a:lnTo>
                    <a:pt x="201" y="253"/>
                  </a:lnTo>
                  <a:lnTo>
                    <a:pt x="222" y="262"/>
                  </a:lnTo>
                  <a:lnTo>
                    <a:pt x="217" y="242"/>
                  </a:lnTo>
                  <a:lnTo>
                    <a:pt x="233" y="226"/>
                  </a:lnTo>
                  <a:lnTo>
                    <a:pt x="213" y="22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49375E7-9B46-45C1-9202-257C2F361AA8}"/>
              </a:ext>
            </a:extLst>
          </p:cNvPr>
          <p:cNvGrpSpPr/>
          <p:nvPr/>
        </p:nvGrpSpPr>
        <p:grpSpPr>
          <a:xfrm>
            <a:off x="7539538" y="1832746"/>
            <a:ext cx="3814262" cy="2550979"/>
            <a:chOff x="7539538" y="1879924"/>
            <a:chExt cx="3814262" cy="2550979"/>
          </a:xfrm>
        </p:grpSpPr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73C8F517-0337-4396-B319-1E0C0C185E8D}"/>
                </a:ext>
              </a:extLst>
            </p:cNvPr>
            <p:cNvSpPr txBox="1"/>
            <p:nvPr/>
          </p:nvSpPr>
          <p:spPr>
            <a:xfrm>
              <a:off x="7539538" y="1879924"/>
              <a:ext cx="227012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0" dirty="0">
                  <a:solidFill>
                    <a:schemeClr val="accent2"/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51</a:t>
              </a:r>
              <a:r>
                <a:rPr lang="en-US" sz="5400" dirty="0">
                  <a:solidFill>
                    <a:schemeClr val="accent2"/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%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E8BD6564-29EE-4486-BFAA-D8EB0D68705A}"/>
                </a:ext>
              </a:extLst>
            </p:cNvPr>
            <p:cNvSpPr txBox="1"/>
            <p:nvPr/>
          </p:nvSpPr>
          <p:spPr>
            <a:xfrm>
              <a:off x="7571762" y="3107464"/>
              <a:ext cx="378203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600"/>
                </a:lnSpc>
              </a:pPr>
              <a:r>
                <a:rPr lang="en-US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Contrary to popular belief, Lorem Ipsum is not simply random text. It has roots in a piece of classical Latin literature from 45 BC, making it over 2000 years old. </a:t>
              </a:r>
            </a:p>
            <a:p>
              <a:pPr algn="just">
                <a:lnSpc>
                  <a:spcPts val="1600"/>
                </a:lnSpc>
              </a:pPr>
              <a:endPara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 algn="just">
                <a:lnSpc>
                  <a:spcPts val="1600"/>
                </a:lnSpc>
              </a:pPr>
              <a:r>
                <a:rPr lang="en-US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College in Virginia, looked up one of the more obscure Latin words, </a:t>
              </a:r>
              <a:r>
                <a:rPr lang="en-US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consectetur</a:t>
              </a:r>
              <a:r>
                <a:rPr lang="en-US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769311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lide Number Placeholder 11">
            <a:extLst>
              <a:ext uri="{FF2B5EF4-FFF2-40B4-BE49-F238E27FC236}">
                <a16:creationId xmlns:a16="http://schemas.microsoft.com/office/drawing/2014/main" id="{EF79C87E-1FBD-46C9-A3D8-46A9A30CEE7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0</a:t>
            </a:r>
            <a:fld id="{E72B8170-242D-42EF-8B64-B507C79780A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132" name="Title 131">
            <a:extLst>
              <a:ext uri="{FF2B5EF4-FFF2-40B4-BE49-F238E27FC236}">
                <a16:creationId xmlns:a16="http://schemas.microsoft.com/office/drawing/2014/main" id="{615B4329-93DD-4EDB-8B22-E02D0291D7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About Us</a:t>
            </a:r>
          </a:p>
        </p:txBody>
      </p:sp>
      <p:sp>
        <p:nvSpPr>
          <p:cNvPr id="133" name="Text Placeholder 132">
            <a:extLst>
              <a:ext uri="{FF2B5EF4-FFF2-40B4-BE49-F238E27FC236}">
                <a16:creationId xmlns:a16="http://schemas.microsoft.com/office/drawing/2014/main" id="{C2803D9E-CC26-4795-AEF7-FE65D5EAC29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your title here some text so dummy and your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powerpoint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presentation</a:t>
            </a:r>
            <a:endParaRPr lang="en-US" dirty="0"/>
          </a:p>
        </p:txBody>
      </p:sp>
      <p:grpSp>
        <p:nvGrpSpPr>
          <p:cNvPr id="96" name="Group 95">
            <a:extLst>
              <a:ext uri="{FF2B5EF4-FFF2-40B4-BE49-F238E27FC236}">
                <a16:creationId xmlns:a16="http://schemas.microsoft.com/office/drawing/2014/main" id="{A62FB8C4-2EAB-4647-8B54-65E6E836B069}"/>
              </a:ext>
            </a:extLst>
          </p:cNvPr>
          <p:cNvGrpSpPr/>
          <p:nvPr/>
        </p:nvGrpSpPr>
        <p:grpSpPr>
          <a:xfrm>
            <a:off x="934462" y="2127019"/>
            <a:ext cx="3294725" cy="3135543"/>
            <a:chOff x="838200" y="1189038"/>
            <a:chExt cx="4567238" cy="4346575"/>
          </a:xfrm>
        </p:grpSpPr>
        <p:sp>
          <p:nvSpPr>
            <p:cNvPr id="107" name="Freeform 5">
              <a:extLst>
                <a:ext uri="{FF2B5EF4-FFF2-40B4-BE49-F238E27FC236}">
                  <a16:creationId xmlns:a16="http://schemas.microsoft.com/office/drawing/2014/main" id="{E5353E76-10B4-40CA-9B87-112B5B9048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9400" y="1573213"/>
              <a:ext cx="1112838" cy="2328863"/>
            </a:xfrm>
            <a:custGeom>
              <a:avLst/>
              <a:gdLst>
                <a:gd name="T0" fmla="*/ 126 w 133"/>
                <a:gd name="T1" fmla="*/ 142 h 278"/>
                <a:gd name="T2" fmla="*/ 123 w 133"/>
                <a:gd name="T3" fmla="*/ 132 h 278"/>
                <a:gd name="T4" fmla="*/ 113 w 133"/>
                <a:gd name="T5" fmla="*/ 90 h 278"/>
                <a:gd name="T6" fmla="*/ 115 w 133"/>
                <a:gd name="T7" fmla="*/ 91 h 278"/>
                <a:gd name="T8" fmla="*/ 112 w 133"/>
                <a:gd name="T9" fmla="*/ 79 h 278"/>
                <a:gd name="T10" fmla="*/ 103 w 133"/>
                <a:gd name="T11" fmla="*/ 63 h 278"/>
                <a:gd name="T12" fmla="*/ 96 w 133"/>
                <a:gd name="T13" fmla="*/ 44 h 278"/>
                <a:gd name="T14" fmla="*/ 98 w 133"/>
                <a:gd name="T15" fmla="*/ 42 h 278"/>
                <a:gd name="T16" fmla="*/ 75 w 133"/>
                <a:gd name="T17" fmla="*/ 6 h 278"/>
                <a:gd name="T18" fmla="*/ 67 w 133"/>
                <a:gd name="T19" fmla="*/ 0 h 278"/>
                <a:gd name="T20" fmla="*/ 66 w 133"/>
                <a:gd name="T21" fmla="*/ 0 h 278"/>
                <a:gd name="T22" fmla="*/ 60 w 133"/>
                <a:gd name="T23" fmla="*/ 5 h 278"/>
                <a:gd name="T24" fmla="*/ 34 w 133"/>
                <a:gd name="T25" fmla="*/ 42 h 278"/>
                <a:gd name="T26" fmla="*/ 38 w 133"/>
                <a:gd name="T27" fmla="*/ 44 h 278"/>
                <a:gd name="T28" fmla="*/ 32 w 133"/>
                <a:gd name="T29" fmla="*/ 58 h 278"/>
                <a:gd name="T30" fmla="*/ 21 w 133"/>
                <a:gd name="T31" fmla="*/ 79 h 278"/>
                <a:gd name="T32" fmla="*/ 18 w 133"/>
                <a:gd name="T33" fmla="*/ 91 h 278"/>
                <a:gd name="T34" fmla="*/ 21 w 133"/>
                <a:gd name="T35" fmla="*/ 90 h 278"/>
                <a:gd name="T36" fmla="*/ 11 w 133"/>
                <a:gd name="T37" fmla="*/ 125 h 278"/>
                <a:gd name="T38" fmla="*/ 7 w 133"/>
                <a:gd name="T39" fmla="*/ 142 h 278"/>
                <a:gd name="T40" fmla="*/ 2 w 133"/>
                <a:gd name="T41" fmla="*/ 174 h 278"/>
                <a:gd name="T42" fmla="*/ 6 w 133"/>
                <a:gd name="T43" fmla="*/ 167 h 278"/>
                <a:gd name="T44" fmla="*/ 6 w 133"/>
                <a:gd name="T45" fmla="*/ 169 h 278"/>
                <a:gd name="T46" fmla="*/ 3 w 133"/>
                <a:gd name="T47" fmla="*/ 189 h 278"/>
                <a:gd name="T48" fmla="*/ 4 w 133"/>
                <a:gd name="T49" fmla="*/ 203 h 278"/>
                <a:gd name="T50" fmla="*/ 7 w 133"/>
                <a:gd name="T51" fmla="*/ 200 h 278"/>
                <a:gd name="T52" fmla="*/ 8 w 133"/>
                <a:gd name="T53" fmla="*/ 207 h 278"/>
                <a:gd name="T54" fmla="*/ 11 w 133"/>
                <a:gd name="T55" fmla="*/ 232 h 278"/>
                <a:gd name="T56" fmla="*/ 13 w 133"/>
                <a:gd name="T57" fmla="*/ 221 h 278"/>
                <a:gd name="T58" fmla="*/ 22 w 133"/>
                <a:gd name="T59" fmla="*/ 239 h 278"/>
                <a:gd name="T60" fmla="*/ 28 w 133"/>
                <a:gd name="T61" fmla="*/ 259 h 278"/>
                <a:gd name="T62" fmla="*/ 31 w 133"/>
                <a:gd name="T63" fmla="*/ 251 h 278"/>
                <a:gd name="T64" fmla="*/ 31 w 133"/>
                <a:gd name="T65" fmla="*/ 252 h 278"/>
                <a:gd name="T66" fmla="*/ 31 w 133"/>
                <a:gd name="T67" fmla="*/ 253 h 278"/>
                <a:gd name="T68" fmla="*/ 38 w 133"/>
                <a:gd name="T69" fmla="*/ 264 h 278"/>
                <a:gd name="T70" fmla="*/ 40 w 133"/>
                <a:gd name="T71" fmla="*/ 269 h 278"/>
                <a:gd name="T72" fmla="*/ 42 w 133"/>
                <a:gd name="T73" fmla="*/ 265 h 278"/>
                <a:gd name="T74" fmla="*/ 51 w 133"/>
                <a:gd name="T75" fmla="*/ 271 h 278"/>
                <a:gd name="T76" fmla="*/ 54 w 133"/>
                <a:gd name="T77" fmla="*/ 271 h 278"/>
                <a:gd name="T78" fmla="*/ 57 w 133"/>
                <a:gd name="T79" fmla="*/ 271 h 278"/>
                <a:gd name="T80" fmla="*/ 68 w 133"/>
                <a:gd name="T81" fmla="*/ 278 h 278"/>
                <a:gd name="T82" fmla="*/ 80 w 133"/>
                <a:gd name="T83" fmla="*/ 271 h 278"/>
                <a:gd name="T84" fmla="*/ 80 w 133"/>
                <a:gd name="T85" fmla="*/ 271 h 278"/>
                <a:gd name="T86" fmla="*/ 84 w 133"/>
                <a:gd name="T87" fmla="*/ 271 h 278"/>
                <a:gd name="T88" fmla="*/ 93 w 133"/>
                <a:gd name="T89" fmla="*/ 265 h 278"/>
                <a:gd name="T90" fmla="*/ 94 w 133"/>
                <a:gd name="T91" fmla="*/ 269 h 278"/>
                <a:gd name="T92" fmla="*/ 96 w 133"/>
                <a:gd name="T93" fmla="*/ 264 h 278"/>
                <a:gd name="T94" fmla="*/ 103 w 133"/>
                <a:gd name="T95" fmla="*/ 253 h 278"/>
                <a:gd name="T96" fmla="*/ 105 w 133"/>
                <a:gd name="T97" fmla="*/ 252 h 278"/>
                <a:gd name="T98" fmla="*/ 107 w 133"/>
                <a:gd name="T99" fmla="*/ 259 h 278"/>
                <a:gd name="T100" fmla="*/ 113 w 133"/>
                <a:gd name="T101" fmla="*/ 240 h 278"/>
                <a:gd name="T102" fmla="*/ 120 w 133"/>
                <a:gd name="T103" fmla="*/ 225 h 278"/>
                <a:gd name="T104" fmla="*/ 122 w 133"/>
                <a:gd name="T105" fmla="*/ 232 h 278"/>
                <a:gd name="T106" fmla="*/ 125 w 133"/>
                <a:gd name="T107" fmla="*/ 208 h 278"/>
                <a:gd name="T108" fmla="*/ 125 w 133"/>
                <a:gd name="T109" fmla="*/ 207 h 278"/>
                <a:gd name="T110" fmla="*/ 126 w 133"/>
                <a:gd name="T111" fmla="*/ 200 h 278"/>
                <a:gd name="T112" fmla="*/ 129 w 133"/>
                <a:gd name="T113" fmla="*/ 203 h 278"/>
                <a:gd name="T114" fmla="*/ 130 w 133"/>
                <a:gd name="T115" fmla="*/ 189 h 278"/>
                <a:gd name="T116" fmla="*/ 128 w 133"/>
                <a:gd name="T117" fmla="*/ 174 h 278"/>
                <a:gd name="T118" fmla="*/ 128 w 133"/>
                <a:gd name="T119" fmla="*/ 168 h 278"/>
                <a:gd name="T120" fmla="*/ 130 w 133"/>
                <a:gd name="T121" fmla="*/ 174 h 278"/>
                <a:gd name="T122" fmla="*/ 126 w 133"/>
                <a:gd name="T123" fmla="*/ 142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3" h="278">
                  <a:moveTo>
                    <a:pt x="126" y="142"/>
                  </a:moveTo>
                  <a:cubicBezTo>
                    <a:pt x="125" y="139"/>
                    <a:pt x="124" y="136"/>
                    <a:pt x="123" y="132"/>
                  </a:cubicBezTo>
                  <a:cubicBezTo>
                    <a:pt x="121" y="118"/>
                    <a:pt x="117" y="104"/>
                    <a:pt x="113" y="90"/>
                  </a:cubicBezTo>
                  <a:cubicBezTo>
                    <a:pt x="113" y="90"/>
                    <a:pt x="114" y="90"/>
                    <a:pt x="115" y="91"/>
                  </a:cubicBezTo>
                  <a:cubicBezTo>
                    <a:pt x="117" y="92"/>
                    <a:pt x="119" y="94"/>
                    <a:pt x="112" y="79"/>
                  </a:cubicBezTo>
                  <a:cubicBezTo>
                    <a:pt x="109" y="74"/>
                    <a:pt x="106" y="68"/>
                    <a:pt x="103" y="63"/>
                  </a:cubicBezTo>
                  <a:cubicBezTo>
                    <a:pt x="101" y="56"/>
                    <a:pt x="98" y="50"/>
                    <a:pt x="96" y="44"/>
                  </a:cubicBezTo>
                  <a:cubicBezTo>
                    <a:pt x="97" y="44"/>
                    <a:pt x="99" y="44"/>
                    <a:pt x="98" y="42"/>
                  </a:cubicBezTo>
                  <a:cubicBezTo>
                    <a:pt x="95" y="35"/>
                    <a:pt x="81" y="13"/>
                    <a:pt x="75" y="6"/>
                  </a:cubicBezTo>
                  <a:cubicBezTo>
                    <a:pt x="72" y="2"/>
                    <a:pt x="69" y="0"/>
                    <a:pt x="67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5" y="0"/>
                    <a:pt x="63" y="2"/>
                    <a:pt x="60" y="5"/>
                  </a:cubicBezTo>
                  <a:cubicBezTo>
                    <a:pt x="55" y="7"/>
                    <a:pt x="38" y="35"/>
                    <a:pt x="34" y="42"/>
                  </a:cubicBezTo>
                  <a:cubicBezTo>
                    <a:pt x="33" y="44"/>
                    <a:pt x="36" y="44"/>
                    <a:pt x="38" y="44"/>
                  </a:cubicBezTo>
                  <a:cubicBezTo>
                    <a:pt x="36" y="49"/>
                    <a:pt x="34" y="53"/>
                    <a:pt x="32" y="58"/>
                  </a:cubicBezTo>
                  <a:cubicBezTo>
                    <a:pt x="29" y="64"/>
                    <a:pt x="25" y="72"/>
                    <a:pt x="21" y="79"/>
                  </a:cubicBezTo>
                  <a:cubicBezTo>
                    <a:pt x="14" y="94"/>
                    <a:pt x="16" y="92"/>
                    <a:pt x="18" y="91"/>
                  </a:cubicBezTo>
                  <a:cubicBezTo>
                    <a:pt x="19" y="90"/>
                    <a:pt x="20" y="90"/>
                    <a:pt x="21" y="90"/>
                  </a:cubicBezTo>
                  <a:cubicBezTo>
                    <a:pt x="17" y="101"/>
                    <a:pt x="14" y="113"/>
                    <a:pt x="11" y="125"/>
                  </a:cubicBezTo>
                  <a:cubicBezTo>
                    <a:pt x="10" y="131"/>
                    <a:pt x="8" y="137"/>
                    <a:pt x="7" y="142"/>
                  </a:cubicBezTo>
                  <a:cubicBezTo>
                    <a:pt x="3" y="159"/>
                    <a:pt x="0" y="178"/>
                    <a:pt x="2" y="174"/>
                  </a:cubicBezTo>
                  <a:cubicBezTo>
                    <a:pt x="5" y="171"/>
                    <a:pt x="6" y="163"/>
                    <a:pt x="6" y="167"/>
                  </a:cubicBezTo>
                  <a:cubicBezTo>
                    <a:pt x="6" y="168"/>
                    <a:pt x="6" y="168"/>
                    <a:pt x="6" y="169"/>
                  </a:cubicBezTo>
                  <a:cubicBezTo>
                    <a:pt x="5" y="174"/>
                    <a:pt x="3" y="181"/>
                    <a:pt x="3" y="189"/>
                  </a:cubicBezTo>
                  <a:cubicBezTo>
                    <a:pt x="3" y="198"/>
                    <a:pt x="1" y="207"/>
                    <a:pt x="4" y="203"/>
                  </a:cubicBezTo>
                  <a:cubicBezTo>
                    <a:pt x="5" y="202"/>
                    <a:pt x="6" y="201"/>
                    <a:pt x="7" y="200"/>
                  </a:cubicBezTo>
                  <a:cubicBezTo>
                    <a:pt x="7" y="202"/>
                    <a:pt x="8" y="205"/>
                    <a:pt x="8" y="207"/>
                  </a:cubicBezTo>
                  <a:cubicBezTo>
                    <a:pt x="7" y="213"/>
                    <a:pt x="7" y="222"/>
                    <a:pt x="11" y="232"/>
                  </a:cubicBezTo>
                  <a:cubicBezTo>
                    <a:pt x="13" y="238"/>
                    <a:pt x="12" y="230"/>
                    <a:pt x="13" y="221"/>
                  </a:cubicBezTo>
                  <a:cubicBezTo>
                    <a:pt x="15" y="228"/>
                    <a:pt x="18" y="234"/>
                    <a:pt x="22" y="239"/>
                  </a:cubicBezTo>
                  <a:cubicBezTo>
                    <a:pt x="24" y="250"/>
                    <a:pt x="28" y="261"/>
                    <a:pt x="28" y="259"/>
                  </a:cubicBezTo>
                  <a:cubicBezTo>
                    <a:pt x="28" y="258"/>
                    <a:pt x="29" y="251"/>
                    <a:pt x="31" y="251"/>
                  </a:cubicBezTo>
                  <a:cubicBezTo>
                    <a:pt x="31" y="251"/>
                    <a:pt x="31" y="252"/>
                    <a:pt x="31" y="252"/>
                  </a:cubicBezTo>
                  <a:cubicBezTo>
                    <a:pt x="31" y="252"/>
                    <a:pt x="31" y="252"/>
                    <a:pt x="31" y="253"/>
                  </a:cubicBezTo>
                  <a:cubicBezTo>
                    <a:pt x="33" y="258"/>
                    <a:pt x="36" y="261"/>
                    <a:pt x="38" y="264"/>
                  </a:cubicBezTo>
                  <a:cubicBezTo>
                    <a:pt x="39" y="266"/>
                    <a:pt x="39" y="266"/>
                    <a:pt x="40" y="269"/>
                  </a:cubicBezTo>
                  <a:cubicBezTo>
                    <a:pt x="42" y="272"/>
                    <a:pt x="41" y="269"/>
                    <a:pt x="42" y="265"/>
                  </a:cubicBezTo>
                  <a:cubicBezTo>
                    <a:pt x="42" y="262"/>
                    <a:pt x="50" y="270"/>
                    <a:pt x="51" y="271"/>
                  </a:cubicBezTo>
                  <a:cubicBezTo>
                    <a:pt x="52" y="271"/>
                    <a:pt x="49" y="271"/>
                    <a:pt x="54" y="271"/>
                  </a:cubicBezTo>
                  <a:cubicBezTo>
                    <a:pt x="55" y="271"/>
                    <a:pt x="56" y="271"/>
                    <a:pt x="57" y="271"/>
                  </a:cubicBezTo>
                  <a:cubicBezTo>
                    <a:pt x="59" y="275"/>
                    <a:pt x="64" y="278"/>
                    <a:pt x="68" y="278"/>
                  </a:cubicBezTo>
                  <a:cubicBezTo>
                    <a:pt x="73" y="278"/>
                    <a:pt x="77" y="275"/>
                    <a:pt x="80" y="271"/>
                  </a:cubicBezTo>
                  <a:cubicBezTo>
                    <a:pt x="80" y="271"/>
                    <a:pt x="80" y="271"/>
                    <a:pt x="80" y="271"/>
                  </a:cubicBezTo>
                  <a:cubicBezTo>
                    <a:pt x="85" y="271"/>
                    <a:pt x="83" y="271"/>
                    <a:pt x="84" y="271"/>
                  </a:cubicBezTo>
                  <a:cubicBezTo>
                    <a:pt x="85" y="270"/>
                    <a:pt x="93" y="262"/>
                    <a:pt x="93" y="265"/>
                  </a:cubicBezTo>
                  <a:cubicBezTo>
                    <a:pt x="93" y="269"/>
                    <a:pt x="92" y="272"/>
                    <a:pt x="94" y="269"/>
                  </a:cubicBezTo>
                  <a:cubicBezTo>
                    <a:pt x="96" y="266"/>
                    <a:pt x="96" y="266"/>
                    <a:pt x="96" y="264"/>
                  </a:cubicBezTo>
                  <a:cubicBezTo>
                    <a:pt x="98" y="261"/>
                    <a:pt x="102" y="258"/>
                    <a:pt x="103" y="253"/>
                  </a:cubicBezTo>
                  <a:cubicBezTo>
                    <a:pt x="104" y="253"/>
                    <a:pt x="104" y="252"/>
                    <a:pt x="105" y="252"/>
                  </a:cubicBezTo>
                  <a:cubicBezTo>
                    <a:pt x="106" y="253"/>
                    <a:pt x="107" y="258"/>
                    <a:pt x="107" y="259"/>
                  </a:cubicBezTo>
                  <a:cubicBezTo>
                    <a:pt x="107" y="261"/>
                    <a:pt x="110" y="251"/>
                    <a:pt x="113" y="240"/>
                  </a:cubicBezTo>
                  <a:cubicBezTo>
                    <a:pt x="116" y="236"/>
                    <a:pt x="118" y="230"/>
                    <a:pt x="120" y="225"/>
                  </a:cubicBezTo>
                  <a:cubicBezTo>
                    <a:pt x="120" y="232"/>
                    <a:pt x="120" y="237"/>
                    <a:pt x="122" y="232"/>
                  </a:cubicBezTo>
                  <a:cubicBezTo>
                    <a:pt x="126" y="223"/>
                    <a:pt x="126" y="215"/>
                    <a:pt x="125" y="208"/>
                  </a:cubicBezTo>
                  <a:cubicBezTo>
                    <a:pt x="125" y="208"/>
                    <a:pt x="125" y="208"/>
                    <a:pt x="125" y="207"/>
                  </a:cubicBezTo>
                  <a:cubicBezTo>
                    <a:pt x="126" y="205"/>
                    <a:pt x="126" y="203"/>
                    <a:pt x="126" y="200"/>
                  </a:cubicBezTo>
                  <a:cubicBezTo>
                    <a:pt x="127" y="201"/>
                    <a:pt x="128" y="202"/>
                    <a:pt x="129" y="203"/>
                  </a:cubicBezTo>
                  <a:cubicBezTo>
                    <a:pt x="132" y="207"/>
                    <a:pt x="130" y="198"/>
                    <a:pt x="130" y="189"/>
                  </a:cubicBezTo>
                  <a:cubicBezTo>
                    <a:pt x="130" y="184"/>
                    <a:pt x="129" y="179"/>
                    <a:pt x="128" y="174"/>
                  </a:cubicBezTo>
                  <a:cubicBezTo>
                    <a:pt x="128" y="172"/>
                    <a:pt x="128" y="170"/>
                    <a:pt x="128" y="168"/>
                  </a:cubicBezTo>
                  <a:cubicBezTo>
                    <a:pt x="128" y="170"/>
                    <a:pt x="129" y="173"/>
                    <a:pt x="130" y="174"/>
                  </a:cubicBezTo>
                  <a:cubicBezTo>
                    <a:pt x="133" y="178"/>
                    <a:pt x="130" y="159"/>
                    <a:pt x="126" y="14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6">
              <a:extLst>
                <a:ext uri="{FF2B5EF4-FFF2-40B4-BE49-F238E27FC236}">
                  <a16:creationId xmlns:a16="http://schemas.microsoft.com/office/drawing/2014/main" id="{78FB8A5D-DE2D-4E1A-AC63-6DE880AD62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8988" y="1573213"/>
              <a:ext cx="603250" cy="2320925"/>
            </a:xfrm>
            <a:custGeom>
              <a:avLst/>
              <a:gdLst>
                <a:gd name="T0" fmla="*/ 65 w 72"/>
                <a:gd name="T1" fmla="*/ 142 h 277"/>
                <a:gd name="T2" fmla="*/ 62 w 72"/>
                <a:gd name="T3" fmla="*/ 132 h 277"/>
                <a:gd name="T4" fmla="*/ 52 w 72"/>
                <a:gd name="T5" fmla="*/ 90 h 277"/>
                <a:gd name="T6" fmla="*/ 54 w 72"/>
                <a:gd name="T7" fmla="*/ 91 h 277"/>
                <a:gd name="T8" fmla="*/ 51 w 72"/>
                <a:gd name="T9" fmla="*/ 79 h 277"/>
                <a:gd name="T10" fmla="*/ 42 w 72"/>
                <a:gd name="T11" fmla="*/ 63 h 277"/>
                <a:gd name="T12" fmla="*/ 35 w 72"/>
                <a:gd name="T13" fmla="*/ 44 h 277"/>
                <a:gd name="T14" fmla="*/ 37 w 72"/>
                <a:gd name="T15" fmla="*/ 42 h 277"/>
                <a:gd name="T16" fmla="*/ 14 w 72"/>
                <a:gd name="T17" fmla="*/ 6 h 277"/>
                <a:gd name="T18" fmla="*/ 6 w 72"/>
                <a:gd name="T19" fmla="*/ 0 h 277"/>
                <a:gd name="T20" fmla="*/ 5 w 72"/>
                <a:gd name="T21" fmla="*/ 0 h 277"/>
                <a:gd name="T22" fmla="*/ 4 w 72"/>
                <a:gd name="T23" fmla="*/ 1 h 277"/>
                <a:gd name="T24" fmla="*/ 13 w 72"/>
                <a:gd name="T25" fmla="*/ 30 h 277"/>
                <a:gd name="T26" fmla="*/ 15 w 72"/>
                <a:gd name="T27" fmla="*/ 49 h 277"/>
                <a:gd name="T28" fmla="*/ 24 w 72"/>
                <a:gd name="T29" fmla="*/ 71 h 277"/>
                <a:gd name="T30" fmla="*/ 13 w 72"/>
                <a:gd name="T31" fmla="*/ 79 h 277"/>
                <a:gd name="T32" fmla="*/ 25 w 72"/>
                <a:gd name="T33" fmla="*/ 101 h 277"/>
                <a:gd name="T34" fmla="*/ 25 w 72"/>
                <a:gd name="T35" fmla="*/ 123 h 277"/>
                <a:gd name="T36" fmla="*/ 5 w 72"/>
                <a:gd name="T37" fmla="*/ 158 h 277"/>
                <a:gd name="T38" fmla="*/ 15 w 72"/>
                <a:gd name="T39" fmla="*/ 216 h 277"/>
                <a:gd name="T40" fmla="*/ 5 w 72"/>
                <a:gd name="T41" fmla="*/ 211 h 277"/>
                <a:gd name="T42" fmla="*/ 5 w 72"/>
                <a:gd name="T43" fmla="*/ 257 h 277"/>
                <a:gd name="T44" fmla="*/ 8 w 72"/>
                <a:gd name="T45" fmla="*/ 277 h 277"/>
                <a:gd name="T46" fmla="*/ 19 w 72"/>
                <a:gd name="T47" fmla="*/ 271 h 277"/>
                <a:gd name="T48" fmla="*/ 19 w 72"/>
                <a:gd name="T49" fmla="*/ 271 h 277"/>
                <a:gd name="T50" fmla="*/ 23 w 72"/>
                <a:gd name="T51" fmla="*/ 271 h 277"/>
                <a:gd name="T52" fmla="*/ 32 w 72"/>
                <a:gd name="T53" fmla="*/ 265 h 277"/>
                <a:gd name="T54" fmla="*/ 33 w 72"/>
                <a:gd name="T55" fmla="*/ 269 h 277"/>
                <a:gd name="T56" fmla="*/ 35 w 72"/>
                <a:gd name="T57" fmla="*/ 264 h 277"/>
                <a:gd name="T58" fmla="*/ 42 w 72"/>
                <a:gd name="T59" fmla="*/ 253 h 277"/>
                <a:gd name="T60" fmla="*/ 44 w 72"/>
                <a:gd name="T61" fmla="*/ 252 h 277"/>
                <a:gd name="T62" fmla="*/ 46 w 72"/>
                <a:gd name="T63" fmla="*/ 259 h 277"/>
                <a:gd name="T64" fmla="*/ 52 w 72"/>
                <a:gd name="T65" fmla="*/ 240 h 277"/>
                <a:gd name="T66" fmla="*/ 59 w 72"/>
                <a:gd name="T67" fmla="*/ 225 h 277"/>
                <a:gd name="T68" fmla="*/ 61 w 72"/>
                <a:gd name="T69" fmla="*/ 232 h 277"/>
                <a:gd name="T70" fmla="*/ 64 w 72"/>
                <a:gd name="T71" fmla="*/ 208 h 277"/>
                <a:gd name="T72" fmla="*/ 64 w 72"/>
                <a:gd name="T73" fmla="*/ 207 h 277"/>
                <a:gd name="T74" fmla="*/ 65 w 72"/>
                <a:gd name="T75" fmla="*/ 200 h 277"/>
                <a:gd name="T76" fmla="*/ 68 w 72"/>
                <a:gd name="T77" fmla="*/ 203 h 277"/>
                <a:gd name="T78" fmla="*/ 69 w 72"/>
                <a:gd name="T79" fmla="*/ 189 h 277"/>
                <a:gd name="T80" fmla="*/ 67 w 72"/>
                <a:gd name="T81" fmla="*/ 174 h 277"/>
                <a:gd name="T82" fmla="*/ 67 w 72"/>
                <a:gd name="T83" fmla="*/ 168 h 277"/>
                <a:gd name="T84" fmla="*/ 69 w 72"/>
                <a:gd name="T85" fmla="*/ 174 h 277"/>
                <a:gd name="T86" fmla="*/ 65 w 72"/>
                <a:gd name="T87" fmla="*/ 142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2" h="277">
                  <a:moveTo>
                    <a:pt x="65" y="142"/>
                  </a:moveTo>
                  <a:cubicBezTo>
                    <a:pt x="64" y="139"/>
                    <a:pt x="63" y="136"/>
                    <a:pt x="62" y="132"/>
                  </a:cubicBezTo>
                  <a:cubicBezTo>
                    <a:pt x="60" y="118"/>
                    <a:pt x="56" y="104"/>
                    <a:pt x="52" y="90"/>
                  </a:cubicBezTo>
                  <a:cubicBezTo>
                    <a:pt x="52" y="90"/>
                    <a:pt x="53" y="90"/>
                    <a:pt x="54" y="91"/>
                  </a:cubicBezTo>
                  <a:cubicBezTo>
                    <a:pt x="56" y="92"/>
                    <a:pt x="58" y="94"/>
                    <a:pt x="51" y="79"/>
                  </a:cubicBezTo>
                  <a:cubicBezTo>
                    <a:pt x="48" y="74"/>
                    <a:pt x="45" y="68"/>
                    <a:pt x="42" y="63"/>
                  </a:cubicBezTo>
                  <a:cubicBezTo>
                    <a:pt x="40" y="56"/>
                    <a:pt x="37" y="50"/>
                    <a:pt x="35" y="44"/>
                  </a:cubicBezTo>
                  <a:cubicBezTo>
                    <a:pt x="36" y="44"/>
                    <a:pt x="38" y="44"/>
                    <a:pt x="37" y="42"/>
                  </a:cubicBezTo>
                  <a:cubicBezTo>
                    <a:pt x="34" y="35"/>
                    <a:pt x="20" y="13"/>
                    <a:pt x="14" y="6"/>
                  </a:cubicBezTo>
                  <a:cubicBezTo>
                    <a:pt x="11" y="2"/>
                    <a:pt x="8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1"/>
                    <a:pt x="4" y="1"/>
                  </a:cubicBezTo>
                  <a:cubicBezTo>
                    <a:pt x="10" y="13"/>
                    <a:pt x="17" y="32"/>
                    <a:pt x="13" y="30"/>
                  </a:cubicBezTo>
                  <a:cubicBezTo>
                    <a:pt x="8" y="29"/>
                    <a:pt x="11" y="40"/>
                    <a:pt x="15" y="49"/>
                  </a:cubicBezTo>
                  <a:cubicBezTo>
                    <a:pt x="19" y="58"/>
                    <a:pt x="22" y="63"/>
                    <a:pt x="24" y="71"/>
                  </a:cubicBezTo>
                  <a:cubicBezTo>
                    <a:pt x="25" y="78"/>
                    <a:pt x="17" y="75"/>
                    <a:pt x="13" y="79"/>
                  </a:cubicBezTo>
                  <a:cubicBezTo>
                    <a:pt x="9" y="83"/>
                    <a:pt x="22" y="83"/>
                    <a:pt x="25" y="101"/>
                  </a:cubicBezTo>
                  <a:cubicBezTo>
                    <a:pt x="28" y="120"/>
                    <a:pt x="30" y="119"/>
                    <a:pt x="25" y="123"/>
                  </a:cubicBezTo>
                  <a:cubicBezTo>
                    <a:pt x="5" y="117"/>
                    <a:pt x="5" y="141"/>
                    <a:pt x="5" y="158"/>
                  </a:cubicBezTo>
                  <a:cubicBezTo>
                    <a:pt x="5" y="175"/>
                    <a:pt x="19" y="216"/>
                    <a:pt x="15" y="216"/>
                  </a:cubicBezTo>
                  <a:cubicBezTo>
                    <a:pt x="11" y="215"/>
                    <a:pt x="6" y="204"/>
                    <a:pt x="5" y="211"/>
                  </a:cubicBezTo>
                  <a:cubicBezTo>
                    <a:pt x="3" y="218"/>
                    <a:pt x="0" y="240"/>
                    <a:pt x="5" y="257"/>
                  </a:cubicBezTo>
                  <a:cubicBezTo>
                    <a:pt x="7" y="264"/>
                    <a:pt x="8" y="272"/>
                    <a:pt x="8" y="277"/>
                  </a:cubicBezTo>
                  <a:cubicBezTo>
                    <a:pt x="12" y="277"/>
                    <a:pt x="16" y="275"/>
                    <a:pt x="19" y="271"/>
                  </a:cubicBezTo>
                  <a:cubicBezTo>
                    <a:pt x="19" y="271"/>
                    <a:pt x="19" y="271"/>
                    <a:pt x="19" y="271"/>
                  </a:cubicBezTo>
                  <a:cubicBezTo>
                    <a:pt x="24" y="271"/>
                    <a:pt x="22" y="271"/>
                    <a:pt x="23" y="271"/>
                  </a:cubicBezTo>
                  <a:cubicBezTo>
                    <a:pt x="24" y="270"/>
                    <a:pt x="32" y="262"/>
                    <a:pt x="32" y="265"/>
                  </a:cubicBezTo>
                  <a:cubicBezTo>
                    <a:pt x="32" y="269"/>
                    <a:pt x="31" y="272"/>
                    <a:pt x="33" y="269"/>
                  </a:cubicBezTo>
                  <a:cubicBezTo>
                    <a:pt x="35" y="266"/>
                    <a:pt x="35" y="266"/>
                    <a:pt x="35" y="264"/>
                  </a:cubicBezTo>
                  <a:cubicBezTo>
                    <a:pt x="37" y="261"/>
                    <a:pt x="41" y="258"/>
                    <a:pt x="42" y="253"/>
                  </a:cubicBezTo>
                  <a:cubicBezTo>
                    <a:pt x="43" y="253"/>
                    <a:pt x="43" y="252"/>
                    <a:pt x="44" y="252"/>
                  </a:cubicBezTo>
                  <a:cubicBezTo>
                    <a:pt x="45" y="253"/>
                    <a:pt x="46" y="258"/>
                    <a:pt x="46" y="259"/>
                  </a:cubicBezTo>
                  <a:cubicBezTo>
                    <a:pt x="46" y="261"/>
                    <a:pt x="49" y="251"/>
                    <a:pt x="52" y="240"/>
                  </a:cubicBezTo>
                  <a:cubicBezTo>
                    <a:pt x="55" y="236"/>
                    <a:pt x="57" y="230"/>
                    <a:pt x="59" y="225"/>
                  </a:cubicBezTo>
                  <a:cubicBezTo>
                    <a:pt x="59" y="232"/>
                    <a:pt x="59" y="237"/>
                    <a:pt x="61" y="232"/>
                  </a:cubicBezTo>
                  <a:cubicBezTo>
                    <a:pt x="65" y="223"/>
                    <a:pt x="65" y="215"/>
                    <a:pt x="64" y="208"/>
                  </a:cubicBezTo>
                  <a:cubicBezTo>
                    <a:pt x="64" y="208"/>
                    <a:pt x="64" y="208"/>
                    <a:pt x="64" y="207"/>
                  </a:cubicBezTo>
                  <a:cubicBezTo>
                    <a:pt x="65" y="205"/>
                    <a:pt x="65" y="203"/>
                    <a:pt x="65" y="200"/>
                  </a:cubicBezTo>
                  <a:cubicBezTo>
                    <a:pt x="66" y="201"/>
                    <a:pt x="67" y="202"/>
                    <a:pt x="68" y="203"/>
                  </a:cubicBezTo>
                  <a:cubicBezTo>
                    <a:pt x="71" y="207"/>
                    <a:pt x="69" y="198"/>
                    <a:pt x="69" y="189"/>
                  </a:cubicBezTo>
                  <a:cubicBezTo>
                    <a:pt x="69" y="184"/>
                    <a:pt x="68" y="179"/>
                    <a:pt x="67" y="174"/>
                  </a:cubicBezTo>
                  <a:cubicBezTo>
                    <a:pt x="67" y="172"/>
                    <a:pt x="67" y="170"/>
                    <a:pt x="67" y="168"/>
                  </a:cubicBezTo>
                  <a:cubicBezTo>
                    <a:pt x="67" y="170"/>
                    <a:pt x="68" y="173"/>
                    <a:pt x="69" y="174"/>
                  </a:cubicBezTo>
                  <a:cubicBezTo>
                    <a:pt x="72" y="178"/>
                    <a:pt x="69" y="159"/>
                    <a:pt x="65" y="142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7">
              <a:extLst>
                <a:ext uri="{FF2B5EF4-FFF2-40B4-BE49-F238E27FC236}">
                  <a16:creationId xmlns:a16="http://schemas.microsoft.com/office/drawing/2014/main" id="{254E3ECC-99AE-441D-ACA3-402829E1FE9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5175" y="1749425"/>
              <a:ext cx="133350" cy="3300413"/>
            </a:xfrm>
            <a:custGeom>
              <a:avLst/>
              <a:gdLst>
                <a:gd name="T0" fmla="*/ 8 w 16"/>
                <a:gd name="T1" fmla="*/ 10 h 394"/>
                <a:gd name="T2" fmla="*/ 15 w 16"/>
                <a:gd name="T3" fmla="*/ 392 h 394"/>
                <a:gd name="T4" fmla="*/ 11 w 16"/>
                <a:gd name="T5" fmla="*/ 393 h 394"/>
                <a:gd name="T6" fmla="*/ 0 w 16"/>
                <a:gd name="T7" fmla="*/ 393 h 394"/>
                <a:gd name="T8" fmla="*/ 7 w 16"/>
                <a:gd name="T9" fmla="*/ 10 h 394"/>
                <a:gd name="T10" fmla="*/ 8 w 16"/>
                <a:gd name="T11" fmla="*/ 1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94">
                  <a:moveTo>
                    <a:pt x="8" y="10"/>
                  </a:moveTo>
                  <a:cubicBezTo>
                    <a:pt x="15" y="392"/>
                    <a:pt x="15" y="392"/>
                    <a:pt x="15" y="392"/>
                  </a:cubicBezTo>
                  <a:cubicBezTo>
                    <a:pt x="16" y="394"/>
                    <a:pt x="13" y="393"/>
                    <a:pt x="11" y="393"/>
                  </a:cubicBezTo>
                  <a:cubicBezTo>
                    <a:pt x="9" y="393"/>
                    <a:pt x="0" y="393"/>
                    <a:pt x="0" y="39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0"/>
                    <a:pt x="8" y="0"/>
                    <a:pt x="8" y="10"/>
                  </a:cubicBezTo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8">
              <a:extLst>
                <a:ext uri="{FF2B5EF4-FFF2-40B4-BE49-F238E27FC236}">
                  <a16:creationId xmlns:a16="http://schemas.microsoft.com/office/drawing/2014/main" id="{641FC025-CD3D-4CC9-BC44-F3D654A58A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1850" y="3400425"/>
              <a:ext cx="258763" cy="334963"/>
            </a:xfrm>
            <a:custGeom>
              <a:avLst/>
              <a:gdLst>
                <a:gd name="T0" fmla="*/ 0 w 31"/>
                <a:gd name="T1" fmla="*/ 27 h 40"/>
                <a:gd name="T2" fmla="*/ 27 w 31"/>
                <a:gd name="T3" fmla="*/ 3 h 40"/>
                <a:gd name="T4" fmla="*/ 1 w 31"/>
                <a:gd name="T5" fmla="*/ 40 h 40"/>
                <a:gd name="T6" fmla="*/ 0 w 31"/>
                <a:gd name="T7" fmla="*/ 2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40">
                  <a:moveTo>
                    <a:pt x="0" y="27"/>
                  </a:moveTo>
                  <a:cubicBezTo>
                    <a:pt x="0" y="27"/>
                    <a:pt x="23" y="7"/>
                    <a:pt x="27" y="3"/>
                  </a:cubicBezTo>
                  <a:cubicBezTo>
                    <a:pt x="31" y="0"/>
                    <a:pt x="1" y="40"/>
                    <a:pt x="1" y="40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9">
              <a:extLst>
                <a:ext uri="{FF2B5EF4-FFF2-40B4-BE49-F238E27FC236}">
                  <a16:creationId xmlns:a16="http://schemas.microsoft.com/office/drawing/2014/main" id="{79DA325D-A27C-4527-9DA7-FDA5849C9CD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1850" y="2679700"/>
              <a:ext cx="258763" cy="334963"/>
            </a:xfrm>
            <a:custGeom>
              <a:avLst/>
              <a:gdLst>
                <a:gd name="T0" fmla="*/ 0 w 31"/>
                <a:gd name="T1" fmla="*/ 27 h 40"/>
                <a:gd name="T2" fmla="*/ 27 w 31"/>
                <a:gd name="T3" fmla="*/ 4 h 40"/>
                <a:gd name="T4" fmla="*/ 1 w 31"/>
                <a:gd name="T5" fmla="*/ 40 h 40"/>
                <a:gd name="T6" fmla="*/ 0 w 31"/>
                <a:gd name="T7" fmla="*/ 2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40">
                  <a:moveTo>
                    <a:pt x="0" y="27"/>
                  </a:moveTo>
                  <a:cubicBezTo>
                    <a:pt x="0" y="27"/>
                    <a:pt x="23" y="7"/>
                    <a:pt x="27" y="4"/>
                  </a:cubicBezTo>
                  <a:cubicBezTo>
                    <a:pt x="31" y="0"/>
                    <a:pt x="1" y="40"/>
                    <a:pt x="1" y="40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10">
              <a:extLst>
                <a:ext uri="{FF2B5EF4-FFF2-40B4-BE49-F238E27FC236}">
                  <a16:creationId xmlns:a16="http://schemas.microsoft.com/office/drawing/2014/main" id="{C9E8CD05-9730-4E4E-916A-105C41B78AE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1850" y="2428875"/>
              <a:ext cx="209550" cy="258763"/>
            </a:xfrm>
            <a:custGeom>
              <a:avLst/>
              <a:gdLst>
                <a:gd name="T0" fmla="*/ 0 w 25"/>
                <a:gd name="T1" fmla="*/ 20 h 31"/>
                <a:gd name="T2" fmla="*/ 21 w 25"/>
                <a:gd name="T3" fmla="*/ 3 h 31"/>
                <a:gd name="T4" fmla="*/ 1 w 25"/>
                <a:gd name="T5" fmla="*/ 31 h 31"/>
                <a:gd name="T6" fmla="*/ 0 w 25"/>
                <a:gd name="T7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31">
                  <a:moveTo>
                    <a:pt x="0" y="20"/>
                  </a:moveTo>
                  <a:cubicBezTo>
                    <a:pt x="0" y="20"/>
                    <a:pt x="17" y="5"/>
                    <a:pt x="21" y="3"/>
                  </a:cubicBezTo>
                  <a:cubicBezTo>
                    <a:pt x="25" y="0"/>
                    <a:pt x="1" y="31"/>
                    <a:pt x="1" y="31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11">
              <a:extLst>
                <a:ext uri="{FF2B5EF4-FFF2-40B4-BE49-F238E27FC236}">
                  <a16:creationId xmlns:a16="http://schemas.microsoft.com/office/drawing/2014/main" id="{179A36CC-188E-4E30-9F52-2CA8158605F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1850" y="2143125"/>
              <a:ext cx="141288" cy="184150"/>
            </a:xfrm>
            <a:custGeom>
              <a:avLst/>
              <a:gdLst>
                <a:gd name="T0" fmla="*/ 0 w 17"/>
                <a:gd name="T1" fmla="*/ 14 h 22"/>
                <a:gd name="T2" fmla="*/ 15 w 17"/>
                <a:gd name="T3" fmla="*/ 2 h 22"/>
                <a:gd name="T4" fmla="*/ 1 w 17"/>
                <a:gd name="T5" fmla="*/ 22 h 22"/>
                <a:gd name="T6" fmla="*/ 0 w 17"/>
                <a:gd name="T7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2">
                  <a:moveTo>
                    <a:pt x="0" y="14"/>
                  </a:moveTo>
                  <a:cubicBezTo>
                    <a:pt x="0" y="14"/>
                    <a:pt x="12" y="4"/>
                    <a:pt x="15" y="2"/>
                  </a:cubicBezTo>
                  <a:cubicBezTo>
                    <a:pt x="17" y="0"/>
                    <a:pt x="1" y="22"/>
                    <a:pt x="1" y="22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12">
              <a:extLst>
                <a:ext uri="{FF2B5EF4-FFF2-40B4-BE49-F238E27FC236}">
                  <a16:creationId xmlns:a16="http://schemas.microsoft.com/office/drawing/2014/main" id="{7568D974-30F3-477E-81FB-6ADED78D7C5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1850" y="2017713"/>
              <a:ext cx="74613" cy="92075"/>
            </a:xfrm>
            <a:custGeom>
              <a:avLst/>
              <a:gdLst>
                <a:gd name="T0" fmla="*/ 0 w 9"/>
                <a:gd name="T1" fmla="*/ 7 h 11"/>
                <a:gd name="T2" fmla="*/ 8 w 9"/>
                <a:gd name="T3" fmla="*/ 1 h 11"/>
                <a:gd name="T4" fmla="*/ 1 w 9"/>
                <a:gd name="T5" fmla="*/ 11 h 11"/>
                <a:gd name="T6" fmla="*/ 0 w 9"/>
                <a:gd name="T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0" y="7"/>
                  </a:moveTo>
                  <a:cubicBezTo>
                    <a:pt x="0" y="7"/>
                    <a:pt x="6" y="2"/>
                    <a:pt x="8" y="1"/>
                  </a:cubicBezTo>
                  <a:cubicBezTo>
                    <a:pt x="9" y="0"/>
                    <a:pt x="1" y="11"/>
                    <a:pt x="1" y="11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13">
              <a:extLst>
                <a:ext uri="{FF2B5EF4-FFF2-40B4-BE49-F238E27FC236}">
                  <a16:creationId xmlns:a16="http://schemas.microsoft.com/office/drawing/2014/main" id="{7097C9DC-5EC9-41D2-8A95-784381B0EC5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1850" y="2997200"/>
              <a:ext cx="334963" cy="411163"/>
            </a:xfrm>
            <a:custGeom>
              <a:avLst/>
              <a:gdLst>
                <a:gd name="T0" fmla="*/ 0 w 40"/>
                <a:gd name="T1" fmla="*/ 36 h 49"/>
                <a:gd name="T2" fmla="*/ 36 w 40"/>
                <a:gd name="T3" fmla="*/ 4 h 49"/>
                <a:gd name="T4" fmla="*/ 1 w 40"/>
                <a:gd name="T5" fmla="*/ 49 h 49"/>
                <a:gd name="T6" fmla="*/ 0 w 40"/>
                <a:gd name="T7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9">
                  <a:moveTo>
                    <a:pt x="0" y="36"/>
                  </a:moveTo>
                  <a:cubicBezTo>
                    <a:pt x="0" y="36"/>
                    <a:pt x="32" y="7"/>
                    <a:pt x="36" y="4"/>
                  </a:cubicBezTo>
                  <a:cubicBezTo>
                    <a:pt x="40" y="0"/>
                    <a:pt x="1" y="49"/>
                    <a:pt x="1" y="49"/>
                  </a:cubicBezTo>
                  <a:lnTo>
                    <a:pt x="0" y="36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14">
              <a:extLst>
                <a:ext uri="{FF2B5EF4-FFF2-40B4-BE49-F238E27FC236}">
                  <a16:creationId xmlns:a16="http://schemas.microsoft.com/office/drawing/2014/main" id="{72A7C24F-8525-4EBF-BFC9-9490B3ED640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5625" y="3400425"/>
              <a:ext cx="266700" cy="334963"/>
            </a:xfrm>
            <a:custGeom>
              <a:avLst/>
              <a:gdLst>
                <a:gd name="T0" fmla="*/ 32 w 32"/>
                <a:gd name="T1" fmla="*/ 27 h 40"/>
                <a:gd name="T2" fmla="*/ 5 w 32"/>
                <a:gd name="T3" fmla="*/ 3 h 40"/>
                <a:gd name="T4" fmla="*/ 30 w 32"/>
                <a:gd name="T5" fmla="*/ 40 h 40"/>
                <a:gd name="T6" fmla="*/ 32 w 32"/>
                <a:gd name="T7" fmla="*/ 2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40">
                  <a:moveTo>
                    <a:pt x="32" y="27"/>
                  </a:moveTo>
                  <a:cubicBezTo>
                    <a:pt x="32" y="27"/>
                    <a:pt x="9" y="7"/>
                    <a:pt x="5" y="3"/>
                  </a:cubicBezTo>
                  <a:cubicBezTo>
                    <a:pt x="0" y="0"/>
                    <a:pt x="30" y="40"/>
                    <a:pt x="30" y="40"/>
                  </a:cubicBezTo>
                  <a:lnTo>
                    <a:pt x="32" y="27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15">
              <a:extLst>
                <a:ext uri="{FF2B5EF4-FFF2-40B4-BE49-F238E27FC236}">
                  <a16:creationId xmlns:a16="http://schemas.microsoft.com/office/drawing/2014/main" id="{CBB2C2F3-555C-4BD9-A1D4-A2BEA043773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5625" y="2679700"/>
              <a:ext cx="266700" cy="334963"/>
            </a:xfrm>
            <a:custGeom>
              <a:avLst/>
              <a:gdLst>
                <a:gd name="T0" fmla="*/ 32 w 32"/>
                <a:gd name="T1" fmla="*/ 27 h 40"/>
                <a:gd name="T2" fmla="*/ 5 w 32"/>
                <a:gd name="T3" fmla="*/ 4 h 40"/>
                <a:gd name="T4" fmla="*/ 30 w 32"/>
                <a:gd name="T5" fmla="*/ 40 h 40"/>
                <a:gd name="T6" fmla="*/ 32 w 32"/>
                <a:gd name="T7" fmla="*/ 2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40">
                  <a:moveTo>
                    <a:pt x="32" y="27"/>
                  </a:moveTo>
                  <a:cubicBezTo>
                    <a:pt x="32" y="27"/>
                    <a:pt x="9" y="7"/>
                    <a:pt x="5" y="4"/>
                  </a:cubicBezTo>
                  <a:cubicBezTo>
                    <a:pt x="0" y="0"/>
                    <a:pt x="30" y="40"/>
                    <a:pt x="30" y="40"/>
                  </a:cubicBezTo>
                  <a:lnTo>
                    <a:pt x="32" y="27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16">
              <a:extLst>
                <a:ext uri="{FF2B5EF4-FFF2-40B4-BE49-F238E27FC236}">
                  <a16:creationId xmlns:a16="http://schemas.microsoft.com/office/drawing/2014/main" id="{6893780F-B835-430A-9405-37D4E1DF03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363" y="2428875"/>
              <a:ext cx="207963" cy="258763"/>
            </a:xfrm>
            <a:custGeom>
              <a:avLst/>
              <a:gdLst>
                <a:gd name="T0" fmla="*/ 25 w 25"/>
                <a:gd name="T1" fmla="*/ 20 h 31"/>
                <a:gd name="T2" fmla="*/ 4 w 25"/>
                <a:gd name="T3" fmla="*/ 3 h 31"/>
                <a:gd name="T4" fmla="*/ 24 w 25"/>
                <a:gd name="T5" fmla="*/ 31 h 31"/>
                <a:gd name="T6" fmla="*/ 25 w 25"/>
                <a:gd name="T7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31">
                  <a:moveTo>
                    <a:pt x="25" y="20"/>
                  </a:moveTo>
                  <a:cubicBezTo>
                    <a:pt x="25" y="20"/>
                    <a:pt x="7" y="5"/>
                    <a:pt x="4" y="3"/>
                  </a:cubicBezTo>
                  <a:cubicBezTo>
                    <a:pt x="0" y="0"/>
                    <a:pt x="24" y="31"/>
                    <a:pt x="24" y="31"/>
                  </a:cubicBezTo>
                  <a:lnTo>
                    <a:pt x="25" y="2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17">
              <a:extLst>
                <a:ext uri="{FF2B5EF4-FFF2-40B4-BE49-F238E27FC236}">
                  <a16:creationId xmlns:a16="http://schemas.microsoft.com/office/drawing/2014/main" id="{91D45871-0BF9-4791-A55B-C36717EFEB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3100" y="2143125"/>
              <a:ext cx="149225" cy="184150"/>
            </a:xfrm>
            <a:custGeom>
              <a:avLst/>
              <a:gdLst>
                <a:gd name="T0" fmla="*/ 18 w 18"/>
                <a:gd name="T1" fmla="*/ 14 h 22"/>
                <a:gd name="T2" fmla="*/ 3 w 18"/>
                <a:gd name="T3" fmla="*/ 2 h 22"/>
                <a:gd name="T4" fmla="*/ 17 w 18"/>
                <a:gd name="T5" fmla="*/ 22 h 22"/>
                <a:gd name="T6" fmla="*/ 18 w 18"/>
                <a:gd name="T7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2">
                  <a:moveTo>
                    <a:pt x="18" y="14"/>
                  </a:moveTo>
                  <a:cubicBezTo>
                    <a:pt x="18" y="14"/>
                    <a:pt x="5" y="4"/>
                    <a:pt x="3" y="2"/>
                  </a:cubicBezTo>
                  <a:cubicBezTo>
                    <a:pt x="0" y="0"/>
                    <a:pt x="17" y="22"/>
                    <a:pt x="17" y="22"/>
                  </a:cubicBezTo>
                  <a:lnTo>
                    <a:pt x="18" y="14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18">
              <a:extLst>
                <a:ext uri="{FF2B5EF4-FFF2-40B4-BE49-F238E27FC236}">
                  <a16:creationId xmlns:a16="http://schemas.microsoft.com/office/drawing/2014/main" id="{EC45CCA5-75EA-4E7E-A1BF-38B2D26EC9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7713" y="2017713"/>
              <a:ext cx="74613" cy="92075"/>
            </a:xfrm>
            <a:custGeom>
              <a:avLst/>
              <a:gdLst>
                <a:gd name="T0" fmla="*/ 9 w 9"/>
                <a:gd name="T1" fmla="*/ 7 h 11"/>
                <a:gd name="T2" fmla="*/ 1 w 9"/>
                <a:gd name="T3" fmla="*/ 1 h 11"/>
                <a:gd name="T4" fmla="*/ 8 w 9"/>
                <a:gd name="T5" fmla="*/ 11 h 11"/>
                <a:gd name="T6" fmla="*/ 9 w 9"/>
                <a:gd name="T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9" y="7"/>
                  </a:moveTo>
                  <a:cubicBezTo>
                    <a:pt x="9" y="7"/>
                    <a:pt x="2" y="2"/>
                    <a:pt x="1" y="1"/>
                  </a:cubicBezTo>
                  <a:cubicBezTo>
                    <a:pt x="0" y="0"/>
                    <a:pt x="8" y="11"/>
                    <a:pt x="8" y="11"/>
                  </a:cubicBezTo>
                  <a:lnTo>
                    <a:pt x="9" y="7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19">
              <a:extLst>
                <a:ext uri="{FF2B5EF4-FFF2-40B4-BE49-F238E27FC236}">
                  <a16:creationId xmlns:a16="http://schemas.microsoft.com/office/drawing/2014/main" id="{BF758B0F-01E4-4276-926D-08AA5C293A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9425" y="2997200"/>
              <a:ext cx="342900" cy="411163"/>
            </a:xfrm>
            <a:custGeom>
              <a:avLst/>
              <a:gdLst>
                <a:gd name="T0" fmla="*/ 41 w 41"/>
                <a:gd name="T1" fmla="*/ 36 h 49"/>
                <a:gd name="T2" fmla="*/ 5 w 41"/>
                <a:gd name="T3" fmla="*/ 4 h 49"/>
                <a:gd name="T4" fmla="*/ 39 w 41"/>
                <a:gd name="T5" fmla="*/ 49 h 49"/>
                <a:gd name="T6" fmla="*/ 41 w 41"/>
                <a:gd name="T7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49">
                  <a:moveTo>
                    <a:pt x="41" y="36"/>
                  </a:moveTo>
                  <a:cubicBezTo>
                    <a:pt x="41" y="36"/>
                    <a:pt x="9" y="7"/>
                    <a:pt x="5" y="4"/>
                  </a:cubicBezTo>
                  <a:cubicBezTo>
                    <a:pt x="0" y="0"/>
                    <a:pt x="39" y="49"/>
                    <a:pt x="39" y="49"/>
                  </a:cubicBezTo>
                  <a:lnTo>
                    <a:pt x="41" y="36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20">
              <a:extLst>
                <a:ext uri="{FF2B5EF4-FFF2-40B4-BE49-F238E27FC236}">
                  <a16:creationId xmlns:a16="http://schemas.microsoft.com/office/drawing/2014/main" id="{078DD8B2-23BC-4277-A006-D9138CE437C9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200" y="2403475"/>
              <a:ext cx="995363" cy="2084388"/>
            </a:xfrm>
            <a:custGeom>
              <a:avLst/>
              <a:gdLst>
                <a:gd name="T0" fmla="*/ 113 w 119"/>
                <a:gd name="T1" fmla="*/ 127 h 249"/>
                <a:gd name="T2" fmla="*/ 111 w 119"/>
                <a:gd name="T3" fmla="*/ 118 h 249"/>
                <a:gd name="T4" fmla="*/ 101 w 119"/>
                <a:gd name="T5" fmla="*/ 80 h 249"/>
                <a:gd name="T6" fmla="*/ 103 w 119"/>
                <a:gd name="T7" fmla="*/ 81 h 249"/>
                <a:gd name="T8" fmla="*/ 100 w 119"/>
                <a:gd name="T9" fmla="*/ 70 h 249"/>
                <a:gd name="T10" fmla="*/ 93 w 119"/>
                <a:gd name="T11" fmla="*/ 56 h 249"/>
                <a:gd name="T12" fmla="*/ 86 w 119"/>
                <a:gd name="T13" fmla="*/ 39 h 249"/>
                <a:gd name="T14" fmla="*/ 88 w 119"/>
                <a:gd name="T15" fmla="*/ 37 h 249"/>
                <a:gd name="T16" fmla="*/ 67 w 119"/>
                <a:gd name="T17" fmla="*/ 5 h 249"/>
                <a:gd name="T18" fmla="*/ 60 w 119"/>
                <a:gd name="T19" fmla="*/ 0 h 249"/>
                <a:gd name="T20" fmla="*/ 59 w 119"/>
                <a:gd name="T21" fmla="*/ 0 h 249"/>
                <a:gd name="T22" fmla="*/ 54 w 119"/>
                <a:gd name="T23" fmla="*/ 3 h 249"/>
                <a:gd name="T24" fmla="*/ 31 w 119"/>
                <a:gd name="T25" fmla="*/ 37 h 249"/>
                <a:gd name="T26" fmla="*/ 34 w 119"/>
                <a:gd name="T27" fmla="*/ 39 h 249"/>
                <a:gd name="T28" fmla="*/ 28 w 119"/>
                <a:gd name="T29" fmla="*/ 51 h 249"/>
                <a:gd name="T30" fmla="*/ 19 w 119"/>
                <a:gd name="T31" fmla="*/ 70 h 249"/>
                <a:gd name="T32" fmla="*/ 16 w 119"/>
                <a:gd name="T33" fmla="*/ 81 h 249"/>
                <a:gd name="T34" fmla="*/ 18 w 119"/>
                <a:gd name="T35" fmla="*/ 80 h 249"/>
                <a:gd name="T36" fmla="*/ 10 w 119"/>
                <a:gd name="T37" fmla="*/ 112 h 249"/>
                <a:gd name="T38" fmla="*/ 6 w 119"/>
                <a:gd name="T39" fmla="*/ 127 h 249"/>
                <a:gd name="T40" fmla="*/ 2 w 119"/>
                <a:gd name="T41" fmla="*/ 156 h 249"/>
                <a:gd name="T42" fmla="*/ 5 w 119"/>
                <a:gd name="T43" fmla="*/ 150 h 249"/>
                <a:gd name="T44" fmla="*/ 5 w 119"/>
                <a:gd name="T45" fmla="*/ 151 h 249"/>
                <a:gd name="T46" fmla="*/ 3 w 119"/>
                <a:gd name="T47" fmla="*/ 169 h 249"/>
                <a:gd name="T48" fmla="*/ 3 w 119"/>
                <a:gd name="T49" fmla="*/ 182 h 249"/>
                <a:gd name="T50" fmla="*/ 6 w 119"/>
                <a:gd name="T51" fmla="*/ 179 h 249"/>
                <a:gd name="T52" fmla="*/ 7 w 119"/>
                <a:gd name="T53" fmla="*/ 185 h 249"/>
                <a:gd name="T54" fmla="*/ 9 w 119"/>
                <a:gd name="T55" fmla="*/ 208 h 249"/>
                <a:gd name="T56" fmla="*/ 11 w 119"/>
                <a:gd name="T57" fmla="*/ 198 h 249"/>
                <a:gd name="T58" fmla="*/ 19 w 119"/>
                <a:gd name="T59" fmla="*/ 215 h 249"/>
                <a:gd name="T60" fmla="*/ 25 w 119"/>
                <a:gd name="T61" fmla="*/ 233 h 249"/>
                <a:gd name="T62" fmla="*/ 27 w 119"/>
                <a:gd name="T63" fmla="*/ 226 h 249"/>
                <a:gd name="T64" fmla="*/ 28 w 119"/>
                <a:gd name="T65" fmla="*/ 226 h 249"/>
                <a:gd name="T66" fmla="*/ 28 w 119"/>
                <a:gd name="T67" fmla="*/ 227 h 249"/>
                <a:gd name="T68" fmla="*/ 34 w 119"/>
                <a:gd name="T69" fmla="*/ 237 h 249"/>
                <a:gd name="T70" fmla="*/ 36 w 119"/>
                <a:gd name="T71" fmla="*/ 241 h 249"/>
                <a:gd name="T72" fmla="*/ 38 w 119"/>
                <a:gd name="T73" fmla="*/ 238 h 249"/>
                <a:gd name="T74" fmla="*/ 46 w 119"/>
                <a:gd name="T75" fmla="*/ 243 h 249"/>
                <a:gd name="T76" fmla="*/ 49 w 119"/>
                <a:gd name="T77" fmla="*/ 243 h 249"/>
                <a:gd name="T78" fmla="*/ 51 w 119"/>
                <a:gd name="T79" fmla="*/ 243 h 249"/>
                <a:gd name="T80" fmla="*/ 61 w 119"/>
                <a:gd name="T81" fmla="*/ 249 h 249"/>
                <a:gd name="T82" fmla="*/ 71 w 119"/>
                <a:gd name="T83" fmla="*/ 243 h 249"/>
                <a:gd name="T84" fmla="*/ 72 w 119"/>
                <a:gd name="T85" fmla="*/ 243 h 249"/>
                <a:gd name="T86" fmla="*/ 75 w 119"/>
                <a:gd name="T87" fmla="*/ 243 h 249"/>
                <a:gd name="T88" fmla="*/ 83 w 119"/>
                <a:gd name="T89" fmla="*/ 238 h 249"/>
                <a:gd name="T90" fmla="*/ 85 w 119"/>
                <a:gd name="T91" fmla="*/ 241 h 249"/>
                <a:gd name="T92" fmla="*/ 86 w 119"/>
                <a:gd name="T93" fmla="*/ 237 h 249"/>
                <a:gd name="T94" fmla="*/ 93 w 119"/>
                <a:gd name="T95" fmla="*/ 227 h 249"/>
                <a:gd name="T96" fmla="*/ 94 w 119"/>
                <a:gd name="T97" fmla="*/ 226 h 249"/>
                <a:gd name="T98" fmla="*/ 96 w 119"/>
                <a:gd name="T99" fmla="*/ 233 h 249"/>
                <a:gd name="T100" fmla="*/ 101 w 119"/>
                <a:gd name="T101" fmla="*/ 216 h 249"/>
                <a:gd name="T102" fmla="*/ 108 w 119"/>
                <a:gd name="T103" fmla="*/ 202 h 249"/>
                <a:gd name="T104" fmla="*/ 110 w 119"/>
                <a:gd name="T105" fmla="*/ 208 h 249"/>
                <a:gd name="T106" fmla="*/ 112 w 119"/>
                <a:gd name="T107" fmla="*/ 187 h 249"/>
                <a:gd name="T108" fmla="*/ 113 w 119"/>
                <a:gd name="T109" fmla="*/ 186 h 249"/>
                <a:gd name="T110" fmla="*/ 114 w 119"/>
                <a:gd name="T111" fmla="*/ 180 h 249"/>
                <a:gd name="T112" fmla="*/ 116 w 119"/>
                <a:gd name="T113" fmla="*/ 182 h 249"/>
                <a:gd name="T114" fmla="*/ 116 w 119"/>
                <a:gd name="T115" fmla="*/ 169 h 249"/>
                <a:gd name="T116" fmla="*/ 115 w 119"/>
                <a:gd name="T117" fmla="*/ 156 h 249"/>
                <a:gd name="T118" fmla="*/ 115 w 119"/>
                <a:gd name="T119" fmla="*/ 150 h 249"/>
                <a:gd name="T120" fmla="*/ 117 w 119"/>
                <a:gd name="T121" fmla="*/ 156 h 249"/>
                <a:gd name="T122" fmla="*/ 113 w 119"/>
                <a:gd name="T123" fmla="*/ 127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9" h="249">
                  <a:moveTo>
                    <a:pt x="113" y="127"/>
                  </a:moveTo>
                  <a:cubicBezTo>
                    <a:pt x="112" y="124"/>
                    <a:pt x="112" y="122"/>
                    <a:pt x="111" y="118"/>
                  </a:cubicBezTo>
                  <a:cubicBezTo>
                    <a:pt x="108" y="105"/>
                    <a:pt x="105" y="93"/>
                    <a:pt x="101" y="80"/>
                  </a:cubicBezTo>
                  <a:cubicBezTo>
                    <a:pt x="102" y="80"/>
                    <a:pt x="102" y="81"/>
                    <a:pt x="103" y="81"/>
                  </a:cubicBezTo>
                  <a:cubicBezTo>
                    <a:pt x="105" y="82"/>
                    <a:pt x="107" y="83"/>
                    <a:pt x="100" y="70"/>
                  </a:cubicBezTo>
                  <a:cubicBezTo>
                    <a:pt x="98" y="65"/>
                    <a:pt x="95" y="60"/>
                    <a:pt x="93" y="56"/>
                  </a:cubicBezTo>
                  <a:cubicBezTo>
                    <a:pt x="90" y="50"/>
                    <a:pt x="88" y="44"/>
                    <a:pt x="86" y="39"/>
                  </a:cubicBezTo>
                  <a:cubicBezTo>
                    <a:pt x="87" y="39"/>
                    <a:pt x="89" y="39"/>
                    <a:pt x="88" y="37"/>
                  </a:cubicBezTo>
                  <a:cubicBezTo>
                    <a:pt x="85" y="31"/>
                    <a:pt x="73" y="11"/>
                    <a:pt x="67" y="5"/>
                  </a:cubicBezTo>
                  <a:cubicBezTo>
                    <a:pt x="64" y="1"/>
                    <a:pt x="62" y="0"/>
                    <a:pt x="60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8" y="0"/>
                    <a:pt x="56" y="1"/>
                    <a:pt x="54" y="3"/>
                  </a:cubicBezTo>
                  <a:cubicBezTo>
                    <a:pt x="49" y="6"/>
                    <a:pt x="34" y="30"/>
                    <a:pt x="31" y="37"/>
                  </a:cubicBezTo>
                  <a:cubicBezTo>
                    <a:pt x="30" y="39"/>
                    <a:pt x="32" y="39"/>
                    <a:pt x="34" y="39"/>
                  </a:cubicBezTo>
                  <a:cubicBezTo>
                    <a:pt x="32" y="43"/>
                    <a:pt x="30" y="47"/>
                    <a:pt x="28" y="51"/>
                  </a:cubicBezTo>
                  <a:cubicBezTo>
                    <a:pt x="25" y="57"/>
                    <a:pt x="22" y="64"/>
                    <a:pt x="19" y="70"/>
                  </a:cubicBezTo>
                  <a:cubicBezTo>
                    <a:pt x="12" y="83"/>
                    <a:pt x="14" y="82"/>
                    <a:pt x="16" y="81"/>
                  </a:cubicBezTo>
                  <a:cubicBezTo>
                    <a:pt x="17" y="80"/>
                    <a:pt x="18" y="80"/>
                    <a:pt x="18" y="80"/>
                  </a:cubicBezTo>
                  <a:cubicBezTo>
                    <a:pt x="15" y="90"/>
                    <a:pt x="12" y="101"/>
                    <a:pt x="10" y="112"/>
                  </a:cubicBezTo>
                  <a:cubicBezTo>
                    <a:pt x="8" y="117"/>
                    <a:pt x="7" y="123"/>
                    <a:pt x="6" y="127"/>
                  </a:cubicBezTo>
                  <a:cubicBezTo>
                    <a:pt x="2" y="142"/>
                    <a:pt x="0" y="159"/>
                    <a:pt x="2" y="156"/>
                  </a:cubicBezTo>
                  <a:cubicBezTo>
                    <a:pt x="4" y="153"/>
                    <a:pt x="5" y="146"/>
                    <a:pt x="5" y="150"/>
                  </a:cubicBezTo>
                  <a:cubicBezTo>
                    <a:pt x="5" y="150"/>
                    <a:pt x="5" y="151"/>
                    <a:pt x="5" y="151"/>
                  </a:cubicBezTo>
                  <a:cubicBezTo>
                    <a:pt x="4" y="156"/>
                    <a:pt x="3" y="163"/>
                    <a:pt x="3" y="169"/>
                  </a:cubicBezTo>
                  <a:cubicBezTo>
                    <a:pt x="3" y="177"/>
                    <a:pt x="1" y="186"/>
                    <a:pt x="3" y="182"/>
                  </a:cubicBezTo>
                  <a:cubicBezTo>
                    <a:pt x="4" y="181"/>
                    <a:pt x="5" y="180"/>
                    <a:pt x="6" y="179"/>
                  </a:cubicBezTo>
                  <a:cubicBezTo>
                    <a:pt x="6" y="181"/>
                    <a:pt x="6" y="183"/>
                    <a:pt x="7" y="185"/>
                  </a:cubicBezTo>
                  <a:cubicBezTo>
                    <a:pt x="6" y="191"/>
                    <a:pt x="6" y="199"/>
                    <a:pt x="9" y="208"/>
                  </a:cubicBezTo>
                  <a:cubicBezTo>
                    <a:pt x="12" y="214"/>
                    <a:pt x="11" y="207"/>
                    <a:pt x="11" y="198"/>
                  </a:cubicBezTo>
                  <a:cubicBezTo>
                    <a:pt x="13" y="204"/>
                    <a:pt x="16" y="210"/>
                    <a:pt x="19" y="215"/>
                  </a:cubicBezTo>
                  <a:cubicBezTo>
                    <a:pt x="22" y="225"/>
                    <a:pt x="25" y="234"/>
                    <a:pt x="25" y="233"/>
                  </a:cubicBezTo>
                  <a:cubicBezTo>
                    <a:pt x="25" y="231"/>
                    <a:pt x="26" y="226"/>
                    <a:pt x="27" y="226"/>
                  </a:cubicBezTo>
                  <a:cubicBezTo>
                    <a:pt x="27" y="226"/>
                    <a:pt x="27" y="226"/>
                    <a:pt x="28" y="226"/>
                  </a:cubicBezTo>
                  <a:cubicBezTo>
                    <a:pt x="28" y="226"/>
                    <a:pt x="28" y="227"/>
                    <a:pt x="28" y="227"/>
                  </a:cubicBezTo>
                  <a:cubicBezTo>
                    <a:pt x="29" y="232"/>
                    <a:pt x="32" y="234"/>
                    <a:pt x="34" y="237"/>
                  </a:cubicBezTo>
                  <a:cubicBezTo>
                    <a:pt x="35" y="238"/>
                    <a:pt x="35" y="239"/>
                    <a:pt x="36" y="241"/>
                  </a:cubicBezTo>
                  <a:cubicBezTo>
                    <a:pt x="38" y="244"/>
                    <a:pt x="37" y="242"/>
                    <a:pt x="38" y="238"/>
                  </a:cubicBezTo>
                  <a:cubicBezTo>
                    <a:pt x="38" y="235"/>
                    <a:pt x="44" y="243"/>
                    <a:pt x="46" y="243"/>
                  </a:cubicBezTo>
                  <a:cubicBezTo>
                    <a:pt x="47" y="243"/>
                    <a:pt x="44" y="243"/>
                    <a:pt x="49" y="243"/>
                  </a:cubicBezTo>
                  <a:cubicBezTo>
                    <a:pt x="49" y="243"/>
                    <a:pt x="50" y="243"/>
                    <a:pt x="51" y="243"/>
                  </a:cubicBezTo>
                  <a:cubicBezTo>
                    <a:pt x="53" y="247"/>
                    <a:pt x="57" y="249"/>
                    <a:pt x="61" y="249"/>
                  </a:cubicBezTo>
                  <a:cubicBezTo>
                    <a:pt x="65" y="249"/>
                    <a:pt x="69" y="247"/>
                    <a:pt x="71" y="243"/>
                  </a:cubicBezTo>
                  <a:cubicBezTo>
                    <a:pt x="72" y="243"/>
                    <a:pt x="72" y="243"/>
                    <a:pt x="72" y="243"/>
                  </a:cubicBezTo>
                  <a:cubicBezTo>
                    <a:pt x="77" y="243"/>
                    <a:pt x="74" y="243"/>
                    <a:pt x="75" y="243"/>
                  </a:cubicBezTo>
                  <a:cubicBezTo>
                    <a:pt x="76" y="243"/>
                    <a:pt x="83" y="235"/>
                    <a:pt x="83" y="238"/>
                  </a:cubicBezTo>
                  <a:cubicBezTo>
                    <a:pt x="84" y="242"/>
                    <a:pt x="83" y="244"/>
                    <a:pt x="85" y="241"/>
                  </a:cubicBezTo>
                  <a:cubicBezTo>
                    <a:pt x="86" y="239"/>
                    <a:pt x="86" y="238"/>
                    <a:pt x="86" y="237"/>
                  </a:cubicBezTo>
                  <a:cubicBezTo>
                    <a:pt x="88" y="234"/>
                    <a:pt x="91" y="232"/>
                    <a:pt x="93" y="227"/>
                  </a:cubicBezTo>
                  <a:cubicBezTo>
                    <a:pt x="93" y="227"/>
                    <a:pt x="94" y="226"/>
                    <a:pt x="94" y="226"/>
                  </a:cubicBezTo>
                  <a:cubicBezTo>
                    <a:pt x="95" y="227"/>
                    <a:pt x="96" y="232"/>
                    <a:pt x="96" y="233"/>
                  </a:cubicBezTo>
                  <a:cubicBezTo>
                    <a:pt x="96" y="234"/>
                    <a:pt x="99" y="225"/>
                    <a:pt x="101" y="216"/>
                  </a:cubicBezTo>
                  <a:cubicBezTo>
                    <a:pt x="104" y="211"/>
                    <a:pt x="106" y="207"/>
                    <a:pt x="108" y="202"/>
                  </a:cubicBezTo>
                  <a:cubicBezTo>
                    <a:pt x="108" y="209"/>
                    <a:pt x="108" y="213"/>
                    <a:pt x="110" y="208"/>
                  </a:cubicBezTo>
                  <a:cubicBezTo>
                    <a:pt x="113" y="200"/>
                    <a:pt x="113" y="192"/>
                    <a:pt x="112" y="187"/>
                  </a:cubicBezTo>
                  <a:cubicBezTo>
                    <a:pt x="112" y="187"/>
                    <a:pt x="112" y="186"/>
                    <a:pt x="113" y="186"/>
                  </a:cubicBezTo>
                  <a:cubicBezTo>
                    <a:pt x="113" y="184"/>
                    <a:pt x="113" y="182"/>
                    <a:pt x="114" y="180"/>
                  </a:cubicBezTo>
                  <a:cubicBezTo>
                    <a:pt x="114" y="180"/>
                    <a:pt x="115" y="181"/>
                    <a:pt x="116" y="182"/>
                  </a:cubicBezTo>
                  <a:cubicBezTo>
                    <a:pt x="118" y="186"/>
                    <a:pt x="116" y="177"/>
                    <a:pt x="116" y="169"/>
                  </a:cubicBezTo>
                  <a:cubicBezTo>
                    <a:pt x="116" y="165"/>
                    <a:pt x="116" y="160"/>
                    <a:pt x="115" y="156"/>
                  </a:cubicBezTo>
                  <a:cubicBezTo>
                    <a:pt x="115" y="154"/>
                    <a:pt x="115" y="152"/>
                    <a:pt x="115" y="150"/>
                  </a:cubicBezTo>
                  <a:cubicBezTo>
                    <a:pt x="115" y="152"/>
                    <a:pt x="116" y="155"/>
                    <a:pt x="117" y="156"/>
                  </a:cubicBezTo>
                  <a:cubicBezTo>
                    <a:pt x="119" y="159"/>
                    <a:pt x="117" y="142"/>
                    <a:pt x="113" y="127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21">
              <a:extLst>
                <a:ext uri="{FF2B5EF4-FFF2-40B4-BE49-F238E27FC236}">
                  <a16:creationId xmlns:a16="http://schemas.microsoft.com/office/drawing/2014/main" id="{B2C38531-C22F-49A6-BB3B-7DB2780524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8575" y="2403475"/>
              <a:ext cx="534988" cy="2084388"/>
            </a:xfrm>
            <a:custGeom>
              <a:avLst/>
              <a:gdLst>
                <a:gd name="T0" fmla="*/ 58 w 64"/>
                <a:gd name="T1" fmla="*/ 127 h 249"/>
                <a:gd name="T2" fmla="*/ 56 w 64"/>
                <a:gd name="T3" fmla="*/ 118 h 249"/>
                <a:gd name="T4" fmla="*/ 46 w 64"/>
                <a:gd name="T5" fmla="*/ 80 h 249"/>
                <a:gd name="T6" fmla="*/ 48 w 64"/>
                <a:gd name="T7" fmla="*/ 81 h 249"/>
                <a:gd name="T8" fmla="*/ 45 w 64"/>
                <a:gd name="T9" fmla="*/ 70 h 249"/>
                <a:gd name="T10" fmla="*/ 38 w 64"/>
                <a:gd name="T11" fmla="*/ 56 h 249"/>
                <a:gd name="T12" fmla="*/ 31 w 64"/>
                <a:gd name="T13" fmla="*/ 39 h 249"/>
                <a:gd name="T14" fmla="*/ 33 w 64"/>
                <a:gd name="T15" fmla="*/ 37 h 249"/>
                <a:gd name="T16" fmla="*/ 12 w 64"/>
                <a:gd name="T17" fmla="*/ 5 h 249"/>
                <a:gd name="T18" fmla="*/ 5 w 64"/>
                <a:gd name="T19" fmla="*/ 0 h 249"/>
                <a:gd name="T20" fmla="*/ 4 w 64"/>
                <a:gd name="T21" fmla="*/ 0 h 249"/>
                <a:gd name="T22" fmla="*/ 3 w 64"/>
                <a:gd name="T23" fmla="*/ 0 h 249"/>
                <a:gd name="T24" fmla="*/ 11 w 64"/>
                <a:gd name="T25" fmla="*/ 27 h 249"/>
                <a:gd name="T26" fmla="*/ 13 w 64"/>
                <a:gd name="T27" fmla="*/ 43 h 249"/>
                <a:gd name="T28" fmla="*/ 21 w 64"/>
                <a:gd name="T29" fmla="*/ 63 h 249"/>
                <a:gd name="T30" fmla="*/ 11 w 64"/>
                <a:gd name="T31" fmla="*/ 70 h 249"/>
                <a:gd name="T32" fmla="*/ 22 w 64"/>
                <a:gd name="T33" fmla="*/ 90 h 249"/>
                <a:gd name="T34" fmla="*/ 22 w 64"/>
                <a:gd name="T35" fmla="*/ 110 h 249"/>
                <a:gd name="T36" fmla="*/ 4 w 64"/>
                <a:gd name="T37" fmla="*/ 141 h 249"/>
                <a:gd name="T38" fmla="*/ 13 w 64"/>
                <a:gd name="T39" fmla="*/ 194 h 249"/>
                <a:gd name="T40" fmla="*/ 4 w 64"/>
                <a:gd name="T41" fmla="*/ 189 h 249"/>
                <a:gd name="T42" fmla="*/ 4 w 64"/>
                <a:gd name="T43" fmla="*/ 230 h 249"/>
                <a:gd name="T44" fmla="*/ 7 w 64"/>
                <a:gd name="T45" fmla="*/ 249 h 249"/>
                <a:gd name="T46" fmla="*/ 16 w 64"/>
                <a:gd name="T47" fmla="*/ 243 h 249"/>
                <a:gd name="T48" fmla="*/ 17 w 64"/>
                <a:gd name="T49" fmla="*/ 243 h 249"/>
                <a:gd name="T50" fmla="*/ 20 w 64"/>
                <a:gd name="T51" fmla="*/ 243 h 249"/>
                <a:gd name="T52" fmla="*/ 28 w 64"/>
                <a:gd name="T53" fmla="*/ 238 h 249"/>
                <a:gd name="T54" fmla="*/ 30 w 64"/>
                <a:gd name="T55" fmla="*/ 241 h 249"/>
                <a:gd name="T56" fmla="*/ 31 w 64"/>
                <a:gd name="T57" fmla="*/ 237 h 249"/>
                <a:gd name="T58" fmla="*/ 38 w 64"/>
                <a:gd name="T59" fmla="*/ 227 h 249"/>
                <a:gd name="T60" fmla="*/ 39 w 64"/>
                <a:gd name="T61" fmla="*/ 226 h 249"/>
                <a:gd name="T62" fmla="*/ 41 w 64"/>
                <a:gd name="T63" fmla="*/ 233 h 249"/>
                <a:gd name="T64" fmla="*/ 46 w 64"/>
                <a:gd name="T65" fmla="*/ 216 h 249"/>
                <a:gd name="T66" fmla="*/ 53 w 64"/>
                <a:gd name="T67" fmla="*/ 202 h 249"/>
                <a:gd name="T68" fmla="*/ 55 w 64"/>
                <a:gd name="T69" fmla="*/ 208 h 249"/>
                <a:gd name="T70" fmla="*/ 57 w 64"/>
                <a:gd name="T71" fmla="*/ 187 h 249"/>
                <a:gd name="T72" fmla="*/ 58 w 64"/>
                <a:gd name="T73" fmla="*/ 186 h 249"/>
                <a:gd name="T74" fmla="*/ 59 w 64"/>
                <a:gd name="T75" fmla="*/ 180 h 249"/>
                <a:gd name="T76" fmla="*/ 61 w 64"/>
                <a:gd name="T77" fmla="*/ 182 h 249"/>
                <a:gd name="T78" fmla="*/ 61 w 64"/>
                <a:gd name="T79" fmla="*/ 169 h 249"/>
                <a:gd name="T80" fmla="*/ 60 w 64"/>
                <a:gd name="T81" fmla="*/ 156 h 249"/>
                <a:gd name="T82" fmla="*/ 60 w 64"/>
                <a:gd name="T83" fmla="*/ 150 h 249"/>
                <a:gd name="T84" fmla="*/ 62 w 64"/>
                <a:gd name="T85" fmla="*/ 156 h 249"/>
                <a:gd name="T86" fmla="*/ 58 w 64"/>
                <a:gd name="T87" fmla="*/ 127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4" h="249">
                  <a:moveTo>
                    <a:pt x="58" y="127"/>
                  </a:moveTo>
                  <a:cubicBezTo>
                    <a:pt x="57" y="124"/>
                    <a:pt x="57" y="122"/>
                    <a:pt x="56" y="118"/>
                  </a:cubicBezTo>
                  <a:cubicBezTo>
                    <a:pt x="53" y="105"/>
                    <a:pt x="50" y="93"/>
                    <a:pt x="46" y="80"/>
                  </a:cubicBezTo>
                  <a:cubicBezTo>
                    <a:pt x="47" y="80"/>
                    <a:pt x="47" y="81"/>
                    <a:pt x="48" y="81"/>
                  </a:cubicBezTo>
                  <a:cubicBezTo>
                    <a:pt x="50" y="82"/>
                    <a:pt x="52" y="83"/>
                    <a:pt x="45" y="70"/>
                  </a:cubicBezTo>
                  <a:cubicBezTo>
                    <a:pt x="43" y="65"/>
                    <a:pt x="40" y="60"/>
                    <a:pt x="38" y="56"/>
                  </a:cubicBezTo>
                  <a:cubicBezTo>
                    <a:pt x="35" y="50"/>
                    <a:pt x="33" y="44"/>
                    <a:pt x="31" y="39"/>
                  </a:cubicBezTo>
                  <a:cubicBezTo>
                    <a:pt x="32" y="39"/>
                    <a:pt x="34" y="39"/>
                    <a:pt x="33" y="37"/>
                  </a:cubicBezTo>
                  <a:cubicBezTo>
                    <a:pt x="30" y="31"/>
                    <a:pt x="18" y="11"/>
                    <a:pt x="12" y="5"/>
                  </a:cubicBezTo>
                  <a:cubicBezTo>
                    <a:pt x="9" y="1"/>
                    <a:pt x="7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9" y="11"/>
                    <a:pt x="15" y="28"/>
                    <a:pt x="11" y="27"/>
                  </a:cubicBezTo>
                  <a:cubicBezTo>
                    <a:pt x="7" y="25"/>
                    <a:pt x="9" y="35"/>
                    <a:pt x="13" y="43"/>
                  </a:cubicBezTo>
                  <a:cubicBezTo>
                    <a:pt x="17" y="51"/>
                    <a:pt x="20" y="56"/>
                    <a:pt x="21" y="63"/>
                  </a:cubicBezTo>
                  <a:cubicBezTo>
                    <a:pt x="22" y="70"/>
                    <a:pt x="15" y="67"/>
                    <a:pt x="11" y="70"/>
                  </a:cubicBezTo>
                  <a:cubicBezTo>
                    <a:pt x="8" y="74"/>
                    <a:pt x="19" y="74"/>
                    <a:pt x="22" y="90"/>
                  </a:cubicBezTo>
                  <a:cubicBezTo>
                    <a:pt x="25" y="107"/>
                    <a:pt x="27" y="106"/>
                    <a:pt x="22" y="110"/>
                  </a:cubicBezTo>
                  <a:cubicBezTo>
                    <a:pt x="4" y="105"/>
                    <a:pt x="4" y="126"/>
                    <a:pt x="4" y="141"/>
                  </a:cubicBezTo>
                  <a:cubicBezTo>
                    <a:pt x="4" y="157"/>
                    <a:pt x="17" y="194"/>
                    <a:pt x="13" y="194"/>
                  </a:cubicBezTo>
                  <a:cubicBezTo>
                    <a:pt x="9" y="193"/>
                    <a:pt x="5" y="183"/>
                    <a:pt x="4" y="189"/>
                  </a:cubicBezTo>
                  <a:cubicBezTo>
                    <a:pt x="2" y="196"/>
                    <a:pt x="0" y="216"/>
                    <a:pt x="4" y="230"/>
                  </a:cubicBezTo>
                  <a:cubicBezTo>
                    <a:pt x="5" y="237"/>
                    <a:pt x="6" y="244"/>
                    <a:pt x="7" y="249"/>
                  </a:cubicBezTo>
                  <a:cubicBezTo>
                    <a:pt x="11" y="249"/>
                    <a:pt x="14" y="247"/>
                    <a:pt x="16" y="243"/>
                  </a:cubicBezTo>
                  <a:cubicBezTo>
                    <a:pt x="17" y="243"/>
                    <a:pt x="17" y="243"/>
                    <a:pt x="17" y="243"/>
                  </a:cubicBezTo>
                  <a:cubicBezTo>
                    <a:pt x="22" y="243"/>
                    <a:pt x="19" y="243"/>
                    <a:pt x="20" y="243"/>
                  </a:cubicBezTo>
                  <a:cubicBezTo>
                    <a:pt x="21" y="243"/>
                    <a:pt x="28" y="235"/>
                    <a:pt x="28" y="238"/>
                  </a:cubicBezTo>
                  <a:cubicBezTo>
                    <a:pt x="29" y="242"/>
                    <a:pt x="28" y="244"/>
                    <a:pt x="30" y="241"/>
                  </a:cubicBezTo>
                  <a:cubicBezTo>
                    <a:pt x="31" y="239"/>
                    <a:pt x="31" y="238"/>
                    <a:pt x="31" y="237"/>
                  </a:cubicBezTo>
                  <a:cubicBezTo>
                    <a:pt x="33" y="234"/>
                    <a:pt x="36" y="232"/>
                    <a:pt x="38" y="227"/>
                  </a:cubicBezTo>
                  <a:cubicBezTo>
                    <a:pt x="38" y="227"/>
                    <a:pt x="39" y="226"/>
                    <a:pt x="39" y="226"/>
                  </a:cubicBezTo>
                  <a:cubicBezTo>
                    <a:pt x="40" y="227"/>
                    <a:pt x="41" y="232"/>
                    <a:pt x="41" y="233"/>
                  </a:cubicBezTo>
                  <a:cubicBezTo>
                    <a:pt x="41" y="234"/>
                    <a:pt x="44" y="225"/>
                    <a:pt x="46" y="216"/>
                  </a:cubicBezTo>
                  <a:cubicBezTo>
                    <a:pt x="49" y="211"/>
                    <a:pt x="51" y="207"/>
                    <a:pt x="53" y="202"/>
                  </a:cubicBezTo>
                  <a:cubicBezTo>
                    <a:pt x="53" y="209"/>
                    <a:pt x="53" y="213"/>
                    <a:pt x="55" y="208"/>
                  </a:cubicBezTo>
                  <a:cubicBezTo>
                    <a:pt x="58" y="200"/>
                    <a:pt x="58" y="192"/>
                    <a:pt x="57" y="187"/>
                  </a:cubicBezTo>
                  <a:cubicBezTo>
                    <a:pt x="57" y="187"/>
                    <a:pt x="57" y="186"/>
                    <a:pt x="58" y="186"/>
                  </a:cubicBezTo>
                  <a:cubicBezTo>
                    <a:pt x="58" y="184"/>
                    <a:pt x="58" y="182"/>
                    <a:pt x="59" y="180"/>
                  </a:cubicBezTo>
                  <a:cubicBezTo>
                    <a:pt x="59" y="180"/>
                    <a:pt x="60" y="181"/>
                    <a:pt x="61" y="182"/>
                  </a:cubicBezTo>
                  <a:cubicBezTo>
                    <a:pt x="63" y="186"/>
                    <a:pt x="61" y="177"/>
                    <a:pt x="61" y="169"/>
                  </a:cubicBezTo>
                  <a:cubicBezTo>
                    <a:pt x="61" y="165"/>
                    <a:pt x="61" y="160"/>
                    <a:pt x="60" y="156"/>
                  </a:cubicBezTo>
                  <a:cubicBezTo>
                    <a:pt x="60" y="154"/>
                    <a:pt x="60" y="152"/>
                    <a:pt x="60" y="150"/>
                  </a:cubicBezTo>
                  <a:cubicBezTo>
                    <a:pt x="60" y="152"/>
                    <a:pt x="61" y="155"/>
                    <a:pt x="62" y="156"/>
                  </a:cubicBezTo>
                  <a:cubicBezTo>
                    <a:pt x="64" y="159"/>
                    <a:pt x="62" y="142"/>
                    <a:pt x="58" y="127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22">
              <a:extLst>
                <a:ext uri="{FF2B5EF4-FFF2-40B4-BE49-F238E27FC236}">
                  <a16:creationId xmlns:a16="http://schemas.microsoft.com/office/drawing/2014/main" id="{A4E14363-6B4A-4CA7-B02B-66876B59318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175" y="2554288"/>
              <a:ext cx="117475" cy="2963863"/>
            </a:xfrm>
            <a:custGeom>
              <a:avLst/>
              <a:gdLst>
                <a:gd name="T0" fmla="*/ 7 w 14"/>
                <a:gd name="T1" fmla="*/ 9 h 354"/>
                <a:gd name="T2" fmla="*/ 13 w 14"/>
                <a:gd name="T3" fmla="*/ 352 h 354"/>
                <a:gd name="T4" fmla="*/ 10 w 14"/>
                <a:gd name="T5" fmla="*/ 353 h 354"/>
                <a:gd name="T6" fmla="*/ 0 w 14"/>
                <a:gd name="T7" fmla="*/ 353 h 354"/>
                <a:gd name="T8" fmla="*/ 6 w 14"/>
                <a:gd name="T9" fmla="*/ 9 h 354"/>
                <a:gd name="T10" fmla="*/ 7 w 14"/>
                <a:gd name="T11" fmla="*/ 9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354">
                  <a:moveTo>
                    <a:pt x="7" y="9"/>
                  </a:moveTo>
                  <a:cubicBezTo>
                    <a:pt x="13" y="352"/>
                    <a:pt x="13" y="352"/>
                    <a:pt x="13" y="352"/>
                  </a:cubicBezTo>
                  <a:cubicBezTo>
                    <a:pt x="14" y="354"/>
                    <a:pt x="11" y="353"/>
                    <a:pt x="10" y="353"/>
                  </a:cubicBezTo>
                  <a:cubicBezTo>
                    <a:pt x="8" y="353"/>
                    <a:pt x="0" y="353"/>
                    <a:pt x="0" y="353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0"/>
                    <a:pt x="7" y="0"/>
                    <a:pt x="7" y="9"/>
                  </a:cubicBezTo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23">
              <a:extLst>
                <a:ext uri="{FF2B5EF4-FFF2-40B4-BE49-F238E27FC236}">
                  <a16:creationId xmlns:a16="http://schemas.microsoft.com/office/drawing/2014/main" id="{E28482F3-4CBD-41D4-B3B9-B6301FE0FCF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1913" y="4037013"/>
              <a:ext cx="234950" cy="309563"/>
            </a:xfrm>
            <a:custGeom>
              <a:avLst/>
              <a:gdLst>
                <a:gd name="T0" fmla="*/ 0 w 28"/>
                <a:gd name="T1" fmla="*/ 25 h 37"/>
                <a:gd name="T2" fmla="*/ 24 w 28"/>
                <a:gd name="T3" fmla="*/ 3 h 37"/>
                <a:gd name="T4" fmla="*/ 1 w 28"/>
                <a:gd name="T5" fmla="*/ 37 h 37"/>
                <a:gd name="T6" fmla="*/ 0 w 28"/>
                <a:gd name="T7" fmla="*/ 2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37">
                  <a:moveTo>
                    <a:pt x="0" y="25"/>
                  </a:moveTo>
                  <a:cubicBezTo>
                    <a:pt x="0" y="25"/>
                    <a:pt x="20" y="7"/>
                    <a:pt x="24" y="3"/>
                  </a:cubicBezTo>
                  <a:cubicBezTo>
                    <a:pt x="28" y="0"/>
                    <a:pt x="1" y="37"/>
                    <a:pt x="1" y="37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24">
              <a:extLst>
                <a:ext uri="{FF2B5EF4-FFF2-40B4-BE49-F238E27FC236}">
                  <a16:creationId xmlns:a16="http://schemas.microsoft.com/office/drawing/2014/main" id="{1362849B-EA13-4808-8190-D155622C5B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1913" y="3390900"/>
              <a:ext cx="234950" cy="311150"/>
            </a:xfrm>
            <a:custGeom>
              <a:avLst/>
              <a:gdLst>
                <a:gd name="T0" fmla="*/ 0 w 28"/>
                <a:gd name="T1" fmla="*/ 25 h 37"/>
                <a:gd name="T2" fmla="*/ 24 w 28"/>
                <a:gd name="T3" fmla="*/ 3 h 37"/>
                <a:gd name="T4" fmla="*/ 1 w 28"/>
                <a:gd name="T5" fmla="*/ 37 h 37"/>
                <a:gd name="T6" fmla="*/ 0 w 28"/>
                <a:gd name="T7" fmla="*/ 2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37">
                  <a:moveTo>
                    <a:pt x="0" y="25"/>
                  </a:moveTo>
                  <a:cubicBezTo>
                    <a:pt x="0" y="25"/>
                    <a:pt x="20" y="7"/>
                    <a:pt x="24" y="3"/>
                  </a:cubicBezTo>
                  <a:cubicBezTo>
                    <a:pt x="28" y="0"/>
                    <a:pt x="1" y="37"/>
                    <a:pt x="1" y="37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25">
              <a:extLst>
                <a:ext uri="{FF2B5EF4-FFF2-40B4-BE49-F238E27FC236}">
                  <a16:creationId xmlns:a16="http://schemas.microsoft.com/office/drawing/2014/main" id="{A79105C4-372F-4BD8-A5F4-FA56CCE590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1913" y="3165475"/>
              <a:ext cx="184150" cy="234950"/>
            </a:xfrm>
            <a:custGeom>
              <a:avLst/>
              <a:gdLst>
                <a:gd name="T0" fmla="*/ 0 w 22"/>
                <a:gd name="T1" fmla="*/ 18 h 28"/>
                <a:gd name="T2" fmla="*/ 19 w 22"/>
                <a:gd name="T3" fmla="*/ 2 h 28"/>
                <a:gd name="T4" fmla="*/ 1 w 22"/>
                <a:gd name="T5" fmla="*/ 28 h 28"/>
                <a:gd name="T6" fmla="*/ 0 w 22"/>
                <a:gd name="T7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8">
                  <a:moveTo>
                    <a:pt x="0" y="18"/>
                  </a:moveTo>
                  <a:cubicBezTo>
                    <a:pt x="0" y="18"/>
                    <a:pt x="16" y="5"/>
                    <a:pt x="19" y="2"/>
                  </a:cubicBezTo>
                  <a:cubicBezTo>
                    <a:pt x="22" y="0"/>
                    <a:pt x="1" y="28"/>
                    <a:pt x="1" y="28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26">
              <a:extLst>
                <a:ext uri="{FF2B5EF4-FFF2-40B4-BE49-F238E27FC236}">
                  <a16:creationId xmlns:a16="http://schemas.microsoft.com/office/drawing/2014/main" id="{D899E2EA-9369-4026-8F50-09679A9A12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1913" y="2914650"/>
              <a:ext cx="133350" cy="158750"/>
            </a:xfrm>
            <a:custGeom>
              <a:avLst/>
              <a:gdLst>
                <a:gd name="T0" fmla="*/ 0 w 16"/>
                <a:gd name="T1" fmla="*/ 13 h 19"/>
                <a:gd name="T2" fmla="*/ 13 w 16"/>
                <a:gd name="T3" fmla="*/ 2 h 19"/>
                <a:gd name="T4" fmla="*/ 1 w 16"/>
                <a:gd name="T5" fmla="*/ 19 h 19"/>
                <a:gd name="T6" fmla="*/ 0 w 16"/>
                <a:gd name="T7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9">
                  <a:moveTo>
                    <a:pt x="0" y="13"/>
                  </a:moveTo>
                  <a:cubicBezTo>
                    <a:pt x="0" y="13"/>
                    <a:pt x="11" y="3"/>
                    <a:pt x="13" y="2"/>
                  </a:cubicBezTo>
                  <a:cubicBezTo>
                    <a:pt x="16" y="0"/>
                    <a:pt x="1" y="19"/>
                    <a:pt x="1" y="19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27">
              <a:extLst>
                <a:ext uri="{FF2B5EF4-FFF2-40B4-BE49-F238E27FC236}">
                  <a16:creationId xmlns:a16="http://schemas.microsoft.com/office/drawing/2014/main" id="{13E049BD-D3A7-48B0-9060-8D61C9B466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1913" y="2797175"/>
              <a:ext cx="66675" cy="82550"/>
            </a:xfrm>
            <a:custGeom>
              <a:avLst/>
              <a:gdLst>
                <a:gd name="T0" fmla="*/ 0 w 8"/>
                <a:gd name="T1" fmla="*/ 6 h 10"/>
                <a:gd name="T2" fmla="*/ 7 w 8"/>
                <a:gd name="T3" fmla="*/ 1 h 10"/>
                <a:gd name="T4" fmla="*/ 1 w 8"/>
                <a:gd name="T5" fmla="*/ 10 h 10"/>
                <a:gd name="T6" fmla="*/ 0 w 8"/>
                <a:gd name="T7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0">
                  <a:moveTo>
                    <a:pt x="0" y="6"/>
                  </a:moveTo>
                  <a:cubicBezTo>
                    <a:pt x="0" y="6"/>
                    <a:pt x="6" y="1"/>
                    <a:pt x="7" y="1"/>
                  </a:cubicBezTo>
                  <a:cubicBezTo>
                    <a:pt x="8" y="0"/>
                    <a:pt x="1" y="10"/>
                    <a:pt x="1" y="1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28">
              <a:extLst>
                <a:ext uri="{FF2B5EF4-FFF2-40B4-BE49-F238E27FC236}">
                  <a16:creationId xmlns:a16="http://schemas.microsoft.com/office/drawing/2014/main" id="{529CABBB-903B-42A3-87E9-67E948E50B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1913" y="3684588"/>
              <a:ext cx="301625" cy="368300"/>
            </a:xfrm>
            <a:custGeom>
              <a:avLst/>
              <a:gdLst>
                <a:gd name="T0" fmla="*/ 0 w 36"/>
                <a:gd name="T1" fmla="*/ 32 h 44"/>
                <a:gd name="T2" fmla="*/ 33 w 36"/>
                <a:gd name="T3" fmla="*/ 3 h 44"/>
                <a:gd name="T4" fmla="*/ 1 w 36"/>
                <a:gd name="T5" fmla="*/ 44 h 44"/>
                <a:gd name="T6" fmla="*/ 0 w 36"/>
                <a:gd name="T7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4">
                  <a:moveTo>
                    <a:pt x="0" y="32"/>
                  </a:moveTo>
                  <a:cubicBezTo>
                    <a:pt x="0" y="32"/>
                    <a:pt x="29" y="6"/>
                    <a:pt x="33" y="3"/>
                  </a:cubicBezTo>
                  <a:cubicBezTo>
                    <a:pt x="36" y="0"/>
                    <a:pt x="1" y="44"/>
                    <a:pt x="1" y="44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29">
              <a:extLst>
                <a:ext uri="{FF2B5EF4-FFF2-40B4-BE49-F238E27FC236}">
                  <a16:creationId xmlns:a16="http://schemas.microsoft.com/office/drawing/2014/main" id="{FFB31B1E-7EE0-4F7D-8687-A72A14E830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9025" y="4037013"/>
              <a:ext cx="234950" cy="309563"/>
            </a:xfrm>
            <a:custGeom>
              <a:avLst/>
              <a:gdLst>
                <a:gd name="T0" fmla="*/ 28 w 28"/>
                <a:gd name="T1" fmla="*/ 25 h 37"/>
                <a:gd name="T2" fmla="*/ 4 w 28"/>
                <a:gd name="T3" fmla="*/ 3 h 37"/>
                <a:gd name="T4" fmla="*/ 27 w 28"/>
                <a:gd name="T5" fmla="*/ 37 h 37"/>
                <a:gd name="T6" fmla="*/ 28 w 28"/>
                <a:gd name="T7" fmla="*/ 2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37">
                  <a:moveTo>
                    <a:pt x="28" y="25"/>
                  </a:moveTo>
                  <a:cubicBezTo>
                    <a:pt x="28" y="25"/>
                    <a:pt x="8" y="7"/>
                    <a:pt x="4" y="3"/>
                  </a:cubicBezTo>
                  <a:cubicBezTo>
                    <a:pt x="0" y="0"/>
                    <a:pt x="27" y="37"/>
                    <a:pt x="27" y="37"/>
                  </a:cubicBezTo>
                  <a:lnTo>
                    <a:pt x="28" y="25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30">
              <a:extLst>
                <a:ext uri="{FF2B5EF4-FFF2-40B4-BE49-F238E27FC236}">
                  <a16:creationId xmlns:a16="http://schemas.microsoft.com/office/drawing/2014/main" id="{15D2C5A3-FA90-4B96-84CE-F29EB1C25D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9025" y="3390900"/>
              <a:ext cx="234950" cy="311150"/>
            </a:xfrm>
            <a:custGeom>
              <a:avLst/>
              <a:gdLst>
                <a:gd name="T0" fmla="*/ 28 w 28"/>
                <a:gd name="T1" fmla="*/ 25 h 37"/>
                <a:gd name="T2" fmla="*/ 4 w 28"/>
                <a:gd name="T3" fmla="*/ 3 h 37"/>
                <a:gd name="T4" fmla="*/ 27 w 28"/>
                <a:gd name="T5" fmla="*/ 37 h 37"/>
                <a:gd name="T6" fmla="*/ 28 w 28"/>
                <a:gd name="T7" fmla="*/ 2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37">
                  <a:moveTo>
                    <a:pt x="28" y="25"/>
                  </a:moveTo>
                  <a:cubicBezTo>
                    <a:pt x="28" y="25"/>
                    <a:pt x="8" y="7"/>
                    <a:pt x="4" y="3"/>
                  </a:cubicBezTo>
                  <a:cubicBezTo>
                    <a:pt x="0" y="0"/>
                    <a:pt x="27" y="37"/>
                    <a:pt x="27" y="37"/>
                  </a:cubicBezTo>
                  <a:lnTo>
                    <a:pt x="28" y="25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31">
              <a:extLst>
                <a:ext uri="{FF2B5EF4-FFF2-40B4-BE49-F238E27FC236}">
                  <a16:creationId xmlns:a16="http://schemas.microsoft.com/office/drawing/2014/main" id="{CF8115C4-A8F8-4AAF-ACCF-1444BC85760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9825" y="3165475"/>
              <a:ext cx="184150" cy="234950"/>
            </a:xfrm>
            <a:custGeom>
              <a:avLst/>
              <a:gdLst>
                <a:gd name="T0" fmla="*/ 22 w 22"/>
                <a:gd name="T1" fmla="*/ 18 h 28"/>
                <a:gd name="T2" fmla="*/ 3 w 22"/>
                <a:gd name="T3" fmla="*/ 2 h 28"/>
                <a:gd name="T4" fmla="*/ 21 w 22"/>
                <a:gd name="T5" fmla="*/ 28 h 28"/>
                <a:gd name="T6" fmla="*/ 22 w 22"/>
                <a:gd name="T7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8">
                  <a:moveTo>
                    <a:pt x="22" y="18"/>
                  </a:moveTo>
                  <a:cubicBezTo>
                    <a:pt x="22" y="18"/>
                    <a:pt x="6" y="5"/>
                    <a:pt x="3" y="2"/>
                  </a:cubicBezTo>
                  <a:cubicBezTo>
                    <a:pt x="0" y="0"/>
                    <a:pt x="21" y="28"/>
                    <a:pt x="21" y="28"/>
                  </a:cubicBezTo>
                  <a:lnTo>
                    <a:pt x="22" y="18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32">
              <a:extLst>
                <a:ext uri="{FF2B5EF4-FFF2-40B4-BE49-F238E27FC236}">
                  <a16:creationId xmlns:a16="http://schemas.microsoft.com/office/drawing/2014/main" id="{1E940F30-4E4B-4988-9748-80B89D6176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9038" y="2914650"/>
              <a:ext cx="134938" cy="158750"/>
            </a:xfrm>
            <a:custGeom>
              <a:avLst/>
              <a:gdLst>
                <a:gd name="T0" fmla="*/ 16 w 16"/>
                <a:gd name="T1" fmla="*/ 13 h 19"/>
                <a:gd name="T2" fmla="*/ 3 w 16"/>
                <a:gd name="T3" fmla="*/ 2 h 19"/>
                <a:gd name="T4" fmla="*/ 15 w 16"/>
                <a:gd name="T5" fmla="*/ 19 h 19"/>
                <a:gd name="T6" fmla="*/ 16 w 16"/>
                <a:gd name="T7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9">
                  <a:moveTo>
                    <a:pt x="16" y="13"/>
                  </a:moveTo>
                  <a:cubicBezTo>
                    <a:pt x="16" y="13"/>
                    <a:pt x="5" y="3"/>
                    <a:pt x="3" y="2"/>
                  </a:cubicBezTo>
                  <a:cubicBezTo>
                    <a:pt x="0" y="0"/>
                    <a:pt x="15" y="19"/>
                    <a:pt x="15" y="19"/>
                  </a:cubicBezTo>
                  <a:lnTo>
                    <a:pt x="16" y="13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33">
              <a:extLst>
                <a:ext uri="{FF2B5EF4-FFF2-40B4-BE49-F238E27FC236}">
                  <a16:creationId xmlns:a16="http://schemas.microsoft.com/office/drawing/2014/main" id="{8276FAC0-15A2-4622-8991-680B617E52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7300" y="2797175"/>
              <a:ext cx="66675" cy="82550"/>
            </a:xfrm>
            <a:custGeom>
              <a:avLst/>
              <a:gdLst>
                <a:gd name="T0" fmla="*/ 8 w 8"/>
                <a:gd name="T1" fmla="*/ 6 h 10"/>
                <a:gd name="T2" fmla="*/ 1 w 8"/>
                <a:gd name="T3" fmla="*/ 1 h 10"/>
                <a:gd name="T4" fmla="*/ 7 w 8"/>
                <a:gd name="T5" fmla="*/ 10 h 10"/>
                <a:gd name="T6" fmla="*/ 8 w 8"/>
                <a:gd name="T7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0">
                  <a:moveTo>
                    <a:pt x="8" y="6"/>
                  </a:moveTo>
                  <a:cubicBezTo>
                    <a:pt x="8" y="6"/>
                    <a:pt x="2" y="1"/>
                    <a:pt x="1" y="1"/>
                  </a:cubicBezTo>
                  <a:cubicBezTo>
                    <a:pt x="0" y="0"/>
                    <a:pt x="7" y="10"/>
                    <a:pt x="7" y="10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34">
              <a:extLst>
                <a:ext uri="{FF2B5EF4-FFF2-40B4-BE49-F238E27FC236}">
                  <a16:creationId xmlns:a16="http://schemas.microsoft.com/office/drawing/2014/main" id="{71AEDC30-5694-4FE8-8DC8-CD7CECB3B5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2350" y="3684588"/>
              <a:ext cx="301625" cy="368300"/>
            </a:xfrm>
            <a:custGeom>
              <a:avLst/>
              <a:gdLst>
                <a:gd name="T0" fmla="*/ 36 w 36"/>
                <a:gd name="T1" fmla="*/ 32 h 44"/>
                <a:gd name="T2" fmla="*/ 3 w 36"/>
                <a:gd name="T3" fmla="*/ 3 h 44"/>
                <a:gd name="T4" fmla="*/ 35 w 36"/>
                <a:gd name="T5" fmla="*/ 44 h 44"/>
                <a:gd name="T6" fmla="*/ 36 w 36"/>
                <a:gd name="T7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4">
                  <a:moveTo>
                    <a:pt x="36" y="32"/>
                  </a:moveTo>
                  <a:cubicBezTo>
                    <a:pt x="36" y="32"/>
                    <a:pt x="7" y="6"/>
                    <a:pt x="3" y="3"/>
                  </a:cubicBezTo>
                  <a:cubicBezTo>
                    <a:pt x="0" y="0"/>
                    <a:pt x="35" y="44"/>
                    <a:pt x="35" y="44"/>
                  </a:cubicBezTo>
                  <a:lnTo>
                    <a:pt x="36" y="32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35">
              <a:extLst>
                <a:ext uri="{FF2B5EF4-FFF2-40B4-BE49-F238E27FC236}">
                  <a16:creationId xmlns:a16="http://schemas.microsoft.com/office/drawing/2014/main" id="{46EEB487-5114-4A83-9F07-E97C36961D0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1888" y="1189038"/>
              <a:ext cx="1447800" cy="2679700"/>
            </a:xfrm>
            <a:custGeom>
              <a:avLst/>
              <a:gdLst>
                <a:gd name="T0" fmla="*/ 165 w 173"/>
                <a:gd name="T1" fmla="*/ 243 h 320"/>
                <a:gd name="T2" fmla="*/ 88 w 173"/>
                <a:gd name="T3" fmla="*/ 320 h 320"/>
                <a:gd name="T4" fmla="*/ 10 w 173"/>
                <a:gd name="T5" fmla="*/ 243 h 320"/>
                <a:gd name="T6" fmla="*/ 88 w 173"/>
                <a:gd name="T7" fmla="*/ 0 h 320"/>
                <a:gd name="T8" fmla="*/ 165 w 173"/>
                <a:gd name="T9" fmla="*/ 243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320">
                  <a:moveTo>
                    <a:pt x="165" y="243"/>
                  </a:moveTo>
                  <a:cubicBezTo>
                    <a:pt x="161" y="285"/>
                    <a:pt x="130" y="320"/>
                    <a:pt x="88" y="320"/>
                  </a:cubicBezTo>
                  <a:cubicBezTo>
                    <a:pt x="45" y="320"/>
                    <a:pt x="15" y="285"/>
                    <a:pt x="10" y="243"/>
                  </a:cubicBezTo>
                  <a:cubicBezTo>
                    <a:pt x="0" y="155"/>
                    <a:pt x="78" y="0"/>
                    <a:pt x="88" y="0"/>
                  </a:cubicBezTo>
                  <a:cubicBezTo>
                    <a:pt x="100" y="0"/>
                    <a:pt x="173" y="140"/>
                    <a:pt x="165" y="243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36">
              <a:extLst>
                <a:ext uri="{FF2B5EF4-FFF2-40B4-BE49-F238E27FC236}">
                  <a16:creationId xmlns:a16="http://schemas.microsoft.com/office/drawing/2014/main" id="{D68CB8CB-5BD3-4237-9C88-B511D86D02C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8100" y="1189038"/>
              <a:ext cx="1271588" cy="2679700"/>
            </a:xfrm>
            <a:custGeom>
              <a:avLst/>
              <a:gdLst>
                <a:gd name="T0" fmla="*/ 67 w 152"/>
                <a:gd name="T1" fmla="*/ 0 h 320"/>
                <a:gd name="T2" fmla="*/ 65 w 152"/>
                <a:gd name="T3" fmla="*/ 1 h 320"/>
                <a:gd name="T4" fmla="*/ 136 w 152"/>
                <a:gd name="T5" fmla="*/ 235 h 320"/>
                <a:gd name="T6" fmla="*/ 60 w 152"/>
                <a:gd name="T7" fmla="*/ 311 h 320"/>
                <a:gd name="T8" fmla="*/ 0 w 152"/>
                <a:gd name="T9" fmla="*/ 278 h 320"/>
                <a:gd name="T10" fmla="*/ 67 w 152"/>
                <a:gd name="T11" fmla="*/ 320 h 320"/>
                <a:gd name="T12" fmla="*/ 144 w 152"/>
                <a:gd name="T13" fmla="*/ 243 h 320"/>
                <a:gd name="T14" fmla="*/ 67 w 152"/>
                <a:gd name="T15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320">
                  <a:moveTo>
                    <a:pt x="67" y="0"/>
                  </a:moveTo>
                  <a:cubicBezTo>
                    <a:pt x="66" y="0"/>
                    <a:pt x="65" y="0"/>
                    <a:pt x="65" y="1"/>
                  </a:cubicBezTo>
                  <a:cubicBezTo>
                    <a:pt x="84" y="22"/>
                    <a:pt x="143" y="144"/>
                    <a:pt x="136" y="235"/>
                  </a:cubicBezTo>
                  <a:cubicBezTo>
                    <a:pt x="132" y="277"/>
                    <a:pt x="102" y="311"/>
                    <a:pt x="60" y="311"/>
                  </a:cubicBezTo>
                  <a:cubicBezTo>
                    <a:pt x="35" y="311"/>
                    <a:pt x="14" y="298"/>
                    <a:pt x="0" y="278"/>
                  </a:cubicBezTo>
                  <a:cubicBezTo>
                    <a:pt x="13" y="303"/>
                    <a:pt x="37" y="320"/>
                    <a:pt x="67" y="320"/>
                  </a:cubicBezTo>
                  <a:cubicBezTo>
                    <a:pt x="109" y="320"/>
                    <a:pt x="140" y="285"/>
                    <a:pt x="144" y="243"/>
                  </a:cubicBezTo>
                  <a:cubicBezTo>
                    <a:pt x="152" y="140"/>
                    <a:pt x="79" y="0"/>
                    <a:pt x="67" y="0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37">
              <a:extLst>
                <a:ext uri="{FF2B5EF4-FFF2-40B4-BE49-F238E27FC236}">
                  <a16:creationId xmlns:a16="http://schemas.microsoft.com/office/drawing/2014/main" id="{3FFA1238-CE40-4090-968A-7D16B618FBD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1813" y="1557338"/>
              <a:ext cx="142875" cy="3475038"/>
            </a:xfrm>
            <a:custGeom>
              <a:avLst/>
              <a:gdLst>
                <a:gd name="T0" fmla="*/ 8 w 17"/>
                <a:gd name="T1" fmla="*/ 11 h 415"/>
                <a:gd name="T2" fmla="*/ 15 w 17"/>
                <a:gd name="T3" fmla="*/ 413 h 415"/>
                <a:gd name="T4" fmla="*/ 11 w 17"/>
                <a:gd name="T5" fmla="*/ 415 h 415"/>
                <a:gd name="T6" fmla="*/ 0 w 17"/>
                <a:gd name="T7" fmla="*/ 415 h 415"/>
                <a:gd name="T8" fmla="*/ 7 w 17"/>
                <a:gd name="T9" fmla="*/ 11 h 415"/>
                <a:gd name="T10" fmla="*/ 8 w 17"/>
                <a:gd name="T11" fmla="*/ 1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15">
                  <a:moveTo>
                    <a:pt x="8" y="11"/>
                  </a:moveTo>
                  <a:cubicBezTo>
                    <a:pt x="15" y="413"/>
                    <a:pt x="15" y="413"/>
                    <a:pt x="15" y="413"/>
                  </a:cubicBezTo>
                  <a:cubicBezTo>
                    <a:pt x="17" y="415"/>
                    <a:pt x="13" y="415"/>
                    <a:pt x="11" y="415"/>
                  </a:cubicBezTo>
                  <a:cubicBezTo>
                    <a:pt x="0" y="415"/>
                    <a:pt x="0" y="415"/>
                    <a:pt x="0" y="415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0"/>
                    <a:pt x="8" y="0"/>
                    <a:pt x="8" y="11"/>
                  </a:cubicBezTo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38">
              <a:extLst>
                <a:ext uri="{FF2B5EF4-FFF2-40B4-BE49-F238E27FC236}">
                  <a16:creationId xmlns:a16="http://schemas.microsoft.com/office/drawing/2014/main" id="{70E37C74-EF3E-4134-B7B5-281336D074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8488" y="3216275"/>
              <a:ext cx="276225" cy="325438"/>
            </a:xfrm>
            <a:custGeom>
              <a:avLst/>
              <a:gdLst>
                <a:gd name="T0" fmla="*/ 0 w 33"/>
                <a:gd name="T1" fmla="*/ 26 h 39"/>
                <a:gd name="T2" fmla="*/ 29 w 33"/>
                <a:gd name="T3" fmla="*/ 4 h 39"/>
                <a:gd name="T4" fmla="*/ 2 w 33"/>
                <a:gd name="T5" fmla="*/ 39 h 39"/>
                <a:gd name="T6" fmla="*/ 0 w 33"/>
                <a:gd name="T7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9">
                  <a:moveTo>
                    <a:pt x="0" y="26"/>
                  </a:moveTo>
                  <a:cubicBezTo>
                    <a:pt x="0" y="26"/>
                    <a:pt x="24" y="7"/>
                    <a:pt x="29" y="4"/>
                  </a:cubicBezTo>
                  <a:cubicBezTo>
                    <a:pt x="33" y="0"/>
                    <a:pt x="2" y="39"/>
                    <a:pt x="2" y="39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39">
              <a:extLst>
                <a:ext uri="{FF2B5EF4-FFF2-40B4-BE49-F238E27FC236}">
                  <a16:creationId xmlns:a16="http://schemas.microsoft.com/office/drawing/2014/main" id="{A6F8D5EA-604F-4CAE-86A7-57AA5123233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8488" y="2528888"/>
              <a:ext cx="276225" cy="327025"/>
            </a:xfrm>
            <a:custGeom>
              <a:avLst/>
              <a:gdLst>
                <a:gd name="T0" fmla="*/ 0 w 33"/>
                <a:gd name="T1" fmla="*/ 26 h 39"/>
                <a:gd name="T2" fmla="*/ 29 w 33"/>
                <a:gd name="T3" fmla="*/ 3 h 39"/>
                <a:gd name="T4" fmla="*/ 2 w 33"/>
                <a:gd name="T5" fmla="*/ 39 h 39"/>
                <a:gd name="T6" fmla="*/ 0 w 33"/>
                <a:gd name="T7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9">
                  <a:moveTo>
                    <a:pt x="0" y="26"/>
                  </a:moveTo>
                  <a:cubicBezTo>
                    <a:pt x="0" y="26"/>
                    <a:pt x="24" y="7"/>
                    <a:pt x="29" y="3"/>
                  </a:cubicBezTo>
                  <a:cubicBezTo>
                    <a:pt x="33" y="0"/>
                    <a:pt x="2" y="39"/>
                    <a:pt x="2" y="39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40">
              <a:extLst>
                <a:ext uri="{FF2B5EF4-FFF2-40B4-BE49-F238E27FC236}">
                  <a16:creationId xmlns:a16="http://schemas.microsoft.com/office/drawing/2014/main" id="{195D1549-1E93-49CB-813E-B580AA90882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8488" y="2286000"/>
              <a:ext cx="217488" cy="242888"/>
            </a:xfrm>
            <a:custGeom>
              <a:avLst/>
              <a:gdLst>
                <a:gd name="T0" fmla="*/ 0 w 26"/>
                <a:gd name="T1" fmla="*/ 19 h 29"/>
                <a:gd name="T2" fmla="*/ 22 w 26"/>
                <a:gd name="T3" fmla="*/ 2 h 29"/>
                <a:gd name="T4" fmla="*/ 1 w 26"/>
                <a:gd name="T5" fmla="*/ 29 h 29"/>
                <a:gd name="T6" fmla="*/ 0 w 26"/>
                <a:gd name="T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9">
                  <a:moveTo>
                    <a:pt x="0" y="19"/>
                  </a:moveTo>
                  <a:cubicBezTo>
                    <a:pt x="0" y="19"/>
                    <a:pt x="19" y="5"/>
                    <a:pt x="22" y="2"/>
                  </a:cubicBezTo>
                  <a:cubicBezTo>
                    <a:pt x="26" y="0"/>
                    <a:pt x="1" y="29"/>
                    <a:pt x="1" y="29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41">
              <a:extLst>
                <a:ext uri="{FF2B5EF4-FFF2-40B4-BE49-F238E27FC236}">
                  <a16:creationId xmlns:a16="http://schemas.microsoft.com/office/drawing/2014/main" id="{A70D6ECA-73E6-452D-976A-2F218A9E8B8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8488" y="2009775"/>
              <a:ext cx="158750" cy="176213"/>
            </a:xfrm>
            <a:custGeom>
              <a:avLst/>
              <a:gdLst>
                <a:gd name="T0" fmla="*/ 0 w 19"/>
                <a:gd name="T1" fmla="*/ 14 h 21"/>
                <a:gd name="T2" fmla="*/ 16 w 19"/>
                <a:gd name="T3" fmla="*/ 2 h 21"/>
                <a:gd name="T4" fmla="*/ 1 w 19"/>
                <a:gd name="T5" fmla="*/ 21 h 21"/>
                <a:gd name="T6" fmla="*/ 0 w 19"/>
                <a:gd name="T7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1">
                  <a:moveTo>
                    <a:pt x="0" y="14"/>
                  </a:moveTo>
                  <a:cubicBezTo>
                    <a:pt x="0" y="14"/>
                    <a:pt x="13" y="4"/>
                    <a:pt x="16" y="2"/>
                  </a:cubicBezTo>
                  <a:cubicBezTo>
                    <a:pt x="19" y="0"/>
                    <a:pt x="1" y="21"/>
                    <a:pt x="1" y="21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42">
              <a:extLst>
                <a:ext uri="{FF2B5EF4-FFF2-40B4-BE49-F238E27FC236}">
                  <a16:creationId xmlns:a16="http://schemas.microsoft.com/office/drawing/2014/main" id="{402177ED-020B-44D9-B745-371B8D0E8A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8488" y="1884363"/>
              <a:ext cx="84138" cy="92075"/>
            </a:xfrm>
            <a:custGeom>
              <a:avLst/>
              <a:gdLst>
                <a:gd name="T0" fmla="*/ 0 w 10"/>
                <a:gd name="T1" fmla="*/ 7 h 11"/>
                <a:gd name="T2" fmla="*/ 8 w 10"/>
                <a:gd name="T3" fmla="*/ 1 h 11"/>
                <a:gd name="T4" fmla="*/ 1 w 10"/>
                <a:gd name="T5" fmla="*/ 11 h 11"/>
                <a:gd name="T6" fmla="*/ 0 w 10"/>
                <a:gd name="T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1">
                  <a:moveTo>
                    <a:pt x="0" y="7"/>
                  </a:moveTo>
                  <a:cubicBezTo>
                    <a:pt x="0" y="7"/>
                    <a:pt x="7" y="2"/>
                    <a:pt x="8" y="1"/>
                  </a:cubicBezTo>
                  <a:cubicBezTo>
                    <a:pt x="10" y="0"/>
                    <a:pt x="1" y="11"/>
                    <a:pt x="1" y="11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43">
              <a:extLst>
                <a:ext uri="{FF2B5EF4-FFF2-40B4-BE49-F238E27FC236}">
                  <a16:creationId xmlns:a16="http://schemas.microsoft.com/office/drawing/2014/main" id="{9B658412-C9C9-4064-8B92-6DA14F06FD4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8488" y="2838450"/>
              <a:ext cx="360363" cy="393700"/>
            </a:xfrm>
            <a:custGeom>
              <a:avLst/>
              <a:gdLst>
                <a:gd name="T0" fmla="*/ 0 w 43"/>
                <a:gd name="T1" fmla="*/ 34 h 47"/>
                <a:gd name="T2" fmla="*/ 38 w 43"/>
                <a:gd name="T3" fmla="*/ 3 h 47"/>
                <a:gd name="T4" fmla="*/ 2 w 43"/>
                <a:gd name="T5" fmla="*/ 47 h 47"/>
                <a:gd name="T6" fmla="*/ 0 w 43"/>
                <a:gd name="T7" fmla="*/ 3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47">
                  <a:moveTo>
                    <a:pt x="0" y="34"/>
                  </a:moveTo>
                  <a:cubicBezTo>
                    <a:pt x="0" y="34"/>
                    <a:pt x="34" y="6"/>
                    <a:pt x="38" y="3"/>
                  </a:cubicBezTo>
                  <a:cubicBezTo>
                    <a:pt x="43" y="0"/>
                    <a:pt x="2" y="47"/>
                    <a:pt x="2" y="47"/>
                  </a:cubicBezTo>
                  <a:lnTo>
                    <a:pt x="0" y="34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44">
              <a:extLst>
                <a:ext uri="{FF2B5EF4-FFF2-40B4-BE49-F238E27FC236}">
                  <a16:creationId xmlns:a16="http://schemas.microsoft.com/office/drawing/2014/main" id="{7EBEEA4D-00A3-4FFD-9D02-42D587D618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4325" y="3216275"/>
              <a:ext cx="276225" cy="325438"/>
            </a:xfrm>
            <a:custGeom>
              <a:avLst/>
              <a:gdLst>
                <a:gd name="T0" fmla="*/ 33 w 33"/>
                <a:gd name="T1" fmla="*/ 26 h 39"/>
                <a:gd name="T2" fmla="*/ 4 w 33"/>
                <a:gd name="T3" fmla="*/ 4 h 39"/>
                <a:gd name="T4" fmla="*/ 31 w 33"/>
                <a:gd name="T5" fmla="*/ 39 h 39"/>
                <a:gd name="T6" fmla="*/ 33 w 33"/>
                <a:gd name="T7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9">
                  <a:moveTo>
                    <a:pt x="33" y="26"/>
                  </a:moveTo>
                  <a:cubicBezTo>
                    <a:pt x="33" y="26"/>
                    <a:pt x="9" y="7"/>
                    <a:pt x="4" y="4"/>
                  </a:cubicBezTo>
                  <a:cubicBezTo>
                    <a:pt x="0" y="0"/>
                    <a:pt x="31" y="39"/>
                    <a:pt x="31" y="39"/>
                  </a:cubicBezTo>
                  <a:lnTo>
                    <a:pt x="33" y="26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45">
              <a:extLst>
                <a:ext uri="{FF2B5EF4-FFF2-40B4-BE49-F238E27FC236}">
                  <a16:creationId xmlns:a16="http://schemas.microsoft.com/office/drawing/2014/main" id="{C01BDF44-1D05-4214-BD4A-89312B91773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4325" y="2528888"/>
              <a:ext cx="276225" cy="327025"/>
            </a:xfrm>
            <a:custGeom>
              <a:avLst/>
              <a:gdLst>
                <a:gd name="T0" fmla="*/ 33 w 33"/>
                <a:gd name="T1" fmla="*/ 26 h 39"/>
                <a:gd name="T2" fmla="*/ 4 w 33"/>
                <a:gd name="T3" fmla="*/ 3 h 39"/>
                <a:gd name="T4" fmla="*/ 31 w 33"/>
                <a:gd name="T5" fmla="*/ 39 h 39"/>
                <a:gd name="T6" fmla="*/ 33 w 33"/>
                <a:gd name="T7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9">
                  <a:moveTo>
                    <a:pt x="33" y="26"/>
                  </a:moveTo>
                  <a:cubicBezTo>
                    <a:pt x="33" y="26"/>
                    <a:pt x="9" y="7"/>
                    <a:pt x="4" y="3"/>
                  </a:cubicBezTo>
                  <a:cubicBezTo>
                    <a:pt x="0" y="0"/>
                    <a:pt x="31" y="39"/>
                    <a:pt x="31" y="39"/>
                  </a:cubicBezTo>
                  <a:lnTo>
                    <a:pt x="33" y="26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46">
              <a:extLst>
                <a:ext uri="{FF2B5EF4-FFF2-40B4-BE49-F238E27FC236}">
                  <a16:creationId xmlns:a16="http://schemas.microsoft.com/office/drawing/2014/main" id="{6C69C09F-CE4D-4D8A-9F3B-DB80925B10E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3063" y="2286000"/>
              <a:ext cx="217488" cy="242888"/>
            </a:xfrm>
            <a:custGeom>
              <a:avLst/>
              <a:gdLst>
                <a:gd name="T0" fmla="*/ 26 w 26"/>
                <a:gd name="T1" fmla="*/ 19 h 29"/>
                <a:gd name="T2" fmla="*/ 4 w 26"/>
                <a:gd name="T3" fmla="*/ 2 h 29"/>
                <a:gd name="T4" fmla="*/ 25 w 26"/>
                <a:gd name="T5" fmla="*/ 29 h 29"/>
                <a:gd name="T6" fmla="*/ 26 w 26"/>
                <a:gd name="T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9">
                  <a:moveTo>
                    <a:pt x="26" y="19"/>
                  </a:moveTo>
                  <a:cubicBezTo>
                    <a:pt x="26" y="19"/>
                    <a:pt x="7" y="5"/>
                    <a:pt x="4" y="2"/>
                  </a:cubicBezTo>
                  <a:cubicBezTo>
                    <a:pt x="0" y="0"/>
                    <a:pt x="25" y="29"/>
                    <a:pt x="25" y="29"/>
                  </a:cubicBezTo>
                  <a:lnTo>
                    <a:pt x="26" y="19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47">
              <a:extLst>
                <a:ext uri="{FF2B5EF4-FFF2-40B4-BE49-F238E27FC236}">
                  <a16:creationId xmlns:a16="http://schemas.microsoft.com/office/drawing/2014/main" id="{70C7A853-44C1-41DB-AFDE-2177FFC9B6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1800" y="2009775"/>
              <a:ext cx="158750" cy="176213"/>
            </a:xfrm>
            <a:custGeom>
              <a:avLst/>
              <a:gdLst>
                <a:gd name="T0" fmla="*/ 19 w 19"/>
                <a:gd name="T1" fmla="*/ 14 h 21"/>
                <a:gd name="T2" fmla="*/ 3 w 19"/>
                <a:gd name="T3" fmla="*/ 2 h 21"/>
                <a:gd name="T4" fmla="*/ 18 w 19"/>
                <a:gd name="T5" fmla="*/ 21 h 21"/>
                <a:gd name="T6" fmla="*/ 19 w 19"/>
                <a:gd name="T7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1">
                  <a:moveTo>
                    <a:pt x="19" y="14"/>
                  </a:moveTo>
                  <a:cubicBezTo>
                    <a:pt x="19" y="14"/>
                    <a:pt x="6" y="4"/>
                    <a:pt x="3" y="2"/>
                  </a:cubicBezTo>
                  <a:cubicBezTo>
                    <a:pt x="0" y="0"/>
                    <a:pt x="18" y="21"/>
                    <a:pt x="18" y="21"/>
                  </a:cubicBezTo>
                  <a:lnTo>
                    <a:pt x="19" y="14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48">
              <a:extLst>
                <a:ext uri="{FF2B5EF4-FFF2-40B4-BE49-F238E27FC236}">
                  <a16:creationId xmlns:a16="http://schemas.microsoft.com/office/drawing/2014/main" id="{4350572A-32A2-49AC-87A7-2E2FC9DC143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6413" y="1884363"/>
              <a:ext cx="84138" cy="92075"/>
            </a:xfrm>
            <a:custGeom>
              <a:avLst/>
              <a:gdLst>
                <a:gd name="T0" fmla="*/ 10 w 10"/>
                <a:gd name="T1" fmla="*/ 7 h 11"/>
                <a:gd name="T2" fmla="*/ 2 w 10"/>
                <a:gd name="T3" fmla="*/ 1 h 11"/>
                <a:gd name="T4" fmla="*/ 9 w 10"/>
                <a:gd name="T5" fmla="*/ 11 h 11"/>
                <a:gd name="T6" fmla="*/ 10 w 10"/>
                <a:gd name="T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1">
                  <a:moveTo>
                    <a:pt x="10" y="7"/>
                  </a:moveTo>
                  <a:cubicBezTo>
                    <a:pt x="10" y="7"/>
                    <a:pt x="3" y="2"/>
                    <a:pt x="2" y="1"/>
                  </a:cubicBezTo>
                  <a:cubicBezTo>
                    <a:pt x="0" y="0"/>
                    <a:pt x="9" y="11"/>
                    <a:pt x="9" y="11"/>
                  </a:cubicBezTo>
                  <a:lnTo>
                    <a:pt x="10" y="7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49">
              <a:extLst>
                <a:ext uri="{FF2B5EF4-FFF2-40B4-BE49-F238E27FC236}">
                  <a16:creationId xmlns:a16="http://schemas.microsoft.com/office/drawing/2014/main" id="{0C0B96F4-AF57-448B-BBB2-16C0E893664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0188" y="2838450"/>
              <a:ext cx="360363" cy="393700"/>
            </a:xfrm>
            <a:custGeom>
              <a:avLst/>
              <a:gdLst>
                <a:gd name="T0" fmla="*/ 43 w 43"/>
                <a:gd name="T1" fmla="*/ 34 h 47"/>
                <a:gd name="T2" fmla="*/ 5 w 43"/>
                <a:gd name="T3" fmla="*/ 3 h 47"/>
                <a:gd name="T4" fmla="*/ 41 w 43"/>
                <a:gd name="T5" fmla="*/ 47 h 47"/>
                <a:gd name="T6" fmla="*/ 43 w 43"/>
                <a:gd name="T7" fmla="*/ 3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47">
                  <a:moveTo>
                    <a:pt x="43" y="34"/>
                  </a:moveTo>
                  <a:cubicBezTo>
                    <a:pt x="43" y="34"/>
                    <a:pt x="9" y="6"/>
                    <a:pt x="5" y="3"/>
                  </a:cubicBezTo>
                  <a:cubicBezTo>
                    <a:pt x="0" y="0"/>
                    <a:pt x="41" y="47"/>
                    <a:pt x="41" y="47"/>
                  </a:cubicBezTo>
                  <a:lnTo>
                    <a:pt x="43" y="34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Oval 50">
              <a:extLst>
                <a:ext uri="{FF2B5EF4-FFF2-40B4-BE49-F238E27FC236}">
                  <a16:creationId xmlns:a16="http://schemas.microsoft.com/office/drawing/2014/main" id="{C230308A-94C2-4531-AE7E-63597A8846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49413" y="5024438"/>
              <a:ext cx="836613" cy="4127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Oval 51">
              <a:extLst>
                <a:ext uri="{FF2B5EF4-FFF2-40B4-BE49-F238E27FC236}">
                  <a16:creationId xmlns:a16="http://schemas.microsoft.com/office/drawing/2014/main" id="{8C08D457-BA16-4102-A04D-639D3BBEEE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6950" y="5494338"/>
              <a:ext cx="669925" cy="4127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Oval 52">
              <a:extLst>
                <a:ext uri="{FF2B5EF4-FFF2-40B4-BE49-F238E27FC236}">
                  <a16:creationId xmlns:a16="http://schemas.microsoft.com/office/drawing/2014/main" id="{686B9224-C516-4B94-BBB1-22F63D44B1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0975" y="5008563"/>
              <a:ext cx="836613" cy="4127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53">
              <a:extLst>
                <a:ext uri="{FF2B5EF4-FFF2-40B4-BE49-F238E27FC236}">
                  <a16:creationId xmlns:a16="http://schemas.microsoft.com/office/drawing/2014/main" id="{D355F69F-6E5B-480E-882C-96927D6AA2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8163" y="5376863"/>
              <a:ext cx="3597275" cy="125413"/>
            </a:xfrm>
            <a:custGeom>
              <a:avLst/>
              <a:gdLst>
                <a:gd name="T0" fmla="*/ 268 w 430"/>
                <a:gd name="T1" fmla="*/ 0 h 15"/>
                <a:gd name="T2" fmla="*/ 215 w 430"/>
                <a:gd name="T3" fmla="*/ 1 h 15"/>
                <a:gd name="T4" fmla="*/ 162 w 430"/>
                <a:gd name="T5" fmla="*/ 0 h 15"/>
                <a:gd name="T6" fmla="*/ 0 w 430"/>
                <a:gd name="T7" fmla="*/ 7 h 15"/>
                <a:gd name="T8" fmla="*/ 162 w 430"/>
                <a:gd name="T9" fmla="*/ 15 h 15"/>
                <a:gd name="T10" fmla="*/ 215 w 430"/>
                <a:gd name="T11" fmla="*/ 14 h 15"/>
                <a:gd name="T12" fmla="*/ 268 w 430"/>
                <a:gd name="T13" fmla="*/ 15 h 15"/>
                <a:gd name="T14" fmla="*/ 430 w 430"/>
                <a:gd name="T15" fmla="*/ 7 h 15"/>
                <a:gd name="T16" fmla="*/ 268 w 430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0" h="15">
                  <a:moveTo>
                    <a:pt x="268" y="0"/>
                  </a:moveTo>
                  <a:cubicBezTo>
                    <a:pt x="249" y="0"/>
                    <a:pt x="232" y="0"/>
                    <a:pt x="215" y="1"/>
                  </a:cubicBezTo>
                  <a:cubicBezTo>
                    <a:pt x="198" y="0"/>
                    <a:pt x="180" y="0"/>
                    <a:pt x="162" y="0"/>
                  </a:cubicBezTo>
                  <a:cubicBezTo>
                    <a:pt x="72" y="0"/>
                    <a:pt x="0" y="3"/>
                    <a:pt x="0" y="7"/>
                  </a:cubicBezTo>
                  <a:cubicBezTo>
                    <a:pt x="0" y="11"/>
                    <a:pt x="72" y="15"/>
                    <a:pt x="162" y="15"/>
                  </a:cubicBezTo>
                  <a:cubicBezTo>
                    <a:pt x="180" y="15"/>
                    <a:pt x="198" y="14"/>
                    <a:pt x="215" y="14"/>
                  </a:cubicBezTo>
                  <a:cubicBezTo>
                    <a:pt x="232" y="14"/>
                    <a:pt x="249" y="15"/>
                    <a:pt x="268" y="15"/>
                  </a:cubicBezTo>
                  <a:cubicBezTo>
                    <a:pt x="357" y="15"/>
                    <a:pt x="430" y="11"/>
                    <a:pt x="430" y="7"/>
                  </a:cubicBezTo>
                  <a:cubicBezTo>
                    <a:pt x="430" y="3"/>
                    <a:pt x="357" y="0"/>
                    <a:pt x="268" y="0"/>
                  </a:cubicBezTo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54">
              <a:extLst>
                <a:ext uri="{FF2B5EF4-FFF2-40B4-BE49-F238E27FC236}">
                  <a16:creationId xmlns:a16="http://schemas.microsoft.com/office/drawing/2014/main" id="{FBC04675-7592-495C-8EEB-9CDFA0D4548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0863" y="4748213"/>
              <a:ext cx="250825" cy="695325"/>
            </a:xfrm>
            <a:custGeom>
              <a:avLst/>
              <a:gdLst>
                <a:gd name="T0" fmla="*/ 158 w 158"/>
                <a:gd name="T1" fmla="*/ 438 h 438"/>
                <a:gd name="T2" fmla="*/ 0 w 158"/>
                <a:gd name="T3" fmla="*/ 438 h 438"/>
                <a:gd name="T4" fmla="*/ 36 w 158"/>
                <a:gd name="T5" fmla="*/ 0 h 438"/>
                <a:gd name="T6" fmla="*/ 121 w 158"/>
                <a:gd name="T7" fmla="*/ 0 h 438"/>
                <a:gd name="T8" fmla="*/ 158 w 158"/>
                <a:gd name="T9" fmla="*/ 438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438">
                  <a:moveTo>
                    <a:pt x="158" y="438"/>
                  </a:moveTo>
                  <a:lnTo>
                    <a:pt x="0" y="438"/>
                  </a:lnTo>
                  <a:lnTo>
                    <a:pt x="36" y="0"/>
                  </a:lnTo>
                  <a:lnTo>
                    <a:pt x="121" y="0"/>
                  </a:lnTo>
                  <a:lnTo>
                    <a:pt x="158" y="438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Oval 55">
              <a:extLst>
                <a:ext uri="{FF2B5EF4-FFF2-40B4-BE49-F238E27FC236}">
                  <a16:creationId xmlns:a16="http://schemas.microsoft.com/office/drawing/2014/main" id="{3348EED6-F96E-45FC-BFB1-2EA5DB940C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24275" y="3541713"/>
              <a:ext cx="1522413" cy="149066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56">
              <a:extLst>
                <a:ext uri="{FF2B5EF4-FFF2-40B4-BE49-F238E27FC236}">
                  <a16:creationId xmlns:a16="http://schemas.microsoft.com/office/drawing/2014/main" id="{26057F92-1210-4473-9D79-5B8E0332A5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3438" y="4865688"/>
              <a:ext cx="207963" cy="577850"/>
            </a:xfrm>
            <a:custGeom>
              <a:avLst/>
              <a:gdLst>
                <a:gd name="T0" fmla="*/ 131 w 131"/>
                <a:gd name="T1" fmla="*/ 364 h 364"/>
                <a:gd name="T2" fmla="*/ 0 w 131"/>
                <a:gd name="T3" fmla="*/ 364 h 364"/>
                <a:gd name="T4" fmla="*/ 31 w 131"/>
                <a:gd name="T5" fmla="*/ 0 h 364"/>
                <a:gd name="T6" fmla="*/ 100 w 131"/>
                <a:gd name="T7" fmla="*/ 0 h 364"/>
                <a:gd name="T8" fmla="*/ 131 w 131"/>
                <a:gd name="T9" fmla="*/ 36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364">
                  <a:moveTo>
                    <a:pt x="131" y="364"/>
                  </a:moveTo>
                  <a:lnTo>
                    <a:pt x="0" y="364"/>
                  </a:lnTo>
                  <a:lnTo>
                    <a:pt x="31" y="0"/>
                  </a:lnTo>
                  <a:lnTo>
                    <a:pt x="100" y="0"/>
                  </a:lnTo>
                  <a:lnTo>
                    <a:pt x="131" y="364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Oval 57">
              <a:extLst>
                <a:ext uri="{FF2B5EF4-FFF2-40B4-BE49-F238E27FC236}">
                  <a16:creationId xmlns:a16="http://schemas.microsoft.com/office/drawing/2014/main" id="{D56A19E6-09EA-4BAF-A55D-FE1BA77013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6850" y="3592513"/>
              <a:ext cx="1481138" cy="145732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58">
              <a:extLst>
                <a:ext uri="{FF2B5EF4-FFF2-40B4-BE49-F238E27FC236}">
                  <a16:creationId xmlns:a16="http://schemas.microsoft.com/office/drawing/2014/main" id="{02DF5646-60C8-4A4F-966C-022490D3A5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3513" y="4857750"/>
              <a:ext cx="217488" cy="585788"/>
            </a:xfrm>
            <a:custGeom>
              <a:avLst/>
              <a:gdLst>
                <a:gd name="T0" fmla="*/ 137 w 137"/>
                <a:gd name="T1" fmla="*/ 369 h 369"/>
                <a:gd name="T2" fmla="*/ 0 w 137"/>
                <a:gd name="T3" fmla="*/ 369 h 369"/>
                <a:gd name="T4" fmla="*/ 32 w 137"/>
                <a:gd name="T5" fmla="*/ 0 h 369"/>
                <a:gd name="T6" fmla="*/ 106 w 137"/>
                <a:gd name="T7" fmla="*/ 0 h 369"/>
                <a:gd name="T8" fmla="*/ 137 w 137"/>
                <a:gd name="T9" fmla="*/ 369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369">
                  <a:moveTo>
                    <a:pt x="137" y="369"/>
                  </a:moveTo>
                  <a:lnTo>
                    <a:pt x="0" y="369"/>
                  </a:lnTo>
                  <a:lnTo>
                    <a:pt x="32" y="0"/>
                  </a:lnTo>
                  <a:lnTo>
                    <a:pt x="106" y="0"/>
                  </a:lnTo>
                  <a:lnTo>
                    <a:pt x="137" y="369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Oval 59">
              <a:extLst>
                <a:ext uri="{FF2B5EF4-FFF2-40B4-BE49-F238E27FC236}">
                  <a16:creationId xmlns:a16="http://schemas.microsoft.com/office/drawing/2014/main" id="{6ABDD99E-0934-4C96-A701-BB963B4462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7250" y="3910013"/>
              <a:ext cx="1371600" cy="116522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60">
              <a:extLst>
                <a:ext uri="{FF2B5EF4-FFF2-40B4-BE49-F238E27FC236}">
                  <a16:creationId xmlns:a16="http://schemas.microsoft.com/office/drawing/2014/main" id="{5E38BD37-0055-4985-9676-241E33355CC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2575" y="4991100"/>
              <a:ext cx="166688" cy="452438"/>
            </a:xfrm>
            <a:custGeom>
              <a:avLst/>
              <a:gdLst>
                <a:gd name="T0" fmla="*/ 105 w 105"/>
                <a:gd name="T1" fmla="*/ 285 h 285"/>
                <a:gd name="T2" fmla="*/ 0 w 105"/>
                <a:gd name="T3" fmla="*/ 285 h 285"/>
                <a:gd name="T4" fmla="*/ 21 w 105"/>
                <a:gd name="T5" fmla="*/ 0 h 285"/>
                <a:gd name="T6" fmla="*/ 79 w 105"/>
                <a:gd name="T7" fmla="*/ 0 h 285"/>
                <a:gd name="T8" fmla="*/ 105 w 105"/>
                <a:gd name="T9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285">
                  <a:moveTo>
                    <a:pt x="105" y="285"/>
                  </a:moveTo>
                  <a:lnTo>
                    <a:pt x="0" y="285"/>
                  </a:lnTo>
                  <a:lnTo>
                    <a:pt x="21" y="0"/>
                  </a:lnTo>
                  <a:lnTo>
                    <a:pt x="79" y="0"/>
                  </a:lnTo>
                  <a:lnTo>
                    <a:pt x="105" y="285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Oval 61">
              <a:extLst>
                <a:ext uri="{FF2B5EF4-FFF2-40B4-BE49-F238E27FC236}">
                  <a16:creationId xmlns:a16="http://schemas.microsoft.com/office/drawing/2014/main" id="{D965C7C8-90CF-4863-A5B3-DB672E64D5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16325" y="4060825"/>
              <a:ext cx="1111250" cy="1089025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62">
              <a:extLst>
                <a:ext uri="{FF2B5EF4-FFF2-40B4-BE49-F238E27FC236}">
                  <a16:creationId xmlns:a16="http://schemas.microsoft.com/office/drawing/2014/main" id="{AC1D27E2-0716-4DFA-A5B1-EE925E39D5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8800" y="3148013"/>
              <a:ext cx="217488" cy="134938"/>
            </a:xfrm>
            <a:custGeom>
              <a:avLst/>
              <a:gdLst>
                <a:gd name="T0" fmla="*/ 1 w 26"/>
                <a:gd name="T1" fmla="*/ 1 h 16"/>
                <a:gd name="T2" fmla="*/ 2 w 26"/>
                <a:gd name="T3" fmla="*/ 1 h 16"/>
                <a:gd name="T4" fmla="*/ 7 w 26"/>
                <a:gd name="T5" fmla="*/ 7 h 16"/>
                <a:gd name="T6" fmla="*/ 12 w 26"/>
                <a:gd name="T7" fmla="*/ 12 h 16"/>
                <a:gd name="T8" fmla="*/ 20 w 26"/>
                <a:gd name="T9" fmla="*/ 12 h 16"/>
                <a:gd name="T10" fmla="*/ 25 w 26"/>
                <a:gd name="T11" fmla="*/ 11 h 16"/>
                <a:gd name="T12" fmla="*/ 24 w 26"/>
                <a:gd name="T13" fmla="*/ 12 h 16"/>
                <a:gd name="T14" fmla="*/ 21 w 26"/>
                <a:gd name="T15" fmla="*/ 13 h 16"/>
                <a:gd name="T16" fmla="*/ 15 w 26"/>
                <a:gd name="T17" fmla="*/ 14 h 16"/>
                <a:gd name="T18" fmla="*/ 18 w 26"/>
                <a:gd name="T19" fmla="*/ 15 h 16"/>
                <a:gd name="T20" fmla="*/ 15 w 26"/>
                <a:gd name="T21" fmla="*/ 15 h 16"/>
                <a:gd name="T22" fmla="*/ 13 w 26"/>
                <a:gd name="T23" fmla="*/ 15 h 16"/>
                <a:gd name="T24" fmla="*/ 8 w 26"/>
                <a:gd name="T25" fmla="*/ 15 h 16"/>
                <a:gd name="T26" fmla="*/ 5 w 26"/>
                <a:gd name="T27" fmla="*/ 14 h 16"/>
                <a:gd name="T28" fmla="*/ 5 w 26"/>
                <a:gd name="T29" fmla="*/ 14 h 16"/>
                <a:gd name="T30" fmla="*/ 7 w 26"/>
                <a:gd name="T31" fmla="*/ 12 h 16"/>
                <a:gd name="T32" fmla="*/ 8 w 26"/>
                <a:gd name="T33" fmla="*/ 12 h 16"/>
                <a:gd name="T34" fmla="*/ 8 w 26"/>
                <a:gd name="T35" fmla="*/ 11 h 16"/>
                <a:gd name="T36" fmla="*/ 5 w 26"/>
                <a:gd name="T37" fmla="*/ 9 h 16"/>
                <a:gd name="T38" fmla="*/ 1 w 26"/>
                <a:gd name="T3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" h="16">
                  <a:moveTo>
                    <a:pt x="1" y="1"/>
                  </a:moveTo>
                  <a:cubicBezTo>
                    <a:pt x="1" y="0"/>
                    <a:pt x="1" y="0"/>
                    <a:pt x="2" y="1"/>
                  </a:cubicBezTo>
                  <a:cubicBezTo>
                    <a:pt x="2" y="1"/>
                    <a:pt x="5" y="6"/>
                    <a:pt x="7" y="7"/>
                  </a:cubicBezTo>
                  <a:cubicBezTo>
                    <a:pt x="9" y="8"/>
                    <a:pt x="12" y="12"/>
                    <a:pt x="12" y="12"/>
                  </a:cubicBezTo>
                  <a:cubicBezTo>
                    <a:pt x="12" y="12"/>
                    <a:pt x="18" y="12"/>
                    <a:pt x="20" y="12"/>
                  </a:cubicBezTo>
                  <a:cubicBezTo>
                    <a:pt x="22" y="12"/>
                    <a:pt x="24" y="11"/>
                    <a:pt x="25" y="11"/>
                  </a:cubicBezTo>
                  <a:cubicBezTo>
                    <a:pt x="26" y="10"/>
                    <a:pt x="25" y="11"/>
                    <a:pt x="24" y="12"/>
                  </a:cubicBezTo>
                  <a:cubicBezTo>
                    <a:pt x="23" y="13"/>
                    <a:pt x="22" y="13"/>
                    <a:pt x="21" y="13"/>
                  </a:cubicBezTo>
                  <a:cubicBezTo>
                    <a:pt x="20" y="13"/>
                    <a:pt x="15" y="13"/>
                    <a:pt x="15" y="14"/>
                  </a:cubicBezTo>
                  <a:cubicBezTo>
                    <a:pt x="15" y="14"/>
                    <a:pt x="18" y="15"/>
                    <a:pt x="18" y="15"/>
                  </a:cubicBezTo>
                  <a:cubicBezTo>
                    <a:pt x="18" y="16"/>
                    <a:pt x="16" y="15"/>
                    <a:pt x="15" y="15"/>
                  </a:cubicBezTo>
                  <a:cubicBezTo>
                    <a:pt x="14" y="14"/>
                    <a:pt x="15" y="15"/>
                    <a:pt x="13" y="15"/>
                  </a:cubicBezTo>
                  <a:cubicBezTo>
                    <a:pt x="11" y="15"/>
                    <a:pt x="9" y="15"/>
                    <a:pt x="8" y="15"/>
                  </a:cubicBezTo>
                  <a:cubicBezTo>
                    <a:pt x="6" y="14"/>
                    <a:pt x="6" y="14"/>
                    <a:pt x="5" y="14"/>
                  </a:cubicBezTo>
                  <a:cubicBezTo>
                    <a:pt x="4" y="14"/>
                    <a:pt x="5" y="14"/>
                    <a:pt x="5" y="14"/>
                  </a:cubicBezTo>
                  <a:cubicBezTo>
                    <a:pt x="5" y="13"/>
                    <a:pt x="6" y="13"/>
                    <a:pt x="7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1"/>
                  </a:cubicBezTo>
                  <a:cubicBezTo>
                    <a:pt x="8" y="11"/>
                    <a:pt x="7" y="10"/>
                    <a:pt x="5" y="9"/>
                  </a:cubicBezTo>
                  <a:cubicBezTo>
                    <a:pt x="3" y="7"/>
                    <a:pt x="0" y="4"/>
                    <a:pt x="1" y="1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63">
              <a:extLst>
                <a:ext uri="{FF2B5EF4-FFF2-40B4-BE49-F238E27FC236}">
                  <a16:creationId xmlns:a16="http://schemas.microsoft.com/office/drawing/2014/main" id="{8EFECD9E-B05E-4348-BA89-3AC3EB3B71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5900" y="3140075"/>
              <a:ext cx="141288" cy="84138"/>
            </a:xfrm>
            <a:custGeom>
              <a:avLst/>
              <a:gdLst>
                <a:gd name="T0" fmla="*/ 0 w 17"/>
                <a:gd name="T1" fmla="*/ 0 h 10"/>
                <a:gd name="T2" fmla="*/ 1 w 17"/>
                <a:gd name="T3" fmla="*/ 0 h 10"/>
                <a:gd name="T4" fmla="*/ 5 w 17"/>
                <a:gd name="T5" fmla="*/ 4 h 10"/>
                <a:gd name="T6" fmla="*/ 7 w 17"/>
                <a:gd name="T7" fmla="*/ 7 h 10"/>
                <a:gd name="T8" fmla="*/ 13 w 17"/>
                <a:gd name="T9" fmla="*/ 7 h 10"/>
                <a:gd name="T10" fmla="*/ 16 w 17"/>
                <a:gd name="T11" fmla="*/ 7 h 10"/>
                <a:gd name="T12" fmla="*/ 16 w 17"/>
                <a:gd name="T13" fmla="*/ 7 h 10"/>
                <a:gd name="T14" fmla="*/ 14 w 17"/>
                <a:gd name="T15" fmla="*/ 8 h 10"/>
                <a:gd name="T16" fmla="*/ 10 w 17"/>
                <a:gd name="T17" fmla="*/ 8 h 10"/>
                <a:gd name="T18" fmla="*/ 12 w 17"/>
                <a:gd name="T19" fmla="*/ 10 h 10"/>
                <a:gd name="T20" fmla="*/ 10 w 17"/>
                <a:gd name="T21" fmla="*/ 9 h 10"/>
                <a:gd name="T22" fmla="*/ 8 w 17"/>
                <a:gd name="T23" fmla="*/ 9 h 10"/>
                <a:gd name="T24" fmla="*/ 5 w 17"/>
                <a:gd name="T25" fmla="*/ 9 h 10"/>
                <a:gd name="T26" fmla="*/ 3 w 17"/>
                <a:gd name="T27" fmla="*/ 9 h 10"/>
                <a:gd name="T28" fmla="*/ 3 w 17"/>
                <a:gd name="T29" fmla="*/ 9 h 10"/>
                <a:gd name="T30" fmla="*/ 4 w 17"/>
                <a:gd name="T31" fmla="*/ 8 h 10"/>
                <a:gd name="T32" fmla="*/ 5 w 17"/>
                <a:gd name="T33" fmla="*/ 8 h 10"/>
                <a:gd name="T34" fmla="*/ 5 w 17"/>
                <a:gd name="T35" fmla="*/ 7 h 10"/>
                <a:gd name="T36" fmla="*/ 3 w 17"/>
                <a:gd name="T37" fmla="*/ 5 h 10"/>
                <a:gd name="T38" fmla="*/ 0 w 17"/>
                <a:gd name="T3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" h="10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3" y="3"/>
                    <a:pt x="5" y="4"/>
                  </a:cubicBezTo>
                  <a:cubicBezTo>
                    <a:pt x="6" y="5"/>
                    <a:pt x="7" y="7"/>
                    <a:pt x="7" y="7"/>
                  </a:cubicBezTo>
                  <a:cubicBezTo>
                    <a:pt x="7" y="7"/>
                    <a:pt x="11" y="7"/>
                    <a:pt x="13" y="7"/>
                  </a:cubicBezTo>
                  <a:cubicBezTo>
                    <a:pt x="14" y="7"/>
                    <a:pt x="16" y="7"/>
                    <a:pt x="16" y="7"/>
                  </a:cubicBezTo>
                  <a:cubicBezTo>
                    <a:pt x="17" y="6"/>
                    <a:pt x="17" y="7"/>
                    <a:pt x="16" y="7"/>
                  </a:cubicBezTo>
                  <a:cubicBezTo>
                    <a:pt x="15" y="8"/>
                    <a:pt x="14" y="8"/>
                    <a:pt x="14" y="8"/>
                  </a:cubicBezTo>
                  <a:cubicBezTo>
                    <a:pt x="13" y="8"/>
                    <a:pt x="10" y="8"/>
                    <a:pt x="10" y="8"/>
                  </a:cubicBezTo>
                  <a:cubicBezTo>
                    <a:pt x="10" y="9"/>
                    <a:pt x="12" y="9"/>
                    <a:pt x="12" y="10"/>
                  </a:cubicBezTo>
                  <a:cubicBezTo>
                    <a:pt x="12" y="10"/>
                    <a:pt x="10" y="9"/>
                    <a:pt x="10" y="9"/>
                  </a:cubicBezTo>
                  <a:cubicBezTo>
                    <a:pt x="9" y="9"/>
                    <a:pt x="10" y="9"/>
                    <a:pt x="8" y="9"/>
                  </a:cubicBezTo>
                  <a:cubicBezTo>
                    <a:pt x="7" y="10"/>
                    <a:pt x="6" y="10"/>
                    <a:pt x="5" y="9"/>
                  </a:cubicBezTo>
                  <a:cubicBezTo>
                    <a:pt x="4" y="9"/>
                    <a:pt x="4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6"/>
                    <a:pt x="3" y="5"/>
                  </a:cubicBezTo>
                  <a:cubicBezTo>
                    <a:pt x="2" y="4"/>
                    <a:pt x="0" y="2"/>
                    <a:pt x="0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64">
              <a:extLst>
                <a:ext uri="{FF2B5EF4-FFF2-40B4-BE49-F238E27FC236}">
                  <a16:creationId xmlns:a16="http://schemas.microsoft.com/office/drawing/2014/main" id="{66A9E922-FFE0-4AF9-A27E-2FCC36B2DFC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9988" y="3206750"/>
              <a:ext cx="342900" cy="209550"/>
            </a:xfrm>
            <a:custGeom>
              <a:avLst/>
              <a:gdLst>
                <a:gd name="T0" fmla="*/ 1 w 41"/>
                <a:gd name="T1" fmla="*/ 2 h 25"/>
                <a:gd name="T2" fmla="*/ 3 w 41"/>
                <a:gd name="T3" fmla="*/ 1 h 25"/>
                <a:gd name="T4" fmla="*/ 12 w 41"/>
                <a:gd name="T5" fmla="*/ 12 h 25"/>
                <a:gd name="T6" fmla="*/ 19 w 41"/>
                <a:gd name="T7" fmla="*/ 19 h 25"/>
                <a:gd name="T8" fmla="*/ 31 w 41"/>
                <a:gd name="T9" fmla="*/ 19 h 25"/>
                <a:gd name="T10" fmla="*/ 40 w 41"/>
                <a:gd name="T11" fmla="*/ 17 h 25"/>
                <a:gd name="T12" fmla="*/ 38 w 41"/>
                <a:gd name="T13" fmla="*/ 19 h 25"/>
                <a:gd name="T14" fmla="*/ 33 w 41"/>
                <a:gd name="T15" fmla="*/ 21 h 25"/>
                <a:gd name="T16" fmla="*/ 24 w 41"/>
                <a:gd name="T17" fmla="*/ 21 h 25"/>
                <a:gd name="T18" fmla="*/ 29 w 41"/>
                <a:gd name="T19" fmla="*/ 24 h 25"/>
                <a:gd name="T20" fmla="*/ 24 w 41"/>
                <a:gd name="T21" fmla="*/ 23 h 25"/>
                <a:gd name="T22" fmla="*/ 21 w 41"/>
                <a:gd name="T23" fmla="*/ 24 h 25"/>
                <a:gd name="T24" fmla="*/ 12 w 41"/>
                <a:gd name="T25" fmla="*/ 23 h 25"/>
                <a:gd name="T26" fmla="*/ 9 w 41"/>
                <a:gd name="T27" fmla="*/ 22 h 25"/>
                <a:gd name="T28" fmla="*/ 8 w 41"/>
                <a:gd name="T29" fmla="*/ 22 h 25"/>
                <a:gd name="T30" fmla="*/ 11 w 41"/>
                <a:gd name="T31" fmla="*/ 20 h 25"/>
                <a:gd name="T32" fmla="*/ 13 w 41"/>
                <a:gd name="T33" fmla="*/ 19 h 25"/>
                <a:gd name="T34" fmla="*/ 13 w 41"/>
                <a:gd name="T35" fmla="*/ 18 h 25"/>
                <a:gd name="T36" fmla="*/ 8 w 41"/>
                <a:gd name="T37" fmla="*/ 13 h 25"/>
                <a:gd name="T38" fmla="*/ 1 w 41"/>
                <a:gd name="T39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" h="25">
                  <a:moveTo>
                    <a:pt x="1" y="2"/>
                  </a:moveTo>
                  <a:cubicBezTo>
                    <a:pt x="2" y="1"/>
                    <a:pt x="2" y="0"/>
                    <a:pt x="3" y="1"/>
                  </a:cubicBezTo>
                  <a:cubicBezTo>
                    <a:pt x="4" y="2"/>
                    <a:pt x="9" y="9"/>
                    <a:pt x="12" y="12"/>
                  </a:cubicBezTo>
                  <a:cubicBezTo>
                    <a:pt x="14" y="13"/>
                    <a:pt x="19" y="19"/>
                    <a:pt x="19" y="19"/>
                  </a:cubicBezTo>
                  <a:cubicBezTo>
                    <a:pt x="19" y="19"/>
                    <a:pt x="28" y="19"/>
                    <a:pt x="31" y="19"/>
                  </a:cubicBezTo>
                  <a:cubicBezTo>
                    <a:pt x="35" y="19"/>
                    <a:pt x="39" y="18"/>
                    <a:pt x="40" y="17"/>
                  </a:cubicBezTo>
                  <a:cubicBezTo>
                    <a:pt x="41" y="17"/>
                    <a:pt x="40" y="18"/>
                    <a:pt x="38" y="19"/>
                  </a:cubicBezTo>
                  <a:cubicBezTo>
                    <a:pt x="36" y="20"/>
                    <a:pt x="35" y="20"/>
                    <a:pt x="33" y="21"/>
                  </a:cubicBezTo>
                  <a:cubicBezTo>
                    <a:pt x="32" y="21"/>
                    <a:pt x="24" y="21"/>
                    <a:pt x="24" y="21"/>
                  </a:cubicBezTo>
                  <a:cubicBezTo>
                    <a:pt x="24" y="22"/>
                    <a:pt x="29" y="23"/>
                    <a:pt x="29" y="24"/>
                  </a:cubicBezTo>
                  <a:cubicBezTo>
                    <a:pt x="29" y="25"/>
                    <a:pt x="25" y="23"/>
                    <a:pt x="24" y="23"/>
                  </a:cubicBezTo>
                  <a:cubicBezTo>
                    <a:pt x="22" y="23"/>
                    <a:pt x="23" y="23"/>
                    <a:pt x="21" y="24"/>
                  </a:cubicBezTo>
                  <a:cubicBezTo>
                    <a:pt x="18" y="24"/>
                    <a:pt x="15" y="24"/>
                    <a:pt x="12" y="23"/>
                  </a:cubicBezTo>
                  <a:cubicBezTo>
                    <a:pt x="10" y="22"/>
                    <a:pt x="10" y="22"/>
                    <a:pt x="9" y="22"/>
                  </a:cubicBezTo>
                  <a:cubicBezTo>
                    <a:pt x="7" y="23"/>
                    <a:pt x="8" y="22"/>
                    <a:pt x="8" y="22"/>
                  </a:cubicBezTo>
                  <a:cubicBezTo>
                    <a:pt x="8" y="21"/>
                    <a:pt x="10" y="20"/>
                    <a:pt x="11" y="20"/>
                  </a:cubicBezTo>
                  <a:cubicBezTo>
                    <a:pt x="12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8"/>
                  </a:cubicBezTo>
                  <a:cubicBezTo>
                    <a:pt x="12" y="17"/>
                    <a:pt x="11" y="15"/>
                    <a:pt x="8" y="13"/>
                  </a:cubicBezTo>
                  <a:cubicBezTo>
                    <a:pt x="6" y="12"/>
                    <a:pt x="0" y="7"/>
                    <a:pt x="1" y="2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78C05729-FC1D-493B-B429-73AFC59546BB}"/>
              </a:ext>
            </a:extLst>
          </p:cNvPr>
          <p:cNvGrpSpPr/>
          <p:nvPr/>
        </p:nvGrpSpPr>
        <p:grpSpPr>
          <a:xfrm>
            <a:off x="3704971" y="2126069"/>
            <a:ext cx="4894263" cy="1330325"/>
            <a:chOff x="6467475" y="3098800"/>
            <a:chExt cx="4894263" cy="1330325"/>
          </a:xfrm>
        </p:grpSpPr>
        <p:sp>
          <p:nvSpPr>
            <p:cNvPr id="175" name="Rectangle 65">
              <a:extLst>
                <a:ext uri="{FF2B5EF4-FFF2-40B4-BE49-F238E27FC236}">
                  <a16:creationId xmlns:a16="http://schemas.microsoft.com/office/drawing/2014/main" id="{8F25005C-D3D8-4AEE-AD67-11787C2680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67475" y="3098800"/>
              <a:ext cx="4894263" cy="133032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76" name="Group 175">
              <a:extLst>
                <a:ext uri="{FF2B5EF4-FFF2-40B4-BE49-F238E27FC236}">
                  <a16:creationId xmlns:a16="http://schemas.microsoft.com/office/drawing/2014/main" id="{8CF3528E-A2C4-40C9-805A-1E7D0D0449E4}"/>
                </a:ext>
              </a:extLst>
            </p:cNvPr>
            <p:cNvGrpSpPr/>
            <p:nvPr/>
          </p:nvGrpSpPr>
          <p:grpSpPr>
            <a:xfrm>
              <a:off x="6814286" y="3376228"/>
              <a:ext cx="4345781" cy="756034"/>
              <a:chOff x="6869113" y="3376228"/>
              <a:chExt cx="4345781" cy="756034"/>
            </a:xfrm>
          </p:grpSpPr>
          <p:grpSp>
            <p:nvGrpSpPr>
              <p:cNvPr id="177" name="Group 176">
                <a:extLst>
                  <a:ext uri="{FF2B5EF4-FFF2-40B4-BE49-F238E27FC236}">
                    <a16:creationId xmlns:a16="http://schemas.microsoft.com/office/drawing/2014/main" id="{59D8E92E-AF85-4A9D-8EAD-4ABEFA02DF3F}"/>
                  </a:ext>
                </a:extLst>
              </p:cNvPr>
              <p:cNvGrpSpPr/>
              <p:nvPr/>
            </p:nvGrpSpPr>
            <p:grpSpPr>
              <a:xfrm>
                <a:off x="6869113" y="3395662"/>
                <a:ext cx="477838" cy="736600"/>
                <a:chOff x="6869113" y="3357563"/>
                <a:chExt cx="477838" cy="736600"/>
              </a:xfrm>
            </p:grpSpPr>
            <p:sp>
              <p:nvSpPr>
                <p:cNvPr id="195" name="Freeform 66">
                  <a:extLst>
                    <a:ext uri="{FF2B5EF4-FFF2-40B4-BE49-F238E27FC236}">
                      <a16:creationId xmlns:a16="http://schemas.microsoft.com/office/drawing/2014/main" id="{9CBE5B97-AD9B-4390-B2E8-77386CC8523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69113" y="3357563"/>
                  <a:ext cx="477838" cy="661988"/>
                </a:xfrm>
                <a:custGeom>
                  <a:avLst/>
                  <a:gdLst>
                    <a:gd name="T0" fmla="*/ 15 w 57"/>
                    <a:gd name="T1" fmla="*/ 77 h 79"/>
                    <a:gd name="T2" fmla="*/ 6 w 57"/>
                    <a:gd name="T3" fmla="*/ 73 h 79"/>
                    <a:gd name="T4" fmla="*/ 2 w 57"/>
                    <a:gd name="T5" fmla="*/ 66 h 79"/>
                    <a:gd name="T6" fmla="*/ 0 w 57"/>
                    <a:gd name="T7" fmla="*/ 61 h 79"/>
                    <a:gd name="T8" fmla="*/ 0 w 57"/>
                    <a:gd name="T9" fmla="*/ 52 h 79"/>
                    <a:gd name="T10" fmla="*/ 1 w 57"/>
                    <a:gd name="T11" fmla="*/ 48 h 79"/>
                    <a:gd name="T12" fmla="*/ 3 w 57"/>
                    <a:gd name="T13" fmla="*/ 47 h 79"/>
                    <a:gd name="T14" fmla="*/ 7 w 57"/>
                    <a:gd name="T15" fmla="*/ 37 h 79"/>
                    <a:gd name="T16" fmla="*/ 13 w 57"/>
                    <a:gd name="T17" fmla="*/ 25 h 79"/>
                    <a:gd name="T18" fmla="*/ 13 w 57"/>
                    <a:gd name="T19" fmla="*/ 26 h 79"/>
                    <a:gd name="T20" fmla="*/ 18 w 57"/>
                    <a:gd name="T21" fmla="*/ 20 h 79"/>
                    <a:gd name="T22" fmla="*/ 19 w 57"/>
                    <a:gd name="T23" fmla="*/ 20 h 79"/>
                    <a:gd name="T24" fmla="*/ 24 w 57"/>
                    <a:gd name="T25" fmla="*/ 15 h 79"/>
                    <a:gd name="T26" fmla="*/ 27 w 57"/>
                    <a:gd name="T27" fmla="*/ 13 h 79"/>
                    <a:gd name="T28" fmla="*/ 30 w 57"/>
                    <a:gd name="T29" fmla="*/ 10 h 79"/>
                    <a:gd name="T30" fmla="*/ 31 w 57"/>
                    <a:gd name="T31" fmla="*/ 12 h 79"/>
                    <a:gd name="T32" fmla="*/ 35 w 57"/>
                    <a:gd name="T33" fmla="*/ 8 h 79"/>
                    <a:gd name="T34" fmla="*/ 36 w 57"/>
                    <a:gd name="T35" fmla="*/ 9 h 79"/>
                    <a:gd name="T36" fmla="*/ 40 w 57"/>
                    <a:gd name="T37" fmla="*/ 6 h 79"/>
                    <a:gd name="T38" fmla="*/ 42 w 57"/>
                    <a:gd name="T39" fmla="*/ 8 h 79"/>
                    <a:gd name="T40" fmla="*/ 45 w 57"/>
                    <a:gd name="T41" fmla="*/ 7 h 79"/>
                    <a:gd name="T42" fmla="*/ 48 w 57"/>
                    <a:gd name="T43" fmla="*/ 5 h 79"/>
                    <a:gd name="T44" fmla="*/ 49 w 57"/>
                    <a:gd name="T45" fmla="*/ 5 h 79"/>
                    <a:gd name="T46" fmla="*/ 53 w 57"/>
                    <a:gd name="T47" fmla="*/ 1 h 79"/>
                    <a:gd name="T48" fmla="*/ 53 w 57"/>
                    <a:gd name="T49" fmla="*/ 5 h 79"/>
                    <a:gd name="T50" fmla="*/ 53 w 57"/>
                    <a:gd name="T51" fmla="*/ 7 h 79"/>
                    <a:gd name="T52" fmla="*/ 54 w 57"/>
                    <a:gd name="T53" fmla="*/ 7 h 79"/>
                    <a:gd name="T54" fmla="*/ 53 w 57"/>
                    <a:gd name="T55" fmla="*/ 10 h 79"/>
                    <a:gd name="T56" fmla="*/ 54 w 57"/>
                    <a:gd name="T57" fmla="*/ 10 h 79"/>
                    <a:gd name="T58" fmla="*/ 54 w 57"/>
                    <a:gd name="T59" fmla="*/ 14 h 79"/>
                    <a:gd name="T60" fmla="*/ 55 w 57"/>
                    <a:gd name="T61" fmla="*/ 13 h 79"/>
                    <a:gd name="T62" fmla="*/ 55 w 57"/>
                    <a:gd name="T63" fmla="*/ 17 h 79"/>
                    <a:gd name="T64" fmla="*/ 55 w 57"/>
                    <a:gd name="T65" fmla="*/ 19 h 79"/>
                    <a:gd name="T66" fmla="*/ 56 w 57"/>
                    <a:gd name="T67" fmla="*/ 22 h 79"/>
                    <a:gd name="T68" fmla="*/ 56 w 57"/>
                    <a:gd name="T69" fmla="*/ 26 h 79"/>
                    <a:gd name="T70" fmla="*/ 57 w 57"/>
                    <a:gd name="T71" fmla="*/ 26 h 79"/>
                    <a:gd name="T72" fmla="*/ 55 w 57"/>
                    <a:gd name="T73" fmla="*/ 32 h 79"/>
                    <a:gd name="T74" fmla="*/ 54 w 57"/>
                    <a:gd name="T75" fmla="*/ 35 h 79"/>
                    <a:gd name="T76" fmla="*/ 56 w 57"/>
                    <a:gd name="T77" fmla="*/ 35 h 79"/>
                    <a:gd name="T78" fmla="*/ 54 w 57"/>
                    <a:gd name="T79" fmla="*/ 40 h 79"/>
                    <a:gd name="T80" fmla="*/ 54 w 57"/>
                    <a:gd name="T81" fmla="*/ 42 h 79"/>
                    <a:gd name="T82" fmla="*/ 53 w 57"/>
                    <a:gd name="T83" fmla="*/ 43 h 79"/>
                    <a:gd name="T84" fmla="*/ 54 w 57"/>
                    <a:gd name="T85" fmla="*/ 44 h 79"/>
                    <a:gd name="T86" fmla="*/ 50 w 57"/>
                    <a:gd name="T87" fmla="*/ 50 h 79"/>
                    <a:gd name="T88" fmla="*/ 49 w 57"/>
                    <a:gd name="T89" fmla="*/ 53 h 79"/>
                    <a:gd name="T90" fmla="*/ 44 w 57"/>
                    <a:gd name="T91" fmla="*/ 61 h 79"/>
                    <a:gd name="T92" fmla="*/ 44 w 57"/>
                    <a:gd name="T93" fmla="*/ 65 h 79"/>
                    <a:gd name="T94" fmla="*/ 39 w 57"/>
                    <a:gd name="T95" fmla="*/ 68 h 79"/>
                    <a:gd name="T96" fmla="*/ 33 w 57"/>
                    <a:gd name="T97" fmla="*/ 74 h 79"/>
                    <a:gd name="T98" fmla="*/ 33 w 57"/>
                    <a:gd name="T99" fmla="*/ 76 h 79"/>
                    <a:gd name="T100" fmla="*/ 21 w 57"/>
                    <a:gd name="T101" fmla="*/ 79 h 79"/>
                    <a:gd name="T102" fmla="*/ 15 w 57"/>
                    <a:gd name="T103" fmla="*/ 77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57" h="79">
                      <a:moveTo>
                        <a:pt x="15" y="77"/>
                      </a:moveTo>
                      <a:cubicBezTo>
                        <a:pt x="9" y="77"/>
                        <a:pt x="7" y="75"/>
                        <a:pt x="6" y="73"/>
                      </a:cubicBezTo>
                      <a:cubicBezTo>
                        <a:pt x="4" y="71"/>
                        <a:pt x="2" y="66"/>
                        <a:pt x="2" y="66"/>
                      </a:cubicBezTo>
                      <a:cubicBezTo>
                        <a:pt x="1" y="65"/>
                        <a:pt x="0" y="65"/>
                        <a:pt x="0" y="61"/>
                      </a:cubicBezTo>
                      <a:cubicBezTo>
                        <a:pt x="1" y="57"/>
                        <a:pt x="0" y="52"/>
                        <a:pt x="0" y="52"/>
                      </a:cubicBezTo>
                      <a:cubicBezTo>
                        <a:pt x="0" y="49"/>
                        <a:pt x="1" y="48"/>
                        <a:pt x="1" y="48"/>
                      </a:cubicBezTo>
                      <a:cubicBezTo>
                        <a:pt x="3" y="44"/>
                        <a:pt x="3" y="47"/>
                        <a:pt x="3" y="47"/>
                      </a:cubicBezTo>
                      <a:cubicBezTo>
                        <a:pt x="5" y="34"/>
                        <a:pt x="6" y="36"/>
                        <a:pt x="7" y="37"/>
                      </a:cubicBezTo>
                      <a:cubicBezTo>
                        <a:pt x="8" y="36"/>
                        <a:pt x="12" y="24"/>
                        <a:pt x="13" y="25"/>
                      </a:cubicBezTo>
                      <a:cubicBezTo>
                        <a:pt x="13" y="26"/>
                        <a:pt x="13" y="26"/>
                        <a:pt x="13" y="26"/>
                      </a:cubicBezTo>
                      <a:cubicBezTo>
                        <a:pt x="13" y="26"/>
                        <a:pt x="17" y="20"/>
                        <a:pt x="18" y="20"/>
                      </a:cubicBezTo>
                      <a:cubicBezTo>
                        <a:pt x="19" y="20"/>
                        <a:pt x="19" y="20"/>
                        <a:pt x="19" y="20"/>
                      </a:cubicBezTo>
                      <a:cubicBezTo>
                        <a:pt x="20" y="19"/>
                        <a:pt x="23" y="15"/>
                        <a:pt x="24" y="15"/>
                      </a:cubicBezTo>
                      <a:cubicBezTo>
                        <a:pt x="25" y="15"/>
                        <a:pt x="26" y="15"/>
                        <a:pt x="27" y="13"/>
                      </a:cubicBezTo>
                      <a:cubicBezTo>
                        <a:pt x="29" y="11"/>
                        <a:pt x="30" y="10"/>
                        <a:pt x="30" y="10"/>
                      </a:cubicBezTo>
                      <a:cubicBezTo>
                        <a:pt x="31" y="12"/>
                        <a:pt x="31" y="12"/>
                        <a:pt x="31" y="12"/>
                      </a:cubicBezTo>
                      <a:cubicBezTo>
                        <a:pt x="34" y="8"/>
                        <a:pt x="35" y="7"/>
                        <a:pt x="35" y="8"/>
                      </a:cubicBezTo>
                      <a:cubicBezTo>
                        <a:pt x="35" y="8"/>
                        <a:pt x="36" y="9"/>
                        <a:pt x="36" y="9"/>
                      </a:cubicBezTo>
                      <a:cubicBezTo>
                        <a:pt x="39" y="7"/>
                        <a:pt x="40" y="6"/>
                        <a:pt x="40" y="6"/>
                      </a:cubicBezTo>
                      <a:cubicBezTo>
                        <a:pt x="41" y="8"/>
                        <a:pt x="42" y="8"/>
                        <a:pt x="42" y="8"/>
                      </a:cubicBezTo>
                      <a:cubicBezTo>
                        <a:pt x="44" y="6"/>
                        <a:pt x="45" y="7"/>
                        <a:pt x="45" y="7"/>
                      </a:cubicBezTo>
                      <a:cubicBezTo>
                        <a:pt x="45" y="7"/>
                        <a:pt x="47" y="6"/>
                        <a:pt x="48" y="5"/>
                      </a:cubicBezTo>
                      <a:cubicBezTo>
                        <a:pt x="48" y="4"/>
                        <a:pt x="49" y="6"/>
                        <a:pt x="49" y="5"/>
                      </a:cubicBezTo>
                      <a:cubicBezTo>
                        <a:pt x="52" y="2"/>
                        <a:pt x="53" y="0"/>
                        <a:pt x="53" y="1"/>
                      </a:cubicBezTo>
                      <a:cubicBezTo>
                        <a:pt x="53" y="3"/>
                        <a:pt x="53" y="5"/>
                        <a:pt x="53" y="5"/>
                      </a:cubicBezTo>
                      <a:cubicBezTo>
                        <a:pt x="53" y="7"/>
                        <a:pt x="52" y="6"/>
                        <a:pt x="53" y="7"/>
                      </a:cubicBezTo>
                      <a:cubicBezTo>
                        <a:pt x="54" y="7"/>
                        <a:pt x="54" y="6"/>
                        <a:pt x="54" y="7"/>
                      </a:cubicBezTo>
                      <a:cubicBezTo>
                        <a:pt x="54" y="8"/>
                        <a:pt x="53" y="10"/>
                        <a:pt x="53" y="10"/>
                      </a:cubicBezTo>
                      <a:cubicBezTo>
                        <a:pt x="54" y="9"/>
                        <a:pt x="54" y="9"/>
                        <a:pt x="54" y="10"/>
                      </a:cubicBezTo>
                      <a:cubicBezTo>
                        <a:pt x="54" y="13"/>
                        <a:pt x="54" y="14"/>
                        <a:pt x="54" y="14"/>
                      </a:cubicBezTo>
                      <a:cubicBezTo>
                        <a:pt x="55" y="13"/>
                        <a:pt x="55" y="12"/>
                        <a:pt x="55" y="13"/>
                      </a:cubicBezTo>
                      <a:cubicBezTo>
                        <a:pt x="55" y="14"/>
                        <a:pt x="55" y="17"/>
                        <a:pt x="55" y="17"/>
                      </a:cubicBezTo>
                      <a:cubicBezTo>
                        <a:pt x="56" y="16"/>
                        <a:pt x="56" y="18"/>
                        <a:pt x="55" y="19"/>
                      </a:cubicBezTo>
                      <a:cubicBezTo>
                        <a:pt x="55" y="21"/>
                        <a:pt x="56" y="22"/>
                        <a:pt x="56" y="22"/>
                      </a:cubicBezTo>
                      <a:cubicBezTo>
                        <a:pt x="56" y="21"/>
                        <a:pt x="56" y="26"/>
                        <a:pt x="56" y="26"/>
                      </a:cubicBezTo>
                      <a:cubicBezTo>
                        <a:pt x="56" y="26"/>
                        <a:pt x="57" y="26"/>
                        <a:pt x="57" y="26"/>
                      </a:cubicBezTo>
                      <a:cubicBezTo>
                        <a:pt x="57" y="28"/>
                        <a:pt x="55" y="32"/>
                        <a:pt x="55" y="32"/>
                      </a:cubicBezTo>
                      <a:cubicBezTo>
                        <a:pt x="55" y="33"/>
                        <a:pt x="54" y="35"/>
                        <a:pt x="54" y="35"/>
                      </a:cubicBezTo>
                      <a:cubicBezTo>
                        <a:pt x="55" y="34"/>
                        <a:pt x="56" y="35"/>
                        <a:pt x="56" y="35"/>
                      </a:cubicBezTo>
                      <a:cubicBezTo>
                        <a:pt x="56" y="36"/>
                        <a:pt x="54" y="40"/>
                        <a:pt x="54" y="40"/>
                      </a:cubicBezTo>
                      <a:cubicBezTo>
                        <a:pt x="54" y="41"/>
                        <a:pt x="54" y="42"/>
                        <a:pt x="54" y="42"/>
                      </a:cubicBezTo>
                      <a:cubicBezTo>
                        <a:pt x="53" y="43"/>
                        <a:pt x="53" y="43"/>
                        <a:pt x="53" y="43"/>
                      </a:cubicBezTo>
                      <a:cubicBezTo>
                        <a:pt x="54" y="43"/>
                        <a:pt x="55" y="43"/>
                        <a:pt x="54" y="44"/>
                      </a:cubicBezTo>
                      <a:cubicBezTo>
                        <a:pt x="53" y="46"/>
                        <a:pt x="50" y="50"/>
                        <a:pt x="50" y="50"/>
                      </a:cubicBezTo>
                      <a:cubicBezTo>
                        <a:pt x="51" y="50"/>
                        <a:pt x="51" y="51"/>
                        <a:pt x="49" y="53"/>
                      </a:cubicBezTo>
                      <a:cubicBezTo>
                        <a:pt x="48" y="55"/>
                        <a:pt x="45" y="60"/>
                        <a:pt x="44" y="61"/>
                      </a:cubicBezTo>
                      <a:cubicBezTo>
                        <a:pt x="45" y="61"/>
                        <a:pt x="45" y="64"/>
                        <a:pt x="44" y="65"/>
                      </a:cubicBezTo>
                      <a:cubicBezTo>
                        <a:pt x="42" y="67"/>
                        <a:pt x="39" y="68"/>
                        <a:pt x="39" y="68"/>
                      </a:cubicBezTo>
                      <a:cubicBezTo>
                        <a:pt x="40" y="69"/>
                        <a:pt x="37" y="73"/>
                        <a:pt x="33" y="74"/>
                      </a:cubicBezTo>
                      <a:cubicBezTo>
                        <a:pt x="33" y="76"/>
                        <a:pt x="34" y="75"/>
                        <a:pt x="33" y="76"/>
                      </a:cubicBezTo>
                      <a:cubicBezTo>
                        <a:pt x="30" y="77"/>
                        <a:pt x="24" y="79"/>
                        <a:pt x="21" y="79"/>
                      </a:cubicBezTo>
                      <a:cubicBezTo>
                        <a:pt x="17" y="79"/>
                        <a:pt x="15" y="78"/>
                        <a:pt x="15" y="77"/>
                      </a:cubicBezTo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6" name="Freeform 67">
                  <a:extLst>
                    <a:ext uri="{FF2B5EF4-FFF2-40B4-BE49-F238E27FC236}">
                      <a16:creationId xmlns:a16="http://schemas.microsoft.com/office/drawing/2014/main" id="{F0387597-6AF0-4449-9D33-9A7CD33C67C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869113" y="3400425"/>
                  <a:ext cx="477838" cy="693738"/>
                </a:xfrm>
                <a:custGeom>
                  <a:avLst/>
                  <a:gdLst>
                    <a:gd name="T0" fmla="*/ 57 w 57"/>
                    <a:gd name="T1" fmla="*/ 21 h 83"/>
                    <a:gd name="T2" fmla="*/ 29 w 57"/>
                    <a:gd name="T3" fmla="*/ 41 h 83"/>
                    <a:gd name="T4" fmla="*/ 31 w 57"/>
                    <a:gd name="T5" fmla="*/ 36 h 83"/>
                    <a:gd name="T6" fmla="*/ 56 w 57"/>
                    <a:gd name="T7" fmla="*/ 12 h 83"/>
                    <a:gd name="T8" fmla="*/ 39 w 57"/>
                    <a:gd name="T9" fmla="*/ 22 h 83"/>
                    <a:gd name="T10" fmla="*/ 42 w 57"/>
                    <a:gd name="T11" fmla="*/ 17 h 83"/>
                    <a:gd name="T12" fmla="*/ 47 w 57"/>
                    <a:gd name="T13" fmla="*/ 8 h 83"/>
                    <a:gd name="T14" fmla="*/ 49 w 57"/>
                    <a:gd name="T15" fmla="*/ 0 h 83"/>
                    <a:gd name="T16" fmla="*/ 42 w 57"/>
                    <a:gd name="T17" fmla="*/ 16 h 83"/>
                    <a:gd name="T18" fmla="*/ 40 w 57"/>
                    <a:gd name="T19" fmla="*/ 2 h 83"/>
                    <a:gd name="T20" fmla="*/ 36 w 57"/>
                    <a:gd name="T21" fmla="*/ 16 h 83"/>
                    <a:gd name="T22" fmla="*/ 35 w 57"/>
                    <a:gd name="T23" fmla="*/ 3 h 83"/>
                    <a:gd name="T24" fmla="*/ 31 w 57"/>
                    <a:gd name="T25" fmla="*/ 34 h 83"/>
                    <a:gd name="T26" fmla="*/ 31 w 57"/>
                    <a:gd name="T27" fmla="*/ 14 h 83"/>
                    <a:gd name="T28" fmla="*/ 30 w 57"/>
                    <a:gd name="T29" fmla="*/ 5 h 83"/>
                    <a:gd name="T30" fmla="*/ 29 w 57"/>
                    <a:gd name="T31" fmla="*/ 37 h 83"/>
                    <a:gd name="T32" fmla="*/ 25 w 57"/>
                    <a:gd name="T33" fmla="*/ 34 h 83"/>
                    <a:gd name="T34" fmla="*/ 23 w 57"/>
                    <a:gd name="T35" fmla="*/ 10 h 83"/>
                    <a:gd name="T36" fmla="*/ 23 w 57"/>
                    <a:gd name="T37" fmla="*/ 50 h 83"/>
                    <a:gd name="T38" fmla="*/ 17 w 57"/>
                    <a:gd name="T39" fmla="*/ 15 h 83"/>
                    <a:gd name="T40" fmla="*/ 16 w 57"/>
                    <a:gd name="T41" fmla="*/ 21 h 83"/>
                    <a:gd name="T42" fmla="*/ 19 w 57"/>
                    <a:gd name="T43" fmla="*/ 57 h 83"/>
                    <a:gd name="T44" fmla="*/ 12 w 57"/>
                    <a:gd name="T45" fmla="*/ 28 h 83"/>
                    <a:gd name="T46" fmla="*/ 12 w 57"/>
                    <a:gd name="T47" fmla="*/ 46 h 83"/>
                    <a:gd name="T48" fmla="*/ 11 w 57"/>
                    <a:gd name="T49" fmla="*/ 51 h 83"/>
                    <a:gd name="T50" fmla="*/ 7 w 57"/>
                    <a:gd name="T51" fmla="*/ 40 h 83"/>
                    <a:gd name="T52" fmla="*/ 11 w 57"/>
                    <a:gd name="T53" fmla="*/ 57 h 83"/>
                    <a:gd name="T54" fmla="*/ 8 w 57"/>
                    <a:gd name="T55" fmla="*/ 60 h 83"/>
                    <a:gd name="T56" fmla="*/ 0 w 57"/>
                    <a:gd name="T57" fmla="*/ 49 h 83"/>
                    <a:gd name="T58" fmla="*/ 0 w 57"/>
                    <a:gd name="T59" fmla="*/ 56 h 83"/>
                    <a:gd name="T60" fmla="*/ 13 w 57"/>
                    <a:gd name="T61" fmla="*/ 69 h 83"/>
                    <a:gd name="T62" fmla="*/ 2 w 57"/>
                    <a:gd name="T63" fmla="*/ 62 h 83"/>
                    <a:gd name="T64" fmla="*/ 12 w 57"/>
                    <a:gd name="T65" fmla="*/ 71 h 83"/>
                    <a:gd name="T66" fmla="*/ 9 w 57"/>
                    <a:gd name="T67" fmla="*/ 83 h 83"/>
                    <a:gd name="T68" fmla="*/ 23 w 57"/>
                    <a:gd name="T69" fmla="*/ 72 h 83"/>
                    <a:gd name="T70" fmla="*/ 33 w 57"/>
                    <a:gd name="T71" fmla="*/ 70 h 83"/>
                    <a:gd name="T72" fmla="*/ 15 w 57"/>
                    <a:gd name="T73" fmla="*/ 69 h 83"/>
                    <a:gd name="T74" fmla="*/ 33 w 57"/>
                    <a:gd name="T75" fmla="*/ 69 h 83"/>
                    <a:gd name="T76" fmla="*/ 31 w 57"/>
                    <a:gd name="T77" fmla="*/ 66 h 83"/>
                    <a:gd name="T78" fmla="*/ 44 w 57"/>
                    <a:gd name="T79" fmla="*/ 56 h 83"/>
                    <a:gd name="T80" fmla="*/ 17 w 57"/>
                    <a:gd name="T81" fmla="*/ 65 h 83"/>
                    <a:gd name="T82" fmla="*/ 47 w 57"/>
                    <a:gd name="T83" fmla="*/ 51 h 83"/>
                    <a:gd name="T84" fmla="*/ 29 w 57"/>
                    <a:gd name="T85" fmla="*/ 57 h 83"/>
                    <a:gd name="T86" fmla="*/ 37 w 57"/>
                    <a:gd name="T87" fmla="*/ 49 h 83"/>
                    <a:gd name="T88" fmla="*/ 54 w 57"/>
                    <a:gd name="T89" fmla="*/ 39 h 83"/>
                    <a:gd name="T90" fmla="*/ 23 w 57"/>
                    <a:gd name="T91" fmla="*/ 53 h 83"/>
                    <a:gd name="T92" fmla="*/ 55 w 57"/>
                    <a:gd name="T93" fmla="*/ 34 h 83"/>
                    <a:gd name="T94" fmla="*/ 30 w 57"/>
                    <a:gd name="T95" fmla="*/ 45 h 83"/>
                    <a:gd name="T96" fmla="*/ 52 w 57"/>
                    <a:gd name="T97" fmla="*/ 28 h 83"/>
                    <a:gd name="T98" fmla="*/ 48 w 57"/>
                    <a:gd name="T99" fmla="*/ 7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57" h="83">
                      <a:moveTo>
                        <a:pt x="52" y="28"/>
                      </a:moveTo>
                      <a:cubicBezTo>
                        <a:pt x="54" y="26"/>
                        <a:pt x="56" y="24"/>
                        <a:pt x="57" y="23"/>
                      </a:cubicBezTo>
                      <a:cubicBezTo>
                        <a:pt x="57" y="22"/>
                        <a:pt x="57" y="22"/>
                        <a:pt x="57" y="21"/>
                      </a:cubicBezTo>
                      <a:cubicBezTo>
                        <a:pt x="57" y="21"/>
                        <a:pt x="57" y="21"/>
                        <a:pt x="57" y="21"/>
                      </a:cubicBezTo>
                      <a:cubicBezTo>
                        <a:pt x="52" y="26"/>
                        <a:pt x="47" y="30"/>
                        <a:pt x="39" y="35"/>
                      </a:cubicBezTo>
                      <a:cubicBezTo>
                        <a:pt x="33" y="38"/>
                        <a:pt x="30" y="40"/>
                        <a:pt x="29" y="41"/>
                      </a:cubicBezTo>
                      <a:cubicBezTo>
                        <a:pt x="29" y="39"/>
                        <a:pt x="30" y="37"/>
                        <a:pt x="31" y="36"/>
                      </a:cubicBezTo>
                      <a:cubicBezTo>
                        <a:pt x="31" y="36"/>
                        <a:pt x="31" y="36"/>
                        <a:pt x="31" y="36"/>
                      </a:cubicBezTo>
                      <a:cubicBezTo>
                        <a:pt x="31" y="36"/>
                        <a:pt x="31" y="36"/>
                        <a:pt x="31" y="36"/>
                      </a:cubicBezTo>
                      <a:cubicBezTo>
                        <a:pt x="31" y="35"/>
                        <a:pt x="31" y="35"/>
                        <a:pt x="31" y="35"/>
                      </a:cubicBezTo>
                      <a:cubicBezTo>
                        <a:pt x="41" y="28"/>
                        <a:pt x="52" y="17"/>
                        <a:pt x="56" y="13"/>
                      </a:cubicBezTo>
                      <a:cubicBezTo>
                        <a:pt x="56" y="13"/>
                        <a:pt x="56" y="13"/>
                        <a:pt x="56" y="12"/>
                      </a:cubicBezTo>
                      <a:cubicBezTo>
                        <a:pt x="52" y="16"/>
                        <a:pt x="43" y="25"/>
                        <a:pt x="39" y="28"/>
                      </a:cubicBezTo>
                      <a:cubicBezTo>
                        <a:pt x="36" y="31"/>
                        <a:pt x="34" y="32"/>
                        <a:pt x="33" y="32"/>
                      </a:cubicBezTo>
                      <a:cubicBezTo>
                        <a:pt x="35" y="28"/>
                        <a:pt x="37" y="25"/>
                        <a:pt x="39" y="22"/>
                      </a:cubicBezTo>
                      <a:cubicBezTo>
                        <a:pt x="45" y="18"/>
                        <a:pt x="51" y="11"/>
                        <a:pt x="54" y="8"/>
                      </a:cubicBezTo>
                      <a:cubicBezTo>
                        <a:pt x="54" y="8"/>
                        <a:pt x="54" y="7"/>
                        <a:pt x="54" y="7"/>
                      </a:cubicBezTo>
                      <a:cubicBezTo>
                        <a:pt x="50" y="10"/>
                        <a:pt x="43" y="16"/>
                        <a:pt x="42" y="17"/>
                      </a:cubicBezTo>
                      <a:cubicBezTo>
                        <a:pt x="44" y="14"/>
                        <a:pt x="45" y="12"/>
                        <a:pt x="46" y="11"/>
                      </a:cubicBezTo>
                      <a:cubicBezTo>
                        <a:pt x="46" y="10"/>
                        <a:pt x="47" y="10"/>
                        <a:pt x="47" y="9"/>
                      </a:cubicBezTo>
                      <a:cubicBezTo>
                        <a:pt x="47" y="8"/>
                        <a:pt x="47" y="8"/>
                        <a:pt x="47" y="8"/>
                      </a:cubicBezTo>
                      <a:cubicBezTo>
                        <a:pt x="47" y="8"/>
                        <a:pt x="48" y="7"/>
                        <a:pt x="48" y="7"/>
                      </a:cubicBezTo>
                      <a:cubicBezTo>
                        <a:pt x="48" y="7"/>
                        <a:pt x="47" y="7"/>
                        <a:pt x="47" y="8"/>
                      </a:cubicBezTo>
                      <a:cubicBezTo>
                        <a:pt x="47" y="6"/>
                        <a:pt x="48" y="3"/>
                        <a:pt x="49" y="0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7" y="3"/>
                        <a:pt x="46" y="7"/>
                        <a:pt x="45" y="11"/>
                      </a:cubicBezTo>
                      <a:cubicBezTo>
                        <a:pt x="44" y="12"/>
                        <a:pt x="43" y="14"/>
                        <a:pt x="42" y="16"/>
                      </a:cubicBezTo>
                      <a:cubicBezTo>
                        <a:pt x="42" y="13"/>
                        <a:pt x="41" y="7"/>
                        <a:pt x="41" y="5"/>
                      </a:cubicBezTo>
                      <a:cubicBezTo>
                        <a:pt x="41" y="4"/>
                        <a:pt x="41" y="3"/>
                        <a:pt x="40" y="1"/>
                      </a:cubicBezTo>
                      <a:cubicBezTo>
                        <a:pt x="40" y="1"/>
                        <a:pt x="40" y="1"/>
                        <a:pt x="40" y="2"/>
                      </a:cubicBezTo>
                      <a:cubicBezTo>
                        <a:pt x="40" y="3"/>
                        <a:pt x="40" y="13"/>
                        <a:pt x="40" y="19"/>
                      </a:cubicBezTo>
                      <a:cubicBezTo>
                        <a:pt x="39" y="21"/>
                        <a:pt x="38" y="23"/>
                        <a:pt x="36" y="25"/>
                      </a:cubicBezTo>
                      <a:cubicBezTo>
                        <a:pt x="36" y="23"/>
                        <a:pt x="36" y="20"/>
                        <a:pt x="36" y="16"/>
                      </a:cubicBezTo>
                      <a:cubicBezTo>
                        <a:pt x="35" y="12"/>
                        <a:pt x="36" y="6"/>
                        <a:pt x="36" y="4"/>
                      </a:cubicBezTo>
                      <a:cubicBezTo>
                        <a:pt x="36" y="4"/>
                        <a:pt x="35" y="3"/>
                        <a:pt x="35" y="3"/>
                      </a:cubicBezTo>
                      <a:cubicBezTo>
                        <a:pt x="35" y="3"/>
                        <a:pt x="35" y="2"/>
                        <a:pt x="35" y="3"/>
                      </a:cubicBezTo>
                      <a:cubicBezTo>
                        <a:pt x="35" y="4"/>
                        <a:pt x="34" y="7"/>
                        <a:pt x="34" y="10"/>
                      </a:cubicBezTo>
                      <a:cubicBezTo>
                        <a:pt x="34" y="14"/>
                        <a:pt x="34" y="22"/>
                        <a:pt x="34" y="28"/>
                      </a:cubicBezTo>
                      <a:cubicBezTo>
                        <a:pt x="33" y="30"/>
                        <a:pt x="32" y="32"/>
                        <a:pt x="31" y="34"/>
                      </a:cubicBezTo>
                      <a:cubicBezTo>
                        <a:pt x="31" y="33"/>
                        <a:pt x="31" y="33"/>
                        <a:pt x="31" y="32"/>
                      </a:cubicBezTo>
                      <a:cubicBezTo>
                        <a:pt x="31" y="29"/>
                        <a:pt x="30" y="25"/>
                        <a:pt x="30" y="23"/>
                      </a:cubicBezTo>
                      <a:cubicBezTo>
                        <a:pt x="31" y="20"/>
                        <a:pt x="30" y="20"/>
                        <a:pt x="31" y="14"/>
                      </a:cubicBezTo>
                      <a:cubicBezTo>
                        <a:pt x="31" y="12"/>
                        <a:pt x="30" y="11"/>
                        <a:pt x="31" y="6"/>
                      </a:cubicBezTo>
                      <a:cubicBezTo>
                        <a:pt x="31" y="6"/>
                        <a:pt x="31" y="6"/>
                        <a:pt x="31" y="7"/>
                      </a:cubicBezTo>
                      <a:cubicBezTo>
                        <a:pt x="31" y="7"/>
                        <a:pt x="31" y="7"/>
                        <a:pt x="30" y="5"/>
                      </a:cubicBezTo>
                      <a:cubicBezTo>
                        <a:pt x="30" y="7"/>
                        <a:pt x="29" y="8"/>
                        <a:pt x="29" y="10"/>
                      </a:cubicBezTo>
                      <a:cubicBezTo>
                        <a:pt x="29" y="12"/>
                        <a:pt x="29" y="13"/>
                        <a:pt x="29" y="17"/>
                      </a:cubicBezTo>
                      <a:cubicBezTo>
                        <a:pt x="29" y="21"/>
                        <a:pt x="29" y="29"/>
                        <a:pt x="29" y="37"/>
                      </a:cubicBezTo>
                      <a:cubicBezTo>
                        <a:pt x="28" y="39"/>
                        <a:pt x="28" y="40"/>
                        <a:pt x="27" y="41"/>
                      </a:cubicBezTo>
                      <a:cubicBezTo>
                        <a:pt x="27" y="40"/>
                        <a:pt x="26" y="39"/>
                        <a:pt x="26" y="38"/>
                      </a:cubicBezTo>
                      <a:cubicBezTo>
                        <a:pt x="26" y="36"/>
                        <a:pt x="26" y="33"/>
                        <a:pt x="25" y="34"/>
                      </a:cubicBezTo>
                      <a:cubicBezTo>
                        <a:pt x="25" y="35"/>
                        <a:pt x="24" y="25"/>
                        <a:pt x="24" y="20"/>
                      </a:cubicBezTo>
                      <a:cubicBezTo>
                        <a:pt x="23" y="16"/>
                        <a:pt x="23" y="15"/>
                        <a:pt x="24" y="10"/>
                      </a:cubicBezTo>
                      <a:cubicBezTo>
                        <a:pt x="24" y="10"/>
                        <a:pt x="23" y="10"/>
                        <a:pt x="23" y="10"/>
                      </a:cubicBezTo>
                      <a:cubicBezTo>
                        <a:pt x="23" y="12"/>
                        <a:pt x="22" y="14"/>
                        <a:pt x="22" y="17"/>
                      </a:cubicBezTo>
                      <a:cubicBezTo>
                        <a:pt x="22" y="22"/>
                        <a:pt x="24" y="33"/>
                        <a:pt x="25" y="44"/>
                      </a:cubicBezTo>
                      <a:cubicBezTo>
                        <a:pt x="24" y="46"/>
                        <a:pt x="23" y="48"/>
                        <a:pt x="23" y="50"/>
                      </a:cubicBezTo>
                      <a:cubicBezTo>
                        <a:pt x="22" y="49"/>
                        <a:pt x="22" y="47"/>
                        <a:pt x="21" y="43"/>
                      </a:cubicBezTo>
                      <a:cubicBezTo>
                        <a:pt x="20" y="37"/>
                        <a:pt x="18" y="30"/>
                        <a:pt x="17" y="23"/>
                      </a:cubicBezTo>
                      <a:cubicBezTo>
                        <a:pt x="17" y="17"/>
                        <a:pt x="18" y="18"/>
                        <a:pt x="17" y="15"/>
                      </a:cubicBezTo>
                      <a:cubicBezTo>
                        <a:pt x="17" y="16"/>
                        <a:pt x="17" y="16"/>
                        <a:pt x="17" y="16"/>
                      </a:cubicBezTo>
                      <a:cubicBezTo>
                        <a:pt x="17" y="16"/>
                        <a:pt x="17" y="16"/>
                        <a:pt x="17" y="16"/>
                      </a:cubicBezTo>
                      <a:cubicBezTo>
                        <a:pt x="17" y="16"/>
                        <a:pt x="16" y="16"/>
                        <a:pt x="16" y="21"/>
                      </a:cubicBezTo>
                      <a:cubicBezTo>
                        <a:pt x="17" y="26"/>
                        <a:pt x="19" y="41"/>
                        <a:pt x="21" y="53"/>
                      </a:cubicBezTo>
                      <a:cubicBezTo>
                        <a:pt x="21" y="54"/>
                        <a:pt x="20" y="55"/>
                        <a:pt x="20" y="56"/>
                      </a:cubicBezTo>
                      <a:cubicBezTo>
                        <a:pt x="20" y="56"/>
                        <a:pt x="20" y="56"/>
                        <a:pt x="19" y="57"/>
                      </a:cubicBezTo>
                      <a:cubicBezTo>
                        <a:pt x="19" y="54"/>
                        <a:pt x="18" y="49"/>
                        <a:pt x="18" y="49"/>
                      </a:cubicBezTo>
                      <a:cubicBezTo>
                        <a:pt x="17" y="49"/>
                        <a:pt x="16" y="45"/>
                        <a:pt x="16" y="43"/>
                      </a:cubicBezTo>
                      <a:cubicBezTo>
                        <a:pt x="15" y="41"/>
                        <a:pt x="12" y="27"/>
                        <a:pt x="12" y="28"/>
                      </a:cubicBezTo>
                      <a:cubicBezTo>
                        <a:pt x="12" y="28"/>
                        <a:pt x="13" y="41"/>
                        <a:pt x="13" y="42"/>
                      </a:cubicBezTo>
                      <a:cubicBezTo>
                        <a:pt x="13" y="42"/>
                        <a:pt x="10" y="34"/>
                        <a:pt x="9" y="33"/>
                      </a:cubicBezTo>
                      <a:cubicBezTo>
                        <a:pt x="9" y="32"/>
                        <a:pt x="11" y="40"/>
                        <a:pt x="12" y="46"/>
                      </a:cubicBezTo>
                      <a:cubicBezTo>
                        <a:pt x="13" y="50"/>
                        <a:pt x="16" y="61"/>
                        <a:pt x="17" y="63"/>
                      </a:cubicBezTo>
                      <a:cubicBezTo>
                        <a:pt x="16" y="64"/>
                        <a:pt x="16" y="64"/>
                        <a:pt x="16" y="65"/>
                      </a:cubicBezTo>
                      <a:cubicBezTo>
                        <a:pt x="15" y="63"/>
                        <a:pt x="12" y="56"/>
                        <a:pt x="11" y="51"/>
                      </a:cubicBezTo>
                      <a:cubicBezTo>
                        <a:pt x="9" y="47"/>
                        <a:pt x="6" y="35"/>
                        <a:pt x="5" y="33"/>
                      </a:cubicBezTo>
                      <a:cubicBezTo>
                        <a:pt x="5" y="33"/>
                        <a:pt x="5" y="33"/>
                        <a:pt x="5" y="33"/>
                      </a:cubicBezTo>
                      <a:cubicBezTo>
                        <a:pt x="5" y="35"/>
                        <a:pt x="7" y="38"/>
                        <a:pt x="7" y="40"/>
                      </a:cubicBezTo>
                      <a:cubicBezTo>
                        <a:pt x="7" y="42"/>
                        <a:pt x="9" y="49"/>
                        <a:pt x="8" y="49"/>
                      </a:cubicBezTo>
                      <a:cubicBezTo>
                        <a:pt x="6" y="48"/>
                        <a:pt x="6" y="48"/>
                        <a:pt x="6" y="49"/>
                      </a:cubicBezTo>
                      <a:cubicBezTo>
                        <a:pt x="7" y="50"/>
                        <a:pt x="10" y="54"/>
                        <a:pt x="11" y="57"/>
                      </a:cubicBezTo>
                      <a:cubicBezTo>
                        <a:pt x="12" y="60"/>
                        <a:pt x="13" y="64"/>
                        <a:pt x="14" y="67"/>
                      </a:cubicBezTo>
                      <a:cubicBezTo>
                        <a:pt x="14" y="68"/>
                        <a:pt x="14" y="68"/>
                        <a:pt x="14" y="68"/>
                      </a:cubicBezTo>
                      <a:cubicBezTo>
                        <a:pt x="13" y="67"/>
                        <a:pt x="10" y="63"/>
                        <a:pt x="8" y="60"/>
                      </a:cubicBezTo>
                      <a:cubicBezTo>
                        <a:pt x="7" y="56"/>
                        <a:pt x="3" y="50"/>
                        <a:pt x="3" y="50"/>
                      </a:cubicBezTo>
                      <a:cubicBezTo>
                        <a:pt x="0" y="48"/>
                        <a:pt x="0" y="48"/>
                        <a:pt x="0" y="48"/>
                      </a:cubicBezTo>
                      <a:cubicBezTo>
                        <a:pt x="0" y="48"/>
                        <a:pt x="0" y="48"/>
                        <a:pt x="0" y="49"/>
                      </a:cubicBezTo>
                      <a:cubicBezTo>
                        <a:pt x="2" y="51"/>
                        <a:pt x="4" y="56"/>
                        <a:pt x="5" y="57"/>
                      </a:cubicBezTo>
                      <a:cubicBezTo>
                        <a:pt x="5" y="58"/>
                        <a:pt x="3" y="57"/>
                        <a:pt x="3" y="57"/>
                      </a:cubicBezTo>
                      <a:cubicBezTo>
                        <a:pt x="3" y="57"/>
                        <a:pt x="2" y="57"/>
                        <a:pt x="0" y="56"/>
                      </a:cubicBezTo>
                      <a:cubicBezTo>
                        <a:pt x="0" y="57"/>
                        <a:pt x="0" y="57"/>
                        <a:pt x="0" y="58"/>
                      </a:cubicBezTo>
                      <a:cubicBezTo>
                        <a:pt x="1" y="59"/>
                        <a:pt x="3" y="61"/>
                        <a:pt x="4" y="61"/>
                      </a:cubicBezTo>
                      <a:cubicBezTo>
                        <a:pt x="5" y="62"/>
                        <a:pt x="12" y="68"/>
                        <a:pt x="13" y="69"/>
                      </a:cubicBezTo>
                      <a:cubicBezTo>
                        <a:pt x="13" y="70"/>
                        <a:pt x="13" y="70"/>
                        <a:pt x="12" y="71"/>
                      </a:cubicBezTo>
                      <a:cubicBezTo>
                        <a:pt x="11" y="69"/>
                        <a:pt x="9" y="67"/>
                        <a:pt x="7" y="66"/>
                      </a:cubicBezTo>
                      <a:cubicBezTo>
                        <a:pt x="5" y="64"/>
                        <a:pt x="3" y="63"/>
                        <a:pt x="2" y="62"/>
                      </a:cubicBezTo>
                      <a:cubicBezTo>
                        <a:pt x="3" y="64"/>
                        <a:pt x="4" y="67"/>
                        <a:pt x="6" y="68"/>
                      </a:cubicBezTo>
                      <a:cubicBezTo>
                        <a:pt x="6" y="68"/>
                        <a:pt x="6" y="69"/>
                        <a:pt x="6" y="69"/>
                      </a:cubicBezTo>
                      <a:cubicBezTo>
                        <a:pt x="8" y="70"/>
                        <a:pt x="11" y="71"/>
                        <a:pt x="12" y="71"/>
                      </a:cubicBezTo>
                      <a:cubicBezTo>
                        <a:pt x="12" y="72"/>
                        <a:pt x="12" y="73"/>
                        <a:pt x="11" y="74"/>
                      </a:cubicBezTo>
                      <a:cubicBezTo>
                        <a:pt x="10" y="78"/>
                        <a:pt x="9" y="81"/>
                        <a:pt x="9" y="82"/>
                      </a:cubicBezTo>
                      <a:cubicBezTo>
                        <a:pt x="9" y="83"/>
                        <a:pt x="9" y="83"/>
                        <a:pt x="9" y="83"/>
                      </a:cubicBezTo>
                      <a:cubicBezTo>
                        <a:pt x="9" y="83"/>
                        <a:pt x="11" y="82"/>
                        <a:pt x="12" y="80"/>
                      </a:cubicBezTo>
                      <a:cubicBezTo>
                        <a:pt x="12" y="77"/>
                        <a:pt x="13" y="74"/>
                        <a:pt x="14" y="71"/>
                      </a:cubicBezTo>
                      <a:cubicBezTo>
                        <a:pt x="17" y="72"/>
                        <a:pt x="19" y="72"/>
                        <a:pt x="23" y="72"/>
                      </a:cubicBezTo>
                      <a:cubicBezTo>
                        <a:pt x="25" y="72"/>
                        <a:pt x="29" y="72"/>
                        <a:pt x="31" y="71"/>
                      </a:cubicBezTo>
                      <a:cubicBezTo>
                        <a:pt x="32" y="71"/>
                        <a:pt x="33" y="71"/>
                        <a:pt x="33" y="71"/>
                      </a:cubicBezTo>
                      <a:cubicBezTo>
                        <a:pt x="33" y="70"/>
                        <a:pt x="33" y="70"/>
                        <a:pt x="33" y="70"/>
                      </a:cubicBezTo>
                      <a:cubicBezTo>
                        <a:pt x="30" y="71"/>
                        <a:pt x="26" y="71"/>
                        <a:pt x="22" y="71"/>
                      </a:cubicBezTo>
                      <a:cubicBezTo>
                        <a:pt x="19" y="71"/>
                        <a:pt x="16" y="70"/>
                        <a:pt x="14" y="69"/>
                      </a:cubicBezTo>
                      <a:cubicBezTo>
                        <a:pt x="14" y="69"/>
                        <a:pt x="15" y="69"/>
                        <a:pt x="15" y="69"/>
                      </a:cubicBezTo>
                      <a:cubicBezTo>
                        <a:pt x="15" y="69"/>
                        <a:pt x="17" y="69"/>
                        <a:pt x="18" y="69"/>
                      </a:cubicBezTo>
                      <a:cubicBezTo>
                        <a:pt x="20" y="69"/>
                        <a:pt x="27" y="67"/>
                        <a:pt x="29" y="67"/>
                      </a:cubicBezTo>
                      <a:cubicBezTo>
                        <a:pt x="30" y="67"/>
                        <a:pt x="31" y="68"/>
                        <a:pt x="33" y="69"/>
                      </a:cubicBezTo>
                      <a:cubicBezTo>
                        <a:pt x="33" y="69"/>
                        <a:pt x="33" y="69"/>
                        <a:pt x="33" y="69"/>
                      </a:cubicBezTo>
                      <a:cubicBezTo>
                        <a:pt x="35" y="68"/>
                        <a:pt x="36" y="68"/>
                        <a:pt x="37" y="67"/>
                      </a:cubicBezTo>
                      <a:cubicBezTo>
                        <a:pt x="35" y="66"/>
                        <a:pt x="32" y="66"/>
                        <a:pt x="31" y="66"/>
                      </a:cubicBezTo>
                      <a:cubicBezTo>
                        <a:pt x="31" y="66"/>
                        <a:pt x="32" y="65"/>
                        <a:pt x="36" y="63"/>
                      </a:cubicBezTo>
                      <a:cubicBezTo>
                        <a:pt x="41" y="62"/>
                        <a:pt x="44" y="59"/>
                        <a:pt x="45" y="57"/>
                      </a:cubicBezTo>
                      <a:cubicBezTo>
                        <a:pt x="44" y="56"/>
                        <a:pt x="44" y="56"/>
                        <a:pt x="44" y="56"/>
                      </a:cubicBezTo>
                      <a:cubicBezTo>
                        <a:pt x="41" y="59"/>
                        <a:pt x="36" y="62"/>
                        <a:pt x="29" y="64"/>
                      </a:cubicBezTo>
                      <a:cubicBezTo>
                        <a:pt x="22" y="67"/>
                        <a:pt x="18" y="67"/>
                        <a:pt x="16" y="67"/>
                      </a:cubicBezTo>
                      <a:cubicBezTo>
                        <a:pt x="16" y="66"/>
                        <a:pt x="17" y="66"/>
                        <a:pt x="17" y="65"/>
                      </a:cubicBezTo>
                      <a:cubicBezTo>
                        <a:pt x="17" y="65"/>
                        <a:pt x="18" y="65"/>
                        <a:pt x="18" y="64"/>
                      </a:cubicBezTo>
                      <a:cubicBezTo>
                        <a:pt x="23" y="63"/>
                        <a:pt x="29" y="60"/>
                        <a:pt x="34" y="57"/>
                      </a:cubicBezTo>
                      <a:cubicBezTo>
                        <a:pt x="38" y="54"/>
                        <a:pt x="45" y="52"/>
                        <a:pt x="47" y="51"/>
                      </a:cubicBezTo>
                      <a:cubicBezTo>
                        <a:pt x="48" y="51"/>
                        <a:pt x="48" y="51"/>
                        <a:pt x="48" y="50"/>
                      </a:cubicBezTo>
                      <a:cubicBezTo>
                        <a:pt x="47" y="50"/>
                        <a:pt x="46" y="51"/>
                        <a:pt x="45" y="51"/>
                      </a:cubicBezTo>
                      <a:cubicBezTo>
                        <a:pt x="42" y="52"/>
                        <a:pt x="36" y="54"/>
                        <a:pt x="29" y="57"/>
                      </a:cubicBezTo>
                      <a:cubicBezTo>
                        <a:pt x="24" y="59"/>
                        <a:pt x="21" y="60"/>
                        <a:pt x="20" y="60"/>
                      </a:cubicBezTo>
                      <a:cubicBezTo>
                        <a:pt x="20" y="59"/>
                        <a:pt x="21" y="58"/>
                        <a:pt x="22" y="56"/>
                      </a:cubicBezTo>
                      <a:cubicBezTo>
                        <a:pt x="28" y="54"/>
                        <a:pt x="32" y="52"/>
                        <a:pt x="37" y="49"/>
                      </a:cubicBezTo>
                      <a:cubicBezTo>
                        <a:pt x="43" y="46"/>
                        <a:pt x="50" y="42"/>
                        <a:pt x="53" y="41"/>
                      </a:cubicBezTo>
                      <a:cubicBezTo>
                        <a:pt x="53" y="40"/>
                        <a:pt x="54" y="40"/>
                        <a:pt x="54" y="39"/>
                      </a:cubicBezTo>
                      <a:cubicBezTo>
                        <a:pt x="54" y="39"/>
                        <a:pt x="54" y="39"/>
                        <a:pt x="54" y="39"/>
                      </a:cubicBezTo>
                      <a:cubicBezTo>
                        <a:pt x="51" y="40"/>
                        <a:pt x="45" y="42"/>
                        <a:pt x="41" y="45"/>
                      </a:cubicBezTo>
                      <a:cubicBezTo>
                        <a:pt x="36" y="47"/>
                        <a:pt x="28" y="51"/>
                        <a:pt x="25" y="52"/>
                      </a:cubicBezTo>
                      <a:cubicBezTo>
                        <a:pt x="24" y="52"/>
                        <a:pt x="23" y="53"/>
                        <a:pt x="23" y="53"/>
                      </a:cubicBezTo>
                      <a:cubicBezTo>
                        <a:pt x="24" y="52"/>
                        <a:pt x="24" y="50"/>
                        <a:pt x="25" y="48"/>
                      </a:cubicBezTo>
                      <a:cubicBezTo>
                        <a:pt x="32" y="46"/>
                        <a:pt x="36" y="44"/>
                        <a:pt x="42" y="41"/>
                      </a:cubicBezTo>
                      <a:cubicBezTo>
                        <a:pt x="46" y="39"/>
                        <a:pt x="52" y="36"/>
                        <a:pt x="55" y="34"/>
                      </a:cubicBezTo>
                      <a:cubicBezTo>
                        <a:pt x="55" y="33"/>
                        <a:pt x="55" y="33"/>
                        <a:pt x="56" y="32"/>
                      </a:cubicBezTo>
                      <a:cubicBezTo>
                        <a:pt x="54" y="33"/>
                        <a:pt x="51" y="34"/>
                        <a:pt x="48" y="36"/>
                      </a:cubicBezTo>
                      <a:cubicBezTo>
                        <a:pt x="44" y="38"/>
                        <a:pt x="32" y="44"/>
                        <a:pt x="30" y="45"/>
                      </a:cubicBezTo>
                      <a:cubicBezTo>
                        <a:pt x="28" y="45"/>
                        <a:pt x="27" y="46"/>
                        <a:pt x="26" y="46"/>
                      </a:cubicBezTo>
                      <a:cubicBezTo>
                        <a:pt x="26" y="45"/>
                        <a:pt x="27" y="44"/>
                        <a:pt x="27" y="44"/>
                      </a:cubicBezTo>
                      <a:cubicBezTo>
                        <a:pt x="38" y="38"/>
                        <a:pt x="47" y="32"/>
                        <a:pt x="52" y="28"/>
                      </a:cubicBezTo>
                      <a:moveTo>
                        <a:pt x="48" y="7"/>
                      </a:moveTo>
                      <a:cubicBezTo>
                        <a:pt x="48" y="7"/>
                        <a:pt x="48" y="7"/>
                        <a:pt x="48" y="7"/>
                      </a:cubicBezTo>
                      <a:cubicBezTo>
                        <a:pt x="48" y="6"/>
                        <a:pt x="48" y="6"/>
                        <a:pt x="48" y="7"/>
                      </a:cubicBezTo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78" name="Group 177">
                <a:extLst>
                  <a:ext uri="{FF2B5EF4-FFF2-40B4-BE49-F238E27FC236}">
                    <a16:creationId xmlns:a16="http://schemas.microsoft.com/office/drawing/2014/main" id="{FBA36327-1CC0-4726-B2D3-7E83F339EEF3}"/>
                  </a:ext>
                </a:extLst>
              </p:cNvPr>
              <p:cNvGrpSpPr/>
              <p:nvPr/>
            </p:nvGrpSpPr>
            <p:grpSpPr>
              <a:xfrm>
                <a:off x="9286875" y="3479800"/>
                <a:ext cx="569913" cy="568325"/>
                <a:chOff x="9286875" y="3433763"/>
                <a:chExt cx="569913" cy="568325"/>
              </a:xfrm>
            </p:grpSpPr>
            <p:sp>
              <p:nvSpPr>
                <p:cNvPr id="186" name="Freeform 68">
                  <a:extLst>
                    <a:ext uri="{FF2B5EF4-FFF2-40B4-BE49-F238E27FC236}">
                      <a16:creationId xmlns:a16="http://schemas.microsoft.com/office/drawing/2014/main" id="{C6FB3F38-252C-477E-9A8F-8E77BDD7BCB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504363" y="3709988"/>
                  <a:ext cx="134938" cy="292100"/>
                </a:xfrm>
                <a:custGeom>
                  <a:avLst/>
                  <a:gdLst>
                    <a:gd name="T0" fmla="*/ 8 w 16"/>
                    <a:gd name="T1" fmla="*/ 35 h 35"/>
                    <a:gd name="T2" fmla="*/ 15 w 16"/>
                    <a:gd name="T3" fmla="*/ 26 h 35"/>
                    <a:gd name="T4" fmla="*/ 8 w 16"/>
                    <a:gd name="T5" fmla="*/ 0 h 35"/>
                    <a:gd name="T6" fmla="*/ 8 w 16"/>
                    <a:gd name="T7" fmla="*/ 0 h 35"/>
                    <a:gd name="T8" fmla="*/ 1 w 16"/>
                    <a:gd name="T9" fmla="*/ 26 h 35"/>
                    <a:gd name="T10" fmla="*/ 8 w 16"/>
                    <a:gd name="T11" fmla="*/ 3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" h="35">
                      <a:moveTo>
                        <a:pt x="8" y="35"/>
                      </a:moveTo>
                      <a:cubicBezTo>
                        <a:pt x="13" y="35"/>
                        <a:pt x="16" y="31"/>
                        <a:pt x="15" y="26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0" y="31"/>
                        <a:pt x="3" y="35"/>
                        <a:pt x="8" y="35"/>
                      </a:cubicBezTo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7" name="Freeform 69">
                  <a:extLst>
                    <a:ext uri="{FF2B5EF4-FFF2-40B4-BE49-F238E27FC236}">
                      <a16:creationId xmlns:a16="http://schemas.microsoft.com/office/drawing/2014/main" id="{098EADA9-B964-4622-9173-D9BC496E729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563100" y="3709988"/>
                  <a:ext cx="242888" cy="242888"/>
                </a:xfrm>
                <a:custGeom>
                  <a:avLst/>
                  <a:gdLst>
                    <a:gd name="T0" fmla="*/ 25 w 29"/>
                    <a:gd name="T1" fmla="*/ 25 h 29"/>
                    <a:gd name="T2" fmla="*/ 24 w 29"/>
                    <a:gd name="T3" fmla="*/ 13 h 29"/>
                    <a:gd name="T4" fmla="*/ 0 w 29"/>
                    <a:gd name="T5" fmla="*/ 0 h 29"/>
                    <a:gd name="T6" fmla="*/ 0 w 29"/>
                    <a:gd name="T7" fmla="*/ 0 h 29"/>
                    <a:gd name="T8" fmla="*/ 14 w 29"/>
                    <a:gd name="T9" fmla="*/ 24 h 29"/>
                    <a:gd name="T10" fmla="*/ 25 w 29"/>
                    <a:gd name="T11" fmla="*/ 25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9" h="29">
                      <a:moveTo>
                        <a:pt x="25" y="25"/>
                      </a:moveTo>
                      <a:cubicBezTo>
                        <a:pt x="29" y="22"/>
                        <a:pt x="28" y="16"/>
                        <a:pt x="24" y="13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6" y="28"/>
                        <a:pt x="22" y="29"/>
                        <a:pt x="25" y="25"/>
                      </a:cubicBezTo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8" name="Freeform 70">
                  <a:extLst>
                    <a:ext uri="{FF2B5EF4-FFF2-40B4-BE49-F238E27FC236}">
                      <a16:creationId xmlns:a16="http://schemas.microsoft.com/office/drawing/2014/main" id="{720432A2-5C83-4857-AACE-7BD83CF56B3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563100" y="3651250"/>
                  <a:ext cx="293688" cy="133350"/>
                </a:xfrm>
                <a:custGeom>
                  <a:avLst/>
                  <a:gdLst>
                    <a:gd name="T0" fmla="*/ 35 w 35"/>
                    <a:gd name="T1" fmla="*/ 8 h 16"/>
                    <a:gd name="T2" fmla="*/ 26 w 35"/>
                    <a:gd name="T3" fmla="*/ 1 h 16"/>
                    <a:gd name="T4" fmla="*/ 0 w 35"/>
                    <a:gd name="T5" fmla="*/ 8 h 16"/>
                    <a:gd name="T6" fmla="*/ 0 w 35"/>
                    <a:gd name="T7" fmla="*/ 8 h 16"/>
                    <a:gd name="T8" fmla="*/ 26 w 35"/>
                    <a:gd name="T9" fmla="*/ 15 h 16"/>
                    <a:gd name="T10" fmla="*/ 35 w 35"/>
                    <a:gd name="T11" fmla="*/ 8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5" h="16">
                      <a:moveTo>
                        <a:pt x="35" y="8"/>
                      </a:moveTo>
                      <a:cubicBezTo>
                        <a:pt x="35" y="3"/>
                        <a:pt x="31" y="0"/>
                        <a:pt x="26" y="1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6" y="15"/>
                        <a:pt x="26" y="15"/>
                        <a:pt x="26" y="15"/>
                      </a:cubicBezTo>
                      <a:cubicBezTo>
                        <a:pt x="31" y="16"/>
                        <a:pt x="35" y="13"/>
                        <a:pt x="35" y="8"/>
                      </a:cubicBezTo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71">
                  <a:extLst>
                    <a:ext uri="{FF2B5EF4-FFF2-40B4-BE49-F238E27FC236}">
                      <a16:creationId xmlns:a16="http://schemas.microsoft.com/office/drawing/2014/main" id="{CBD62E4F-3098-490F-8E68-F9D169CD27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563100" y="3482975"/>
                  <a:ext cx="242888" cy="242888"/>
                </a:xfrm>
                <a:custGeom>
                  <a:avLst/>
                  <a:gdLst>
                    <a:gd name="T0" fmla="*/ 25 w 29"/>
                    <a:gd name="T1" fmla="*/ 4 h 29"/>
                    <a:gd name="T2" fmla="*/ 14 w 29"/>
                    <a:gd name="T3" fmla="*/ 5 h 29"/>
                    <a:gd name="T4" fmla="*/ 0 w 29"/>
                    <a:gd name="T5" fmla="*/ 29 h 29"/>
                    <a:gd name="T6" fmla="*/ 0 w 29"/>
                    <a:gd name="T7" fmla="*/ 29 h 29"/>
                    <a:gd name="T8" fmla="*/ 24 w 29"/>
                    <a:gd name="T9" fmla="*/ 15 h 29"/>
                    <a:gd name="T10" fmla="*/ 25 w 29"/>
                    <a:gd name="T11" fmla="*/ 4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9" h="29">
                      <a:moveTo>
                        <a:pt x="25" y="4"/>
                      </a:moveTo>
                      <a:cubicBezTo>
                        <a:pt x="22" y="0"/>
                        <a:pt x="16" y="1"/>
                        <a:pt x="14" y="5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24" y="15"/>
                        <a:pt x="24" y="15"/>
                        <a:pt x="24" y="15"/>
                      </a:cubicBezTo>
                      <a:cubicBezTo>
                        <a:pt x="28" y="13"/>
                        <a:pt x="29" y="7"/>
                        <a:pt x="25" y="4"/>
                      </a:cubicBezTo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72">
                  <a:extLst>
                    <a:ext uri="{FF2B5EF4-FFF2-40B4-BE49-F238E27FC236}">
                      <a16:creationId xmlns:a16="http://schemas.microsoft.com/office/drawing/2014/main" id="{2C162A91-0D12-4775-9BC4-3A67ADAC3C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504363" y="3433763"/>
                  <a:ext cx="134938" cy="292100"/>
                </a:xfrm>
                <a:custGeom>
                  <a:avLst/>
                  <a:gdLst>
                    <a:gd name="T0" fmla="*/ 8 w 16"/>
                    <a:gd name="T1" fmla="*/ 0 h 35"/>
                    <a:gd name="T2" fmla="*/ 1 w 16"/>
                    <a:gd name="T3" fmla="*/ 9 h 35"/>
                    <a:gd name="T4" fmla="*/ 8 w 16"/>
                    <a:gd name="T5" fmla="*/ 35 h 35"/>
                    <a:gd name="T6" fmla="*/ 8 w 16"/>
                    <a:gd name="T7" fmla="*/ 35 h 35"/>
                    <a:gd name="T8" fmla="*/ 15 w 16"/>
                    <a:gd name="T9" fmla="*/ 9 h 35"/>
                    <a:gd name="T10" fmla="*/ 8 w 16"/>
                    <a:gd name="T11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" h="35">
                      <a:moveTo>
                        <a:pt x="8" y="0"/>
                      </a:moveTo>
                      <a:cubicBezTo>
                        <a:pt x="3" y="0"/>
                        <a:pt x="0" y="4"/>
                        <a:pt x="1" y="9"/>
                      </a:cubicBezTo>
                      <a:cubicBezTo>
                        <a:pt x="8" y="35"/>
                        <a:pt x="8" y="35"/>
                        <a:pt x="8" y="35"/>
                      </a:cubicBezTo>
                      <a:cubicBezTo>
                        <a:pt x="8" y="35"/>
                        <a:pt x="8" y="35"/>
                        <a:pt x="8" y="35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6" y="4"/>
                        <a:pt x="13" y="0"/>
                        <a:pt x="8" y="0"/>
                      </a:cubicBezTo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73">
                  <a:extLst>
                    <a:ext uri="{FF2B5EF4-FFF2-40B4-BE49-F238E27FC236}">
                      <a16:creationId xmlns:a16="http://schemas.microsoft.com/office/drawing/2014/main" id="{03C58835-6F71-4C40-9B1D-A61DB15B45D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337675" y="3482975"/>
                  <a:ext cx="242888" cy="242888"/>
                </a:xfrm>
                <a:custGeom>
                  <a:avLst/>
                  <a:gdLst>
                    <a:gd name="T0" fmla="*/ 4 w 29"/>
                    <a:gd name="T1" fmla="*/ 4 h 29"/>
                    <a:gd name="T2" fmla="*/ 5 w 29"/>
                    <a:gd name="T3" fmla="*/ 15 h 29"/>
                    <a:gd name="T4" fmla="*/ 29 w 29"/>
                    <a:gd name="T5" fmla="*/ 29 h 29"/>
                    <a:gd name="T6" fmla="*/ 29 w 29"/>
                    <a:gd name="T7" fmla="*/ 29 h 29"/>
                    <a:gd name="T8" fmla="*/ 16 w 29"/>
                    <a:gd name="T9" fmla="*/ 5 h 29"/>
                    <a:gd name="T10" fmla="*/ 4 w 29"/>
                    <a:gd name="T11" fmla="*/ 4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9" h="29">
                      <a:moveTo>
                        <a:pt x="4" y="4"/>
                      </a:moveTo>
                      <a:cubicBezTo>
                        <a:pt x="0" y="7"/>
                        <a:pt x="1" y="13"/>
                        <a:pt x="5" y="15"/>
                      </a:cubicBezTo>
                      <a:cubicBezTo>
                        <a:pt x="29" y="29"/>
                        <a:pt x="29" y="29"/>
                        <a:pt x="29" y="29"/>
                      </a:cubicBezTo>
                      <a:cubicBezTo>
                        <a:pt x="29" y="29"/>
                        <a:pt x="29" y="29"/>
                        <a:pt x="29" y="29"/>
                      </a:cubicBezTo>
                      <a:cubicBezTo>
                        <a:pt x="16" y="5"/>
                        <a:pt x="16" y="5"/>
                        <a:pt x="16" y="5"/>
                      </a:cubicBezTo>
                      <a:cubicBezTo>
                        <a:pt x="13" y="1"/>
                        <a:pt x="7" y="0"/>
                        <a:pt x="4" y="4"/>
                      </a:cubicBezTo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2" name="Freeform 74">
                  <a:extLst>
                    <a:ext uri="{FF2B5EF4-FFF2-40B4-BE49-F238E27FC236}">
                      <a16:creationId xmlns:a16="http://schemas.microsoft.com/office/drawing/2014/main" id="{49A40052-E476-4730-B93F-20426BB50D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286875" y="3651250"/>
                  <a:ext cx="293688" cy="133350"/>
                </a:xfrm>
                <a:custGeom>
                  <a:avLst/>
                  <a:gdLst>
                    <a:gd name="T0" fmla="*/ 0 w 35"/>
                    <a:gd name="T1" fmla="*/ 8 h 16"/>
                    <a:gd name="T2" fmla="*/ 9 w 35"/>
                    <a:gd name="T3" fmla="*/ 15 h 16"/>
                    <a:gd name="T4" fmla="*/ 35 w 35"/>
                    <a:gd name="T5" fmla="*/ 8 h 16"/>
                    <a:gd name="T6" fmla="*/ 35 w 35"/>
                    <a:gd name="T7" fmla="*/ 8 h 16"/>
                    <a:gd name="T8" fmla="*/ 9 w 35"/>
                    <a:gd name="T9" fmla="*/ 1 h 16"/>
                    <a:gd name="T10" fmla="*/ 0 w 35"/>
                    <a:gd name="T11" fmla="*/ 8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5" h="16">
                      <a:moveTo>
                        <a:pt x="0" y="8"/>
                      </a:moveTo>
                      <a:cubicBezTo>
                        <a:pt x="0" y="13"/>
                        <a:pt x="4" y="16"/>
                        <a:pt x="9" y="15"/>
                      </a:cubicBez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4" y="0"/>
                        <a:pt x="0" y="3"/>
                        <a:pt x="0" y="8"/>
                      </a:cubicBezTo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5">
                  <a:extLst>
                    <a:ext uri="{FF2B5EF4-FFF2-40B4-BE49-F238E27FC236}">
                      <a16:creationId xmlns:a16="http://schemas.microsoft.com/office/drawing/2014/main" id="{874EE994-8149-4118-A8CB-DB07410FBD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337675" y="3709988"/>
                  <a:ext cx="242888" cy="242888"/>
                </a:xfrm>
                <a:custGeom>
                  <a:avLst/>
                  <a:gdLst>
                    <a:gd name="T0" fmla="*/ 4 w 29"/>
                    <a:gd name="T1" fmla="*/ 25 h 29"/>
                    <a:gd name="T2" fmla="*/ 16 w 29"/>
                    <a:gd name="T3" fmla="*/ 24 h 29"/>
                    <a:gd name="T4" fmla="*/ 29 w 29"/>
                    <a:gd name="T5" fmla="*/ 0 h 29"/>
                    <a:gd name="T6" fmla="*/ 29 w 29"/>
                    <a:gd name="T7" fmla="*/ 0 h 29"/>
                    <a:gd name="T8" fmla="*/ 5 w 29"/>
                    <a:gd name="T9" fmla="*/ 13 h 29"/>
                    <a:gd name="T10" fmla="*/ 4 w 29"/>
                    <a:gd name="T11" fmla="*/ 25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9" h="29">
                      <a:moveTo>
                        <a:pt x="4" y="25"/>
                      </a:moveTo>
                      <a:cubicBezTo>
                        <a:pt x="7" y="29"/>
                        <a:pt x="13" y="28"/>
                        <a:pt x="16" y="24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1" y="16"/>
                        <a:pt x="0" y="22"/>
                        <a:pt x="4" y="25"/>
                      </a:cubicBezTo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Oval 76">
                  <a:extLst>
                    <a:ext uri="{FF2B5EF4-FFF2-40B4-BE49-F238E27FC236}">
                      <a16:creationId xmlns:a16="http://schemas.microsoft.com/office/drawing/2014/main" id="{FA5D3F19-6719-4F08-A7C1-DD4FAB38CBE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388475" y="3533775"/>
                  <a:ext cx="366713" cy="36830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cxnSp>
            <p:nvCxnSpPr>
              <p:cNvPr id="179" name="Straight Connector 178">
                <a:extLst>
                  <a:ext uri="{FF2B5EF4-FFF2-40B4-BE49-F238E27FC236}">
                    <a16:creationId xmlns:a16="http://schemas.microsoft.com/office/drawing/2014/main" id="{15F1AE30-ABAD-408D-AC18-F792D2AD128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14606" y="3479800"/>
                <a:ext cx="0" cy="557213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80" name="Group 179">
                <a:extLst>
                  <a:ext uri="{FF2B5EF4-FFF2-40B4-BE49-F238E27FC236}">
                    <a16:creationId xmlns:a16="http://schemas.microsoft.com/office/drawing/2014/main" id="{DF3897B6-E991-47AC-9A29-1EB785326890}"/>
                  </a:ext>
                </a:extLst>
              </p:cNvPr>
              <p:cNvGrpSpPr/>
              <p:nvPr/>
            </p:nvGrpSpPr>
            <p:grpSpPr>
              <a:xfrm>
                <a:off x="7487402" y="3376228"/>
                <a:ext cx="1250449" cy="700856"/>
                <a:chOff x="9519152" y="3025166"/>
                <a:chExt cx="1250449" cy="700856"/>
              </a:xfrm>
            </p:grpSpPr>
            <p:sp>
              <p:nvSpPr>
                <p:cNvPr id="184" name="TextBox 183">
                  <a:extLst>
                    <a:ext uri="{FF2B5EF4-FFF2-40B4-BE49-F238E27FC236}">
                      <a16:creationId xmlns:a16="http://schemas.microsoft.com/office/drawing/2014/main" id="{ED9BE41D-B49A-4B6B-88D8-5D9DEA8F435B}"/>
                    </a:ext>
                  </a:extLst>
                </p:cNvPr>
                <p:cNvSpPr txBox="1"/>
                <p:nvPr/>
              </p:nvSpPr>
              <p:spPr>
                <a:xfrm>
                  <a:off x="9519152" y="3025166"/>
                  <a:ext cx="100413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000" dirty="0">
                      <a:solidFill>
                        <a:schemeClr val="accent3"/>
                      </a:solidFill>
                      <a:latin typeface="Open Sans Extrabold" panose="020B0906030804020204" pitchFamily="34" charset="0"/>
                      <a:ea typeface="Open Sans Extrabold" panose="020B0906030804020204" pitchFamily="34" charset="0"/>
                      <a:cs typeface="Open Sans Extrabold" panose="020B0906030804020204" pitchFamily="34" charset="0"/>
                    </a:rPr>
                    <a:t>37.5K</a:t>
                  </a:r>
                </a:p>
              </p:txBody>
            </p:sp>
            <p:sp>
              <p:nvSpPr>
                <p:cNvPr id="185" name="TextBox 184">
                  <a:extLst>
                    <a:ext uri="{FF2B5EF4-FFF2-40B4-BE49-F238E27FC236}">
                      <a16:creationId xmlns:a16="http://schemas.microsoft.com/office/drawing/2014/main" id="{D49BB449-9475-4014-B09A-4A9F72A1C5D3}"/>
                    </a:ext>
                  </a:extLst>
                </p:cNvPr>
                <p:cNvSpPr txBox="1"/>
                <p:nvPr/>
              </p:nvSpPr>
              <p:spPr>
                <a:xfrm>
                  <a:off x="9519153" y="3325912"/>
                  <a:ext cx="1250448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200"/>
                    </a:lnSpc>
                  </a:pPr>
                  <a:r>
                    <a:rPr lang="en-US" sz="9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Contrary to popular belief, Lorem Ipsum</a:t>
                  </a:r>
                </a:p>
              </p:txBody>
            </p:sp>
          </p:grpSp>
          <p:grpSp>
            <p:nvGrpSpPr>
              <p:cNvPr id="181" name="Group 180">
                <a:extLst>
                  <a:ext uri="{FF2B5EF4-FFF2-40B4-BE49-F238E27FC236}">
                    <a16:creationId xmlns:a16="http://schemas.microsoft.com/office/drawing/2014/main" id="{ADBDB03E-0F53-4F66-99A2-02A0974B829A}"/>
                  </a:ext>
                </a:extLst>
              </p:cNvPr>
              <p:cNvGrpSpPr/>
              <p:nvPr/>
            </p:nvGrpSpPr>
            <p:grpSpPr>
              <a:xfrm>
                <a:off x="9964445" y="3376228"/>
                <a:ext cx="1250449" cy="700856"/>
                <a:chOff x="9519152" y="3025166"/>
                <a:chExt cx="1250449" cy="700856"/>
              </a:xfrm>
            </p:grpSpPr>
            <p:sp>
              <p:nvSpPr>
                <p:cNvPr id="182" name="TextBox 181">
                  <a:extLst>
                    <a:ext uri="{FF2B5EF4-FFF2-40B4-BE49-F238E27FC236}">
                      <a16:creationId xmlns:a16="http://schemas.microsoft.com/office/drawing/2014/main" id="{29F0E8B9-CF6B-4D5B-A2BF-629C93ED145E}"/>
                    </a:ext>
                  </a:extLst>
                </p:cNvPr>
                <p:cNvSpPr txBox="1"/>
                <p:nvPr/>
              </p:nvSpPr>
              <p:spPr>
                <a:xfrm>
                  <a:off x="9519152" y="3025166"/>
                  <a:ext cx="1073694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000" dirty="0">
                      <a:solidFill>
                        <a:schemeClr val="accent3"/>
                      </a:solidFill>
                      <a:latin typeface="Open Sans Extrabold" panose="020B0906030804020204" pitchFamily="34" charset="0"/>
                      <a:ea typeface="Open Sans Extrabold" panose="020B0906030804020204" pitchFamily="34" charset="0"/>
                      <a:cs typeface="Open Sans Extrabold" panose="020B0906030804020204" pitchFamily="34" charset="0"/>
                    </a:rPr>
                    <a:t>300.8K</a:t>
                  </a:r>
                </a:p>
              </p:txBody>
            </p:sp>
            <p:sp>
              <p:nvSpPr>
                <p:cNvPr id="183" name="TextBox 182">
                  <a:extLst>
                    <a:ext uri="{FF2B5EF4-FFF2-40B4-BE49-F238E27FC236}">
                      <a16:creationId xmlns:a16="http://schemas.microsoft.com/office/drawing/2014/main" id="{50B7BCB4-20BE-464D-AEC4-6CC9656C5F12}"/>
                    </a:ext>
                  </a:extLst>
                </p:cNvPr>
                <p:cNvSpPr txBox="1"/>
                <p:nvPr/>
              </p:nvSpPr>
              <p:spPr>
                <a:xfrm>
                  <a:off x="9519153" y="3325912"/>
                  <a:ext cx="1250448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200"/>
                    </a:lnSpc>
                  </a:pPr>
                  <a:r>
                    <a:rPr lang="en-US" sz="9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Contrary to popular belief, Lorem Ipsum</a:t>
                  </a:r>
                </a:p>
              </p:txBody>
            </p:sp>
          </p:grpSp>
        </p:grpSp>
      </p:grpSp>
      <p:sp>
        <p:nvSpPr>
          <p:cNvPr id="197" name="TextBox 196">
            <a:extLst>
              <a:ext uri="{FF2B5EF4-FFF2-40B4-BE49-F238E27FC236}">
                <a16:creationId xmlns:a16="http://schemas.microsoft.com/office/drawing/2014/main" id="{DB05600A-4BDB-4284-9B60-7E1E41F362E6}"/>
              </a:ext>
            </a:extLst>
          </p:cNvPr>
          <p:cNvSpPr txBox="1"/>
          <p:nvPr/>
        </p:nvSpPr>
        <p:spPr>
          <a:xfrm>
            <a:off x="4878064" y="3860844"/>
            <a:ext cx="296076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Contrary to popular belief, Lorem Ipsum is not simply random text. It has roots in a piece of classical Latin literature from 45 BC, making it over 2000 years old. Richard McClintock, a Latin professor at Hampden-Sydney Contrary to popular belief, Lorem Ipsum is not simply random text. It has roots in a piece of classical Latin literature from 45 BC, making it over</a:t>
            </a:r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076DA2B5-A78C-46E0-953F-64FF5748683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16857" r="1685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373880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lide Number Placeholder 11">
            <a:extLst>
              <a:ext uri="{FF2B5EF4-FFF2-40B4-BE49-F238E27FC236}">
                <a16:creationId xmlns:a16="http://schemas.microsoft.com/office/drawing/2014/main" id="{EF79C87E-1FBD-46C9-A3D8-46A9A30CEE7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0</a:t>
            </a:r>
            <a:fld id="{E72B8170-242D-42EF-8B64-B507C79780A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201" name="Freeform 24">
            <a:extLst>
              <a:ext uri="{FF2B5EF4-FFF2-40B4-BE49-F238E27FC236}">
                <a16:creationId xmlns:a16="http://schemas.microsoft.com/office/drawing/2014/main" id="{D8B73010-417B-4EF6-9291-2419AA9282B0}"/>
              </a:ext>
            </a:extLst>
          </p:cNvPr>
          <p:cNvSpPr>
            <a:spLocks/>
          </p:cNvSpPr>
          <p:nvPr/>
        </p:nvSpPr>
        <p:spPr bwMode="auto">
          <a:xfrm>
            <a:off x="5337538" y="2428469"/>
            <a:ext cx="1850150" cy="1593312"/>
          </a:xfrm>
          <a:custGeom>
            <a:avLst/>
            <a:gdLst>
              <a:gd name="T0" fmla="*/ 761 w 1203"/>
              <a:gd name="T1" fmla="*/ 0 h 1036"/>
              <a:gd name="T2" fmla="*/ 0 w 1203"/>
              <a:gd name="T3" fmla="*/ 84 h 1036"/>
              <a:gd name="T4" fmla="*/ 0 w 1203"/>
              <a:gd name="T5" fmla="*/ 843 h 1036"/>
              <a:gd name="T6" fmla="*/ 442 w 1203"/>
              <a:gd name="T7" fmla="*/ 1036 h 1036"/>
              <a:gd name="T8" fmla="*/ 1203 w 1203"/>
              <a:gd name="T9" fmla="*/ 948 h 1036"/>
              <a:gd name="T10" fmla="*/ 1203 w 1203"/>
              <a:gd name="T11" fmla="*/ 189 h 1036"/>
              <a:gd name="T12" fmla="*/ 761 w 1203"/>
              <a:gd name="T13" fmla="*/ 0 h 1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03" h="1036">
                <a:moveTo>
                  <a:pt x="761" y="0"/>
                </a:moveTo>
                <a:lnTo>
                  <a:pt x="0" y="84"/>
                </a:lnTo>
                <a:lnTo>
                  <a:pt x="0" y="843"/>
                </a:lnTo>
                <a:lnTo>
                  <a:pt x="442" y="1036"/>
                </a:lnTo>
                <a:lnTo>
                  <a:pt x="1203" y="948"/>
                </a:lnTo>
                <a:lnTo>
                  <a:pt x="1203" y="189"/>
                </a:lnTo>
                <a:lnTo>
                  <a:pt x="76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0" name="Freeform 23">
            <a:extLst>
              <a:ext uri="{FF2B5EF4-FFF2-40B4-BE49-F238E27FC236}">
                <a16:creationId xmlns:a16="http://schemas.microsoft.com/office/drawing/2014/main" id="{76C85576-9E02-4E37-9380-6D76B341DDBC}"/>
              </a:ext>
            </a:extLst>
          </p:cNvPr>
          <p:cNvSpPr>
            <a:spLocks/>
          </p:cNvSpPr>
          <p:nvPr/>
        </p:nvSpPr>
        <p:spPr bwMode="auto">
          <a:xfrm>
            <a:off x="5337538" y="2428469"/>
            <a:ext cx="1850150" cy="1593312"/>
          </a:xfrm>
          <a:custGeom>
            <a:avLst/>
            <a:gdLst>
              <a:gd name="T0" fmla="*/ 761 w 1203"/>
              <a:gd name="T1" fmla="*/ 0 h 1036"/>
              <a:gd name="T2" fmla="*/ 0 w 1203"/>
              <a:gd name="T3" fmla="*/ 84 h 1036"/>
              <a:gd name="T4" fmla="*/ 0 w 1203"/>
              <a:gd name="T5" fmla="*/ 843 h 1036"/>
              <a:gd name="T6" fmla="*/ 442 w 1203"/>
              <a:gd name="T7" fmla="*/ 1036 h 1036"/>
              <a:gd name="T8" fmla="*/ 1203 w 1203"/>
              <a:gd name="T9" fmla="*/ 948 h 1036"/>
              <a:gd name="T10" fmla="*/ 1203 w 1203"/>
              <a:gd name="T11" fmla="*/ 189 h 1036"/>
              <a:gd name="T12" fmla="*/ 761 w 1203"/>
              <a:gd name="T13" fmla="*/ 0 h 1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03" h="1036">
                <a:moveTo>
                  <a:pt x="761" y="0"/>
                </a:moveTo>
                <a:lnTo>
                  <a:pt x="0" y="84"/>
                </a:lnTo>
                <a:lnTo>
                  <a:pt x="0" y="843"/>
                </a:lnTo>
                <a:lnTo>
                  <a:pt x="442" y="1036"/>
                </a:lnTo>
                <a:lnTo>
                  <a:pt x="1203" y="948"/>
                </a:lnTo>
                <a:lnTo>
                  <a:pt x="1203" y="189"/>
                </a:lnTo>
                <a:lnTo>
                  <a:pt x="761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2" name="Freeform 27">
            <a:extLst>
              <a:ext uri="{FF2B5EF4-FFF2-40B4-BE49-F238E27FC236}">
                <a16:creationId xmlns:a16="http://schemas.microsoft.com/office/drawing/2014/main" id="{9294F5FB-1309-4E07-B68D-FE9C8F19E41B}"/>
              </a:ext>
            </a:extLst>
          </p:cNvPr>
          <p:cNvSpPr>
            <a:spLocks/>
          </p:cNvSpPr>
          <p:nvPr/>
        </p:nvSpPr>
        <p:spPr bwMode="auto">
          <a:xfrm>
            <a:off x="5337538" y="2536125"/>
            <a:ext cx="1850150" cy="312204"/>
          </a:xfrm>
          <a:custGeom>
            <a:avLst/>
            <a:gdLst>
              <a:gd name="T0" fmla="*/ 108 w 1203"/>
              <a:gd name="T1" fmla="*/ 0 h 203"/>
              <a:gd name="T2" fmla="*/ 0 w 1203"/>
              <a:gd name="T3" fmla="*/ 14 h 203"/>
              <a:gd name="T4" fmla="*/ 442 w 1203"/>
              <a:gd name="T5" fmla="*/ 203 h 203"/>
              <a:gd name="T6" fmla="*/ 1203 w 1203"/>
              <a:gd name="T7" fmla="*/ 119 h 203"/>
              <a:gd name="T8" fmla="*/ 1098 w 1203"/>
              <a:gd name="T9" fmla="*/ 73 h 203"/>
              <a:gd name="T10" fmla="*/ 442 w 1203"/>
              <a:gd name="T11" fmla="*/ 143 h 203"/>
              <a:gd name="T12" fmla="*/ 108 w 1203"/>
              <a:gd name="T13" fmla="*/ 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03" h="203">
                <a:moveTo>
                  <a:pt x="108" y="0"/>
                </a:moveTo>
                <a:lnTo>
                  <a:pt x="0" y="14"/>
                </a:lnTo>
                <a:lnTo>
                  <a:pt x="442" y="203"/>
                </a:lnTo>
                <a:lnTo>
                  <a:pt x="1203" y="119"/>
                </a:lnTo>
                <a:lnTo>
                  <a:pt x="1098" y="73"/>
                </a:lnTo>
                <a:lnTo>
                  <a:pt x="442" y="143"/>
                </a:lnTo>
                <a:lnTo>
                  <a:pt x="108" y="0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3" name="Freeform 28">
            <a:extLst>
              <a:ext uri="{FF2B5EF4-FFF2-40B4-BE49-F238E27FC236}">
                <a16:creationId xmlns:a16="http://schemas.microsoft.com/office/drawing/2014/main" id="{EDA8F18E-1F18-4B23-9639-9AB2D4986803}"/>
              </a:ext>
            </a:extLst>
          </p:cNvPr>
          <p:cNvSpPr>
            <a:spLocks/>
          </p:cNvSpPr>
          <p:nvPr/>
        </p:nvSpPr>
        <p:spPr bwMode="auto">
          <a:xfrm>
            <a:off x="5337538" y="2536125"/>
            <a:ext cx="1850150" cy="312204"/>
          </a:xfrm>
          <a:custGeom>
            <a:avLst/>
            <a:gdLst>
              <a:gd name="T0" fmla="*/ 108 w 1203"/>
              <a:gd name="T1" fmla="*/ 0 h 203"/>
              <a:gd name="T2" fmla="*/ 0 w 1203"/>
              <a:gd name="T3" fmla="*/ 14 h 203"/>
              <a:gd name="T4" fmla="*/ 442 w 1203"/>
              <a:gd name="T5" fmla="*/ 203 h 203"/>
              <a:gd name="T6" fmla="*/ 1203 w 1203"/>
              <a:gd name="T7" fmla="*/ 119 h 203"/>
              <a:gd name="T8" fmla="*/ 1098 w 1203"/>
              <a:gd name="T9" fmla="*/ 73 h 203"/>
              <a:gd name="T10" fmla="*/ 442 w 1203"/>
              <a:gd name="T11" fmla="*/ 143 h 203"/>
              <a:gd name="T12" fmla="*/ 108 w 1203"/>
              <a:gd name="T13" fmla="*/ 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03" h="203">
                <a:moveTo>
                  <a:pt x="108" y="0"/>
                </a:moveTo>
                <a:lnTo>
                  <a:pt x="0" y="14"/>
                </a:lnTo>
                <a:lnTo>
                  <a:pt x="442" y="203"/>
                </a:lnTo>
                <a:lnTo>
                  <a:pt x="1203" y="119"/>
                </a:lnTo>
                <a:lnTo>
                  <a:pt x="1098" y="73"/>
                </a:lnTo>
                <a:lnTo>
                  <a:pt x="442" y="143"/>
                </a:lnTo>
                <a:lnTo>
                  <a:pt x="10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" name="Freeform 30">
            <a:extLst>
              <a:ext uri="{FF2B5EF4-FFF2-40B4-BE49-F238E27FC236}">
                <a16:creationId xmlns:a16="http://schemas.microsoft.com/office/drawing/2014/main" id="{86B4359F-748B-472E-B791-40C1E9B40D2A}"/>
              </a:ext>
            </a:extLst>
          </p:cNvPr>
          <p:cNvSpPr>
            <a:spLocks/>
          </p:cNvSpPr>
          <p:nvPr/>
        </p:nvSpPr>
        <p:spPr bwMode="auto">
          <a:xfrm>
            <a:off x="5337538" y="2557657"/>
            <a:ext cx="679772" cy="1464125"/>
          </a:xfrm>
          <a:custGeom>
            <a:avLst/>
            <a:gdLst>
              <a:gd name="T0" fmla="*/ 0 w 442"/>
              <a:gd name="T1" fmla="*/ 0 h 952"/>
              <a:gd name="T2" fmla="*/ 0 w 442"/>
              <a:gd name="T3" fmla="*/ 0 h 952"/>
              <a:gd name="T4" fmla="*/ 0 w 442"/>
              <a:gd name="T5" fmla="*/ 759 h 952"/>
              <a:gd name="T6" fmla="*/ 442 w 442"/>
              <a:gd name="T7" fmla="*/ 952 h 952"/>
              <a:gd name="T8" fmla="*/ 442 w 442"/>
              <a:gd name="T9" fmla="*/ 189 h 952"/>
              <a:gd name="T10" fmla="*/ 0 w 442"/>
              <a:gd name="T11" fmla="*/ 0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2" h="952">
                <a:moveTo>
                  <a:pt x="0" y="0"/>
                </a:moveTo>
                <a:lnTo>
                  <a:pt x="0" y="0"/>
                </a:lnTo>
                <a:lnTo>
                  <a:pt x="0" y="759"/>
                </a:lnTo>
                <a:lnTo>
                  <a:pt x="442" y="952"/>
                </a:lnTo>
                <a:lnTo>
                  <a:pt x="442" y="189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8" name="Freeform 25">
            <a:extLst>
              <a:ext uri="{FF2B5EF4-FFF2-40B4-BE49-F238E27FC236}">
                <a16:creationId xmlns:a16="http://schemas.microsoft.com/office/drawing/2014/main" id="{C3C71360-AA60-4B8A-B009-90AAE2F0DD47}"/>
              </a:ext>
            </a:extLst>
          </p:cNvPr>
          <p:cNvSpPr>
            <a:spLocks/>
          </p:cNvSpPr>
          <p:nvPr/>
        </p:nvSpPr>
        <p:spPr bwMode="auto">
          <a:xfrm>
            <a:off x="5337538" y="2536125"/>
            <a:ext cx="166098" cy="21531"/>
          </a:xfrm>
          <a:custGeom>
            <a:avLst/>
            <a:gdLst>
              <a:gd name="T0" fmla="*/ 108 w 108"/>
              <a:gd name="T1" fmla="*/ 0 h 14"/>
              <a:gd name="T2" fmla="*/ 0 w 108"/>
              <a:gd name="T3" fmla="*/ 14 h 14"/>
              <a:gd name="T4" fmla="*/ 108 w 108"/>
              <a:gd name="T5" fmla="*/ 0 h 14"/>
              <a:gd name="T6" fmla="*/ 108 w 108"/>
              <a:gd name="T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8" h="14">
                <a:moveTo>
                  <a:pt x="108" y="0"/>
                </a:moveTo>
                <a:lnTo>
                  <a:pt x="0" y="14"/>
                </a:lnTo>
                <a:lnTo>
                  <a:pt x="108" y="0"/>
                </a:lnTo>
                <a:lnTo>
                  <a:pt x="108" y="0"/>
                </a:lnTo>
                <a:close/>
              </a:path>
            </a:pathLst>
          </a:custGeom>
          <a:solidFill>
            <a:srgbClr val="8082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9" name="Freeform 26">
            <a:extLst>
              <a:ext uri="{FF2B5EF4-FFF2-40B4-BE49-F238E27FC236}">
                <a16:creationId xmlns:a16="http://schemas.microsoft.com/office/drawing/2014/main" id="{B60C73C9-12DF-4D62-ADBC-21C76752F6EE}"/>
              </a:ext>
            </a:extLst>
          </p:cNvPr>
          <p:cNvSpPr>
            <a:spLocks/>
          </p:cNvSpPr>
          <p:nvPr/>
        </p:nvSpPr>
        <p:spPr bwMode="auto">
          <a:xfrm>
            <a:off x="5337538" y="2536125"/>
            <a:ext cx="166098" cy="21531"/>
          </a:xfrm>
          <a:custGeom>
            <a:avLst/>
            <a:gdLst>
              <a:gd name="T0" fmla="*/ 108 w 108"/>
              <a:gd name="T1" fmla="*/ 0 h 14"/>
              <a:gd name="T2" fmla="*/ 0 w 108"/>
              <a:gd name="T3" fmla="*/ 14 h 14"/>
              <a:gd name="T4" fmla="*/ 108 w 108"/>
              <a:gd name="T5" fmla="*/ 0 h 14"/>
              <a:gd name="T6" fmla="*/ 108 w 108"/>
              <a:gd name="T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8" h="14">
                <a:moveTo>
                  <a:pt x="108" y="0"/>
                </a:moveTo>
                <a:lnTo>
                  <a:pt x="0" y="14"/>
                </a:lnTo>
                <a:lnTo>
                  <a:pt x="108" y="0"/>
                </a:lnTo>
                <a:lnTo>
                  <a:pt x="10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0" name="Freeform 31">
            <a:extLst>
              <a:ext uri="{FF2B5EF4-FFF2-40B4-BE49-F238E27FC236}">
                <a16:creationId xmlns:a16="http://schemas.microsoft.com/office/drawing/2014/main" id="{52088E79-8418-4DD4-AD9E-C8913EE8FCEA}"/>
              </a:ext>
            </a:extLst>
          </p:cNvPr>
          <p:cNvSpPr>
            <a:spLocks/>
          </p:cNvSpPr>
          <p:nvPr/>
        </p:nvSpPr>
        <p:spPr bwMode="auto">
          <a:xfrm>
            <a:off x="5337538" y="1168892"/>
            <a:ext cx="1850150" cy="1587160"/>
          </a:xfrm>
          <a:custGeom>
            <a:avLst/>
            <a:gdLst>
              <a:gd name="T0" fmla="*/ 761 w 1203"/>
              <a:gd name="T1" fmla="*/ 0 h 1032"/>
              <a:gd name="T2" fmla="*/ 0 w 1203"/>
              <a:gd name="T3" fmla="*/ 84 h 1032"/>
              <a:gd name="T4" fmla="*/ 0 w 1203"/>
              <a:gd name="T5" fmla="*/ 843 h 1032"/>
              <a:gd name="T6" fmla="*/ 442 w 1203"/>
              <a:gd name="T7" fmla="*/ 1032 h 1032"/>
              <a:gd name="T8" fmla="*/ 1203 w 1203"/>
              <a:gd name="T9" fmla="*/ 948 h 1032"/>
              <a:gd name="T10" fmla="*/ 1203 w 1203"/>
              <a:gd name="T11" fmla="*/ 189 h 1032"/>
              <a:gd name="T12" fmla="*/ 761 w 1203"/>
              <a:gd name="T13" fmla="*/ 0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03" h="1032">
                <a:moveTo>
                  <a:pt x="761" y="0"/>
                </a:moveTo>
                <a:lnTo>
                  <a:pt x="0" y="84"/>
                </a:lnTo>
                <a:lnTo>
                  <a:pt x="0" y="843"/>
                </a:lnTo>
                <a:lnTo>
                  <a:pt x="442" y="1032"/>
                </a:lnTo>
                <a:lnTo>
                  <a:pt x="1203" y="948"/>
                </a:lnTo>
                <a:lnTo>
                  <a:pt x="1203" y="189"/>
                </a:lnTo>
                <a:lnTo>
                  <a:pt x="761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11" name="Freeform 32">
            <a:extLst>
              <a:ext uri="{FF2B5EF4-FFF2-40B4-BE49-F238E27FC236}">
                <a16:creationId xmlns:a16="http://schemas.microsoft.com/office/drawing/2014/main" id="{C05A316F-AB67-4E48-839A-7C44BAC32546}"/>
              </a:ext>
            </a:extLst>
          </p:cNvPr>
          <p:cNvSpPr>
            <a:spLocks/>
          </p:cNvSpPr>
          <p:nvPr/>
        </p:nvSpPr>
        <p:spPr bwMode="auto">
          <a:xfrm>
            <a:off x="5337538" y="1168892"/>
            <a:ext cx="1850150" cy="1587160"/>
          </a:xfrm>
          <a:custGeom>
            <a:avLst/>
            <a:gdLst>
              <a:gd name="T0" fmla="*/ 761 w 1203"/>
              <a:gd name="T1" fmla="*/ 0 h 1032"/>
              <a:gd name="T2" fmla="*/ 0 w 1203"/>
              <a:gd name="T3" fmla="*/ 84 h 1032"/>
              <a:gd name="T4" fmla="*/ 0 w 1203"/>
              <a:gd name="T5" fmla="*/ 843 h 1032"/>
              <a:gd name="T6" fmla="*/ 442 w 1203"/>
              <a:gd name="T7" fmla="*/ 1032 h 1032"/>
              <a:gd name="T8" fmla="*/ 1203 w 1203"/>
              <a:gd name="T9" fmla="*/ 948 h 1032"/>
              <a:gd name="T10" fmla="*/ 1203 w 1203"/>
              <a:gd name="T11" fmla="*/ 189 h 1032"/>
              <a:gd name="T12" fmla="*/ 761 w 1203"/>
              <a:gd name="T13" fmla="*/ 0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03" h="1032">
                <a:moveTo>
                  <a:pt x="761" y="0"/>
                </a:moveTo>
                <a:lnTo>
                  <a:pt x="0" y="84"/>
                </a:lnTo>
                <a:lnTo>
                  <a:pt x="0" y="843"/>
                </a:lnTo>
                <a:lnTo>
                  <a:pt x="442" y="1032"/>
                </a:lnTo>
                <a:lnTo>
                  <a:pt x="1203" y="948"/>
                </a:lnTo>
                <a:lnTo>
                  <a:pt x="1203" y="189"/>
                </a:lnTo>
                <a:lnTo>
                  <a:pt x="76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2" name="Freeform 33">
            <a:extLst>
              <a:ext uri="{FF2B5EF4-FFF2-40B4-BE49-F238E27FC236}">
                <a16:creationId xmlns:a16="http://schemas.microsoft.com/office/drawing/2014/main" id="{B3C925F3-24D9-4970-889A-CA8A6DC26099}"/>
              </a:ext>
            </a:extLst>
          </p:cNvPr>
          <p:cNvSpPr>
            <a:spLocks/>
          </p:cNvSpPr>
          <p:nvPr/>
        </p:nvSpPr>
        <p:spPr bwMode="auto">
          <a:xfrm>
            <a:off x="6307982" y="1168892"/>
            <a:ext cx="199933" cy="21531"/>
          </a:xfrm>
          <a:custGeom>
            <a:avLst/>
            <a:gdLst>
              <a:gd name="T0" fmla="*/ 130 w 130"/>
              <a:gd name="T1" fmla="*/ 0 h 14"/>
              <a:gd name="T2" fmla="*/ 0 w 130"/>
              <a:gd name="T3" fmla="*/ 14 h 14"/>
              <a:gd name="T4" fmla="*/ 130 w 130"/>
              <a:gd name="T5" fmla="*/ 0 h 14"/>
              <a:gd name="T6" fmla="*/ 130 w 130"/>
              <a:gd name="T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0" h="14">
                <a:moveTo>
                  <a:pt x="130" y="0"/>
                </a:moveTo>
                <a:lnTo>
                  <a:pt x="0" y="14"/>
                </a:lnTo>
                <a:lnTo>
                  <a:pt x="130" y="0"/>
                </a:lnTo>
                <a:lnTo>
                  <a:pt x="130" y="0"/>
                </a:lnTo>
                <a:close/>
              </a:path>
            </a:pathLst>
          </a:custGeom>
          <a:solidFill>
            <a:srgbClr val="BCBD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3" name="Freeform 34">
            <a:extLst>
              <a:ext uri="{FF2B5EF4-FFF2-40B4-BE49-F238E27FC236}">
                <a16:creationId xmlns:a16="http://schemas.microsoft.com/office/drawing/2014/main" id="{26D3F278-D0FD-4C96-824D-98259DDBD599}"/>
              </a:ext>
            </a:extLst>
          </p:cNvPr>
          <p:cNvSpPr>
            <a:spLocks/>
          </p:cNvSpPr>
          <p:nvPr/>
        </p:nvSpPr>
        <p:spPr bwMode="auto">
          <a:xfrm>
            <a:off x="6307982" y="1168892"/>
            <a:ext cx="199933" cy="21531"/>
          </a:xfrm>
          <a:custGeom>
            <a:avLst/>
            <a:gdLst>
              <a:gd name="T0" fmla="*/ 130 w 130"/>
              <a:gd name="T1" fmla="*/ 0 h 14"/>
              <a:gd name="T2" fmla="*/ 0 w 130"/>
              <a:gd name="T3" fmla="*/ 14 h 14"/>
              <a:gd name="T4" fmla="*/ 130 w 130"/>
              <a:gd name="T5" fmla="*/ 0 h 14"/>
              <a:gd name="T6" fmla="*/ 130 w 130"/>
              <a:gd name="T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0" h="14">
                <a:moveTo>
                  <a:pt x="130" y="0"/>
                </a:moveTo>
                <a:lnTo>
                  <a:pt x="0" y="14"/>
                </a:lnTo>
                <a:lnTo>
                  <a:pt x="130" y="0"/>
                </a:lnTo>
                <a:lnTo>
                  <a:pt x="13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4" name="Freeform 35">
            <a:extLst>
              <a:ext uri="{FF2B5EF4-FFF2-40B4-BE49-F238E27FC236}">
                <a16:creationId xmlns:a16="http://schemas.microsoft.com/office/drawing/2014/main" id="{3E2CBAEA-3F72-4F88-A994-A09EE8EE9898}"/>
              </a:ext>
            </a:extLst>
          </p:cNvPr>
          <p:cNvSpPr>
            <a:spLocks/>
          </p:cNvSpPr>
          <p:nvPr/>
        </p:nvSpPr>
        <p:spPr bwMode="auto">
          <a:xfrm>
            <a:off x="5337538" y="1168892"/>
            <a:ext cx="1850150" cy="419860"/>
          </a:xfrm>
          <a:custGeom>
            <a:avLst/>
            <a:gdLst>
              <a:gd name="T0" fmla="*/ 761 w 1203"/>
              <a:gd name="T1" fmla="*/ 0 h 273"/>
              <a:gd name="T2" fmla="*/ 631 w 1203"/>
              <a:gd name="T3" fmla="*/ 14 h 273"/>
              <a:gd name="T4" fmla="*/ 0 w 1203"/>
              <a:gd name="T5" fmla="*/ 84 h 273"/>
              <a:gd name="T6" fmla="*/ 442 w 1203"/>
              <a:gd name="T7" fmla="*/ 273 h 273"/>
              <a:gd name="T8" fmla="*/ 1203 w 1203"/>
              <a:gd name="T9" fmla="*/ 189 h 273"/>
              <a:gd name="T10" fmla="*/ 761 w 1203"/>
              <a:gd name="T11" fmla="*/ 0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3" h="273">
                <a:moveTo>
                  <a:pt x="761" y="0"/>
                </a:moveTo>
                <a:lnTo>
                  <a:pt x="631" y="14"/>
                </a:lnTo>
                <a:lnTo>
                  <a:pt x="0" y="84"/>
                </a:lnTo>
                <a:lnTo>
                  <a:pt x="442" y="273"/>
                </a:lnTo>
                <a:lnTo>
                  <a:pt x="1203" y="189"/>
                </a:lnTo>
                <a:lnTo>
                  <a:pt x="761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" name="Freeform 36">
            <a:extLst>
              <a:ext uri="{FF2B5EF4-FFF2-40B4-BE49-F238E27FC236}">
                <a16:creationId xmlns:a16="http://schemas.microsoft.com/office/drawing/2014/main" id="{5ADDD51A-85CD-4BBC-8BD8-772C38983680}"/>
              </a:ext>
            </a:extLst>
          </p:cNvPr>
          <p:cNvSpPr>
            <a:spLocks/>
          </p:cNvSpPr>
          <p:nvPr/>
        </p:nvSpPr>
        <p:spPr bwMode="auto">
          <a:xfrm>
            <a:off x="5337538" y="1168892"/>
            <a:ext cx="1850150" cy="419860"/>
          </a:xfrm>
          <a:custGeom>
            <a:avLst/>
            <a:gdLst>
              <a:gd name="T0" fmla="*/ 761 w 1203"/>
              <a:gd name="T1" fmla="*/ 0 h 273"/>
              <a:gd name="T2" fmla="*/ 631 w 1203"/>
              <a:gd name="T3" fmla="*/ 14 h 273"/>
              <a:gd name="T4" fmla="*/ 0 w 1203"/>
              <a:gd name="T5" fmla="*/ 84 h 273"/>
              <a:gd name="T6" fmla="*/ 442 w 1203"/>
              <a:gd name="T7" fmla="*/ 273 h 273"/>
              <a:gd name="T8" fmla="*/ 1203 w 1203"/>
              <a:gd name="T9" fmla="*/ 189 h 273"/>
              <a:gd name="T10" fmla="*/ 761 w 1203"/>
              <a:gd name="T11" fmla="*/ 0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3" h="273">
                <a:moveTo>
                  <a:pt x="761" y="0"/>
                </a:moveTo>
                <a:lnTo>
                  <a:pt x="631" y="14"/>
                </a:lnTo>
                <a:lnTo>
                  <a:pt x="0" y="84"/>
                </a:lnTo>
                <a:lnTo>
                  <a:pt x="442" y="273"/>
                </a:lnTo>
                <a:lnTo>
                  <a:pt x="1203" y="189"/>
                </a:lnTo>
                <a:lnTo>
                  <a:pt x="76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6" name="Freeform 37">
            <a:extLst>
              <a:ext uri="{FF2B5EF4-FFF2-40B4-BE49-F238E27FC236}">
                <a16:creationId xmlns:a16="http://schemas.microsoft.com/office/drawing/2014/main" id="{8EFFA77E-064E-41BF-AD41-DF584D4D8D8E}"/>
              </a:ext>
            </a:extLst>
          </p:cNvPr>
          <p:cNvSpPr>
            <a:spLocks/>
          </p:cNvSpPr>
          <p:nvPr/>
        </p:nvSpPr>
        <p:spPr bwMode="auto">
          <a:xfrm>
            <a:off x="5337538" y="1298079"/>
            <a:ext cx="679772" cy="1457973"/>
          </a:xfrm>
          <a:custGeom>
            <a:avLst/>
            <a:gdLst>
              <a:gd name="T0" fmla="*/ 0 w 442"/>
              <a:gd name="T1" fmla="*/ 0 h 948"/>
              <a:gd name="T2" fmla="*/ 0 w 442"/>
              <a:gd name="T3" fmla="*/ 759 h 948"/>
              <a:gd name="T4" fmla="*/ 442 w 442"/>
              <a:gd name="T5" fmla="*/ 948 h 948"/>
              <a:gd name="T6" fmla="*/ 442 w 442"/>
              <a:gd name="T7" fmla="*/ 189 h 948"/>
              <a:gd name="T8" fmla="*/ 0 w 442"/>
              <a:gd name="T9" fmla="*/ 0 h 9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2" h="948">
                <a:moveTo>
                  <a:pt x="0" y="0"/>
                </a:moveTo>
                <a:lnTo>
                  <a:pt x="0" y="759"/>
                </a:lnTo>
                <a:lnTo>
                  <a:pt x="442" y="948"/>
                </a:lnTo>
                <a:lnTo>
                  <a:pt x="442" y="18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7" name="Freeform 38">
            <a:extLst>
              <a:ext uri="{FF2B5EF4-FFF2-40B4-BE49-F238E27FC236}">
                <a16:creationId xmlns:a16="http://schemas.microsoft.com/office/drawing/2014/main" id="{381DFA32-E9EA-4A15-BDA3-8851CE695433}"/>
              </a:ext>
            </a:extLst>
          </p:cNvPr>
          <p:cNvSpPr>
            <a:spLocks/>
          </p:cNvSpPr>
          <p:nvPr/>
        </p:nvSpPr>
        <p:spPr bwMode="auto">
          <a:xfrm>
            <a:off x="5337538" y="1298079"/>
            <a:ext cx="679772" cy="1457973"/>
          </a:xfrm>
          <a:custGeom>
            <a:avLst/>
            <a:gdLst>
              <a:gd name="T0" fmla="*/ 0 w 442"/>
              <a:gd name="T1" fmla="*/ 0 h 948"/>
              <a:gd name="T2" fmla="*/ 0 w 442"/>
              <a:gd name="T3" fmla="*/ 759 h 948"/>
              <a:gd name="T4" fmla="*/ 442 w 442"/>
              <a:gd name="T5" fmla="*/ 948 h 948"/>
              <a:gd name="T6" fmla="*/ 442 w 442"/>
              <a:gd name="T7" fmla="*/ 189 h 948"/>
              <a:gd name="T8" fmla="*/ 0 w 442"/>
              <a:gd name="T9" fmla="*/ 0 h 9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2" h="948">
                <a:moveTo>
                  <a:pt x="0" y="0"/>
                </a:moveTo>
                <a:lnTo>
                  <a:pt x="0" y="759"/>
                </a:lnTo>
                <a:lnTo>
                  <a:pt x="442" y="948"/>
                </a:lnTo>
                <a:lnTo>
                  <a:pt x="442" y="189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8" name="Freeform 43">
            <a:extLst>
              <a:ext uri="{FF2B5EF4-FFF2-40B4-BE49-F238E27FC236}">
                <a16:creationId xmlns:a16="http://schemas.microsoft.com/office/drawing/2014/main" id="{F9CABD83-1011-474B-B663-9DD4B3D83540}"/>
              </a:ext>
            </a:extLst>
          </p:cNvPr>
          <p:cNvSpPr>
            <a:spLocks noEditPoints="1"/>
          </p:cNvSpPr>
          <p:nvPr/>
        </p:nvSpPr>
        <p:spPr bwMode="auto">
          <a:xfrm>
            <a:off x="6317209" y="1808678"/>
            <a:ext cx="596723" cy="545970"/>
          </a:xfrm>
          <a:custGeom>
            <a:avLst/>
            <a:gdLst>
              <a:gd name="T0" fmla="*/ 125 w 125"/>
              <a:gd name="T1" fmla="*/ 30 h 115"/>
              <a:gd name="T2" fmla="*/ 125 w 125"/>
              <a:gd name="T3" fmla="*/ 88 h 115"/>
              <a:gd name="T4" fmla="*/ 108 w 125"/>
              <a:gd name="T5" fmla="*/ 106 h 115"/>
              <a:gd name="T6" fmla="*/ 17 w 125"/>
              <a:gd name="T7" fmla="*/ 114 h 115"/>
              <a:gd name="T8" fmla="*/ 0 w 125"/>
              <a:gd name="T9" fmla="*/ 99 h 115"/>
              <a:gd name="T10" fmla="*/ 0 w 125"/>
              <a:gd name="T11" fmla="*/ 41 h 115"/>
              <a:gd name="T12" fmla="*/ 17 w 125"/>
              <a:gd name="T13" fmla="*/ 23 h 115"/>
              <a:gd name="T14" fmla="*/ 31 w 125"/>
              <a:gd name="T15" fmla="*/ 21 h 115"/>
              <a:gd name="T16" fmla="*/ 35 w 125"/>
              <a:gd name="T17" fmla="*/ 12 h 115"/>
              <a:gd name="T18" fmla="*/ 46 w 125"/>
              <a:gd name="T19" fmla="*/ 3 h 115"/>
              <a:gd name="T20" fmla="*/ 79 w 125"/>
              <a:gd name="T21" fmla="*/ 1 h 115"/>
              <a:gd name="T22" fmla="*/ 90 w 125"/>
              <a:gd name="T23" fmla="*/ 7 h 115"/>
              <a:gd name="T24" fmla="*/ 94 w 125"/>
              <a:gd name="T25" fmla="*/ 16 h 115"/>
              <a:gd name="T26" fmla="*/ 108 w 125"/>
              <a:gd name="T27" fmla="*/ 15 h 115"/>
              <a:gd name="T28" fmla="*/ 125 w 125"/>
              <a:gd name="T29" fmla="*/ 30 h 115"/>
              <a:gd name="T30" fmla="*/ 92 w 125"/>
              <a:gd name="T31" fmla="*/ 62 h 115"/>
              <a:gd name="T32" fmla="*/ 62 w 125"/>
              <a:gd name="T33" fmla="*/ 35 h 115"/>
              <a:gd name="T34" fmla="*/ 33 w 125"/>
              <a:gd name="T35" fmla="*/ 67 h 115"/>
              <a:gd name="T36" fmla="*/ 62 w 125"/>
              <a:gd name="T37" fmla="*/ 94 h 115"/>
              <a:gd name="T38" fmla="*/ 92 w 125"/>
              <a:gd name="T39" fmla="*/ 62 h 115"/>
              <a:gd name="T40" fmla="*/ 81 w 125"/>
              <a:gd name="T41" fmla="*/ 63 h 115"/>
              <a:gd name="T42" fmla="*/ 62 w 125"/>
              <a:gd name="T43" fmla="*/ 83 h 115"/>
              <a:gd name="T44" fmla="*/ 44 w 125"/>
              <a:gd name="T45" fmla="*/ 66 h 115"/>
              <a:gd name="T46" fmla="*/ 62 w 125"/>
              <a:gd name="T47" fmla="*/ 46 h 115"/>
              <a:gd name="T48" fmla="*/ 81 w 125"/>
              <a:gd name="T49" fmla="*/ 63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5" h="115">
                <a:moveTo>
                  <a:pt x="125" y="30"/>
                </a:moveTo>
                <a:cubicBezTo>
                  <a:pt x="125" y="88"/>
                  <a:pt x="125" y="88"/>
                  <a:pt x="125" y="88"/>
                </a:cubicBezTo>
                <a:cubicBezTo>
                  <a:pt x="125" y="97"/>
                  <a:pt x="117" y="105"/>
                  <a:pt x="108" y="106"/>
                </a:cubicBezTo>
                <a:cubicBezTo>
                  <a:pt x="17" y="114"/>
                  <a:pt x="17" y="114"/>
                  <a:pt x="17" y="114"/>
                </a:cubicBezTo>
                <a:cubicBezTo>
                  <a:pt x="8" y="115"/>
                  <a:pt x="0" y="108"/>
                  <a:pt x="0" y="99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31"/>
                  <a:pt x="8" y="23"/>
                  <a:pt x="17" y="23"/>
                </a:cubicBezTo>
                <a:cubicBezTo>
                  <a:pt x="31" y="21"/>
                  <a:pt x="31" y="21"/>
                  <a:pt x="31" y="21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8"/>
                  <a:pt x="41" y="4"/>
                  <a:pt x="46" y="3"/>
                </a:cubicBezTo>
                <a:cubicBezTo>
                  <a:pt x="79" y="1"/>
                  <a:pt x="79" y="1"/>
                  <a:pt x="79" y="1"/>
                </a:cubicBezTo>
                <a:cubicBezTo>
                  <a:pt x="84" y="0"/>
                  <a:pt x="89" y="3"/>
                  <a:pt x="90" y="7"/>
                </a:cubicBezTo>
                <a:cubicBezTo>
                  <a:pt x="94" y="16"/>
                  <a:pt x="94" y="16"/>
                  <a:pt x="94" y="16"/>
                </a:cubicBezTo>
                <a:cubicBezTo>
                  <a:pt x="108" y="15"/>
                  <a:pt x="108" y="15"/>
                  <a:pt x="108" y="15"/>
                </a:cubicBezTo>
                <a:cubicBezTo>
                  <a:pt x="117" y="14"/>
                  <a:pt x="125" y="21"/>
                  <a:pt x="125" y="30"/>
                </a:cubicBezTo>
                <a:close/>
                <a:moveTo>
                  <a:pt x="92" y="62"/>
                </a:moveTo>
                <a:cubicBezTo>
                  <a:pt x="92" y="46"/>
                  <a:pt x="78" y="34"/>
                  <a:pt x="62" y="35"/>
                </a:cubicBezTo>
                <a:cubicBezTo>
                  <a:pt x="46" y="37"/>
                  <a:pt x="33" y="51"/>
                  <a:pt x="33" y="67"/>
                </a:cubicBezTo>
                <a:cubicBezTo>
                  <a:pt x="33" y="83"/>
                  <a:pt x="46" y="95"/>
                  <a:pt x="62" y="94"/>
                </a:cubicBezTo>
                <a:cubicBezTo>
                  <a:pt x="78" y="92"/>
                  <a:pt x="92" y="78"/>
                  <a:pt x="92" y="62"/>
                </a:cubicBezTo>
                <a:close/>
                <a:moveTo>
                  <a:pt x="81" y="63"/>
                </a:moveTo>
                <a:cubicBezTo>
                  <a:pt x="81" y="73"/>
                  <a:pt x="73" y="82"/>
                  <a:pt x="62" y="83"/>
                </a:cubicBezTo>
                <a:cubicBezTo>
                  <a:pt x="52" y="84"/>
                  <a:pt x="44" y="76"/>
                  <a:pt x="44" y="66"/>
                </a:cubicBezTo>
                <a:cubicBezTo>
                  <a:pt x="44" y="56"/>
                  <a:pt x="52" y="47"/>
                  <a:pt x="62" y="46"/>
                </a:cubicBezTo>
                <a:cubicBezTo>
                  <a:pt x="73" y="45"/>
                  <a:pt x="81" y="52"/>
                  <a:pt x="81" y="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7" name="Freeform 45">
            <a:extLst>
              <a:ext uri="{FF2B5EF4-FFF2-40B4-BE49-F238E27FC236}">
                <a16:creationId xmlns:a16="http://schemas.microsoft.com/office/drawing/2014/main" id="{1FCD9B02-2B49-4A9A-B71B-C596766124ED}"/>
              </a:ext>
            </a:extLst>
          </p:cNvPr>
          <p:cNvSpPr>
            <a:spLocks noEditPoints="1"/>
          </p:cNvSpPr>
          <p:nvPr/>
        </p:nvSpPr>
        <p:spPr bwMode="auto">
          <a:xfrm>
            <a:off x="6288758" y="3095938"/>
            <a:ext cx="692076" cy="570577"/>
          </a:xfrm>
          <a:custGeom>
            <a:avLst/>
            <a:gdLst>
              <a:gd name="T0" fmla="*/ 140 w 145"/>
              <a:gd name="T1" fmla="*/ 89 h 120"/>
              <a:gd name="T2" fmla="*/ 120 w 145"/>
              <a:gd name="T3" fmla="*/ 110 h 120"/>
              <a:gd name="T4" fmla="*/ 20 w 145"/>
              <a:gd name="T5" fmla="*/ 119 h 120"/>
              <a:gd name="T6" fmla="*/ 0 w 145"/>
              <a:gd name="T7" fmla="*/ 100 h 120"/>
              <a:gd name="T8" fmla="*/ 140 w 145"/>
              <a:gd name="T9" fmla="*/ 89 h 120"/>
              <a:gd name="T10" fmla="*/ 115 w 145"/>
              <a:gd name="T11" fmla="*/ 61 h 120"/>
              <a:gd name="T12" fmla="*/ 110 w 145"/>
              <a:gd name="T13" fmla="*/ 61 h 120"/>
              <a:gd name="T14" fmla="*/ 110 w 145"/>
              <a:gd name="T15" fmla="*/ 64 h 120"/>
              <a:gd name="T16" fmla="*/ 92 w 145"/>
              <a:gd name="T17" fmla="*/ 83 h 120"/>
              <a:gd name="T18" fmla="*/ 38 w 145"/>
              <a:gd name="T19" fmla="*/ 87 h 120"/>
              <a:gd name="T20" fmla="*/ 20 w 145"/>
              <a:gd name="T21" fmla="*/ 71 h 120"/>
              <a:gd name="T22" fmla="*/ 20 w 145"/>
              <a:gd name="T23" fmla="*/ 14 h 120"/>
              <a:gd name="T24" fmla="*/ 25 w 145"/>
              <a:gd name="T25" fmla="*/ 9 h 120"/>
              <a:gd name="T26" fmla="*/ 115 w 145"/>
              <a:gd name="T27" fmla="*/ 1 h 120"/>
              <a:gd name="T28" fmla="*/ 145 w 145"/>
              <a:gd name="T29" fmla="*/ 28 h 120"/>
              <a:gd name="T30" fmla="*/ 115 w 145"/>
              <a:gd name="T31" fmla="*/ 61 h 120"/>
              <a:gd name="T32" fmla="*/ 115 w 145"/>
              <a:gd name="T33" fmla="*/ 16 h 120"/>
              <a:gd name="T34" fmla="*/ 110 w 145"/>
              <a:gd name="T35" fmla="*/ 16 h 120"/>
              <a:gd name="T36" fmla="*/ 110 w 145"/>
              <a:gd name="T37" fmla="*/ 46 h 120"/>
              <a:gd name="T38" fmla="*/ 115 w 145"/>
              <a:gd name="T39" fmla="*/ 46 h 120"/>
              <a:gd name="T40" fmla="*/ 130 w 145"/>
              <a:gd name="T41" fmla="*/ 30 h 120"/>
              <a:gd name="T42" fmla="*/ 115 w 145"/>
              <a:gd name="T43" fmla="*/ 16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45" h="120">
                <a:moveTo>
                  <a:pt x="140" y="89"/>
                </a:moveTo>
                <a:cubicBezTo>
                  <a:pt x="140" y="99"/>
                  <a:pt x="131" y="109"/>
                  <a:pt x="120" y="110"/>
                </a:cubicBezTo>
                <a:cubicBezTo>
                  <a:pt x="20" y="119"/>
                  <a:pt x="20" y="119"/>
                  <a:pt x="20" y="119"/>
                </a:cubicBezTo>
                <a:cubicBezTo>
                  <a:pt x="9" y="120"/>
                  <a:pt x="0" y="111"/>
                  <a:pt x="0" y="100"/>
                </a:cubicBezTo>
                <a:lnTo>
                  <a:pt x="140" y="89"/>
                </a:lnTo>
                <a:close/>
                <a:moveTo>
                  <a:pt x="115" y="61"/>
                </a:moveTo>
                <a:cubicBezTo>
                  <a:pt x="110" y="61"/>
                  <a:pt x="110" y="61"/>
                  <a:pt x="110" y="61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10" y="73"/>
                  <a:pt x="102" y="82"/>
                  <a:pt x="92" y="83"/>
                </a:cubicBezTo>
                <a:cubicBezTo>
                  <a:pt x="38" y="87"/>
                  <a:pt x="38" y="87"/>
                  <a:pt x="38" y="87"/>
                </a:cubicBezTo>
                <a:cubicBezTo>
                  <a:pt x="28" y="88"/>
                  <a:pt x="20" y="81"/>
                  <a:pt x="20" y="71"/>
                </a:cubicBezTo>
                <a:cubicBezTo>
                  <a:pt x="20" y="14"/>
                  <a:pt x="20" y="14"/>
                  <a:pt x="20" y="14"/>
                </a:cubicBezTo>
                <a:cubicBezTo>
                  <a:pt x="20" y="11"/>
                  <a:pt x="22" y="9"/>
                  <a:pt x="25" y="9"/>
                </a:cubicBezTo>
                <a:cubicBezTo>
                  <a:pt x="115" y="1"/>
                  <a:pt x="115" y="1"/>
                  <a:pt x="115" y="1"/>
                </a:cubicBezTo>
                <a:cubicBezTo>
                  <a:pt x="131" y="0"/>
                  <a:pt x="145" y="12"/>
                  <a:pt x="145" y="28"/>
                </a:cubicBezTo>
                <a:cubicBezTo>
                  <a:pt x="145" y="45"/>
                  <a:pt x="131" y="59"/>
                  <a:pt x="115" y="61"/>
                </a:cubicBezTo>
                <a:close/>
                <a:moveTo>
                  <a:pt x="115" y="16"/>
                </a:moveTo>
                <a:cubicBezTo>
                  <a:pt x="110" y="16"/>
                  <a:pt x="110" y="16"/>
                  <a:pt x="110" y="16"/>
                </a:cubicBezTo>
                <a:cubicBezTo>
                  <a:pt x="110" y="46"/>
                  <a:pt x="110" y="46"/>
                  <a:pt x="110" y="46"/>
                </a:cubicBezTo>
                <a:cubicBezTo>
                  <a:pt x="115" y="46"/>
                  <a:pt x="115" y="46"/>
                  <a:pt x="115" y="46"/>
                </a:cubicBezTo>
                <a:cubicBezTo>
                  <a:pt x="123" y="45"/>
                  <a:pt x="130" y="38"/>
                  <a:pt x="130" y="30"/>
                </a:cubicBezTo>
                <a:cubicBezTo>
                  <a:pt x="130" y="21"/>
                  <a:pt x="123" y="15"/>
                  <a:pt x="115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2" name="TextBox 241">
            <a:extLst>
              <a:ext uri="{FF2B5EF4-FFF2-40B4-BE49-F238E27FC236}">
                <a16:creationId xmlns:a16="http://schemas.microsoft.com/office/drawing/2014/main" id="{532FD1BB-C6F7-4531-B147-382D30F1083D}"/>
              </a:ext>
            </a:extLst>
          </p:cNvPr>
          <p:cNvSpPr txBox="1"/>
          <p:nvPr/>
        </p:nvSpPr>
        <p:spPr>
          <a:xfrm>
            <a:off x="1185863" y="4207695"/>
            <a:ext cx="3309937" cy="91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Contrary to popular belief, Lorem Ipsum is not simply random text. It has roots in a piece of classical Latin literature from 45 BC, making it over 2000 years old. Richard McClintock, a Latin</a:t>
            </a:r>
          </a:p>
        </p:txBody>
      </p:sp>
      <p:sp>
        <p:nvSpPr>
          <p:cNvPr id="219" name="TextBox 218">
            <a:extLst>
              <a:ext uri="{FF2B5EF4-FFF2-40B4-BE49-F238E27FC236}">
                <a16:creationId xmlns:a16="http://schemas.microsoft.com/office/drawing/2014/main" id="{F6B5B798-3388-491E-8174-13E1F059FE0B}"/>
              </a:ext>
            </a:extLst>
          </p:cNvPr>
          <p:cNvSpPr txBox="1"/>
          <p:nvPr/>
        </p:nvSpPr>
        <p:spPr>
          <a:xfrm>
            <a:off x="1185864" y="1269329"/>
            <a:ext cx="3309936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4000" b="1" dirty="0">
                <a:solidFill>
                  <a:schemeClr val="accen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Our Service</a:t>
            </a:r>
          </a:p>
          <a:p>
            <a:pPr>
              <a:lnSpc>
                <a:spcPts val="2500"/>
              </a:lnSpc>
            </a:pPr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INFOGRAPHIC PAGE</a:t>
            </a:r>
          </a:p>
        </p:txBody>
      </p:sp>
      <p:sp>
        <p:nvSpPr>
          <p:cNvPr id="221" name="TextBox 220">
            <a:extLst>
              <a:ext uri="{FF2B5EF4-FFF2-40B4-BE49-F238E27FC236}">
                <a16:creationId xmlns:a16="http://schemas.microsoft.com/office/drawing/2014/main" id="{94B07B36-9D2A-4730-9061-54E2684CC9C7}"/>
              </a:ext>
            </a:extLst>
          </p:cNvPr>
          <p:cNvSpPr txBox="1"/>
          <p:nvPr/>
        </p:nvSpPr>
        <p:spPr>
          <a:xfrm>
            <a:off x="1185863" y="3701613"/>
            <a:ext cx="1586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solidFill>
                  <a:schemeClr val="accent3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16,003</a:t>
            </a:r>
          </a:p>
        </p:txBody>
      </p:sp>
      <p:sp>
        <p:nvSpPr>
          <p:cNvPr id="223" name="TextBox 222">
            <a:extLst>
              <a:ext uri="{FF2B5EF4-FFF2-40B4-BE49-F238E27FC236}">
                <a16:creationId xmlns:a16="http://schemas.microsoft.com/office/drawing/2014/main" id="{B1A14E77-04A7-4DD3-A8C2-423AA801F81B}"/>
              </a:ext>
            </a:extLst>
          </p:cNvPr>
          <p:cNvSpPr txBox="1"/>
          <p:nvPr/>
        </p:nvSpPr>
        <p:spPr>
          <a:xfrm>
            <a:off x="1185863" y="2226652"/>
            <a:ext cx="3309937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Contrary to popular belief, Lorem Ipsum is not simply random text. It has roots in a piece of classical Latin literature from 45 BC, making it over 2000 years old. Richard McClintock, a Latin professor at Hampden-Sydney Contrary to</a:t>
            </a:r>
          </a:p>
        </p:txBody>
      </p:sp>
      <p:sp>
        <p:nvSpPr>
          <p:cNvPr id="239" name="Freeform 23">
            <a:extLst>
              <a:ext uri="{FF2B5EF4-FFF2-40B4-BE49-F238E27FC236}">
                <a16:creationId xmlns:a16="http://schemas.microsoft.com/office/drawing/2014/main" id="{433BE1EB-FFFF-4F76-90FE-DCD6579945DA}"/>
              </a:ext>
            </a:extLst>
          </p:cNvPr>
          <p:cNvSpPr>
            <a:spLocks/>
          </p:cNvSpPr>
          <p:nvPr/>
        </p:nvSpPr>
        <p:spPr bwMode="auto">
          <a:xfrm>
            <a:off x="5337538" y="3691248"/>
            <a:ext cx="1850150" cy="1593312"/>
          </a:xfrm>
          <a:custGeom>
            <a:avLst/>
            <a:gdLst>
              <a:gd name="T0" fmla="*/ 761 w 1203"/>
              <a:gd name="T1" fmla="*/ 0 h 1036"/>
              <a:gd name="T2" fmla="*/ 0 w 1203"/>
              <a:gd name="T3" fmla="*/ 84 h 1036"/>
              <a:gd name="T4" fmla="*/ 0 w 1203"/>
              <a:gd name="T5" fmla="*/ 843 h 1036"/>
              <a:gd name="T6" fmla="*/ 442 w 1203"/>
              <a:gd name="T7" fmla="*/ 1036 h 1036"/>
              <a:gd name="T8" fmla="*/ 1203 w 1203"/>
              <a:gd name="T9" fmla="*/ 948 h 1036"/>
              <a:gd name="T10" fmla="*/ 1203 w 1203"/>
              <a:gd name="T11" fmla="*/ 189 h 1036"/>
              <a:gd name="T12" fmla="*/ 761 w 1203"/>
              <a:gd name="T13" fmla="*/ 0 h 1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03" h="1036">
                <a:moveTo>
                  <a:pt x="761" y="0"/>
                </a:moveTo>
                <a:lnTo>
                  <a:pt x="0" y="84"/>
                </a:lnTo>
                <a:lnTo>
                  <a:pt x="0" y="843"/>
                </a:lnTo>
                <a:lnTo>
                  <a:pt x="442" y="1036"/>
                </a:lnTo>
                <a:lnTo>
                  <a:pt x="1203" y="948"/>
                </a:lnTo>
                <a:lnTo>
                  <a:pt x="1203" y="189"/>
                </a:lnTo>
                <a:lnTo>
                  <a:pt x="761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0" name="Freeform 29">
            <a:extLst>
              <a:ext uri="{FF2B5EF4-FFF2-40B4-BE49-F238E27FC236}">
                <a16:creationId xmlns:a16="http://schemas.microsoft.com/office/drawing/2014/main" id="{921E2123-87EB-4675-9668-DD346598F84C}"/>
              </a:ext>
            </a:extLst>
          </p:cNvPr>
          <p:cNvSpPr>
            <a:spLocks/>
          </p:cNvSpPr>
          <p:nvPr/>
        </p:nvSpPr>
        <p:spPr bwMode="auto">
          <a:xfrm>
            <a:off x="5337538" y="3820436"/>
            <a:ext cx="679772" cy="1464125"/>
          </a:xfrm>
          <a:custGeom>
            <a:avLst/>
            <a:gdLst>
              <a:gd name="T0" fmla="*/ 0 w 442"/>
              <a:gd name="T1" fmla="*/ 0 h 952"/>
              <a:gd name="T2" fmla="*/ 0 w 442"/>
              <a:gd name="T3" fmla="*/ 0 h 952"/>
              <a:gd name="T4" fmla="*/ 0 w 442"/>
              <a:gd name="T5" fmla="*/ 759 h 952"/>
              <a:gd name="T6" fmla="*/ 442 w 442"/>
              <a:gd name="T7" fmla="*/ 952 h 952"/>
              <a:gd name="T8" fmla="*/ 442 w 442"/>
              <a:gd name="T9" fmla="*/ 189 h 952"/>
              <a:gd name="T10" fmla="*/ 0 w 442"/>
              <a:gd name="T11" fmla="*/ 0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2" h="952">
                <a:moveTo>
                  <a:pt x="0" y="0"/>
                </a:moveTo>
                <a:lnTo>
                  <a:pt x="0" y="0"/>
                </a:lnTo>
                <a:lnTo>
                  <a:pt x="0" y="759"/>
                </a:lnTo>
                <a:lnTo>
                  <a:pt x="442" y="952"/>
                </a:lnTo>
                <a:lnTo>
                  <a:pt x="442" y="18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1" name="Freeform 27">
            <a:extLst>
              <a:ext uri="{FF2B5EF4-FFF2-40B4-BE49-F238E27FC236}">
                <a16:creationId xmlns:a16="http://schemas.microsoft.com/office/drawing/2014/main" id="{F80719BA-F271-42F5-92E8-D723B0D72F38}"/>
              </a:ext>
            </a:extLst>
          </p:cNvPr>
          <p:cNvSpPr>
            <a:spLocks/>
          </p:cNvSpPr>
          <p:nvPr/>
        </p:nvSpPr>
        <p:spPr bwMode="auto">
          <a:xfrm>
            <a:off x="5328012" y="3795341"/>
            <a:ext cx="1850150" cy="312204"/>
          </a:xfrm>
          <a:custGeom>
            <a:avLst/>
            <a:gdLst>
              <a:gd name="T0" fmla="*/ 108 w 1203"/>
              <a:gd name="T1" fmla="*/ 0 h 203"/>
              <a:gd name="T2" fmla="*/ 0 w 1203"/>
              <a:gd name="T3" fmla="*/ 14 h 203"/>
              <a:gd name="T4" fmla="*/ 442 w 1203"/>
              <a:gd name="T5" fmla="*/ 203 h 203"/>
              <a:gd name="T6" fmla="*/ 1203 w 1203"/>
              <a:gd name="T7" fmla="*/ 119 h 203"/>
              <a:gd name="T8" fmla="*/ 1098 w 1203"/>
              <a:gd name="T9" fmla="*/ 73 h 203"/>
              <a:gd name="T10" fmla="*/ 442 w 1203"/>
              <a:gd name="T11" fmla="*/ 143 h 203"/>
              <a:gd name="T12" fmla="*/ 108 w 1203"/>
              <a:gd name="T13" fmla="*/ 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03" h="203">
                <a:moveTo>
                  <a:pt x="108" y="0"/>
                </a:moveTo>
                <a:lnTo>
                  <a:pt x="0" y="14"/>
                </a:lnTo>
                <a:lnTo>
                  <a:pt x="442" y="203"/>
                </a:lnTo>
                <a:lnTo>
                  <a:pt x="1203" y="119"/>
                </a:lnTo>
                <a:lnTo>
                  <a:pt x="1098" y="73"/>
                </a:lnTo>
                <a:lnTo>
                  <a:pt x="442" y="143"/>
                </a:lnTo>
                <a:lnTo>
                  <a:pt x="108" y="0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4" name="Freeform 29">
            <a:extLst>
              <a:ext uri="{FF2B5EF4-FFF2-40B4-BE49-F238E27FC236}">
                <a16:creationId xmlns:a16="http://schemas.microsoft.com/office/drawing/2014/main" id="{A66EFA09-E5A4-4B04-AFE0-C5D98787A24C}"/>
              </a:ext>
            </a:extLst>
          </p:cNvPr>
          <p:cNvSpPr>
            <a:spLocks/>
          </p:cNvSpPr>
          <p:nvPr/>
        </p:nvSpPr>
        <p:spPr bwMode="auto">
          <a:xfrm>
            <a:off x="5337538" y="2557657"/>
            <a:ext cx="679772" cy="1464125"/>
          </a:xfrm>
          <a:custGeom>
            <a:avLst/>
            <a:gdLst>
              <a:gd name="T0" fmla="*/ 0 w 442"/>
              <a:gd name="T1" fmla="*/ 0 h 952"/>
              <a:gd name="T2" fmla="*/ 0 w 442"/>
              <a:gd name="T3" fmla="*/ 0 h 952"/>
              <a:gd name="T4" fmla="*/ 0 w 442"/>
              <a:gd name="T5" fmla="*/ 759 h 952"/>
              <a:gd name="T6" fmla="*/ 442 w 442"/>
              <a:gd name="T7" fmla="*/ 952 h 952"/>
              <a:gd name="T8" fmla="*/ 442 w 442"/>
              <a:gd name="T9" fmla="*/ 189 h 952"/>
              <a:gd name="T10" fmla="*/ 0 w 442"/>
              <a:gd name="T11" fmla="*/ 0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2" h="952">
                <a:moveTo>
                  <a:pt x="0" y="0"/>
                </a:moveTo>
                <a:lnTo>
                  <a:pt x="0" y="0"/>
                </a:lnTo>
                <a:lnTo>
                  <a:pt x="0" y="759"/>
                </a:lnTo>
                <a:lnTo>
                  <a:pt x="442" y="952"/>
                </a:lnTo>
                <a:lnTo>
                  <a:pt x="442" y="18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43" name="Freeform 46">
            <a:extLst>
              <a:ext uri="{FF2B5EF4-FFF2-40B4-BE49-F238E27FC236}">
                <a16:creationId xmlns:a16="http://schemas.microsoft.com/office/drawing/2014/main" id="{DF6EEDB3-2746-43D2-83EF-1B82AF777478}"/>
              </a:ext>
            </a:extLst>
          </p:cNvPr>
          <p:cNvSpPr>
            <a:spLocks noEditPoints="1"/>
          </p:cNvSpPr>
          <p:nvPr/>
        </p:nvSpPr>
        <p:spPr bwMode="auto">
          <a:xfrm>
            <a:off x="6296160" y="4356204"/>
            <a:ext cx="562888" cy="575192"/>
          </a:xfrm>
          <a:custGeom>
            <a:avLst/>
            <a:gdLst>
              <a:gd name="T0" fmla="*/ 118 w 118"/>
              <a:gd name="T1" fmla="*/ 64 h 121"/>
              <a:gd name="T2" fmla="*/ 116 w 118"/>
              <a:gd name="T3" fmla="*/ 67 h 121"/>
              <a:gd name="T4" fmla="*/ 102 w 118"/>
              <a:gd name="T5" fmla="*/ 70 h 121"/>
              <a:gd name="T6" fmla="*/ 99 w 118"/>
              <a:gd name="T7" fmla="*/ 78 h 121"/>
              <a:gd name="T8" fmla="*/ 107 w 118"/>
              <a:gd name="T9" fmla="*/ 88 h 121"/>
              <a:gd name="T10" fmla="*/ 108 w 118"/>
              <a:gd name="T11" fmla="*/ 90 h 121"/>
              <a:gd name="T12" fmla="*/ 107 w 118"/>
              <a:gd name="T13" fmla="*/ 91 h 121"/>
              <a:gd name="T14" fmla="*/ 92 w 118"/>
              <a:gd name="T15" fmla="*/ 107 h 121"/>
              <a:gd name="T16" fmla="*/ 90 w 118"/>
              <a:gd name="T17" fmla="*/ 106 h 121"/>
              <a:gd name="T18" fmla="*/ 80 w 118"/>
              <a:gd name="T19" fmla="*/ 99 h 121"/>
              <a:gd name="T20" fmla="*/ 73 w 118"/>
              <a:gd name="T21" fmla="*/ 102 h 121"/>
              <a:gd name="T22" fmla="*/ 70 w 118"/>
              <a:gd name="T23" fmla="*/ 117 h 121"/>
              <a:gd name="T24" fmla="*/ 68 w 118"/>
              <a:gd name="T25" fmla="*/ 119 h 121"/>
              <a:gd name="T26" fmla="*/ 51 w 118"/>
              <a:gd name="T27" fmla="*/ 121 h 121"/>
              <a:gd name="T28" fmla="*/ 48 w 118"/>
              <a:gd name="T29" fmla="*/ 118 h 121"/>
              <a:gd name="T30" fmla="*/ 46 w 118"/>
              <a:gd name="T31" fmla="*/ 104 h 121"/>
              <a:gd name="T32" fmla="*/ 39 w 118"/>
              <a:gd name="T33" fmla="*/ 102 h 121"/>
              <a:gd name="T34" fmla="*/ 28 w 118"/>
              <a:gd name="T35" fmla="*/ 111 h 121"/>
              <a:gd name="T36" fmla="*/ 26 w 118"/>
              <a:gd name="T37" fmla="*/ 112 h 121"/>
              <a:gd name="T38" fmla="*/ 24 w 118"/>
              <a:gd name="T39" fmla="*/ 112 h 121"/>
              <a:gd name="T40" fmla="*/ 11 w 118"/>
              <a:gd name="T41" fmla="*/ 100 h 121"/>
              <a:gd name="T42" fmla="*/ 11 w 118"/>
              <a:gd name="T43" fmla="*/ 98 h 121"/>
              <a:gd name="T44" fmla="*/ 11 w 118"/>
              <a:gd name="T45" fmla="*/ 96 h 121"/>
              <a:gd name="T46" fmla="*/ 19 w 118"/>
              <a:gd name="T47" fmla="*/ 85 h 121"/>
              <a:gd name="T48" fmla="*/ 16 w 118"/>
              <a:gd name="T49" fmla="*/ 77 h 121"/>
              <a:gd name="T50" fmla="*/ 2 w 118"/>
              <a:gd name="T51" fmla="*/ 77 h 121"/>
              <a:gd name="T52" fmla="*/ 0 w 118"/>
              <a:gd name="T53" fmla="*/ 74 h 121"/>
              <a:gd name="T54" fmla="*/ 0 w 118"/>
              <a:gd name="T55" fmla="*/ 57 h 121"/>
              <a:gd name="T56" fmla="*/ 2 w 118"/>
              <a:gd name="T57" fmla="*/ 54 h 121"/>
              <a:gd name="T58" fmla="*/ 16 w 118"/>
              <a:gd name="T59" fmla="*/ 50 h 121"/>
              <a:gd name="T60" fmla="*/ 19 w 118"/>
              <a:gd name="T61" fmla="*/ 43 h 121"/>
              <a:gd name="T62" fmla="*/ 11 w 118"/>
              <a:gd name="T63" fmla="*/ 33 h 121"/>
              <a:gd name="T64" fmla="*/ 10 w 118"/>
              <a:gd name="T65" fmla="*/ 31 h 121"/>
              <a:gd name="T66" fmla="*/ 11 w 118"/>
              <a:gd name="T67" fmla="*/ 29 h 121"/>
              <a:gd name="T68" fmla="*/ 26 w 118"/>
              <a:gd name="T69" fmla="*/ 14 h 121"/>
              <a:gd name="T70" fmla="*/ 28 w 118"/>
              <a:gd name="T71" fmla="*/ 15 h 121"/>
              <a:gd name="T72" fmla="*/ 38 w 118"/>
              <a:gd name="T73" fmla="*/ 22 h 121"/>
              <a:gd name="T74" fmla="*/ 46 w 118"/>
              <a:gd name="T75" fmla="*/ 19 h 121"/>
              <a:gd name="T76" fmla="*/ 48 w 118"/>
              <a:gd name="T77" fmla="*/ 4 h 121"/>
              <a:gd name="T78" fmla="*/ 51 w 118"/>
              <a:gd name="T79" fmla="*/ 2 h 121"/>
              <a:gd name="T80" fmla="*/ 68 w 118"/>
              <a:gd name="T81" fmla="*/ 0 h 121"/>
              <a:gd name="T82" fmla="*/ 70 w 118"/>
              <a:gd name="T83" fmla="*/ 2 h 121"/>
              <a:gd name="T84" fmla="*/ 73 w 118"/>
              <a:gd name="T85" fmla="*/ 16 h 121"/>
              <a:gd name="T86" fmla="*/ 80 w 118"/>
              <a:gd name="T87" fmla="*/ 19 h 121"/>
              <a:gd name="T88" fmla="*/ 91 w 118"/>
              <a:gd name="T89" fmla="*/ 10 h 121"/>
              <a:gd name="T90" fmla="*/ 92 w 118"/>
              <a:gd name="T91" fmla="*/ 9 h 121"/>
              <a:gd name="T92" fmla="*/ 94 w 118"/>
              <a:gd name="T93" fmla="*/ 9 h 121"/>
              <a:gd name="T94" fmla="*/ 107 w 118"/>
              <a:gd name="T95" fmla="*/ 21 h 121"/>
              <a:gd name="T96" fmla="*/ 108 w 118"/>
              <a:gd name="T97" fmla="*/ 23 h 121"/>
              <a:gd name="T98" fmla="*/ 107 w 118"/>
              <a:gd name="T99" fmla="*/ 25 h 121"/>
              <a:gd name="T100" fmla="*/ 99 w 118"/>
              <a:gd name="T101" fmla="*/ 36 h 121"/>
              <a:gd name="T102" fmla="*/ 102 w 118"/>
              <a:gd name="T103" fmla="*/ 43 h 121"/>
              <a:gd name="T104" fmla="*/ 116 w 118"/>
              <a:gd name="T105" fmla="*/ 44 h 121"/>
              <a:gd name="T106" fmla="*/ 118 w 118"/>
              <a:gd name="T107" fmla="*/ 47 h 121"/>
              <a:gd name="T108" fmla="*/ 118 w 118"/>
              <a:gd name="T109" fmla="*/ 64 h 121"/>
              <a:gd name="T110" fmla="*/ 59 w 118"/>
              <a:gd name="T111" fmla="*/ 41 h 121"/>
              <a:gd name="T112" fmla="*/ 39 w 118"/>
              <a:gd name="T113" fmla="*/ 62 h 121"/>
              <a:gd name="T114" fmla="*/ 59 w 118"/>
              <a:gd name="T115" fmla="*/ 80 h 121"/>
              <a:gd name="T116" fmla="*/ 79 w 118"/>
              <a:gd name="T117" fmla="*/ 59 h 121"/>
              <a:gd name="T118" fmla="*/ 59 w 118"/>
              <a:gd name="T119" fmla="*/ 4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8" h="121">
                <a:moveTo>
                  <a:pt x="118" y="64"/>
                </a:moveTo>
                <a:cubicBezTo>
                  <a:pt x="118" y="65"/>
                  <a:pt x="118" y="67"/>
                  <a:pt x="116" y="67"/>
                </a:cubicBezTo>
                <a:cubicBezTo>
                  <a:pt x="102" y="70"/>
                  <a:pt x="102" y="70"/>
                  <a:pt x="102" y="70"/>
                </a:cubicBezTo>
                <a:cubicBezTo>
                  <a:pt x="101" y="73"/>
                  <a:pt x="100" y="75"/>
                  <a:pt x="99" y="78"/>
                </a:cubicBezTo>
                <a:cubicBezTo>
                  <a:pt x="102" y="81"/>
                  <a:pt x="104" y="84"/>
                  <a:pt x="107" y="88"/>
                </a:cubicBezTo>
                <a:cubicBezTo>
                  <a:pt x="108" y="88"/>
                  <a:pt x="108" y="89"/>
                  <a:pt x="108" y="90"/>
                </a:cubicBezTo>
                <a:cubicBezTo>
                  <a:pt x="108" y="90"/>
                  <a:pt x="108" y="91"/>
                  <a:pt x="107" y="91"/>
                </a:cubicBezTo>
                <a:cubicBezTo>
                  <a:pt x="105" y="94"/>
                  <a:pt x="95" y="106"/>
                  <a:pt x="92" y="107"/>
                </a:cubicBezTo>
                <a:cubicBezTo>
                  <a:pt x="92" y="107"/>
                  <a:pt x="91" y="106"/>
                  <a:pt x="90" y="106"/>
                </a:cubicBezTo>
                <a:cubicBezTo>
                  <a:pt x="80" y="99"/>
                  <a:pt x="80" y="99"/>
                  <a:pt x="80" y="99"/>
                </a:cubicBezTo>
                <a:cubicBezTo>
                  <a:pt x="77" y="100"/>
                  <a:pt x="75" y="101"/>
                  <a:pt x="73" y="102"/>
                </a:cubicBezTo>
                <a:cubicBezTo>
                  <a:pt x="72" y="107"/>
                  <a:pt x="72" y="112"/>
                  <a:pt x="70" y="117"/>
                </a:cubicBezTo>
                <a:cubicBezTo>
                  <a:pt x="70" y="118"/>
                  <a:pt x="69" y="119"/>
                  <a:pt x="68" y="119"/>
                </a:cubicBezTo>
                <a:cubicBezTo>
                  <a:pt x="51" y="121"/>
                  <a:pt x="51" y="121"/>
                  <a:pt x="51" y="121"/>
                </a:cubicBezTo>
                <a:cubicBezTo>
                  <a:pt x="49" y="121"/>
                  <a:pt x="48" y="120"/>
                  <a:pt x="48" y="118"/>
                </a:cubicBezTo>
                <a:cubicBezTo>
                  <a:pt x="46" y="104"/>
                  <a:pt x="46" y="104"/>
                  <a:pt x="46" y="104"/>
                </a:cubicBezTo>
                <a:cubicBezTo>
                  <a:pt x="43" y="104"/>
                  <a:pt x="41" y="103"/>
                  <a:pt x="39" y="102"/>
                </a:cubicBezTo>
                <a:cubicBezTo>
                  <a:pt x="28" y="111"/>
                  <a:pt x="28" y="111"/>
                  <a:pt x="28" y="111"/>
                </a:cubicBezTo>
                <a:cubicBezTo>
                  <a:pt x="27" y="112"/>
                  <a:pt x="27" y="112"/>
                  <a:pt x="26" y="112"/>
                </a:cubicBezTo>
                <a:cubicBezTo>
                  <a:pt x="25" y="112"/>
                  <a:pt x="24" y="112"/>
                  <a:pt x="24" y="112"/>
                </a:cubicBezTo>
                <a:cubicBezTo>
                  <a:pt x="20" y="108"/>
                  <a:pt x="14" y="104"/>
                  <a:pt x="11" y="100"/>
                </a:cubicBezTo>
                <a:cubicBezTo>
                  <a:pt x="11" y="99"/>
                  <a:pt x="11" y="99"/>
                  <a:pt x="11" y="98"/>
                </a:cubicBezTo>
                <a:cubicBezTo>
                  <a:pt x="11" y="97"/>
                  <a:pt x="11" y="97"/>
                  <a:pt x="11" y="96"/>
                </a:cubicBezTo>
                <a:cubicBezTo>
                  <a:pt x="14" y="92"/>
                  <a:pt x="17" y="89"/>
                  <a:pt x="19" y="85"/>
                </a:cubicBezTo>
                <a:cubicBezTo>
                  <a:pt x="18" y="82"/>
                  <a:pt x="17" y="80"/>
                  <a:pt x="16" y="77"/>
                </a:cubicBezTo>
                <a:cubicBezTo>
                  <a:pt x="2" y="77"/>
                  <a:pt x="2" y="77"/>
                  <a:pt x="2" y="77"/>
                </a:cubicBezTo>
                <a:cubicBezTo>
                  <a:pt x="1" y="76"/>
                  <a:pt x="0" y="75"/>
                  <a:pt x="0" y="74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6"/>
                  <a:pt x="1" y="54"/>
                  <a:pt x="2" y="54"/>
                </a:cubicBezTo>
                <a:cubicBezTo>
                  <a:pt x="16" y="50"/>
                  <a:pt x="16" y="50"/>
                  <a:pt x="16" y="50"/>
                </a:cubicBezTo>
                <a:cubicBezTo>
                  <a:pt x="17" y="48"/>
                  <a:pt x="18" y="46"/>
                  <a:pt x="19" y="43"/>
                </a:cubicBezTo>
                <a:cubicBezTo>
                  <a:pt x="17" y="40"/>
                  <a:pt x="14" y="36"/>
                  <a:pt x="11" y="33"/>
                </a:cubicBezTo>
                <a:cubicBezTo>
                  <a:pt x="11" y="33"/>
                  <a:pt x="10" y="32"/>
                  <a:pt x="10" y="31"/>
                </a:cubicBezTo>
                <a:cubicBezTo>
                  <a:pt x="10" y="31"/>
                  <a:pt x="11" y="30"/>
                  <a:pt x="11" y="29"/>
                </a:cubicBezTo>
                <a:cubicBezTo>
                  <a:pt x="13" y="27"/>
                  <a:pt x="23" y="15"/>
                  <a:pt x="26" y="14"/>
                </a:cubicBezTo>
                <a:cubicBezTo>
                  <a:pt x="27" y="14"/>
                  <a:pt x="27" y="15"/>
                  <a:pt x="28" y="15"/>
                </a:cubicBezTo>
                <a:cubicBezTo>
                  <a:pt x="38" y="22"/>
                  <a:pt x="38" y="22"/>
                  <a:pt x="38" y="22"/>
                </a:cubicBezTo>
                <a:cubicBezTo>
                  <a:pt x="41" y="21"/>
                  <a:pt x="43" y="20"/>
                  <a:pt x="46" y="19"/>
                </a:cubicBezTo>
                <a:cubicBezTo>
                  <a:pt x="46" y="14"/>
                  <a:pt x="47" y="9"/>
                  <a:pt x="48" y="4"/>
                </a:cubicBezTo>
                <a:cubicBezTo>
                  <a:pt x="48" y="3"/>
                  <a:pt x="49" y="2"/>
                  <a:pt x="51" y="2"/>
                </a:cubicBezTo>
                <a:cubicBezTo>
                  <a:pt x="68" y="0"/>
                  <a:pt x="68" y="0"/>
                  <a:pt x="68" y="0"/>
                </a:cubicBezTo>
                <a:cubicBezTo>
                  <a:pt x="69" y="0"/>
                  <a:pt x="70" y="1"/>
                  <a:pt x="70" y="2"/>
                </a:cubicBezTo>
                <a:cubicBezTo>
                  <a:pt x="73" y="16"/>
                  <a:pt x="73" y="16"/>
                  <a:pt x="73" y="16"/>
                </a:cubicBezTo>
                <a:cubicBezTo>
                  <a:pt x="75" y="17"/>
                  <a:pt x="77" y="18"/>
                  <a:pt x="80" y="19"/>
                </a:cubicBezTo>
                <a:cubicBezTo>
                  <a:pt x="91" y="10"/>
                  <a:pt x="91" y="10"/>
                  <a:pt x="91" y="10"/>
                </a:cubicBezTo>
                <a:cubicBezTo>
                  <a:pt x="91" y="9"/>
                  <a:pt x="92" y="9"/>
                  <a:pt x="92" y="9"/>
                </a:cubicBezTo>
                <a:cubicBezTo>
                  <a:pt x="93" y="9"/>
                  <a:pt x="94" y="9"/>
                  <a:pt x="94" y="9"/>
                </a:cubicBezTo>
                <a:cubicBezTo>
                  <a:pt x="98" y="13"/>
                  <a:pt x="104" y="17"/>
                  <a:pt x="107" y="21"/>
                </a:cubicBezTo>
                <a:cubicBezTo>
                  <a:pt x="107" y="22"/>
                  <a:pt x="108" y="22"/>
                  <a:pt x="108" y="23"/>
                </a:cubicBezTo>
                <a:cubicBezTo>
                  <a:pt x="108" y="24"/>
                  <a:pt x="107" y="24"/>
                  <a:pt x="107" y="25"/>
                </a:cubicBezTo>
                <a:cubicBezTo>
                  <a:pt x="104" y="29"/>
                  <a:pt x="102" y="32"/>
                  <a:pt x="99" y="36"/>
                </a:cubicBezTo>
                <a:cubicBezTo>
                  <a:pt x="100" y="38"/>
                  <a:pt x="101" y="41"/>
                  <a:pt x="102" y="43"/>
                </a:cubicBezTo>
                <a:cubicBezTo>
                  <a:pt x="116" y="44"/>
                  <a:pt x="116" y="44"/>
                  <a:pt x="116" y="44"/>
                </a:cubicBezTo>
                <a:cubicBezTo>
                  <a:pt x="118" y="44"/>
                  <a:pt x="118" y="46"/>
                  <a:pt x="118" y="47"/>
                </a:cubicBezTo>
                <a:lnTo>
                  <a:pt x="118" y="64"/>
                </a:lnTo>
                <a:close/>
                <a:moveTo>
                  <a:pt x="59" y="41"/>
                </a:moveTo>
                <a:cubicBezTo>
                  <a:pt x="48" y="42"/>
                  <a:pt x="39" y="51"/>
                  <a:pt x="39" y="62"/>
                </a:cubicBezTo>
                <a:cubicBezTo>
                  <a:pt x="39" y="73"/>
                  <a:pt x="48" y="81"/>
                  <a:pt x="59" y="80"/>
                </a:cubicBezTo>
                <a:cubicBezTo>
                  <a:pt x="70" y="79"/>
                  <a:pt x="79" y="70"/>
                  <a:pt x="79" y="59"/>
                </a:cubicBezTo>
                <a:cubicBezTo>
                  <a:pt x="79" y="48"/>
                  <a:pt x="70" y="40"/>
                  <a:pt x="59" y="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51" name="Group 250">
            <a:extLst>
              <a:ext uri="{FF2B5EF4-FFF2-40B4-BE49-F238E27FC236}">
                <a16:creationId xmlns:a16="http://schemas.microsoft.com/office/drawing/2014/main" id="{C8B8A866-A627-468D-9E9B-478137CD9E74}"/>
              </a:ext>
            </a:extLst>
          </p:cNvPr>
          <p:cNvGrpSpPr/>
          <p:nvPr/>
        </p:nvGrpSpPr>
        <p:grpSpPr>
          <a:xfrm>
            <a:off x="7723941" y="1168892"/>
            <a:ext cx="3050423" cy="1156134"/>
            <a:chOff x="7723941" y="1773149"/>
            <a:chExt cx="3050423" cy="1156134"/>
          </a:xfrm>
        </p:grpSpPr>
        <p:sp>
          <p:nvSpPr>
            <p:cNvPr id="246" name="TextBox 245">
              <a:extLst>
                <a:ext uri="{FF2B5EF4-FFF2-40B4-BE49-F238E27FC236}">
                  <a16:creationId xmlns:a16="http://schemas.microsoft.com/office/drawing/2014/main" id="{3AA0FCB4-DF97-4E11-8917-0F33ACEB8125}"/>
                </a:ext>
              </a:extLst>
            </p:cNvPr>
            <p:cNvSpPr txBox="1"/>
            <p:nvPr/>
          </p:nvSpPr>
          <p:spPr>
            <a:xfrm>
              <a:off x="7887349" y="1773149"/>
              <a:ext cx="946012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500" dirty="0">
                  <a:solidFill>
                    <a:schemeClr val="accent3"/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9%</a:t>
              </a:r>
            </a:p>
          </p:txBody>
        </p:sp>
        <p:sp>
          <p:nvSpPr>
            <p:cNvPr id="248" name="Oval 247">
              <a:extLst>
                <a:ext uri="{FF2B5EF4-FFF2-40B4-BE49-F238E27FC236}">
                  <a16:creationId xmlns:a16="http://schemas.microsoft.com/office/drawing/2014/main" id="{3C9B0456-9A48-4C4C-9FD2-51810CBA0740}"/>
                </a:ext>
              </a:extLst>
            </p:cNvPr>
            <p:cNvSpPr/>
            <p:nvPr/>
          </p:nvSpPr>
          <p:spPr>
            <a:xfrm>
              <a:off x="7723941" y="2030638"/>
              <a:ext cx="115966" cy="115964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TextBox 249">
              <a:extLst>
                <a:ext uri="{FF2B5EF4-FFF2-40B4-BE49-F238E27FC236}">
                  <a16:creationId xmlns:a16="http://schemas.microsoft.com/office/drawing/2014/main" id="{73801FBD-CCF2-48F9-A8EF-BC0C9E0E676E}"/>
                </a:ext>
              </a:extLst>
            </p:cNvPr>
            <p:cNvSpPr txBox="1"/>
            <p:nvPr/>
          </p:nvSpPr>
          <p:spPr>
            <a:xfrm>
              <a:off x="8833361" y="1825904"/>
              <a:ext cx="1941003" cy="11033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Contrary to popular belief, Lorem Ipsum is not simply random text. It has roots in a piece of classical Latin literature from 45 BC, </a:t>
              </a:r>
            </a:p>
          </p:txBody>
        </p:sp>
      </p:grpSp>
      <p:grpSp>
        <p:nvGrpSpPr>
          <p:cNvPr id="252" name="Group 251">
            <a:extLst>
              <a:ext uri="{FF2B5EF4-FFF2-40B4-BE49-F238E27FC236}">
                <a16:creationId xmlns:a16="http://schemas.microsoft.com/office/drawing/2014/main" id="{24BCDA5B-BE3F-40C2-AD79-14100FFC37CE}"/>
              </a:ext>
            </a:extLst>
          </p:cNvPr>
          <p:cNvGrpSpPr/>
          <p:nvPr/>
        </p:nvGrpSpPr>
        <p:grpSpPr>
          <a:xfrm>
            <a:off x="7723941" y="2648659"/>
            <a:ext cx="3050423" cy="1156134"/>
            <a:chOff x="7723941" y="1773149"/>
            <a:chExt cx="3050423" cy="1156134"/>
          </a:xfrm>
        </p:grpSpPr>
        <p:sp>
          <p:nvSpPr>
            <p:cNvPr id="253" name="TextBox 252">
              <a:extLst>
                <a:ext uri="{FF2B5EF4-FFF2-40B4-BE49-F238E27FC236}">
                  <a16:creationId xmlns:a16="http://schemas.microsoft.com/office/drawing/2014/main" id="{2992508E-F235-4AD9-AD75-9BFAB035B08F}"/>
                </a:ext>
              </a:extLst>
            </p:cNvPr>
            <p:cNvSpPr txBox="1"/>
            <p:nvPr/>
          </p:nvSpPr>
          <p:spPr>
            <a:xfrm>
              <a:off x="7887349" y="1773149"/>
              <a:ext cx="946012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500" dirty="0">
                  <a:solidFill>
                    <a:schemeClr val="accent3"/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8%</a:t>
              </a:r>
            </a:p>
          </p:txBody>
        </p:sp>
        <p:sp>
          <p:nvSpPr>
            <p:cNvPr id="254" name="Oval 253">
              <a:extLst>
                <a:ext uri="{FF2B5EF4-FFF2-40B4-BE49-F238E27FC236}">
                  <a16:creationId xmlns:a16="http://schemas.microsoft.com/office/drawing/2014/main" id="{F7BFB2CC-4DF9-401A-A143-4D56A251CF09}"/>
                </a:ext>
              </a:extLst>
            </p:cNvPr>
            <p:cNvSpPr/>
            <p:nvPr/>
          </p:nvSpPr>
          <p:spPr>
            <a:xfrm>
              <a:off x="7723941" y="2030638"/>
              <a:ext cx="115966" cy="115964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5" name="TextBox 254">
              <a:extLst>
                <a:ext uri="{FF2B5EF4-FFF2-40B4-BE49-F238E27FC236}">
                  <a16:creationId xmlns:a16="http://schemas.microsoft.com/office/drawing/2014/main" id="{8A5FE371-144A-4D11-B3F8-4CCAA87A334F}"/>
                </a:ext>
              </a:extLst>
            </p:cNvPr>
            <p:cNvSpPr txBox="1"/>
            <p:nvPr/>
          </p:nvSpPr>
          <p:spPr>
            <a:xfrm>
              <a:off x="8833361" y="1825904"/>
              <a:ext cx="1941003" cy="11033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Contrary to popular belief, Lorem Ipsum is not simply random text. It has roots in a piece of classical Latin literature from 45 BC, </a:t>
              </a:r>
            </a:p>
          </p:txBody>
        </p:sp>
      </p:grpSp>
      <p:grpSp>
        <p:nvGrpSpPr>
          <p:cNvPr id="256" name="Group 255">
            <a:extLst>
              <a:ext uri="{FF2B5EF4-FFF2-40B4-BE49-F238E27FC236}">
                <a16:creationId xmlns:a16="http://schemas.microsoft.com/office/drawing/2014/main" id="{F4B81772-3F44-4D94-858A-85D0A0DEE65F}"/>
              </a:ext>
            </a:extLst>
          </p:cNvPr>
          <p:cNvGrpSpPr/>
          <p:nvPr/>
        </p:nvGrpSpPr>
        <p:grpSpPr>
          <a:xfrm>
            <a:off x="7723941" y="4128426"/>
            <a:ext cx="3050423" cy="1156134"/>
            <a:chOff x="7723941" y="1773149"/>
            <a:chExt cx="3050423" cy="1156134"/>
          </a:xfrm>
        </p:grpSpPr>
        <p:sp>
          <p:nvSpPr>
            <p:cNvPr id="257" name="TextBox 256">
              <a:extLst>
                <a:ext uri="{FF2B5EF4-FFF2-40B4-BE49-F238E27FC236}">
                  <a16:creationId xmlns:a16="http://schemas.microsoft.com/office/drawing/2014/main" id="{DA9FD61B-6A3F-4811-8F09-F10225A4B359}"/>
                </a:ext>
              </a:extLst>
            </p:cNvPr>
            <p:cNvSpPr txBox="1"/>
            <p:nvPr/>
          </p:nvSpPr>
          <p:spPr>
            <a:xfrm>
              <a:off x="7887349" y="1773149"/>
              <a:ext cx="946012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500" dirty="0">
                  <a:solidFill>
                    <a:schemeClr val="accent3"/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7%</a:t>
              </a:r>
            </a:p>
          </p:txBody>
        </p:sp>
        <p:sp>
          <p:nvSpPr>
            <p:cNvPr id="258" name="Oval 257">
              <a:extLst>
                <a:ext uri="{FF2B5EF4-FFF2-40B4-BE49-F238E27FC236}">
                  <a16:creationId xmlns:a16="http://schemas.microsoft.com/office/drawing/2014/main" id="{342D3A31-94FF-4938-B236-4C23012B6A08}"/>
                </a:ext>
              </a:extLst>
            </p:cNvPr>
            <p:cNvSpPr/>
            <p:nvPr/>
          </p:nvSpPr>
          <p:spPr>
            <a:xfrm>
              <a:off x="7723941" y="2030638"/>
              <a:ext cx="115966" cy="115964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9" name="TextBox 258">
              <a:extLst>
                <a:ext uri="{FF2B5EF4-FFF2-40B4-BE49-F238E27FC236}">
                  <a16:creationId xmlns:a16="http://schemas.microsoft.com/office/drawing/2014/main" id="{17B835E4-EA6F-42BF-8406-5927DB52330D}"/>
                </a:ext>
              </a:extLst>
            </p:cNvPr>
            <p:cNvSpPr txBox="1"/>
            <p:nvPr/>
          </p:nvSpPr>
          <p:spPr>
            <a:xfrm>
              <a:off x="8833361" y="1825904"/>
              <a:ext cx="1941003" cy="11033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Contrary to popular belief, Lorem Ipsum is not simply random text. It has roots in a piece of classical Latin literature from 45 BC,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13367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5645EB2-93E4-43EC-B1A4-C654B49973BB}"/>
              </a:ext>
            </a:extLst>
          </p:cNvPr>
          <p:cNvSpPr/>
          <p:nvPr/>
        </p:nvSpPr>
        <p:spPr>
          <a:xfrm>
            <a:off x="0" y="0"/>
            <a:ext cx="12192000" cy="36957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C2BF4F16-3B90-4F4F-8162-22BA0A844BE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6931" r="6931"/>
          <a:stretch>
            <a:fillRect/>
          </a:stretch>
        </p:blipFill>
        <p:spPr/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A0F78F39-A611-4977-B9CE-86F0473D698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/>
          <a:srcRect l="6931" r="6931"/>
          <a:stretch>
            <a:fillRect/>
          </a:stretch>
        </p:blipFill>
        <p:spPr/>
      </p:pic>
      <p:sp>
        <p:nvSpPr>
          <p:cNvPr id="153" name="Slide Number Placeholder 11">
            <a:extLst>
              <a:ext uri="{FF2B5EF4-FFF2-40B4-BE49-F238E27FC236}">
                <a16:creationId xmlns:a16="http://schemas.microsoft.com/office/drawing/2014/main" id="{EF79C87E-1FBD-46C9-A3D8-46A9A30CEE7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0</a:t>
            </a:r>
            <a:fld id="{E72B8170-242D-42EF-8B64-B507C79780AD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A74F1209-DAB1-4E52-B97D-0837C92B370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/>
          <a:srcRect l="3618" r="3618"/>
          <a:stretch>
            <a:fillRect/>
          </a:stretch>
        </p:blipFill>
        <p:spPr/>
      </p:pic>
      <p:sp>
        <p:nvSpPr>
          <p:cNvPr id="45" name="Hexagon 44">
            <a:extLst>
              <a:ext uri="{FF2B5EF4-FFF2-40B4-BE49-F238E27FC236}">
                <a16:creationId xmlns:a16="http://schemas.microsoft.com/office/drawing/2014/main" id="{B1F87938-85F3-465E-B516-DE616C4EA639}"/>
              </a:ext>
            </a:extLst>
          </p:cNvPr>
          <p:cNvSpPr/>
          <p:nvPr/>
        </p:nvSpPr>
        <p:spPr>
          <a:xfrm rot="16200000">
            <a:off x="1768122" y="789668"/>
            <a:ext cx="2454982" cy="2116364"/>
          </a:xfrm>
          <a:prstGeom prst="hexagon">
            <a:avLst/>
          </a:prstGeom>
          <a:noFill/>
          <a:ln w="127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Hexagon 48">
            <a:extLst>
              <a:ext uri="{FF2B5EF4-FFF2-40B4-BE49-F238E27FC236}">
                <a16:creationId xmlns:a16="http://schemas.microsoft.com/office/drawing/2014/main" id="{5E10DED8-B9E3-4159-AB91-5E94ADFBDB82}"/>
              </a:ext>
            </a:extLst>
          </p:cNvPr>
          <p:cNvSpPr/>
          <p:nvPr/>
        </p:nvSpPr>
        <p:spPr>
          <a:xfrm rot="16200000">
            <a:off x="4868509" y="789668"/>
            <a:ext cx="2454982" cy="2116364"/>
          </a:xfrm>
          <a:prstGeom prst="hexagon">
            <a:avLst/>
          </a:prstGeom>
          <a:noFill/>
          <a:ln w="127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Hexagon 51">
            <a:extLst>
              <a:ext uri="{FF2B5EF4-FFF2-40B4-BE49-F238E27FC236}">
                <a16:creationId xmlns:a16="http://schemas.microsoft.com/office/drawing/2014/main" id="{A9490790-3028-4DFC-8CE9-096C328FF786}"/>
              </a:ext>
            </a:extLst>
          </p:cNvPr>
          <p:cNvSpPr/>
          <p:nvPr/>
        </p:nvSpPr>
        <p:spPr>
          <a:xfrm rot="16200000">
            <a:off x="7968897" y="789668"/>
            <a:ext cx="2454982" cy="2116364"/>
          </a:xfrm>
          <a:prstGeom prst="hexagon">
            <a:avLst/>
          </a:prstGeom>
          <a:noFill/>
          <a:ln w="127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2D898AC-2040-4312-A07F-90D420824E60}"/>
              </a:ext>
            </a:extLst>
          </p:cNvPr>
          <p:cNvGrpSpPr/>
          <p:nvPr/>
        </p:nvGrpSpPr>
        <p:grpSpPr>
          <a:xfrm>
            <a:off x="2118602" y="3915434"/>
            <a:ext cx="7954796" cy="1899242"/>
            <a:chOff x="2012334" y="3799319"/>
            <a:chExt cx="7954796" cy="1899242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9B68703D-368B-4C1D-A530-463D4B493892}"/>
                </a:ext>
              </a:extLst>
            </p:cNvPr>
            <p:cNvGrpSpPr/>
            <p:nvPr/>
          </p:nvGrpSpPr>
          <p:grpSpPr>
            <a:xfrm>
              <a:off x="2012334" y="3799319"/>
              <a:ext cx="2273462" cy="1899242"/>
              <a:chOff x="2012334" y="3809345"/>
              <a:chExt cx="2273462" cy="1899242"/>
            </a:xfrm>
          </p:grpSpPr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E1FAD34E-87B2-4118-B269-DD764C141B74}"/>
                  </a:ext>
                </a:extLst>
              </p:cNvPr>
              <p:cNvSpPr txBox="1"/>
              <p:nvPr/>
            </p:nvSpPr>
            <p:spPr>
              <a:xfrm>
                <a:off x="2012334" y="3809345"/>
                <a:ext cx="2273462" cy="8053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3000"/>
                  </a:lnSpc>
                </a:pPr>
                <a:r>
                  <a:rPr lang="en-US" dirty="0" err="1">
                    <a:solidFill>
                      <a:schemeClr val="tx2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Sakawi</a:t>
                </a:r>
                <a:r>
                  <a:rPr lang="en-US" dirty="0">
                    <a:solidFill>
                      <a:schemeClr val="tx2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Beda</a:t>
                </a:r>
              </a:p>
              <a:p>
                <a:pPr algn="ctr">
                  <a:lnSpc>
                    <a:spcPts val="3000"/>
                  </a:lnSpc>
                </a:pPr>
                <a:r>
                  <a:rPr lang="en-US" sz="1200" i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Post Title Text</a:t>
                </a:r>
              </a:p>
            </p:txBody>
          </p:sp>
          <p:cxnSp>
            <p:nvCxnSpPr>
              <p:cNvPr id="65" name="Straight Connector 64">
                <a:extLst>
                  <a:ext uri="{FF2B5EF4-FFF2-40B4-BE49-F238E27FC236}">
                    <a16:creationId xmlns:a16="http://schemas.microsoft.com/office/drawing/2014/main" id="{A79A695C-50E5-4AD0-90D6-3E7A06C4570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34410" y="4290420"/>
                <a:ext cx="1829311" cy="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" name="Rectangle 65">
                <a:extLst>
                  <a:ext uri="{FF2B5EF4-FFF2-40B4-BE49-F238E27FC236}">
                    <a16:creationId xmlns:a16="http://schemas.microsoft.com/office/drawing/2014/main" id="{63EFB291-173B-4F8D-8C0C-BA3895FCF0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2334" y="4721023"/>
                <a:ext cx="2273462" cy="6415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ts val="1400"/>
                  </a:lnSpc>
                </a:pP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Montserrat-Regular" charset="0"/>
                  </a:rPr>
                  <a:t>This letterhead design is meant alignments are This letterhead image of professionalism and lorem to</a:t>
                </a:r>
              </a:p>
            </p:txBody>
          </p:sp>
          <p:grpSp>
            <p:nvGrpSpPr>
              <p:cNvPr id="67" name="Group 66">
                <a:extLst>
                  <a:ext uri="{FF2B5EF4-FFF2-40B4-BE49-F238E27FC236}">
                    <a16:creationId xmlns:a16="http://schemas.microsoft.com/office/drawing/2014/main" id="{7C0D7665-D479-4C30-A9DC-92D7E7E5698E}"/>
                  </a:ext>
                </a:extLst>
              </p:cNvPr>
              <p:cNvGrpSpPr/>
              <p:nvPr/>
            </p:nvGrpSpPr>
            <p:grpSpPr>
              <a:xfrm>
                <a:off x="2704820" y="5460641"/>
                <a:ext cx="888490" cy="247946"/>
                <a:chOff x="1432435" y="5708541"/>
                <a:chExt cx="640840" cy="178836"/>
              </a:xfrm>
            </p:grpSpPr>
            <p:grpSp>
              <p:nvGrpSpPr>
                <p:cNvPr id="68" name="Group 67">
                  <a:extLst>
                    <a:ext uri="{FF2B5EF4-FFF2-40B4-BE49-F238E27FC236}">
                      <a16:creationId xmlns:a16="http://schemas.microsoft.com/office/drawing/2014/main" id="{A4104047-43D4-466B-AE9B-1EFA8C2C55CC}"/>
                    </a:ext>
                  </a:extLst>
                </p:cNvPr>
                <p:cNvGrpSpPr/>
                <p:nvPr/>
              </p:nvGrpSpPr>
              <p:grpSpPr>
                <a:xfrm>
                  <a:off x="1432435" y="5708541"/>
                  <a:ext cx="178834" cy="178836"/>
                  <a:chOff x="7136966" y="5134202"/>
                  <a:chExt cx="588412" cy="588417"/>
                </a:xfrm>
              </p:grpSpPr>
              <p:sp>
                <p:nvSpPr>
                  <p:cNvPr id="75" name="Oval 74">
                    <a:extLst>
                      <a:ext uri="{FF2B5EF4-FFF2-40B4-BE49-F238E27FC236}">
                        <a16:creationId xmlns:a16="http://schemas.microsoft.com/office/drawing/2014/main" id="{7A8EFE30-9C7A-43F9-A0AB-A886FF763D5C}"/>
                      </a:ext>
                    </a:extLst>
                  </p:cNvPr>
                  <p:cNvSpPr/>
                  <p:nvPr/>
                </p:nvSpPr>
                <p:spPr>
                  <a:xfrm>
                    <a:off x="7136966" y="5134202"/>
                    <a:ext cx="588412" cy="588417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76" name="AutoShape 1">
                    <a:extLst>
                      <a:ext uri="{FF2B5EF4-FFF2-40B4-BE49-F238E27FC236}">
                        <a16:creationId xmlns:a16="http://schemas.microsoft.com/office/drawing/2014/main" id="{97BEFAD6-3DED-4909-8924-2BA40517D12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279092" y="5304814"/>
                    <a:ext cx="304161" cy="247193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21600" h="21600">
                        <a:moveTo>
                          <a:pt x="21600" y="2556"/>
                        </a:moveTo>
                        <a:cubicBezTo>
                          <a:pt x="20805" y="2990"/>
                          <a:pt x="19951" y="3284"/>
                          <a:pt x="19055" y="3415"/>
                        </a:cubicBezTo>
                        <a:cubicBezTo>
                          <a:pt x="19970" y="2740"/>
                          <a:pt x="20673" y="1672"/>
                          <a:pt x="21003" y="399"/>
                        </a:cubicBezTo>
                        <a:cubicBezTo>
                          <a:pt x="20147" y="1023"/>
                          <a:pt x="19199" y="1477"/>
                          <a:pt x="18189" y="1721"/>
                        </a:cubicBezTo>
                        <a:cubicBezTo>
                          <a:pt x="17381" y="662"/>
                          <a:pt x="16229" y="0"/>
                          <a:pt x="14954" y="0"/>
                        </a:cubicBezTo>
                        <a:cubicBezTo>
                          <a:pt x="12507" y="0"/>
                          <a:pt x="10523" y="2441"/>
                          <a:pt x="10523" y="5453"/>
                        </a:cubicBezTo>
                        <a:cubicBezTo>
                          <a:pt x="10523" y="5880"/>
                          <a:pt x="10562" y="6296"/>
                          <a:pt x="10638" y="6695"/>
                        </a:cubicBezTo>
                        <a:cubicBezTo>
                          <a:pt x="6955" y="6468"/>
                          <a:pt x="3690" y="4297"/>
                          <a:pt x="1504" y="998"/>
                        </a:cubicBezTo>
                        <a:cubicBezTo>
                          <a:pt x="1122" y="1803"/>
                          <a:pt x="904" y="2739"/>
                          <a:pt x="904" y="3739"/>
                        </a:cubicBezTo>
                        <a:cubicBezTo>
                          <a:pt x="904" y="5631"/>
                          <a:pt x="1686" y="7300"/>
                          <a:pt x="2876" y="8278"/>
                        </a:cubicBezTo>
                        <a:cubicBezTo>
                          <a:pt x="2149" y="8250"/>
                          <a:pt x="1466" y="8004"/>
                          <a:pt x="868" y="7596"/>
                        </a:cubicBezTo>
                        <a:cubicBezTo>
                          <a:pt x="867" y="7619"/>
                          <a:pt x="867" y="7642"/>
                          <a:pt x="867" y="7665"/>
                        </a:cubicBezTo>
                        <a:cubicBezTo>
                          <a:pt x="867" y="10307"/>
                          <a:pt x="2395" y="12510"/>
                          <a:pt x="4423" y="13011"/>
                        </a:cubicBezTo>
                        <a:cubicBezTo>
                          <a:pt x="4051" y="13136"/>
                          <a:pt x="3659" y="13203"/>
                          <a:pt x="3255" y="13203"/>
                        </a:cubicBezTo>
                        <a:cubicBezTo>
                          <a:pt x="2969" y="13203"/>
                          <a:pt x="2692" y="13169"/>
                          <a:pt x="2421" y="13105"/>
                        </a:cubicBezTo>
                        <a:cubicBezTo>
                          <a:pt x="2985" y="15271"/>
                          <a:pt x="4622" y="16848"/>
                          <a:pt x="6561" y="16892"/>
                        </a:cubicBezTo>
                        <a:cubicBezTo>
                          <a:pt x="5044" y="18355"/>
                          <a:pt x="3134" y="19226"/>
                          <a:pt x="1057" y="19226"/>
                        </a:cubicBezTo>
                        <a:cubicBezTo>
                          <a:pt x="699" y="19226"/>
                          <a:pt x="347" y="19201"/>
                          <a:pt x="0" y="19149"/>
                        </a:cubicBezTo>
                        <a:cubicBezTo>
                          <a:pt x="1961" y="20698"/>
                          <a:pt x="4291" y="21600"/>
                          <a:pt x="6793" y="21600"/>
                        </a:cubicBezTo>
                        <a:cubicBezTo>
                          <a:pt x="14944" y="21600"/>
                          <a:pt x="19401" y="13291"/>
                          <a:pt x="19401" y="6085"/>
                        </a:cubicBezTo>
                        <a:cubicBezTo>
                          <a:pt x="19401" y="5848"/>
                          <a:pt x="19397" y="5613"/>
                          <a:pt x="19389" y="5380"/>
                        </a:cubicBezTo>
                        <a:cubicBezTo>
                          <a:pt x="20255" y="4610"/>
                          <a:pt x="21006" y="3650"/>
                          <a:pt x="21600" y="2556"/>
                        </a:cubicBezTo>
                        <a:cubicBezTo>
                          <a:pt x="21600" y="2556"/>
                          <a:pt x="21600" y="2556"/>
                          <a:pt x="21600" y="2556"/>
                        </a:cubicBezTo>
                        <a:close/>
                        <a:moveTo>
                          <a:pt x="21600" y="2556"/>
                        </a:moveTo>
                      </a:path>
                    </a:pathLst>
                  </a:cu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  <a:extLst/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69" name="Group 68">
                  <a:extLst>
                    <a:ext uri="{FF2B5EF4-FFF2-40B4-BE49-F238E27FC236}">
                      <a16:creationId xmlns:a16="http://schemas.microsoft.com/office/drawing/2014/main" id="{2CF298AF-67FF-4541-A99D-0736AD4CB1CA}"/>
                    </a:ext>
                  </a:extLst>
                </p:cNvPr>
                <p:cNvGrpSpPr/>
                <p:nvPr/>
              </p:nvGrpSpPr>
              <p:grpSpPr>
                <a:xfrm>
                  <a:off x="1663438" y="5708541"/>
                  <a:ext cx="178834" cy="178836"/>
                  <a:chOff x="7972027" y="5134202"/>
                  <a:chExt cx="588412" cy="588417"/>
                </a:xfrm>
              </p:grpSpPr>
              <p:sp>
                <p:nvSpPr>
                  <p:cNvPr id="73" name="Oval 72">
                    <a:extLst>
                      <a:ext uri="{FF2B5EF4-FFF2-40B4-BE49-F238E27FC236}">
                        <a16:creationId xmlns:a16="http://schemas.microsoft.com/office/drawing/2014/main" id="{711A19BB-C1EF-4CCF-90E9-1D00AB61FD25}"/>
                      </a:ext>
                    </a:extLst>
                  </p:cNvPr>
                  <p:cNvSpPr/>
                  <p:nvPr/>
                </p:nvSpPr>
                <p:spPr>
                  <a:xfrm>
                    <a:off x="7972027" y="5134202"/>
                    <a:ext cx="588412" cy="588417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74" name="AutoShape 21">
                    <a:extLst>
                      <a:ext uri="{FF2B5EF4-FFF2-40B4-BE49-F238E27FC236}">
                        <a16:creationId xmlns:a16="http://schemas.microsoft.com/office/drawing/2014/main" id="{2824A05C-22C0-454F-8CFA-05129ACB4EC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154404" y="5316581"/>
                    <a:ext cx="223656" cy="223658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21600" h="21600">
                        <a:moveTo>
                          <a:pt x="18362" y="2163"/>
                        </a:moveTo>
                        <a:lnTo>
                          <a:pt x="18362" y="5400"/>
                        </a:lnTo>
                        <a:lnTo>
                          <a:pt x="16200" y="5400"/>
                        </a:lnTo>
                        <a:cubicBezTo>
                          <a:pt x="15551" y="5400"/>
                          <a:pt x="15119" y="5832"/>
                          <a:pt x="15119" y="6482"/>
                        </a:cubicBezTo>
                        <a:lnTo>
                          <a:pt x="15119" y="8638"/>
                        </a:lnTo>
                        <a:lnTo>
                          <a:pt x="18362" y="8638"/>
                        </a:lnTo>
                        <a:lnTo>
                          <a:pt x="18362" y="11881"/>
                        </a:lnTo>
                        <a:lnTo>
                          <a:pt x="15119" y="11881"/>
                        </a:lnTo>
                        <a:lnTo>
                          <a:pt x="15119" y="19438"/>
                        </a:lnTo>
                        <a:lnTo>
                          <a:pt x="11881" y="19438"/>
                        </a:lnTo>
                        <a:lnTo>
                          <a:pt x="11881" y="11881"/>
                        </a:lnTo>
                        <a:lnTo>
                          <a:pt x="9719" y="11881"/>
                        </a:lnTo>
                        <a:lnTo>
                          <a:pt x="9719" y="8638"/>
                        </a:lnTo>
                        <a:lnTo>
                          <a:pt x="11881" y="8638"/>
                        </a:lnTo>
                        <a:lnTo>
                          <a:pt x="11881" y="5938"/>
                        </a:lnTo>
                        <a:cubicBezTo>
                          <a:pt x="11881" y="3888"/>
                          <a:pt x="13606" y="2163"/>
                          <a:pt x="15662" y="2163"/>
                        </a:cubicBezTo>
                        <a:cubicBezTo>
                          <a:pt x="15662" y="2163"/>
                          <a:pt x="18362" y="2163"/>
                          <a:pt x="18362" y="2163"/>
                        </a:cubicBezTo>
                        <a:close/>
                        <a:moveTo>
                          <a:pt x="19438" y="0"/>
                        </a:moveTo>
                        <a:lnTo>
                          <a:pt x="2163" y="0"/>
                        </a:lnTo>
                        <a:cubicBezTo>
                          <a:pt x="971" y="0"/>
                          <a:pt x="0" y="971"/>
                          <a:pt x="0" y="2163"/>
                        </a:cubicBezTo>
                        <a:lnTo>
                          <a:pt x="0" y="19438"/>
                        </a:lnTo>
                        <a:cubicBezTo>
                          <a:pt x="0" y="20630"/>
                          <a:pt x="971" y="21600"/>
                          <a:pt x="2163" y="21600"/>
                        </a:cubicBezTo>
                        <a:lnTo>
                          <a:pt x="19438" y="21600"/>
                        </a:lnTo>
                        <a:cubicBezTo>
                          <a:pt x="20630" y="21600"/>
                          <a:pt x="21600" y="20630"/>
                          <a:pt x="21600" y="19438"/>
                        </a:cubicBezTo>
                        <a:lnTo>
                          <a:pt x="21600" y="2163"/>
                        </a:lnTo>
                        <a:cubicBezTo>
                          <a:pt x="21600" y="971"/>
                          <a:pt x="20630" y="0"/>
                          <a:pt x="19438" y="0"/>
                        </a:cubicBezTo>
                        <a:cubicBezTo>
                          <a:pt x="19438" y="0"/>
                          <a:pt x="19438" y="0"/>
                          <a:pt x="19438" y="0"/>
                        </a:cubicBezTo>
                        <a:close/>
                        <a:moveTo>
                          <a:pt x="19438" y="0"/>
                        </a:moveTo>
                      </a:path>
                    </a:pathLst>
                  </a:cu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70" name="Group 69">
                  <a:extLst>
                    <a:ext uri="{FF2B5EF4-FFF2-40B4-BE49-F238E27FC236}">
                      <a16:creationId xmlns:a16="http://schemas.microsoft.com/office/drawing/2014/main" id="{8982B895-F223-4616-837B-1809CED51702}"/>
                    </a:ext>
                  </a:extLst>
                </p:cNvPr>
                <p:cNvGrpSpPr/>
                <p:nvPr/>
              </p:nvGrpSpPr>
              <p:grpSpPr>
                <a:xfrm>
                  <a:off x="1894441" y="5708541"/>
                  <a:ext cx="178834" cy="178836"/>
                  <a:chOff x="8807093" y="5134202"/>
                  <a:chExt cx="588412" cy="588417"/>
                </a:xfrm>
              </p:grpSpPr>
              <p:sp>
                <p:nvSpPr>
                  <p:cNvPr id="71" name="Oval 70">
                    <a:extLst>
                      <a:ext uri="{FF2B5EF4-FFF2-40B4-BE49-F238E27FC236}">
                        <a16:creationId xmlns:a16="http://schemas.microsoft.com/office/drawing/2014/main" id="{2E8E6009-D61E-404A-8F2C-57412D1526DA}"/>
                      </a:ext>
                    </a:extLst>
                  </p:cNvPr>
                  <p:cNvSpPr/>
                  <p:nvPr/>
                </p:nvSpPr>
                <p:spPr>
                  <a:xfrm>
                    <a:off x="8807093" y="5134202"/>
                    <a:ext cx="588412" cy="588417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72" name="AutoShape 18">
                    <a:extLst>
                      <a:ext uri="{FF2B5EF4-FFF2-40B4-BE49-F238E27FC236}">
                        <a16:creationId xmlns:a16="http://schemas.microsoft.com/office/drawing/2014/main" id="{68DB8A8F-4B38-4052-8210-7FA7A41A843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934787" y="5322041"/>
                    <a:ext cx="333022" cy="212741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21574" h="21486">
                        <a:moveTo>
                          <a:pt x="21169" y="9121"/>
                        </a:moveTo>
                        <a:lnTo>
                          <a:pt x="19513" y="9121"/>
                        </a:lnTo>
                        <a:lnTo>
                          <a:pt x="19513" y="6544"/>
                        </a:lnTo>
                        <a:cubicBezTo>
                          <a:pt x="19513" y="6195"/>
                          <a:pt x="19331" y="5914"/>
                          <a:pt x="19108" y="5914"/>
                        </a:cubicBezTo>
                        <a:lnTo>
                          <a:pt x="17714" y="5914"/>
                        </a:lnTo>
                        <a:cubicBezTo>
                          <a:pt x="17491" y="5914"/>
                          <a:pt x="17309" y="6195"/>
                          <a:pt x="17309" y="6544"/>
                        </a:cubicBezTo>
                        <a:lnTo>
                          <a:pt x="17309" y="9121"/>
                        </a:lnTo>
                        <a:lnTo>
                          <a:pt x="15653" y="9121"/>
                        </a:lnTo>
                        <a:cubicBezTo>
                          <a:pt x="15428" y="9121"/>
                          <a:pt x="15247" y="9404"/>
                          <a:pt x="15247" y="9753"/>
                        </a:cubicBezTo>
                        <a:lnTo>
                          <a:pt x="15247" y="11921"/>
                        </a:lnTo>
                        <a:cubicBezTo>
                          <a:pt x="15247" y="12270"/>
                          <a:pt x="15428" y="12553"/>
                          <a:pt x="15653" y="12553"/>
                        </a:cubicBezTo>
                        <a:lnTo>
                          <a:pt x="17309" y="12553"/>
                        </a:lnTo>
                        <a:lnTo>
                          <a:pt x="17309" y="15130"/>
                        </a:lnTo>
                        <a:cubicBezTo>
                          <a:pt x="17309" y="15479"/>
                          <a:pt x="17491" y="15762"/>
                          <a:pt x="17714" y="15762"/>
                        </a:cubicBezTo>
                        <a:lnTo>
                          <a:pt x="19108" y="15762"/>
                        </a:lnTo>
                        <a:cubicBezTo>
                          <a:pt x="19331" y="15762"/>
                          <a:pt x="19513" y="15479"/>
                          <a:pt x="19513" y="15130"/>
                        </a:cubicBezTo>
                        <a:lnTo>
                          <a:pt x="19513" y="12553"/>
                        </a:lnTo>
                        <a:lnTo>
                          <a:pt x="21169" y="12553"/>
                        </a:lnTo>
                        <a:cubicBezTo>
                          <a:pt x="21393" y="12553"/>
                          <a:pt x="21574" y="12270"/>
                          <a:pt x="21574" y="11921"/>
                        </a:cubicBezTo>
                        <a:lnTo>
                          <a:pt x="21574" y="9753"/>
                        </a:lnTo>
                        <a:cubicBezTo>
                          <a:pt x="21574" y="9404"/>
                          <a:pt x="21393" y="9121"/>
                          <a:pt x="21169" y="9121"/>
                        </a:cubicBezTo>
                        <a:close/>
                        <a:moveTo>
                          <a:pt x="7107" y="9603"/>
                        </a:moveTo>
                        <a:lnTo>
                          <a:pt x="7107" y="12241"/>
                        </a:lnTo>
                        <a:cubicBezTo>
                          <a:pt x="7107" y="12637"/>
                          <a:pt x="7314" y="12960"/>
                          <a:pt x="7569" y="12960"/>
                        </a:cubicBezTo>
                        <a:lnTo>
                          <a:pt x="10940" y="12960"/>
                        </a:lnTo>
                        <a:cubicBezTo>
                          <a:pt x="10349" y="15563"/>
                          <a:pt x="8746" y="17430"/>
                          <a:pt x="6870" y="17408"/>
                        </a:cubicBezTo>
                        <a:cubicBezTo>
                          <a:pt x="4594" y="17382"/>
                          <a:pt x="2712" y="14548"/>
                          <a:pt x="2623" y="11008"/>
                        </a:cubicBezTo>
                        <a:cubicBezTo>
                          <a:pt x="2529" y="7212"/>
                          <a:pt x="4485" y="4078"/>
                          <a:pt x="6902" y="4078"/>
                        </a:cubicBezTo>
                        <a:cubicBezTo>
                          <a:pt x="8007" y="4078"/>
                          <a:pt x="9016" y="4733"/>
                          <a:pt x="9776" y="5808"/>
                        </a:cubicBezTo>
                        <a:cubicBezTo>
                          <a:pt x="9957" y="6063"/>
                          <a:pt x="10231" y="6064"/>
                          <a:pt x="10409" y="5804"/>
                        </a:cubicBezTo>
                        <a:lnTo>
                          <a:pt x="11647" y="3991"/>
                        </a:lnTo>
                        <a:cubicBezTo>
                          <a:pt x="11840" y="3707"/>
                          <a:pt x="11840" y="3228"/>
                          <a:pt x="11648" y="2944"/>
                        </a:cubicBezTo>
                        <a:cubicBezTo>
                          <a:pt x="10442" y="1165"/>
                          <a:pt x="8824" y="57"/>
                          <a:pt x="7040" y="2"/>
                        </a:cubicBezTo>
                        <a:cubicBezTo>
                          <a:pt x="3235" y="-114"/>
                          <a:pt x="27" y="4743"/>
                          <a:pt x="0" y="10667"/>
                        </a:cubicBezTo>
                        <a:cubicBezTo>
                          <a:pt x="-26" y="16636"/>
                          <a:pt x="3074" y="21486"/>
                          <a:pt x="6902" y="21486"/>
                        </a:cubicBezTo>
                        <a:cubicBezTo>
                          <a:pt x="10584" y="21486"/>
                          <a:pt x="13591" y="16999"/>
                          <a:pt x="13793" y="11347"/>
                        </a:cubicBezTo>
                        <a:cubicBezTo>
                          <a:pt x="13798" y="11277"/>
                          <a:pt x="13802" y="8882"/>
                          <a:pt x="13802" y="8882"/>
                        </a:cubicBezTo>
                        <a:lnTo>
                          <a:pt x="7569" y="8882"/>
                        </a:lnTo>
                        <a:cubicBezTo>
                          <a:pt x="7314" y="8882"/>
                          <a:pt x="7107" y="9205"/>
                          <a:pt x="7107" y="9603"/>
                        </a:cubicBezTo>
                        <a:close/>
                        <a:moveTo>
                          <a:pt x="7107" y="9603"/>
                        </a:moveTo>
                      </a:path>
                    </a:pathLst>
                  </a:cu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46E87700-1EE0-48F2-81A9-F6C8B84EBCCA}"/>
                </a:ext>
              </a:extLst>
            </p:cNvPr>
            <p:cNvGrpSpPr/>
            <p:nvPr/>
          </p:nvGrpSpPr>
          <p:grpSpPr>
            <a:xfrm>
              <a:off x="4583499" y="3799319"/>
              <a:ext cx="2683302" cy="1899242"/>
              <a:chOff x="4697001" y="3809345"/>
              <a:chExt cx="2683302" cy="1899242"/>
            </a:xfrm>
          </p:grpSpPr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837BE336-5C19-48FB-B8C7-640AE305700D}"/>
                  </a:ext>
                </a:extLst>
              </p:cNvPr>
              <p:cNvSpPr txBox="1"/>
              <p:nvPr/>
            </p:nvSpPr>
            <p:spPr>
              <a:xfrm>
                <a:off x="4697001" y="3809345"/>
                <a:ext cx="2683302" cy="8053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3000"/>
                  </a:lnSpc>
                </a:pPr>
                <a:r>
                  <a:rPr lang="en-US" dirty="0" err="1">
                    <a:solidFill>
                      <a:schemeClr val="tx2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Nahila</a:t>
                </a:r>
                <a:r>
                  <a:rPr lang="en-US" dirty="0">
                    <a:solidFill>
                      <a:schemeClr val="tx2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dirty="0" err="1">
                    <a:solidFill>
                      <a:schemeClr val="tx2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Nateya</a:t>
                </a:r>
                <a:endParaRPr lang="en-US" dirty="0">
                  <a:solidFill>
                    <a:schemeClr val="tx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  <a:p>
                <a:pPr algn="ctr">
                  <a:lnSpc>
                    <a:spcPts val="3000"/>
                  </a:lnSpc>
                </a:pPr>
                <a:r>
                  <a:rPr lang="en-US" sz="1200" i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Post Title Text</a:t>
                </a:r>
              </a:p>
            </p:txBody>
          </p:sp>
          <p:cxnSp>
            <p:nvCxnSpPr>
              <p:cNvPr id="79" name="Straight Connector 78">
                <a:extLst>
                  <a:ext uri="{FF2B5EF4-FFF2-40B4-BE49-F238E27FC236}">
                    <a16:creationId xmlns:a16="http://schemas.microsoft.com/office/drawing/2014/main" id="{0C5B817E-C49B-43BB-99D3-0BF7A6CDE10B}"/>
                  </a:ext>
                </a:extLst>
              </p:cNvPr>
              <p:cNvCxnSpPr/>
              <p:nvPr/>
            </p:nvCxnSpPr>
            <p:spPr>
              <a:xfrm>
                <a:off x="5129840" y="4290420"/>
                <a:ext cx="1829311" cy="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0" name="Rectangle 9">
                <a:extLst>
                  <a:ext uri="{FF2B5EF4-FFF2-40B4-BE49-F238E27FC236}">
                    <a16:creationId xmlns:a16="http://schemas.microsoft.com/office/drawing/2014/main" id="{774316A2-28C3-4D23-8302-40F54447FA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90233" y="4721023"/>
                <a:ext cx="2296838" cy="6415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ts val="1400"/>
                  </a:lnSpc>
                </a:pP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Montserrat-Regular" charset="0"/>
                  </a:rPr>
                  <a:t>This letterhead design is meant alignments are This letterhead image of professionalism and lorem to</a:t>
                </a:r>
              </a:p>
            </p:txBody>
          </p:sp>
          <p:grpSp>
            <p:nvGrpSpPr>
              <p:cNvPr id="81" name="Group 80">
                <a:extLst>
                  <a:ext uri="{FF2B5EF4-FFF2-40B4-BE49-F238E27FC236}">
                    <a16:creationId xmlns:a16="http://schemas.microsoft.com/office/drawing/2014/main" id="{AAD8FFEB-6D62-4E81-BA53-A8262B3B7177}"/>
                  </a:ext>
                </a:extLst>
              </p:cNvPr>
              <p:cNvGrpSpPr/>
              <p:nvPr/>
            </p:nvGrpSpPr>
            <p:grpSpPr>
              <a:xfrm>
                <a:off x="5594407" y="5460641"/>
                <a:ext cx="888490" cy="247946"/>
                <a:chOff x="1432435" y="5708541"/>
                <a:chExt cx="640840" cy="178836"/>
              </a:xfrm>
            </p:grpSpPr>
            <p:grpSp>
              <p:nvGrpSpPr>
                <p:cNvPr id="82" name="Group 81">
                  <a:extLst>
                    <a:ext uri="{FF2B5EF4-FFF2-40B4-BE49-F238E27FC236}">
                      <a16:creationId xmlns:a16="http://schemas.microsoft.com/office/drawing/2014/main" id="{E2DD2676-9C23-491E-9719-7892FD390747}"/>
                    </a:ext>
                  </a:extLst>
                </p:cNvPr>
                <p:cNvGrpSpPr/>
                <p:nvPr/>
              </p:nvGrpSpPr>
              <p:grpSpPr>
                <a:xfrm>
                  <a:off x="1432435" y="5708541"/>
                  <a:ext cx="178834" cy="178836"/>
                  <a:chOff x="7136966" y="5134202"/>
                  <a:chExt cx="588412" cy="588417"/>
                </a:xfrm>
              </p:grpSpPr>
              <p:sp>
                <p:nvSpPr>
                  <p:cNvPr id="89" name="Oval 88">
                    <a:extLst>
                      <a:ext uri="{FF2B5EF4-FFF2-40B4-BE49-F238E27FC236}">
                        <a16:creationId xmlns:a16="http://schemas.microsoft.com/office/drawing/2014/main" id="{096499D2-5360-475B-9894-DF51FDEDBA70}"/>
                      </a:ext>
                    </a:extLst>
                  </p:cNvPr>
                  <p:cNvSpPr/>
                  <p:nvPr/>
                </p:nvSpPr>
                <p:spPr>
                  <a:xfrm>
                    <a:off x="7136966" y="5134202"/>
                    <a:ext cx="588412" cy="588417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0" name="AutoShape 1">
                    <a:extLst>
                      <a:ext uri="{FF2B5EF4-FFF2-40B4-BE49-F238E27FC236}">
                        <a16:creationId xmlns:a16="http://schemas.microsoft.com/office/drawing/2014/main" id="{8C4C3256-C141-4775-BAFB-1A264A69B70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279092" y="5304814"/>
                    <a:ext cx="304161" cy="247193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21600" h="21600">
                        <a:moveTo>
                          <a:pt x="21600" y="2556"/>
                        </a:moveTo>
                        <a:cubicBezTo>
                          <a:pt x="20805" y="2990"/>
                          <a:pt x="19951" y="3284"/>
                          <a:pt x="19055" y="3415"/>
                        </a:cubicBezTo>
                        <a:cubicBezTo>
                          <a:pt x="19970" y="2740"/>
                          <a:pt x="20673" y="1672"/>
                          <a:pt x="21003" y="399"/>
                        </a:cubicBezTo>
                        <a:cubicBezTo>
                          <a:pt x="20147" y="1023"/>
                          <a:pt x="19199" y="1477"/>
                          <a:pt x="18189" y="1721"/>
                        </a:cubicBezTo>
                        <a:cubicBezTo>
                          <a:pt x="17381" y="662"/>
                          <a:pt x="16229" y="0"/>
                          <a:pt x="14954" y="0"/>
                        </a:cubicBezTo>
                        <a:cubicBezTo>
                          <a:pt x="12507" y="0"/>
                          <a:pt x="10523" y="2441"/>
                          <a:pt x="10523" y="5453"/>
                        </a:cubicBezTo>
                        <a:cubicBezTo>
                          <a:pt x="10523" y="5880"/>
                          <a:pt x="10562" y="6296"/>
                          <a:pt x="10638" y="6695"/>
                        </a:cubicBezTo>
                        <a:cubicBezTo>
                          <a:pt x="6955" y="6468"/>
                          <a:pt x="3690" y="4297"/>
                          <a:pt x="1504" y="998"/>
                        </a:cubicBezTo>
                        <a:cubicBezTo>
                          <a:pt x="1122" y="1803"/>
                          <a:pt x="904" y="2739"/>
                          <a:pt x="904" y="3739"/>
                        </a:cubicBezTo>
                        <a:cubicBezTo>
                          <a:pt x="904" y="5631"/>
                          <a:pt x="1686" y="7300"/>
                          <a:pt x="2876" y="8278"/>
                        </a:cubicBezTo>
                        <a:cubicBezTo>
                          <a:pt x="2149" y="8250"/>
                          <a:pt x="1466" y="8004"/>
                          <a:pt x="868" y="7596"/>
                        </a:cubicBezTo>
                        <a:cubicBezTo>
                          <a:pt x="867" y="7619"/>
                          <a:pt x="867" y="7642"/>
                          <a:pt x="867" y="7665"/>
                        </a:cubicBezTo>
                        <a:cubicBezTo>
                          <a:pt x="867" y="10307"/>
                          <a:pt x="2395" y="12510"/>
                          <a:pt x="4423" y="13011"/>
                        </a:cubicBezTo>
                        <a:cubicBezTo>
                          <a:pt x="4051" y="13136"/>
                          <a:pt x="3659" y="13203"/>
                          <a:pt x="3255" y="13203"/>
                        </a:cubicBezTo>
                        <a:cubicBezTo>
                          <a:pt x="2969" y="13203"/>
                          <a:pt x="2692" y="13169"/>
                          <a:pt x="2421" y="13105"/>
                        </a:cubicBezTo>
                        <a:cubicBezTo>
                          <a:pt x="2985" y="15271"/>
                          <a:pt x="4622" y="16848"/>
                          <a:pt x="6561" y="16892"/>
                        </a:cubicBezTo>
                        <a:cubicBezTo>
                          <a:pt x="5044" y="18355"/>
                          <a:pt x="3134" y="19226"/>
                          <a:pt x="1057" y="19226"/>
                        </a:cubicBezTo>
                        <a:cubicBezTo>
                          <a:pt x="699" y="19226"/>
                          <a:pt x="347" y="19201"/>
                          <a:pt x="0" y="19149"/>
                        </a:cubicBezTo>
                        <a:cubicBezTo>
                          <a:pt x="1961" y="20698"/>
                          <a:pt x="4291" y="21600"/>
                          <a:pt x="6793" y="21600"/>
                        </a:cubicBezTo>
                        <a:cubicBezTo>
                          <a:pt x="14944" y="21600"/>
                          <a:pt x="19401" y="13291"/>
                          <a:pt x="19401" y="6085"/>
                        </a:cubicBezTo>
                        <a:cubicBezTo>
                          <a:pt x="19401" y="5848"/>
                          <a:pt x="19397" y="5613"/>
                          <a:pt x="19389" y="5380"/>
                        </a:cubicBezTo>
                        <a:cubicBezTo>
                          <a:pt x="20255" y="4610"/>
                          <a:pt x="21006" y="3650"/>
                          <a:pt x="21600" y="2556"/>
                        </a:cubicBezTo>
                        <a:cubicBezTo>
                          <a:pt x="21600" y="2556"/>
                          <a:pt x="21600" y="2556"/>
                          <a:pt x="21600" y="2556"/>
                        </a:cubicBezTo>
                        <a:close/>
                        <a:moveTo>
                          <a:pt x="21600" y="2556"/>
                        </a:moveTo>
                      </a:path>
                    </a:pathLst>
                  </a:cu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  <a:extLst/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3" name="Group 82">
                  <a:extLst>
                    <a:ext uri="{FF2B5EF4-FFF2-40B4-BE49-F238E27FC236}">
                      <a16:creationId xmlns:a16="http://schemas.microsoft.com/office/drawing/2014/main" id="{5578384C-61CC-48F3-AEA3-090B148D38B4}"/>
                    </a:ext>
                  </a:extLst>
                </p:cNvPr>
                <p:cNvGrpSpPr/>
                <p:nvPr/>
              </p:nvGrpSpPr>
              <p:grpSpPr>
                <a:xfrm>
                  <a:off x="1663438" y="5708541"/>
                  <a:ext cx="178834" cy="178836"/>
                  <a:chOff x="7972027" y="5134202"/>
                  <a:chExt cx="588412" cy="588417"/>
                </a:xfrm>
              </p:grpSpPr>
              <p:sp>
                <p:nvSpPr>
                  <p:cNvPr id="87" name="Oval 86">
                    <a:extLst>
                      <a:ext uri="{FF2B5EF4-FFF2-40B4-BE49-F238E27FC236}">
                        <a16:creationId xmlns:a16="http://schemas.microsoft.com/office/drawing/2014/main" id="{1C65A783-800F-4D11-9CD6-486EB270037D}"/>
                      </a:ext>
                    </a:extLst>
                  </p:cNvPr>
                  <p:cNvSpPr/>
                  <p:nvPr/>
                </p:nvSpPr>
                <p:spPr>
                  <a:xfrm>
                    <a:off x="7972027" y="5134202"/>
                    <a:ext cx="588412" cy="588417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88" name="AutoShape 21">
                    <a:extLst>
                      <a:ext uri="{FF2B5EF4-FFF2-40B4-BE49-F238E27FC236}">
                        <a16:creationId xmlns:a16="http://schemas.microsoft.com/office/drawing/2014/main" id="{3282D6E8-ADA0-4B72-919A-9C40295080C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154404" y="5316581"/>
                    <a:ext cx="223656" cy="223658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21600" h="21600">
                        <a:moveTo>
                          <a:pt x="18362" y="2163"/>
                        </a:moveTo>
                        <a:lnTo>
                          <a:pt x="18362" y="5400"/>
                        </a:lnTo>
                        <a:lnTo>
                          <a:pt x="16200" y="5400"/>
                        </a:lnTo>
                        <a:cubicBezTo>
                          <a:pt x="15551" y="5400"/>
                          <a:pt x="15119" y="5832"/>
                          <a:pt x="15119" y="6482"/>
                        </a:cubicBezTo>
                        <a:lnTo>
                          <a:pt x="15119" y="8638"/>
                        </a:lnTo>
                        <a:lnTo>
                          <a:pt x="18362" y="8638"/>
                        </a:lnTo>
                        <a:lnTo>
                          <a:pt x="18362" y="11881"/>
                        </a:lnTo>
                        <a:lnTo>
                          <a:pt x="15119" y="11881"/>
                        </a:lnTo>
                        <a:lnTo>
                          <a:pt x="15119" y="19438"/>
                        </a:lnTo>
                        <a:lnTo>
                          <a:pt x="11881" y="19438"/>
                        </a:lnTo>
                        <a:lnTo>
                          <a:pt x="11881" y="11881"/>
                        </a:lnTo>
                        <a:lnTo>
                          <a:pt x="9719" y="11881"/>
                        </a:lnTo>
                        <a:lnTo>
                          <a:pt x="9719" y="8638"/>
                        </a:lnTo>
                        <a:lnTo>
                          <a:pt x="11881" y="8638"/>
                        </a:lnTo>
                        <a:lnTo>
                          <a:pt x="11881" y="5938"/>
                        </a:lnTo>
                        <a:cubicBezTo>
                          <a:pt x="11881" y="3888"/>
                          <a:pt x="13606" y="2163"/>
                          <a:pt x="15662" y="2163"/>
                        </a:cubicBezTo>
                        <a:cubicBezTo>
                          <a:pt x="15662" y="2163"/>
                          <a:pt x="18362" y="2163"/>
                          <a:pt x="18362" y="2163"/>
                        </a:cubicBezTo>
                        <a:close/>
                        <a:moveTo>
                          <a:pt x="19438" y="0"/>
                        </a:moveTo>
                        <a:lnTo>
                          <a:pt x="2163" y="0"/>
                        </a:lnTo>
                        <a:cubicBezTo>
                          <a:pt x="971" y="0"/>
                          <a:pt x="0" y="971"/>
                          <a:pt x="0" y="2163"/>
                        </a:cubicBezTo>
                        <a:lnTo>
                          <a:pt x="0" y="19438"/>
                        </a:lnTo>
                        <a:cubicBezTo>
                          <a:pt x="0" y="20630"/>
                          <a:pt x="971" y="21600"/>
                          <a:pt x="2163" y="21600"/>
                        </a:cubicBezTo>
                        <a:lnTo>
                          <a:pt x="19438" y="21600"/>
                        </a:lnTo>
                        <a:cubicBezTo>
                          <a:pt x="20630" y="21600"/>
                          <a:pt x="21600" y="20630"/>
                          <a:pt x="21600" y="19438"/>
                        </a:cubicBezTo>
                        <a:lnTo>
                          <a:pt x="21600" y="2163"/>
                        </a:lnTo>
                        <a:cubicBezTo>
                          <a:pt x="21600" y="971"/>
                          <a:pt x="20630" y="0"/>
                          <a:pt x="19438" y="0"/>
                        </a:cubicBezTo>
                        <a:cubicBezTo>
                          <a:pt x="19438" y="0"/>
                          <a:pt x="19438" y="0"/>
                          <a:pt x="19438" y="0"/>
                        </a:cubicBezTo>
                        <a:close/>
                        <a:moveTo>
                          <a:pt x="19438" y="0"/>
                        </a:moveTo>
                      </a:path>
                    </a:pathLst>
                  </a:cu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4" name="Group 83">
                  <a:extLst>
                    <a:ext uri="{FF2B5EF4-FFF2-40B4-BE49-F238E27FC236}">
                      <a16:creationId xmlns:a16="http://schemas.microsoft.com/office/drawing/2014/main" id="{4CF2D9B2-5FCE-4E49-AE6E-9B446F692A5A}"/>
                    </a:ext>
                  </a:extLst>
                </p:cNvPr>
                <p:cNvGrpSpPr/>
                <p:nvPr/>
              </p:nvGrpSpPr>
              <p:grpSpPr>
                <a:xfrm>
                  <a:off x="1894441" y="5708541"/>
                  <a:ext cx="178834" cy="178836"/>
                  <a:chOff x="8807093" y="5134202"/>
                  <a:chExt cx="588412" cy="588417"/>
                </a:xfrm>
              </p:grpSpPr>
              <p:sp>
                <p:nvSpPr>
                  <p:cNvPr id="85" name="Oval 84">
                    <a:extLst>
                      <a:ext uri="{FF2B5EF4-FFF2-40B4-BE49-F238E27FC236}">
                        <a16:creationId xmlns:a16="http://schemas.microsoft.com/office/drawing/2014/main" id="{C8D45C47-491E-4FC7-8FF5-EE07CC1C8928}"/>
                      </a:ext>
                    </a:extLst>
                  </p:cNvPr>
                  <p:cNvSpPr/>
                  <p:nvPr/>
                </p:nvSpPr>
                <p:spPr>
                  <a:xfrm>
                    <a:off x="8807093" y="5134202"/>
                    <a:ext cx="588412" cy="588417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86" name="AutoShape 18">
                    <a:extLst>
                      <a:ext uri="{FF2B5EF4-FFF2-40B4-BE49-F238E27FC236}">
                        <a16:creationId xmlns:a16="http://schemas.microsoft.com/office/drawing/2014/main" id="{E61BA179-4C6C-41E6-9F22-B94C8694C2E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934787" y="5322041"/>
                    <a:ext cx="333022" cy="212741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21574" h="21486">
                        <a:moveTo>
                          <a:pt x="21169" y="9121"/>
                        </a:moveTo>
                        <a:lnTo>
                          <a:pt x="19513" y="9121"/>
                        </a:lnTo>
                        <a:lnTo>
                          <a:pt x="19513" y="6544"/>
                        </a:lnTo>
                        <a:cubicBezTo>
                          <a:pt x="19513" y="6195"/>
                          <a:pt x="19331" y="5914"/>
                          <a:pt x="19108" y="5914"/>
                        </a:cubicBezTo>
                        <a:lnTo>
                          <a:pt x="17714" y="5914"/>
                        </a:lnTo>
                        <a:cubicBezTo>
                          <a:pt x="17491" y="5914"/>
                          <a:pt x="17309" y="6195"/>
                          <a:pt x="17309" y="6544"/>
                        </a:cubicBezTo>
                        <a:lnTo>
                          <a:pt x="17309" y="9121"/>
                        </a:lnTo>
                        <a:lnTo>
                          <a:pt x="15653" y="9121"/>
                        </a:lnTo>
                        <a:cubicBezTo>
                          <a:pt x="15428" y="9121"/>
                          <a:pt x="15247" y="9404"/>
                          <a:pt x="15247" y="9753"/>
                        </a:cubicBezTo>
                        <a:lnTo>
                          <a:pt x="15247" y="11921"/>
                        </a:lnTo>
                        <a:cubicBezTo>
                          <a:pt x="15247" y="12270"/>
                          <a:pt x="15428" y="12553"/>
                          <a:pt x="15653" y="12553"/>
                        </a:cubicBezTo>
                        <a:lnTo>
                          <a:pt x="17309" y="12553"/>
                        </a:lnTo>
                        <a:lnTo>
                          <a:pt x="17309" y="15130"/>
                        </a:lnTo>
                        <a:cubicBezTo>
                          <a:pt x="17309" y="15479"/>
                          <a:pt x="17491" y="15762"/>
                          <a:pt x="17714" y="15762"/>
                        </a:cubicBezTo>
                        <a:lnTo>
                          <a:pt x="19108" y="15762"/>
                        </a:lnTo>
                        <a:cubicBezTo>
                          <a:pt x="19331" y="15762"/>
                          <a:pt x="19513" y="15479"/>
                          <a:pt x="19513" y="15130"/>
                        </a:cubicBezTo>
                        <a:lnTo>
                          <a:pt x="19513" y="12553"/>
                        </a:lnTo>
                        <a:lnTo>
                          <a:pt x="21169" y="12553"/>
                        </a:lnTo>
                        <a:cubicBezTo>
                          <a:pt x="21393" y="12553"/>
                          <a:pt x="21574" y="12270"/>
                          <a:pt x="21574" y="11921"/>
                        </a:cubicBezTo>
                        <a:lnTo>
                          <a:pt x="21574" y="9753"/>
                        </a:lnTo>
                        <a:cubicBezTo>
                          <a:pt x="21574" y="9404"/>
                          <a:pt x="21393" y="9121"/>
                          <a:pt x="21169" y="9121"/>
                        </a:cubicBezTo>
                        <a:close/>
                        <a:moveTo>
                          <a:pt x="7107" y="9603"/>
                        </a:moveTo>
                        <a:lnTo>
                          <a:pt x="7107" y="12241"/>
                        </a:lnTo>
                        <a:cubicBezTo>
                          <a:pt x="7107" y="12637"/>
                          <a:pt x="7314" y="12960"/>
                          <a:pt x="7569" y="12960"/>
                        </a:cubicBezTo>
                        <a:lnTo>
                          <a:pt x="10940" y="12960"/>
                        </a:lnTo>
                        <a:cubicBezTo>
                          <a:pt x="10349" y="15563"/>
                          <a:pt x="8746" y="17430"/>
                          <a:pt x="6870" y="17408"/>
                        </a:cubicBezTo>
                        <a:cubicBezTo>
                          <a:pt x="4594" y="17382"/>
                          <a:pt x="2712" y="14548"/>
                          <a:pt x="2623" y="11008"/>
                        </a:cubicBezTo>
                        <a:cubicBezTo>
                          <a:pt x="2529" y="7212"/>
                          <a:pt x="4485" y="4078"/>
                          <a:pt x="6902" y="4078"/>
                        </a:cubicBezTo>
                        <a:cubicBezTo>
                          <a:pt x="8007" y="4078"/>
                          <a:pt x="9016" y="4733"/>
                          <a:pt x="9776" y="5808"/>
                        </a:cubicBezTo>
                        <a:cubicBezTo>
                          <a:pt x="9957" y="6063"/>
                          <a:pt x="10231" y="6064"/>
                          <a:pt x="10409" y="5804"/>
                        </a:cubicBezTo>
                        <a:lnTo>
                          <a:pt x="11647" y="3991"/>
                        </a:lnTo>
                        <a:cubicBezTo>
                          <a:pt x="11840" y="3707"/>
                          <a:pt x="11840" y="3228"/>
                          <a:pt x="11648" y="2944"/>
                        </a:cubicBezTo>
                        <a:cubicBezTo>
                          <a:pt x="10442" y="1165"/>
                          <a:pt x="8824" y="57"/>
                          <a:pt x="7040" y="2"/>
                        </a:cubicBezTo>
                        <a:cubicBezTo>
                          <a:pt x="3235" y="-114"/>
                          <a:pt x="27" y="4743"/>
                          <a:pt x="0" y="10667"/>
                        </a:cubicBezTo>
                        <a:cubicBezTo>
                          <a:pt x="-26" y="16636"/>
                          <a:pt x="3074" y="21486"/>
                          <a:pt x="6902" y="21486"/>
                        </a:cubicBezTo>
                        <a:cubicBezTo>
                          <a:pt x="10584" y="21486"/>
                          <a:pt x="13591" y="16999"/>
                          <a:pt x="13793" y="11347"/>
                        </a:cubicBezTo>
                        <a:cubicBezTo>
                          <a:pt x="13798" y="11277"/>
                          <a:pt x="13802" y="8882"/>
                          <a:pt x="13802" y="8882"/>
                        </a:cubicBezTo>
                        <a:lnTo>
                          <a:pt x="7569" y="8882"/>
                        </a:lnTo>
                        <a:cubicBezTo>
                          <a:pt x="7314" y="8882"/>
                          <a:pt x="7107" y="9205"/>
                          <a:pt x="7107" y="9603"/>
                        </a:cubicBezTo>
                        <a:close/>
                        <a:moveTo>
                          <a:pt x="7107" y="9603"/>
                        </a:moveTo>
                      </a:path>
                    </a:pathLst>
                  </a:cu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5070ABFB-FF65-468E-ABE4-FE7A05BD4091}"/>
                </a:ext>
              </a:extLst>
            </p:cNvPr>
            <p:cNvGrpSpPr/>
            <p:nvPr/>
          </p:nvGrpSpPr>
          <p:grpSpPr>
            <a:xfrm>
              <a:off x="7564504" y="3799319"/>
              <a:ext cx="2402626" cy="1899242"/>
              <a:chOff x="7564504" y="3789294"/>
              <a:chExt cx="2402626" cy="1899242"/>
            </a:xfrm>
          </p:grpSpPr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04256504-794D-4AEA-8563-AE0E93A6BE2E}"/>
                  </a:ext>
                </a:extLst>
              </p:cNvPr>
              <p:cNvSpPr txBox="1"/>
              <p:nvPr/>
            </p:nvSpPr>
            <p:spPr>
              <a:xfrm>
                <a:off x="7564504" y="3789294"/>
                <a:ext cx="2402626" cy="8053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3000"/>
                  </a:lnSpc>
                </a:pPr>
                <a:r>
                  <a:rPr lang="en-US" dirty="0" err="1">
                    <a:solidFill>
                      <a:schemeClr val="tx2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Manilo</a:t>
                </a:r>
                <a:r>
                  <a:rPr lang="en-US" dirty="0">
                    <a:solidFill>
                      <a:schemeClr val="tx2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dirty="0" err="1">
                    <a:solidFill>
                      <a:schemeClr val="tx2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Darwy</a:t>
                </a:r>
                <a:endParaRPr lang="en-US" dirty="0">
                  <a:solidFill>
                    <a:schemeClr val="tx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  <a:p>
                <a:pPr algn="ctr">
                  <a:lnSpc>
                    <a:spcPts val="3000"/>
                  </a:lnSpc>
                </a:pPr>
                <a:r>
                  <a:rPr lang="en-US" sz="1200" i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Post Title Text</a:t>
                </a:r>
              </a:p>
            </p:txBody>
          </p:sp>
          <p:cxnSp>
            <p:nvCxnSpPr>
              <p:cNvPr id="93" name="Straight Connector 92">
                <a:extLst>
                  <a:ext uri="{FF2B5EF4-FFF2-40B4-BE49-F238E27FC236}">
                    <a16:creationId xmlns:a16="http://schemas.microsoft.com/office/drawing/2014/main" id="{6967B420-68BD-4F19-B872-100A2B981E8E}"/>
                  </a:ext>
                </a:extLst>
              </p:cNvPr>
              <p:cNvCxnSpPr/>
              <p:nvPr/>
            </p:nvCxnSpPr>
            <p:spPr>
              <a:xfrm>
                <a:off x="7851162" y="4270369"/>
                <a:ext cx="1829311" cy="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4" name="Rectangle 9">
                <a:extLst>
                  <a:ext uri="{FF2B5EF4-FFF2-40B4-BE49-F238E27FC236}">
                    <a16:creationId xmlns:a16="http://schemas.microsoft.com/office/drawing/2014/main" id="{990F1970-A88E-4167-8809-2E4440BE38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28913" y="4700972"/>
                <a:ext cx="2273810" cy="6415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ts val="1400"/>
                  </a:lnSpc>
                </a:pP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Montserrat-Regular" charset="0"/>
                  </a:rPr>
                  <a:t>This letterhead design is meant alignments are This letterhead image of professionalism and lorem to</a:t>
                </a:r>
              </a:p>
            </p:txBody>
          </p:sp>
          <p:grpSp>
            <p:nvGrpSpPr>
              <p:cNvPr id="95" name="Group 94">
                <a:extLst>
                  <a:ext uri="{FF2B5EF4-FFF2-40B4-BE49-F238E27FC236}">
                    <a16:creationId xmlns:a16="http://schemas.microsoft.com/office/drawing/2014/main" id="{7F67707E-66F9-4D1F-8C8C-DB6CFF35ED4A}"/>
                  </a:ext>
                </a:extLst>
              </p:cNvPr>
              <p:cNvGrpSpPr/>
              <p:nvPr/>
            </p:nvGrpSpPr>
            <p:grpSpPr>
              <a:xfrm>
                <a:off x="8321572" y="5440590"/>
                <a:ext cx="888490" cy="247946"/>
                <a:chOff x="1432435" y="5708541"/>
                <a:chExt cx="640840" cy="178836"/>
              </a:xfrm>
            </p:grpSpPr>
            <p:grpSp>
              <p:nvGrpSpPr>
                <p:cNvPr id="96" name="Group 95">
                  <a:extLst>
                    <a:ext uri="{FF2B5EF4-FFF2-40B4-BE49-F238E27FC236}">
                      <a16:creationId xmlns:a16="http://schemas.microsoft.com/office/drawing/2014/main" id="{924D813D-5706-4C39-A3E3-5FC645D94932}"/>
                    </a:ext>
                  </a:extLst>
                </p:cNvPr>
                <p:cNvGrpSpPr/>
                <p:nvPr/>
              </p:nvGrpSpPr>
              <p:grpSpPr>
                <a:xfrm>
                  <a:off x="1432435" y="5708541"/>
                  <a:ext cx="178834" cy="178836"/>
                  <a:chOff x="7136966" y="5134202"/>
                  <a:chExt cx="588412" cy="588417"/>
                </a:xfrm>
              </p:grpSpPr>
              <p:sp>
                <p:nvSpPr>
                  <p:cNvPr id="103" name="Oval 102">
                    <a:extLst>
                      <a:ext uri="{FF2B5EF4-FFF2-40B4-BE49-F238E27FC236}">
                        <a16:creationId xmlns:a16="http://schemas.microsoft.com/office/drawing/2014/main" id="{D6A8E5EC-D65B-4D2F-BD70-6EB27A28093E}"/>
                      </a:ext>
                    </a:extLst>
                  </p:cNvPr>
                  <p:cNvSpPr/>
                  <p:nvPr/>
                </p:nvSpPr>
                <p:spPr>
                  <a:xfrm>
                    <a:off x="7136966" y="5134202"/>
                    <a:ext cx="588412" cy="588417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" name="AutoShape 1">
                    <a:extLst>
                      <a:ext uri="{FF2B5EF4-FFF2-40B4-BE49-F238E27FC236}">
                        <a16:creationId xmlns:a16="http://schemas.microsoft.com/office/drawing/2014/main" id="{FBE6BC69-4921-4823-B83E-0375A9C31C0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279092" y="5304814"/>
                    <a:ext cx="304161" cy="247193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21600" h="21600">
                        <a:moveTo>
                          <a:pt x="21600" y="2556"/>
                        </a:moveTo>
                        <a:cubicBezTo>
                          <a:pt x="20805" y="2990"/>
                          <a:pt x="19951" y="3284"/>
                          <a:pt x="19055" y="3415"/>
                        </a:cubicBezTo>
                        <a:cubicBezTo>
                          <a:pt x="19970" y="2740"/>
                          <a:pt x="20673" y="1672"/>
                          <a:pt x="21003" y="399"/>
                        </a:cubicBezTo>
                        <a:cubicBezTo>
                          <a:pt x="20147" y="1023"/>
                          <a:pt x="19199" y="1477"/>
                          <a:pt x="18189" y="1721"/>
                        </a:cubicBezTo>
                        <a:cubicBezTo>
                          <a:pt x="17381" y="662"/>
                          <a:pt x="16229" y="0"/>
                          <a:pt x="14954" y="0"/>
                        </a:cubicBezTo>
                        <a:cubicBezTo>
                          <a:pt x="12507" y="0"/>
                          <a:pt x="10523" y="2441"/>
                          <a:pt x="10523" y="5453"/>
                        </a:cubicBezTo>
                        <a:cubicBezTo>
                          <a:pt x="10523" y="5880"/>
                          <a:pt x="10562" y="6296"/>
                          <a:pt x="10638" y="6695"/>
                        </a:cubicBezTo>
                        <a:cubicBezTo>
                          <a:pt x="6955" y="6468"/>
                          <a:pt x="3690" y="4297"/>
                          <a:pt x="1504" y="998"/>
                        </a:cubicBezTo>
                        <a:cubicBezTo>
                          <a:pt x="1122" y="1803"/>
                          <a:pt x="904" y="2739"/>
                          <a:pt x="904" y="3739"/>
                        </a:cubicBezTo>
                        <a:cubicBezTo>
                          <a:pt x="904" y="5631"/>
                          <a:pt x="1686" y="7300"/>
                          <a:pt x="2876" y="8278"/>
                        </a:cubicBezTo>
                        <a:cubicBezTo>
                          <a:pt x="2149" y="8250"/>
                          <a:pt x="1466" y="8004"/>
                          <a:pt x="868" y="7596"/>
                        </a:cubicBezTo>
                        <a:cubicBezTo>
                          <a:pt x="867" y="7619"/>
                          <a:pt x="867" y="7642"/>
                          <a:pt x="867" y="7665"/>
                        </a:cubicBezTo>
                        <a:cubicBezTo>
                          <a:pt x="867" y="10307"/>
                          <a:pt x="2395" y="12510"/>
                          <a:pt x="4423" y="13011"/>
                        </a:cubicBezTo>
                        <a:cubicBezTo>
                          <a:pt x="4051" y="13136"/>
                          <a:pt x="3659" y="13203"/>
                          <a:pt x="3255" y="13203"/>
                        </a:cubicBezTo>
                        <a:cubicBezTo>
                          <a:pt x="2969" y="13203"/>
                          <a:pt x="2692" y="13169"/>
                          <a:pt x="2421" y="13105"/>
                        </a:cubicBezTo>
                        <a:cubicBezTo>
                          <a:pt x="2985" y="15271"/>
                          <a:pt x="4622" y="16848"/>
                          <a:pt x="6561" y="16892"/>
                        </a:cubicBezTo>
                        <a:cubicBezTo>
                          <a:pt x="5044" y="18355"/>
                          <a:pt x="3134" y="19226"/>
                          <a:pt x="1057" y="19226"/>
                        </a:cubicBezTo>
                        <a:cubicBezTo>
                          <a:pt x="699" y="19226"/>
                          <a:pt x="347" y="19201"/>
                          <a:pt x="0" y="19149"/>
                        </a:cubicBezTo>
                        <a:cubicBezTo>
                          <a:pt x="1961" y="20698"/>
                          <a:pt x="4291" y="21600"/>
                          <a:pt x="6793" y="21600"/>
                        </a:cubicBezTo>
                        <a:cubicBezTo>
                          <a:pt x="14944" y="21600"/>
                          <a:pt x="19401" y="13291"/>
                          <a:pt x="19401" y="6085"/>
                        </a:cubicBezTo>
                        <a:cubicBezTo>
                          <a:pt x="19401" y="5848"/>
                          <a:pt x="19397" y="5613"/>
                          <a:pt x="19389" y="5380"/>
                        </a:cubicBezTo>
                        <a:cubicBezTo>
                          <a:pt x="20255" y="4610"/>
                          <a:pt x="21006" y="3650"/>
                          <a:pt x="21600" y="2556"/>
                        </a:cubicBezTo>
                        <a:cubicBezTo>
                          <a:pt x="21600" y="2556"/>
                          <a:pt x="21600" y="2556"/>
                          <a:pt x="21600" y="2556"/>
                        </a:cubicBezTo>
                        <a:close/>
                        <a:moveTo>
                          <a:pt x="21600" y="2556"/>
                        </a:moveTo>
                      </a:path>
                    </a:pathLst>
                  </a:cu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  <a:extLst/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" name="Group 96">
                  <a:extLst>
                    <a:ext uri="{FF2B5EF4-FFF2-40B4-BE49-F238E27FC236}">
                      <a16:creationId xmlns:a16="http://schemas.microsoft.com/office/drawing/2014/main" id="{2BE9DE6C-31EC-4767-A6E1-BE2A30723A25}"/>
                    </a:ext>
                  </a:extLst>
                </p:cNvPr>
                <p:cNvGrpSpPr/>
                <p:nvPr/>
              </p:nvGrpSpPr>
              <p:grpSpPr>
                <a:xfrm>
                  <a:off x="1663438" y="5708541"/>
                  <a:ext cx="178834" cy="178836"/>
                  <a:chOff x="7972027" y="5134202"/>
                  <a:chExt cx="588412" cy="588417"/>
                </a:xfrm>
              </p:grpSpPr>
              <p:sp>
                <p:nvSpPr>
                  <p:cNvPr id="101" name="Oval 100">
                    <a:extLst>
                      <a:ext uri="{FF2B5EF4-FFF2-40B4-BE49-F238E27FC236}">
                        <a16:creationId xmlns:a16="http://schemas.microsoft.com/office/drawing/2014/main" id="{601FC141-204B-4E03-948A-C06A085F2699}"/>
                      </a:ext>
                    </a:extLst>
                  </p:cNvPr>
                  <p:cNvSpPr/>
                  <p:nvPr/>
                </p:nvSpPr>
                <p:spPr>
                  <a:xfrm>
                    <a:off x="7972027" y="5134202"/>
                    <a:ext cx="588412" cy="588417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" name="AutoShape 21">
                    <a:extLst>
                      <a:ext uri="{FF2B5EF4-FFF2-40B4-BE49-F238E27FC236}">
                        <a16:creationId xmlns:a16="http://schemas.microsoft.com/office/drawing/2014/main" id="{A2F1E39F-27C1-4259-B464-01619CF96E6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154404" y="5316581"/>
                    <a:ext cx="223656" cy="223658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21600" h="21600">
                        <a:moveTo>
                          <a:pt x="18362" y="2163"/>
                        </a:moveTo>
                        <a:lnTo>
                          <a:pt x="18362" y="5400"/>
                        </a:lnTo>
                        <a:lnTo>
                          <a:pt x="16200" y="5400"/>
                        </a:lnTo>
                        <a:cubicBezTo>
                          <a:pt x="15551" y="5400"/>
                          <a:pt x="15119" y="5832"/>
                          <a:pt x="15119" y="6482"/>
                        </a:cubicBezTo>
                        <a:lnTo>
                          <a:pt x="15119" y="8638"/>
                        </a:lnTo>
                        <a:lnTo>
                          <a:pt x="18362" y="8638"/>
                        </a:lnTo>
                        <a:lnTo>
                          <a:pt x="18362" y="11881"/>
                        </a:lnTo>
                        <a:lnTo>
                          <a:pt x="15119" y="11881"/>
                        </a:lnTo>
                        <a:lnTo>
                          <a:pt x="15119" y="19438"/>
                        </a:lnTo>
                        <a:lnTo>
                          <a:pt x="11881" y="19438"/>
                        </a:lnTo>
                        <a:lnTo>
                          <a:pt x="11881" y="11881"/>
                        </a:lnTo>
                        <a:lnTo>
                          <a:pt x="9719" y="11881"/>
                        </a:lnTo>
                        <a:lnTo>
                          <a:pt x="9719" y="8638"/>
                        </a:lnTo>
                        <a:lnTo>
                          <a:pt x="11881" y="8638"/>
                        </a:lnTo>
                        <a:lnTo>
                          <a:pt x="11881" y="5938"/>
                        </a:lnTo>
                        <a:cubicBezTo>
                          <a:pt x="11881" y="3888"/>
                          <a:pt x="13606" y="2163"/>
                          <a:pt x="15662" y="2163"/>
                        </a:cubicBezTo>
                        <a:cubicBezTo>
                          <a:pt x="15662" y="2163"/>
                          <a:pt x="18362" y="2163"/>
                          <a:pt x="18362" y="2163"/>
                        </a:cubicBezTo>
                        <a:close/>
                        <a:moveTo>
                          <a:pt x="19438" y="0"/>
                        </a:moveTo>
                        <a:lnTo>
                          <a:pt x="2163" y="0"/>
                        </a:lnTo>
                        <a:cubicBezTo>
                          <a:pt x="971" y="0"/>
                          <a:pt x="0" y="971"/>
                          <a:pt x="0" y="2163"/>
                        </a:cubicBezTo>
                        <a:lnTo>
                          <a:pt x="0" y="19438"/>
                        </a:lnTo>
                        <a:cubicBezTo>
                          <a:pt x="0" y="20630"/>
                          <a:pt x="971" y="21600"/>
                          <a:pt x="2163" y="21600"/>
                        </a:cubicBezTo>
                        <a:lnTo>
                          <a:pt x="19438" y="21600"/>
                        </a:lnTo>
                        <a:cubicBezTo>
                          <a:pt x="20630" y="21600"/>
                          <a:pt x="21600" y="20630"/>
                          <a:pt x="21600" y="19438"/>
                        </a:cubicBezTo>
                        <a:lnTo>
                          <a:pt x="21600" y="2163"/>
                        </a:lnTo>
                        <a:cubicBezTo>
                          <a:pt x="21600" y="971"/>
                          <a:pt x="20630" y="0"/>
                          <a:pt x="19438" y="0"/>
                        </a:cubicBezTo>
                        <a:cubicBezTo>
                          <a:pt x="19438" y="0"/>
                          <a:pt x="19438" y="0"/>
                          <a:pt x="19438" y="0"/>
                        </a:cubicBezTo>
                        <a:close/>
                        <a:moveTo>
                          <a:pt x="19438" y="0"/>
                        </a:moveTo>
                      </a:path>
                    </a:pathLst>
                  </a:cu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8" name="Group 97">
                  <a:extLst>
                    <a:ext uri="{FF2B5EF4-FFF2-40B4-BE49-F238E27FC236}">
                      <a16:creationId xmlns:a16="http://schemas.microsoft.com/office/drawing/2014/main" id="{03DC7680-22BC-42B0-892F-FF03612C4CDF}"/>
                    </a:ext>
                  </a:extLst>
                </p:cNvPr>
                <p:cNvGrpSpPr/>
                <p:nvPr/>
              </p:nvGrpSpPr>
              <p:grpSpPr>
                <a:xfrm>
                  <a:off x="1894441" y="5708541"/>
                  <a:ext cx="178834" cy="178836"/>
                  <a:chOff x="8807093" y="5134202"/>
                  <a:chExt cx="588412" cy="588417"/>
                </a:xfrm>
              </p:grpSpPr>
              <p:sp>
                <p:nvSpPr>
                  <p:cNvPr id="99" name="Oval 98">
                    <a:extLst>
                      <a:ext uri="{FF2B5EF4-FFF2-40B4-BE49-F238E27FC236}">
                        <a16:creationId xmlns:a16="http://schemas.microsoft.com/office/drawing/2014/main" id="{80A812D1-4B91-4B04-B822-0C9F9C961287}"/>
                      </a:ext>
                    </a:extLst>
                  </p:cNvPr>
                  <p:cNvSpPr/>
                  <p:nvPr/>
                </p:nvSpPr>
                <p:spPr>
                  <a:xfrm>
                    <a:off x="8807093" y="5134202"/>
                    <a:ext cx="588412" cy="588417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" name="AutoShape 18">
                    <a:extLst>
                      <a:ext uri="{FF2B5EF4-FFF2-40B4-BE49-F238E27FC236}">
                        <a16:creationId xmlns:a16="http://schemas.microsoft.com/office/drawing/2014/main" id="{1EE228EF-6D48-4263-B665-0DDA9BBF1FA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934787" y="5322041"/>
                    <a:ext cx="333022" cy="212741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21574" h="21486">
                        <a:moveTo>
                          <a:pt x="21169" y="9121"/>
                        </a:moveTo>
                        <a:lnTo>
                          <a:pt x="19513" y="9121"/>
                        </a:lnTo>
                        <a:lnTo>
                          <a:pt x="19513" y="6544"/>
                        </a:lnTo>
                        <a:cubicBezTo>
                          <a:pt x="19513" y="6195"/>
                          <a:pt x="19331" y="5914"/>
                          <a:pt x="19108" y="5914"/>
                        </a:cubicBezTo>
                        <a:lnTo>
                          <a:pt x="17714" y="5914"/>
                        </a:lnTo>
                        <a:cubicBezTo>
                          <a:pt x="17491" y="5914"/>
                          <a:pt x="17309" y="6195"/>
                          <a:pt x="17309" y="6544"/>
                        </a:cubicBezTo>
                        <a:lnTo>
                          <a:pt x="17309" y="9121"/>
                        </a:lnTo>
                        <a:lnTo>
                          <a:pt x="15653" y="9121"/>
                        </a:lnTo>
                        <a:cubicBezTo>
                          <a:pt x="15428" y="9121"/>
                          <a:pt x="15247" y="9404"/>
                          <a:pt x="15247" y="9753"/>
                        </a:cubicBezTo>
                        <a:lnTo>
                          <a:pt x="15247" y="11921"/>
                        </a:lnTo>
                        <a:cubicBezTo>
                          <a:pt x="15247" y="12270"/>
                          <a:pt x="15428" y="12553"/>
                          <a:pt x="15653" y="12553"/>
                        </a:cubicBezTo>
                        <a:lnTo>
                          <a:pt x="17309" y="12553"/>
                        </a:lnTo>
                        <a:lnTo>
                          <a:pt x="17309" y="15130"/>
                        </a:lnTo>
                        <a:cubicBezTo>
                          <a:pt x="17309" y="15479"/>
                          <a:pt x="17491" y="15762"/>
                          <a:pt x="17714" y="15762"/>
                        </a:cubicBezTo>
                        <a:lnTo>
                          <a:pt x="19108" y="15762"/>
                        </a:lnTo>
                        <a:cubicBezTo>
                          <a:pt x="19331" y="15762"/>
                          <a:pt x="19513" y="15479"/>
                          <a:pt x="19513" y="15130"/>
                        </a:cubicBezTo>
                        <a:lnTo>
                          <a:pt x="19513" y="12553"/>
                        </a:lnTo>
                        <a:lnTo>
                          <a:pt x="21169" y="12553"/>
                        </a:lnTo>
                        <a:cubicBezTo>
                          <a:pt x="21393" y="12553"/>
                          <a:pt x="21574" y="12270"/>
                          <a:pt x="21574" y="11921"/>
                        </a:cubicBezTo>
                        <a:lnTo>
                          <a:pt x="21574" y="9753"/>
                        </a:lnTo>
                        <a:cubicBezTo>
                          <a:pt x="21574" y="9404"/>
                          <a:pt x="21393" y="9121"/>
                          <a:pt x="21169" y="9121"/>
                        </a:cubicBezTo>
                        <a:close/>
                        <a:moveTo>
                          <a:pt x="7107" y="9603"/>
                        </a:moveTo>
                        <a:lnTo>
                          <a:pt x="7107" y="12241"/>
                        </a:lnTo>
                        <a:cubicBezTo>
                          <a:pt x="7107" y="12637"/>
                          <a:pt x="7314" y="12960"/>
                          <a:pt x="7569" y="12960"/>
                        </a:cubicBezTo>
                        <a:lnTo>
                          <a:pt x="10940" y="12960"/>
                        </a:lnTo>
                        <a:cubicBezTo>
                          <a:pt x="10349" y="15563"/>
                          <a:pt x="8746" y="17430"/>
                          <a:pt x="6870" y="17408"/>
                        </a:cubicBezTo>
                        <a:cubicBezTo>
                          <a:pt x="4594" y="17382"/>
                          <a:pt x="2712" y="14548"/>
                          <a:pt x="2623" y="11008"/>
                        </a:cubicBezTo>
                        <a:cubicBezTo>
                          <a:pt x="2529" y="7212"/>
                          <a:pt x="4485" y="4078"/>
                          <a:pt x="6902" y="4078"/>
                        </a:cubicBezTo>
                        <a:cubicBezTo>
                          <a:pt x="8007" y="4078"/>
                          <a:pt x="9016" y="4733"/>
                          <a:pt x="9776" y="5808"/>
                        </a:cubicBezTo>
                        <a:cubicBezTo>
                          <a:pt x="9957" y="6063"/>
                          <a:pt x="10231" y="6064"/>
                          <a:pt x="10409" y="5804"/>
                        </a:cubicBezTo>
                        <a:lnTo>
                          <a:pt x="11647" y="3991"/>
                        </a:lnTo>
                        <a:cubicBezTo>
                          <a:pt x="11840" y="3707"/>
                          <a:pt x="11840" y="3228"/>
                          <a:pt x="11648" y="2944"/>
                        </a:cubicBezTo>
                        <a:cubicBezTo>
                          <a:pt x="10442" y="1165"/>
                          <a:pt x="8824" y="57"/>
                          <a:pt x="7040" y="2"/>
                        </a:cubicBezTo>
                        <a:cubicBezTo>
                          <a:pt x="3235" y="-114"/>
                          <a:pt x="27" y="4743"/>
                          <a:pt x="0" y="10667"/>
                        </a:cubicBezTo>
                        <a:cubicBezTo>
                          <a:pt x="-26" y="16636"/>
                          <a:pt x="3074" y="21486"/>
                          <a:pt x="6902" y="21486"/>
                        </a:cubicBezTo>
                        <a:cubicBezTo>
                          <a:pt x="10584" y="21486"/>
                          <a:pt x="13591" y="16999"/>
                          <a:pt x="13793" y="11347"/>
                        </a:cubicBezTo>
                        <a:cubicBezTo>
                          <a:pt x="13798" y="11277"/>
                          <a:pt x="13802" y="8882"/>
                          <a:pt x="13802" y="8882"/>
                        </a:cubicBezTo>
                        <a:lnTo>
                          <a:pt x="7569" y="8882"/>
                        </a:lnTo>
                        <a:cubicBezTo>
                          <a:pt x="7314" y="8882"/>
                          <a:pt x="7107" y="9205"/>
                          <a:pt x="7107" y="9603"/>
                        </a:cubicBezTo>
                        <a:close/>
                        <a:moveTo>
                          <a:pt x="7107" y="9603"/>
                        </a:moveTo>
                      </a:path>
                    </a:pathLst>
                  </a:cu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4771966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lide Number Placeholder 11">
            <a:extLst>
              <a:ext uri="{FF2B5EF4-FFF2-40B4-BE49-F238E27FC236}">
                <a16:creationId xmlns:a16="http://schemas.microsoft.com/office/drawing/2014/main" id="{EF79C87E-1FBD-46C9-A3D8-46A9A30CEE7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0</a:t>
            </a:r>
            <a:fld id="{E72B8170-242D-42EF-8B64-B507C79780AD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229" name="Picture Placeholder 228">
            <a:extLst>
              <a:ext uri="{FF2B5EF4-FFF2-40B4-BE49-F238E27FC236}">
                <a16:creationId xmlns:a16="http://schemas.microsoft.com/office/drawing/2014/main" id="{1B74F458-5042-437D-8B84-32114CF5C0C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t="7804" b="7804"/>
          <a:stretch>
            <a:fillRect/>
          </a:stretch>
        </p:blipFill>
        <p:spPr/>
      </p:pic>
      <p:sp>
        <p:nvSpPr>
          <p:cNvPr id="117" name="Rectangle 116">
            <a:extLst>
              <a:ext uri="{FF2B5EF4-FFF2-40B4-BE49-F238E27FC236}">
                <a16:creationId xmlns:a16="http://schemas.microsoft.com/office/drawing/2014/main" id="{42FD6291-794B-46BD-959C-109EE4385DE6}"/>
              </a:ext>
            </a:extLst>
          </p:cNvPr>
          <p:cNvSpPr/>
          <p:nvPr/>
        </p:nvSpPr>
        <p:spPr>
          <a:xfrm>
            <a:off x="-9524" y="0"/>
            <a:ext cx="3286124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  <a:alpha val="90000"/>
                </a:schemeClr>
              </a:gs>
              <a:gs pos="23000">
                <a:schemeClr val="accent1">
                  <a:lumMod val="60000"/>
                  <a:lumOff val="40000"/>
                  <a:alpha val="90000"/>
                </a:schemeClr>
              </a:gs>
              <a:gs pos="99000">
                <a:schemeClr val="accent1">
                  <a:alpha val="9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FCA8F0A1-6ABE-424D-9944-73B804929A54}"/>
              </a:ext>
            </a:extLst>
          </p:cNvPr>
          <p:cNvSpPr txBox="1"/>
          <p:nvPr/>
        </p:nvSpPr>
        <p:spPr>
          <a:xfrm rot="16200000">
            <a:off x="-1915161" y="1283265"/>
            <a:ext cx="7882586" cy="3830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0"/>
              </a:lnSpc>
            </a:pPr>
            <a:r>
              <a:rPr lang="en-US" sz="18000" spc="-1500" dirty="0">
                <a:solidFill>
                  <a:srgbClr val="FFFFFF">
                    <a:alpha val="20000"/>
                  </a:srgb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PORTFOLIO</a:t>
            </a:r>
          </a:p>
        </p:txBody>
      </p:sp>
    </p:spTree>
    <p:extLst>
      <p:ext uri="{BB962C8B-B14F-4D97-AF65-F5344CB8AC3E}">
        <p14:creationId xmlns:p14="http://schemas.microsoft.com/office/powerpoint/2010/main" val="36413114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lide Number Placeholder 11">
            <a:extLst>
              <a:ext uri="{FF2B5EF4-FFF2-40B4-BE49-F238E27FC236}">
                <a16:creationId xmlns:a16="http://schemas.microsoft.com/office/drawing/2014/main" id="{EF79C87E-1FBD-46C9-A3D8-46A9A30CEE7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774364" y="5994344"/>
            <a:ext cx="579436" cy="57944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0</a:t>
            </a:r>
            <a:fld id="{E72B8170-242D-42EF-8B64-B507C79780A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132" name="Title 131">
            <a:extLst>
              <a:ext uri="{FF2B5EF4-FFF2-40B4-BE49-F238E27FC236}">
                <a16:creationId xmlns:a16="http://schemas.microsoft.com/office/drawing/2014/main" id="{615B4329-93DD-4EDB-8B22-E02D0291D7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Package &amp; Pricing</a:t>
            </a:r>
          </a:p>
        </p:txBody>
      </p:sp>
      <p:sp>
        <p:nvSpPr>
          <p:cNvPr id="133" name="Text Placeholder 132">
            <a:extLst>
              <a:ext uri="{FF2B5EF4-FFF2-40B4-BE49-F238E27FC236}">
                <a16:creationId xmlns:a16="http://schemas.microsoft.com/office/drawing/2014/main" id="{C2803D9E-CC26-4795-AEF7-FE65D5EAC29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your title here some text so dummy and your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powerpoint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presentation</a:t>
            </a:r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E02E980-7AAF-41AF-A792-4CD7C99C3C17}"/>
              </a:ext>
            </a:extLst>
          </p:cNvPr>
          <p:cNvGrpSpPr/>
          <p:nvPr/>
        </p:nvGrpSpPr>
        <p:grpSpPr>
          <a:xfrm>
            <a:off x="1350064" y="1874838"/>
            <a:ext cx="2263775" cy="3752850"/>
            <a:chOff x="2525713" y="2008188"/>
            <a:chExt cx="2263775" cy="3752850"/>
          </a:xfrm>
        </p:grpSpPr>
        <p:sp>
          <p:nvSpPr>
            <p:cNvPr id="93" name="Freeform 6">
              <a:extLst>
                <a:ext uri="{FF2B5EF4-FFF2-40B4-BE49-F238E27FC236}">
                  <a16:creationId xmlns:a16="http://schemas.microsoft.com/office/drawing/2014/main" id="{26EAF161-EB83-48D7-AB2B-A3BCBE85AE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5713" y="2008188"/>
              <a:ext cx="2263775" cy="3752850"/>
            </a:xfrm>
            <a:custGeom>
              <a:avLst/>
              <a:gdLst>
                <a:gd name="T0" fmla="*/ 428 w 428"/>
                <a:gd name="T1" fmla="*/ 695 h 710"/>
                <a:gd name="T2" fmla="*/ 413 w 428"/>
                <a:gd name="T3" fmla="*/ 710 h 710"/>
                <a:gd name="T4" fmla="*/ 15 w 428"/>
                <a:gd name="T5" fmla="*/ 710 h 710"/>
                <a:gd name="T6" fmla="*/ 0 w 428"/>
                <a:gd name="T7" fmla="*/ 695 h 710"/>
                <a:gd name="T8" fmla="*/ 0 w 428"/>
                <a:gd name="T9" fmla="*/ 15 h 710"/>
                <a:gd name="T10" fmla="*/ 15 w 428"/>
                <a:gd name="T11" fmla="*/ 0 h 710"/>
                <a:gd name="T12" fmla="*/ 413 w 428"/>
                <a:gd name="T13" fmla="*/ 0 h 710"/>
                <a:gd name="T14" fmla="*/ 428 w 428"/>
                <a:gd name="T15" fmla="*/ 15 h 710"/>
                <a:gd name="T16" fmla="*/ 428 w 428"/>
                <a:gd name="T17" fmla="*/ 695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8" h="710">
                  <a:moveTo>
                    <a:pt x="428" y="695"/>
                  </a:moveTo>
                  <a:cubicBezTo>
                    <a:pt x="428" y="703"/>
                    <a:pt x="421" y="710"/>
                    <a:pt x="413" y="710"/>
                  </a:cubicBezTo>
                  <a:cubicBezTo>
                    <a:pt x="15" y="710"/>
                    <a:pt x="15" y="710"/>
                    <a:pt x="15" y="710"/>
                  </a:cubicBezTo>
                  <a:cubicBezTo>
                    <a:pt x="7" y="710"/>
                    <a:pt x="0" y="703"/>
                    <a:pt x="0" y="69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413" y="0"/>
                    <a:pt x="413" y="0"/>
                    <a:pt x="413" y="0"/>
                  </a:cubicBezTo>
                  <a:cubicBezTo>
                    <a:pt x="421" y="0"/>
                    <a:pt x="428" y="7"/>
                    <a:pt x="428" y="15"/>
                  </a:cubicBezTo>
                  <a:lnTo>
                    <a:pt x="428" y="69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Rectangle 7">
              <a:extLst>
                <a:ext uri="{FF2B5EF4-FFF2-40B4-BE49-F238E27FC236}">
                  <a16:creationId xmlns:a16="http://schemas.microsoft.com/office/drawing/2014/main" id="{A65EC0B4-ADEB-455B-8A66-618705859F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5713" y="2489200"/>
              <a:ext cx="2263775" cy="140176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Rectangle 8">
              <a:extLst>
                <a:ext uri="{FF2B5EF4-FFF2-40B4-BE49-F238E27FC236}">
                  <a16:creationId xmlns:a16="http://schemas.microsoft.com/office/drawing/2014/main" id="{33BB560C-7B04-4896-AAB7-3FC1EECCCC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5713" y="2489200"/>
              <a:ext cx="2263775" cy="381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Rectangle 9">
              <a:extLst>
                <a:ext uri="{FF2B5EF4-FFF2-40B4-BE49-F238E27FC236}">
                  <a16:creationId xmlns:a16="http://schemas.microsoft.com/office/drawing/2014/main" id="{C3A8F8D9-1719-4A46-B3AA-3E296659C0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5713" y="3852863"/>
              <a:ext cx="2263775" cy="381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21">
              <a:extLst>
                <a:ext uri="{FF2B5EF4-FFF2-40B4-BE49-F238E27FC236}">
                  <a16:creationId xmlns:a16="http://schemas.microsoft.com/office/drawing/2014/main" id="{132BB2B7-B489-42B3-94C9-C0D9275557C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9275" y="5095194"/>
              <a:ext cx="1136650" cy="433388"/>
            </a:xfrm>
            <a:custGeom>
              <a:avLst/>
              <a:gdLst>
                <a:gd name="T0" fmla="*/ 215 w 215"/>
                <a:gd name="T1" fmla="*/ 71 h 80"/>
                <a:gd name="T2" fmla="*/ 205 w 215"/>
                <a:gd name="T3" fmla="*/ 80 h 80"/>
                <a:gd name="T4" fmla="*/ 10 w 215"/>
                <a:gd name="T5" fmla="*/ 80 h 80"/>
                <a:gd name="T6" fmla="*/ 0 w 215"/>
                <a:gd name="T7" fmla="*/ 71 h 80"/>
                <a:gd name="T8" fmla="*/ 0 w 215"/>
                <a:gd name="T9" fmla="*/ 10 h 80"/>
                <a:gd name="T10" fmla="*/ 10 w 215"/>
                <a:gd name="T11" fmla="*/ 0 h 80"/>
                <a:gd name="T12" fmla="*/ 205 w 215"/>
                <a:gd name="T13" fmla="*/ 0 h 80"/>
                <a:gd name="T14" fmla="*/ 215 w 215"/>
                <a:gd name="T15" fmla="*/ 10 h 80"/>
                <a:gd name="T16" fmla="*/ 215 w 215"/>
                <a:gd name="T17" fmla="*/ 7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5" h="80">
                  <a:moveTo>
                    <a:pt x="215" y="71"/>
                  </a:moveTo>
                  <a:cubicBezTo>
                    <a:pt x="215" y="76"/>
                    <a:pt x="211" y="80"/>
                    <a:pt x="205" y="80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4" y="80"/>
                    <a:pt x="0" y="76"/>
                    <a:pt x="0" y="7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11" y="0"/>
                    <a:pt x="215" y="5"/>
                    <a:pt x="215" y="10"/>
                  </a:cubicBezTo>
                  <a:lnTo>
                    <a:pt x="215" y="7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C3E404E2-C71C-415C-BFE8-CA9DDF50B1B2}"/>
                </a:ext>
              </a:extLst>
            </p:cNvPr>
            <p:cNvSpPr txBox="1"/>
            <p:nvPr/>
          </p:nvSpPr>
          <p:spPr>
            <a:xfrm>
              <a:off x="2764631" y="2097821"/>
              <a:ext cx="178593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BASIC PACKAGE</a:t>
              </a:r>
            </a:p>
          </p:txBody>
        </p:sp>
        <p:sp>
          <p:nvSpPr>
            <p:cNvPr id="199" name="TextBox 198">
              <a:extLst>
                <a:ext uri="{FF2B5EF4-FFF2-40B4-BE49-F238E27FC236}">
                  <a16:creationId xmlns:a16="http://schemas.microsoft.com/office/drawing/2014/main" id="{AB80C0DA-3EB2-4009-99F4-BC19A03A30A6}"/>
                </a:ext>
              </a:extLst>
            </p:cNvPr>
            <p:cNvSpPr txBox="1"/>
            <p:nvPr/>
          </p:nvSpPr>
          <p:spPr>
            <a:xfrm>
              <a:off x="3253582" y="5111833"/>
              <a:ext cx="8080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  <a:latin typeface="Bebas Neue Regular" panose="00000500000000000000" pitchFamily="50" charset="0"/>
                </a:rPr>
                <a:t>Sign up</a:t>
              </a:r>
            </a:p>
          </p:txBody>
        </p:sp>
        <p:sp>
          <p:nvSpPr>
            <p:cNvPr id="202" name="Freeform 27">
              <a:extLst>
                <a:ext uri="{FF2B5EF4-FFF2-40B4-BE49-F238E27FC236}">
                  <a16:creationId xmlns:a16="http://schemas.microsoft.com/office/drawing/2014/main" id="{A397C2EA-25E2-4C61-9EDD-CC9CF13FDE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85838" y="2915826"/>
              <a:ext cx="591856" cy="548512"/>
            </a:xfrm>
            <a:custGeom>
              <a:avLst/>
              <a:gdLst>
                <a:gd name="T0" fmla="*/ 3 w 99"/>
                <a:gd name="T1" fmla="*/ 65 h 90"/>
                <a:gd name="T2" fmla="*/ 0 w 99"/>
                <a:gd name="T3" fmla="*/ 87 h 90"/>
                <a:gd name="T4" fmla="*/ 96 w 99"/>
                <a:gd name="T5" fmla="*/ 90 h 90"/>
                <a:gd name="T6" fmla="*/ 99 w 99"/>
                <a:gd name="T7" fmla="*/ 64 h 90"/>
                <a:gd name="T8" fmla="*/ 46 w 99"/>
                <a:gd name="T9" fmla="*/ 81 h 90"/>
                <a:gd name="T10" fmla="*/ 10 w 99"/>
                <a:gd name="T11" fmla="*/ 82 h 90"/>
                <a:gd name="T12" fmla="*/ 9 w 99"/>
                <a:gd name="T13" fmla="*/ 74 h 90"/>
                <a:gd name="T14" fmla="*/ 45 w 99"/>
                <a:gd name="T15" fmla="*/ 73 h 90"/>
                <a:gd name="T16" fmla="*/ 46 w 99"/>
                <a:gd name="T17" fmla="*/ 81 h 90"/>
                <a:gd name="T18" fmla="*/ 52 w 99"/>
                <a:gd name="T19" fmla="*/ 77 h 90"/>
                <a:gd name="T20" fmla="*/ 62 w 99"/>
                <a:gd name="T21" fmla="*/ 77 h 90"/>
                <a:gd name="T22" fmla="*/ 85 w 99"/>
                <a:gd name="T23" fmla="*/ 81 h 90"/>
                <a:gd name="T24" fmla="*/ 85 w 99"/>
                <a:gd name="T25" fmla="*/ 74 h 90"/>
                <a:gd name="T26" fmla="*/ 85 w 99"/>
                <a:gd name="T27" fmla="*/ 81 h 90"/>
                <a:gd name="T28" fmla="*/ 3 w 99"/>
                <a:gd name="T29" fmla="*/ 34 h 90"/>
                <a:gd name="T30" fmla="*/ 0 w 99"/>
                <a:gd name="T31" fmla="*/ 56 h 90"/>
                <a:gd name="T32" fmla="*/ 96 w 99"/>
                <a:gd name="T33" fmla="*/ 59 h 90"/>
                <a:gd name="T34" fmla="*/ 99 w 99"/>
                <a:gd name="T35" fmla="*/ 37 h 90"/>
                <a:gd name="T36" fmla="*/ 46 w 99"/>
                <a:gd name="T37" fmla="*/ 50 h 90"/>
                <a:gd name="T38" fmla="*/ 10 w 99"/>
                <a:gd name="T39" fmla="*/ 51 h 90"/>
                <a:gd name="T40" fmla="*/ 9 w 99"/>
                <a:gd name="T41" fmla="*/ 43 h 90"/>
                <a:gd name="T42" fmla="*/ 45 w 99"/>
                <a:gd name="T43" fmla="*/ 42 h 90"/>
                <a:gd name="T44" fmla="*/ 46 w 99"/>
                <a:gd name="T45" fmla="*/ 50 h 90"/>
                <a:gd name="T46" fmla="*/ 52 w 99"/>
                <a:gd name="T47" fmla="*/ 47 h 90"/>
                <a:gd name="T48" fmla="*/ 62 w 99"/>
                <a:gd name="T49" fmla="*/ 47 h 90"/>
                <a:gd name="T50" fmla="*/ 85 w 99"/>
                <a:gd name="T51" fmla="*/ 50 h 90"/>
                <a:gd name="T52" fmla="*/ 85 w 99"/>
                <a:gd name="T53" fmla="*/ 43 h 90"/>
                <a:gd name="T54" fmla="*/ 85 w 99"/>
                <a:gd name="T55" fmla="*/ 50 h 90"/>
                <a:gd name="T56" fmla="*/ 96 w 99"/>
                <a:gd name="T57" fmla="*/ 29 h 90"/>
                <a:gd name="T58" fmla="*/ 73 w 99"/>
                <a:gd name="T59" fmla="*/ 2 h 90"/>
                <a:gd name="T60" fmla="*/ 27 w 99"/>
                <a:gd name="T61" fmla="*/ 0 h 90"/>
                <a:gd name="T62" fmla="*/ 6 w 99"/>
                <a:gd name="T63" fmla="*/ 2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9" h="90">
                  <a:moveTo>
                    <a:pt x="96" y="65"/>
                  </a:moveTo>
                  <a:cubicBezTo>
                    <a:pt x="3" y="65"/>
                    <a:pt x="3" y="65"/>
                    <a:pt x="3" y="65"/>
                  </a:cubicBezTo>
                  <a:cubicBezTo>
                    <a:pt x="2" y="65"/>
                    <a:pt x="0" y="62"/>
                    <a:pt x="0" y="64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9"/>
                    <a:pt x="2" y="90"/>
                    <a:pt x="3" y="90"/>
                  </a:cubicBezTo>
                  <a:cubicBezTo>
                    <a:pt x="96" y="90"/>
                    <a:pt x="96" y="90"/>
                    <a:pt x="96" y="90"/>
                  </a:cubicBezTo>
                  <a:cubicBezTo>
                    <a:pt x="97" y="90"/>
                    <a:pt x="99" y="89"/>
                    <a:pt x="99" y="87"/>
                  </a:cubicBezTo>
                  <a:cubicBezTo>
                    <a:pt x="99" y="64"/>
                    <a:pt x="99" y="64"/>
                    <a:pt x="99" y="64"/>
                  </a:cubicBezTo>
                  <a:cubicBezTo>
                    <a:pt x="99" y="62"/>
                    <a:pt x="97" y="65"/>
                    <a:pt x="96" y="65"/>
                  </a:cubicBezTo>
                  <a:close/>
                  <a:moveTo>
                    <a:pt x="46" y="81"/>
                  </a:moveTo>
                  <a:cubicBezTo>
                    <a:pt x="46" y="82"/>
                    <a:pt x="46" y="82"/>
                    <a:pt x="45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9" y="82"/>
                    <a:pt x="9" y="81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3"/>
                    <a:pt x="10" y="73"/>
                    <a:pt x="10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3"/>
                    <a:pt x="46" y="73"/>
                    <a:pt x="46" y="74"/>
                  </a:cubicBezTo>
                  <a:lnTo>
                    <a:pt x="46" y="81"/>
                  </a:lnTo>
                  <a:close/>
                  <a:moveTo>
                    <a:pt x="57" y="83"/>
                  </a:moveTo>
                  <a:cubicBezTo>
                    <a:pt x="54" y="83"/>
                    <a:pt x="52" y="80"/>
                    <a:pt x="52" y="77"/>
                  </a:cubicBezTo>
                  <a:cubicBezTo>
                    <a:pt x="52" y="74"/>
                    <a:pt x="54" y="72"/>
                    <a:pt x="57" y="72"/>
                  </a:cubicBezTo>
                  <a:cubicBezTo>
                    <a:pt x="60" y="72"/>
                    <a:pt x="62" y="74"/>
                    <a:pt x="62" y="77"/>
                  </a:cubicBezTo>
                  <a:cubicBezTo>
                    <a:pt x="62" y="80"/>
                    <a:pt x="60" y="83"/>
                    <a:pt x="57" y="83"/>
                  </a:cubicBezTo>
                  <a:close/>
                  <a:moveTo>
                    <a:pt x="85" y="81"/>
                  </a:moveTo>
                  <a:cubicBezTo>
                    <a:pt x="83" y="81"/>
                    <a:pt x="81" y="79"/>
                    <a:pt x="81" y="77"/>
                  </a:cubicBezTo>
                  <a:cubicBezTo>
                    <a:pt x="81" y="76"/>
                    <a:pt x="83" y="74"/>
                    <a:pt x="85" y="74"/>
                  </a:cubicBezTo>
                  <a:cubicBezTo>
                    <a:pt x="86" y="74"/>
                    <a:pt x="88" y="76"/>
                    <a:pt x="88" y="77"/>
                  </a:cubicBezTo>
                  <a:cubicBezTo>
                    <a:pt x="88" y="79"/>
                    <a:pt x="86" y="81"/>
                    <a:pt x="85" y="81"/>
                  </a:cubicBezTo>
                  <a:close/>
                  <a:moveTo>
                    <a:pt x="96" y="34"/>
                  </a:moveTo>
                  <a:cubicBezTo>
                    <a:pt x="3" y="34"/>
                    <a:pt x="3" y="34"/>
                    <a:pt x="3" y="34"/>
                  </a:cubicBezTo>
                  <a:cubicBezTo>
                    <a:pt x="2" y="34"/>
                    <a:pt x="0" y="35"/>
                    <a:pt x="0" y="3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59"/>
                    <a:pt x="3" y="59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7" y="59"/>
                    <a:pt x="99" y="58"/>
                    <a:pt x="99" y="56"/>
                  </a:cubicBezTo>
                  <a:cubicBezTo>
                    <a:pt x="99" y="37"/>
                    <a:pt x="99" y="37"/>
                    <a:pt x="99" y="37"/>
                  </a:cubicBezTo>
                  <a:cubicBezTo>
                    <a:pt x="99" y="35"/>
                    <a:pt x="97" y="34"/>
                    <a:pt x="96" y="34"/>
                  </a:cubicBezTo>
                  <a:close/>
                  <a:moveTo>
                    <a:pt x="46" y="50"/>
                  </a:moveTo>
                  <a:cubicBezTo>
                    <a:pt x="46" y="51"/>
                    <a:pt x="46" y="51"/>
                    <a:pt x="45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1"/>
                    <a:pt x="9" y="51"/>
                    <a:pt x="9" y="50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2"/>
                    <a:pt x="10" y="42"/>
                    <a:pt x="10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6" y="42"/>
                    <a:pt x="46" y="42"/>
                    <a:pt x="46" y="43"/>
                  </a:cubicBezTo>
                  <a:lnTo>
                    <a:pt x="46" y="50"/>
                  </a:lnTo>
                  <a:close/>
                  <a:moveTo>
                    <a:pt x="57" y="52"/>
                  </a:moveTo>
                  <a:cubicBezTo>
                    <a:pt x="54" y="52"/>
                    <a:pt x="52" y="49"/>
                    <a:pt x="52" y="47"/>
                  </a:cubicBezTo>
                  <a:cubicBezTo>
                    <a:pt x="52" y="44"/>
                    <a:pt x="54" y="41"/>
                    <a:pt x="57" y="41"/>
                  </a:cubicBezTo>
                  <a:cubicBezTo>
                    <a:pt x="60" y="41"/>
                    <a:pt x="62" y="44"/>
                    <a:pt x="62" y="47"/>
                  </a:cubicBezTo>
                  <a:cubicBezTo>
                    <a:pt x="62" y="49"/>
                    <a:pt x="60" y="52"/>
                    <a:pt x="57" y="52"/>
                  </a:cubicBezTo>
                  <a:close/>
                  <a:moveTo>
                    <a:pt x="85" y="50"/>
                  </a:moveTo>
                  <a:cubicBezTo>
                    <a:pt x="83" y="50"/>
                    <a:pt x="81" y="48"/>
                    <a:pt x="81" y="47"/>
                  </a:cubicBezTo>
                  <a:cubicBezTo>
                    <a:pt x="81" y="45"/>
                    <a:pt x="83" y="43"/>
                    <a:pt x="85" y="43"/>
                  </a:cubicBezTo>
                  <a:cubicBezTo>
                    <a:pt x="86" y="43"/>
                    <a:pt x="88" y="45"/>
                    <a:pt x="88" y="47"/>
                  </a:cubicBezTo>
                  <a:cubicBezTo>
                    <a:pt x="88" y="48"/>
                    <a:pt x="86" y="50"/>
                    <a:pt x="85" y="50"/>
                  </a:cubicBezTo>
                  <a:close/>
                  <a:moveTo>
                    <a:pt x="3" y="29"/>
                  </a:move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6" y="26"/>
                    <a:pt x="92" y="22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2" y="1"/>
                    <a:pt x="71" y="0"/>
                    <a:pt x="70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4" y="1"/>
                    <a:pt x="23" y="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3" y="26"/>
                    <a:pt x="2" y="29"/>
                    <a:pt x="3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05" name="Group 204">
              <a:extLst>
                <a:ext uri="{FF2B5EF4-FFF2-40B4-BE49-F238E27FC236}">
                  <a16:creationId xmlns:a16="http://schemas.microsoft.com/office/drawing/2014/main" id="{B579DA7E-8694-49C2-B13A-645F6CC07096}"/>
                </a:ext>
              </a:extLst>
            </p:cNvPr>
            <p:cNvGrpSpPr/>
            <p:nvPr/>
          </p:nvGrpSpPr>
          <p:grpSpPr>
            <a:xfrm>
              <a:off x="3443317" y="2915825"/>
              <a:ext cx="1223933" cy="691377"/>
              <a:chOff x="3443317" y="2915825"/>
              <a:chExt cx="1223933" cy="691377"/>
            </a:xfrm>
          </p:grpSpPr>
          <p:sp>
            <p:nvSpPr>
              <p:cNvPr id="206" name="Rectangle 205">
                <a:extLst>
                  <a:ext uri="{FF2B5EF4-FFF2-40B4-BE49-F238E27FC236}">
                    <a16:creationId xmlns:a16="http://schemas.microsoft.com/office/drawing/2014/main" id="{F4AB61DE-7986-4787-BFBD-03AE28048A8E}"/>
                  </a:ext>
                </a:extLst>
              </p:cNvPr>
              <p:cNvSpPr/>
              <p:nvPr/>
            </p:nvSpPr>
            <p:spPr>
              <a:xfrm>
                <a:off x="3458897" y="2915825"/>
                <a:ext cx="1157561" cy="29238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300" dirty="0">
                    <a:solidFill>
                      <a:schemeClr val="bg1"/>
                    </a:solidFill>
                    <a:latin typeface="Open Sans Extrabold" panose="020B0906030804020204" pitchFamily="34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Big Storage</a:t>
                </a:r>
              </a:p>
            </p:txBody>
          </p:sp>
          <p:sp>
            <p:nvSpPr>
              <p:cNvPr id="207" name="TextBox 206">
                <a:extLst>
                  <a:ext uri="{FF2B5EF4-FFF2-40B4-BE49-F238E27FC236}">
                    <a16:creationId xmlns:a16="http://schemas.microsoft.com/office/drawing/2014/main" id="{82F40E0B-0750-4475-BF33-77E0894FCBFA}"/>
                  </a:ext>
                </a:extLst>
              </p:cNvPr>
              <p:cNvSpPr txBox="1"/>
              <p:nvPr/>
            </p:nvSpPr>
            <p:spPr>
              <a:xfrm>
                <a:off x="3443317" y="3130148"/>
                <a:ext cx="594360" cy="4770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500" dirty="0">
                    <a:solidFill>
                      <a:schemeClr val="bg1"/>
                    </a:solidFill>
                    <a:latin typeface="Open Sans Extrabold" panose="020B0906030804020204" pitchFamily="34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10</a:t>
                </a:r>
              </a:p>
            </p:txBody>
          </p:sp>
          <p:sp>
            <p:nvSpPr>
              <p:cNvPr id="208" name="Rectangle 207">
                <a:extLst>
                  <a:ext uri="{FF2B5EF4-FFF2-40B4-BE49-F238E27FC236}">
                    <a16:creationId xmlns:a16="http://schemas.microsoft.com/office/drawing/2014/main" id="{50D3C2B6-4DB5-44AC-A08B-8BE96B15F2B3}"/>
                  </a:ext>
                </a:extLst>
              </p:cNvPr>
              <p:cNvSpPr/>
              <p:nvPr/>
            </p:nvSpPr>
            <p:spPr>
              <a:xfrm>
                <a:off x="3869459" y="3309065"/>
                <a:ext cx="797791" cy="2462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000" spc="200" dirty="0">
                    <a:solidFill>
                      <a:schemeClr val="bg1"/>
                    </a:solidFill>
                    <a:latin typeface="Open Sans 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/Month</a:t>
                </a:r>
              </a:p>
            </p:txBody>
          </p:sp>
          <p:sp>
            <p:nvSpPr>
              <p:cNvPr id="209" name="TextBox 208">
                <a:extLst>
                  <a:ext uri="{FF2B5EF4-FFF2-40B4-BE49-F238E27FC236}">
                    <a16:creationId xmlns:a16="http://schemas.microsoft.com/office/drawing/2014/main" id="{404F049D-DC7D-4850-9F5B-22BD76EFF7D4}"/>
                  </a:ext>
                </a:extLst>
              </p:cNvPr>
              <p:cNvSpPr txBox="1"/>
              <p:nvPr/>
            </p:nvSpPr>
            <p:spPr>
              <a:xfrm>
                <a:off x="3868260" y="3144587"/>
                <a:ext cx="27180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>
                    <a:solidFill>
                      <a:schemeClr val="bg1"/>
                    </a:solidFill>
                    <a:latin typeface="Open Sans Extrabold" panose="020B0906030804020204" pitchFamily="34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$</a:t>
                </a:r>
              </a:p>
            </p:txBody>
          </p:sp>
        </p:grpSp>
        <p:sp>
          <p:nvSpPr>
            <p:cNvPr id="220" name="TextBox 219">
              <a:extLst>
                <a:ext uri="{FF2B5EF4-FFF2-40B4-BE49-F238E27FC236}">
                  <a16:creationId xmlns:a16="http://schemas.microsoft.com/office/drawing/2014/main" id="{BE0C4381-5012-4966-879A-5DBF1EA0D6BD}"/>
                </a:ext>
              </a:extLst>
            </p:cNvPr>
            <p:cNvSpPr txBox="1"/>
            <p:nvPr/>
          </p:nvSpPr>
          <p:spPr>
            <a:xfrm>
              <a:off x="2974417" y="4120660"/>
              <a:ext cx="1568532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lnSpc>
                  <a:spcPts val="1500"/>
                </a:lnSpc>
                <a:buFont typeface="Wingdings" panose="05000000000000000000" pitchFamily="2" charset="2"/>
                <a:buChar char="ü"/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Contrary to popular belief, Lorem Ipsum is not simply random text. It has</a:t>
              </a:r>
            </a:p>
          </p:txBody>
        </p:sp>
      </p:grpSp>
      <p:sp>
        <p:nvSpPr>
          <p:cNvPr id="98" name="Freeform 10">
            <a:extLst>
              <a:ext uri="{FF2B5EF4-FFF2-40B4-BE49-F238E27FC236}">
                <a16:creationId xmlns:a16="http://schemas.microsoft.com/office/drawing/2014/main" id="{43EB4652-9BB0-4915-8057-B8D1F4D4D185}"/>
              </a:ext>
            </a:extLst>
          </p:cNvPr>
          <p:cNvSpPr>
            <a:spLocks/>
          </p:cNvSpPr>
          <p:nvPr/>
        </p:nvSpPr>
        <p:spPr bwMode="auto">
          <a:xfrm>
            <a:off x="6130208" y="1874838"/>
            <a:ext cx="2257425" cy="3752850"/>
          </a:xfrm>
          <a:custGeom>
            <a:avLst/>
            <a:gdLst>
              <a:gd name="T0" fmla="*/ 427 w 427"/>
              <a:gd name="T1" fmla="*/ 695 h 710"/>
              <a:gd name="T2" fmla="*/ 413 w 427"/>
              <a:gd name="T3" fmla="*/ 710 h 710"/>
              <a:gd name="T4" fmla="*/ 14 w 427"/>
              <a:gd name="T5" fmla="*/ 710 h 710"/>
              <a:gd name="T6" fmla="*/ 0 w 427"/>
              <a:gd name="T7" fmla="*/ 695 h 710"/>
              <a:gd name="T8" fmla="*/ 0 w 427"/>
              <a:gd name="T9" fmla="*/ 15 h 710"/>
              <a:gd name="T10" fmla="*/ 14 w 427"/>
              <a:gd name="T11" fmla="*/ 0 h 710"/>
              <a:gd name="T12" fmla="*/ 413 w 427"/>
              <a:gd name="T13" fmla="*/ 0 h 710"/>
              <a:gd name="T14" fmla="*/ 427 w 427"/>
              <a:gd name="T15" fmla="*/ 15 h 710"/>
              <a:gd name="T16" fmla="*/ 427 w 427"/>
              <a:gd name="T17" fmla="*/ 695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7" h="710">
                <a:moveTo>
                  <a:pt x="427" y="695"/>
                </a:moveTo>
                <a:cubicBezTo>
                  <a:pt x="427" y="703"/>
                  <a:pt x="421" y="710"/>
                  <a:pt x="413" y="710"/>
                </a:cubicBezTo>
                <a:cubicBezTo>
                  <a:pt x="14" y="710"/>
                  <a:pt x="14" y="710"/>
                  <a:pt x="14" y="710"/>
                </a:cubicBezTo>
                <a:cubicBezTo>
                  <a:pt x="6" y="710"/>
                  <a:pt x="0" y="703"/>
                  <a:pt x="0" y="69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7"/>
                  <a:pt x="6" y="0"/>
                  <a:pt x="14" y="0"/>
                </a:cubicBezTo>
                <a:cubicBezTo>
                  <a:pt x="413" y="0"/>
                  <a:pt x="413" y="0"/>
                  <a:pt x="413" y="0"/>
                </a:cubicBezTo>
                <a:cubicBezTo>
                  <a:pt x="421" y="0"/>
                  <a:pt x="427" y="7"/>
                  <a:pt x="427" y="15"/>
                </a:cubicBezTo>
                <a:lnTo>
                  <a:pt x="427" y="69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9" name="Rectangle 11">
            <a:extLst>
              <a:ext uri="{FF2B5EF4-FFF2-40B4-BE49-F238E27FC236}">
                <a16:creationId xmlns:a16="http://schemas.microsoft.com/office/drawing/2014/main" id="{5AEE2D05-773B-4368-BAB1-8098DC67F1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30208" y="2355850"/>
            <a:ext cx="2257425" cy="140176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1" name="Rectangle 12">
            <a:extLst>
              <a:ext uri="{FF2B5EF4-FFF2-40B4-BE49-F238E27FC236}">
                <a16:creationId xmlns:a16="http://schemas.microsoft.com/office/drawing/2014/main" id="{5D51AF5F-A7D5-463B-99D3-C34616A4A4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30208" y="2355850"/>
            <a:ext cx="2257425" cy="381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" name="Rectangle 13">
            <a:extLst>
              <a:ext uri="{FF2B5EF4-FFF2-40B4-BE49-F238E27FC236}">
                <a16:creationId xmlns:a16="http://schemas.microsoft.com/office/drawing/2014/main" id="{FEF3D8AB-A89F-4E88-85CF-E82AD68754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30208" y="3719513"/>
            <a:ext cx="2257425" cy="381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9" name="Freeform 22">
            <a:extLst>
              <a:ext uri="{FF2B5EF4-FFF2-40B4-BE49-F238E27FC236}">
                <a16:creationId xmlns:a16="http://schemas.microsoft.com/office/drawing/2014/main" id="{261D54DC-C768-49A9-BD7E-995D85997A78}"/>
              </a:ext>
            </a:extLst>
          </p:cNvPr>
          <p:cNvSpPr>
            <a:spLocks/>
          </p:cNvSpPr>
          <p:nvPr/>
        </p:nvSpPr>
        <p:spPr bwMode="auto">
          <a:xfrm>
            <a:off x="6691389" y="4961844"/>
            <a:ext cx="1135063" cy="433388"/>
          </a:xfrm>
          <a:custGeom>
            <a:avLst/>
            <a:gdLst>
              <a:gd name="T0" fmla="*/ 215 w 215"/>
              <a:gd name="T1" fmla="*/ 71 h 80"/>
              <a:gd name="T2" fmla="*/ 205 w 215"/>
              <a:gd name="T3" fmla="*/ 80 h 80"/>
              <a:gd name="T4" fmla="*/ 10 w 215"/>
              <a:gd name="T5" fmla="*/ 80 h 80"/>
              <a:gd name="T6" fmla="*/ 0 w 215"/>
              <a:gd name="T7" fmla="*/ 71 h 80"/>
              <a:gd name="T8" fmla="*/ 0 w 215"/>
              <a:gd name="T9" fmla="*/ 10 h 80"/>
              <a:gd name="T10" fmla="*/ 10 w 215"/>
              <a:gd name="T11" fmla="*/ 0 h 80"/>
              <a:gd name="T12" fmla="*/ 205 w 215"/>
              <a:gd name="T13" fmla="*/ 0 h 80"/>
              <a:gd name="T14" fmla="*/ 215 w 215"/>
              <a:gd name="T15" fmla="*/ 10 h 80"/>
              <a:gd name="T16" fmla="*/ 215 w 215"/>
              <a:gd name="T17" fmla="*/ 71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5" h="80">
                <a:moveTo>
                  <a:pt x="215" y="71"/>
                </a:moveTo>
                <a:cubicBezTo>
                  <a:pt x="215" y="76"/>
                  <a:pt x="211" y="80"/>
                  <a:pt x="205" y="80"/>
                </a:cubicBezTo>
                <a:cubicBezTo>
                  <a:pt x="10" y="80"/>
                  <a:pt x="10" y="80"/>
                  <a:pt x="10" y="80"/>
                </a:cubicBezTo>
                <a:cubicBezTo>
                  <a:pt x="4" y="80"/>
                  <a:pt x="0" y="76"/>
                  <a:pt x="0" y="71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205" y="0"/>
                  <a:pt x="205" y="0"/>
                  <a:pt x="205" y="0"/>
                </a:cubicBezTo>
                <a:cubicBezTo>
                  <a:pt x="211" y="0"/>
                  <a:pt x="215" y="5"/>
                  <a:pt x="215" y="10"/>
                </a:cubicBezTo>
                <a:lnTo>
                  <a:pt x="215" y="7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4" name="TextBox 173">
            <a:extLst>
              <a:ext uri="{FF2B5EF4-FFF2-40B4-BE49-F238E27FC236}">
                <a16:creationId xmlns:a16="http://schemas.microsoft.com/office/drawing/2014/main" id="{712391C8-BE0E-4881-9BF2-0C50393A47AF}"/>
              </a:ext>
            </a:extLst>
          </p:cNvPr>
          <p:cNvSpPr txBox="1"/>
          <p:nvPr/>
        </p:nvSpPr>
        <p:spPr>
          <a:xfrm>
            <a:off x="6130207" y="1964471"/>
            <a:ext cx="22574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PRO PACKAGE</a:t>
            </a:r>
          </a:p>
        </p:txBody>
      </p:sp>
      <p:sp>
        <p:nvSpPr>
          <p:cNvPr id="200" name="TextBox 199">
            <a:extLst>
              <a:ext uri="{FF2B5EF4-FFF2-40B4-BE49-F238E27FC236}">
                <a16:creationId xmlns:a16="http://schemas.microsoft.com/office/drawing/2014/main" id="{94AA2A19-BF15-4D10-92C2-4A217030F403}"/>
              </a:ext>
            </a:extLst>
          </p:cNvPr>
          <p:cNvSpPr txBox="1"/>
          <p:nvPr/>
        </p:nvSpPr>
        <p:spPr>
          <a:xfrm>
            <a:off x="6854902" y="4978483"/>
            <a:ext cx="8080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Bebas Neue Regular" panose="00000500000000000000" pitchFamily="50" charset="0"/>
              </a:rPr>
              <a:t>Sign up</a:t>
            </a:r>
          </a:p>
        </p:txBody>
      </p:sp>
      <p:sp>
        <p:nvSpPr>
          <p:cNvPr id="221" name="TextBox 220">
            <a:extLst>
              <a:ext uri="{FF2B5EF4-FFF2-40B4-BE49-F238E27FC236}">
                <a16:creationId xmlns:a16="http://schemas.microsoft.com/office/drawing/2014/main" id="{3EEA9B09-ECB1-4B76-AEDD-D7FFEC90B37A}"/>
              </a:ext>
            </a:extLst>
          </p:cNvPr>
          <p:cNvSpPr txBox="1"/>
          <p:nvPr/>
        </p:nvSpPr>
        <p:spPr>
          <a:xfrm>
            <a:off x="6578871" y="3987310"/>
            <a:ext cx="156853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ts val="1500"/>
              </a:lnSpc>
              <a:buFont typeface="Wingdings" panose="05000000000000000000" pitchFamily="2" charset="2"/>
              <a:buChar char="ü"/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Contrary to popular belief, Lorem Ipsum is not simply random text. It has</a:t>
            </a:r>
          </a:p>
        </p:txBody>
      </p:sp>
      <p:grpSp>
        <p:nvGrpSpPr>
          <p:cNvPr id="223" name="Group 222">
            <a:extLst>
              <a:ext uri="{FF2B5EF4-FFF2-40B4-BE49-F238E27FC236}">
                <a16:creationId xmlns:a16="http://schemas.microsoft.com/office/drawing/2014/main" id="{98329570-D0C5-4746-8115-FB5199112842}"/>
              </a:ext>
            </a:extLst>
          </p:cNvPr>
          <p:cNvGrpSpPr/>
          <p:nvPr/>
        </p:nvGrpSpPr>
        <p:grpSpPr>
          <a:xfrm>
            <a:off x="3743310" y="1874838"/>
            <a:ext cx="2257426" cy="3752850"/>
            <a:chOff x="7413625" y="2008188"/>
            <a:chExt cx="2257426" cy="3752850"/>
          </a:xfrm>
        </p:grpSpPr>
        <p:sp>
          <p:nvSpPr>
            <p:cNvPr id="224" name="Freeform 10">
              <a:extLst>
                <a:ext uri="{FF2B5EF4-FFF2-40B4-BE49-F238E27FC236}">
                  <a16:creationId xmlns:a16="http://schemas.microsoft.com/office/drawing/2014/main" id="{D565E0BF-A350-4220-93C5-A877E79196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3626" y="2008188"/>
              <a:ext cx="2257425" cy="3752850"/>
            </a:xfrm>
            <a:custGeom>
              <a:avLst/>
              <a:gdLst>
                <a:gd name="T0" fmla="*/ 427 w 427"/>
                <a:gd name="T1" fmla="*/ 695 h 710"/>
                <a:gd name="T2" fmla="*/ 413 w 427"/>
                <a:gd name="T3" fmla="*/ 710 h 710"/>
                <a:gd name="T4" fmla="*/ 14 w 427"/>
                <a:gd name="T5" fmla="*/ 710 h 710"/>
                <a:gd name="T6" fmla="*/ 0 w 427"/>
                <a:gd name="T7" fmla="*/ 695 h 710"/>
                <a:gd name="T8" fmla="*/ 0 w 427"/>
                <a:gd name="T9" fmla="*/ 15 h 710"/>
                <a:gd name="T10" fmla="*/ 14 w 427"/>
                <a:gd name="T11" fmla="*/ 0 h 710"/>
                <a:gd name="T12" fmla="*/ 413 w 427"/>
                <a:gd name="T13" fmla="*/ 0 h 710"/>
                <a:gd name="T14" fmla="*/ 427 w 427"/>
                <a:gd name="T15" fmla="*/ 15 h 710"/>
                <a:gd name="T16" fmla="*/ 427 w 427"/>
                <a:gd name="T17" fmla="*/ 695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7" h="710">
                  <a:moveTo>
                    <a:pt x="427" y="695"/>
                  </a:moveTo>
                  <a:cubicBezTo>
                    <a:pt x="427" y="703"/>
                    <a:pt x="421" y="710"/>
                    <a:pt x="413" y="710"/>
                  </a:cubicBezTo>
                  <a:cubicBezTo>
                    <a:pt x="14" y="710"/>
                    <a:pt x="14" y="710"/>
                    <a:pt x="14" y="710"/>
                  </a:cubicBezTo>
                  <a:cubicBezTo>
                    <a:pt x="6" y="710"/>
                    <a:pt x="0" y="703"/>
                    <a:pt x="0" y="69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413" y="0"/>
                    <a:pt x="413" y="0"/>
                    <a:pt x="413" y="0"/>
                  </a:cubicBezTo>
                  <a:cubicBezTo>
                    <a:pt x="421" y="0"/>
                    <a:pt x="427" y="7"/>
                    <a:pt x="427" y="15"/>
                  </a:cubicBezTo>
                  <a:lnTo>
                    <a:pt x="427" y="69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Rectangle 11">
              <a:extLst>
                <a:ext uri="{FF2B5EF4-FFF2-40B4-BE49-F238E27FC236}">
                  <a16:creationId xmlns:a16="http://schemas.microsoft.com/office/drawing/2014/main" id="{9A4877CB-0B78-4500-BB40-7F8645D780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13626" y="2489200"/>
              <a:ext cx="2257425" cy="14017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Rectangle 12">
              <a:extLst>
                <a:ext uri="{FF2B5EF4-FFF2-40B4-BE49-F238E27FC236}">
                  <a16:creationId xmlns:a16="http://schemas.microsoft.com/office/drawing/2014/main" id="{417B60B8-11B9-4817-B230-7BBBFA072B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13626" y="2489200"/>
              <a:ext cx="2257425" cy="381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Rectangle 13">
              <a:extLst>
                <a:ext uri="{FF2B5EF4-FFF2-40B4-BE49-F238E27FC236}">
                  <a16:creationId xmlns:a16="http://schemas.microsoft.com/office/drawing/2014/main" id="{35F55965-28B1-4322-8C21-C915B56588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13626" y="3852863"/>
              <a:ext cx="2257425" cy="381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22">
              <a:extLst>
                <a:ext uri="{FF2B5EF4-FFF2-40B4-BE49-F238E27FC236}">
                  <a16:creationId xmlns:a16="http://schemas.microsoft.com/office/drawing/2014/main" id="{FA9C3F1E-F22C-44E3-9413-8CCAF4D3EA8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4807" y="5095194"/>
              <a:ext cx="1135063" cy="433388"/>
            </a:xfrm>
            <a:custGeom>
              <a:avLst/>
              <a:gdLst>
                <a:gd name="T0" fmla="*/ 215 w 215"/>
                <a:gd name="T1" fmla="*/ 71 h 80"/>
                <a:gd name="T2" fmla="*/ 205 w 215"/>
                <a:gd name="T3" fmla="*/ 80 h 80"/>
                <a:gd name="T4" fmla="*/ 10 w 215"/>
                <a:gd name="T5" fmla="*/ 80 h 80"/>
                <a:gd name="T6" fmla="*/ 0 w 215"/>
                <a:gd name="T7" fmla="*/ 71 h 80"/>
                <a:gd name="T8" fmla="*/ 0 w 215"/>
                <a:gd name="T9" fmla="*/ 10 h 80"/>
                <a:gd name="T10" fmla="*/ 10 w 215"/>
                <a:gd name="T11" fmla="*/ 0 h 80"/>
                <a:gd name="T12" fmla="*/ 205 w 215"/>
                <a:gd name="T13" fmla="*/ 0 h 80"/>
                <a:gd name="T14" fmla="*/ 215 w 215"/>
                <a:gd name="T15" fmla="*/ 10 h 80"/>
                <a:gd name="T16" fmla="*/ 215 w 215"/>
                <a:gd name="T17" fmla="*/ 7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5" h="80">
                  <a:moveTo>
                    <a:pt x="215" y="71"/>
                  </a:moveTo>
                  <a:cubicBezTo>
                    <a:pt x="215" y="76"/>
                    <a:pt x="211" y="80"/>
                    <a:pt x="205" y="80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4" y="80"/>
                    <a:pt x="0" y="76"/>
                    <a:pt x="0" y="7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11" y="0"/>
                    <a:pt x="215" y="5"/>
                    <a:pt x="215" y="10"/>
                  </a:cubicBezTo>
                  <a:lnTo>
                    <a:pt x="215" y="7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TextBox 228">
              <a:extLst>
                <a:ext uri="{FF2B5EF4-FFF2-40B4-BE49-F238E27FC236}">
                  <a16:creationId xmlns:a16="http://schemas.microsoft.com/office/drawing/2014/main" id="{AF47615A-3407-4F17-8ABA-BAA08381A425}"/>
                </a:ext>
              </a:extLst>
            </p:cNvPr>
            <p:cNvSpPr txBox="1"/>
            <p:nvPr/>
          </p:nvSpPr>
          <p:spPr>
            <a:xfrm>
              <a:off x="7413625" y="2097821"/>
              <a:ext cx="225742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ENTERPRISE PACKAGE</a:t>
              </a:r>
            </a:p>
          </p:txBody>
        </p:sp>
        <p:sp>
          <p:nvSpPr>
            <p:cNvPr id="230" name="TextBox 229">
              <a:extLst>
                <a:ext uri="{FF2B5EF4-FFF2-40B4-BE49-F238E27FC236}">
                  <a16:creationId xmlns:a16="http://schemas.microsoft.com/office/drawing/2014/main" id="{0B8A5CA1-E516-4A04-AE89-083AA7EDDDD8}"/>
                </a:ext>
              </a:extLst>
            </p:cNvPr>
            <p:cNvSpPr txBox="1"/>
            <p:nvPr/>
          </p:nvSpPr>
          <p:spPr>
            <a:xfrm>
              <a:off x="8138320" y="5111833"/>
              <a:ext cx="8080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  <a:latin typeface="Bebas Neue Regular" panose="00000500000000000000" pitchFamily="50" charset="0"/>
                </a:rPr>
                <a:t>Sign up</a:t>
              </a:r>
            </a:p>
          </p:txBody>
        </p:sp>
        <p:sp>
          <p:nvSpPr>
            <p:cNvPr id="231" name="Freeform 28">
              <a:extLst>
                <a:ext uri="{FF2B5EF4-FFF2-40B4-BE49-F238E27FC236}">
                  <a16:creationId xmlns:a16="http://schemas.microsoft.com/office/drawing/2014/main" id="{3A88F5AB-FB60-4DA8-ADC8-B8A768880E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10283" y="2838855"/>
              <a:ext cx="609792" cy="702454"/>
            </a:xfrm>
            <a:custGeom>
              <a:avLst/>
              <a:gdLst>
                <a:gd name="T0" fmla="*/ 38 w 102"/>
                <a:gd name="T1" fmla="*/ 50 h 115"/>
                <a:gd name="T2" fmla="*/ 33 w 102"/>
                <a:gd name="T3" fmla="*/ 55 h 115"/>
                <a:gd name="T4" fmla="*/ 38 w 102"/>
                <a:gd name="T5" fmla="*/ 60 h 115"/>
                <a:gd name="T6" fmla="*/ 43 w 102"/>
                <a:gd name="T7" fmla="*/ 55 h 115"/>
                <a:gd name="T8" fmla="*/ 38 w 102"/>
                <a:gd name="T9" fmla="*/ 50 h 115"/>
                <a:gd name="T10" fmla="*/ 64 w 102"/>
                <a:gd name="T11" fmla="*/ 50 h 115"/>
                <a:gd name="T12" fmla="*/ 59 w 102"/>
                <a:gd name="T13" fmla="*/ 55 h 115"/>
                <a:gd name="T14" fmla="*/ 64 w 102"/>
                <a:gd name="T15" fmla="*/ 60 h 115"/>
                <a:gd name="T16" fmla="*/ 69 w 102"/>
                <a:gd name="T17" fmla="*/ 55 h 115"/>
                <a:gd name="T18" fmla="*/ 64 w 102"/>
                <a:gd name="T19" fmla="*/ 50 h 115"/>
                <a:gd name="T20" fmla="*/ 37 w 102"/>
                <a:gd name="T21" fmla="*/ 100 h 115"/>
                <a:gd name="T22" fmla="*/ 28 w 102"/>
                <a:gd name="T23" fmla="*/ 112 h 115"/>
                <a:gd name="T24" fmla="*/ 50 w 102"/>
                <a:gd name="T25" fmla="*/ 109 h 115"/>
                <a:gd name="T26" fmla="*/ 82 w 102"/>
                <a:gd name="T27" fmla="*/ 114 h 115"/>
                <a:gd name="T28" fmla="*/ 81 w 102"/>
                <a:gd name="T29" fmla="*/ 107 h 115"/>
                <a:gd name="T30" fmla="*/ 74 w 102"/>
                <a:gd name="T31" fmla="*/ 101 h 115"/>
                <a:gd name="T32" fmla="*/ 72 w 102"/>
                <a:gd name="T33" fmla="*/ 91 h 115"/>
                <a:gd name="T34" fmla="*/ 86 w 102"/>
                <a:gd name="T35" fmla="*/ 71 h 115"/>
                <a:gd name="T36" fmla="*/ 93 w 102"/>
                <a:gd name="T37" fmla="*/ 71 h 115"/>
                <a:gd name="T38" fmla="*/ 102 w 102"/>
                <a:gd name="T39" fmla="*/ 62 h 115"/>
                <a:gd name="T40" fmla="*/ 102 w 102"/>
                <a:gd name="T41" fmla="*/ 52 h 115"/>
                <a:gd name="T42" fmla="*/ 97 w 102"/>
                <a:gd name="T43" fmla="*/ 44 h 115"/>
                <a:gd name="T44" fmla="*/ 85 w 102"/>
                <a:gd name="T45" fmla="*/ 11 h 115"/>
                <a:gd name="T46" fmla="*/ 51 w 102"/>
                <a:gd name="T47" fmla="*/ 0 h 115"/>
                <a:gd name="T48" fmla="*/ 17 w 102"/>
                <a:gd name="T49" fmla="*/ 11 h 115"/>
                <a:gd name="T50" fmla="*/ 5 w 102"/>
                <a:gd name="T51" fmla="*/ 44 h 115"/>
                <a:gd name="T52" fmla="*/ 0 w 102"/>
                <a:gd name="T53" fmla="*/ 52 h 115"/>
                <a:gd name="T54" fmla="*/ 0 w 102"/>
                <a:gd name="T55" fmla="*/ 62 h 115"/>
                <a:gd name="T56" fmla="*/ 9 w 102"/>
                <a:gd name="T57" fmla="*/ 71 h 115"/>
                <a:gd name="T58" fmla="*/ 16 w 102"/>
                <a:gd name="T59" fmla="*/ 71 h 115"/>
                <a:gd name="T60" fmla="*/ 37 w 102"/>
                <a:gd name="T61" fmla="*/ 96 h 115"/>
                <a:gd name="T62" fmla="*/ 37 w 102"/>
                <a:gd name="T63" fmla="*/ 100 h 115"/>
                <a:gd name="T64" fmla="*/ 51 w 102"/>
                <a:gd name="T65" fmla="*/ 94 h 115"/>
                <a:gd name="T66" fmla="*/ 26 w 102"/>
                <a:gd name="T67" fmla="*/ 77 h 115"/>
                <a:gd name="T68" fmla="*/ 42 w 102"/>
                <a:gd name="T69" fmla="*/ 81 h 115"/>
                <a:gd name="T70" fmla="*/ 50 w 102"/>
                <a:gd name="T71" fmla="*/ 85 h 115"/>
                <a:gd name="T72" fmla="*/ 59 w 102"/>
                <a:gd name="T73" fmla="*/ 79 h 115"/>
                <a:gd name="T74" fmla="*/ 50 w 102"/>
                <a:gd name="T75" fmla="*/ 73 h 115"/>
                <a:gd name="T76" fmla="*/ 42 w 102"/>
                <a:gd name="T77" fmla="*/ 76 h 115"/>
                <a:gd name="T78" fmla="*/ 21 w 102"/>
                <a:gd name="T79" fmla="*/ 68 h 115"/>
                <a:gd name="T80" fmla="*/ 19 w 102"/>
                <a:gd name="T81" fmla="*/ 55 h 115"/>
                <a:gd name="T82" fmla="*/ 19 w 102"/>
                <a:gd name="T83" fmla="*/ 51 h 115"/>
                <a:gd name="T84" fmla="*/ 37 w 102"/>
                <a:gd name="T85" fmla="*/ 29 h 115"/>
                <a:gd name="T86" fmla="*/ 39 w 102"/>
                <a:gd name="T87" fmla="*/ 31 h 115"/>
                <a:gd name="T88" fmla="*/ 39 w 102"/>
                <a:gd name="T89" fmla="*/ 31 h 115"/>
                <a:gd name="T90" fmla="*/ 39 w 102"/>
                <a:gd name="T91" fmla="*/ 31 h 115"/>
                <a:gd name="T92" fmla="*/ 40 w 102"/>
                <a:gd name="T93" fmla="*/ 33 h 115"/>
                <a:gd name="T94" fmla="*/ 65 w 102"/>
                <a:gd name="T95" fmla="*/ 46 h 115"/>
                <a:gd name="T96" fmla="*/ 62 w 102"/>
                <a:gd name="T97" fmla="*/ 41 h 115"/>
                <a:gd name="T98" fmla="*/ 83 w 102"/>
                <a:gd name="T99" fmla="*/ 48 h 115"/>
                <a:gd name="T100" fmla="*/ 83 w 102"/>
                <a:gd name="T101" fmla="*/ 55 h 115"/>
                <a:gd name="T102" fmla="*/ 51 w 102"/>
                <a:gd name="T103" fmla="*/ 94 h 115"/>
                <a:gd name="T104" fmla="*/ 88 w 102"/>
                <a:gd name="T105" fmla="*/ 43 h 115"/>
                <a:gd name="T106" fmla="*/ 80 w 102"/>
                <a:gd name="T107" fmla="*/ 22 h 115"/>
                <a:gd name="T108" fmla="*/ 51 w 102"/>
                <a:gd name="T109" fmla="*/ 10 h 115"/>
                <a:gd name="T110" fmla="*/ 22 w 102"/>
                <a:gd name="T111" fmla="*/ 22 h 115"/>
                <a:gd name="T112" fmla="*/ 14 w 102"/>
                <a:gd name="T113" fmla="*/ 43 h 115"/>
                <a:gd name="T114" fmla="*/ 10 w 102"/>
                <a:gd name="T115" fmla="*/ 43 h 115"/>
                <a:gd name="T116" fmla="*/ 51 w 102"/>
                <a:gd name="T117" fmla="*/ 5 h 115"/>
                <a:gd name="T118" fmla="*/ 92 w 102"/>
                <a:gd name="T119" fmla="*/ 43 h 115"/>
                <a:gd name="T120" fmla="*/ 88 w 102"/>
                <a:gd name="T121" fmla="*/ 4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2" h="115">
                  <a:moveTo>
                    <a:pt x="38" y="50"/>
                  </a:moveTo>
                  <a:cubicBezTo>
                    <a:pt x="35" y="50"/>
                    <a:pt x="33" y="52"/>
                    <a:pt x="33" y="55"/>
                  </a:cubicBezTo>
                  <a:cubicBezTo>
                    <a:pt x="33" y="58"/>
                    <a:pt x="35" y="60"/>
                    <a:pt x="38" y="60"/>
                  </a:cubicBezTo>
                  <a:cubicBezTo>
                    <a:pt x="41" y="60"/>
                    <a:pt x="43" y="58"/>
                    <a:pt x="43" y="55"/>
                  </a:cubicBezTo>
                  <a:cubicBezTo>
                    <a:pt x="43" y="52"/>
                    <a:pt x="41" y="50"/>
                    <a:pt x="38" y="50"/>
                  </a:cubicBezTo>
                  <a:close/>
                  <a:moveTo>
                    <a:pt x="64" y="50"/>
                  </a:moveTo>
                  <a:cubicBezTo>
                    <a:pt x="61" y="50"/>
                    <a:pt x="59" y="52"/>
                    <a:pt x="59" y="55"/>
                  </a:cubicBezTo>
                  <a:cubicBezTo>
                    <a:pt x="59" y="58"/>
                    <a:pt x="61" y="60"/>
                    <a:pt x="64" y="60"/>
                  </a:cubicBezTo>
                  <a:cubicBezTo>
                    <a:pt x="67" y="60"/>
                    <a:pt x="69" y="58"/>
                    <a:pt x="69" y="55"/>
                  </a:cubicBezTo>
                  <a:cubicBezTo>
                    <a:pt x="69" y="52"/>
                    <a:pt x="67" y="50"/>
                    <a:pt x="64" y="50"/>
                  </a:cubicBezTo>
                  <a:close/>
                  <a:moveTo>
                    <a:pt x="37" y="100"/>
                  </a:moveTo>
                  <a:cubicBezTo>
                    <a:pt x="37" y="100"/>
                    <a:pt x="30" y="106"/>
                    <a:pt x="28" y="112"/>
                  </a:cubicBezTo>
                  <a:cubicBezTo>
                    <a:pt x="27" y="114"/>
                    <a:pt x="44" y="111"/>
                    <a:pt x="50" y="109"/>
                  </a:cubicBezTo>
                  <a:cubicBezTo>
                    <a:pt x="56" y="108"/>
                    <a:pt x="79" y="113"/>
                    <a:pt x="82" y="114"/>
                  </a:cubicBezTo>
                  <a:cubicBezTo>
                    <a:pt x="86" y="115"/>
                    <a:pt x="84" y="112"/>
                    <a:pt x="81" y="107"/>
                  </a:cubicBezTo>
                  <a:cubicBezTo>
                    <a:pt x="78" y="104"/>
                    <a:pt x="74" y="101"/>
                    <a:pt x="74" y="101"/>
                  </a:cubicBezTo>
                  <a:cubicBezTo>
                    <a:pt x="71" y="98"/>
                    <a:pt x="69" y="93"/>
                    <a:pt x="72" y="91"/>
                  </a:cubicBezTo>
                  <a:cubicBezTo>
                    <a:pt x="78" y="86"/>
                    <a:pt x="83" y="79"/>
                    <a:pt x="86" y="71"/>
                  </a:cubicBezTo>
                  <a:cubicBezTo>
                    <a:pt x="93" y="71"/>
                    <a:pt x="93" y="71"/>
                    <a:pt x="93" y="71"/>
                  </a:cubicBezTo>
                  <a:cubicBezTo>
                    <a:pt x="98" y="71"/>
                    <a:pt x="102" y="67"/>
                    <a:pt x="102" y="6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48"/>
                    <a:pt x="100" y="45"/>
                    <a:pt x="97" y="44"/>
                  </a:cubicBezTo>
                  <a:cubicBezTo>
                    <a:pt x="97" y="30"/>
                    <a:pt x="93" y="19"/>
                    <a:pt x="85" y="11"/>
                  </a:cubicBezTo>
                  <a:cubicBezTo>
                    <a:pt x="77" y="4"/>
                    <a:pt x="66" y="0"/>
                    <a:pt x="51" y="0"/>
                  </a:cubicBezTo>
                  <a:cubicBezTo>
                    <a:pt x="36" y="0"/>
                    <a:pt x="25" y="4"/>
                    <a:pt x="17" y="11"/>
                  </a:cubicBezTo>
                  <a:cubicBezTo>
                    <a:pt x="9" y="19"/>
                    <a:pt x="5" y="30"/>
                    <a:pt x="5" y="44"/>
                  </a:cubicBezTo>
                  <a:cubicBezTo>
                    <a:pt x="2" y="45"/>
                    <a:pt x="0" y="48"/>
                    <a:pt x="0" y="5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7"/>
                    <a:pt x="4" y="71"/>
                    <a:pt x="9" y="71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20" y="82"/>
                    <a:pt x="28" y="91"/>
                    <a:pt x="37" y="96"/>
                  </a:cubicBezTo>
                  <a:cubicBezTo>
                    <a:pt x="39" y="97"/>
                    <a:pt x="38" y="98"/>
                    <a:pt x="37" y="100"/>
                  </a:cubicBezTo>
                  <a:close/>
                  <a:moveTo>
                    <a:pt x="51" y="94"/>
                  </a:moveTo>
                  <a:cubicBezTo>
                    <a:pt x="44" y="94"/>
                    <a:pt x="33" y="88"/>
                    <a:pt x="26" y="77"/>
                  </a:cubicBezTo>
                  <a:cubicBezTo>
                    <a:pt x="31" y="80"/>
                    <a:pt x="37" y="81"/>
                    <a:pt x="42" y="81"/>
                  </a:cubicBezTo>
                  <a:cubicBezTo>
                    <a:pt x="43" y="83"/>
                    <a:pt x="46" y="85"/>
                    <a:pt x="50" y="85"/>
                  </a:cubicBezTo>
                  <a:cubicBezTo>
                    <a:pt x="55" y="85"/>
                    <a:pt x="59" y="82"/>
                    <a:pt x="59" y="79"/>
                  </a:cubicBezTo>
                  <a:cubicBezTo>
                    <a:pt x="59" y="75"/>
                    <a:pt x="55" y="73"/>
                    <a:pt x="50" y="73"/>
                  </a:cubicBezTo>
                  <a:cubicBezTo>
                    <a:pt x="46" y="73"/>
                    <a:pt x="43" y="74"/>
                    <a:pt x="42" y="76"/>
                  </a:cubicBezTo>
                  <a:cubicBezTo>
                    <a:pt x="35" y="76"/>
                    <a:pt x="26" y="74"/>
                    <a:pt x="21" y="68"/>
                  </a:cubicBezTo>
                  <a:cubicBezTo>
                    <a:pt x="20" y="64"/>
                    <a:pt x="19" y="60"/>
                    <a:pt x="19" y="55"/>
                  </a:cubicBezTo>
                  <a:cubicBezTo>
                    <a:pt x="19" y="53"/>
                    <a:pt x="19" y="52"/>
                    <a:pt x="19" y="51"/>
                  </a:cubicBezTo>
                  <a:cubicBezTo>
                    <a:pt x="28" y="50"/>
                    <a:pt x="36" y="41"/>
                    <a:pt x="37" y="29"/>
                  </a:cubicBezTo>
                  <a:cubicBezTo>
                    <a:pt x="37" y="28"/>
                    <a:pt x="37" y="29"/>
                    <a:pt x="39" y="31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32"/>
                    <a:pt x="39" y="32"/>
                    <a:pt x="40" y="33"/>
                  </a:cubicBezTo>
                  <a:cubicBezTo>
                    <a:pt x="48" y="43"/>
                    <a:pt x="59" y="42"/>
                    <a:pt x="65" y="46"/>
                  </a:cubicBezTo>
                  <a:cubicBezTo>
                    <a:pt x="64" y="44"/>
                    <a:pt x="63" y="42"/>
                    <a:pt x="62" y="41"/>
                  </a:cubicBezTo>
                  <a:cubicBezTo>
                    <a:pt x="71" y="42"/>
                    <a:pt x="79" y="45"/>
                    <a:pt x="83" y="48"/>
                  </a:cubicBezTo>
                  <a:cubicBezTo>
                    <a:pt x="83" y="50"/>
                    <a:pt x="83" y="52"/>
                    <a:pt x="83" y="55"/>
                  </a:cubicBezTo>
                  <a:cubicBezTo>
                    <a:pt x="83" y="80"/>
                    <a:pt x="62" y="94"/>
                    <a:pt x="51" y="94"/>
                  </a:cubicBezTo>
                  <a:close/>
                  <a:moveTo>
                    <a:pt x="88" y="43"/>
                  </a:moveTo>
                  <a:cubicBezTo>
                    <a:pt x="87" y="34"/>
                    <a:pt x="84" y="28"/>
                    <a:pt x="80" y="22"/>
                  </a:cubicBezTo>
                  <a:cubicBezTo>
                    <a:pt x="74" y="14"/>
                    <a:pt x="64" y="10"/>
                    <a:pt x="51" y="10"/>
                  </a:cubicBezTo>
                  <a:cubicBezTo>
                    <a:pt x="38" y="10"/>
                    <a:pt x="28" y="14"/>
                    <a:pt x="22" y="22"/>
                  </a:cubicBezTo>
                  <a:cubicBezTo>
                    <a:pt x="18" y="28"/>
                    <a:pt x="15" y="34"/>
                    <a:pt x="14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1" y="18"/>
                    <a:pt x="25" y="5"/>
                    <a:pt x="51" y="5"/>
                  </a:cubicBezTo>
                  <a:cubicBezTo>
                    <a:pt x="77" y="5"/>
                    <a:pt x="91" y="18"/>
                    <a:pt x="92" y="43"/>
                  </a:cubicBezTo>
                  <a:lnTo>
                    <a:pt x="88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32" name="Group 231">
              <a:extLst>
                <a:ext uri="{FF2B5EF4-FFF2-40B4-BE49-F238E27FC236}">
                  <a16:creationId xmlns:a16="http://schemas.microsoft.com/office/drawing/2014/main" id="{6E103D73-C5C0-461E-B1A8-4127A3C2B6C9}"/>
                </a:ext>
              </a:extLst>
            </p:cNvPr>
            <p:cNvGrpSpPr/>
            <p:nvPr/>
          </p:nvGrpSpPr>
          <p:grpSpPr>
            <a:xfrm>
              <a:off x="8305800" y="2915825"/>
              <a:ext cx="1223933" cy="691377"/>
              <a:chOff x="3443317" y="2915825"/>
              <a:chExt cx="1223933" cy="691377"/>
            </a:xfrm>
          </p:grpSpPr>
          <p:sp>
            <p:nvSpPr>
              <p:cNvPr id="234" name="Rectangle 233">
                <a:extLst>
                  <a:ext uri="{FF2B5EF4-FFF2-40B4-BE49-F238E27FC236}">
                    <a16:creationId xmlns:a16="http://schemas.microsoft.com/office/drawing/2014/main" id="{DED1F22C-A1FB-4BA6-B9EE-0D1B2CA3AB14}"/>
                  </a:ext>
                </a:extLst>
              </p:cNvPr>
              <p:cNvSpPr/>
              <p:nvPr/>
            </p:nvSpPr>
            <p:spPr>
              <a:xfrm>
                <a:off x="3458897" y="2915825"/>
                <a:ext cx="1051891" cy="29238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300" dirty="0">
                    <a:solidFill>
                      <a:schemeClr val="bg1"/>
                    </a:solidFill>
                    <a:latin typeface="Open Sans Extrabold" panose="020B0906030804020204" pitchFamily="34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Dedicated</a:t>
                </a:r>
              </a:p>
            </p:txBody>
          </p:sp>
          <p:sp>
            <p:nvSpPr>
              <p:cNvPr id="235" name="TextBox 234">
                <a:extLst>
                  <a:ext uri="{FF2B5EF4-FFF2-40B4-BE49-F238E27FC236}">
                    <a16:creationId xmlns:a16="http://schemas.microsoft.com/office/drawing/2014/main" id="{4E033CC6-B893-4D9B-B42F-0F349B8140A6}"/>
                  </a:ext>
                </a:extLst>
              </p:cNvPr>
              <p:cNvSpPr txBox="1"/>
              <p:nvPr/>
            </p:nvSpPr>
            <p:spPr>
              <a:xfrm>
                <a:off x="3443317" y="3130148"/>
                <a:ext cx="594360" cy="4770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500" dirty="0">
                    <a:solidFill>
                      <a:schemeClr val="bg1"/>
                    </a:solidFill>
                    <a:latin typeface="Open Sans Extrabold" panose="020B0906030804020204" pitchFamily="34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49</a:t>
                </a:r>
              </a:p>
            </p:txBody>
          </p:sp>
          <p:sp>
            <p:nvSpPr>
              <p:cNvPr id="236" name="Rectangle 235">
                <a:extLst>
                  <a:ext uri="{FF2B5EF4-FFF2-40B4-BE49-F238E27FC236}">
                    <a16:creationId xmlns:a16="http://schemas.microsoft.com/office/drawing/2014/main" id="{7F1BA1FC-386F-47FF-B6C5-23DBE908A6F3}"/>
                  </a:ext>
                </a:extLst>
              </p:cNvPr>
              <p:cNvSpPr/>
              <p:nvPr/>
            </p:nvSpPr>
            <p:spPr>
              <a:xfrm>
                <a:off x="3869459" y="3309065"/>
                <a:ext cx="797791" cy="2462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000" spc="200" dirty="0">
                    <a:solidFill>
                      <a:schemeClr val="bg1"/>
                    </a:solidFill>
                    <a:latin typeface="Open Sans 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/Month</a:t>
                </a:r>
              </a:p>
            </p:txBody>
          </p:sp>
          <p:sp>
            <p:nvSpPr>
              <p:cNvPr id="237" name="TextBox 236">
                <a:extLst>
                  <a:ext uri="{FF2B5EF4-FFF2-40B4-BE49-F238E27FC236}">
                    <a16:creationId xmlns:a16="http://schemas.microsoft.com/office/drawing/2014/main" id="{D71795A1-33E6-4293-8636-38F8ECCA32CB}"/>
                  </a:ext>
                </a:extLst>
              </p:cNvPr>
              <p:cNvSpPr txBox="1"/>
              <p:nvPr/>
            </p:nvSpPr>
            <p:spPr>
              <a:xfrm>
                <a:off x="3868260" y="3144587"/>
                <a:ext cx="27180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>
                    <a:solidFill>
                      <a:schemeClr val="bg1"/>
                    </a:solidFill>
                    <a:latin typeface="Open Sans Extrabold" panose="020B0906030804020204" pitchFamily="34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$</a:t>
                </a:r>
              </a:p>
            </p:txBody>
          </p:sp>
        </p:grpSp>
        <p:sp>
          <p:nvSpPr>
            <p:cNvPr id="233" name="TextBox 232">
              <a:extLst>
                <a:ext uri="{FF2B5EF4-FFF2-40B4-BE49-F238E27FC236}">
                  <a16:creationId xmlns:a16="http://schemas.microsoft.com/office/drawing/2014/main" id="{AEDD4151-443C-4B8C-BF39-E41FACAC6264}"/>
                </a:ext>
              </a:extLst>
            </p:cNvPr>
            <p:cNvSpPr txBox="1"/>
            <p:nvPr/>
          </p:nvSpPr>
          <p:spPr>
            <a:xfrm>
              <a:off x="7862289" y="4120660"/>
              <a:ext cx="1568532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lnSpc>
                  <a:spcPts val="1500"/>
                </a:lnSpc>
                <a:buFont typeface="Wingdings" panose="05000000000000000000" pitchFamily="2" charset="2"/>
                <a:buChar char="ü"/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Contrary to popular belief, Lorem Ipsum is not simply random text. It has</a:t>
              </a:r>
            </a:p>
          </p:txBody>
        </p:sp>
      </p:grpSp>
      <p:grpSp>
        <p:nvGrpSpPr>
          <p:cNvPr id="253" name="Group 252">
            <a:extLst>
              <a:ext uri="{FF2B5EF4-FFF2-40B4-BE49-F238E27FC236}">
                <a16:creationId xmlns:a16="http://schemas.microsoft.com/office/drawing/2014/main" id="{7D690BC3-8BC8-49D4-B36B-D5B70ACD4061}"/>
              </a:ext>
            </a:extLst>
          </p:cNvPr>
          <p:cNvGrpSpPr/>
          <p:nvPr/>
        </p:nvGrpSpPr>
        <p:grpSpPr>
          <a:xfrm>
            <a:off x="8517105" y="1874838"/>
            <a:ext cx="2257426" cy="3752850"/>
            <a:chOff x="7413625" y="2008188"/>
            <a:chExt cx="2257426" cy="3752850"/>
          </a:xfrm>
        </p:grpSpPr>
        <p:sp>
          <p:nvSpPr>
            <p:cNvPr id="254" name="Freeform 10">
              <a:extLst>
                <a:ext uri="{FF2B5EF4-FFF2-40B4-BE49-F238E27FC236}">
                  <a16:creationId xmlns:a16="http://schemas.microsoft.com/office/drawing/2014/main" id="{42A84528-8C87-4C39-8D8E-C292901AF05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3626" y="2008188"/>
              <a:ext cx="2257425" cy="3752850"/>
            </a:xfrm>
            <a:custGeom>
              <a:avLst/>
              <a:gdLst>
                <a:gd name="T0" fmla="*/ 427 w 427"/>
                <a:gd name="T1" fmla="*/ 695 h 710"/>
                <a:gd name="T2" fmla="*/ 413 w 427"/>
                <a:gd name="T3" fmla="*/ 710 h 710"/>
                <a:gd name="T4" fmla="*/ 14 w 427"/>
                <a:gd name="T5" fmla="*/ 710 h 710"/>
                <a:gd name="T6" fmla="*/ 0 w 427"/>
                <a:gd name="T7" fmla="*/ 695 h 710"/>
                <a:gd name="T8" fmla="*/ 0 w 427"/>
                <a:gd name="T9" fmla="*/ 15 h 710"/>
                <a:gd name="T10" fmla="*/ 14 w 427"/>
                <a:gd name="T11" fmla="*/ 0 h 710"/>
                <a:gd name="T12" fmla="*/ 413 w 427"/>
                <a:gd name="T13" fmla="*/ 0 h 710"/>
                <a:gd name="T14" fmla="*/ 427 w 427"/>
                <a:gd name="T15" fmla="*/ 15 h 710"/>
                <a:gd name="T16" fmla="*/ 427 w 427"/>
                <a:gd name="T17" fmla="*/ 695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7" h="710">
                  <a:moveTo>
                    <a:pt x="427" y="695"/>
                  </a:moveTo>
                  <a:cubicBezTo>
                    <a:pt x="427" y="703"/>
                    <a:pt x="421" y="710"/>
                    <a:pt x="413" y="710"/>
                  </a:cubicBezTo>
                  <a:cubicBezTo>
                    <a:pt x="14" y="710"/>
                    <a:pt x="14" y="710"/>
                    <a:pt x="14" y="710"/>
                  </a:cubicBezTo>
                  <a:cubicBezTo>
                    <a:pt x="6" y="710"/>
                    <a:pt x="0" y="703"/>
                    <a:pt x="0" y="69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413" y="0"/>
                    <a:pt x="413" y="0"/>
                    <a:pt x="413" y="0"/>
                  </a:cubicBezTo>
                  <a:cubicBezTo>
                    <a:pt x="421" y="0"/>
                    <a:pt x="427" y="7"/>
                    <a:pt x="427" y="15"/>
                  </a:cubicBezTo>
                  <a:lnTo>
                    <a:pt x="427" y="69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Rectangle 11">
              <a:extLst>
                <a:ext uri="{FF2B5EF4-FFF2-40B4-BE49-F238E27FC236}">
                  <a16:creationId xmlns:a16="http://schemas.microsoft.com/office/drawing/2014/main" id="{57B0F651-393C-46C8-BB0C-AF374A6B18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13626" y="2489200"/>
              <a:ext cx="2257425" cy="140176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6" name="Rectangle 12">
              <a:extLst>
                <a:ext uri="{FF2B5EF4-FFF2-40B4-BE49-F238E27FC236}">
                  <a16:creationId xmlns:a16="http://schemas.microsoft.com/office/drawing/2014/main" id="{5A4A53C7-F7A0-45F5-B8CA-5D2A81447B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13626" y="2489200"/>
              <a:ext cx="2257425" cy="3810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" name="Rectangle 13">
              <a:extLst>
                <a:ext uri="{FF2B5EF4-FFF2-40B4-BE49-F238E27FC236}">
                  <a16:creationId xmlns:a16="http://schemas.microsoft.com/office/drawing/2014/main" id="{8458DC28-450D-4553-BFD7-E3084EF9C1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13626" y="3852863"/>
              <a:ext cx="2257425" cy="3810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" name="Freeform 22">
              <a:extLst>
                <a:ext uri="{FF2B5EF4-FFF2-40B4-BE49-F238E27FC236}">
                  <a16:creationId xmlns:a16="http://schemas.microsoft.com/office/drawing/2014/main" id="{32194037-DB44-4447-AF3A-35EF47BB5BA4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4807" y="5095194"/>
              <a:ext cx="1135063" cy="433388"/>
            </a:xfrm>
            <a:custGeom>
              <a:avLst/>
              <a:gdLst>
                <a:gd name="T0" fmla="*/ 215 w 215"/>
                <a:gd name="T1" fmla="*/ 71 h 80"/>
                <a:gd name="T2" fmla="*/ 205 w 215"/>
                <a:gd name="T3" fmla="*/ 80 h 80"/>
                <a:gd name="T4" fmla="*/ 10 w 215"/>
                <a:gd name="T5" fmla="*/ 80 h 80"/>
                <a:gd name="T6" fmla="*/ 0 w 215"/>
                <a:gd name="T7" fmla="*/ 71 h 80"/>
                <a:gd name="T8" fmla="*/ 0 w 215"/>
                <a:gd name="T9" fmla="*/ 10 h 80"/>
                <a:gd name="T10" fmla="*/ 10 w 215"/>
                <a:gd name="T11" fmla="*/ 0 h 80"/>
                <a:gd name="T12" fmla="*/ 205 w 215"/>
                <a:gd name="T13" fmla="*/ 0 h 80"/>
                <a:gd name="T14" fmla="*/ 215 w 215"/>
                <a:gd name="T15" fmla="*/ 10 h 80"/>
                <a:gd name="T16" fmla="*/ 215 w 215"/>
                <a:gd name="T17" fmla="*/ 7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5" h="80">
                  <a:moveTo>
                    <a:pt x="215" y="71"/>
                  </a:moveTo>
                  <a:cubicBezTo>
                    <a:pt x="215" y="76"/>
                    <a:pt x="211" y="80"/>
                    <a:pt x="205" y="80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4" y="80"/>
                    <a:pt x="0" y="76"/>
                    <a:pt x="0" y="7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11" y="0"/>
                    <a:pt x="215" y="5"/>
                    <a:pt x="215" y="10"/>
                  </a:cubicBezTo>
                  <a:lnTo>
                    <a:pt x="215" y="7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9" name="TextBox 258">
              <a:extLst>
                <a:ext uri="{FF2B5EF4-FFF2-40B4-BE49-F238E27FC236}">
                  <a16:creationId xmlns:a16="http://schemas.microsoft.com/office/drawing/2014/main" id="{A385F475-B6E4-4B90-84B5-3003386EC428}"/>
                </a:ext>
              </a:extLst>
            </p:cNvPr>
            <p:cNvSpPr txBox="1"/>
            <p:nvPr/>
          </p:nvSpPr>
          <p:spPr>
            <a:xfrm>
              <a:off x="7413625" y="2097821"/>
              <a:ext cx="225742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ENTERPRISE PACKAGE</a:t>
              </a:r>
            </a:p>
          </p:txBody>
        </p:sp>
        <p:sp>
          <p:nvSpPr>
            <p:cNvPr id="260" name="TextBox 259">
              <a:extLst>
                <a:ext uri="{FF2B5EF4-FFF2-40B4-BE49-F238E27FC236}">
                  <a16:creationId xmlns:a16="http://schemas.microsoft.com/office/drawing/2014/main" id="{2DA7AC66-614A-4312-9D8B-FEC1421DD505}"/>
                </a:ext>
              </a:extLst>
            </p:cNvPr>
            <p:cNvSpPr txBox="1"/>
            <p:nvPr/>
          </p:nvSpPr>
          <p:spPr>
            <a:xfrm>
              <a:off x="8138320" y="5111833"/>
              <a:ext cx="8080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  <a:latin typeface="Bebas Neue Regular" panose="00000500000000000000" pitchFamily="50" charset="0"/>
                </a:rPr>
                <a:t>Sign up</a:t>
              </a:r>
            </a:p>
          </p:txBody>
        </p:sp>
        <p:sp>
          <p:nvSpPr>
            <p:cNvPr id="261" name="Freeform 28">
              <a:extLst>
                <a:ext uri="{FF2B5EF4-FFF2-40B4-BE49-F238E27FC236}">
                  <a16:creationId xmlns:a16="http://schemas.microsoft.com/office/drawing/2014/main" id="{7F05FFF0-FEFD-4E2A-AF8C-D9BB07071B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10283" y="2838855"/>
              <a:ext cx="609792" cy="702454"/>
            </a:xfrm>
            <a:custGeom>
              <a:avLst/>
              <a:gdLst>
                <a:gd name="T0" fmla="*/ 38 w 102"/>
                <a:gd name="T1" fmla="*/ 50 h 115"/>
                <a:gd name="T2" fmla="*/ 33 w 102"/>
                <a:gd name="T3" fmla="*/ 55 h 115"/>
                <a:gd name="T4" fmla="*/ 38 w 102"/>
                <a:gd name="T5" fmla="*/ 60 h 115"/>
                <a:gd name="T6" fmla="*/ 43 w 102"/>
                <a:gd name="T7" fmla="*/ 55 h 115"/>
                <a:gd name="T8" fmla="*/ 38 w 102"/>
                <a:gd name="T9" fmla="*/ 50 h 115"/>
                <a:gd name="T10" fmla="*/ 64 w 102"/>
                <a:gd name="T11" fmla="*/ 50 h 115"/>
                <a:gd name="T12" fmla="*/ 59 w 102"/>
                <a:gd name="T13" fmla="*/ 55 h 115"/>
                <a:gd name="T14" fmla="*/ 64 w 102"/>
                <a:gd name="T15" fmla="*/ 60 h 115"/>
                <a:gd name="T16" fmla="*/ 69 w 102"/>
                <a:gd name="T17" fmla="*/ 55 h 115"/>
                <a:gd name="T18" fmla="*/ 64 w 102"/>
                <a:gd name="T19" fmla="*/ 50 h 115"/>
                <a:gd name="T20" fmla="*/ 37 w 102"/>
                <a:gd name="T21" fmla="*/ 100 h 115"/>
                <a:gd name="T22" fmla="*/ 28 w 102"/>
                <a:gd name="T23" fmla="*/ 112 h 115"/>
                <a:gd name="T24" fmla="*/ 50 w 102"/>
                <a:gd name="T25" fmla="*/ 109 h 115"/>
                <a:gd name="T26" fmla="*/ 82 w 102"/>
                <a:gd name="T27" fmla="*/ 114 h 115"/>
                <a:gd name="T28" fmla="*/ 81 w 102"/>
                <a:gd name="T29" fmla="*/ 107 h 115"/>
                <a:gd name="T30" fmla="*/ 74 w 102"/>
                <a:gd name="T31" fmla="*/ 101 h 115"/>
                <a:gd name="T32" fmla="*/ 72 w 102"/>
                <a:gd name="T33" fmla="*/ 91 h 115"/>
                <a:gd name="T34" fmla="*/ 86 w 102"/>
                <a:gd name="T35" fmla="*/ 71 h 115"/>
                <a:gd name="T36" fmla="*/ 93 w 102"/>
                <a:gd name="T37" fmla="*/ 71 h 115"/>
                <a:gd name="T38" fmla="*/ 102 w 102"/>
                <a:gd name="T39" fmla="*/ 62 h 115"/>
                <a:gd name="T40" fmla="*/ 102 w 102"/>
                <a:gd name="T41" fmla="*/ 52 h 115"/>
                <a:gd name="T42" fmla="*/ 97 w 102"/>
                <a:gd name="T43" fmla="*/ 44 h 115"/>
                <a:gd name="T44" fmla="*/ 85 w 102"/>
                <a:gd name="T45" fmla="*/ 11 h 115"/>
                <a:gd name="T46" fmla="*/ 51 w 102"/>
                <a:gd name="T47" fmla="*/ 0 h 115"/>
                <a:gd name="T48" fmla="*/ 17 w 102"/>
                <a:gd name="T49" fmla="*/ 11 h 115"/>
                <a:gd name="T50" fmla="*/ 5 w 102"/>
                <a:gd name="T51" fmla="*/ 44 h 115"/>
                <a:gd name="T52" fmla="*/ 0 w 102"/>
                <a:gd name="T53" fmla="*/ 52 h 115"/>
                <a:gd name="T54" fmla="*/ 0 w 102"/>
                <a:gd name="T55" fmla="*/ 62 h 115"/>
                <a:gd name="T56" fmla="*/ 9 w 102"/>
                <a:gd name="T57" fmla="*/ 71 h 115"/>
                <a:gd name="T58" fmla="*/ 16 w 102"/>
                <a:gd name="T59" fmla="*/ 71 h 115"/>
                <a:gd name="T60" fmla="*/ 37 w 102"/>
                <a:gd name="T61" fmla="*/ 96 h 115"/>
                <a:gd name="T62" fmla="*/ 37 w 102"/>
                <a:gd name="T63" fmla="*/ 100 h 115"/>
                <a:gd name="T64" fmla="*/ 51 w 102"/>
                <a:gd name="T65" fmla="*/ 94 h 115"/>
                <a:gd name="T66" fmla="*/ 26 w 102"/>
                <a:gd name="T67" fmla="*/ 77 h 115"/>
                <a:gd name="T68" fmla="*/ 42 w 102"/>
                <a:gd name="T69" fmla="*/ 81 h 115"/>
                <a:gd name="T70" fmla="*/ 50 w 102"/>
                <a:gd name="T71" fmla="*/ 85 h 115"/>
                <a:gd name="T72" fmla="*/ 59 w 102"/>
                <a:gd name="T73" fmla="*/ 79 h 115"/>
                <a:gd name="T74" fmla="*/ 50 w 102"/>
                <a:gd name="T75" fmla="*/ 73 h 115"/>
                <a:gd name="T76" fmla="*/ 42 w 102"/>
                <a:gd name="T77" fmla="*/ 76 h 115"/>
                <a:gd name="T78" fmla="*/ 21 w 102"/>
                <a:gd name="T79" fmla="*/ 68 h 115"/>
                <a:gd name="T80" fmla="*/ 19 w 102"/>
                <a:gd name="T81" fmla="*/ 55 h 115"/>
                <a:gd name="T82" fmla="*/ 19 w 102"/>
                <a:gd name="T83" fmla="*/ 51 h 115"/>
                <a:gd name="T84" fmla="*/ 37 w 102"/>
                <a:gd name="T85" fmla="*/ 29 h 115"/>
                <a:gd name="T86" fmla="*/ 39 w 102"/>
                <a:gd name="T87" fmla="*/ 31 h 115"/>
                <a:gd name="T88" fmla="*/ 39 w 102"/>
                <a:gd name="T89" fmla="*/ 31 h 115"/>
                <a:gd name="T90" fmla="*/ 39 w 102"/>
                <a:gd name="T91" fmla="*/ 31 h 115"/>
                <a:gd name="T92" fmla="*/ 40 w 102"/>
                <a:gd name="T93" fmla="*/ 33 h 115"/>
                <a:gd name="T94" fmla="*/ 65 w 102"/>
                <a:gd name="T95" fmla="*/ 46 h 115"/>
                <a:gd name="T96" fmla="*/ 62 w 102"/>
                <a:gd name="T97" fmla="*/ 41 h 115"/>
                <a:gd name="T98" fmla="*/ 83 w 102"/>
                <a:gd name="T99" fmla="*/ 48 h 115"/>
                <a:gd name="T100" fmla="*/ 83 w 102"/>
                <a:gd name="T101" fmla="*/ 55 h 115"/>
                <a:gd name="T102" fmla="*/ 51 w 102"/>
                <a:gd name="T103" fmla="*/ 94 h 115"/>
                <a:gd name="T104" fmla="*/ 88 w 102"/>
                <a:gd name="T105" fmla="*/ 43 h 115"/>
                <a:gd name="T106" fmla="*/ 80 w 102"/>
                <a:gd name="T107" fmla="*/ 22 h 115"/>
                <a:gd name="T108" fmla="*/ 51 w 102"/>
                <a:gd name="T109" fmla="*/ 10 h 115"/>
                <a:gd name="T110" fmla="*/ 22 w 102"/>
                <a:gd name="T111" fmla="*/ 22 h 115"/>
                <a:gd name="T112" fmla="*/ 14 w 102"/>
                <a:gd name="T113" fmla="*/ 43 h 115"/>
                <a:gd name="T114" fmla="*/ 10 w 102"/>
                <a:gd name="T115" fmla="*/ 43 h 115"/>
                <a:gd name="T116" fmla="*/ 51 w 102"/>
                <a:gd name="T117" fmla="*/ 5 h 115"/>
                <a:gd name="T118" fmla="*/ 92 w 102"/>
                <a:gd name="T119" fmla="*/ 43 h 115"/>
                <a:gd name="T120" fmla="*/ 88 w 102"/>
                <a:gd name="T121" fmla="*/ 4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2" h="115">
                  <a:moveTo>
                    <a:pt x="38" y="50"/>
                  </a:moveTo>
                  <a:cubicBezTo>
                    <a:pt x="35" y="50"/>
                    <a:pt x="33" y="52"/>
                    <a:pt x="33" y="55"/>
                  </a:cubicBezTo>
                  <a:cubicBezTo>
                    <a:pt x="33" y="58"/>
                    <a:pt x="35" y="60"/>
                    <a:pt x="38" y="60"/>
                  </a:cubicBezTo>
                  <a:cubicBezTo>
                    <a:pt x="41" y="60"/>
                    <a:pt x="43" y="58"/>
                    <a:pt x="43" y="55"/>
                  </a:cubicBezTo>
                  <a:cubicBezTo>
                    <a:pt x="43" y="52"/>
                    <a:pt x="41" y="50"/>
                    <a:pt x="38" y="50"/>
                  </a:cubicBezTo>
                  <a:close/>
                  <a:moveTo>
                    <a:pt x="64" y="50"/>
                  </a:moveTo>
                  <a:cubicBezTo>
                    <a:pt x="61" y="50"/>
                    <a:pt x="59" y="52"/>
                    <a:pt x="59" y="55"/>
                  </a:cubicBezTo>
                  <a:cubicBezTo>
                    <a:pt x="59" y="58"/>
                    <a:pt x="61" y="60"/>
                    <a:pt x="64" y="60"/>
                  </a:cubicBezTo>
                  <a:cubicBezTo>
                    <a:pt x="67" y="60"/>
                    <a:pt x="69" y="58"/>
                    <a:pt x="69" y="55"/>
                  </a:cubicBezTo>
                  <a:cubicBezTo>
                    <a:pt x="69" y="52"/>
                    <a:pt x="67" y="50"/>
                    <a:pt x="64" y="50"/>
                  </a:cubicBezTo>
                  <a:close/>
                  <a:moveTo>
                    <a:pt x="37" y="100"/>
                  </a:moveTo>
                  <a:cubicBezTo>
                    <a:pt x="37" y="100"/>
                    <a:pt x="30" y="106"/>
                    <a:pt x="28" y="112"/>
                  </a:cubicBezTo>
                  <a:cubicBezTo>
                    <a:pt x="27" y="114"/>
                    <a:pt x="44" y="111"/>
                    <a:pt x="50" y="109"/>
                  </a:cubicBezTo>
                  <a:cubicBezTo>
                    <a:pt x="56" y="108"/>
                    <a:pt x="79" y="113"/>
                    <a:pt x="82" y="114"/>
                  </a:cubicBezTo>
                  <a:cubicBezTo>
                    <a:pt x="86" y="115"/>
                    <a:pt x="84" y="112"/>
                    <a:pt x="81" y="107"/>
                  </a:cubicBezTo>
                  <a:cubicBezTo>
                    <a:pt x="78" y="104"/>
                    <a:pt x="74" y="101"/>
                    <a:pt x="74" y="101"/>
                  </a:cubicBezTo>
                  <a:cubicBezTo>
                    <a:pt x="71" y="98"/>
                    <a:pt x="69" y="93"/>
                    <a:pt x="72" y="91"/>
                  </a:cubicBezTo>
                  <a:cubicBezTo>
                    <a:pt x="78" y="86"/>
                    <a:pt x="83" y="79"/>
                    <a:pt x="86" y="71"/>
                  </a:cubicBezTo>
                  <a:cubicBezTo>
                    <a:pt x="93" y="71"/>
                    <a:pt x="93" y="71"/>
                    <a:pt x="93" y="71"/>
                  </a:cubicBezTo>
                  <a:cubicBezTo>
                    <a:pt x="98" y="71"/>
                    <a:pt x="102" y="67"/>
                    <a:pt x="102" y="6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48"/>
                    <a:pt x="100" y="45"/>
                    <a:pt x="97" y="44"/>
                  </a:cubicBezTo>
                  <a:cubicBezTo>
                    <a:pt x="97" y="30"/>
                    <a:pt x="93" y="19"/>
                    <a:pt x="85" y="11"/>
                  </a:cubicBezTo>
                  <a:cubicBezTo>
                    <a:pt x="77" y="4"/>
                    <a:pt x="66" y="0"/>
                    <a:pt x="51" y="0"/>
                  </a:cubicBezTo>
                  <a:cubicBezTo>
                    <a:pt x="36" y="0"/>
                    <a:pt x="25" y="4"/>
                    <a:pt x="17" y="11"/>
                  </a:cubicBezTo>
                  <a:cubicBezTo>
                    <a:pt x="9" y="19"/>
                    <a:pt x="5" y="30"/>
                    <a:pt x="5" y="44"/>
                  </a:cubicBezTo>
                  <a:cubicBezTo>
                    <a:pt x="2" y="45"/>
                    <a:pt x="0" y="48"/>
                    <a:pt x="0" y="5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7"/>
                    <a:pt x="4" y="71"/>
                    <a:pt x="9" y="71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20" y="82"/>
                    <a:pt x="28" y="91"/>
                    <a:pt x="37" y="96"/>
                  </a:cubicBezTo>
                  <a:cubicBezTo>
                    <a:pt x="39" y="97"/>
                    <a:pt x="38" y="98"/>
                    <a:pt x="37" y="100"/>
                  </a:cubicBezTo>
                  <a:close/>
                  <a:moveTo>
                    <a:pt x="51" y="94"/>
                  </a:moveTo>
                  <a:cubicBezTo>
                    <a:pt x="44" y="94"/>
                    <a:pt x="33" y="88"/>
                    <a:pt x="26" y="77"/>
                  </a:cubicBezTo>
                  <a:cubicBezTo>
                    <a:pt x="31" y="80"/>
                    <a:pt x="37" y="81"/>
                    <a:pt x="42" y="81"/>
                  </a:cubicBezTo>
                  <a:cubicBezTo>
                    <a:pt x="43" y="83"/>
                    <a:pt x="46" y="85"/>
                    <a:pt x="50" y="85"/>
                  </a:cubicBezTo>
                  <a:cubicBezTo>
                    <a:pt x="55" y="85"/>
                    <a:pt x="59" y="82"/>
                    <a:pt x="59" y="79"/>
                  </a:cubicBezTo>
                  <a:cubicBezTo>
                    <a:pt x="59" y="75"/>
                    <a:pt x="55" y="73"/>
                    <a:pt x="50" y="73"/>
                  </a:cubicBezTo>
                  <a:cubicBezTo>
                    <a:pt x="46" y="73"/>
                    <a:pt x="43" y="74"/>
                    <a:pt x="42" y="76"/>
                  </a:cubicBezTo>
                  <a:cubicBezTo>
                    <a:pt x="35" y="76"/>
                    <a:pt x="26" y="74"/>
                    <a:pt x="21" y="68"/>
                  </a:cubicBezTo>
                  <a:cubicBezTo>
                    <a:pt x="20" y="64"/>
                    <a:pt x="19" y="60"/>
                    <a:pt x="19" y="55"/>
                  </a:cubicBezTo>
                  <a:cubicBezTo>
                    <a:pt x="19" y="53"/>
                    <a:pt x="19" y="52"/>
                    <a:pt x="19" y="51"/>
                  </a:cubicBezTo>
                  <a:cubicBezTo>
                    <a:pt x="28" y="50"/>
                    <a:pt x="36" y="41"/>
                    <a:pt x="37" y="29"/>
                  </a:cubicBezTo>
                  <a:cubicBezTo>
                    <a:pt x="37" y="28"/>
                    <a:pt x="37" y="29"/>
                    <a:pt x="39" y="31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32"/>
                    <a:pt x="39" y="32"/>
                    <a:pt x="40" y="33"/>
                  </a:cubicBezTo>
                  <a:cubicBezTo>
                    <a:pt x="48" y="43"/>
                    <a:pt x="59" y="42"/>
                    <a:pt x="65" y="46"/>
                  </a:cubicBezTo>
                  <a:cubicBezTo>
                    <a:pt x="64" y="44"/>
                    <a:pt x="63" y="42"/>
                    <a:pt x="62" y="41"/>
                  </a:cubicBezTo>
                  <a:cubicBezTo>
                    <a:pt x="71" y="42"/>
                    <a:pt x="79" y="45"/>
                    <a:pt x="83" y="48"/>
                  </a:cubicBezTo>
                  <a:cubicBezTo>
                    <a:pt x="83" y="50"/>
                    <a:pt x="83" y="52"/>
                    <a:pt x="83" y="55"/>
                  </a:cubicBezTo>
                  <a:cubicBezTo>
                    <a:pt x="83" y="80"/>
                    <a:pt x="62" y="94"/>
                    <a:pt x="51" y="94"/>
                  </a:cubicBezTo>
                  <a:close/>
                  <a:moveTo>
                    <a:pt x="88" y="43"/>
                  </a:moveTo>
                  <a:cubicBezTo>
                    <a:pt x="87" y="34"/>
                    <a:pt x="84" y="28"/>
                    <a:pt x="80" y="22"/>
                  </a:cubicBezTo>
                  <a:cubicBezTo>
                    <a:pt x="74" y="14"/>
                    <a:pt x="64" y="10"/>
                    <a:pt x="51" y="10"/>
                  </a:cubicBezTo>
                  <a:cubicBezTo>
                    <a:pt x="38" y="10"/>
                    <a:pt x="28" y="14"/>
                    <a:pt x="22" y="22"/>
                  </a:cubicBezTo>
                  <a:cubicBezTo>
                    <a:pt x="18" y="28"/>
                    <a:pt x="15" y="34"/>
                    <a:pt x="14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1" y="18"/>
                    <a:pt x="25" y="5"/>
                    <a:pt x="51" y="5"/>
                  </a:cubicBezTo>
                  <a:cubicBezTo>
                    <a:pt x="77" y="5"/>
                    <a:pt x="91" y="18"/>
                    <a:pt x="92" y="43"/>
                  </a:cubicBezTo>
                  <a:lnTo>
                    <a:pt x="88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62" name="Group 261">
              <a:extLst>
                <a:ext uri="{FF2B5EF4-FFF2-40B4-BE49-F238E27FC236}">
                  <a16:creationId xmlns:a16="http://schemas.microsoft.com/office/drawing/2014/main" id="{22393260-6CF2-40AA-9C26-A244AA4A8204}"/>
                </a:ext>
              </a:extLst>
            </p:cNvPr>
            <p:cNvGrpSpPr/>
            <p:nvPr/>
          </p:nvGrpSpPr>
          <p:grpSpPr>
            <a:xfrm>
              <a:off x="8305800" y="2915825"/>
              <a:ext cx="1223933" cy="691377"/>
              <a:chOff x="3443317" y="2915825"/>
              <a:chExt cx="1223933" cy="691377"/>
            </a:xfrm>
          </p:grpSpPr>
          <p:sp>
            <p:nvSpPr>
              <p:cNvPr id="264" name="Rectangle 263">
                <a:extLst>
                  <a:ext uri="{FF2B5EF4-FFF2-40B4-BE49-F238E27FC236}">
                    <a16:creationId xmlns:a16="http://schemas.microsoft.com/office/drawing/2014/main" id="{6EEA3938-2D03-48C6-AB2B-7D339CB401B3}"/>
                  </a:ext>
                </a:extLst>
              </p:cNvPr>
              <p:cNvSpPr/>
              <p:nvPr/>
            </p:nvSpPr>
            <p:spPr>
              <a:xfrm>
                <a:off x="3458897" y="2915825"/>
                <a:ext cx="1051891" cy="29238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300" dirty="0">
                    <a:solidFill>
                      <a:schemeClr val="bg1"/>
                    </a:solidFill>
                    <a:latin typeface="Open Sans Extrabold" panose="020B0906030804020204" pitchFamily="34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Dedicated</a:t>
                </a:r>
              </a:p>
            </p:txBody>
          </p:sp>
          <p:sp>
            <p:nvSpPr>
              <p:cNvPr id="265" name="TextBox 264">
                <a:extLst>
                  <a:ext uri="{FF2B5EF4-FFF2-40B4-BE49-F238E27FC236}">
                    <a16:creationId xmlns:a16="http://schemas.microsoft.com/office/drawing/2014/main" id="{F0380D40-94A0-41A5-AB1C-FF1D42B4E8E4}"/>
                  </a:ext>
                </a:extLst>
              </p:cNvPr>
              <p:cNvSpPr txBox="1"/>
              <p:nvPr/>
            </p:nvSpPr>
            <p:spPr>
              <a:xfrm>
                <a:off x="3443317" y="3130148"/>
                <a:ext cx="594360" cy="4770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500" dirty="0">
                    <a:solidFill>
                      <a:schemeClr val="bg1"/>
                    </a:solidFill>
                    <a:latin typeface="Open Sans Extrabold" panose="020B0906030804020204" pitchFamily="34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49</a:t>
                </a:r>
              </a:p>
            </p:txBody>
          </p:sp>
          <p:sp>
            <p:nvSpPr>
              <p:cNvPr id="266" name="Rectangle 265">
                <a:extLst>
                  <a:ext uri="{FF2B5EF4-FFF2-40B4-BE49-F238E27FC236}">
                    <a16:creationId xmlns:a16="http://schemas.microsoft.com/office/drawing/2014/main" id="{83D8895F-7D05-4688-87CC-86342ACCA265}"/>
                  </a:ext>
                </a:extLst>
              </p:cNvPr>
              <p:cNvSpPr/>
              <p:nvPr/>
            </p:nvSpPr>
            <p:spPr>
              <a:xfrm>
                <a:off x="3869459" y="3309065"/>
                <a:ext cx="797791" cy="2462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000" spc="200" dirty="0">
                    <a:solidFill>
                      <a:schemeClr val="bg1"/>
                    </a:solidFill>
                    <a:latin typeface="Open Sans 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/Month</a:t>
                </a:r>
              </a:p>
            </p:txBody>
          </p:sp>
          <p:sp>
            <p:nvSpPr>
              <p:cNvPr id="267" name="TextBox 266">
                <a:extLst>
                  <a:ext uri="{FF2B5EF4-FFF2-40B4-BE49-F238E27FC236}">
                    <a16:creationId xmlns:a16="http://schemas.microsoft.com/office/drawing/2014/main" id="{D742F81A-E03C-4CD0-B818-E09ABEBC70DA}"/>
                  </a:ext>
                </a:extLst>
              </p:cNvPr>
              <p:cNvSpPr txBox="1"/>
              <p:nvPr/>
            </p:nvSpPr>
            <p:spPr>
              <a:xfrm>
                <a:off x="3868260" y="3144587"/>
                <a:ext cx="27180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>
                    <a:solidFill>
                      <a:schemeClr val="bg1"/>
                    </a:solidFill>
                    <a:latin typeface="Open Sans Extrabold" panose="020B0906030804020204" pitchFamily="34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$</a:t>
                </a:r>
              </a:p>
            </p:txBody>
          </p:sp>
        </p:grpSp>
        <p:sp>
          <p:nvSpPr>
            <p:cNvPr id="263" name="TextBox 262">
              <a:extLst>
                <a:ext uri="{FF2B5EF4-FFF2-40B4-BE49-F238E27FC236}">
                  <a16:creationId xmlns:a16="http://schemas.microsoft.com/office/drawing/2014/main" id="{D0B3CA5A-D0AA-480A-9275-1CA99E9800DA}"/>
                </a:ext>
              </a:extLst>
            </p:cNvPr>
            <p:cNvSpPr txBox="1"/>
            <p:nvPr/>
          </p:nvSpPr>
          <p:spPr>
            <a:xfrm>
              <a:off x="7862289" y="4120660"/>
              <a:ext cx="1568532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lnSpc>
                  <a:spcPts val="1500"/>
                </a:lnSpc>
                <a:buFont typeface="Wingdings" panose="05000000000000000000" pitchFamily="2" charset="2"/>
                <a:buChar char="ü"/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Contrary to popular belief, Lorem Ipsum is not simply random text. It has</a:t>
              </a:r>
            </a:p>
          </p:txBody>
        </p:sp>
      </p:grpSp>
      <p:grpSp>
        <p:nvGrpSpPr>
          <p:cNvPr id="310" name="Group 309">
            <a:extLst>
              <a:ext uri="{FF2B5EF4-FFF2-40B4-BE49-F238E27FC236}">
                <a16:creationId xmlns:a16="http://schemas.microsoft.com/office/drawing/2014/main" id="{684AD21A-0B75-4DF7-82D4-0FFD3E52D54D}"/>
              </a:ext>
            </a:extLst>
          </p:cNvPr>
          <p:cNvGrpSpPr/>
          <p:nvPr/>
        </p:nvGrpSpPr>
        <p:grpSpPr>
          <a:xfrm>
            <a:off x="6265088" y="2711043"/>
            <a:ext cx="1987664" cy="691377"/>
            <a:chOff x="5133052" y="2832005"/>
            <a:chExt cx="1987664" cy="691377"/>
          </a:xfrm>
        </p:grpSpPr>
        <p:sp>
          <p:nvSpPr>
            <p:cNvPr id="311" name="Freeform 29">
              <a:extLst>
                <a:ext uri="{FF2B5EF4-FFF2-40B4-BE49-F238E27FC236}">
                  <a16:creationId xmlns:a16="http://schemas.microsoft.com/office/drawing/2014/main" id="{7E8AFF6B-2BB0-4AF5-9932-E2F93A9A3A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33052" y="2869494"/>
              <a:ext cx="609792" cy="623242"/>
            </a:xfrm>
            <a:custGeom>
              <a:avLst/>
              <a:gdLst>
                <a:gd name="T0" fmla="*/ 50 w 102"/>
                <a:gd name="T1" fmla="*/ 87 h 102"/>
                <a:gd name="T2" fmla="*/ 50 w 102"/>
                <a:gd name="T3" fmla="*/ 33 h 102"/>
                <a:gd name="T4" fmla="*/ 50 w 102"/>
                <a:gd name="T5" fmla="*/ 44 h 102"/>
                <a:gd name="T6" fmla="*/ 50 w 102"/>
                <a:gd name="T7" fmla="*/ 76 h 102"/>
                <a:gd name="T8" fmla="*/ 50 w 102"/>
                <a:gd name="T9" fmla="*/ 44 h 102"/>
                <a:gd name="T10" fmla="*/ 48 w 102"/>
                <a:gd name="T11" fmla="*/ 68 h 102"/>
                <a:gd name="T12" fmla="*/ 58 w 102"/>
                <a:gd name="T13" fmla="*/ 54 h 102"/>
                <a:gd name="T14" fmla="*/ 45 w 102"/>
                <a:gd name="T15" fmla="*/ 59 h 102"/>
                <a:gd name="T16" fmla="*/ 48 w 102"/>
                <a:gd name="T17" fmla="*/ 68 h 102"/>
                <a:gd name="T18" fmla="*/ 7 w 102"/>
                <a:gd name="T19" fmla="*/ 0 h 102"/>
                <a:gd name="T20" fmla="*/ 0 w 102"/>
                <a:gd name="T21" fmla="*/ 95 h 102"/>
                <a:gd name="T22" fmla="*/ 94 w 102"/>
                <a:gd name="T23" fmla="*/ 102 h 102"/>
                <a:gd name="T24" fmla="*/ 102 w 102"/>
                <a:gd name="T25" fmla="*/ 8 h 102"/>
                <a:gd name="T26" fmla="*/ 88 w 102"/>
                <a:gd name="T27" fmla="*/ 8 h 102"/>
                <a:gd name="T28" fmla="*/ 88 w 102"/>
                <a:gd name="T29" fmla="*/ 19 h 102"/>
                <a:gd name="T30" fmla="*/ 88 w 102"/>
                <a:gd name="T31" fmla="*/ 8 h 102"/>
                <a:gd name="T32" fmla="*/ 78 w 102"/>
                <a:gd name="T33" fmla="*/ 13 h 102"/>
                <a:gd name="T34" fmla="*/ 67 w 102"/>
                <a:gd name="T35" fmla="*/ 13 h 102"/>
                <a:gd name="T36" fmla="*/ 57 w 102"/>
                <a:gd name="T37" fmla="*/ 8 h 102"/>
                <a:gd name="T38" fmla="*/ 57 w 102"/>
                <a:gd name="T39" fmla="*/ 19 h 102"/>
                <a:gd name="T40" fmla="*/ 57 w 102"/>
                <a:gd name="T41" fmla="*/ 8 h 102"/>
                <a:gd name="T42" fmla="*/ 89 w 102"/>
                <a:gd name="T43" fmla="*/ 96 h 102"/>
                <a:gd name="T44" fmla="*/ 5 w 102"/>
                <a:gd name="T45" fmla="*/ 89 h 102"/>
                <a:gd name="T46" fmla="*/ 12 w 102"/>
                <a:gd name="T47" fmla="*/ 7 h 102"/>
                <a:gd name="T48" fmla="*/ 44 w 102"/>
                <a:gd name="T49" fmla="*/ 13 h 102"/>
                <a:gd name="T50" fmla="*/ 96 w 102"/>
                <a:gd name="T51" fmla="*/ 24 h 102"/>
                <a:gd name="T52" fmla="*/ 36 w 102"/>
                <a:gd name="T53" fmla="*/ 16 h 102"/>
                <a:gd name="T54" fmla="*/ 35 w 102"/>
                <a:gd name="T55" fmla="*/ 14 h 102"/>
                <a:gd name="T56" fmla="*/ 20 w 102"/>
                <a:gd name="T57" fmla="*/ 16 h 102"/>
                <a:gd name="T58" fmla="*/ 20 w 102"/>
                <a:gd name="T59" fmla="*/ 19 h 102"/>
                <a:gd name="T60" fmla="*/ 36 w 102"/>
                <a:gd name="T61" fmla="*/ 16 h 102"/>
                <a:gd name="T62" fmla="*/ 13 w 102"/>
                <a:gd name="T63" fmla="*/ 16 h 102"/>
                <a:gd name="T64" fmla="*/ 13 w 102"/>
                <a:gd name="T65" fmla="*/ 19 h 102"/>
                <a:gd name="T66" fmla="*/ 18 w 102"/>
                <a:gd name="T67" fmla="*/ 16 h 102"/>
                <a:gd name="T68" fmla="*/ 17 w 102"/>
                <a:gd name="T69" fmla="*/ 1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2" h="102">
                  <a:moveTo>
                    <a:pt x="23" y="60"/>
                  </a:moveTo>
                  <a:cubicBezTo>
                    <a:pt x="23" y="75"/>
                    <a:pt x="35" y="87"/>
                    <a:pt x="50" y="87"/>
                  </a:cubicBezTo>
                  <a:cubicBezTo>
                    <a:pt x="65" y="87"/>
                    <a:pt x="77" y="75"/>
                    <a:pt x="77" y="60"/>
                  </a:cubicBezTo>
                  <a:cubicBezTo>
                    <a:pt x="77" y="45"/>
                    <a:pt x="65" y="33"/>
                    <a:pt x="50" y="33"/>
                  </a:cubicBezTo>
                  <a:cubicBezTo>
                    <a:pt x="35" y="33"/>
                    <a:pt x="23" y="45"/>
                    <a:pt x="23" y="60"/>
                  </a:cubicBezTo>
                  <a:close/>
                  <a:moveTo>
                    <a:pt x="50" y="44"/>
                  </a:moveTo>
                  <a:cubicBezTo>
                    <a:pt x="66" y="51"/>
                    <a:pt x="66" y="51"/>
                    <a:pt x="66" y="51"/>
                  </a:cubicBezTo>
                  <a:cubicBezTo>
                    <a:pt x="66" y="51"/>
                    <a:pt x="65" y="76"/>
                    <a:pt x="50" y="76"/>
                  </a:cubicBezTo>
                  <a:cubicBezTo>
                    <a:pt x="35" y="76"/>
                    <a:pt x="34" y="51"/>
                    <a:pt x="34" y="51"/>
                  </a:cubicBezTo>
                  <a:lnTo>
                    <a:pt x="50" y="44"/>
                  </a:lnTo>
                  <a:close/>
                  <a:moveTo>
                    <a:pt x="48" y="68"/>
                  </a:moveTo>
                  <a:cubicBezTo>
                    <a:pt x="48" y="68"/>
                    <a:pt x="48" y="68"/>
                    <a:pt x="48" y="68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8" y="68"/>
                    <a:pt x="48" y="68"/>
                    <a:pt x="48" y="68"/>
                  </a:cubicBezTo>
                  <a:close/>
                  <a:moveTo>
                    <a:pt x="9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9"/>
                    <a:pt x="3" y="102"/>
                    <a:pt x="7" y="102"/>
                  </a:cubicBezTo>
                  <a:cubicBezTo>
                    <a:pt x="94" y="102"/>
                    <a:pt x="94" y="102"/>
                    <a:pt x="94" y="102"/>
                  </a:cubicBezTo>
                  <a:cubicBezTo>
                    <a:pt x="98" y="102"/>
                    <a:pt x="102" y="99"/>
                    <a:pt x="102" y="95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02" y="4"/>
                    <a:pt x="98" y="0"/>
                    <a:pt x="94" y="0"/>
                  </a:cubicBezTo>
                  <a:close/>
                  <a:moveTo>
                    <a:pt x="88" y="8"/>
                  </a:moveTo>
                  <a:cubicBezTo>
                    <a:pt x="91" y="8"/>
                    <a:pt x="93" y="10"/>
                    <a:pt x="93" y="13"/>
                  </a:cubicBezTo>
                  <a:cubicBezTo>
                    <a:pt x="93" y="16"/>
                    <a:pt x="91" y="19"/>
                    <a:pt x="88" y="19"/>
                  </a:cubicBezTo>
                  <a:cubicBezTo>
                    <a:pt x="85" y="19"/>
                    <a:pt x="82" y="16"/>
                    <a:pt x="82" y="13"/>
                  </a:cubicBezTo>
                  <a:cubicBezTo>
                    <a:pt x="82" y="10"/>
                    <a:pt x="85" y="8"/>
                    <a:pt x="88" y="8"/>
                  </a:cubicBezTo>
                  <a:close/>
                  <a:moveTo>
                    <a:pt x="72" y="8"/>
                  </a:moveTo>
                  <a:cubicBezTo>
                    <a:pt x="75" y="8"/>
                    <a:pt x="78" y="10"/>
                    <a:pt x="78" y="13"/>
                  </a:cubicBezTo>
                  <a:cubicBezTo>
                    <a:pt x="78" y="16"/>
                    <a:pt x="75" y="19"/>
                    <a:pt x="72" y="19"/>
                  </a:cubicBezTo>
                  <a:cubicBezTo>
                    <a:pt x="69" y="19"/>
                    <a:pt x="67" y="16"/>
                    <a:pt x="67" y="13"/>
                  </a:cubicBezTo>
                  <a:cubicBezTo>
                    <a:pt x="67" y="10"/>
                    <a:pt x="69" y="8"/>
                    <a:pt x="72" y="8"/>
                  </a:cubicBezTo>
                  <a:close/>
                  <a:moveTo>
                    <a:pt x="57" y="8"/>
                  </a:moveTo>
                  <a:cubicBezTo>
                    <a:pt x="60" y="8"/>
                    <a:pt x="63" y="10"/>
                    <a:pt x="63" y="13"/>
                  </a:cubicBezTo>
                  <a:cubicBezTo>
                    <a:pt x="63" y="16"/>
                    <a:pt x="60" y="19"/>
                    <a:pt x="57" y="19"/>
                  </a:cubicBezTo>
                  <a:cubicBezTo>
                    <a:pt x="54" y="19"/>
                    <a:pt x="52" y="16"/>
                    <a:pt x="52" y="13"/>
                  </a:cubicBezTo>
                  <a:cubicBezTo>
                    <a:pt x="52" y="10"/>
                    <a:pt x="54" y="8"/>
                    <a:pt x="57" y="8"/>
                  </a:cubicBezTo>
                  <a:close/>
                  <a:moveTo>
                    <a:pt x="96" y="89"/>
                  </a:moveTo>
                  <a:cubicBezTo>
                    <a:pt x="96" y="93"/>
                    <a:pt x="93" y="96"/>
                    <a:pt x="89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8" y="96"/>
                    <a:pt x="5" y="93"/>
                    <a:pt x="5" y="89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9"/>
                    <a:pt x="8" y="7"/>
                    <a:pt x="12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41" y="7"/>
                    <a:pt x="44" y="9"/>
                    <a:pt x="44" y="13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96" y="24"/>
                    <a:pt x="96" y="24"/>
                    <a:pt x="96" y="24"/>
                  </a:cubicBezTo>
                  <a:lnTo>
                    <a:pt x="96" y="89"/>
                  </a:lnTo>
                  <a:close/>
                  <a:moveTo>
                    <a:pt x="36" y="16"/>
                  </a:moveTo>
                  <a:cubicBezTo>
                    <a:pt x="36" y="16"/>
                    <a:pt x="36" y="16"/>
                    <a:pt x="36" y="16"/>
                  </a:cubicBezTo>
                  <a:cubicBezTo>
                    <a:pt x="36" y="15"/>
                    <a:pt x="35" y="14"/>
                    <a:pt x="35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5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8"/>
                    <a:pt x="20" y="19"/>
                    <a:pt x="20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19"/>
                    <a:pt x="36" y="18"/>
                    <a:pt x="36" y="16"/>
                  </a:cubicBezTo>
                  <a:close/>
                  <a:moveTo>
                    <a:pt x="13" y="14"/>
                  </a:moveTo>
                  <a:cubicBezTo>
                    <a:pt x="13" y="14"/>
                    <a:pt x="13" y="15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8"/>
                    <a:pt x="13" y="19"/>
                    <a:pt x="13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8" y="18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5"/>
                    <a:pt x="17" y="14"/>
                    <a:pt x="17" y="14"/>
                  </a:cubicBezTo>
                  <a:lnTo>
                    <a:pt x="13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12" name="Group 311">
              <a:extLst>
                <a:ext uri="{FF2B5EF4-FFF2-40B4-BE49-F238E27FC236}">
                  <a16:creationId xmlns:a16="http://schemas.microsoft.com/office/drawing/2014/main" id="{5C4E426F-27D2-498D-8BFA-CC36AE9F8601}"/>
                </a:ext>
              </a:extLst>
            </p:cNvPr>
            <p:cNvGrpSpPr/>
            <p:nvPr/>
          </p:nvGrpSpPr>
          <p:grpSpPr>
            <a:xfrm>
              <a:off x="5896783" y="2832005"/>
              <a:ext cx="1223933" cy="691377"/>
              <a:chOff x="3443317" y="2915825"/>
              <a:chExt cx="1223933" cy="691377"/>
            </a:xfrm>
          </p:grpSpPr>
          <p:sp>
            <p:nvSpPr>
              <p:cNvPr id="313" name="Rectangle 312">
                <a:extLst>
                  <a:ext uri="{FF2B5EF4-FFF2-40B4-BE49-F238E27FC236}">
                    <a16:creationId xmlns:a16="http://schemas.microsoft.com/office/drawing/2014/main" id="{0EE260ED-477F-453F-9C38-8729C1A4C730}"/>
                  </a:ext>
                </a:extLst>
              </p:cNvPr>
              <p:cNvSpPr/>
              <p:nvPr/>
            </p:nvSpPr>
            <p:spPr>
              <a:xfrm>
                <a:off x="3458897" y="2915825"/>
                <a:ext cx="1010213" cy="29238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300" dirty="0">
                    <a:solidFill>
                      <a:schemeClr val="bg1"/>
                    </a:solidFill>
                    <a:latin typeface="Open Sans Extrabold" panose="020B0906030804020204" pitchFamily="34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Safe Pack</a:t>
                </a:r>
              </a:p>
            </p:txBody>
          </p:sp>
          <p:sp>
            <p:nvSpPr>
              <p:cNvPr id="314" name="TextBox 313">
                <a:extLst>
                  <a:ext uri="{FF2B5EF4-FFF2-40B4-BE49-F238E27FC236}">
                    <a16:creationId xmlns:a16="http://schemas.microsoft.com/office/drawing/2014/main" id="{DC7EFF0B-02D5-47E4-A05C-7B6178B6B8B6}"/>
                  </a:ext>
                </a:extLst>
              </p:cNvPr>
              <p:cNvSpPr txBox="1"/>
              <p:nvPr/>
            </p:nvSpPr>
            <p:spPr>
              <a:xfrm>
                <a:off x="3443317" y="3130148"/>
                <a:ext cx="594360" cy="4770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500" dirty="0">
                    <a:solidFill>
                      <a:schemeClr val="bg1"/>
                    </a:solidFill>
                    <a:latin typeface="Open Sans Extrabold" panose="020B0906030804020204" pitchFamily="34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18</a:t>
                </a:r>
              </a:p>
            </p:txBody>
          </p:sp>
          <p:sp>
            <p:nvSpPr>
              <p:cNvPr id="315" name="Rectangle 314">
                <a:extLst>
                  <a:ext uri="{FF2B5EF4-FFF2-40B4-BE49-F238E27FC236}">
                    <a16:creationId xmlns:a16="http://schemas.microsoft.com/office/drawing/2014/main" id="{06CD79D0-726C-467A-8C78-A310EA8469B7}"/>
                  </a:ext>
                </a:extLst>
              </p:cNvPr>
              <p:cNvSpPr/>
              <p:nvPr/>
            </p:nvSpPr>
            <p:spPr>
              <a:xfrm>
                <a:off x="3869459" y="3309065"/>
                <a:ext cx="797791" cy="2462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000" spc="200" dirty="0">
                    <a:solidFill>
                      <a:schemeClr val="bg1"/>
                    </a:solidFill>
                    <a:latin typeface="Open Sans 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/Month</a:t>
                </a:r>
              </a:p>
            </p:txBody>
          </p:sp>
          <p:sp>
            <p:nvSpPr>
              <p:cNvPr id="316" name="TextBox 315">
                <a:extLst>
                  <a:ext uri="{FF2B5EF4-FFF2-40B4-BE49-F238E27FC236}">
                    <a16:creationId xmlns:a16="http://schemas.microsoft.com/office/drawing/2014/main" id="{5F3B201B-DBBD-458F-8141-974251C7CF9B}"/>
                  </a:ext>
                </a:extLst>
              </p:cNvPr>
              <p:cNvSpPr txBox="1"/>
              <p:nvPr/>
            </p:nvSpPr>
            <p:spPr>
              <a:xfrm>
                <a:off x="3868260" y="3144587"/>
                <a:ext cx="27180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>
                    <a:solidFill>
                      <a:schemeClr val="bg1"/>
                    </a:solidFill>
                    <a:latin typeface="Open Sans Extrabold" panose="020B0906030804020204" pitchFamily="34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$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837743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lide Number Placeholder 11">
            <a:extLst>
              <a:ext uri="{FF2B5EF4-FFF2-40B4-BE49-F238E27FC236}">
                <a16:creationId xmlns:a16="http://schemas.microsoft.com/office/drawing/2014/main" id="{EF79C87E-1FBD-46C9-A3D8-46A9A30CEE7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0</a:t>
            </a:r>
            <a:fld id="{E72B8170-242D-42EF-8B64-B507C79780A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35985B1-2A25-4E83-AC6C-4129B1A890DA}"/>
              </a:ext>
            </a:extLst>
          </p:cNvPr>
          <p:cNvSpPr txBox="1"/>
          <p:nvPr/>
        </p:nvSpPr>
        <p:spPr>
          <a:xfrm>
            <a:off x="1201150" y="3091213"/>
            <a:ext cx="3903399" cy="1528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Contrary to popular belief, Lorem Ipsum is not simply random text. It has roots in a piece of classical Latin literature from 45 BC, making it over 2000 years old. Richard McClintock, a Latin professor at Hampden-Sydney Contrary to popular belief, Lorem Ipsum is not simply random text. It has roots in a piece of classical Latin literature from 45 BC, making it over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FAA6D9A-D221-4D90-8629-49D0652DC6DC}"/>
              </a:ext>
            </a:extLst>
          </p:cNvPr>
          <p:cNvSpPr/>
          <p:nvPr/>
        </p:nvSpPr>
        <p:spPr>
          <a:xfrm>
            <a:off x="1306286" y="1112111"/>
            <a:ext cx="4218666" cy="161108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D7B9B7FB-E8AE-4693-9FD4-32461EB2BFEE}"/>
              </a:ext>
            </a:extLst>
          </p:cNvPr>
          <p:cNvSpPr txBox="1"/>
          <p:nvPr/>
        </p:nvSpPr>
        <p:spPr>
          <a:xfrm>
            <a:off x="1681525" y="1646581"/>
            <a:ext cx="3866147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4000" b="1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AWESOME</a:t>
            </a:r>
          </a:p>
          <a:p>
            <a:pPr>
              <a:lnSpc>
                <a:spcPts val="2500"/>
              </a:lnSpc>
            </a:pPr>
            <a:r>
              <a:rPr lang="en-US" b="1" dirty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INFOGRAPHIC PRESENTATION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CBCF8611-AFFE-4EED-9582-0AB3839066BD}"/>
              </a:ext>
            </a:extLst>
          </p:cNvPr>
          <p:cNvSpPr/>
          <p:nvPr/>
        </p:nvSpPr>
        <p:spPr>
          <a:xfrm>
            <a:off x="7360976" y="1112111"/>
            <a:ext cx="1693705" cy="161108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34E97484-680C-4F0A-9A2B-ABF2E3497301}"/>
              </a:ext>
            </a:extLst>
          </p:cNvPr>
          <p:cNvSpPr/>
          <p:nvPr/>
        </p:nvSpPr>
        <p:spPr>
          <a:xfrm>
            <a:off x="9192010" y="1112111"/>
            <a:ext cx="1693705" cy="161108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2DE40243-BEF6-498B-88EA-5312550E96F9}"/>
              </a:ext>
            </a:extLst>
          </p:cNvPr>
          <p:cNvSpPr/>
          <p:nvPr/>
        </p:nvSpPr>
        <p:spPr>
          <a:xfrm>
            <a:off x="5529943" y="2873501"/>
            <a:ext cx="1693705" cy="161108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56736A3B-CE14-4AE3-BF85-9EBDD34DE180}"/>
              </a:ext>
            </a:extLst>
          </p:cNvPr>
          <p:cNvSpPr/>
          <p:nvPr/>
        </p:nvSpPr>
        <p:spPr>
          <a:xfrm>
            <a:off x="7360976" y="2873501"/>
            <a:ext cx="1693705" cy="161108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C31C8C61-0367-4DC5-9D37-A625C5709684}"/>
              </a:ext>
            </a:extLst>
          </p:cNvPr>
          <p:cNvSpPr/>
          <p:nvPr/>
        </p:nvSpPr>
        <p:spPr>
          <a:xfrm>
            <a:off x="5529943" y="1112111"/>
            <a:ext cx="1693705" cy="161108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F1776DA5-77FB-4406-A156-968B35144751}"/>
              </a:ext>
            </a:extLst>
          </p:cNvPr>
          <p:cNvSpPr/>
          <p:nvPr/>
        </p:nvSpPr>
        <p:spPr>
          <a:xfrm>
            <a:off x="9192010" y="2873501"/>
            <a:ext cx="1693705" cy="161108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95E490C-77A5-4A3E-87D5-4A3AEF4DC89F}"/>
              </a:ext>
            </a:extLst>
          </p:cNvPr>
          <p:cNvGrpSpPr/>
          <p:nvPr/>
        </p:nvGrpSpPr>
        <p:grpSpPr>
          <a:xfrm>
            <a:off x="5792199" y="1716958"/>
            <a:ext cx="1169192" cy="401392"/>
            <a:chOff x="6403975" y="2034351"/>
            <a:chExt cx="1169192" cy="401392"/>
          </a:xfrm>
        </p:grpSpPr>
        <p:sp>
          <p:nvSpPr>
            <p:cNvPr id="64" name="Freeform 64">
              <a:extLst>
                <a:ext uri="{FF2B5EF4-FFF2-40B4-BE49-F238E27FC236}">
                  <a16:creationId xmlns:a16="http://schemas.microsoft.com/office/drawing/2014/main" id="{B4F2B906-95D8-49C9-ACCF-CDDBF37617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03975" y="2041525"/>
              <a:ext cx="366713" cy="374650"/>
            </a:xfrm>
            <a:custGeom>
              <a:avLst/>
              <a:gdLst>
                <a:gd name="T0" fmla="*/ 46 w 46"/>
                <a:gd name="T1" fmla="*/ 27 h 47"/>
                <a:gd name="T2" fmla="*/ 45 w 46"/>
                <a:gd name="T3" fmla="*/ 28 h 47"/>
                <a:gd name="T4" fmla="*/ 40 w 46"/>
                <a:gd name="T5" fmla="*/ 29 h 47"/>
                <a:gd name="T6" fmla="*/ 39 w 46"/>
                <a:gd name="T7" fmla="*/ 31 h 47"/>
                <a:gd name="T8" fmla="*/ 42 w 46"/>
                <a:gd name="T9" fmla="*/ 36 h 47"/>
                <a:gd name="T10" fmla="*/ 42 w 46"/>
                <a:gd name="T11" fmla="*/ 36 h 47"/>
                <a:gd name="T12" fmla="*/ 42 w 46"/>
                <a:gd name="T13" fmla="*/ 37 h 47"/>
                <a:gd name="T14" fmla="*/ 36 w 46"/>
                <a:gd name="T15" fmla="*/ 42 h 47"/>
                <a:gd name="T16" fmla="*/ 35 w 46"/>
                <a:gd name="T17" fmla="*/ 42 h 47"/>
                <a:gd name="T18" fmla="*/ 31 w 46"/>
                <a:gd name="T19" fmla="*/ 39 h 47"/>
                <a:gd name="T20" fmla="*/ 28 w 46"/>
                <a:gd name="T21" fmla="*/ 40 h 47"/>
                <a:gd name="T22" fmla="*/ 27 w 46"/>
                <a:gd name="T23" fmla="*/ 46 h 47"/>
                <a:gd name="T24" fmla="*/ 26 w 46"/>
                <a:gd name="T25" fmla="*/ 47 h 47"/>
                <a:gd name="T26" fmla="*/ 20 w 46"/>
                <a:gd name="T27" fmla="*/ 47 h 47"/>
                <a:gd name="T28" fmla="*/ 19 w 46"/>
                <a:gd name="T29" fmla="*/ 46 h 47"/>
                <a:gd name="T30" fmla="*/ 18 w 46"/>
                <a:gd name="T31" fmla="*/ 40 h 47"/>
                <a:gd name="T32" fmla="*/ 15 w 46"/>
                <a:gd name="T33" fmla="*/ 39 h 47"/>
                <a:gd name="T34" fmla="*/ 11 w 46"/>
                <a:gd name="T35" fmla="*/ 42 h 47"/>
                <a:gd name="T36" fmla="*/ 10 w 46"/>
                <a:gd name="T37" fmla="*/ 42 h 47"/>
                <a:gd name="T38" fmla="*/ 9 w 46"/>
                <a:gd name="T39" fmla="*/ 42 h 47"/>
                <a:gd name="T40" fmla="*/ 4 w 46"/>
                <a:gd name="T41" fmla="*/ 37 h 47"/>
                <a:gd name="T42" fmla="*/ 4 w 46"/>
                <a:gd name="T43" fmla="*/ 36 h 47"/>
                <a:gd name="T44" fmla="*/ 4 w 46"/>
                <a:gd name="T45" fmla="*/ 36 h 47"/>
                <a:gd name="T46" fmla="*/ 8 w 46"/>
                <a:gd name="T47" fmla="*/ 32 h 47"/>
                <a:gd name="T48" fmla="*/ 6 w 46"/>
                <a:gd name="T49" fmla="*/ 29 h 47"/>
                <a:gd name="T50" fmla="*/ 1 w 46"/>
                <a:gd name="T51" fmla="*/ 28 h 47"/>
                <a:gd name="T52" fmla="*/ 0 w 46"/>
                <a:gd name="T53" fmla="*/ 27 h 47"/>
                <a:gd name="T54" fmla="*/ 0 w 46"/>
                <a:gd name="T55" fmla="*/ 20 h 47"/>
                <a:gd name="T56" fmla="*/ 1 w 46"/>
                <a:gd name="T57" fmla="*/ 19 h 47"/>
                <a:gd name="T58" fmla="*/ 6 w 46"/>
                <a:gd name="T59" fmla="*/ 18 h 47"/>
                <a:gd name="T60" fmla="*/ 7 w 46"/>
                <a:gd name="T61" fmla="*/ 15 h 47"/>
                <a:gd name="T62" fmla="*/ 4 w 46"/>
                <a:gd name="T63" fmla="*/ 11 h 47"/>
                <a:gd name="T64" fmla="*/ 4 w 46"/>
                <a:gd name="T65" fmla="*/ 10 h 47"/>
                <a:gd name="T66" fmla="*/ 4 w 46"/>
                <a:gd name="T67" fmla="*/ 10 h 47"/>
                <a:gd name="T68" fmla="*/ 10 w 46"/>
                <a:gd name="T69" fmla="*/ 4 h 47"/>
                <a:gd name="T70" fmla="*/ 11 w 46"/>
                <a:gd name="T71" fmla="*/ 5 h 47"/>
                <a:gd name="T72" fmla="*/ 15 w 46"/>
                <a:gd name="T73" fmla="*/ 8 h 47"/>
                <a:gd name="T74" fmla="*/ 18 w 46"/>
                <a:gd name="T75" fmla="*/ 7 h 47"/>
                <a:gd name="T76" fmla="*/ 19 w 46"/>
                <a:gd name="T77" fmla="*/ 1 h 47"/>
                <a:gd name="T78" fmla="*/ 20 w 46"/>
                <a:gd name="T79" fmla="*/ 0 h 47"/>
                <a:gd name="T80" fmla="*/ 26 w 46"/>
                <a:gd name="T81" fmla="*/ 0 h 47"/>
                <a:gd name="T82" fmla="*/ 27 w 46"/>
                <a:gd name="T83" fmla="*/ 1 h 47"/>
                <a:gd name="T84" fmla="*/ 28 w 46"/>
                <a:gd name="T85" fmla="*/ 7 h 47"/>
                <a:gd name="T86" fmla="*/ 31 w 46"/>
                <a:gd name="T87" fmla="*/ 8 h 47"/>
                <a:gd name="T88" fmla="*/ 35 w 46"/>
                <a:gd name="T89" fmla="*/ 5 h 47"/>
                <a:gd name="T90" fmla="*/ 36 w 46"/>
                <a:gd name="T91" fmla="*/ 4 h 47"/>
                <a:gd name="T92" fmla="*/ 37 w 46"/>
                <a:gd name="T93" fmla="*/ 5 h 47"/>
                <a:gd name="T94" fmla="*/ 42 w 46"/>
                <a:gd name="T95" fmla="*/ 10 h 47"/>
                <a:gd name="T96" fmla="*/ 42 w 46"/>
                <a:gd name="T97" fmla="*/ 10 h 47"/>
                <a:gd name="T98" fmla="*/ 42 w 46"/>
                <a:gd name="T99" fmla="*/ 11 h 47"/>
                <a:gd name="T100" fmla="*/ 39 w 46"/>
                <a:gd name="T101" fmla="*/ 15 h 47"/>
                <a:gd name="T102" fmla="*/ 40 w 46"/>
                <a:gd name="T103" fmla="*/ 18 h 47"/>
                <a:gd name="T104" fmla="*/ 45 w 46"/>
                <a:gd name="T105" fmla="*/ 19 h 47"/>
                <a:gd name="T106" fmla="*/ 46 w 46"/>
                <a:gd name="T107" fmla="*/ 20 h 47"/>
                <a:gd name="T108" fmla="*/ 46 w 46"/>
                <a:gd name="T109" fmla="*/ 27 h 47"/>
                <a:gd name="T110" fmla="*/ 23 w 46"/>
                <a:gd name="T111" fmla="*/ 16 h 47"/>
                <a:gd name="T112" fmla="*/ 15 w 46"/>
                <a:gd name="T113" fmla="*/ 23 h 47"/>
                <a:gd name="T114" fmla="*/ 23 w 46"/>
                <a:gd name="T115" fmla="*/ 31 h 47"/>
                <a:gd name="T116" fmla="*/ 31 w 46"/>
                <a:gd name="T117" fmla="*/ 23 h 47"/>
                <a:gd name="T118" fmla="*/ 23 w 46"/>
                <a:gd name="T119" fmla="*/ 1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6" h="47">
                  <a:moveTo>
                    <a:pt x="46" y="27"/>
                  </a:moveTo>
                  <a:cubicBezTo>
                    <a:pt x="46" y="27"/>
                    <a:pt x="46" y="28"/>
                    <a:pt x="45" y="28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39" y="30"/>
                    <a:pt x="39" y="31"/>
                    <a:pt x="39" y="31"/>
                  </a:cubicBezTo>
                  <a:cubicBezTo>
                    <a:pt x="40" y="33"/>
                    <a:pt x="41" y="34"/>
                    <a:pt x="42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8"/>
                    <a:pt x="37" y="42"/>
                    <a:pt x="36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0" y="39"/>
                    <a:pt x="29" y="40"/>
                    <a:pt x="28" y="40"/>
                  </a:cubicBezTo>
                  <a:cubicBezTo>
                    <a:pt x="28" y="42"/>
                    <a:pt x="28" y="44"/>
                    <a:pt x="27" y="46"/>
                  </a:cubicBezTo>
                  <a:cubicBezTo>
                    <a:pt x="27" y="46"/>
                    <a:pt x="27" y="47"/>
                    <a:pt x="26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19" y="47"/>
                    <a:pt x="19" y="46"/>
                    <a:pt x="19" y="46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6" y="39"/>
                    <a:pt x="15" y="39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8" y="41"/>
                    <a:pt x="6" y="39"/>
                    <a:pt x="4" y="37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5" y="34"/>
                    <a:pt x="6" y="33"/>
                    <a:pt x="8" y="32"/>
                  </a:cubicBezTo>
                  <a:cubicBezTo>
                    <a:pt x="7" y="31"/>
                    <a:pt x="7" y="30"/>
                    <a:pt x="6" y="29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8"/>
                    <a:pt x="0" y="27"/>
                    <a:pt x="0" y="2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19"/>
                    <a:pt x="1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7"/>
                    <a:pt x="7" y="16"/>
                    <a:pt x="7" y="15"/>
                  </a:cubicBezTo>
                  <a:cubicBezTo>
                    <a:pt x="6" y="14"/>
                    <a:pt x="5" y="12"/>
                    <a:pt x="4" y="1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9"/>
                    <a:pt x="9" y="4"/>
                    <a:pt x="10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7"/>
                    <a:pt x="17" y="7"/>
                    <a:pt x="18" y="7"/>
                  </a:cubicBezTo>
                  <a:cubicBezTo>
                    <a:pt x="18" y="5"/>
                    <a:pt x="18" y="3"/>
                    <a:pt x="19" y="1"/>
                  </a:cubicBezTo>
                  <a:cubicBezTo>
                    <a:pt x="19" y="1"/>
                    <a:pt x="19" y="0"/>
                    <a:pt x="20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7" y="1"/>
                    <a:pt x="27" y="1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9" y="7"/>
                    <a:pt x="30" y="7"/>
                    <a:pt x="31" y="8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8" y="6"/>
                    <a:pt x="40" y="8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1" y="12"/>
                    <a:pt x="40" y="14"/>
                    <a:pt x="39" y="15"/>
                  </a:cubicBezTo>
                  <a:cubicBezTo>
                    <a:pt x="39" y="16"/>
                    <a:pt x="39" y="17"/>
                    <a:pt x="40" y="18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6" y="19"/>
                    <a:pt x="46" y="20"/>
                    <a:pt x="46" y="20"/>
                  </a:cubicBezTo>
                  <a:lnTo>
                    <a:pt x="46" y="27"/>
                  </a:lnTo>
                  <a:close/>
                  <a:moveTo>
                    <a:pt x="23" y="16"/>
                  </a:moveTo>
                  <a:cubicBezTo>
                    <a:pt x="19" y="16"/>
                    <a:pt x="15" y="19"/>
                    <a:pt x="15" y="23"/>
                  </a:cubicBezTo>
                  <a:cubicBezTo>
                    <a:pt x="15" y="28"/>
                    <a:pt x="19" y="31"/>
                    <a:pt x="23" y="31"/>
                  </a:cubicBezTo>
                  <a:cubicBezTo>
                    <a:pt x="27" y="31"/>
                    <a:pt x="31" y="28"/>
                    <a:pt x="31" y="23"/>
                  </a:cubicBezTo>
                  <a:cubicBezTo>
                    <a:pt x="31" y="19"/>
                    <a:pt x="27" y="16"/>
                    <a:pt x="23" y="1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A62AB759-59DC-4E3B-BA08-9F400BFB8D77}"/>
                </a:ext>
              </a:extLst>
            </p:cNvPr>
            <p:cNvSpPr txBox="1"/>
            <p:nvPr/>
          </p:nvSpPr>
          <p:spPr>
            <a:xfrm>
              <a:off x="6775678" y="2034351"/>
              <a:ext cx="797489" cy="4013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Gear</a:t>
              </a:r>
            </a:p>
            <a:p>
              <a:pPr>
                <a:lnSpc>
                  <a:spcPts val="12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Heading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2191993D-59B6-47F0-8A89-4717A68D656B}"/>
              </a:ext>
            </a:extLst>
          </p:cNvPr>
          <p:cNvGrpSpPr/>
          <p:nvPr/>
        </p:nvGrpSpPr>
        <p:grpSpPr>
          <a:xfrm>
            <a:off x="7657760" y="1692351"/>
            <a:ext cx="1100137" cy="450606"/>
            <a:chOff x="7993063" y="1914525"/>
            <a:chExt cx="1100137" cy="450606"/>
          </a:xfrm>
        </p:grpSpPr>
        <p:sp>
          <p:nvSpPr>
            <p:cNvPr id="67" name="Freeform 63">
              <a:extLst>
                <a:ext uri="{FF2B5EF4-FFF2-40B4-BE49-F238E27FC236}">
                  <a16:creationId xmlns:a16="http://schemas.microsoft.com/office/drawing/2014/main" id="{C5D083A6-F45F-42A6-80B3-76471AA0E3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93063" y="1914525"/>
              <a:ext cx="439738" cy="438150"/>
            </a:xfrm>
            <a:custGeom>
              <a:avLst/>
              <a:gdLst>
                <a:gd name="T0" fmla="*/ 44 w 55"/>
                <a:gd name="T1" fmla="*/ 28 h 55"/>
                <a:gd name="T2" fmla="*/ 37 w 55"/>
                <a:gd name="T3" fmla="*/ 34 h 55"/>
                <a:gd name="T4" fmla="*/ 37 w 55"/>
                <a:gd name="T5" fmla="*/ 47 h 55"/>
                <a:gd name="T6" fmla="*/ 36 w 55"/>
                <a:gd name="T7" fmla="*/ 47 h 55"/>
                <a:gd name="T8" fmla="*/ 23 w 55"/>
                <a:gd name="T9" fmla="*/ 55 h 55"/>
                <a:gd name="T10" fmla="*/ 23 w 55"/>
                <a:gd name="T11" fmla="*/ 55 h 55"/>
                <a:gd name="T12" fmla="*/ 22 w 55"/>
                <a:gd name="T13" fmla="*/ 55 h 55"/>
                <a:gd name="T14" fmla="*/ 20 w 55"/>
                <a:gd name="T15" fmla="*/ 53 h 55"/>
                <a:gd name="T16" fmla="*/ 19 w 55"/>
                <a:gd name="T17" fmla="*/ 52 h 55"/>
                <a:gd name="T18" fmla="*/ 22 w 55"/>
                <a:gd name="T19" fmla="*/ 42 h 55"/>
                <a:gd name="T20" fmla="*/ 13 w 55"/>
                <a:gd name="T21" fmla="*/ 33 h 55"/>
                <a:gd name="T22" fmla="*/ 3 w 55"/>
                <a:gd name="T23" fmla="*/ 36 h 55"/>
                <a:gd name="T24" fmla="*/ 3 w 55"/>
                <a:gd name="T25" fmla="*/ 36 h 55"/>
                <a:gd name="T26" fmla="*/ 2 w 55"/>
                <a:gd name="T27" fmla="*/ 35 h 55"/>
                <a:gd name="T28" fmla="*/ 0 w 55"/>
                <a:gd name="T29" fmla="*/ 33 h 55"/>
                <a:gd name="T30" fmla="*/ 0 w 55"/>
                <a:gd name="T31" fmla="*/ 32 h 55"/>
                <a:gd name="T32" fmla="*/ 7 w 55"/>
                <a:gd name="T33" fmla="*/ 19 h 55"/>
                <a:gd name="T34" fmla="*/ 8 w 55"/>
                <a:gd name="T35" fmla="*/ 18 h 55"/>
                <a:gd name="T36" fmla="*/ 21 w 55"/>
                <a:gd name="T37" fmla="*/ 17 h 55"/>
                <a:gd name="T38" fmla="*/ 27 w 55"/>
                <a:gd name="T39" fmla="*/ 11 h 55"/>
                <a:gd name="T40" fmla="*/ 54 w 55"/>
                <a:gd name="T41" fmla="*/ 0 h 55"/>
                <a:gd name="T42" fmla="*/ 55 w 55"/>
                <a:gd name="T43" fmla="*/ 1 h 55"/>
                <a:gd name="T44" fmla="*/ 44 w 55"/>
                <a:gd name="T45" fmla="*/ 28 h 55"/>
                <a:gd name="T46" fmla="*/ 44 w 55"/>
                <a:gd name="T47" fmla="*/ 7 h 55"/>
                <a:gd name="T48" fmla="*/ 41 w 55"/>
                <a:gd name="T49" fmla="*/ 11 h 55"/>
                <a:gd name="T50" fmla="*/ 44 w 55"/>
                <a:gd name="T51" fmla="*/ 14 h 55"/>
                <a:gd name="T52" fmla="*/ 48 w 55"/>
                <a:gd name="T53" fmla="*/ 11 h 55"/>
                <a:gd name="T54" fmla="*/ 44 w 55"/>
                <a:gd name="T55" fmla="*/ 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5" h="55">
                  <a:moveTo>
                    <a:pt x="44" y="28"/>
                  </a:moveTo>
                  <a:cubicBezTo>
                    <a:pt x="42" y="30"/>
                    <a:pt x="40" y="32"/>
                    <a:pt x="37" y="3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3" y="15"/>
                    <a:pt x="25" y="13"/>
                    <a:pt x="27" y="11"/>
                  </a:cubicBezTo>
                  <a:cubicBezTo>
                    <a:pt x="36" y="2"/>
                    <a:pt x="42" y="0"/>
                    <a:pt x="54" y="0"/>
                  </a:cubicBezTo>
                  <a:cubicBezTo>
                    <a:pt x="55" y="0"/>
                    <a:pt x="55" y="0"/>
                    <a:pt x="55" y="1"/>
                  </a:cubicBezTo>
                  <a:cubicBezTo>
                    <a:pt x="55" y="12"/>
                    <a:pt x="52" y="20"/>
                    <a:pt x="44" y="28"/>
                  </a:cubicBezTo>
                  <a:moveTo>
                    <a:pt x="44" y="7"/>
                  </a:moveTo>
                  <a:cubicBezTo>
                    <a:pt x="43" y="7"/>
                    <a:pt x="41" y="9"/>
                    <a:pt x="41" y="11"/>
                  </a:cubicBezTo>
                  <a:cubicBezTo>
                    <a:pt x="41" y="12"/>
                    <a:pt x="43" y="14"/>
                    <a:pt x="44" y="14"/>
                  </a:cubicBezTo>
                  <a:cubicBezTo>
                    <a:pt x="46" y="14"/>
                    <a:pt x="48" y="12"/>
                    <a:pt x="48" y="11"/>
                  </a:cubicBezTo>
                  <a:cubicBezTo>
                    <a:pt x="48" y="9"/>
                    <a:pt x="46" y="7"/>
                    <a:pt x="44" y="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0C50870A-072B-43E6-9B93-E9B1E0317E1E}"/>
                </a:ext>
              </a:extLst>
            </p:cNvPr>
            <p:cNvSpPr txBox="1"/>
            <p:nvPr/>
          </p:nvSpPr>
          <p:spPr>
            <a:xfrm>
              <a:off x="8385335" y="1963739"/>
              <a:ext cx="707865" cy="4013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1200" dirty="0"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Rocket</a:t>
              </a:r>
            </a:p>
            <a:p>
              <a:pPr>
                <a:lnSpc>
                  <a:spcPts val="1200"/>
                </a:lnSpc>
              </a:pPr>
              <a:r>
                <a:rPr lang="en-US" sz="1200" dirty="0"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Title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BB73426D-0AC7-402D-84AE-1B39668AC14B}"/>
              </a:ext>
            </a:extLst>
          </p:cNvPr>
          <p:cNvGrpSpPr/>
          <p:nvPr/>
        </p:nvGrpSpPr>
        <p:grpSpPr>
          <a:xfrm>
            <a:off x="9541294" y="1455193"/>
            <a:ext cx="995136" cy="924922"/>
            <a:chOff x="9829084" y="1424621"/>
            <a:chExt cx="995136" cy="924922"/>
          </a:xfrm>
        </p:grpSpPr>
        <p:sp>
          <p:nvSpPr>
            <p:cNvPr id="69" name="Freeform 62">
              <a:extLst>
                <a:ext uri="{FF2B5EF4-FFF2-40B4-BE49-F238E27FC236}">
                  <a16:creationId xmlns:a16="http://schemas.microsoft.com/office/drawing/2014/main" id="{98DC7E6F-4AC2-4984-A32C-FA0B6B3C3B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99751" y="1424621"/>
              <a:ext cx="463550" cy="398463"/>
            </a:xfrm>
            <a:custGeom>
              <a:avLst/>
              <a:gdLst>
                <a:gd name="T0" fmla="*/ 28 w 58"/>
                <a:gd name="T1" fmla="*/ 49 h 50"/>
                <a:gd name="T2" fmla="*/ 8 w 58"/>
                <a:gd name="T3" fmla="*/ 30 h 50"/>
                <a:gd name="T4" fmla="*/ 0 w 58"/>
                <a:gd name="T5" fmla="*/ 15 h 50"/>
                <a:gd name="T6" fmla="*/ 16 w 58"/>
                <a:gd name="T7" fmla="*/ 0 h 50"/>
                <a:gd name="T8" fmla="*/ 29 w 58"/>
                <a:gd name="T9" fmla="*/ 7 h 50"/>
                <a:gd name="T10" fmla="*/ 43 w 58"/>
                <a:gd name="T11" fmla="*/ 0 h 50"/>
                <a:gd name="T12" fmla="*/ 58 w 58"/>
                <a:gd name="T13" fmla="*/ 15 h 50"/>
                <a:gd name="T14" fmla="*/ 51 w 58"/>
                <a:gd name="T15" fmla="*/ 30 h 50"/>
                <a:gd name="T16" fmla="*/ 31 w 58"/>
                <a:gd name="T17" fmla="*/ 49 h 50"/>
                <a:gd name="T18" fmla="*/ 29 w 58"/>
                <a:gd name="T19" fmla="*/ 50 h 50"/>
                <a:gd name="T20" fmla="*/ 28 w 58"/>
                <a:gd name="T2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50">
                  <a:moveTo>
                    <a:pt x="28" y="49"/>
                  </a:moveTo>
                  <a:cubicBezTo>
                    <a:pt x="8" y="30"/>
                    <a:pt x="8" y="30"/>
                    <a:pt x="8" y="30"/>
                  </a:cubicBezTo>
                  <a:cubicBezTo>
                    <a:pt x="7" y="30"/>
                    <a:pt x="0" y="23"/>
                    <a:pt x="0" y="15"/>
                  </a:cubicBezTo>
                  <a:cubicBezTo>
                    <a:pt x="0" y="6"/>
                    <a:pt x="6" y="0"/>
                    <a:pt x="16" y="0"/>
                  </a:cubicBezTo>
                  <a:cubicBezTo>
                    <a:pt x="21" y="0"/>
                    <a:pt x="27" y="5"/>
                    <a:pt x="29" y="7"/>
                  </a:cubicBezTo>
                  <a:cubicBezTo>
                    <a:pt x="32" y="5"/>
                    <a:pt x="37" y="0"/>
                    <a:pt x="43" y="0"/>
                  </a:cubicBezTo>
                  <a:cubicBezTo>
                    <a:pt x="52" y="0"/>
                    <a:pt x="58" y="6"/>
                    <a:pt x="58" y="15"/>
                  </a:cubicBezTo>
                  <a:cubicBezTo>
                    <a:pt x="58" y="23"/>
                    <a:pt x="51" y="30"/>
                    <a:pt x="51" y="30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0" y="50"/>
                    <a:pt x="30" y="50"/>
                    <a:pt x="29" y="50"/>
                  </a:cubicBezTo>
                  <a:cubicBezTo>
                    <a:pt x="29" y="50"/>
                    <a:pt x="28" y="50"/>
                    <a:pt x="28" y="4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244FD352-DD08-4722-947C-3C43CF3295B4}"/>
                </a:ext>
              </a:extLst>
            </p:cNvPr>
            <p:cNvSpPr txBox="1"/>
            <p:nvPr/>
          </p:nvSpPr>
          <p:spPr>
            <a:xfrm>
              <a:off x="9829084" y="1949433"/>
              <a:ext cx="9951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Love</a:t>
              </a:r>
            </a:p>
            <a:p>
              <a:pPr algn="ctr">
                <a:lnSpc>
                  <a:spcPts val="12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Business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8F996C56-EAA8-428A-A659-B8B80957ADCF}"/>
              </a:ext>
            </a:extLst>
          </p:cNvPr>
          <p:cNvGrpSpPr/>
          <p:nvPr/>
        </p:nvGrpSpPr>
        <p:grpSpPr>
          <a:xfrm>
            <a:off x="9598348" y="3365698"/>
            <a:ext cx="881029" cy="626693"/>
            <a:chOff x="9864032" y="3364508"/>
            <a:chExt cx="881029" cy="626693"/>
          </a:xfrm>
        </p:grpSpPr>
        <p:sp>
          <p:nvSpPr>
            <p:cNvPr id="71" name="Freeform 68">
              <a:extLst>
                <a:ext uri="{FF2B5EF4-FFF2-40B4-BE49-F238E27FC236}">
                  <a16:creationId xmlns:a16="http://schemas.microsoft.com/office/drawing/2014/main" id="{E6BD4DEC-A81B-49C1-88DF-562328273A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64032" y="3364508"/>
              <a:ext cx="399048" cy="423130"/>
            </a:xfrm>
            <a:custGeom>
              <a:avLst/>
              <a:gdLst>
                <a:gd name="T0" fmla="*/ 45 w 48"/>
                <a:gd name="T1" fmla="*/ 27 h 51"/>
                <a:gd name="T2" fmla="*/ 48 w 48"/>
                <a:gd name="T3" fmla="*/ 23 h 51"/>
                <a:gd name="T4" fmla="*/ 44 w 48"/>
                <a:gd name="T5" fmla="*/ 19 h 51"/>
                <a:gd name="T6" fmla="*/ 33 w 48"/>
                <a:gd name="T7" fmla="*/ 19 h 51"/>
                <a:gd name="T8" fmla="*/ 32 w 48"/>
                <a:gd name="T9" fmla="*/ 19 h 51"/>
                <a:gd name="T10" fmla="*/ 35 w 48"/>
                <a:gd name="T11" fmla="*/ 9 h 51"/>
                <a:gd name="T12" fmla="*/ 30 w 48"/>
                <a:gd name="T13" fmla="*/ 0 h 51"/>
                <a:gd name="T14" fmla="*/ 27 w 48"/>
                <a:gd name="T15" fmla="*/ 4 h 51"/>
                <a:gd name="T16" fmla="*/ 27 w 48"/>
                <a:gd name="T17" fmla="*/ 8 h 51"/>
                <a:gd name="T18" fmla="*/ 21 w 48"/>
                <a:gd name="T19" fmla="*/ 15 h 51"/>
                <a:gd name="T20" fmla="*/ 16 w 48"/>
                <a:gd name="T21" fmla="*/ 28 h 51"/>
                <a:gd name="T22" fmla="*/ 16 w 48"/>
                <a:gd name="T23" fmla="*/ 45 h 51"/>
                <a:gd name="T24" fmla="*/ 18 w 48"/>
                <a:gd name="T25" fmla="*/ 47 h 51"/>
                <a:gd name="T26" fmla="*/ 42 w 48"/>
                <a:gd name="T27" fmla="*/ 47 h 51"/>
                <a:gd name="T28" fmla="*/ 44 w 48"/>
                <a:gd name="T29" fmla="*/ 41 h 51"/>
                <a:gd name="T30" fmla="*/ 45 w 48"/>
                <a:gd name="T31" fmla="*/ 34 h 51"/>
                <a:gd name="T32" fmla="*/ 48 w 48"/>
                <a:gd name="T33" fmla="*/ 32 h 51"/>
                <a:gd name="T34" fmla="*/ 45 w 48"/>
                <a:gd name="T35" fmla="*/ 27 h 51"/>
                <a:gd name="T36" fmla="*/ 11 w 48"/>
                <a:gd name="T37" fmla="*/ 24 h 51"/>
                <a:gd name="T38" fmla="*/ 1 w 48"/>
                <a:gd name="T39" fmla="*/ 24 h 51"/>
                <a:gd name="T40" fmla="*/ 0 w 48"/>
                <a:gd name="T41" fmla="*/ 27 h 51"/>
                <a:gd name="T42" fmla="*/ 0 w 48"/>
                <a:gd name="T43" fmla="*/ 48 h 51"/>
                <a:gd name="T44" fmla="*/ 3 w 48"/>
                <a:gd name="T45" fmla="*/ 51 h 51"/>
                <a:gd name="T46" fmla="*/ 11 w 48"/>
                <a:gd name="T47" fmla="*/ 51 h 51"/>
                <a:gd name="T48" fmla="*/ 13 w 48"/>
                <a:gd name="T49" fmla="*/ 47 h 51"/>
                <a:gd name="T50" fmla="*/ 13 w 48"/>
                <a:gd name="T51" fmla="*/ 27 h 51"/>
                <a:gd name="T52" fmla="*/ 11 w 48"/>
                <a:gd name="T53" fmla="*/ 2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" h="51">
                  <a:moveTo>
                    <a:pt x="45" y="27"/>
                  </a:moveTo>
                  <a:cubicBezTo>
                    <a:pt x="46" y="26"/>
                    <a:pt x="48" y="25"/>
                    <a:pt x="48" y="23"/>
                  </a:cubicBezTo>
                  <a:cubicBezTo>
                    <a:pt x="48" y="21"/>
                    <a:pt x="47" y="19"/>
                    <a:pt x="44" y="19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8"/>
                    <a:pt x="35" y="14"/>
                    <a:pt x="35" y="9"/>
                  </a:cubicBezTo>
                  <a:cubicBezTo>
                    <a:pt x="35" y="3"/>
                    <a:pt x="32" y="0"/>
                    <a:pt x="30" y="0"/>
                  </a:cubicBezTo>
                  <a:cubicBezTo>
                    <a:pt x="28" y="0"/>
                    <a:pt x="27" y="2"/>
                    <a:pt x="27" y="4"/>
                  </a:cubicBezTo>
                  <a:cubicBezTo>
                    <a:pt x="27" y="6"/>
                    <a:pt x="27" y="8"/>
                    <a:pt x="27" y="8"/>
                  </a:cubicBezTo>
                  <a:cubicBezTo>
                    <a:pt x="26" y="10"/>
                    <a:pt x="24" y="11"/>
                    <a:pt x="21" y="15"/>
                  </a:cubicBezTo>
                  <a:cubicBezTo>
                    <a:pt x="19" y="19"/>
                    <a:pt x="16" y="24"/>
                    <a:pt x="16" y="28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46"/>
                    <a:pt x="16" y="47"/>
                    <a:pt x="18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7" y="47"/>
                    <a:pt x="47" y="43"/>
                    <a:pt x="44" y="41"/>
                  </a:cubicBezTo>
                  <a:cubicBezTo>
                    <a:pt x="48" y="40"/>
                    <a:pt x="48" y="36"/>
                    <a:pt x="45" y="34"/>
                  </a:cubicBezTo>
                  <a:cubicBezTo>
                    <a:pt x="45" y="34"/>
                    <a:pt x="47" y="33"/>
                    <a:pt x="48" y="32"/>
                  </a:cubicBezTo>
                  <a:cubicBezTo>
                    <a:pt x="48" y="31"/>
                    <a:pt x="48" y="28"/>
                    <a:pt x="45" y="27"/>
                  </a:cubicBezTo>
                  <a:moveTo>
                    <a:pt x="11" y="24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0" y="25"/>
                    <a:pt x="0" y="27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1" y="51"/>
                    <a:pt x="3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3" y="51"/>
                    <a:pt x="13" y="50"/>
                    <a:pt x="13" y="4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5"/>
                    <a:pt x="12" y="24"/>
                    <a:pt x="11" y="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5BA3E60F-EAA9-4093-B14A-042DAF0F54C7}"/>
                </a:ext>
              </a:extLst>
            </p:cNvPr>
            <p:cNvSpPr txBox="1"/>
            <p:nvPr/>
          </p:nvSpPr>
          <p:spPr>
            <a:xfrm>
              <a:off x="9880101" y="3591091"/>
              <a:ext cx="8649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2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Earn</a:t>
              </a:r>
            </a:p>
            <a:p>
              <a:pPr algn="r">
                <a:lnSpc>
                  <a:spcPts val="12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Goodwill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D48CDF70-175D-4B46-8C71-8C9AFAE05803}"/>
              </a:ext>
            </a:extLst>
          </p:cNvPr>
          <p:cNvGrpSpPr/>
          <p:nvPr/>
        </p:nvGrpSpPr>
        <p:grpSpPr>
          <a:xfrm>
            <a:off x="7548392" y="3452276"/>
            <a:ext cx="1318873" cy="453537"/>
            <a:chOff x="6243638" y="4394200"/>
            <a:chExt cx="1318873" cy="453537"/>
          </a:xfrm>
        </p:grpSpPr>
        <p:sp>
          <p:nvSpPr>
            <p:cNvPr id="73" name="Freeform 46">
              <a:extLst>
                <a:ext uri="{FF2B5EF4-FFF2-40B4-BE49-F238E27FC236}">
                  <a16:creationId xmlns:a16="http://schemas.microsoft.com/office/drawing/2014/main" id="{6DBCC416-082C-4B99-9413-873669F3A87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3638" y="4752975"/>
              <a:ext cx="534988" cy="15875"/>
            </a:xfrm>
            <a:custGeom>
              <a:avLst/>
              <a:gdLst>
                <a:gd name="T0" fmla="*/ 67 w 67"/>
                <a:gd name="T1" fmla="*/ 1 h 2"/>
                <a:gd name="T2" fmla="*/ 42 w 67"/>
                <a:gd name="T3" fmla="*/ 0 h 2"/>
                <a:gd name="T4" fmla="*/ 33 w 67"/>
                <a:gd name="T5" fmla="*/ 0 h 2"/>
                <a:gd name="T6" fmla="*/ 25 w 67"/>
                <a:gd name="T7" fmla="*/ 0 h 2"/>
                <a:gd name="T8" fmla="*/ 0 w 67"/>
                <a:gd name="T9" fmla="*/ 1 h 2"/>
                <a:gd name="T10" fmla="*/ 25 w 67"/>
                <a:gd name="T11" fmla="*/ 2 h 2"/>
                <a:gd name="T12" fmla="*/ 33 w 67"/>
                <a:gd name="T13" fmla="*/ 2 h 2"/>
                <a:gd name="T14" fmla="*/ 42 w 67"/>
                <a:gd name="T15" fmla="*/ 2 h 2"/>
                <a:gd name="T16" fmla="*/ 67 w 67"/>
                <a:gd name="T1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2">
                  <a:moveTo>
                    <a:pt x="67" y="1"/>
                  </a:moveTo>
                  <a:cubicBezTo>
                    <a:pt x="67" y="1"/>
                    <a:pt x="55" y="0"/>
                    <a:pt x="42" y="0"/>
                  </a:cubicBezTo>
                  <a:cubicBezTo>
                    <a:pt x="39" y="0"/>
                    <a:pt x="36" y="0"/>
                    <a:pt x="33" y="0"/>
                  </a:cubicBezTo>
                  <a:cubicBezTo>
                    <a:pt x="31" y="0"/>
                    <a:pt x="28" y="0"/>
                    <a:pt x="25" y="0"/>
                  </a:cubicBezTo>
                  <a:cubicBezTo>
                    <a:pt x="11" y="0"/>
                    <a:pt x="0" y="1"/>
                    <a:pt x="0" y="1"/>
                  </a:cubicBezTo>
                  <a:cubicBezTo>
                    <a:pt x="0" y="2"/>
                    <a:pt x="11" y="2"/>
                    <a:pt x="25" y="2"/>
                  </a:cubicBezTo>
                  <a:cubicBezTo>
                    <a:pt x="28" y="2"/>
                    <a:pt x="31" y="2"/>
                    <a:pt x="33" y="2"/>
                  </a:cubicBezTo>
                  <a:cubicBezTo>
                    <a:pt x="36" y="2"/>
                    <a:pt x="39" y="2"/>
                    <a:pt x="42" y="2"/>
                  </a:cubicBezTo>
                  <a:cubicBezTo>
                    <a:pt x="55" y="2"/>
                    <a:pt x="67" y="2"/>
                    <a:pt x="67" y="1"/>
                  </a:cubicBezTo>
                </a:path>
              </a:pathLst>
            </a:custGeom>
            <a:solidFill>
              <a:srgbClr val="6236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47">
              <a:extLst>
                <a:ext uri="{FF2B5EF4-FFF2-40B4-BE49-F238E27FC236}">
                  <a16:creationId xmlns:a16="http://schemas.microsoft.com/office/drawing/2014/main" id="{8F002251-B8A9-417D-8093-F9EDB59504A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6538" y="4633913"/>
              <a:ext cx="47625" cy="127000"/>
            </a:xfrm>
            <a:custGeom>
              <a:avLst/>
              <a:gdLst>
                <a:gd name="T0" fmla="*/ 30 w 30"/>
                <a:gd name="T1" fmla="*/ 80 h 80"/>
                <a:gd name="T2" fmla="*/ 0 w 30"/>
                <a:gd name="T3" fmla="*/ 80 h 80"/>
                <a:gd name="T4" fmla="*/ 5 w 30"/>
                <a:gd name="T5" fmla="*/ 0 h 80"/>
                <a:gd name="T6" fmla="*/ 25 w 30"/>
                <a:gd name="T7" fmla="*/ 0 h 80"/>
                <a:gd name="T8" fmla="*/ 30 w 30"/>
                <a:gd name="T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80">
                  <a:moveTo>
                    <a:pt x="30" y="80"/>
                  </a:moveTo>
                  <a:lnTo>
                    <a:pt x="0" y="80"/>
                  </a:lnTo>
                  <a:lnTo>
                    <a:pt x="5" y="0"/>
                  </a:lnTo>
                  <a:lnTo>
                    <a:pt x="25" y="0"/>
                  </a:lnTo>
                  <a:lnTo>
                    <a:pt x="30" y="80"/>
                  </a:lnTo>
                  <a:close/>
                </a:path>
              </a:pathLst>
            </a:custGeom>
            <a:solidFill>
              <a:srgbClr val="6236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Oval 48">
              <a:extLst>
                <a:ext uri="{FF2B5EF4-FFF2-40B4-BE49-F238E27FC236}">
                  <a16:creationId xmlns:a16="http://schemas.microsoft.com/office/drawing/2014/main" id="{458EA711-B587-49C8-BED9-7C775E5774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59538" y="4394200"/>
              <a:ext cx="303213" cy="287338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49">
              <a:extLst>
                <a:ext uri="{FF2B5EF4-FFF2-40B4-BE49-F238E27FC236}">
                  <a16:creationId xmlns:a16="http://schemas.microsoft.com/office/drawing/2014/main" id="{01B7BD67-27F4-4A9F-A6F3-466747CA73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6038" y="4649788"/>
              <a:ext cx="39688" cy="111125"/>
            </a:xfrm>
            <a:custGeom>
              <a:avLst/>
              <a:gdLst>
                <a:gd name="T0" fmla="*/ 25 w 25"/>
                <a:gd name="T1" fmla="*/ 70 h 70"/>
                <a:gd name="T2" fmla="*/ 0 w 25"/>
                <a:gd name="T3" fmla="*/ 70 h 70"/>
                <a:gd name="T4" fmla="*/ 5 w 25"/>
                <a:gd name="T5" fmla="*/ 0 h 70"/>
                <a:gd name="T6" fmla="*/ 20 w 25"/>
                <a:gd name="T7" fmla="*/ 0 h 70"/>
                <a:gd name="T8" fmla="*/ 25 w 25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0">
                  <a:moveTo>
                    <a:pt x="25" y="70"/>
                  </a:moveTo>
                  <a:lnTo>
                    <a:pt x="0" y="70"/>
                  </a:lnTo>
                  <a:lnTo>
                    <a:pt x="5" y="0"/>
                  </a:lnTo>
                  <a:lnTo>
                    <a:pt x="20" y="0"/>
                  </a:lnTo>
                  <a:lnTo>
                    <a:pt x="25" y="70"/>
                  </a:lnTo>
                  <a:close/>
                </a:path>
              </a:pathLst>
            </a:custGeom>
            <a:solidFill>
              <a:srgbClr val="6C46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Oval 50">
              <a:extLst>
                <a:ext uri="{FF2B5EF4-FFF2-40B4-BE49-F238E27FC236}">
                  <a16:creationId xmlns:a16="http://schemas.microsoft.com/office/drawing/2014/main" id="{C46E6850-5C63-459F-BC4B-FD1CFA18EA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7450" y="4402138"/>
              <a:ext cx="295275" cy="28733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51">
              <a:extLst>
                <a:ext uri="{FF2B5EF4-FFF2-40B4-BE49-F238E27FC236}">
                  <a16:creationId xmlns:a16="http://schemas.microsoft.com/office/drawing/2014/main" id="{B02B9CD2-36E2-42BC-A52E-526861892C78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8913" y="4673600"/>
              <a:ext cx="31750" cy="87313"/>
            </a:xfrm>
            <a:custGeom>
              <a:avLst/>
              <a:gdLst>
                <a:gd name="T0" fmla="*/ 20 w 20"/>
                <a:gd name="T1" fmla="*/ 55 h 55"/>
                <a:gd name="T2" fmla="*/ 0 w 20"/>
                <a:gd name="T3" fmla="*/ 55 h 55"/>
                <a:gd name="T4" fmla="*/ 0 w 20"/>
                <a:gd name="T5" fmla="*/ 0 h 55"/>
                <a:gd name="T6" fmla="*/ 15 w 20"/>
                <a:gd name="T7" fmla="*/ 0 h 55"/>
                <a:gd name="T8" fmla="*/ 20 w 20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55">
                  <a:moveTo>
                    <a:pt x="20" y="55"/>
                  </a:moveTo>
                  <a:lnTo>
                    <a:pt x="0" y="5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20" y="55"/>
                  </a:lnTo>
                  <a:close/>
                </a:path>
              </a:pathLst>
            </a:custGeom>
            <a:solidFill>
              <a:srgbClr val="8A67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Oval 52">
              <a:extLst>
                <a:ext uri="{FF2B5EF4-FFF2-40B4-BE49-F238E27FC236}">
                  <a16:creationId xmlns:a16="http://schemas.microsoft.com/office/drawing/2014/main" id="{FFA3E7C9-FA13-484F-A18E-C881DC6734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43663" y="4497388"/>
              <a:ext cx="215900" cy="207963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97FA5885-9D8C-4DCB-B713-8ABD7F6E98B1}"/>
                </a:ext>
              </a:extLst>
            </p:cNvPr>
            <p:cNvSpPr txBox="1"/>
            <p:nvPr/>
          </p:nvSpPr>
          <p:spPr>
            <a:xfrm>
              <a:off x="6716147" y="4447627"/>
              <a:ext cx="8463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1200" dirty="0" err="1">
                  <a:solidFill>
                    <a:schemeClr val="bg1"/>
                  </a:solidFill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EcoBiz</a:t>
              </a:r>
              <a:endParaRPr lang="en-US" sz="1200" dirty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endParaRPr>
            </a:p>
            <a:p>
              <a:pPr>
                <a:lnSpc>
                  <a:spcPts val="12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Headline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0967065E-C884-4A9D-A892-CF13D9E1AD2E}"/>
              </a:ext>
            </a:extLst>
          </p:cNvPr>
          <p:cNvGrpSpPr/>
          <p:nvPr/>
        </p:nvGrpSpPr>
        <p:grpSpPr>
          <a:xfrm>
            <a:off x="5879227" y="3180864"/>
            <a:ext cx="995136" cy="996360"/>
            <a:chOff x="5759677" y="2959100"/>
            <a:chExt cx="995136" cy="996360"/>
          </a:xfrm>
        </p:grpSpPr>
        <p:sp>
          <p:nvSpPr>
            <p:cNvPr id="81" name="Freeform 45">
              <a:extLst>
                <a:ext uri="{FF2B5EF4-FFF2-40B4-BE49-F238E27FC236}">
                  <a16:creationId xmlns:a16="http://schemas.microsoft.com/office/drawing/2014/main" id="{682CCEDF-5856-4220-9E76-D49B3001F2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2175" y="2959100"/>
              <a:ext cx="574675" cy="517525"/>
            </a:xfrm>
            <a:custGeom>
              <a:avLst/>
              <a:gdLst>
                <a:gd name="T0" fmla="*/ 17 w 72"/>
                <a:gd name="T1" fmla="*/ 61 h 65"/>
                <a:gd name="T2" fmla="*/ 25 w 72"/>
                <a:gd name="T3" fmla="*/ 55 h 65"/>
                <a:gd name="T4" fmla="*/ 30 w 72"/>
                <a:gd name="T5" fmla="*/ 52 h 65"/>
                <a:gd name="T6" fmla="*/ 22 w 72"/>
                <a:gd name="T7" fmla="*/ 40 h 65"/>
                <a:gd name="T8" fmla="*/ 19 w 72"/>
                <a:gd name="T9" fmla="*/ 36 h 65"/>
                <a:gd name="T10" fmla="*/ 21 w 72"/>
                <a:gd name="T11" fmla="*/ 30 h 65"/>
                <a:gd name="T12" fmla="*/ 20 w 72"/>
                <a:gd name="T13" fmla="*/ 29 h 65"/>
                <a:gd name="T14" fmla="*/ 21 w 72"/>
                <a:gd name="T15" fmla="*/ 26 h 65"/>
                <a:gd name="T16" fmla="*/ 20 w 72"/>
                <a:gd name="T17" fmla="*/ 21 h 65"/>
                <a:gd name="T18" fmla="*/ 30 w 72"/>
                <a:gd name="T19" fmla="*/ 12 h 65"/>
                <a:gd name="T20" fmla="*/ 29 w 72"/>
                <a:gd name="T21" fmla="*/ 9 h 65"/>
                <a:gd name="T22" fmla="*/ 31 w 72"/>
                <a:gd name="T23" fmla="*/ 8 h 65"/>
                <a:gd name="T24" fmla="*/ 38 w 72"/>
                <a:gd name="T25" fmla="*/ 10 h 65"/>
                <a:gd name="T26" fmla="*/ 37 w 72"/>
                <a:gd name="T27" fmla="*/ 9 h 65"/>
                <a:gd name="T28" fmla="*/ 46 w 72"/>
                <a:gd name="T29" fmla="*/ 13 h 65"/>
                <a:gd name="T30" fmla="*/ 46 w 72"/>
                <a:gd name="T31" fmla="*/ 12 h 65"/>
                <a:gd name="T32" fmla="*/ 48 w 72"/>
                <a:gd name="T33" fmla="*/ 13 h 65"/>
                <a:gd name="T34" fmla="*/ 50 w 72"/>
                <a:gd name="T35" fmla="*/ 13 h 65"/>
                <a:gd name="T36" fmla="*/ 51 w 72"/>
                <a:gd name="T37" fmla="*/ 18 h 65"/>
                <a:gd name="T38" fmla="*/ 51 w 72"/>
                <a:gd name="T39" fmla="*/ 16 h 65"/>
                <a:gd name="T40" fmla="*/ 54 w 72"/>
                <a:gd name="T41" fmla="*/ 21 h 65"/>
                <a:gd name="T42" fmla="*/ 53 w 72"/>
                <a:gd name="T43" fmla="*/ 23 h 65"/>
                <a:gd name="T44" fmla="*/ 53 w 72"/>
                <a:gd name="T45" fmla="*/ 24 h 65"/>
                <a:gd name="T46" fmla="*/ 54 w 72"/>
                <a:gd name="T47" fmla="*/ 26 h 65"/>
                <a:gd name="T48" fmla="*/ 53 w 72"/>
                <a:gd name="T49" fmla="*/ 26 h 65"/>
                <a:gd name="T50" fmla="*/ 51 w 72"/>
                <a:gd name="T51" fmla="*/ 31 h 65"/>
                <a:gd name="T52" fmla="*/ 53 w 72"/>
                <a:gd name="T53" fmla="*/ 35 h 65"/>
                <a:gd name="T54" fmla="*/ 50 w 72"/>
                <a:gd name="T55" fmla="*/ 39 h 65"/>
                <a:gd name="T56" fmla="*/ 42 w 72"/>
                <a:gd name="T57" fmla="*/ 51 h 65"/>
                <a:gd name="T58" fmla="*/ 47 w 72"/>
                <a:gd name="T59" fmla="*/ 55 h 65"/>
                <a:gd name="T60" fmla="*/ 49 w 72"/>
                <a:gd name="T61" fmla="*/ 56 h 65"/>
                <a:gd name="T62" fmla="*/ 49 w 72"/>
                <a:gd name="T63" fmla="*/ 56 h 65"/>
                <a:gd name="T64" fmla="*/ 58 w 72"/>
                <a:gd name="T65" fmla="*/ 64 h 65"/>
                <a:gd name="T66" fmla="*/ 36 w 72"/>
                <a:gd name="T67" fmla="*/ 0 h 65"/>
                <a:gd name="T68" fmla="*/ 14 w 72"/>
                <a:gd name="T6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2" h="65">
                  <a:moveTo>
                    <a:pt x="14" y="65"/>
                  </a:moveTo>
                  <a:cubicBezTo>
                    <a:pt x="15" y="64"/>
                    <a:pt x="16" y="63"/>
                    <a:pt x="17" y="61"/>
                  </a:cubicBezTo>
                  <a:cubicBezTo>
                    <a:pt x="19" y="60"/>
                    <a:pt x="22" y="58"/>
                    <a:pt x="23" y="57"/>
                  </a:cubicBezTo>
                  <a:cubicBezTo>
                    <a:pt x="23" y="56"/>
                    <a:pt x="24" y="55"/>
                    <a:pt x="25" y="55"/>
                  </a:cubicBezTo>
                  <a:cubicBezTo>
                    <a:pt x="26" y="55"/>
                    <a:pt x="28" y="55"/>
                    <a:pt x="30" y="54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7" y="50"/>
                    <a:pt x="22" y="45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0" y="40"/>
                    <a:pt x="19" y="38"/>
                    <a:pt x="19" y="36"/>
                  </a:cubicBezTo>
                  <a:cubicBezTo>
                    <a:pt x="19" y="34"/>
                    <a:pt x="20" y="33"/>
                    <a:pt x="21" y="32"/>
                  </a:cubicBezTo>
                  <a:cubicBezTo>
                    <a:pt x="20" y="32"/>
                    <a:pt x="21" y="31"/>
                    <a:pt x="21" y="30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0" y="30"/>
                    <a:pt x="20" y="30"/>
                    <a:pt x="20" y="29"/>
                  </a:cubicBezTo>
                  <a:cubicBezTo>
                    <a:pt x="20" y="29"/>
                    <a:pt x="20" y="28"/>
                    <a:pt x="21" y="27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4"/>
                    <a:pt x="21" y="22"/>
                    <a:pt x="22" y="20"/>
                  </a:cubicBezTo>
                  <a:cubicBezTo>
                    <a:pt x="21" y="20"/>
                    <a:pt x="20" y="22"/>
                    <a:pt x="20" y="21"/>
                  </a:cubicBezTo>
                  <a:cubicBezTo>
                    <a:pt x="21" y="19"/>
                    <a:pt x="23" y="15"/>
                    <a:pt x="26" y="14"/>
                  </a:cubicBezTo>
                  <a:cubicBezTo>
                    <a:pt x="27" y="13"/>
                    <a:pt x="28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7" y="11"/>
                    <a:pt x="29" y="9"/>
                    <a:pt x="29" y="9"/>
                  </a:cubicBezTo>
                  <a:cubicBezTo>
                    <a:pt x="28" y="11"/>
                    <a:pt x="31" y="10"/>
                    <a:pt x="31" y="10"/>
                  </a:cubicBezTo>
                  <a:cubicBezTo>
                    <a:pt x="31" y="10"/>
                    <a:pt x="31" y="8"/>
                    <a:pt x="31" y="8"/>
                  </a:cubicBezTo>
                  <a:cubicBezTo>
                    <a:pt x="32" y="11"/>
                    <a:pt x="38" y="10"/>
                    <a:pt x="38" y="1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9" y="11"/>
                    <a:pt x="40" y="11"/>
                    <a:pt x="40" y="11"/>
                  </a:cubicBezTo>
                  <a:cubicBezTo>
                    <a:pt x="40" y="10"/>
                    <a:pt x="38" y="9"/>
                    <a:pt x="37" y="9"/>
                  </a:cubicBezTo>
                  <a:cubicBezTo>
                    <a:pt x="37" y="9"/>
                    <a:pt x="43" y="9"/>
                    <a:pt x="45" y="12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6" y="11"/>
                    <a:pt x="45" y="11"/>
                    <a:pt x="46" y="12"/>
                  </a:cubicBezTo>
                  <a:cubicBezTo>
                    <a:pt x="47" y="12"/>
                    <a:pt x="47" y="13"/>
                    <a:pt x="48" y="14"/>
                  </a:cubicBezTo>
                  <a:cubicBezTo>
                    <a:pt x="48" y="14"/>
                    <a:pt x="48" y="13"/>
                    <a:pt x="48" y="13"/>
                  </a:cubicBezTo>
                  <a:cubicBezTo>
                    <a:pt x="49" y="14"/>
                    <a:pt x="48" y="14"/>
                    <a:pt x="49" y="14"/>
                  </a:cubicBezTo>
                  <a:cubicBezTo>
                    <a:pt x="49" y="14"/>
                    <a:pt x="49" y="12"/>
                    <a:pt x="50" y="13"/>
                  </a:cubicBezTo>
                  <a:cubicBezTo>
                    <a:pt x="50" y="15"/>
                    <a:pt x="51" y="17"/>
                    <a:pt x="51" y="18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2" y="17"/>
                    <a:pt x="51" y="17"/>
                    <a:pt x="51" y="16"/>
                  </a:cubicBezTo>
                  <a:cubicBezTo>
                    <a:pt x="52" y="17"/>
                    <a:pt x="52" y="19"/>
                    <a:pt x="52" y="21"/>
                  </a:cubicBezTo>
                  <a:cubicBezTo>
                    <a:pt x="53" y="20"/>
                    <a:pt x="55" y="20"/>
                    <a:pt x="54" y="21"/>
                  </a:cubicBezTo>
                  <a:cubicBezTo>
                    <a:pt x="53" y="21"/>
                    <a:pt x="53" y="22"/>
                    <a:pt x="52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23"/>
                    <a:pt x="54" y="22"/>
                    <a:pt x="53" y="23"/>
                  </a:cubicBezTo>
                  <a:cubicBezTo>
                    <a:pt x="53" y="23"/>
                    <a:pt x="53" y="24"/>
                    <a:pt x="53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4" y="24"/>
                    <a:pt x="54" y="26"/>
                    <a:pt x="54" y="26"/>
                  </a:cubicBezTo>
                  <a:cubicBezTo>
                    <a:pt x="53" y="25"/>
                    <a:pt x="53" y="24"/>
                    <a:pt x="53" y="25"/>
                  </a:cubicBezTo>
                  <a:cubicBezTo>
                    <a:pt x="53" y="25"/>
                    <a:pt x="53" y="26"/>
                    <a:pt x="53" y="26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2" y="30"/>
                    <a:pt x="52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3" y="32"/>
                    <a:pt x="53" y="33"/>
                    <a:pt x="53" y="35"/>
                  </a:cubicBezTo>
                  <a:cubicBezTo>
                    <a:pt x="53" y="37"/>
                    <a:pt x="52" y="39"/>
                    <a:pt x="51" y="39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45"/>
                    <a:pt x="46" y="49"/>
                    <a:pt x="42" y="51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4" y="55"/>
                    <a:pt x="46" y="55"/>
                    <a:pt x="47" y="55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50" y="57"/>
                    <a:pt x="53" y="60"/>
                    <a:pt x="55" y="61"/>
                  </a:cubicBezTo>
                  <a:cubicBezTo>
                    <a:pt x="56" y="62"/>
                    <a:pt x="57" y="64"/>
                    <a:pt x="58" y="64"/>
                  </a:cubicBezTo>
                  <a:cubicBezTo>
                    <a:pt x="66" y="58"/>
                    <a:pt x="72" y="48"/>
                    <a:pt x="72" y="36"/>
                  </a:cubicBezTo>
                  <a:cubicBezTo>
                    <a:pt x="72" y="16"/>
                    <a:pt x="5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48"/>
                    <a:pt x="5" y="58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09C3C1C8-C1B4-4EB0-8769-A9853156C0F4}"/>
                </a:ext>
              </a:extLst>
            </p:cNvPr>
            <p:cNvSpPr txBox="1"/>
            <p:nvPr/>
          </p:nvSpPr>
          <p:spPr>
            <a:xfrm>
              <a:off x="5759677" y="3555350"/>
              <a:ext cx="9951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Awesome</a:t>
              </a:r>
            </a:p>
            <a:p>
              <a:pPr algn="ctr">
                <a:lnSpc>
                  <a:spcPts val="12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People</a:t>
              </a:r>
            </a:p>
          </p:txBody>
        </p:sp>
      </p:grpSp>
      <p:grpSp>
        <p:nvGrpSpPr>
          <p:cNvPr id="131" name="Group 130">
            <a:extLst>
              <a:ext uri="{FF2B5EF4-FFF2-40B4-BE49-F238E27FC236}">
                <a16:creationId xmlns:a16="http://schemas.microsoft.com/office/drawing/2014/main" id="{B7C6DB0E-B067-4663-880D-CA563FE7B1AD}"/>
              </a:ext>
            </a:extLst>
          </p:cNvPr>
          <p:cNvGrpSpPr/>
          <p:nvPr/>
        </p:nvGrpSpPr>
        <p:grpSpPr>
          <a:xfrm>
            <a:off x="5529942" y="4959175"/>
            <a:ext cx="5343506" cy="707886"/>
            <a:chOff x="5529942" y="4973689"/>
            <a:chExt cx="5343506" cy="707886"/>
          </a:xfrm>
        </p:grpSpPr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C1C290B3-1DC9-42AA-B9EE-0CF7AAC52A1B}"/>
                </a:ext>
              </a:extLst>
            </p:cNvPr>
            <p:cNvSpPr txBox="1"/>
            <p:nvPr/>
          </p:nvSpPr>
          <p:spPr>
            <a:xfrm>
              <a:off x="5791200" y="4973689"/>
              <a:ext cx="508224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600"/>
                </a:lnSpc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Contrary to popular belief, Lorem Ipsum is not simply random text. It has roots in a piece of classical Latin literature from 45 BC, making it over 2000 years old. Richard McClintock, a Latin professor at Hampden-Sydney</a:t>
              </a:r>
            </a:p>
          </p:txBody>
        </p: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238F21A0-FF8A-4F8E-8917-5AF4D6374630}"/>
                </a:ext>
              </a:extLst>
            </p:cNvPr>
            <p:cNvCxnSpPr>
              <a:cxnSpLocks/>
            </p:cNvCxnSpPr>
            <p:nvPr/>
          </p:nvCxnSpPr>
          <p:spPr>
            <a:xfrm>
              <a:off x="5529942" y="5067291"/>
              <a:ext cx="0" cy="520682"/>
            </a:xfrm>
            <a:prstGeom prst="line">
              <a:avLst/>
            </a:prstGeom>
            <a:ln w="285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BB5CE65B-142D-479F-975C-A30AE070377A}"/>
              </a:ext>
            </a:extLst>
          </p:cNvPr>
          <p:cNvGrpSpPr/>
          <p:nvPr/>
        </p:nvGrpSpPr>
        <p:grpSpPr>
          <a:xfrm>
            <a:off x="2343150" y="5005976"/>
            <a:ext cx="2761399" cy="614284"/>
            <a:chOff x="2343150" y="4973689"/>
            <a:chExt cx="2761399" cy="614284"/>
          </a:xfrm>
        </p:grpSpPr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BC739F85-35B7-4E88-AC6A-1C5BE917D939}"/>
                </a:ext>
              </a:extLst>
            </p:cNvPr>
            <p:cNvSpPr/>
            <p:nvPr/>
          </p:nvSpPr>
          <p:spPr>
            <a:xfrm>
              <a:off x="2343150" y="4973689"/>
              <a:ext cx="2761399" cy="614284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BC66E0E6-BCAA-4357-9865-34A1C04FC79E}"/>
                </a:ext>
              </a:extLst>
            </p:cNvPr>
            <p:cNvSpPr txBox="1"/>
            <p:nvPr/>
          </p:nvSpPr>
          <p:spPr>
            <a:xfrm>
              <a:off x="2859073" y="5065388"/>
              <a:ext cx="172955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dirty="0">
                  <a:solidFill>
                    <a:schemeClr val="bg1"/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16,003,356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770973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lide Number Placeholder 11">
            <a:extLst>
              <a:ext uri="{FF2B5EF4-FFF2-40B4-BE49-F238E27FC236}">
                <a16:creationId xmlns:a16="http://schemas.microsoft.com/office/drawing/2014/main" id="{EF79C87E-1FBD-46C9-A3D8-46A9A30CEE7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0</a:t>
            </a:r>
            <a:fld id="{E72B8170-242D-42EF-8B64-B507C79780A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132" name="Title 131">
            <a:extLst>
              <a:ext uri="{FF2B5EF4-FFF2-40B4-BE49-F238E27FC236}">
                <a16:creationId xmlns:a16="http://schemas.microsoft.com/office/drawing/2014/main" id="{615B4329-93DD-4EDB-8B22-E02D0291D7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Project Location</a:t>
            </a:r>
          </a:p>
        </p:txBody>
      </p:sp>
      <p:sp>
        <p:nvSpPr>
          <p:cNvPr id="133" name="Text Placeholder 132">
            <a:extLst>
              <a:ext uri="{FF2B5EF4-FFF2-40B4-BE49-F238E27FC236}">
                <a16:creationId xmlns:a16="http://schemas.microsoft.com/office/drawing/2014/main" id="{C2803D9E-CC26-4795-AEF7-FE65D5EAC29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your title here some text so dummy and your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powerpoint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presentation</a:t>
            </a:r>
            <a:endParaRPr lang="en-US" dirty="0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19FC4F89-C885-466C-A6B5-B050511D227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t="31003" b="31003"/>
          <a:stretch>
            <a:fillRect/>
          </a:stretch>
        </p:blipFill>
        <p:spPr/>
      </p:pic>
      <p:sp>
        <p:nvSpPr>
          <p:cNvPr id="66" name="TextBox 65">
            <a:extLst>
              <a:ext uri="{FF2B5EF4-FFF2-40B4-BE49-F238E27FC236}">
                <a16:creationId xmlns:a16="http://schemas.microsoft.com/office/drawing/2014/main" id="{48D25C0E-E3EE-4AC5-AF78-DC12ED1771DD}"/>
              </a:ext>
            </a:extLst>
          </p:cNvPr>
          <p:cNvSpPr txBox="1"/>
          <p:nvPr/>
        </p:nvSpPr>
        <p:spPr>
          <a:xfrm>
            <a:off x="1876499" y="5066600"/>
            <a:ext cx="84390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Contrary to popular belief, Lorem Ipsum is not simply random text. It has roots in a piece of classical Latin literature from 45 BC, making it over 2000 years old. Richard McClintock, a Latin professor at Hampden-Sydney Contrary to popular belief, Lorem Ipsum is not simply random text. It has roots in a piece of classical Latin literature from 45 BC, making it over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6CE9848-3580-4322-AF8F-D760C01D8935}"/>
              </a:ext>
            </a:extLst>
          </p:cNvPr>
          <p:cNvSpPr/>
          <p:nvPr/>
        </p:nvSpPr>
        <p:spPr>
          <a:xfrm>
            <a:off x="838200" y="1945568"/>
            <a:ext cx="10515599" cy="2721682"/>
          </a:xfrm>
          <a:prstGeom prst="rect">
            <a:avLst/>
          </a:prstGeom>
          <a:gradFill>
            <a:gsLst>
              <a:gs pos="0">
                <a:schemeClr val="accent1"/>
              </a:gs>
              <a:gs pos="99000">
                <a:schemeClr val="accent1">
                  <a:lumMod val="60000"/>
                  <a:lumOff val="40000"/>
                  <a:alpha val="53000"/>
                </a:schemeClr>
              </a:gs>
            </a:gsLst>
            <a:path path="circle">
              <a:fillToRect t="100000" r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1" name="Picture 70">
            <a:extLst>
              <a:ext uri="{FF2B5EF4-FFF2-40B4-BE49-F238E27FC236}">
                <a16:creationId xmlns:a16="http://schemas.microsoft.com/office/drawing/2014/main" id="{64A7C5A9-D725-40EE-ADF2-4C5857D318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6499" y="2525027"/>
            <a:ext cx="1149692" cy="1562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120395"/>
      </p:ext>
    </p:extLst>
  </p:cSld>
  <p:clrMapOvr>
    <a:masterClrMapping/>
  </p:clrMapOvr>
  <p:transition spd="med">
    <p:pull/>
  </p:transition>
</p:sld>
</file>

<file path=ppt/theme/theme1.xml><?xml version="1.0" encoding="utf-8"?>
<a:theme xmlns:a="http://schemas.openxmlformats.org/drawingml/2006/main" name="Theme_Master">
  <a:themeElements>
    <a:clrScheme name="Custom 5">
      <a:dk1>
        <a:srgbClr val="000000"/>
      </a:dk1>
      <a:lt1>
        <a:srgbClr val="FFFFFF"/>
      </a:lt1>
      <a:dk2>
        <a:srgbClr val="2D3B41"/>
      </a:dk2>
      <a:lt2>
        <a:srgbClr val="E7E6E6"/>
      </a:lt2>
      <a:accent1>
        <a:srgbClr val="006092"/>
      </a:accent1>
      <a:accent2>
        <a:srgbClr val="F57E20"/>
      </a:accent2>
      <a:accent3>
        <a:srgbClr val="9FCD58"/>
      </a:accent3>
      <a:accent4>
        <a:srgbClr val="FDB913"/>
      </a:accent4>
      <a:accent5>
        <a:srgbClr val="EF4630"/>
      </a:accent5>
      <a:accent6>
        <a:srgbClr val="9663A9"/>
      </a:accent6>
      <a:hlink>
        <a:srgbClr val="0563C1"/>
      </a:hlink>
      <a:folHlink>
        <a:srgbClr val="722E79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24622</TotalTime>
  <Words>838</Words>
  <Application>Microsoft Office PowerPoint</Application>
  <PresentationFormat>Widescreen</PresentationFormat>
  <Paragraphs>115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1" baseType="lpstr">
      <vt:lpstr>Arial</vt:lpstr>
      <vt:lpstr>Bebas Neue Regular</vt:lpstr>
      <vt:lpstr>Calibri</vt:lpstr>
      <vt:lpstr>Montserrat-Regular</vt:lpstr>
      <vt:lpstr>Open Sans</vt:lpstr>
      <vt:lpstr>Open Sans </vt:lpstr>
      <vt:lpstr>Open Sans Extrabold</vt:lpstr>
      <vt:lpstr>Open Sans Semibold</vt:lpstr>
      <vt:lpstr>PT Sans</vt:lpstr>
      <vt:lpstr>Wingdings</vt:lpstr>
      <vt:lpstr>Theme_Master</vt:lpstr>
      <vt:lpstr>PowerPoint Presentation</vt:lpstr>
      <vt:lpstr>PowerPoint Presentation</vt:lpstr>
      <vt:lpstr>About Us</vt:lpstr>
      <vt:lpstr>PowerPoint Presentation</vt:lpstr>
      <vt:lpstr>PowerPoint Presentation</vt:lpstr>
      <vt:lpstr>PowerPoint Presentation</vt:lpstr>
      <vt:lpstr>Package &amp; Pricing</vt:lpstr>
      <vt:lpstr>PowerPoint Presentation</vt:lpstr>
      <vt:lpstr>Project Location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Shopon Ahmed</cp:lastModifiedBy>
  <cp:revision>3874</cp:revision>
  <dcterms:created xsi:type="dcterms:W3CDTF">2016-12-30T12:29:18Z</dcterms:created>
  <dcterms:modified xsi:type="dcterms:W3CDTF">2017-10-13T10:35:13Z</dcterms:modified>
</cp:coreProperties>
</file>