
<file path=[Content_Types].xml><?xml version="1.0" encoding="utf-8"?>
<Types xmlns="http://schemas.openxmlformats.org/package/2006/content-types">
  <Default Extension="png" ContentType="image/pn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ppt/charts/chart4.xml" ContentType="application/vnd.openxmlformats-officedocument.drawingml.chart+xml"/>
  <Override PartName="/ppt/charts/style4.xml" ContentType="application/vnd.ms-office.chartstyle+xml"/>
  <Override PartName="/ppt/charts/colors4.xml" ContentType="application/vnd.ms-office.chartcolorstyle+xml"/>
  <Override PartName="/ppt/charts/chart5.xml" ContentType="application/vnd.openxmlformats-officedocument.drawingml.chart+xml"/>
  <Override PartName="/ppt/charts/style5.xml" ContentType="application/vnd.ms-office.chartstyle+xml"/>
  <Override PartName="/ppt/charts/colors5.xml" ContentType="application/vnd.ms-office.chartcolorstyle+xml"/>
  <Override PartName="/ppt/charts/chart6.xml" ContentType="application/vnd.openxmlformats-officedocument.drawingml.chart+xml"/>
  <Override PartName="/ppt/charts/style6.xml" ContentType="application/vnd.ms-office.chartstyle+xml"/>
  <Override PartName="/ppt/charts/colors6.xml" ContentType="application/vnd.ms-office.chartcolorstyle+xml"/>
  <Override PartName="/ppt/charts/chart7.xml" ContentType="application/vnd.openxmlformats-officedocument.drawingml.chart+xml"/>
  <Override PartName="/ppt/charts/style7.xml" ContentType="application/vnd.ms-office.chartstyle+xml"/>
  <Override PartName="/ppt/charts/colors7.xml" ContentType="application/vnd.ms-office.chartcolorstyle+xml"/>
  <Override PartName="/ppt/charts/chart8.xml" ContentType="application/vnd.openxmlformats-officedocument.drawingml.chart+xml"/>
  <Override PartName="/ppt/charts/style8.xml" ContentType="application/vnd.ms-office.chartstyle+xml"/>
  <Override PartName="/ppt/charts/colors8.xml" ContentType="application/vnd.ms-office.chartcolorstyle+xml"/>
  <Override PartName="/ppt/charts/chart9.xml" ContentType="application/vnd.openxmlformats-officedocument.drawingml.chart+xml"/>
  <Override PartName="/ppt/charts/style9.xml" ContentType="application/vnd.ms-office.chartstyle+xml"/>
  <Override PartName="/ppt/charts/colors9.xml" ContentType="application/vnd.ms-office.chartcolorstyle+xml"/>
  <Override PartName="/ppt/charts/chart10.xml" ContentType="application/vnd.openxmlformats-officedocument.drawingml.chart+xml"/>
  <Override PartName="/ppt/charts/style10.xml" ContentType="application/vnd.ms-office.chartstyle+xml"/>
  <Override PartName="/ppt/charts/colors10.xml" ContentType="application/vnd.ms-office.chartcolorstyle+xml"/>
  <Override PartName="/ppt/charts/chartEx1.xml" ContentType="application/vnd.ms-office.chartex+xml"/>
  <Override PartName="/ppt/charts/style11.xml" ContentType="application/vnd.ms-office.chartstyle+xml"/>
  <Override PartName="/ppt/charts/colors11.xml" ContentType="application/vnd.ms-office.chartcolorstyle+xml"/>
  <Override PartName="/ppt/charts/chartEx2.xml" ContentType="application/vnd.ms-office.chartex+xml"/>
  <Override PartName="/ppt/charts/style12.xml" ContentType="application/vnd.ms-office.chartstyle+xml"/>
  <Override PartName="/ppt/charts/colors12.xml" ContentType="application/vnd.ms-office.chartcolorstyle+xml"/>
  <Override PartName="/ppt/charts/chartEx3.xml" ContentType="application/vnd.ms-office.chartex+xml"/>
  <Override PartName="/ppt/charts/style13.xml" ContentType="application/vnd.ms-office.chartstyle+xml"/>
  <Override PartName="/ppt/charts/colors13.xml" ContentType="application/vnd.ms-office.chartcolorstyle+xml"/>
  <Override PartName="/ppt/charts/chartEx4.xml" ContentType="application/vnd.ms-office.chartex+xml"/>
  <Override PartName="/ppt/charts/style14.xml" ContentType="application/vnd.ms-office.chartstyle+xml"/>
  <Override PartName="/ppt/charts/colors14.xml" ContentType="application/vnd.ms-office.chartcolorstyle+xml"/>
  <Override PartName="/ppt/charts/chartEx5.xml" ContentType="application/vnd.ms-office.chartex+xml"/>
  <Override PartName="/ppt/charts/style15.xml" ContentType="application/vnd.ms-office.chartstyle+xml"/>
  <Override PartName="/ppt/charts/colors15.xml" ContentType="application/vnd.ms-office.chartcolorstyle+xml"/>
  <Override PartName="/ppt/charts/chart11.xml" ContentType="application/vnd.openxmlformats-officedocument.drawingml.chart+xml"/>
  <Override PartName="/ppt/charts/style16.xml" ContentType="application/vnd.ms-office.chartstyle+xml"/>
  <Override PartName="/ppt/charts/colors16.xml" ContentType="application/vnd.ms-office.chartcolorstyle+xml"/>
  <Override PartName="/ppt/charts/chart12.xml" ContentType="application/vnd.openxmlformats-officedocument.drawingml.chart+xml"/>
  <Override PartName="/ppt/charts/style17.xml" ContentType="application/vnd.ms-office.chartstyle+xml"/>
  <Override PartName="/ppt/charts/colors17.xml" ContentType="application/vnd.ms-office.chartcolorstyle+xml"/>
  <Override PartName="/ppt/charts/chart13.xml" ContentType="application/vnd.openxmlformats-officedocument.drawingml.chart+xml"/>
  <Override PartName="/ppt/charts/style18.xml" ContentType="application/vnd.ms-office.chartstyle+xml"/>
  <Override PartName="/ppt/charts/colors18.xml" ContentType="application/vnd.ms-office.chartcolorstyle+xml"/>
  <Override PartName="/ppt/charts/chart14.xml" ContentType="application/vnd.openxmlformats-officedocument.drawingml.chart+xml"/>
  <Override PartName="/ppt/charts/style19.xml" ContentType="application/vnd.ms-office.chartstyle+xml"/>
  <Override PartName="/ppt/charts/colors19.xml" ContentType="application/vnd.ms-office.chartcolorstyle+xml"/>
  <Override PartName="/ppt/charts/chart15.xml" ContentType="application/vnd.openxmlformats-officedocument.drawingml.chart+xml"/>
  <Override PartName="/ppt/charts/style20.xml" ContentType="application/vnd.ms-office.chartstyle+xml"/>
  <Override PartName="/ppt/charts/colors20.xml" ContentType="application/vnd.ms-office.chartcolorstyle+xml"/>
  <Override PartName="/ppt/charts/chart16.xml" ContentType="application/vnd.openxmlformats-officedocument.drawingml.chart+xml"/>
  <Override PartName="/ppt/charts/style21.xml" ContentType="application/vnd.ms-office.chartstyle+xml"/>
  <Override PartName="/ppt/charts/colors21.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24"/>
  </p:notesMasterIdLst>
  <p:handoutMasterIdLst>
    <p:handoutMasterId r:id="rId25"/>
  </p:handoutMasterIdLst>
  <p:sldIdLst>
    <p:sldId id="256" r:id="rId2"/>
    <p:sldId id="263" r:id="rId3"/>
    <p:sldId id="353" r:id="rId4"/>
    <p:sldId id="354" r:id="rId5"/>
    <p:sldId id="355" r:id="rId6"/>
    <p:sldId id="356" r:id="rId7"/>
    <p:sldId id="357" r:id="rId8"/>
    <p:sldId id="358" r:id="rId9"/>
    <p:sldId id="359" r:id="rId10"/>
    <p:sldId id="360" r:id="rId11"/>
    <p:sldId id="361" r:id="rId12"/>
    <p:sldId id="362" r:id="rId13"/>
    <p:sldId id="363" r:id="rId14"/>
    <p:sldId id="364" r:id="rId15"/>
    <p:sldId id="365" r:id="rId16"/>
    <p:sldId id="366" r:id="rId17"/>
    <p:sldId id="367" r:id="rId18"/>
    <p:sldId id="368" r:id="rId19"/>
    <p:sldId id="369" r:id="rId20"/>
    <p:sldId id="370" r:id="rId21"/>
    <p:sldId id="371" r:id="rId22"/>
    <p:sldId id="328" r:id="rId2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Freepiker" initials="F" lastIdx="0" clrIdx="0">
    <p:extLst>
      <p:ext uri="{19B8F6BF-5375-455C-9EA6-DF929625EA0E}">
        <p15:presenceInfo xmlns:p15="http://schemas.microsoft.com/office/powerpoint/2012/main" userId="Freepike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000000"/>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434" autoAdjust="0"/>
    <p:restoredTop sz="97013"/>
  </p:normalViewPr>
  <p:slideViewPr>
    <p:cSldViewPr snapToGrid="0" snapToObjects="1">
      <p:cViewPr>
        <p:scale>
          <a:sx n="75" d="100"/>
          <a:sy n="75" d="100"/>
        </p:scale>
        <p:origin x="1104" y="948"/>
      </p:cViewPr>
      <p:guideLst>
        <p:guide orient="horz" pos="2160"/>
        <p:guide pos="3840"/>
      </p:guideLst>
    </p:cSldViewPr>
  </p:slideViewPr>
  <p:notesTextViewPr>
    <p:cViewPr>
      <p:scale>
        <a:sx n="1" d="1"/>
        <a:sy n="1" d="1"/>
      </p:scale>
      <p:origin x="0" y="0"/>
    </p:cViewPr>
  </p:notesTextViewPr>
  <p:notesViewPr>
    <p:cSldViewPr snapToGrid="0" snapToObjects="1">
      <p:cViewPr varScale="1">
        <p:scale>
          <a:sx n="87" d="100"/>
          <a:sy n="87" d="100"/>
        </p:scale>
        <p:origin x="2988"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commentAuthors" Target="commentAuthor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10.xml.rels><?xml version="1.0" encoding="UTF-8" standalone="yes"?>
<Relationships xmlns="http://schemas.openxmlformats.org/package/2006/relationships"><Relationship Id="rId3" Type="http://schemas.openxmlformats.org/officeDocument/2006/relationships/package" Target="../embeddings/Microsoft_Excel_Worksheet9.xlsx"/><Relationship Id="rId2" Type="http://schemas.microsoft.com/office/2011/relationships/chartColorStyle" Target="colors10.xml"/><Relationship Id="rId1" Type="http://schemas.microsoft.com/office/2011/relationships/chartStyle" Target="style10.xml"/></Relationships>
</file>

<file path=ppt/charts/_rels/chart11.xml.rels><?xml version="1.0" encoding="UTF-8" standalone="yes"?>
<Relationships xmlns="http://schemas.openxmlformats.org/package/2006/relationships"><Relationship Id="rId3" Type="http://schemas.openxmlformats.org/officeDocument/2006/relationships/package" Target="../embeddings/Microsoft_Excel_Worksheet15.xlsx"/><Relationship Id="rId2" Type="http://schemas.microsoft.com/office/2011/relationships/chartColorStyle" Target="colors16.xml"/><Relationship Id="rId1" Type="http://schemas.microsoft.com/office/2011/relationships/chartStyle" Target="style16.xml"/></Relationships>
</file>

<file path=ppt/charts/_rels/chart12.xml.rels><?xml version="1.0" encoding="UTF-8" standalone="yes"?>
<Relationships xmlns="http://schemas.openxmlformats.org/package/2006/relationships"><Relationship Id="rId3" Type="http://schemas.openxmlformats.org/officeDocument/2006/relationships/package" Target="../embeddings/Microsoft_Excel_Worksheet16.xlsx"/><Relationship Id="rId2" Type="http://schemas.microsoft.com/office/2011/relationships/chartColorStyle" Target="colors17.xml"/><Relationship Id="rId1" Type="http://schemas.microsoft.com/office/2011/relationships/chartStyle" Target="style17.xml"/></Relationships>
</file>

<file path=ppt/charts/_rels/chart13.xml.rels><?xml version="1.0" encoding="UTF-8" standalone="yes"?>
<Relationships xmlns="http://schemas.openxmlformats.org/package/2006/relationships"><Relationship Id="rId3" Type="http://schemas.openxmlformats.org/officeDocument/2006/relationships/package" Target="../embeddings/Microsoft_Excel_Worksheet17.xlsx"/><Relationship Id="rId2" Type="http://schemas.microsoft.com/office/2011/relationships/chartColorStyle" Target="colors18.xml"/><Relationship Id="rId1" Type="http://schemas.microsoft.com/office/2011/relationships/chartStyle" Target="style18.xml"/></Relationships>
</file>

<file path=ppt/charts/_rels/chart14.xml.rels><?xml version="1.0" encoding="UTF-8" standalone="yes"?>
<Relationships xmlns="http://schemas.openxmlformats.org/package/2006/relationships"><Relationship Id="rId3" Type="http://schemas.openxmlformats.org/officeDocument/2006/relationships/package" Target="../embeddings/Microsoft_Excel_Worksheet18.xlsx"/><Relationship Id="rId2" Type="http://schemas.microsoft.com/office/2011/relationships/chartColorStyle" Target="colors19.xml"/><Relationship Id="rId1" Type="http://schemas.microsoft.com/office/2011/relationships/chartStyle" Target="style19.xml"/></Relationships>
</file>

<file path=ppt/charts/_rels/chart15.xml.rels><?xml version="1.0" encoding="UTF-8" standalone="yes"?>
<Relationships xmlns="http://schemas.openxmlformats.org/package/2006/relationships"><Relationship Id="rId3" Type="http://schemas.openxmlformats.org/officeDocument/2006/relationships/package" Target="../embeddings/Microsoft_Excel_Worksheet19.xlsx"/><Relationship Id="rId2" Type="http://schemas.microsoft.com/office/2011/relationships/chartColorStyle" Target="colors20.xml"/><Relationship Id="rId1" Type="http://schemas.microsoft.com/office/2011/relationships/chartStyle" Target="style20.xml"/></Relationships>
</file>

<file path=ppt/charts/_rels/chart16.xml.rels><?xml version="1.0" encoding="UTF-8" standalone="yes"?>
<Relationships xmlns="http://schemas.openxmlformats.org/package/2006/relationships"><Relationship Id="rId3" Type="http://schemas.openxmlformats.org/officeDocument/2006/relationships/package" Target="../embeddings/Microsoft_Excel_Worksheet20.xlsx"/><Relationship Id="rId2" Type="http://schemas.microsoft.com/office/2011/relationships/chartColorStyle" Target="colors21.xml"/><Relationship Id="rId1" Type="http://schemas.microsoft.com/office/2011/relationships/chartStyle" Target="style2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_rels/chart3.xml.rels><?xml version="1.0" encoding="UTF-8" standalone="yes"?>
<Relationships xmlns="http://schemas.openxmlformats.org/package/2006/relationships"><Relationship Id="rId3" Type="http://schemas.openxmlformats.org/officeDocument/2006/relationships/package" Target="../embeddings/Microsoft_Excel_Worksheet2.xlsx"/><Relationship Id="rId2" Type="http://schemas.microsoft.com/office/2011/relationships/chartColorStyle" Target="colors3.xml"/><Relationship Id="rId1" Type="http://schemas.microsoft.com/office/2011/relationships/chartStyle" Target="style3.xml"/></Relationships>
</file>

<file path=ppt/charts/_rels/chart4.xml.rels><?xml version="1.0" encoding="UTF-8" standalone="yes"?>
<Relationships xmlns="http://schemas.openxmlformats.org/package/2006/relationships"><Relationship Id="rId3" Type="http://schemas.openxmlformats.org/officeDocument/2006/relationships/package" Target="../embeddings/Microsoft_Excel_Worksheet3.xlsx"/><Relationship Id="rId2" Type="http://schemas.microsoft.com/office/2011/relationships/chartColorStyle" Target="colors4.xml"/><Relationship Id="rId1" Type="http://schemas.microsoft.com/office/2011/relationships/chartStyle" Target="style4.xml"/></Relationships>
</file>

<file path=ppt/charts/_rels/chart5.xml.rels><?xml version="1.0" encoding="UTF-8" standalone="yes"?>
<Relationships xmlns="http://schemas.openxmlformats.org/package/2006/relationships"><Relationship Id="rId3" Type="http://schemas.openxmlformats.org/officeDocument/2006/relationships/package" Target="../embeddings/Microsoft_Excel_Worksheet4.xlsx"/><Relationship Id="rId2" Type="http://schemas.microsoft.com/office/2011/relationships/chartColorStyle" Target="colors5.xml"/><Relationship Id="rId1" Type="http://schemas.microsoft.com/office/2011/relationships/chartStyle" Target="style5.xml"/></Relationships>
</file>

<file path=ppt/charts/_rels/chart6.xml.rels><?xml version="1.0" encoding="UTF-8" standalone="yes"?>
<Relationships xmlns="http://schemas.openxmlformats.org/package/2006/relationships"><Relationship Id="rId3" Type="http://schemas.openxmlformats.org/officeDocument/2006/relationships/package" Target="../embeddings/Microsoft_Excel_Worksheet5.xlsx"/><Relationship Id="rId2" Type="http://schemas.microsoft.com/office/2011/relationships/chartColorStyle" Target="colors6.xml"/><Relationship Id="rId1" Type="http://schemas.microsoft.com/office/2011/relationships/chartStyle" Target="style6.xml"/></Relationships>
</file>

<file path=ppt/charts/_rels/chart7.xml.rels><?xml version="1.0" encoding="UTF-8" standalone="yes"?>
<Relationships xmlns="http://schemas.openxmlformats.org/package/2006/relationships"><Relationship Id="rId3" Type="http://schemas.openxmlformats.org/officeDocument/2006/relationships/package" Target="../embeddings/Microsoft_Excel_Worksheet6.xlsx"/><Relationship Id="rId2" Type="http://schemas.microsoft.com/office/2011/relationships/chartColorStyle" Target="colors7.xml"/><Relationship Id="rId1" Type="http://schemas.microsoft.com/office/2011/relationships/chartStyle" Target="style7.xml"/></Relationships>
</file>

<file path=ppt/charts/_rels/chart8.xml.rels><?xml version="1.0" encoding="UTF-8" standalone="yes"?>
<Relationships xmlns="http://schemas.openxmlformats.org/package/2006/relationships"><Relationship Id="rId3" Type="http://schemas.openxmlformats.org/officeDocument/2006/relationships/package" Target="../embeddings/Microsoft_Excel_Worksheet7.xlsx"/><Relationship Id="rId2" Type="http://schemas.microsoft.com/office/2011/relationships/chartColorStyle" Target="colors8.xml"/><Relationship Id="rId1" Type="http://schemas.microsoft.com/office/2011/relationships/chartStyle" Target="style8.xml"/></Relationships>
</file>

<file path=ppt/charts/_rels/chart9.xml.rels><?xml version="1.0" encoding="UTF-8" standalone="yes"?>
<Relationships xmlns="http://schemas.openxmlformats.org/package/2006/relationships"><Relationship Id="rId3" Type="http://schemas.openxmlformats.org/officeDocument/2006/relationships/package" Target="../embeddings/Microsoft_Excel_Worksheet8.xlsx"/><Relationship Id="rId2" Type="http://schemas.microsoft.com/office/2011/relationships/chartColorStyle" Target="colors9.xml"/><Relationship Id="rId1" Type="http://schemas.microsoft.com/office/2011/relationships/chartStyle" Target="style9.xml"/></Relationships>
</file>

<file path=ppt/charts/_rels/chartEx1.xml.rels><?xml version="1.0" encoding="UTF-8" standalone="yes"?>
<Relationships xmlns="http://schemas.openxmlformats.org/package/2006/relationships"><Relationship Id="rId3" Type="http://schemas.microsoft.com/office/2011/relationships/chartColorStyle" Target="colors11.xml"/><Relationship Id="rId2" Type="http://schemas.microsoft.com/office/2011/relationships/chartStyle" Target="style11.xml"/><Relationship Id="rId1" Type="http://schemas.openxmlformats.org/officeDocument/2006/relationships/package" Target="../embeddings/Microsoft_Excel_Worksheet10.xlsx"/></Relationships>
</file>

<file path=ppt/charts/_rels/chartEx2.xml.rels><?xml version="1.0" encoding="UTF-8" standalone="yes"?>
<Relationships xmlns="http://schemas.openxmlformats.org/package/2006/relationships"><Relationship Id="rId3" Type="http://schemas.microsoft.com/office/2011/relationships/chartColorStyle" Target="colors12.xml"/><Relationship Id="rId2" Type="http://schemas.microsoft.com/office/2011/relationships/chartStyle" Target="style12.xml"/><Relationship Id="rId1" Type="http://schemas.openxmlformats.org/officeDocument/2006/relationships/package" Target="../embeddings/Microsoft_Excel_Worksheet11.xlsx"/></Relationships>
</file>

<file path=ppt/charts/_rels/chartEx3.xml.rels><?xml version="1.0" encoding="UTF-8" standalone="yes"?>
<Relationships xmlns="http://schemas.openxmlformats.org/package/2006/relationships"><Relationship Id="rId3" Type="http://schemas.microsoft.com/office/2011/relationships/chartColorStyle" Target="colors13.xml"/><Relationship Id="rId2" Type="http://schemas.microsoft.com/office/2011/relationships/chartStyle" Target="style13.xml"/><Relationship Id="rId1" Type="http://schemas.openxmlformats.org/officeDocument/2006/relationships/package" Target="../embeddings/Microsoft_Excel_Worksheet12.xlsx"/></Relationships>
</file>

<file path=ppt/charts/_rels/chartEx4.xml.rels><?xml version="1.0" encoding="UTF-8" standalone="yes"?>
<Relationships xmlns="http://schemas.openxmlformats.org/package/2006/relationships"><Relationship Id="rId3" Type="http://schemas.microsoft.com/office/2011/relationships/chartColorStyle" Target="colors14.xml"/><Relationship Id="rId2" Type="http://schemas.microsoft.com/office/2011/relationships/chartStyle" Target="style14.xml"/><Relationship Id="rId1" Type="http://schemas.openxmlformats.org/officeDocument/2006/relationships/package" Target="../embeddings/Microsoft_Excel_Worksheet13.xlsx"/></Relationships>
</file>

<file path=ppt/charts/_rels/chartEx5.xml.rels><?xml version="1.0" encoding="UTF-8" standalone="yes"?>
<Relationships xmlns="http://schemas.openxmlformats.org/package/2006/relationships"><Relationship Id="rId3" Type="http://schemas.microsoft.com/office/2011/relationships/chartColorStyle" Target="colors15.xml"/><Relationship Id="rId2" Type="http://schemas.microsoft.com/office/2011/relationships/chartStyle" Target="style15.xml"/><Relationship Id="rId1" Type="http://schemas.openxmlformats.org/officeDocument/2006/relationships/package" Target="../embeddings/Microsoft_Excel_Worksheet14.xlsx"/></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endParaRPr lang="en-US"/>
        </a:p>
      </c:txPr>
    </c:title>
    <c:autoTitleDeleted val="0"/>
    <c:plotArea>
      <c:layout/>
      <c:barChart>
        <c:barDir val="col"/>
        <c:grouping val="clustered"/>
        <c:varyColors val="0"/>
        <c:ser>
          <c:idx val="0"/>
          <c:order val="0"/>
          <c:tx>
            <c:strRef>
              <c:f>Sheet1!$B$1</c:f>
              <c:strCache>
                <c:ptCount val="1"/>
                <c:pt idx="0">
                  <c:v>Series 1</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09DC-4CE5-B7CA-590EBF585BD8}"/>
            </c:ext>
          </c:extLst>
        </c:ser>
        <c:ser>
          <c:idx val="1"/>
          <c:order val="1"/>
          <c:tx>
            <c:strRef>
              <c:f>Sheet1!$C$1</c:f>
              <c:strCache>
                <c:ptCount val="1"/>
                <c:pt idx="0">
                  <c:v>Series 2</c:v>
                </c:pt>
              </c:strCache>
            </c:strRef>
          </c:tx>
          <c:spPr>
            <a:solidFill>
              <a:schemeClr val="accent5"/>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09DC-4CE5-B7CA-590EBF585BD8}"/>
            </c:ext>
          </c:extLst>
        </c:ser>
        <c:ser>
          <c:idx val="2"/>
          <c:order val="2"/>
          <c:tx>
            <c:strRef>
              <c:f>Sheet1!$D$1</c:f>
              <c:strCache>
                <c:ptCount val="1"/>
                <c:pt idx="0">
                  <c:v>Series 3</c:v>
                </c:pt>
              </c:strCache>
            </c:strRef>
          </c:tx>
          <c:spPr>
            <a:solidFill>
              <a:schemeClr val="accent6"/>
            </a:solidFill>
            <a:ln>
              <a:noFill/>
            </a:ln>
            <a:effectLst/>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09DC-4CE5-B7CA-590EBF585BD8}"/>
            </c:ext>
          </c:extLst>
        </c:ser>
        <c:dLbls>
          <c:showLegendKey val="0"/>
          <c:showVal val="0"/>
          <c:showCatName val="0"/>
          <c:showSerName val="0"/>
          <c:showPercent val="0"/>
          <c:showBubbleSize val="0"/>
        </c:dLbls>
        <c:gapWidth val="219"/>
        <c:overlap val="-27"/>
        <c:axId val="455806144"/>
        <c:axId val="455806472"/>
      </c:barChart>
      <c:catAx>
        <c:axId val="455806144"/>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455806472"/>
        <c:crosses val="autoZero"/>
        <c:auto val="1"/>
        <c:lblAlgn val="ctr"/>
        <c:lblOffset val="100"/>
        <c:noMultiLvlLbl val="0"/>
      </c:catAx>
      <c:valAx>
        <c:axId val="455806472"/>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455806144"/>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10.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endParaRPr lang="en-US"/>
        </a:p>
      </c:txPr>
    </c:title>
    <c:autoTitleDeleted val="0"/>
    <c:plotArea>
      <c:layout/>
      <c:barChart>
        <c:barDir val="col"/>
        <c:grouping val="clustered"/>
        <c:varyColors val="0"/>
        <c:ser>
          <c:idx val="1"/>
          <c:order val="1"/>
          <c:tx>
            <c:strRef>
              <c:f>Sheet1!$C$1</c:f>
              <c:strCache>
                <c:ptCount val="1"/>
                <c:pt idx="0">
                  <c:v>Series 2</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2983-49A5-BD3C-18DEEC77A205}"/>
            </c:ext>
          </c:extLst>
        </c:ser>
        <c:dLbls>
          <c:showLegendKey val="0"/>
          <c:showVal val="0"/>
          <c:showCatName val="0"/>
          <c:showSerName val="0"/>
          <c:showPercent val="0"/>
          <c:showBubbleSize val="0"/>
        </c:dLbls>
        <c:gapWidth val="219"/>
        <c:overlap val="-27"/>
        <c:axId val="631768456"/>
        <c:axId val="631765176"/>
      </c:barChart>
      <c:barChart>
        <c:barDir val="bar"/>
        <c:grouping val="clustered"/>
        <c:varyColors val="0"/>
        <c:ser>
          <c:idx val="0"/>
          <c:order val="0"/>
          <c:tx>
            <c:strRef>
              <c:f>Sheet1!$B$1</c:f>
              <c:strCache>
                <c:ptCount val="1"/>
                <c:pt idx="0">
                  <c:v>Series 1</c:v>
                </c:pt>
              </c:strCache>
            </c:strRef>
          </c:tx>
          <c:spPr>
            <a:solidFill>
              <a:schemeClr val="accent5"/>
            </a:solidFill>
            <a:ln>
              <a:no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2983-49A5-BD3C-18DEEC77A205}"/>
            </c:ext>
          </c:extLst>
        </c:ser>
        <c:dLbls>
          <c:showLegendKey val="0"/>
          <c:showVal val="0"/>
          <c:showCatName val="0"/>
          <c:showSerName val="0"/>
          <c:showPercent val="0"/>
          <c:showBubbleSize val="0"/>
        </c:dLbls>
        <c:gapWidth val="219"/>
        <c:axId val="630495496"/>
        <c:axId val="630493856"/>
      </c:barChart>
      <c:lineChart>
        <c:grouping val="standard"/>
        <c:varyColors val="0"/>
        <c:ser>
          <c:idx val="2"/>
          <c:order val="2"/>
          <c:tx>
            <c:strRef>
              <c:f>Sheet1!$D$1</c:f>
              <c:strCache>
                <c:ptCount val="1"/>
                <c:pt idx="0">
                  <c:v>Series 3</c:v>
                </c:pt>
              </c:strCache>
            </c:strRef>
          </c:tx>
          <c:spPr>
            <a:ln w="12700" cap="flat" cmpd="sng" algn="ctr">
              <a:solidFill>
                <a:schemeClr val="accent6"/>
              </a:solidFill>
              <a:prstDash val="solid"/>
              <a:miter lim="800000"/>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2983-49A5-BD3C-18DEEC77A205}"/>
            </c:ext>
          </c:extLst>
        </c:ser>
        <c:dLbls>
          <c:showLegendKey val="0"/>
          <c:showVal val="0"/>
          <c:showCatName val="0"/>
          <c:showSerName val="0"/>
          <c:showPercent val="0"/>
          <c:showBubbleSize val="0"/>
        </c:dLbls>
        <c:marker val="1"/>
        <c:smooth val="0"/>
        <c:axId val="631768456"/>
        <c:axId val="631765176"/>
      </c:lineChart>
      <c:catAx>
        <c:axId val="631768456"/>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631765176"/>
        <c:crosses val="autoZero"/>
        <c:auto val="1"/>
        <c:lblAlgn val="ctr"/>
        <c:lblOffset val="100"/>
        <c:noMultiLvlLbl val="0"/>
      </c:catAx>
      <c:valAx>
        <c:axId val="631765176"/>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631768456"/>
        <c:crosses val="autoZero"/>
        <c:crossBetween val="between"/>
      </c:valAx>
      <c:valAx>
        <c:axId val="630493856"/>
        <c:scaling>
          <c:orientation val="minMax"/>
        </c:scaling>
        <c:delete val="0"/>
        <c:axPos val="t"/>
        <c:numFmt formatCode="General" sourceLinked="1"/>
        <c:majorTickMark val="out"/>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630495496"/>
        <c:crosses val="max"/>
        <c:crossBetween val="between"/>
      </c:valAx>
      <c:catAx>
        <c:axId val="630495496"/>
        <c:scaling>
          <c:orientation val="minMax"/>
        </c:scaling>
        <c:delete val="0"/>
        <c:axPos val="r"/>
        <c:numFmt formatCode="General" sourceLinked="1"/>
        <c:majorTickMark val="out"/>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630493856"/>
        <c:crosses val="max"/>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1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Roboto Slab" pitchFamily="2" charset="0"/>
              <a:ea typeface="Roboto Slab" pitchFamily="2" charset="0"/>
              <a:cs typeface="+mn-cs"/>
            </a:defRPr>
          </a:pPr>
          <a:endParaRPr lang="en-US"/>
        </a:p>
      </c:txPr>
    </c:title>
    <c:autoTitleDeleted val="0"/>
    <c:plotArea>
      <c:layout/>
      <c:radarChart>
        <c:radarStyle val="filled"/>
        <c:varyColors val="0"/>
        <c:ser>
          <c:idx val="0"/>
          <c:order val="0"/>
          <c:tx>
            <c:strRef>
              <c:f>Sheet1!$B$1</c:f>
              <c:strCache>
                <c:ptCount val="1"/>
                <c:pt idx="0">
                  <c:v>Series 1</c:v>
                </c:pt>
              </c:strCache>
            </c:strRef>
          </c:tx>
          <c:spPr>
            <a:solidFill>
              <a:schemeClr val="accent5"/>
            </a:solidFill>
            <a:ln>
              <a:noFill/>
            </a:ln>
            <a:effectLst/>
          </c:spPr>
          <c:cat>
            <c:numRef>
              <c:f>Sheet1!$A$2:$A$6</c:f>
              <c:numCache>
                <c:formatCode>m/d/yyyy</c:formatCode>
                <c:ptCount val="5"/>
                <c:pt idx="0">
                  <c:v>37261</c:v>
                </c:pt>
                <c:pt idx="1">
                  <c:v>37262</c:v>
                </c:pt>
                <c:pt idx="2">
                  <c:v>37263</c:v>
                </c:pt>
                <c:pt idx="3">
                  <c:v>37264</c:v>
                </c:pt>
                <c:pt idx="4">
                  <c:v>37265</c:v>
                </c:pt>
              </c:numCache>
            </c:numRef>
          </c:cat>
          <c:val>
            <c:numRef>
              <c:f>Sheet1!$B$2:$B$6</c:f>
              <c:numCache>
                <c:formatCode>General</c:formatCode>
                <c:ptCount val="5"/>
                <c:pt idx="0">
                  <c:v>32</c:v>
                </c:pt>
                <c:pt idx="1">
                  <c:v>32</c:v>
                </c:pt>
                <c:pt idx="2">
                  <c:v>28</c:v>
                </c:pt>
                <c:pt idx="3">
                  <c:v>12</c:v>
                </c:pt>
                <c:pt idx="4">
                  <c:v>15</c:v>
                </c:pt>
              </c:numCache>
            </c:numRef>
          </c:val>
          <c:extLst>
            <c:ext xmlns:c16="http://schemas.microsoft.com/office/drawing/2014/chart" uri="{C3380CC4-5D6E-409C-BE32-E72D297353CC}">
              <c16:uniqueId val="{00000000-9E54-40BF-91D8-CEAD57746611}"/>
            </c:ext>
          </c:extLst>
        </c:ser>
        <c:ser>
          <c:idx val="1"/>
          <c:order val="1"/>
          <c:tx>
            <c:strRef>
              <c:f>Sheet1!$C$1</c:f>
              <c:strCache>
                <c:ptCount val="1"/>
                <c:pt idx="0">
                  <c:v>Series 2</c:v>
                </c:pt>
              </c:strCache>
            </c:strRef>
          </c:tx>
          <c:spPr>
            <a:solidFill>
              <a:schemeClr val="accent4"/>
            </a:solidFill>
            <a:ln>
              <a:noFill/>
            </a:ln>
            <a:effectLst/>
          </c:spPr>
          <c:cat>
            <c:numRef>
              <c:f>Sheet1!$A$2:$A$6</c:f>
              <c:numCache>
                <c:formatCode>m/d/yyyy</c:formatCode>
                <c:ptCount val="5"/>
                <c:pt idx="0">
                  <c:v>37261</c:v>
                </c:pt>
                <c:pt idx="1">
                  <c:v>37262</c:v>
                </c:pt>
                <c:pt idx="2">
                  <c:v>37263</c:v>
                </c:pt>
                <c:pt idx="3">
                  <c:v>37264</c:v>
                </c:pt>
                <c:pt idx="4">
                  <c:v>37265</c:v>
                </c:pt>
              </c:numCache>
            </c:numRef>
          </c:cat>
          <c:val>
            <c:numRef>
              <c:f>Sheet1!$C$2:$C$6</c:f>
              <c:numCache>
                <c:formatCode>General</c:formatCode>
                <c:ptCount val="5"/>
                <c:pt idx="0">
                  <c:v>12</c:v>
                </c:pt>
                <c:pt idx="1">
                  <c:v>12</c:v>
                </c:pt>
                <c:pt idx="2">
                  <c:v>12</c:v>
                </c:pt>
                <c:pt idx="3">
                  <c:v>21</c:v>
                </c:pt>
                <c:pt idx="4">
                  <c:v>28</c:v>
                </c:pt>
              </c:numCache>
            </c:numRef>
          </c:val>
          <c:extLst>
            <c:ext xmlns:c16="http://schemas.microsoft.com/office/drawing/2014/chart" uri="{C3380CC4-5D6E-409C-BE32-E72D297353CC}">
              <c16:uniqueId val="{00000001-9E54-40BF-91D8-CEAD57746611}"/>
            </c:ext>
          </c:extLst>
        </c:ser>
        <c:dLbls>
          <c:showLegendKey val="0"/>
          <c:showVal val="0"/>
          <c:showCatName val="0"/>
          <c:showSerName val="0"/>
          <c:showPercent val="0"/>
          <c:showBubbleSize val="0"/>
        </c:dLbls>
        <c:axId val="514985256"/>
        <c:axId val="514987224"/>
      </c:radarChart>
      <c:catAx>
        <c:axId val="514985256"/>
        <c:scaling>
          <c:orientation val="minMax"/>
        </c:scaling>
        <c:delete val="0"/>
        <c:axPos val="b"/>
        <c:numFmt formatCode="m/d/yyyy"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14987224"/>
        <c:crosses val="autoZero"/>
        <c:auto val="1"/>
        <c:lblAlgn val="ctr"/>
        <c:lblOffset val="100"/>
        <c:noMultiLvlLbl val="0"/>
      </c:catAx>
      <c:valAx>
        <c:axId val="514987224"/>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14985256"/>
        <c:crosses val="autoZero"/>
        <c:crossBetween val="between"/>
      </c:valAx>
      <c:spPr>
        <a:noFill/>
        <a:ln>
          <a:noFill/>
        </a:ln>
        <a:effectLst/>
      </c:spPr>
    </c:plotArea>
    <c:legend>
      <c:legendPos val="t"/>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1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2128" b="1" i="0" u="none" strike="noStrike" kern="1200" cap="none" spc="0" normalizeH="0" baseline="0">
              <a:solidFill>
                <a:schemeClr val="dk1">
                  <a:lumMod val="50000"/>
                  <a:lumOff val="50000"/>
                </a:schemeClr>
              </a:solidFill>
              <a:latin typeface="Roboto Slab" pitchFamily="2" charset="0"/>
              <a:ea typeface="Roboto Slab" pitchFamily="2" charset="0"/>
              <a:cs typeface="+mj-cs"/>
            </a:defRPr>
          </a:pPr>
          <a:endParaRPr lang="en-US"/>
        </a:p>
      </c:txPr>
    </c:title>
    <c:autoTitleDeleted val="0"/>
    <c:plotArea>
      <c:layout/>
      <c:stockChart>
        <c:ser>
          <c:idx val="0"/>
          <c:order val="0"/>
          <c:tx>
            <c:strRef>
              <c:f>Sheet1!$B$1</c:f>
              <c:strCache>
                <c:ptCount val="1"/>
                <c:pt idx="0">
                  <c:v>Open</c:v>
                </c:pt>
              </c:strCache>
            </c:strRef>
          </c:tx>
          <c:spPr>
            <a:ln w="25400" cap="rnd">
              <a:noFill/>
              <a:round/>
            </a:ln>
            <a:effectLst/>
          </c:spPr>
          <c:marker>
            <c:symbol val="none"/>
          </c:marker>
          <c:cat>
            <c:numRef>
              <c:f>Sheet1!$A$2:$A$6</c:f>
              <c:numCache>
                <c:formatCode>m/d/yyyy</c:formatCode>
                <c:ptCount val="5"/>
                <c:pt idx="0">
                  <c:v>37261</c:v>
                </c:pt>
                <c:pt idx="1">
                  <c:v>37262</c:v>
                </c:pt>
                <c:pt idx="2">
                  <c:v>37263</c:v>
                </c:pt>
                <c:pt idx="3">
                  <c:v>37264</c:v>
                </c:pt>
                <c:pt idx="4">
                  <c:v>37265</c:v>
                </c:pt>
              </c:numCache>
            </c:numRef>
          </c:cat>
          <c:val>
            <c:numRef>
              <c:f>Sheet1!$B$2:$B$6</c:f>
              <c:numCache>
                <c:formatCode>General</c:formatCode>
                <c:ptCount val="5"/>
                <c:pt idx="0">
                  <c:v>44</c:v>
                </c:pt>
                <c:pt idx="1">
                  <c:v>25</c:v>
                </c:pt>
                <c:pt idx="2">
                  <c:v>38</c:v>
                </c:pt>
                <c:pt idx="3">
                  <c:v>50</c:v>
                </c:pt>
                <c:pt idx="4">
                  <c:v>34</c:v>
                </c:pt>
              </c:numCache>
            </c:numRef>
          </c:val>
          <c:smooth val="0"/>
          <c:extLst>
            <c:ext xmlns:c16="http://schemas.microsoft.com/office/drawing/2014/chart" uri="{C3380CC4-5D6E-409C-BE32-E72D297353CC}">
              <c16:uniqueId val="{00000000-DA25-4894-B565-C4566D1763E1}"/>
            </c:ext>
          </c:extLst>
        </c:ser>
        <c:ser>
          <c:idx val="1"/>
          <c:order val="1"/>
          <c:tx>
            <c:strRef>
              <c:f>Sheet1!$C$1</c:f>
              <c:strCache>
                <c:ptCount val="1"/>
                <c:pt idx="0">
                  <c:v>High</c:v>
                </c:pt>
              </c:strCache>
            </c:strRef>
          </c:tx>
          <c:spPr>
            <a:ln w="25400" cap="rnd">
              <a:noFill/>
              <a:round/>
            </a:ln>
            <a:effectLst/>
          </c:spPr>
          <c:marker>
            <c:symbol val="none"/>
          </c:marker>
          <c:cat>
            <c:numRef>
              <c:f>Sheet1!$A$2:$A$6</c:f>
              <c:numCache>
                <c:formatCode>m/d/yyyy</c:formatCode>
                <c:ptCount val="5"/>
                <c:pt idx="0">
                  <c:v>37261</c:v>
                </c:pt>
                <c:pt idx="1">
                  <c:v>37262</c:v>
                </c:pt>
                <c:pt idx="2">
                  <c:v>37263</c:v>
                </c:pt>
                <c:pt idx="3">
                  <c:v>37264</c:v>
                </c:pt>
                <c:pt idx="4">
                  <c:v>37265</c:v>
                </c:pt>
              </c:numCache>
            </c:numRef>
          </c:cat>
          <c:val>
            <c:numRef>
              <c:f>Sheet1!$C$2:$C$6</c:f>
              <c:numCache>
                <c:formatCode>General</c:formatCode>
                <c:ptCount val="5"/>
                <c:pt idx="0">
                  <c:v>55</c:v>
                </c:pt>
                <c:pt idx="1">
                  <c:v>57</c:v>
                </c:pt>
                <c:pt idx="2">
                  <c:v>57</c:v>
                </c:pt>
                <c:pt idx="3">
                  <c:v>58</c:v>
                </c:pt>
                <c:pt idx="4">
                  <c:v>36</c:v>
                </c:pt>
              </c:numCache>
            </c:numRef>
          </c:val>
          <c:smooth val="0"/>
          <c:extLst>
            <c:ext xmlns:c16="http://schemas.microsoft.com/office/drawing/2014/chart" uri="{C3380CC4-5D6E-409C-BE32-E72D297353CC}">
              <c16:uniqueId val="{00000001-DA25-4894-B565-C4566D1763E1}"/>
            </c:ext>
          </c:extLst>
        </c:ser>
        <c:ser>
          <c:idx val="2"/>
          <c:order val="2"/>
          <c:tx>
            <c:strRef>
              <c:f>Sheet1!$D$1</c:f>
              <c:strCache>
                <c:ptCount val="1"/>
                <c:pt idx="0">
                  <c:v>Low</c:v>
                </c:pt>
              </c:strCache>
            </c:strRef>
          </c:tx>
          <c:spPr>
            <a:ln w="25400" cap="rnd">
              <a:noFill/>
              <a:round/>
            </a:ln>
            <a:effectLst/>
          </c:spPr>
          <c:marker>
            <c:symbol val="none"/>
          </c:marker>
          <c:cat>
            <c:numRef>
              <c:f>Sheet1!$A$2:$A$6</c:f>
              <c:numCache>
                <c:formatCode>m/d/yyyy</c:formatCode>
                <c:ptCount val="5"/>
                <c:pt idx="0">
                  <c:v>37261</c:v>
                </c:pt>
                <c:pt idx="1">
                  <c:v>37262</c:v>
                </c:pt>
                <c:pt idx="2">
                  <c:v>37263</c:v>
                </c:pt>
                <c:pt idx="3">
                  <c:v>37264</c:v>
                </c:pt>
                <c:pt idx="4">
                  <c:v>37265</c:v>
                </c:pt>
              </c:numCache>
            </c:numRef>
          </c:cat>
          <c:val>
            <c:numRef>
              <c:f>Sheet1!$D$2:$D$6</c:f>
              <c:numCache>
                <c:formatCode>General</c:formatCode>
                <c:ptCount val="5"/>
                <c:pt idx="0">
                  <c:v>11</c:v>
                </c:pt>
                <c:pt idx="1">
                  <c:v>12</c:v>
                </c:pt>
                <c:pt idx="2">
                  <c:v>13</c:v>
                </c:pt>
                <c:pt idx="3">
                  <c:v>11</c:v>
                </c:pt>
                <c:pt idx="4">
                  <c:v>5</c:v>
                </c:pt>
              </c:numCache>
            </c:numRef>
          </c:val>
          <c:smooth val="0"/>
          <c:extLst>
            <c:ext xmlns:c16="http://schemas.microsoft.com/office/drawing/2014/chart" uri="{C3380CC4-5D6E-409C-BE32-E72D297353CC}">
              <c16:uniqueId val="{00000002-DA25-4894-B565-C4566D1763E1}"/>
            </c:ext>
          </c:extLst>
        </c:ser>
        <c:ser>
          <c:idx val="3"/>
          <c:order val="3"/>
          <c:tx>
            <c:strRef>
              <c:f>Sheet1!$E$1</c:f>
              <c:strCache>
                <c:ptCount val="1"/>
                <c:pt idx="0">
                  <c:v>Close</c:v>
                </c:pt>
              </c:strCache>
            </c:strRef>
          </c:tx>
          <c:spPr>
            <a:ln w="25400" cap="rnd">
              <a:noFill/>
              <a:round/>
            </a:ln>
            <a:effectLst/>
          </c:spPr>
          <c:marker>
            <c:symbol val="none"/>
          </c:marker>
          <c:cat>
            <c:numRef>
              <c:f>Sheet1!$A$2:$A$6</c:f>
              <c:numCache>
                <c:formatCode>m/d/yyyy</c:formatCode>
                <c:ptCount val="5"/>
                <c:pt idx="0">
                  <c:v>37261</c:v>
                </c:pt>
                <c:pt idx="1">
                  <c:v>37262</c:v>
                </c:pt>
                <c:pt idx="2">
                  <c:v>37263</c:v>
                </c:pt>
                <c:pt idx="3">
                  <c:v>37264</c:v>
                </c:pt>
                <c:pt idx="4">
                  <c:v>37265</c:v>
                </c:pt>
              </c:numCache>
            </c:numRef>
          </c:cat>
          <c:val>
            <c:numRef>
              <c:f>Sheet1!$E$2:$E$6</c:f>
              <c:numCache>
                <c:formatCode>General</c:formatCode>
                <c:ptCount val="5"/>
                <c:pt idx="0">
                  <c:v>25</c:v>
                </c:pt>
                <c:pt idx="1">
                  <c:v>38</c:v>
                </c:pt>
                <c:pt idx="2">
                  <c:v>50</c:v>
                </c:pt>
                <c:pt idx="3">
                  <c:v>34</c:v>
                </c:pt>
                <c:pt idx="4">
                  <c:v>18</c:v>
                </c:pt>
              </c:numCache>
            </c:numRef>
          </c:val>
          <c:smooth val="0"/>
          <c:extLst>
            <c:ext xmlns:c16="http://schemas.microsoft.com/office/drawing/2014/chart" uri="{C3380CC4-5D6E-409C-BE32-E72D297353CC}">
              <c16:uniqueId val="{00000003-DA25-4894-B565-C4566D1763E1}"/>
            </c:ext>
          </c:extLst>
        </c:ser>
        <c:dLbls>
          <c:showLegendKey val="0"/>
          <c:showVal val="0"/>
          <c:showCatName val="0"/>
          <c:showSerName val="0"/>
          <c:showPercent val="0"/>
          <c:showBubbleSize val="0"/>
        </c:dLbls>
        <c:hiLowLines>
          <c:spPr>
            <a:ln w="12700" cap="flat" cmpd="sng" algn="ctr">
              <a:solidFill>
                <a:schemeClr val="dk1">
                  <a:lumMod val="50000"/>
                  <a:lumOff val="50000"/>
                </a:schemeClr>
              </a:solidFill>
              <a:round/>
            </a:ln>
            <a:effectLst/>
          </c:spPr>
        </c:hiLowLines>
        <c:upDownBars>
          <c:gapWidth val="150"/>
          <c:upBars>
            <c:spPr>
              <a:solidFill>
                <a:schemeClr val="accent5"/>
              </a:solidFill>
              <a:ln w="9525">
                <a:solidFill>
                  <a:schemeClr val="tx1">
                    <a:lumMod val="65000"/>
                    <a:lumOff val="35000"/>
                  </a:schemeClr>
                </a:solidFill>
              </a:ln>
              <a:effectLst/>
            </c:spPr>
          </c:upBars>
          <c:downBars>
            <c:spPr>
              <a:solidFill>
                <a:schemeClr val="accent4"/>
              </a:solidFill>
              <a:ln w="9525">
                <a:solidFill>
                  <a:schemeClr val="tx1">
                    <a:lumMod val="65000"/>
                    <a:lumOff val="35000"/>
                  </a:schemeClr>
                </a:solidFill>
              </a:ln>
              <a:effectLst/>
            </c:spPr>
          </c:downBars>
        </c:upDownBars>
        <c:axId val="513873960"/>
        <c:axId val="513878552"/>
      </c:stockChart>
      <c:dateAx>
        <c:axId val="513873960"/>
        <c:scaling>
          <c:orientation val="minMax"/>
        </c:scaling>
        <c:delete val="0"/>
        <c:axPos val="b"/>
        <c:numFmt formatCode="m/d/yyyy" sourceLinked="1"/>
        <c:majorTickMark val="out"/>
        <c:minorTickMark val="none"/>
        <c:tickLblPos val="nextTo"/>
        <c:spPr>
          <a:noFill/>
          <a:ln w="9525" cap="flat" cmpd="sng" algn="ctr">
            <a:solidFill>
              <a:schemeClr val="dk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dk1">
                    <a:lumMod val="65000"/>
                    <a:lumOff val="35000"/>
                  </a:schemeClr>
                </a:solidFill>
                <a:latin typeface="+mn-lt"/>
                <a:ea typeface="+mn-ea"/>
                <a:cs typeface="+mn-cs"/>
              </a:defRPr>
            </a:pPr>
            <a:endParaRPr lang="en-US"/>
          </a:p>
        </c:txPr>
        <c:crossAx val="513878552"/>
        <c:crosses val="autoZero"/>
        <c:auto val="1"/>
        <c:lblOffset val="100"/>
        <c:baseTimeUnit val="days"/>
      </c:dateAx>
      <c:valAx>
        <c:axId val="513878552"/>
        <c:scaling>
          <c:orientation val="minMax"/>
        </c:scaling>
        <c:delete val="0"/>
        <c:axPos val="l"/>
        <c:majorGridlines>
          <c:spPr>
            <a:ln w="9525" cap="flat" cmpd="sng" algn="ctr">
              <a:solidFill>
                <a:schemeClr val="dk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crossAx val="513873960"/>
        <c:crosses val="autoZero"/>
        <c:crossBetween val="between"/>
      </c:valAx>
      <c:spPr>
        <a:pattFill prst="ltDnDiag">
          <a:fgClr>
            <a:schemeClr val="dk1">
              <a:lumMod val="15000"/>
              <a:lumOff val="85000"/>
            </a:schemeClr>
          </a:fgClr>
          <a:bgClr>
            <a:schemeClr val="lt1"/>
          </a:bgClr>
        </a:patt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solidFill>
      <a:schemeClr val="lt1"/>
    </a:solidFill>
    <a:ln w="9525" cap="flat" cmpd="sng" algn="ctr">
      <a:solidFill>
        <a:schemeClr val="dk1">
          <a:lumMod val="15000"/>
          <a:lumOff val="85000"/>
        </a:schemeClr>
      </a:solidFill>
      <a:round/>
    </a:ln>
    <a:effectLst/>
  </c:spPr>
  <c:txPr>
    <a:bodyPr/>
    <a:lstStyle/>
    <a:p>
      <a:pPr>
        <a:defRPr/>
      </a:pPr>
      <a:endParaRPr lang="en-US"/>
    </a:p>
  </c:txPr>
  <c:externalData r:id="rId3">
    <c:autoUpdate val="0"/>
  </c:externalData>
</c:chartSpace>
</file>

<file path=ppt/charts/chart1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Roboto Slab" pitchFamily="2" charset="0"/>
              <a:ea typeface="Roboto Slab" pitchFamily="2" charset="0"/>
              <a:cs typeface="+mn-cs"/>
            </a:defRPr>
          </a:pPr>
          <a:endParaRPr lang="en-US"/>
        </a:p>
      </c:txPr>
    </c:title>
    <c:autoTitleDeleted val="0"/>
    <c:plotArea>
      <c:layout/>
      <c:stockChart>
        <c:ser>
          <c:idx val="0"/>
          <c:order val="0"/>
          <c:tx>
            <c:strRef>
              <c:f>Sheet1!$B$1</c:f>
              <c:strCache>
                <c:ptCount val="1"/>
                <c:pt idx="0">
                  <c:v>High</c:v>
                </c:pt>
              </c:strCache>
            </c:strRef>
          </c:tx>
          <c:spPr>
            <a:ln w="19050" cap="rnd">
              <a:noFill/>
              <a:round/>
            </a:ln>
            <a:effectLst/>
          </c:spPr>
          <c:marker>
            <c:symbol val="none"/>
          </c:marker>
          <c:cat>
            <c:numRef>
              <c:f>Sheet1!$A$2:$A$6</c:f>
              <c:numCache>
                <c:formatCode>m/d/yyyy</c:formatCode>
                <c:ptCount val="5"/>
                <c:pt idx="0">
                  <c:v>37261</c:v>
                </c:pt>
                <c:pt idx="1">
                  <c:v>37262</c:v>
                </c:pt>
                <c:pt idx="2">
                  <c:v>37263</c:v>
                </c:pt>
                <c:pt idx="3">
                  <c:v>37264</c:v>
                </c:pt>
                <c:pt idx="4">
                  <c:v>37265</c:v>
                </c:pt>
              </c:numCache>
            </c:numRef>
          </c:cat>
          <c:val>
            <c:numRef>
              <c:f>Sheet1!$B$2:$B$6</c:f>
              <c:numCache>
                <c:formatCode>General</c:formatCode>
                <c:ptCount val="5"/>
                <c:pt idx="0">
                  <c:v>55</c:v>
                </c:pt>
                <c:pt idx="1">
                  <c:v>57</c:v>
                </c:pt>
                <c:pt idx="2">
                  <c:v>57</c:v>
                </c:pt>
                <c:pt idx="3">
                  <c:v>58</c:v>
                </c:pt>
                <c:pt idx="4">
                  <c:v>58</c:v>
                </c:pt>
              </c:numCache>
            </c:numRef>
          </c:val>
          <c:smooth val="0"/>
          <c:extLst>
            <c:ext xmlns:c16="http://schemas.microsoft.com/office/drawing/2014/chart" uri="{C3380CC4-5D6E-409C-BE32-E72D297353CC}">
              <c16:uniqueId val="{00000000-7935-447B-9E26-77D45D286C53}"/>
            </c:ext>
          </c:extLst>
        </c:ser>
        <c:ser>
          <c:idx val="1"/>
          <c:order val="1"/>
          <c:tx>
            <c:strRef>
              <c:f>Sheet1!$C$1</c:f>
              <c:strCache>
                <c:ptCount val="1"/>
                <c:pt idx="0">
                  <c:v>Low</c:v>
                </c:pt>
              </c:strCache>
            </c:strRef>
          </c:tx>
          <c:spPr>
            <a:ln w="19050" cap="rnd">
              <a:noFill/>
              <a:round/>
            </a:ln>
            <a:effectLst/>
          </c:spPr>
          <c:marker>
            <c:symbol val="none"/>
          </c:marker>
          <c:cat>
            <c:numRef>
              <c:f>Sheet1!$A$2:$A$6</c:f>
              <c:numCache>
                <c:formatCode>m/d/yyyy</c:formatCode>
                <c:ptCount val="5"/>
                <c:pt idx="0">
                  <c:v>37261</c:v>
                </c:pt>
                <c:pt idx="1">
                  <c:v>37262</c:v>
                </c:pt>
                <c:pt idx="2">
                  <c:v>37263</c:v>
                </c:pt>
                <c:pt idx="3">
                  <c:v>37264</c:v>
                </c:pt>
                <c:pt idx="4">
                  <c:v>37265</c:v>
                </c:pt>
              </c:numCache>
            </c:numRef>
          </c:cat>
          <c:val>
            <c:numRef>
              <c:f>Sheet1!$C$2:$C$6</c:f>
              <c:numCache>
                <c:formatCode>General</c:formatCode>
                <c:ptCount val="5"/>
                <c:pt idx="0">
                  <c:v>11</c:v>
                </c:pt>
                <c:pt idx="1">
                  <c:v>12</c:v>
                </c:pt>
                <c:pt idx="2">
                  <c:v>13</c:v>
                </c:pt>
                <c:pt idx="3">
                  <c:v>11</c:v>
                </c:pt>
                <c:pt idx="4">
                  <c:v>35</c:v>
                </c:pt>
              </c:numCache>
            </c:numRef>
          </c:val>
          <c:smooth val="0"/>
          <c:extLst>
            <c:ext xmlns:c16="http://schemas.microsoft.com/office/drawing/2014/chart" uri="{C3380CC4-5D6E-409C-BE32-E72D297353CC}">
              <c16:uniqueId val="{00000001-7935-447B-9E26-77D45D286C53}"/>
            </c:ext>
          </c:extLst>
        </c:ser>
        <c:ser>
          <c:idx val="2"/>
          <c:order val="2"/>
          <c:tx>
            <c:strRef>
              <c:f>Sheet1!$D$1</c:f>
              <c:strCache>
                <c:ptCount val="1"/>
                <c:pt idx="0">
                  <c:v>Close</c:v>
                </c:pt>
              </c:strCache>
            </c:strRef>
          </c:tx>
          <c:spPr>
            <a:ln w="19050" cap="rnd">
              <a:noFill/>
              <a:round/>
            </a:ln>
            <a:effectLst/>
          </c:spPr>
          <c:marker>
            <c:symbol val="dot"/>
            <c:size val="3"/>
            <c:spPr>
              <a:solidFill>
                <a:schemeClr val="accent3"/>
              </a:solidFill>
              <a:ln w="9525">
                <a:solidFill>
                  <a:schemeClr val="accent3"/>
                </a:solidFill>
              </a:ln>
              <a:effectLst/>
            </c:spPr>
          </c:marker>
          <c:cat>
            <c:numRef>
              <c:f>Sheet1!$A$2:$A$6</c:f>
              <c:numCache>
                <c:formatCode>m/d/yyyy</c:formatCode>
                <c:ptCount val="5"/>
                <c:pt idx="0">
                  <c:v>37261</c:v>
                </c:pt>
                <c:pt idx="1">
                  <c:v>37262</c:v>
                </c:pt>
                <c:pt idx="2">
                  <c:v>37263</c:v>
                </c:pt>
                <c:pt idx="3">
                  <c:v>37264</c:v>
                </c:pt>
                <c:pt idx="4">
                  <c:v>37265</c:v>
                </c:pt>
              </c:numCache>
            </c:numRef>
          </c:cat>
          <c:val>
            <c:numRef>
              <c:f>Sheet1!$D$2:$D$6</c:f>
              <c:numCache>
                <c:formatCode>General</c:formatCode>
                <c:ptCount val="5"/>
                <c:pt idx="0">
                  <c:v>32</c:v>
                </c:pt>
                <c:pt idx="1">
                  <c:v>35</c:v>
                </c:pt>
                <c:pt idx="2">
                  <c:v>34</c:v>
                </c:pt>
                <c:pt idx="3">
                  <c:v>35</c:v>
                </c:pt>
                <c:pt idx="4">
                  <c:v>43</c:v>
                </c:pt>
              </c:numCache>
            </c:numRef>
          </c:val>
          <c:smooth val="0"/>
          <c:extLst>
            <c:ext xmlns:c16="http://schemas.microsoft.com/office/drawing/2014/chart" uri="{C3380CC4-5D6E-409C-BE32-E72D297353CC}">
              <c16:uniqueId val="{00000002-7935-447B-9E26-77D45D286C53}"/>
            </c:ext>
          </c:extLst>
        </c:ser>
        <c:dLbls>
          <c:showLegendKey val="0"/>
          <c:showVal val="0"/>
          <c:showCatName val="0"/>
          <c:showSerName val="0"/>
          <c:showPercent val="0"/>
          <c:showBubbleSize val="0"/>
        </c:dLbls>
        <c:hiLowLines>
          <c:spPr>
            <a:ln w="9525" cap="flat" cmpd="sng" algn="ctr">
              <a:solidFill>
                <a:schemeClr val="accent4"/>
              </a:solidFill>
              <a:round/>
            </a:ln>
            <a:effectLst/>
          </c:spPr>
        </c:hiLowLines>
        <c:axId val="502881608"/>
        <c:axId val="502871768"/>
      </c:stockChart>
      <c:dateAx>
        <c:axId val="502881608"/>
        <c:scaling>
          <c:orientation val="minMax"/>
        </c:scaling>
        <c:delete val="0"/>
        <c:axPos val="b"/>
        <c:numFmt formatCode="m/d/yyyy" sourceLinked="1"/>
        <c:majorTickMark val="out"/>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02871768"/>
        <c:crosses val="autoZero"/>
        <c:auto val="1"/>
        <c:lblOffset val="100"/>
        <c:baseTimeUnit val="days"/>
      </c:dateAx>
      <c:valAx>
        <c:axId val="502871768"/>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502881608"/>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1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2200" b="0" i="0" u="none" strike="noStrike" kern="1200" spc="0" normalizeH="0" baseline="0">
              <a:solidFill>
                <a:schemeClr val="tx1">
                  <a:lumMod val="65000"/>
                  <a:lumOff val="35000"/>
                </a:schemeClr>
              </a:solidFill>
              <a:latin typeface="Roboto Slab" pitchFamily="2" charset="0"/>
              <a:ea typeface="Roboto Slab" pitchFamily="2" charset="0"/>
              <a:cs typeface="+mj-cs"/>
            </a:defRPr>
          </a:pPr>
          <a:endParaRPr lang="en-US"/>
        </a:p>
      </c:txPr>
    </c:title>
    <c:autoTitleDeleted val="0"/>
    <c:plotArea>
      <c:layout/>
      <c:scatterChart>
        <c:scatterStyle val="smoothMarker"/>
        <c:varyColors val="0"/>
        <c:ser>
          <c:idx val="0"/>
          <c:order val="0"/>
          <c:tx>
            <c:strRef>
              <c:f>Sheet1!$B$1</c:f>
              <c:strCache>
                <c:ptCount val="1"/>
                <c:pt idx="0">
                  <c:v>Y-Values</c:v>
                </c:pt>
              </c:strCache>
            </c:strRef>
          </c:tx>
          <c:spPr>
            <a:ln w="12700" cap="flat" cmpd="sng" algn="ctr">
              <a:solidFill>
                <a:schemeClr val="accent6"/>
              </a:solidFill>
              <a:prstDash val="solid"/>
              <a:miter lim="800000"/>
            </a:ln>
            <a:effectLst/>
          </c:spPr>
          <c:marker>
            <c:symbol val="circle"/>
            <c:size val="6"/>
            <c:spPr>
              <a:solidFill>
                <a:schemeClr val="lt1"/>
              </a:solidFill>
              <a:ln w="12700" cap="flat" cmpd="sng" algn="ctr">
                <a:solidFill>
                  <a:schemeClr val="accent6"/>
                </a:solidFill>
                <a:prstDash val="solid"/>
                <a:miter lim="800000"/>
              </a:ln>
              <a:effectLst/>
            </c:spPr>
          </c:marker>
          <c:xVal>
            <c:numRef>
              <c:f>Sheet1!$A$2:$A$4</c:f>
              <c:numCache>
                <c:formatCode>General</c:formatCode>
                <c:ptCount val="3"/>
                <c:pt idx="0">
                  <c:v>0.7</c:v>
                </c:pt>
                <c:pt idx="1">
                  <c:v>1.8</c:v>
                </c:pt>
                <c:pt idx="2">
                  <c:v>2.6</c:v>
                </c:pt>
              </c:numCache>
            </c:numRef>
          </c:xVal>
          <c:yVal>
            <c:numRef>
              <c:f>Sheet1!$B$2:$B$4</c:f>
              <c:numCache>
                <c:formatCode>General</c:formatCode>
                <c:ptCount val="3"/>
                <c:pt idx="0">
                  <c:v>2.7</c:v>
                </c:pt>
                <c:pt idx="1">
                  <c:v>3.2</c:v>
                </c:pt>
                <c:pt idx="2">
                  <c:v>0.8</c:v>
                </c:pt>
              </c:numCache>
            </c:numRef>
          </c:yVal>
          <c:smooth val="1"/>
          <c:extLst>
            <c:ext xmlns:c16="http://schemas.microsoft.com/office/drawing/2014/chart" uri="{C3380CC4-5D6E-409C-BE32-E72D297353CC}">
              <c16:uniqueId val="{00000000-8EBE-4303-8ECC-752638B4A820}"/>
            </c:ext>
          </c:extLst>
        </c:ser>
        <c:dLbls>
          <c:showLegendKey val="0"/>
          <c:showVal val="0"/>
          <c:showCatName val="0"/>
          <c:showSerName val="0"/>
          <c:showPercent val="0"/>
          <c:showBubbleSize val="0"/>
        </c:dLbls>
        <c:axId val="591226728"/>
        <c:axId val="591228696"/>
      </c:scatterChart>
      <c:valAx>
        <c:axId val="591226728"/>
        <c:scaling>
          <c:orientation val="minMax"/>
        </c:scaling>
        <c:delete val="0"/>
        <c:axPos val="b"/>
        <c:majorGridlines>
          <c:spPr>
            <a:ln w="9525" cap="flat" cmpd="sng" algn="ctr">
              <a:solidFill>
                <a:schemeClr val="tx1">
                  <a:lumMod val="15000"/>
                  <a:lumOff val="85000"/>
                </a:schemeClr>
              </a:solidFill>
              <a:round/>
            </a:ln>
            <a:effectLst/>
          </c:spPr>
        </c:majorGridlines>
        <c:minorGridlines>
          <c:spPr>
            <a:ln w="9525" cap="flat" cmpd="sng" algn="ctr">
              <a:solidFill>
                <a:schemeClr val="tx1">
                  <a:lumMod val="5000"/>
                  <a:lumOff val="95000"/>
                </a:schemeClr>
              </a:solidFill>
              <a:round/>
            </a:ln>
            <a:effectLst/>
          </c:spPr>
        </c:minorGridlines>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tx1">
                    <a:lumMod val="65000"/>
                    <a:lumOff val="35000"/>
                  </a:schemeClr>
                </a:solidFill>
                <a:latin typeface="+mn-lt"/>
                <a:ea typeface="+mn-ea"/>
                <a:cs typeface="+mn-cs"/>
              </a:defRPr>
            </a:pPr>
            <a:endParaRPr lang="en-US"/>
          </a:p>
        </c:txPr>
        <c:crossAx val="591228696"/>
        <c:crosses val="autoZero"/>
        <c:crossBetween val="midCat"/>
      </c:valAx>
      <c:valAx>
        <c:axId val="591228696"/>
        <c:scaling>
          <c:orientation val="minMax"/>
        </c:scaling>
        <c:delete val="0"/>
        <c:axPos val="l"/>
        <c:majorGridlines>
          <c:spPr>
            <a:ln w="9525" cap="flat" cmpd="sng" algn="ctr">
              <a:solidFill>
                <a:schemeClr val="tx1">
                  <a:lumMod val="15000"/>
                  <a:lumOff val="85000"/>
                </a:schemeClr>
              </a:solidFill>
              <a:round/>
            </a:ln>
            <a:effectLst/>
          </c:spPr>
        </c:majorGridlines>
        <c:minorGridlines>
          <c:spPr>
            <a:ln w="9525" cap="flat" cmpd="sng" algn="ctr">
              <a:solidFill>
                <a:schemeClr val="tx1">
                  <a:lumMod val="5000"/>
                  <a:lumOff val="95000"/>
                </a:schemeClr>
              </a:solidFill>
              <a:round/>
            </a:ln>
            <a:effectLst/>
          </c:spPr>
        </c:min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91226728"/>
        <c:crosses val="autoZero"/>
        <c:crossBetween val="midCat"/>
      </c:valAx>
      <c:spPr>
        <a:noFill/>
        <a:ln>
          <a:noFill/>
        </a:ln>
        <a:effectLst/>
      </c:spPr>
    </c:plotArea>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1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2200" b="0" i="0" u="none" strike="noStrike" kern="1200" spc="0" normalizeH="0" baseline="0">
              <a:solidFill>
                <a:schemeClr val="tx1">
                  <a:lumMod val="65000"/>
                  <a:lumOff val="35000"/>
                </a:schemeClr>
              </a:solidFill>
              <a:latin typeface="Roboto Slab" pitchFamily="2" charset="0"/>
              <a:ea typeface="Roboto Slab" pitchFamily="2" charset="0"/>
              <a:cs typeface="+mj-cs"/>
            </a:defRPr>
          </a:pPr>
          <a:endParaRPr lang="en-US"/>
        </a:p>
      </c:txPr>
    </c:title>
    <c:autoTitleDeleted val="0"/>
    <c:plotArea>
      <c:layout/>
      <c:bubbleChart>
        <c:varyColors val="0"/>
        <c:ser>
          <c:idx val="0"/>
          <c:order val="0"/>
          <c:tx>
            <c:strRef>
              <c:f>Sheet1!$B$1</c:f>
              <c:strCache>
                <c:ptCount val="1"/>
                <c:pt idx="0">
                  <c:v>Y-Values</c:v>
                </c:pt>
              </c:strCache>
            </c:strRef>
          </c:tx>
          <c:spPr>
            <a:solidFill>
              <a:schemeClr val="accent4"/>
            </a:solidFill>
            <a:ln w="12700" cap="flat" cmpd="sng" algn="ctr">
              <a:solidFill>
                <a:schemeClr val="accent6"/>
              </a:solidFill>
              <a:prstDash val="solid"/>
              <a:miter lim="800000"/>
            </a:ln>
            <a:effectLst/>
          </c:spPr>
          <c:invertIfNegative val="0"/>
          <c:dPt>
            <c:idx val="1"/>
            <c:invertIfNegative val="0"/>
            <c:bubble3D val="1"/>
            <c:spPr>
              <a:solidFill>
                <a:schemeClr val="accent5"/>
              </a:solidFill>
              <a:ln w="12700" cap="flat" cmpd="sng" algn="ctr">
                <a:solidFill>
                  <a:schemeClr val="accent6"/>
                </a:solidFill>
                <a:prstDash val="solid"/>
                <a:miter lim="800000"/>
              </a:ln>
              <a:effectLst/>
            </c:spPr>
            <c:extLst>
              <c:ext xmlns:c16="http://schemas.microsoft.com/office/drawing/2014/chart" uri="{C3380CC4-5D6E-409C-BE32-E72D297353CC}">
                <c16:uniqueId val="{00000000-6702-4126-92E4-441A12FE7CA7}"/>
              </c:ext>
            </c:extLst>
          </c:dPt>
          <c:dPt>
            <c:idx val="2"/>
            <c:invertIfNegative val="0"/>
            <c:bubble3D val="1"/>
            <c:spPr>
              <a:solidFill>
                <a:schemeClr val="accent6"/>
              </a:solidFill>
              <a:ln w="12700" cap="flat" cmpd="sng" algn="ctr">
                <a:solidFill>
                  <a:schemeClr val="accent6"/>
                </a:solidFill>
                <a:prstDash val="solid"/>
                <a:miter lim="800000"/>
              </a:ln>
              <a:effectLst/>
            </c:spPr>
            <c:extLst>
              <c:ext xmlns:c16="http://schemas.microsoft.com/office/drawing/2014/chart" uri="{C3380CC4-5D6E-409C-BE32-E72D297353CC}">
                <c16:uniqueId val="{00000001-6702-4126-92E4-441A12FE7CA7}"/>
              </c:ext>
            </c:extLst>
          </c:dPt>
          <c:xVal>
            <c:numRef>
              <c:f>Sheet1!$A$2:$A$4</c:f>
              <c:numCache>
                <c:formatCode>General</c:formatCode>
                <c:ptCount val="3"/>
                <c:pt idx="0">
                  <c:v>0.7</c:v>
                </c:pt>
                <c:pt idx="1">
                  <c:v>1.8</c:v>
                </c:pt>
                <c:pt idx="2">
                  <c:v>2.6</c:v>
                </c:pt>
              </c:numCache>
            </c:numRef>
          </c:xVal>
          <c:yVal>
            <c:numRef>
              <c:f>Sheet1!$B$2:$B$4</c:f>
              <c:numCache>
                <c:formatCode>General</c:formatCode>
                <c:ptCount val="3"/>
                <c:pt idx="0">
                  <c:v>2.7</c:v>
                </c:pt>
                <c:pt idx="1">
                  <c:v>3.2</c:v>
                </c:pt>
                <c:pt idx="2">
                  <c:v>0.8</c:v>
                </c:pt>
              </c:numCache>
            </c:numRef>
          </c:yVal>
          <c:bubbleSize>
            <c:numLit>
              <c:formatCode>General</c:formatCode>
              <c:ptCount val="3"/>
              <c:pt idx="0">
                <c:v>1</c:v>
              </c:pt>
              <c:pt idx="1">
                <c:v>1</c:v>
              </c:pt>
              <c:pt idx="2">
                <c:v>1</c:v>
              </c:pt>
            </c:numLit>
          </c:bubbleSize>
          <c:bubble3D val="1"/>
          <c:extLst>
            <c:ext xmlns:c16="http://schemas.microsoft.com/office/drawing/2014/chart" uri="{C3380CC4-5D6E-409C-BE32-E72D297353CC}">
              <c16:uniqueId val="{00000000-8EBE-4303-8ECC-752638B4A820}"/>
            </c:ext>
          </c:extLst>
        </c:ser>
        <c:dLbls>
          <c:showLegendKey val="0"/>
          <c:showVal val="0"/>
          <c:showCatName val="0"/>
          <c:showSerName val="0"/>
          <c:showPercent val="0"/>
          <c:showBubbleSize val="0"/>
        </c:dLbls>
        <c:bubbleScale val="100"/>
        <c:showNegBubbles val="0"/>
        <c:axId val="591226728"/>
        <c:axId val="591228696"/>
      </c:bubbleChart>
      <c:valAx>
        <c:axId val="591226728"/>
        <c:scaling>
          <c:orientation val="minMax"/>
        </c:scaling>
        <c:delete val="0"/>
        <c:axPos val="b"/>
        <c:majorGridlines>
          <c:spPr>
            <a:ln w="9525" cap="flat" cmpd="sng" algn="ctr">
              <a:solidFill>
                <a:schemeClr val="tx1">
                  <a:lumMod val="15000"/>
                  <a:lumOff val="85000"/>
                </a:schemeClr>
              </a:solidFill>
              <a:round/>
            </a:ln>
            <a:effectLst/>
          </c:spPr>
        </c:majorGridlines>
        <c:minorGridlines>
          <c:spPr>
            <a:ln w="9525" cap="flat" cmpd="sng" algn="ctr">
              <a:solidFill>
                <a:schemeClr val="tx1">
                  <a:lumMod val="5000"/>
                  <a:lumOff val="95000"/>
                </a:schemeClr>
              </a:solidFill>
              <a:round/>
            </a:ln>
            <a:effectLst/>
          </c:spPr>
        </c:minorGridlines>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tx1">
                    <a:lumMod val="65000"/>
                    <a:lumOff val="35000"/>
                  </a:schemeClr>
                </a:solidFill>
                <a:latin typeface="+mn-lt"/>
                <a:ea typeface="+mn-ea"/>
                <a:cs typeface="+mn-cs"/>
              </a:defRPr>
            </a:pPr>
            <a:endParaRPr lang="en-US"/>
          </a:p>
        </c:txPr>
        <c:crossAx val="591228696"/>
        <c:crosses val="autoZero"/>
        <c:crossBetween val="midCat"/>
      </c:valAx>
      <c:valAx>
        <c:axId val="591228696"/>
        <c:scaling>
          <c:orientation val="minMax"/>
        </c:scaling>
        <c:delete val="0"/>
        <c:axPos val="l"/>
        <c:majorGridlines>
          <c:spPr>
            <a:ln w="9525" cap="flat" cmpd="sng" algn="ctr">
              <a:solidFill>
                <a:schemeClr val="tx1">
                  <a:lumMod val="15000"/>
                  <a:lumOff val="85000"/>
                </a:schemeClr>
              </a:solidFill>
              <a:round/>
            </a:ln>
            <a:effectLst/>
          </c:spPr>
        </c:majorGridlines>
        <c:minorGridlines>
          <c:spPr>
            <a:ln w="9525" cap="flat" cmpd="sng" algn="ctr">
              <a:solidFill>
                <a:schemeClr val="tx1">
                  <a:lumMod val="5000"/>
                  <a:lumOff val="95000"/>
                </a:schemeClr>
              </a:solidFill>
              <a:round/>
            </a:ln>
            <a:effectLst/>
          </c:spPr>
        </c:min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91226728"/>
        <c:crosses val="autoZero"/>
        <c:crossBetween val="midCat"/>
      </c:valAx>
      <c:spPr>
        <a:noFill/>
        <a:ln>
          <a:noFill/>
        </a:ln>
        <a:effectLst/>
      </c:spPr>
    </c:plotArea>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16.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2200" b="0" i="0" u="none" strike="noStrike" kern="1200" spc="0" normalizeH="0" baseline="0">
              <a:solidFill>
                <a:schemeClr val="tx1">
                  <a:lumMod val="65000"/>
                  <a:lumOff val="35000"/>
                </a:schemeClr>
              </a:solidFill>
              <a:latin typeface="Roboto Slab" pitchFamily="2" charset="0"/>
              <a:ea typeface="Roboto Slab" pitchFamily="2" charset="0"/>
              <a:cs typeface="+mj-cs"/>
            </a:defRPr>
          </a:pPr>
          <a:endParaRPr lang="en-US"/>
        </a:p>
      </c:txPr>
    </c:title>
    <c:autoTitleDeleted val="0"/>
    <c:plotArea>
      <c:layout/>
      <c:areaChart>
        <c:grouping val="standard"/>
        <c:varyColors val="0"/>
        <c:ser>
          <c:idx val="0"/>
          <c:order val="0"/>
          <c:tx>
            <c:strRef>
              <c:f>Sheet1!$B$1</c:f>
              <c:strCache>
                <c:ptCount val="1"/>
                <c:pt idx="0">
                  <c:v>Y-Values</c:v>
                </c:pt>
              </c:strCache>
            </c:strRef>
          </c:tx>
          <c:spPr>
            <a:solidFill>
              <a:schemeClr val="accent4"/>
            </a:solidFill>
            <a:ln w="12700" cap="flat" cmpd="sng" algn="ctr">
              <a:solidFill>
                <a:schemeClr val="accent6"/>
              </a:solidFill>
              <a:prstDash val="solid"/>
              <a:miter lim="800000"/>
            </a:ln>
            <a:effectLst/>
          </c:spPr>
          <c:dPt>
            <c:idx val="1"/>
            <c:bubble3D val="0"/>
            <c:spPr>
              <a:solidFill>
                <a:schemeClr val="accent5"/>
              </a:solidFill>
              <a:ln w="12700" cap="flat" cmpd="sng" algn="ctr">
                <a:solidFill>
                  <a:schemeClr val="accent6"/>
                </a:solidFill>
                <a:prstDash val="solid"/>
                <a:miter lim="800000"/>
              </a:ln>
              <a:effectLst/>
            </c:spPr>
            <c:extLst>
              <c:ext xmlns:c16="http://schemas.microsoft.com/office/drawing/2014/chart" uri="{C3380CC4-5D6E-409C-BE32-E72D297353CC}">
                <c16:uniqueId val="{00000000-6702-4126-92E4-441A12FE7CA7}"/>
              </c:ext>
            </c:extLst>
          </c:dPt>
          <c:dPt>
            <c:idx val="2"/>
            <c:bubble3D val="0"/>
            <c:spPr>
              <a:solidFill>
                <a:schemeClr val="accent6"/>
              </a:solidFill>
              <a:ln w="12700" cap="flat" cmpd="sng" algn="ctr">
                <a:solidFill>
                  <a:schemeClr val="accent6"/>
                </a:solidFill>
                <a:prstDash val="solid"/>
                <a:miter lim="800000"/>
              </a:ln>
              <a:effectLst/>
            </c:spPr>
            <c:extLst>
              <c:ext xmlns:c16="http://schemas.microsoft.com/office/drawing/2014/chart" uri="{C3380CC4-5D6E-409C-BE32-E72D297353CC}">
                <c16:uniqueId val="{00000001-6702-4126-92E4-441A12FE7CA7}"/>
              </c:ext>
            </c:extLst>
          </c:dPt>
          <c:cat>
            <c:numRef>
              <c:f>Sheet1!$A$2:$A$4</c:f>
              <c:numCache>
                <c:formatCode>General</c:formatCode>
                <c:ptCount val="3"/>
                <c:pt idx="0">
                  <c:v>0.7</c:v>
                </c:pt>
                <c:pt idx="1">
                  <c:v>1.8</c:v>
                </c:pt>
                <c:pt idx="2">
                  <c:v>2.6</c:v>
                </c:pt>
              </c:numCache>
            </c:numRef>
          </c:cat>
          <c:val>
            <c:numRef>
              <c:f>Sheet1!$B$2:$B$4</c:f>
              <c:numCache>
                <c:formatCode>General</c:formatCode>
                <c:ptCount val="3"/>
                <c:pt idx="0">
                  <c:v>2.7</c:v>
                </c:pt>
                <c:pt idx="1">
                  <c:v>3.2</c:v>
                </c:pt>
                <c:pt idx="2">
                  <c:v>0.8</c:v>
                </c:pt>
              </c:numCache>
            </c:numRef>
          </c:val>
          <c:extLst>
            <c:ext xmlns:c16="http://schemas.microsoft.com/office/drawing/2014/chart" uri="{C3380CC4-5D6E-409C-BE32-E72D297353CC}">
              <c16:uniqueId val="{00000000-8EBE-4303-8ECC-752638B4A820}"/>
            </c:ext>
          </c:extLst>
        </c:ser>
        <c:dLbls>
          <c:showLegendKey val="0"/>
          <c:showVal val="0"/>
          <c:showCatName val="0"/>
          <c:showSerName val="0"/>
          <c:showPercent val="0"/>
          <c:showBubbleSize val="0"/>
        </c:dLbls>
        <c:axId val="591226728"/>
        <c:axId val="591228696"/>
      </c:areaChart>
      <c:catAx>
        <c:axId val="591226728"/>
        <c:scaling>
          <c:orientation val="minMax"/>
        </c:scaling>
        <c:delete val="0"/>
        <c:axPos val="b"/>
        <c:majorGridlines>
          <c:spPr>
            <a:ln w="9525" cap="flat" cmpd="sng" algn="ctr">
              <a:solidFill>
                <a:schemeClr val="tx1">
                  <a:lumMod val="15000"/>
                  <a:lumOff val="85000"/>
                </a:schemeClr>
              </a:solidFill>
              <a:round/>
            </a:ln>
            <a:effectLst/>
          </c:spPr>
        </c:majorGridlines>
        <c:minorGridlines>
          <c:spPr>
            <a:ln w="9525" cap="flat" cmpd="sng" algn="ctr">
              <a:solidFill>
                <a:schemeClr val="tx1">
                  <a:lumMod val="5000"/>
                  <a:lumOff val="95000"/>
                </a:schemeClr>
              </a:solidFill>
              <a:round/>
            </a:ln>
            <a:effectLst/>
          </c:spPr>
        </c:minorGridlines>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tx1">
                    <a:lumMod val="65000"/>
                    <a:lumOff val="35000"/>
                  </a:schemeClr>
                </a:solidFill>
                <a:latin typeface="+mn-lt"/>
                <a:ea typeface="+mn-ea"/>
                <a:cs typeface="+mn-cs"/>
              </a:defRPr>
            </a:pPr>
            <a:endParaRPr lang="en-US"/>
          </a:p>
        </c:txPr>
        <c:crossAx val="591228696"/>
        <c:crosses val="autoZero"/>
        <c:auto val="1"/>
        <c:lblAlgn val="ctr"/>
        <c:lblOffset val="100"/>
        <c:noMultiLvlLbl val="0"/>
      </c:catAx>
      <c:valAx>
        <c:axId val="591228696"/>
        <c:scaling>
          <c:orientation val="minMax"/>
        </c:scaling>
        <c:delete val="0"/>
        <c:axPos val="l"/>
        <c:majorGridlines>
          <c:spPr>
            <a:ln w="9525" cap="flat" cmpd="sng" algn="ctr">
              <a:solidFill>
                <a:schemeClr val="tx1">
                  <a:lumMod val="15000"/>
                  <a:lumOff val="85000"/>
                </a:schemeClr>
              </a:solidFill>
              <a:round/>
            </a:ln>
            <a:effectLst/>
          </c:spPr>
        </c:majorGridlines>
        <c:minorGridlines>
          <c:spPr>
            <a:ln w="9525" cap="flat" cmpd="sng" algn="ctr">
              <a:solidFill>
                <a:schemeClr val="tx1">
                  <a:lumMod val="5000"/>
                  <a:lumOff val="95000"/>
                </a:schemeClr>
              </a:solidFill>
              <a:round/>
            </a:ln>
            <a:effectLst/>
          </c:spPr>
        </c:min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91226728"/>
        <c:crosses val="autoZero"/>
        <c:crossBetween val="midCat"/>
      </c:valAx>
      <c:spPr>
        <a:noFill/>
        <a:ln>
          <a:noFill/>
        </a:ln>
        <a:effectLst/>
      </c:spPr>
    </c:plotArea>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Roboto Slab" pitchFamily="2" charset="0"/>
              <a:ea typeface="Roboto Slab" pitchFamily="2" charset="0"/>
              <a:cs typeface="+mn-cs"/>
            </a:defRPr>
          </a:pPr>
          <a:endParaRPr lang="en-US"/>
        </a:p>
      </c:txPr>
    </c:title>
    <c:autoTitleDeleted val="0"/>
    <c:plotArea>
      <c:layout/>
      <c:barChart>
        <c:barDir val="col"/>
        <c:grouping val="percentStacked"/>
        <c:varyColors val="0"/>
        <c:ser>
          <c:idx val="0"/>
          <c:order val="0"/>
          <c:tx>
            <c:strRef>
              <c:f>Sheet1!$B$1</c:f>
              <c:strCache>
                <c:ptCount val="1"/>
                <c:pt idx="0">
                  <c:v>Series 1</c:v>
                </c:pt>
              </c:strCache>
            </c:strRef>
          </c:tx>
          <c:spPr>
            <a:solidFill>
              <a:schemeClr val="accent6"/>
            </a:solidFill>
            <a:ln>
              <a:no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4734-4EA0-B7A0-7161B34A4465}"/>
            </c:ext>
          </c:extLst>
        </c:ser>
        <c:ser>
          <c:idx val="1"/>
          <c:order val="1"/>
          <c:tx>
            <c:strRef>
              <c:f>Sheet1!$C$1</c:f>
              <c:strCache>
                <c:ptCount val="1"/>
                <c:pt idx="0">
                  <c:v>Series 2</c:v>
                </c:pt>
              </c:strCache>
            </c:strRef>
          </c:tx>
          <c:spPr>
            <a:solidFill>
              <a:schemeClr val="accent5"/>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4734-4EA0-B7A0-7161B34A4465}"/>
            </c:ext>
          </c:extLst>
        </c:ser>
        <c:ser>
          <c:idx val="2"/>
          <c:order val="2"/>
          <c:tx>
            <c:strRef>
              <c:f>Sheet1!$D$1</c:f>
              <c:strCache>
                <c:ptCount val="1"/>
                <c:pt idx="0">
                  <c:v>Series 3</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4734-4EA0-B7A0-7161B34A4465}"/>
            </c:ext>
          </c:extLst>
        </c:ser>
        <c:dLbls>
          <c:showLegendKey val="0"/>
          <c:showVal val="0"/>
          <c:showCatName val="0"/>
          <c:showSerName val="0"/>
          <c:showPercent val="0"/>
          <c:showBubbleSize val="0"/>
        </c:dLbls>
        <c:gapWidth val="150"/>
        <c:overlap val="100"/>
        <c:axId val="512553192"/>
        <c:axId val="512550896"/>
      </c:barChart>
      <c:catAx>
        <c:axId val="51255319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12550896"/>
        <c:crosses val="autoZero"/>
        <c:auto val="1"/>
        <c:lblAlgn val="ctr"/>
        <c:lblOffset val="100"/>
        <c:noMultiLvlLbl val="0"/>
      </c:catAx>
      <c:valAx>
        <c:axId val="512550896"/>
        <c:scaling>
          <c:orientation val="minMax"/>
        </c:scaling>
        <c:delete val="0"/>
        <c:axPos val="l"/>
        <c:majorGridlines>
          <c:spPr>
            <a:ln w="9525" cap="flat" cmpd="sng" algn="ctr">
              <a:solidFill>
                <a:schemeClr val="tx1">
                  <a:lumMod val="15000"/>
                  <a:lumOff val="85000"/>
                </a:schemeClr>
              </a:solidFill>
              <a:round/>
            </a:ln>
            <a:effectLst/>
          </c:spPr>
        </c:majorGridlines>
        <c:numFmt formatCode="0%"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512553192"/>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2128" b="1" i="0" u="none" strike="noStrike" kern="1200" cap="all" spc="120" normalizeH="0" baseline="0">
              <a:solidFill>
                <a:schemeClr val="tx1">
                  <a:lumMod val="65000"/>
                  <a:lumOff val="35000"/>
                </a:schemeClr>
              </a:solidFill>
              <a:latin typeface="Roboto Slab" pitchFamily="2" charset="0"/>
              <a:ea typeface="Roboto Slab" pitchFamily="2" charset="0"/>
              <a:cs typeface="+mn-cs"/>
            </a:defRPr>
          </a:pPr>
          <a:endParaRPr lang="en-US"/>
        </a:p>
      </c:txPr>
    </c:title>
    <c:autoTitleDeleted val="0"/>
    <c:plotArea>
      <c:layout/>
      <c:barChart>
        <c:barDir val="col"/>
        <c:grouping val="percentStacked"/>
        <c:varyColors val="0"/>
        <c:ser>
          <c:idx val="0"/>
          <c:order val="0"/>
          <c:tx>
            <c:strRef>
              <c:f>Sheet1!$B$1</c:f>
              <c:strCache>
                <c:ptCount val="1"/>
                <c:pt idx="0">
                  <c:v>Series 1</c:v>
                </c:pt>
              </c:strCache>
            </c:strRef>
          </c:tx>
          <c:spPr>
            <a:solidFill>
              <a:schemeClr val="accent6"/>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lt1"/>
                    </a:solidFill>
                    <a:latin typeface="+mn-lt"/>
                    <a:ea typeface="+mn-ea"/>
                    <a:cs typeface="+mn-cs"/>
                  </a:defRPr>
                </a:pPr>
                <a:endParaRPr lang="en-US"/>
              </a:p>
            </c:txPr>
            <c:dLblPos val="ct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4734-4EA0-B7A0-7161B34A4465}"/>
            </c:ext>
          </c:extLst>
        </c:ser>
        <c:ser>
          <c:idx val="1"/>
          <c:order val="1"/>
          <c:tx>
            <c:strRef>
              <c:f>Sheet1!$C$1</c:f>
              <c:strCache>
                <c:ptCount val="1"/>
                <c:pt idx="0">
                  <c:v>Series 2</c:v>
                </c:pt>
              </c:strCache>
            </c:strRef>
          </c:tx>
          <c:spPr>
            <a:solidFill>
              <a:schemeClr val="accent5"/>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lt1"/>
                    </a:solidFill>
                    <a:latin typeface="+mn-lt"/>
                    <a:ea typeface="+mn-ea"/>
                    <a:cs typeface="+mn-cs"/>
                  </a:defRPr>
                </a:pPr>
                <a:endParaRPr lang="en-US"/>
              </a:p>
            </c:txPr>
            <c:dLblPos val="ct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4734-4EA0-B7A0-7161B34A4465}"/>
            </c:ext>
          </c:extLst>
        </c:ser>
        <c:ser>
          <c:idx val="2"/>
          <c:order val="2"/>
          <c:tx>
            <c:strRef>
              <c:f>Sheet1!$D$1</c:f>
              <c:strCache>
                <c:ptCount val="1"/>
                <c:pt idx="0">
                  <c:v>Series 3</c:v>
                </c:pt>
              </c:strCache>
            </c:strRef>
          </c:tx>
          <c:spPr>
            <a:solidFill>
              <a:schemeClr val="accent4"/>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lt1"/>
                    </a:solidFill>
                    <a:latin typeface="+mn-lt"/>
                    <a:ea typeface="+mn-ea"/>
                    <a:cs typeface="+mn-cs"/>
                  </a:defRPr>
                </a:pPr>
                <a:endParaRPr lang="en-US"/>
              </a:p>
            </c:txPr>
            <c:dLblPos val="ct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4734-4EA0-B7A0-7161B34A4465}"/>
            </c:ext>
          </c:extLst>
        </c:ser>
        <c:dLbls>
          <c:dLblPos val="ctr"/>
          <c:showLegendKey val="0"/>
          <c:showVal val="1"/>
          <c:showCatName val="0"/>
          <c:showSerName val="0"/>
          <c:showPercent val="0"/>
          <c:showBubbleSize val="0"/>
        </c:dLbls>
        <c:gapWidth val="79"/>
        <c:overlap val="100"/>
        <c:axId val="512553192"/>
        <c:axId val="512550896"/>
      </c:barChart>
      <c:catAx>
        <c:axId val="512553192"/>
        <c:scaling>
          <c:orientation val="minMax"/>
        </c:scaling>
        <c:delete val="0"/>
        <c:axPos val="b"/>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064" b="0" i="0" u="none" strike="noStrike" kern="1200" cap="all" spc="120" normalizeH="0" baseline="0">
                <a:solidFill>
                  <a:schemeClr val="tx1">
                    <a:lumMod val="65000"/>
                    <a:lumOff val="35000"/>
                  </a:schemeClr>
                </a:solidFill>
                <a:latin typeface="Roboto Slab" pitchFamily="2" charset="0"/>
                <a:ea typeface="Roboto Slab" pitchFamily="2" charset="0"/>
                <a:cs typeface="+mn-cs"/>
              </a:defRPr>
            </a:pPr>
            <a:endParaRPr lang="en-US"/>
          </a:p>
        </c:txPr>
        <c:crossAx val="512550896"/>
        <c:crosses val="autoZero"/>
        <c:auto val="1"/>
        <c:lblAlgn val="ctr"/>
        <c:lblOffset val="100"/>
        <c:noMultiLvlLbl val="0"/>
      </c:catAx>
      <c:valAx>
        <c:axId val="512550896"/>
        <c:scaling>
          <c:orientation val="minMax"/>
        </c:scaling>
        <c:delete val="1"/>
        <c:axPos val="l"/>
        <c:numFmt formatCode="0%" sourceLinked="1"/>
        <c:majorTickMark val="none"/>
        <c:minorTickMark val="none"/>
        <c:tickLblPos val="nextTo"/>
        <c:crossAx val="512553192"/>
        <c:crosses val="autoZero"/>
        <c:crossBetween val="between"/>
      </c:valAx>
      <c:spPr>
        <a:noFill/>
        <a:ln>
          <a:noFill/>
        </a:ln>
        <a:effectLst/>
      </c:spPr>
    </c:plotArea>
    <c:legend>
      <c:legendPos val="t"/>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Roboto Slab" pitchFamily="2" charset="0"/>
              <a:ea typeface="Roboto Slab" pitchFamily="2" charset="0"/>
              <a:cs typeface="+mn-cs"/>
            </a:defRPr>
          </a:pPr>
          <a:endParaRPr lang="en-US"/>
        </a:p>
      </c:txPr>
    </c:title>
    <c:autoTitleDeleted val="0"/>
    <c:view3D>
      <c:rotX val="15"/>
      <c:rotY val="20"/>
      <c:depthPercent val="100"/>
      <c:rAngAx val="1"/>
    </c:view3D>
    <c:floor>
      <c:thickness val="0"/>
      <c:spPr>
        <a:noFill/>
        <a:ln>
          <a:noFill/>
        </a:ln>
        <a:effectLst/>
        <a:sp3d/>
      </c:spPr>
    </c:floor>
    <c:sideWall>
      <c:thickness val="0"/>
      <c:spPr>
        <a:noFill/>
        <a:ln>
          <a:noFill/>
        </a:ln>
        <a:effectLst/>
        <a:sp3d/>
      </c:spPr>
    </c:sideWall>
    <c:backWall>
      <c:thickness val="0"/>
      <c:spPr>
        <a:noFill/>
        <a:ln>
          <a:noFill/>
        </a:ln>
        <a:effectLst/>
        <a:sp3d/>
      </c:spPr>
    </c:backWall>
    <c:plotArea>
      <c:layout/>
      <c:bar3DChart>
        <c:barDir val="col"/>
        <c:grouping val="standard"/>
        <c:varyColors val="0"/>
        <c:ser>
          <c:idx val="0"/>
          <c:order val="0"/>
          <c:tx>
            <c:strRef>
              <c:f>Sheet1!$B$1</c:f>
              <c:strCache>
                <c:ptCount val="1"/>
                <c:pt idx="0">
                  <c:v>Series 1</c:v>
                </c:pt>
              </c:strCache>
            </c:strRef>
          </c:tx>
          <c:spPr>
            <a:solidFill>
              <a:schemeClr val="accent4"/>
            </a:solidFill>
            <a:ln>
              <a:noFill/>
            </a:ln>
            <a:effectLst/>
            <a:sp3d/>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4A1B-48DC-AF44-D8E60A0461C3}"/>
            </c:ext>
          </c:extLst>
        </c:ser>
        <c:ser>
          <c:idx val="1"/>
          <c:order val="1"/>
          <c:tx>
            <c:strRef>
              <c:f>Sheet1!$C$1</c:f>
              <c:strCache>
                <c:ptCount val="1"/>
                <c:pt idx="0">
                  <c:v>Series 2</c:v>
                </c:pt>
              </c:strCache>
            </c:strRef>
          </c:tx>
          <c:spPr>
            <a:solidFill>
              <a:schemeClr val="accent5"/>
            </a:solidFill>
            <a:ln>
              <a:noFill/>
            </a:ln>
            <a:effectLst/>
            <a:sp3d/>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4A1B-48DC-AF44-D8E60A0461C3}"/>
            </c:ext>
          </c:extLst>
        </c:ser>
        <c:ser>
          <c:idx val="2"/>
          <c:order val="2"/>
          <c:tx>
            <c:strRef>
              <c:f>Sheet1!$D$1</c:f>
              <c:strCache>
                <c:ptCount val="1"/>
                <c:pt idx="0">
                  <c:v>Series 3</c:v>
                </c:pt>
              </c:strCache>
            </c:strRef>
          </c:tx>
          <c:spPr>
            <a:solidFill>
              <a:schemeClr val="accent6"/>
            </a:solidFill>
            <a:ln>
              <a:noFill/>
            </a:ln>
            <a:effectLst/>
            <a:sp3d/>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4A1B-48DC-AF44-D8E60A0461C3}"/>
            </c:ext>
          </c:extLst>
        </c:ser>
        <c:dLbls>
          <c:showLegendKey val="0"/>
          <c:showVal val="0"/>
          <c:showCatName val="0"/>
          <c:showSerName val="0"/>
          <c:showPercent val="0"/>
          <c:showBubbleSize val="0"/>
        </c:dLbls>
        <c:gapWidth val="150"/>
        <c:shape val="box"/>
        <c:axId val="461568048"/>
        <c:axId val="461562800"/>
        <c:axId val="585906544"/>
      </c:bar3DChart>
      <c:catAx>
        <c:axId val="461568048"/>
        <c:scaling>
          <c:orientation val="minMax"/>
        </c:scaling>
        <c:delete val="0"/>
        <c:axPos val="b"/>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461562800"/>
        <c:crosses val="autoZero"/>
        <c:auto val="1"/>
        <c:lblAlgn val="ctr"/>
        <c:lblOffset val="100"/>
        <c:noMultiLvlLbl val="0"/>
      </c:catAx>
      <c:valAx>
        <c:axId val="46156280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461568048"/>
        <c:crosses val="autoZero"/>
        <c:crossBetween val="between"/>
      </c:valAx>
      <c:serAx>
        <c:axId val="585906544"/>
        <c:scaling>
          <c:orientation val="minMax"/>
        </c:scaling>
        <c:delete val="0"/>
        <c:axPos val="b"/>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461562800"/>
        <c:crosses val="autoZero"/>
      </c:ser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Roboto Slab" pitchFamily="2" charset="0"/>
              <a:ea typeface="Roboto Slab" pitchFamily="2" charset="0"/>
              <a:cs typeface="+mn-cs"/>
            </a:defRPr>
          </a:pPr>
          <a:endParaRPr lang="en-US"/>
        </a:p>
      </c:txPr>
    </c:title>
    <c:autoTitleDeleted val="0"/>
    <c:plotArea>
      <c:layout/>
      <c:areaChart>
        <c:grouping val="stacked"/>
        <c:varyColors val="0"/>
        <c:ser>
          <c:idx val="0"/>
          <c:order val="0"/>
          <c:tx>
            <c:strRef>
              <c:f>Sheet1!$B$1</c:f>
              <c:strCache>
                <c:ptCount val="1"/>
                <c:pt idx="0">
                  <c:v>Series 1</c:v>
                </c:pt>
              </c:strCache>
            </c:strRef>
          </c:tx>
          <c:spPr>
            <a:solidFill>
              <a:schemeClr val="accent5"/>
            </a:solidFill>
            <a:ln>
              <a:noFill/>
            </a:ln>
            <a:effectLst/>
          </c:spP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B68F-4F80-A850-DCD99F918330}"/>
            </c:ext>
          </c:extLst>
        </c:ser>
        <c:ser>
          <c:idx val="1"/>
          <c:order val="1"/>
          <c:tx>
            <c:strRef>
              <c:f>Sheet1!$C$1</c:f>
              <c:strCache>
                <c:ptCount val="1"/>
                <c:pt idx="0">
                  <c:v>Series 2</c:v>
                </c:pt>
              </c:strCache>
            </c:strRef>
          </c:tx>
          <c:spPr>
            <a:solidFill>
              <a:schemeClr val="accent6"/>
            </a:solidFill>
            <a:ln>
              <a:noFill/>
            </a:ln>
            <a:effectLst/>
          </c:spPr>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B68F-4F80-A850-DCD99F918330}"/>
            </c:ext>
          </c:extLst>
        </c:ser>
        <c:dLbls>
          <c:showLegendKey val="0"/>
          <c:showVal val="0"/>
          <c:showCatName val="0"/>
          <c:showSerName val="0"/>
          <c:showPercent val="0"/>
          <c:showBubbleSize val="0"/>
        </c:dLbls>
        <c:axId val="502885872"/>
        <c:axId val="502889480"/>
      </c:areaChart>
      <c:barChart>
        <c:barDir val="col"/>
        <c:grouping val="clustered"/>
        <c:varyColors val="0"/>
        <c:ser>
          <c:idx val="2"/>
          <c:order val="2"/>
          <c:tx>
            <c:strRef>
              <c:f>Sheet1!$D$1</c:f>
              <c:strCache>
                <c:ptCount val="1"/>
                <c:pt idx="0">
                  <c:v>Series 3</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B68F-4F80-A850-DCD99F918330}"/>
            </c:ext>
          </c:extLst>
        </c:ser>
        <c:dLbls>
          <c:showLegendKey val="0"/>
          <c:showVal val="0"/>
          <c:showCatName val="0"/>
          <c:showSerName val="0"/>
          <c:showPercent val="0"/>
          <c:showBubbleSize val="0"/>
        </c:dLbls>
        <c:gapWidth val="219"/>
        <c:overlap val="-27"/>
        <c:axId val="502885872"/>
        <c:axId val="502889480"/>
      </c:barChart>
      <c:catAx>
        <c:axId val="50288587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02889480"/>
        <c:crosses val="autoZero"/>
        <c:auto val="1"/>
        <c:lblAlgn val="ctr"/>
        <c:lblOffset val="100"/>
        <c:noMultiLvlLbl val="0"/>
      </c:catAx>
      <c:valAx>
        <c:axId val="50288948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02885872"/>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endParaRPr lang="en-US"/>
        </a:p>
      </c:txPr>
    </c:title>
    <c:autoTitleDeleted val="0"/>
    <c:plotArea>
      <c:layout/>
      <c:barChart>
        <c:barDir val="col"/>
        <c:grouping val="clustered"/>
        <c:varyColors val="0"/>
        <c:ser>
          <c:idx val="1"/>
          <c:order val="1"/>
          <c:tx>
            <c:strRef>
              <c:f>Sheet1!$C$1</c:f>
              <c:strCache>
                <c:ptCount val="1"/>
                <c:pt idx="0">
                  <c:v>Series 2</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5FB5-4E28-98AD-EF71FCAB0D7B}"/>
            </c:ext>
          </c:extLst>
        </c:ser>
        <c:dLbls>
          <c:showLegendKey val="0"/>
          <c:showVal val="0"/>
          <c:showCatName val="0"/>
          <c:showSerName val="0"/>
          <c:showPercent val="0"/>
          <c:showBubbleSize val="0"/>
        </c:dLbls>
        <c:gapWidth val="219"/>
        <c:overlap val="-27"/>
        <c:axId val="637120232"/>
        <c:axId val="637118920"/>
      </c:barChart>
      <c:lineChart>
        <c:grouping val="standard"/>
        <c:varyColors val="0"/>
        <c:ser>
          <c:idx val="2"/>
          <c:order val="2"/>
          <c:tx>
            <c:strRef>
              <c:f>Sheet1!$D$1</c:f>
              <c:strCache>
                <c:ptCount val="1"/>
                <c:pt idx="0">
                  <c:v>Series 3</c:v>
                </c:pt>
              </c:strCache>
            </c:strRef>
          </c:tx>
          <c:spPr>
            <a:ln w="12700" cap="flat" cmpd="sng" algn="ctr">
              <a:solidFill>
                <a:schemeClr val="accent5"/>
              </a:solidFill>
              <a:prstDash val="solid"/>
              <a:miter lim="800000"/>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5FB5-4E28-98AD-EF71FCAB0D7B}"/>
            </c:ext>
          </c:extLst>
        </c:ser>
        <c:dLbls>
          <c:showLegendKey val="0"/>
          <c:showVal val="0"/>
          <c:showCatName val="0"/>
          <c:showSerName val="0"/>
          <c:showPercent val="0"/>
          <c:showBubbleSize val="0"/>
        </c:dLbls>
        <c:marker val="1"/>
        <c:smooth val="0"/>
        <c:axId val="637120232"/>
        <c:axId val="637118920"/>
      </c:lineChart>
      <c:scatterChart>
        <c:scatterStyle val="smoothMarker"/>
        <c:varyColors val="0"/>
        <c:ser>
          <c:idx val="0"/>
          <c:order val="0"/>
          <c:tx>
            <c:strRef>
              <c:f>Sheet1!$B$1</c:f>
              <c:strCache>
                <c:ptCount val="1"/>
                <c:pt idx="0">
                  <c:v>Series 1</c:v>
                </c:pt>
              </c:strCache>
            </c:strRef>
          </c:tx>
          <c:spPr>
            <a:ln w="12700" cap="flat" cmpd="sng" algn="ctr">
              <a:solidFill>
                <a:schemeClr val="accent6"/>
              </a:solidFill>
              <a:prstDash val="solid"/>
              <a:miter lim="800000"/>
            </a:ln>
            <a:effectLst/>
          </c:spPr>
          <c:marker>
            <c:symbol val="circle"/>
            <c:size val="5"/>
            <c:spPr>
              <a:solidFill>
                <a:schemeClr val="lt1"/>
              </a:solidFill>
              <a:ln w="12700" cap="flat" cmpd="sng" algn="ctr">
                <a:solidFill>
                  <a:schemeClr val="accent6"/>
                </a:solidFill>
                <a:prstDash val="solid"/>
                <a:miter lim="800000"/>
              </a:ln>
              <a:effectLst/>
            </c:spPr>
          </c:marker>
          <c:xVal>
            <c:strRef>
              <c:f>Sheet1!$A$2:$A$5</c:f>
              <c:strCache>
                <c:ptCount val="4"/>
                <c:pt idx="0">
                  <c:v>Category 1</c:v>
                </c:pt>
                <c:pt idx="1">
                  <c:v>Category 2</c:v>
                </c:pt>
                <c:pt idx="2">
                  <c:v>Category 3</c:v>
                </c:pt>
                <c:pt idx="3">
                  <c:v>Category 4</c:v>
                </c:pt>
              </c:strCache>
            </c:strRef>
          </c:xVal>
          <c:yVal>
            <c:numRef>
              <c:f>Sheet1!$B$2:$B$5</c:f>
              <c:numCache>
                <c:formatCode>General</c:formatCode>
                <c:ptCount val="4"/>
                <c:pt idx="0">
                  <c:v>4.3</c:v>
                </c:pt>
                <c:pt idx="1">
                  <c:v>2.5</c:v>
                </c:pt>
                <c:pt idx="2">
                  <c:v>3.5</c:v>
                </c:pt>
                <c:pt idx="3">
                  <c:v>4.5</c:v>
                </c:pt>
              </c:numCache>
            </c:numRef>
          </c:yVal>
          <c:smooth val="1"/>
          <c:extLst>
            <c:ext xmlns:c16="http://schemas.microsoft.com/office/drawing/2014/chart" uri="{C3380CC4-5D6E-409C-BE32-E72D297353CC}">
              <c16:uniqueId val="{00000000-5FB5-4E28-98AD-EF71FCAB0D7B}"/>
            </c:ext>
          </c:extLst>
        </c:ser>
        <c:dLbls>
          <c:showLegendKey val="0"/>
          <c:showVal val="0"/>
          <c:showCatName val="0"/>
          <c:showSerName val="0"/>
          <c:showPercent val="0"/>
          <c:showBubbleSize val="0"/>
        </c:dLbls>
        <c:axId val="632820592"/>
        <c:axId val="632821248"/>
      </c:scatterChart>
      <c:catAx>
        <c:axId val="63712023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637118920"/>
        <c:crosses val="autoZero"/>
        <c:auto val="1"/>
        <c:lblAlgn val="ctr"/>
        <c:lblOffset val="100"/>
        <c:noMultiLvlLbl val="0"/>
      </c:catAx>
      <c:valAx>
        <c:axId val="63711892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637120232"/>
        <c:crosses val="autoZero"/>
        <c:crossBetween val="between"/>
      </c:valAx>
      <c:valAx>
        <c:axId val="632821248"/>
        <c:scaling>
          <c:orientation val="minMax"/>
        </c:scaling>
        <c:delete val="0"/>
        <c:axPos val="r"/>
        <c:numFmt formatCode="General" sourceLinked="1"/>
        <c:majorTickMark val="out"/>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632820592"/>
        <c:crosses val="max"/>
        <c:crossBetween val="midCat"/>
      </c:valAx>
      <c:valAx>
        <c:axId val="632820592"/>
        <c:scaling>
          <c:orientation val="minMax"/>
        </c:scaling>
        <c:delete val="0"/>
        <c:axPos val="t"/>
        <c:majorTickMark val="out"/>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632821248"/>
        <c:crosses val="max"/>
        <c:crossBetween val="midCat"/>
      </c:val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7.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endParaRPr lang="en-US"/>
        </a:p>
      </c:txPr>
    </c:title>
    <c:autoTitleDeleted val="0"/>
    <c:plotArea>
      <c:layout/>
      <c:areaChart>
        <c:grouping val="standard"/>
        <c:varyColors val="0"/>
        <c:ser>
          <c:idx val="0"/>
          <c:order val="0"/>
          <c:tx>
            <c:strRef>
              <c:f>Sheet1!$B$1</c:f>
              <c:strCache>
                <c:ptCount val="1"/>
                <c:pt idx="0">
                  <c:v>Series 1</c:v>
                </c:pt>
              </c:strCache>
            </c:strRef>
          </c:tx>
          <c:spPr>
            <a:solidFill>
              <a:schemeClr val="accent4"/>
            </a:solidFill>
            <a:ln>
              <a:noFill/>
            </a:ln>
            <a:effectLst/>
          </c:spP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4F73-4DBB-8018-DD770B8373A0}"/>
            </c:ext>
          </c:extLst>
        </c:ser>
        <c:dLbls>
          <c:showLegendKey val="0"/>
          <c:showVal val="0"/>
          <c:showCatName val="0"/>
          <c:showSerName val="0"/>
          <c:showPercent val="0"/>
          <c:showBubbleSize val="0"/>
        </c:dLbls>
        <c:axId val="512560408"/>
        <c:axId val="512566312"/>
      </c:areaChart>
      <c:barChart>
        <c:barDir val="col"/>
        <c:grouping val="clustered"/>
        <c:varyColors val="0"/>
        <c:ser>
          <c:idx val="1"/>
          <c:order val="1"/>
          <c:tx>
            <c:strRef>
              <c:f>Sheet1!$C$1</c:f>
              <c:strCache>
                <c:ptCount val="1"/>
                <c:pt idx="0">
                  <c:v>Series 2</c:v>
                </c:pt>
              </c:strCache>
            </c:strRef>
          </c:tx>
          <c:spPr>
            <a:solidFill>
              <a:schemeClr val="accent5"/>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4F73-4DBB-8018-DD770B8373A0}"/>
            </c:ext>
          </c:extLst>
        </c:ser>
        <c:dLbls>
          <c:showLegendKey val="0"/>
          <c:showVal val="0"/>
          <c:showCatName val="0"/>
          <c:showSerName val="0"/>
          <c:showPercent val="0"/>
          <c:showBubbleSize val="0"/>
        </c:dLbls>
        <c:gapWidth val="219"/>
        <c:overlap val="-27"/>
        <c:axId val="512560408"/>
        <c:axId val="512566312"/>
      </c:barChart>
      <c:lineChart>
        <c:grouping val="standard"/>
        <c:varyColors val="0"/>
        <c:ser>
          <c:idx val="2"/>
          <c:order val="2"/>
          <c:tx>
            <c:strRef>
              <c:f>Sheet1!$D$1</c:f>
              <c:strCache>
                <c:ptCount val="1"/>
                <c:pt idx="0">
                  <c:v>Series 3</c:v>
                </c:pt>
              </c:strCache>
            </c:strRef>
          </c:tx>
          <c:spPr>
            <a:ln w="12700" cap="flat" cmpd="sng" algn="ctr">
              <a:solidFill>
                <a:schemeClr val="accent6"/>
              </a:solidFill>
              <a:prstDash val="solid"/>
              <a:miter lim="800000"/>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4F73-4DBB-8018-DD770B8373A0}"/>
            </c:ext>
          </c:extLst>
        </c:ser>
        <c:dLbls>
          <c:showLegendKey val="0"/>
          <c:showVal val="0"/>
          <c:showCatName val="0"/>
          <c:showSerName val="0"/>
          <c:showPercent val="0"/>
          <c:showBubbleSize val="0"/>
        </c:dLbls>
        <c:marker val="1"/>
        <c:smooth val="0"/>
        <c:axId val="512560408"/>
        <c:axId val="512566312"/>
      </c:lineChart>
      <c:catAx>
        <c:axId val="512560408"/>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12566312"/>
        <c:crosses val="autoZero"/>
        <c:auto val="1"/>
        <c:lblAlgn val="ctr"/>
        <c:lblOffset val="100"/>
        <c:noMultiLvlLbl val="0"/>
      </c:catAx>
      <c:valAx>
        <c:axId val="512566312"/>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12560408"/>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8.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endParaRPr lang="en-US"/>
        </a:p>
      </c:txPr>
    </c:title>
    <c:autoTitleDeleted val="0"/>
    <c:plotArea>
      <c:layout/>
      <c:barChart>
        <c:barDir val="col"/>
        <c:grouping val="clustered"/>
        <c:varyColors val="0"/>
        <c:ser>
          <c:idx val="1"/>
          <c:order val="1"/>
          <c:tx>
            <c:strRef>
              <c:f>Sheet1!$C$1</c:f>
              <c:strCache>
                <c:ptCount val="1"/>
                <c:pt idx="0">
                  <c:v>Series 2</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C601-4731-82B5-60EE8C0BD61F}"/>
            </c:ext>
          </c:extLst>
        </c:ser>
        <c:dLbls>
          <c:showLegendKey val="0"/>
          <c:showVal val="0"/>
          <c:showCatName val="0"/>
          <c:showSerName val="0"/>
          <c:showPercent val="0"/>
          <c:showBubbleSize val="0"/>
        </c:dLbls>
        <c:gapWidth val="219"/>
        <c:overlap val="-27"/>
        <c:axId val="513387496"/>
        <c:axId val="513386184"/>
      </c:barChart>
      <c:lineChart>
        <c:grouping val="standard"/>
        <c:varyColors val="0"/>
        <c:ser>
          <c:idx val="2"/>
          <c:order val="2"/>
          <c:tx>
            <c:strRef>
              <c:f>Sheet1!$D$1</c:f>
              <c:strCache>
                <c:ptCount val="1"/>
                <c:pt idx="0">
                  <c:v>Series 3</c:v>
                </c:pt>
              </c:strCache>
            </c:strRef>
          </c:tx>
          <c:spPr>
            <a:ln w="12700" cap="flat" cmpd="sng" algn="ctr">
              <a:solidFill>
                <a:schemeClr val="accent5"/>
              </a:solidFill>
              <a:prstDash val="solid"/>
              <a:miter lim="800000"/>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C601-4731-82B5-60EE8C0BD61F}"/>
            </c:ext>
          </c:extLst>
        </c:ser>
        <c:dLbls>
          <c:showLegendKey val="0"/>
          <c:showVal val="0"/>
          <c:showCatName val="0"/>
          <c:showSerName val="0"/>
          <c:showPercent val="0"/>
          <c:showBubbleSize val="0"/>
        </c:dLbls>
        <c:marker val="1"/>
        <c:smooth val="0"/>
        <c:axId val="513387496"/>
        <c:axId val="513386184"/>
      </c:lineChart>
      <c:radarChart>
        <c:radarStyle val="marker"/>
        <c:varyColors val="0"/>
        <c:ser>
          <c:idx val="0"/>
          <c:order val="0"/>
          <c:tx>
            <c:strRef>
              <c:f>Sheet1!$B$1</c:f>
              <c:strCache>
                <c:ptCount val="1"/>
                <c:pt idx="0">
                  <c:v>Series 1</c:v>
                </c:pt>
              </c:strCache>
            </c:strRef>
          </c:tx>
          <c:spPr>
            <a:ln w="12700" cap="flat" cmpd="sng" algn="ctr">
              <a:solidFill>
                <a:schemeClr val="accent6"/>
              </a:solidFill>
              <a:prstDash val="solid"/>
              <a:miter lim="800000"/>
            </a:ln>
            <a:effectLst/>
          </c:spPr>
          <c:marker>
            <c:symbol val="circle"/>
            <c:size val="5"/>
            <c:spPr>
              <a:solidFill>
                <a:schemeClr val="lt1"/>
              </a:solidFill>
              <a:ln w="12700" cap="flat" cmpd="sng" algn="ctr">
                <a:solidFill>
                  <a:schemeClr val="accent6"/>
                </a:solidFill>
                <a:prstDash val="solid"/>
                <a:miter lim="800000"/>
              </a:ln>
              <a:effectLst/>
            </c:spPr>
          </c:marke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C601-4731-82B5-60EE8C0BD61F}"/>
            </c:ext>
          </c:extLst>
        </c:ser>
        <c:dLbls>
          <c:showLegendKey val="0"/>
          <c:showVal val="0"/>
          <c:showCatName val="0"/>
          <c:showSerName val="0"/>
          <c:showPercent val="0"/>
          <c:showBubbleSize val="0"/>
        </c:dLbls>
        <c:axId val="512568936"/>
        <c:axId val="512561392"/>
      </c:radarChart>
      <c:catAx>
        <c:axId val="513387496"/>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13386184"/>
        <c:crosses val="autoZero"/>
        <c:auto val="1"/>
        <c:lblAlgn val="ctr"/>
        <c:lblOffset val="100"/>
        <c:noMultiLvlLbl val="0"/>
      </c:catAx>
      <c:valAx>
        <c:axId val="513386184"/>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13387496"/>
        <c:crosses val="autoZero"/>
        <c:crossBetween val="between"/>
      </c:valAx>
      <c:valAx>
        <c:axId val="512561392"/>
        <c:scaling>
          <c:orientation val="minMax"/>
        </c:scaling>
        <c:delete val="0"/>
        <c:axPos val="l"/>
        <c:numFmt formatCode="General" sourceLinked="1"/>
        <c:majorTickMark val="out"/>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12568936"/>
        <c:crossBetween val="between"/>
      </c:valAx>
      <c:catAx>
        <c:axId val="512568936"/>
        <c:scaling>
          <c:orientation val="minMax"/>
        </c:scaling>
        <c:delete val="0"/>
        <c:axPos val="b"/>
        <c:majorGridlines>
          <c:spPr>
            <a:ln w="9525" cap="flat" cmpd="sng" algn="ctr">
              <a:solidFill>
                <a:schemeClr val="tx1">
                  <a:lumMod val="15000"/>
                  <a:lumOff val="85000"/>
                </a:schemeClr>
              </a:solidFill>
              <a:round/>
            </a:ln>
            <a:effectLst/>
          </c:spPr>
        </c:majorGridlines>
        <c:numFmt formatCode="General" sourceLinked="1"/>
        <c:majorTickMark val="out"/>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12561392"/>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9.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overlay val="0"/>
      <c:spPr>
        <a:noFill/>
        <a:ln>
          <a:noFill/>
        </a:ln>
        <a:effectLst/>
      </c:spPr>
      <c:txPr>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endParaRPr lang="en-US"/>
        </a:p>
      </c:txPr>
    </c:title>
    <c:autoTitleDeleted val="0"/>
    <c:plotArea>
      <c:layout/>
      <c:ofPieChart>
        <c:ofPieType val="pie"/>
        <c:varyColors val="1"/>
        <c:ser>
          <c:idx val="0"/>
          <c:order val="0"/>
          <c:tx>
            <c:strRef>
              <c:f>Sheet1!$B$1</c:f>
              <c:strCache>
                <c:ptCount val="1"/>
                <c:pt idx="0">
                  <c:v>Series 1</c:v>
                </c:pt>
              </c:strCache>
            </c:strRef>
          </c:tx>
          <c:dPt>
            <c:idx val="0"/>
            <c:bubble3D val="0"/>
            <c:spPr>
              <a:solidFill>
                <a:schemeClr val="tx1"/>
              </a:solidFill>
              <a:ln>
                <a:noFill/>
              </a:ln>
              <a:effectLst/>
            </c:spPr>
            <c:extLst>
              <c:ext xmlns:c16="http://schemas.microsoft.com/office/drawing/2014/chart" uri="{C3380CC4-5D6E-409C-BE32-E72D297353CC}">
                <c16:uniqueId val="{00000004-C514-4599-8A3C-7610F5481FB0}"/>
              </c:ext>
            </c:extLst>
          </c:dPt>
          <c:dPt>
            <c:idx val="1"/>
            <c:bubble3D val="0"/>
            <c:spPr>
              <a:solidFill>
                <a:schemeClr val="accent5"/>
              </a:solidFill>
              <a:ln>
                <a:noFill/>
              </a:ln>
              <a:effectLst/>
            </c:spPr>
            <c:extLst>
              <c:ext xmlns:c16="http://schemas.microsoft.com/office/drawing/2014/chart" uri="{C3380CC4-5D6E-409C-BE32-E72D297353CC}">
                <c16:uniqueId val="{00000005-C514-4599-8A3C-7610F5481FB0}"/>
              </c:ext>
            </c:extLst>
          </c:dPt>
          <c:dPt>
            <c:idx val="2"/>
            <c:bubble3D val="0"/>
            <c:spPr>
              <a:solidFill>
                <a:schemeClr val="accent5"/>
              </a:solidFill>
              <a:ln>
                <a:noFill/>
              </a:ln>
              <a:effectLst/>
            </c:spPr>
            <c:extLst>
              <c:ext xmlns:c16="http://schemas.microsoft.com/office/drawing/2014/chart" uri="{C3380CC4-5D6E-409C-BE32-E72D297353CC}">
                <c16:uniqueId val="{00000006-C514-4599-8A3C-7610F5481FB0}"/>
              </c:ext>
            </c:extLst>
          </c:dPt>
          <c:dPt>
            <c:idx val="3"/>
            <c:bubble3D val="0"/>
            <c:spPr>
              <a:solidFill>
                <a:schemeClr val="accent4"/>
              </a:solidFill>
              <a:ln>
                <a:noFill/>
              </a:ln>
              <a:effectLst/>
            </c:spPr>
          </c:dPt>
          <c:dPt>
            <c:idx val="4"/>
            <c:bubble3D val="0"/>
            <c:spPr>
              <a:solidFill>
                <a:schemeClr val="accent6"/>
              </a:solidFill>
              <a:ln>
                <a:noFill/>
              </a:ln>
              <a:effectLst/>
            </c:spPr>
            <c:extLst>
              <c:ext xmlns:c16="http://schemas.microsoft.com/office/drawing/2014/chart" uri="{C3380CC4-5D6E-409C-BE32-E72D297353CC}">
                <c16:uniqueId val="{00000003-C514-4599-8A3C-7610F5481FB0}"/>
              </c:ext>
            </c:extLst>
          </c:dPt>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C514-4599-8A3C-7610F5481FB0}"/>
            </c:ext>
          </c:extLst>
        </c:ser>
        <c:dLbls>
          <c:showLegendKey val="0"/>
          <c:showVal val="0"/>
          <c:showCatName val="0"/>
          <c:showSerName val="0"/>
          <c:showPercent val="0"/>
          <c:showBubbleSize val="0"/>
          <c:showLeaderLines val="1"/>
        </c:dLbls>
        <c:gapWidth val="219"/>
        <c:secondPieSize val="75"/>
        <c:serLines>
          <c:spPr>
            <a:ln w="9525" cap="flat" cmpd="sng" algn="ctr">
              <a:solidFill>
                <a:schemeClr val="tx1">
                  <a:lumMod val="35000"/>
                  <a:lumOff val="65000"/>
                </a:schemeClr>
              </a:solidFill>
              <a:round/>
            </a:ln>
            <a:effectLst/>
          </c:spPr>
        </c:serLines>
      </c:ofPieChart>
      <c:barChart>
        <c:barDir val="col"/>
        <c:grouping val="clustered"/>
        <c:varyColors val="0"/>
        <c:ser>
          <c:idx val="1"/>
          <c:order val="1"/>
          <c:tx>
            <c:strRef>
              <c:f>Sheet1!$C$1</c:f>
              <c:strCache>
                <c:ptCount val="1"/>
                <c:pt idx="0">
                  <c:v>Series 2</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C514-4599-8A3C-7610F5481FB0}"/>
            </c:ext>
          </c:extLst>
        </c:ser>
        <c:dLbls>
          <c:showLegendKey val="0"/>
          <c:showVal val="0"/>
          <c:showCatName val="0"/>
          <c:showSerName val="0"/>
          <c:showPercent val="0"/>
          <c:showBubbleSize val="0"/>
        </c:dLbls>
        <c:gapWidth val="219"/>
        <c:overlap val="-27"/>
        <c:axId val="512571888"/>
        <c:axId val="512576480"/>
      </c:barChart>
      <c:lineChart>
        <c:grouping val="standard"/>
        <c:varyColors val="0"/>
        <c:ser>
          <c:idx val="2"/>
          <c:order val="2"/>
          <c:tx>
            <c:strRef>
              <c:f>Sheet1!$D$1</c:f>
              <c:strCache>
                <c:ptCount val="1"/>
                <c:pt idx="0">
                  <c:v>Series 3</c:v>
                </c:pt>
              </c:strCache>
            </c:strRef>
          </c:tx>
          <c:spPr>
            <a:ln w="12700" cap="flat" cmpd="sng" algn="ctr">
              <a:solidFill>
                <a:schemeClr val="accent5"/>
              </a:solidFill>
              <a:prstDash val="solid"/>
              <a:miter lim="800000"/>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C514-4599-8A3C-7610F5481FB0}"/>
            </c:ext>
          </c:extLst>
        </c:ser>
        <c:dLbls>
          <c:showLegendKey val="0"/>
          <c:showVal val="0"/>
          <c:showCatName val="0"/>
          <c:showSerName val="0"/>
          <c:showPercent val="0"/>
          <c:showBubbleSize val="0"/>
        </c:dLbls>
        <c:marker val="1"/>
        <c:smooth val="0"/>
        <c:axId val="512571888"/>
        <c:axId val="512576480"/>
      </c:lineChart>
      <c:catAx>
        <c:axId val="512571888"/>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12576480"/>
        <c:crosses val="autoZero"/>
        <c:auto val="1"/>
        <c:lblAlgn val="ctr"/>
        <c:lblOffset val="100"/>
        <c:noMultiLvlLbl val="0"/>
      </c:catAx>
      <c:valAx>
        <c:axId val="51257648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12571888"/>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Ex1.xml><?xml version="1.0" encoding="utf-8"?>
<cx:chartSpace xmlns:a="http://schemas.openxmlformats.org/drawingml/2006/main" xmlns:r="http://schemas.openxmlformats.org/officeDocument/2006/relationships" xmlns:cx="http://schemas.microsoft.com/office/drawing/2014/chartex">
  <cx:chartData>
    <cx:externalData r:id="rId1" cx:autoUpdate="0"/>
    <cx:data id="0">
      <cx:strDim type="cat">
        <cx:f>Sheet1!$A$2:$A$9</cx:f>
        <cx:lvl ptCount="8">
          <cx:pt idx="0">Category 1</cx:pt>
          <cx:pt idx="1">Category 2</cx:pt>
          <cx:pt idx="2">Category 3</cx:pt>
          <cx:pt idx="3">Category 4</cx:pt>
          <cx:pt idx="4">Category 5</cx:pt>
          <cx:pt idx="5">Category 6</cx:pt>
          <cx:pt idx="6">Category 7</cx:pt>
          <cx:pt idx="7">Category 8</cx:pt>
        </cx:lvl>
      </cx:strDim>
      <cx:numDim type="val">
        <cx:f>Sheet1!$B$2:$B$9</cx:f>
        <cx:lvl ptCount="8" formatCode="General">
          <cx:pt idx="0">100</cx:pt>
          <cx:pt idx="1">20</cx:pt>
          <cx:pt idx="2">50</cx:pt>
          <cx:pt idx="3">-40</cx:pt>
          <cx:pt idx="4">130</cx:pt>
          <cx:pt idx="5">-60</cx:pt>
          <cx:pt idx="6">70</cx:pt>
          <cx:pt idx="7">140</cx:pt>
        </cx:lvl>
      </cx:numDim>
    </cx:data>
  </cx:chartData>
  <cx:chart>
    <cx:title pos="t" align="ctr" overlay="0">
      <cx:tx>
        <cx:txData>
          <cx:v>Chart Title</cx:v>
        </cx:txData>
      </cx:tx>
      <cx:txPr>
        <a:bodyPr spcFirstLastPara="1" vertOverflow="ellipsis" horzOverflow="overflow" wrap="square" lIns="0" tIns="0" rIns="0" bIns="0" anchor="ctr" anchorCtr="1"/>
        <a:lstStyle/>
        <a:p>
          <a:pPr algn="ctr" rtl="0">
            <a:defRPr>
              <a:latin typeface="Roboto Slab" pitchFamily="2" charset="0"/>
              <a:ea typeface="Roboto Slab" pitchFamily="2" charset="0"/>
              <a:cs typeface="Roboto Slab" pitchFamily="2" charset="0"/>
            </a:defRPr>
          </a:pPr>
          <a:r>
            <a:rPr lang="en-US" sz="1862" b="0" i="0" u="none" strike="noStrike" baseline="0">
              <a:solidFill>
                <a:srgbClr val="000000">
                  <a:lumMod val="65000"/>
                  <a:lumOff val="35000"/>
                </a:srgbClr>
              </a:solidFill>
              <a:latin typeface="Roboto Slab" pitchFamily="2" charset="0"/>
              <a:ea typeface="Roboto Slab" pitchFamily="2" charset="0"/>
            </a:rPr>
            <a:t>Chart Title</a:t>
          </a:r>
        </a:p>
      </cx:txPr>
    </cx:title>
    <cx:plotArea>
      <cx:plotAreaRegion>
        <cx:series layoutId="waterfall" uniqueId="{2682C50E-5787-48F2-B2FC-6896764199B9}">
          <cx:tx>
            <cx:txData>
              <cx:f>Sheet1!$B$1</cx:f>
              <cx:v>Series1</cx:v>
            </cx:txData>
          </cx:tx>
          <cx:dataPt idx="0">
            <cx:spPr>
              <a:solidFill>
                <a:srgbClr val="96B900"/>
              </a:solidFill>
            </cx:spPr>
          </cx:dataPt>
          <cx:dataPt idx="1">
            <cx:spPr>
              <a:solidFill>
                <a:srgbClr val="00A082"/>
              </a:solidFill>
            </cx:spPr>
          </cx:dataPt>
          <cx:dataPt idx="2">
            <cx:spPr>
              <a:solidFill>
                <a:srgbClr val="00A082"/>
              </a:solidFill>
            </cx:spPr>
          </cx:dataPt>
          <cx:dataPt idx="3">
            <cx:spPr>
              <a:solidFill>
                <a:srgbClr val="2891D7"/>
              </a:solidFill>
            </cx:spPr>
          </cx:dataPt>
          <cx:dataPt idx="4">
            <cx:spPr>
              <a:solidFill>
                <a:srgbClr val="96B900"/>
              </a:solidFill>
            </cx:spPr>
          </cx:dataPt>
          <cx:dataPt idx="5">
            <cx:spPr>
              <a:solidFill>
                <a:srgbClr val="2891D7"/>
              </a:solidFill>
            </cx:spPr>
          </cx:dataPt>
          <cx:dataPt idx="6">
            <cx:spPr>
              <a:solidFill>
                <a:srgbClr val="00A082"/>
              </a:solidFill>
            </cx:spPr>
          </cx:dataPt>
          <cx:dataPt idx="7">
            <cx:spPr>
              <a:solidFill>
                <a:srgbClr val="96B900"/>
              </a:solidFill>
            </cx:spPr>
          </cx:dataPt>
          <cx:dataLabels pos="outEnd">
            <cx:visibility seriesName="0" categoryName="0" value="1"/>
          </cx:dataLabels>
          <cx:dataId val="0"/>
          <cx:layoutPr>
            <cx:subtotals>
              <cx:idx val="0"/>
              <cx:idx val="4"/>
              <cx:idx val="7"/>
            </cx:subtotals>
          </cx:layoutPr>
        </cx:series>
      </cx:plotAreaRegion>
      <cx:axis id="0">
        <cx:catScaling gapWidth="0.5"/>
        <cx:tickLabels/>
      </cx:axis>
      <cx:axis id="1">
        <cx:valScaling/>
        <cx:majorGridlines/>
        <cx:tickLabels/>
      </cx:axis>
    </cx:plotArea>
    <cx:legend pos="t" align="ctr" overlay="0"/>
  </cx:chart>
</cx:chartSpace>
</file>

<file path=ppt/charts/chartEx2.xml><?xml version="1.0" encoding="utf-8"?>
<cx:chartSpace xmlns:a="http://schemas.openxmlformats.org/drawingml/2006/main" xmlns:r="http://schemas.openxmlformats.org/officeDocument/2006/relationships" xmlns:cx="http://schemas.microsoft.com/office/drawing/2014/chartex">
  <cx:chartData>
    <cx:externalData r:id="rId1" cx:autoUpdate="0"/>
    <cx:data id="0">
      <cx:strDim type="cat">
        <cx:f>Sheet1!$A$2:$A$23</cx:f>
        <cx:lvl ptCount="22">
          <cx:pt idx="0">Category 1</cx:pt>
          <cx:pt idx="1">Category 1</cx:pt>
          <cx:pt idx="2">Category 1</cx:pt>
          <cx:pt idx="3">Category 1</cx:pt>
          <cx:pt idx="4">Category 1</cx:pt>
          <cx:pt idx="5">Category 1</cx:pt>
          <cx:pt idx="6">Category 1</cx:pt>
          <cx:pt idx="7">Category 1</cx:pt>
          <cx:pt idx="8">Category 1</cx:pt>
          <cx:pt idx="9">Category 2</cx:pt>
          <cx:pt idx="10">Category 2</cx:pt>
          <cx:pt idx="11">Category 2</cx:pt>
          <cx:pt idx="12">Category 2</cx:pt>
          <cx:pt idx="13">Category 2</cx:pt>
          <cx:pt idx="14">Category 2</cx:pt>
          <cx:pt idx="15">Category 2</cx:pt>
          <cx:pt idx="16">Category 3</cx:pt>
          <cx:pt idx="17">Category 3</cx:pt>
          <cx:pt idx="18">Category 3</cx:pt>
          <cx:pt idx="19">Category 3</cx:pt>
          <cx:pt idx="20">Category 3</cx:pt>
          <cx:pt idx="21">Category 3</cx:pt>
        </cx:lvl>
      </cx:strDim>
      <cx:numDim type="val">
        <cx:f>Sheet1!$B$2:$B$23</cx:f>
        <cx:lvl ptCount="22" formatCode="General">
          <cx:pt idx="0">-7</cx:pt>
          <cx:pt idx="1">-10</cx:pt>
          <cx:pt idx="2">-28</cx:pt>
          <cx:pt idx="3">47</cx:pt>
          <cx:pt idx="4">11</cx:pt>
          <cx:pt idx="5">-24</cx:pt>
          <cx:pt idx="6">-24</cx:pt>
          <cx:pt idx="7">36</cx:pt>
          <cx:pt idx="8">10</cx:pt>
          <cx:pt idx="9">-78</cx:pt>
          <cx:pt idx="10">47</cx:pt>
          <cx:pt idx="11">-24</cx:pt>
          <cx:pt idx="12">-17</cx:pt>
          <cx:pt idx="13">-12</cx:pt>
          <cx:pt idx="14">-11</cx:pt>
          <cx:pt idx="15">17</cx:pt>
          <cx:pt idx="16">14</cx:pt>
          <cx:pt idx="17">46</cx:pt>
          <cx:pt idx="18">-18</cx:pt>
          <cx:pt idx="19">19</cx:pt>
          <cx:pt idx="20">-26</cx:pt>
          <cx:pt idx="21">-20</cx:pt>
        </cx:lvl>
      </cx:numDim>
    </cx:data>
    <cx:data id="1">
      <cx:strDim type="cat">
        <cx:f>Sheet1!$A$2:$A$23</cx:f>
        <cx:lvl ptCount="22">
          <cx:pt idx="0">Category 1</cx:pt>
          <cx:pt idx="1">Category 1</cx:pt>
          <cx:pt idx="2">Category 1</cx:pt>
          <cx:pt idx="3">Category 1</cx:pt>
          <cx:pt idx="4">Category 1</cx:pt>
          <cx:pt idx="5">Category 1</cx:pt>
          <cx:pt idx="6">Category 1</cx:pt>
          <cx:pt idx="7">Category 1</cx:pt>
          <cx:pt idx="8">Category 1</cx:pt>
          <cx:pt idx="9">Category 2</cx:pt>
          <cx:pt idx="10">Category 2</cx:pt>
          <cx:pt idx="11">Category 2</cx:pt>
          <cx:pt idx="12">Category 2</cx:pt>
          <cx:pt idx="13">Category 2</cx:pt>
          <cx:pt idx="14">Category 2</cx:pt>
          <cx:pt idx="15">Category 2</cx:pt>
          <cx:pt idx="16">Category 3</cx:pt>
          <cx:pt idx="17">Category 3</cx:pt>
          <cx:pt idx="18">Category 3</cx:pt>
          <cx:pt idx="19">Category 3</cx:pt>
          <cx:pt idx="20">Category 3</cx:pt>
          <cx:pt idx="21">Category 3</cx:pt>
        </cx:lvl>
      </cx:strDim>
      <cx:numDim type="val">
        <cx:f>Sheet1!$C$2:$C$23</cx:f>
        <cx:lvl ptCount="22" formatCode="General">
          <cx:pt idx="0">-3</cx:pt>
          <cx:pt idx="1">1</cx:pt>
          <cx:pt idx="2">-6</cx:pt>
          <cx:pt idx="3">10</cx:pt>
          <cx:pt idx="4">34</cx:pt>
          <cx:pt idx="5">128</cx:pt>
          <cx:pt idx="6">22</cx:pt>
          <cx:pt idx="7">-12</cx:pt>
          <cx:pt idx="8">-28</cx:pt>
          <cx:pt idx="9">6</cx:pt>
          <cx:pt idx="10">31</cx:pt>
          <cx:pt idx="11">3</cx:pt>
          <cx:pt idx="12">12</cx:pt>
          <cx:pt idx="13">-12</cx:pt>
          <cx:pt idx="14">-13</cx:pt>
          <cx:pt idx="15">6</cx:pt>
          <cx:pt idx="16">15</cx:pt>
          <cx:pt idx="17">41</cx:pt>
          <cx:pt idx="18">16</cx:pt>
          <cx:pt idx="19">10</cx:pt>
          <cx:pt idx="20">23</cx:pt>
          <cx:pt idx="21">16</cx:pt>
        </cx:lvl>
      </cx:numDim>
    </cx:data>
    <cx:data id="2">
      <cx:strDim type="cat">
        <cx:f>Sheet1!$A$2:$A$23</cx:f>
        <cx:lvl ptCount="22">
          <cx:pt idx="0">Category 1</cx:pt>
          <cx:pt idx="1">Category 1</cx:pt>
          <cx:pt idx="2">Category 1</cx:pt>
          <cx:pt idx="3">Category 1</cx:pt>
          <cx:pt idx="4">Category 1</cx:pt>
          <cx:pt idx="5">Category 1</cx:pt>
          <cx:pt idx="6">Category 1</cx:pt>
          <cx:pt idx="7">Category 1</cx:pt>
          <cx:pt idx="8">Category 1</cx:pt>
          <cx:pt idx="9">Category 2</cx:pt>
          <cx:pt idx="10">Category 2</cx:pt>
          <cx:pt idx="11">Category 2</cx:pt>
          <cx:pt idx="12">Category 2</cx:pt>
          <cx:pt idx="13">Category 2</cx:pt>
          <cx:pt idx="14">Category 2</cx:pt>
          <cx:pt idx="15">Category 2</cx:pt>
          <cx:pt idx="16">Category 3</cx:pt>
          <cx:pt idx="17">Category 3</cx:pt>
          <cx:pt idx="18">Category 3</cx:pt>
          <cx:pt idx="19">Category 3</cx:pt>
          <cx:pt idx="20">Category 3</cx:pt>
          <cx:pt idx="21">Category 3</cx:pt>
        </cx:lvl>
      </cx:strDim>
      <cx:numDim type="val">
        <cx:f>Sheet1!$D$2:$D$23</cx:f>
        <cx:lvl ptCount="22" formatCode="General">
          <cx:pt idx="0">-24</cx:pt>
          <cx:pt idx="1">11</cx:pt>
          <cx:pt idx="2">34</cx:pt>
          <cx:pt idx="3">-19</cx:pt>
          <cx:pt idx="4">4</cx:pt>
          <cx:pt idx="5">27</cx:pt>
          <cx:pt idx="6">27</cx:pt>
          <cx:pt idx="7">-3</cx:pt>
          <cx:pt idx="8">44</cx:pt>
          <cx:pt idx="9">50</cx:pt>
          <cx:pt idx="10">91</cx:pt>
          <cx:pt idx="11">-8</cx:pt>
          <cx:pt idx="12">36</cx:pt>
          <cx:pt idx="13">16</cx:pt>
          <cx:pt idx="14">24</cx:pt>
          <cx:pt idx="15">46</cx:pt>
          <cx:pt idx="16">14</cx:pt>
          <cx:pt idx="17">-6</cx:pt>
          <cx:pt idx="18">48</cx:pt>
          <cx:pt idx="19">23</cx:pt>
          <cx:pt idx="20">23</cx:pt>
          <cx:pt idx="21">-18</cx:pt>
        </cx:lvl>
      </cx:numDim>
    </cx:data>
  </cx:chartData>
  <cx:chart>
    <cx:title pos="t" align="ctr" overlay="0">
      <cx:tx>
        <cx:txData>
          <cx:v>Chart Title</cx:v>
        </cx:txData>
      </cx:tx>
    </cx:title>
    <cx:plotArea>
      <cx:plotAreaRegion>
        <cx:series layoutId="boxWhisker" uniqueId="{84499C22-8850-49F9-A3C2-D84E929A2610}">
          <cx:tx>
            <cx:txData>
              <cx:f>Sheet1!$B$1</cx:f>
              <cx:v>Series1</cx:v>
            </cx:txData>
          </cx:tx>
          <cx:spPr>
            <a:solidFill>
              <a:schemeClr val="accent4"/>
            </a:solidFill>
            <a:ln>
              <a:solidFill>
                <a:schemeClr val="accent4">
                  <a:lumMod val="50000"/>
                </a:schemeClr>
              </a:solidFill>
            </a:ln>
          </cx:spPr>
          <cx:dataId val="0"/>
          <cx:layoutPr>
            <cx:visibility meanLine="0" meanMarker="1" nonoutliers="0" outliers="1"/>
            <cx:statistics quartileMethod="exclusive"/>
          </cx:layoutPr>
        </cx:series>
        <cx:series layoutId="boxWhisker" uniqueId="{36CCB4BF-4B69-4DCF-9BAD-86D4462930D7}">
          <cx:tx>
            <cx:txData>
              <cx:f>Sheet1!$C$1</cx:f>
              <cx:v>Series2</cx:v>
            </cx:txData>
          </cx:tx>
          <cx:spPr>
            <a:solidFill>
              <a:schemeClr val="accent5"/>
            </a:solidFill>
            <a:ln>
              <a:solidFill>
                <a:schemeClr val="accent5">
                  <a:lumMod val="75000"/>
                </a:schemeClr>
              </a:solidFill>
            </a:ln>
          </cx:spPr>
          <cx:dataId val="1"/>
          <cx:layoutPr>
            <cx:visibility meanLine="0" meanMarker="1" nonoutliers="0" outliers="1"/>
            <cx:statistics quartileMethod="exclusive"/>
          </cx:layoutPr>
        </cx:series>
        <cx:series layoutId="boxWhisker" uniqueId="{7A64F872-1ED7-45A6-8EE0-04542FB3799A}">
          <cx:tx>
            <cx:txData>
              <cx:f>Sheet1!$D$1</cx:f>
              <cx:v>Series3</cx:v>
            </cx:txData>
          </cx:tx>
          <cx:spPr>
            <a:solidFill>
              <a:schemeClr val="accent6"/>
            </a:solidFill>
            <a:ln>
              <a:solidFill>
                <a:schemeClr val="accent6">
                  <a:lumMod val="75000"/>
                </a:schemeClr>
              </a:solidFill>
            </a:ln>
          </cx:spPr>
          <cx:dataId val="2"/>
          <cx:layoutPr>
            <cx:visibility meanLine="0" meanMarker="1" nonoutliers="0" outliers="1"/>
            <cx:statistics quartileMethod="exclusive"/>
          </cx:layoutPr>
        </cx:series>
      </cx:plotAreaRegion>
      <cx:axis id="0">
        <cx:catScaling gapWidth="1"/>
        <cx:tickLabels/>
      </cx:axis>
      <cx:axis id="1">
        <cx:valScaling/>
        <cx:majorGridlines/>
        <cx:tickLabels/>
      </cx:axis>
    </cx:plotArea>
  </cx:chart>
</cx:chartSpace>
</file>

<file path=ppt/charts/chartEx3.xml><?xml version="1.0" encoding="utf-8"?>
<cx:chartSpace xmlns:a="http://schemas.openxmlformats.org/drawingml/2006/main" xmlns:r="http://schemas.openxmlformats.org/officeDocument/2006/relationships" xmlns:cx="http://schemas.microsoft.com/office/drawing/2014/chartex">
  <cx:chartData>
    <cx:externalData r:id="rId1" cx:autoUpdate="0"/>
    <cx:data id="0">
      <cx:numDim type="val">
        <cx:f>Sheet1!$A$2:$A$77</cx:f>
        <cx:lvl ptCount="76" formatCode="General">
          <cx:pt idx="0">1</cx:pt>
          <cx:pt idx="1">3</cx:pt>
          <cx:pt idx="2">3</cx:pt>
          <cx:pt idx="3">3</cx:pt>
          <cx:pt idx="4">5</cx:pt>
          <cx:pt idx="5">6</cx:pt>
          <cx:pt idx="6">6</cx:pt>
          <cx:pt idx="7">6</cx:pt>
          <cx:pt idx="8">7</cx:pt>
          <cx:pt idx="9">8</cx:pt>
          <cx:pt idx="10">8</cx:pt>
          <cx:pt idx="11">9</cx:pt>
          <cx:pt idx="12">9</cx:pt>
          <cx:pt idx="13">9</cx:pt>
          <cx:pt idx="14">9</cx:pt>
          <cx:pt idx="15">9</cx:pt>
          <cx:pt idx="16">10</cx:pt>
          <cx:pt idx="17">10</cx:pt>
          <cx:pt idx="18">10</cx:pt>
          <cx:pt idx="19">10</cx:pt>
          <cx:pt idx="20">10</cx:pt>
          <cx:pt idx="21">10</cx:pt>
          <cx:pt idx="22">11</cx:pt>
          <cx:pt idx="23">11</cx:pt>
          <cx:pt idx="24">11</cx:pt>
          <cx:pt idx="25">11</cx:pt>
          <cx:pt idx="26">11</cx:pt>
          <cx:pt idx="27">11</cx:pt>
          <cx:pt idx="28">12</cx:pt>
          <cx:pt idx="29">12</cx:pt>
          <cx:pt idx="30">12</cx:pt>
          <cx:pt idx="31">12</cx:pt>
          <cx:pt idx="32">12</cx:pt>
          <cx:pt idx="33">12</cx:pt>
          <cx:pt idx="34">13</cx:pt>
          <cx:pt idx="35">13</cx:pt>
          <cx:pt idx="36">13</cx:pt>
          <cx:pt idx="37">13</cx:pt>
          <cx:pt idx="38">13</cx:pt>
          <cx:pt idx="39">14</cx:pt>
          <cx:pt idx="40">14</cx:pt>
          <cx:pt idx="41">14</cx:pt>
          <cx:pt idx="42">14</cx:pt>
          <cx:pt idx="43">14</cx:pt>
          <cx:pt idx="44">14</cx:pt>
          <cx:pt idx="45">15</cx:pt>
          <cx:pt idx="46">15</cx:pt>
          <cx:pt idx="47">15</cx:pt>
          <cx:pt idx="48">15</cx:pt>
          <cx:pt idx="49">15</cx:pt>
          <cx:pt idx="50">15</cx:pt>
          <cx:pt idx="51">15</cx:pt>
          <cx:pt idx="52">15</cx:pt>
          <cx:pt idx="53">16</cx:pt>
          <cx:pt idx="54">16</cx:pt>
          <cx:pt idx="55">16</cx:pt>
          <cx:pt idx="56">16</cx:pt>
          <cx:pt idx="57">17</cx:pt>
          <cx:pt idx="58">17</cx:pt>
          <cx:pt idx="59">17</cx:pt>
          <cx:pt idx="60">17</cx:pt>
          <cx:pt idx="61">17</cx:pt>
          <cx:pt idx="62">17</cx:pt>
          <cx:pt idx="63">18</cx:pt>
          <cx:pt idx="64">18</cx:pt>
          <cx:pt idx="65">18</cx:pt>
          <cx:pt idx="66">18</cx:pt>
          <cx:pt idx="67">19</cx:pt>
          <cx:pt idx="68">19</cx:pt>
          <cx:pt idx="69">19</cx:pt>
          <cx:pt idx="70">20</cx:pt>
          <cx:pt idx="71">21</cx:pt>
          <cx:pt idx="72">22</cx:pt>
          <cx:pt idx="73">22</cx:pt>
          <cx:pt idx="74">24</cx:pt>
          <cx:pt idx="75">24</cx:pt>
        </cx:lvl>
      </cx:numDim>
    </cx:data>
  </cx:chartData>
  <cx:chart>
    <cx:title pos="t" align="ctr" overlay="0">
      <cx:tx>
        <cx:txData>
          <cx:v>Chart Title</cx:v>
        </cx:txData>
      </cx:tx>
      <cx:txPr>
        <a:bodyPr spcFirstLastPara="1" vertOverflow="ellipsis" horzOverflow="overflow" wrap="square" lIns="0" tIns="0" rIns="0" bIns="0" anchor="ctr" anchorCtr="1"/>
        <a:lstStyle/>
        <a:p>
          <a:pPr algn="ctr" rtl="0">
            <a:defRPr>
              <a:latin typeface="Roboto Slab" pitchFamily="2" charset="0"/>
              <a:ea typeface="Roboto Slab" pitchFamily="2" charset="0"/>
              <a:cs typeface="Roboto Slab" pitchFamily="2" charset="0"/>
            </a:defRPr>
          </a:pPr>
          <a:r>
            <a:rPr lang="en-US" sz="1862" b="0" i="0" u="none" strike="noStrike" baseline="0">
              <a:solidFill>
                <a:srgbClr val="000000">
                  <a:lumMod val="65000"/>
                  <a:lumOff val="35000"/>
                </a:srgbClr>
              </a:solidFill>
              <a:latin typeface="Roboto Slab" pitchFamily="2" charset="0"/>
              <a:ea typeface="Roboto Slab" pitchFamily="2" charset="0"/>
            </a:rPr>
            <a:t>Chart Title</a:t>
          </a:r>
        </a:p>
      </cx:txPr>
    </cx:title>
    <cx:plotArea>
      <cx:plotAreaRegion>
        <cx:series layoutId="clusteredColumn" uniqueId="{1481E7C1-04B2-4F42-A8FD-1040247FA4E9}">
          <cx:tx>
            <cx:txData>
              <cx:f>Sheet1!$A$1</cx:f>
              <cx:v>Series1</cx:v>
            </cx:txData>
          </cx:tx>
          <cx:spPr>
            <a:solidFill>
              <a:schemeClr val="accent4"/>
            </a:solidFill>
          </cx:spPr>
          <cx:dataId val="0"/>
          <cx:layoutPr>
            <cx:binning intervalClosed="r"/>
          </cx:layoutPr>
        </cx:series>
      </cx:plotAreaRegion>
      <cx:axis id="0">
        <cx:catScaling gapWidth="0"/>
        <cx:tickLabels/>
      </cx:axis>
      <cx:axis id="1">
        <cx:valScaling/>
        <cx:majorGridlines/>
        <cx:tickLabels/>
      </cx:axis>
    </cx:plotArea>
  </cx:chart>
</cx:chartSpace>
</file>

<file path=ppt/charts/chartEx4.xml><?xml version="1.0" encoding="utf-8"?>
<cx:chartSpace xmlns:a="http://schemas.openxmlformats.org/drawingml/2006/main" xmlns:r="http://schemas.openxmlformats.org/officeDocument/2006/relationships" xmlns:cx="http://schemas.microsoft.com/office/drawing/2014/chartex">
  <cx:chartData>
    <cx:externalData r:id="rId1" cx:autoUpdate="0"/>
    <cx:data id="0">
      <cx:strDim type="cat">
        <cx:f>Sheet1!$A$2:$A$51</cx:f>
        <cx:lvl ptCount="50">
          <cx:pt idx="0">Category 1</cx:pt>
          <cx:pt idx="1">Category 3</cx:pt>
          <cx:pt idx="2">Category 1</cx:pt>
          <cx:pt idx="3">Category 2</cx:pt>
          <cx:pt idx="4">Category 4</cx:pt>
          <cx:pt idx="5">Category 1</cx:pt>
          <cx:pt idx="6">Category 4</cx:pt>
          <cx:pt idx="7">Category 3</cx:pt>
          <cx:pt idx="8">Category 4</cx:pt>
          <cx:pt idx="9">Category 1</cx:pt>
          <cx:pt idx="10">Category 2</cx:pt>
          <cx:pt idx="11">Category 4</cx:pt>
          <cx:pt idx="12">Category 4</cx:pt>
          <cx:pt idx="13">Category 2</cx:pt>
          <cx:pt idx="14">Category 1</cx:pt>
          <cx:pt idx="15">Category 1</cx:pt>
          <cx:pt idx="16">Category 1</cx:pt>
          <cx:pt idx="17">Category 4</cx:pt>
          <cx:pt idx="18">Category 4</cx:pt>
          <cx:pt idx="19">Category 4</cx:pt>
          <cx:pt idx="20">Category 1</cx:pt>
          <cx:pt idx="21">Category 1</cx:pt>
          <cx:pt idx="22">Category 4</cx:pt>
          <cx:pt idx="23">Category 1</cx:pt>
          <cx:pt idx="24">Category 1</cx:pt>
          <cx:pt idx="25">Category 4</cx:pt>
          <cx:pt idx="26">Category 1</cx:pt>
          <cx:pt idx="27">Category 4</cx:pt>
          <cx:pt idx="28">Category 4</cx:pt>
          <cx:pt idx="29">Category 4</cx:pt>
          <cx:pt idx="30">Category 4</cx:pt>
          <cx:pt idx="31">Category 2</cx:pt>
          <cx:pt idx="32">Category 4</cx:pt>
          <cx:pt idx="33">Category 1</cx:pt>
          <cx:pt idx="34">Category 4</cx:pt>
          <cx:pt idx="35">Category 1</cx:pt>
          <cx:pt idx="36">Category 4</cx:pt>
          <cx:pt idx="37">Category 2</cx:pt>
          <cx:pt idx="38">Category 4</cx:pt>
          <cx:pt idx="39">Category 3</cx:pt>
          <cx:pt idx="40">Category 4</cx:pt>
          <cx:pt idx="41">Category 4</cx:pt>
          <cx:pt idx="42">Category 2</cx:pt>
          <cx:pt idx="43">Category 4</cx:pt>
          <cx:pt idx="44">Category 1</cx:pt>
          <cx:pt idx="45">Category 1</cx:pt>
          <cx:pt idx="46">Category 1</cx:pt>
          <cx:pt idx="47">Category 2</cx:pt>
          <cx:pt idx="48">Category 4</cx:pt>
          <cx:pt idx="49">Category 4</cx:pt>
        </cx:lvl>
      </cx:strDim>
      <cx:numDim type="val">
        <cx:f>Sheet1!$B$2:$B$51</cx:f>
        <cx:lvl ptCount="50" formatCode="General">
          <cx:pt idx="0">1</cx:pt>
          <cx:pt idx="1">1</cx:pt>
          <cx:pt idx="2">1</cx:pt>
          <cx:pt idx="3">1</cx:pt>
          <cx:pt idx="4">1</cx:pt>
          <cx:pt idx="5">1</cx:pt>
          <cx:pt idx="6">1</cx:pt>
          <cx:pt idx="7">1</cx:pt>
          <cx:pt idx="8">1</cx:pt>
          <cx:pt idx="9">1</cx:pt>
          <cx:pt idx="10">1</cx:pt>
          <cx:pt idx="11">1</cx:pt>
          <cx:pt idx="12">1</cx:pt>
          <cx:pt idx="13">1</cx:pt>
          <cx:pt idx="14">1</cx:pt>
          <cx:pt idx="15">1</cx:pt>
          <cx:pt idx="16">1</cx:pt>
          <cx:pt idx="17">1</cx:pt>
          <cx:pt idx="18">1</cx:pt>
          <cx:pt idx="19">1</cx:pt>
          <cx:pt idx="20">1</cx:pt>
          <cx:pt idx="21">1</cx:pt>
          <cx:pt idx="22">1</cx:pt>
          <cx:pt idx="23">1</cx:pt>
          <cx:pt idx="24">1</cx:pt>
          <cx:pt idx="25">1</cx:pt>
          <cx:pt idx="26">1</cx:pt>
          <cx:pt idx="27">1</cx:pt>
          <cx:pt idx="28">1</cx:pt>
          <cx:pt idx="29">1</cx:pt>
          <cx:pt idx="30">1</cx:pt>
          <cx:pt idx="31">1</cx:pt>
          <cx:pt idx="32">1</cx:pt>
          <cx:pt idx="33">1</cx:pt>
          <cx:pt idx="34">1</cx:pt>
          <cx:pt idx="35">1</cx:pt>
          <cx:pt idx="36">1</cx:pt>
          <cx:pt idx="37">1</cx:pt>
          <cx:pt idx="38">1</cx:pt>
          <cx:pt idx="39">1</cx:pt>
          <cx:pt idx="40">1</cx:pt>
          <cx:pt idx="41">1</cx:pt>
          <cx:pt idx="42">1</cx:pt>
          <cx:pt idx="43">1</cx:pt>
          <cx:pt idx="44">1</cx:pt>
          <cx:pt idx="45">1</cx:pt>
          <cx:pt idx="46">1</cx:pt>
          <cx:pt idx="47">1</cx:pt>
          <cx:pt idx="48">1</cx:pt>
          <cx:pt idx="49">1</cx:pt>
        </cx:lvl>
      </cx:numDim>
    </cx:data>
  </cx:chartData>
  <cx:chart>
    <cx:title pos="t" align="ctr" overlay="0">
      <cx:tx>
        <cx:txData>
          <cx:v>Chart Title</cx:v>
        </cx:txData>
      </cx:tx>
      <cx:txPr>
        <a:bodyPr spcFirstLastPara="1" vertOverflow="ellipsis" horzOverflow="overflow" wrap="square" lIns="0" tIns="0" rIns="0" bIns="0" anchor="ctr" anchorCtr="1"/>
        <a:lstStyle/>
        <a:p>
          <a:pPr algn="ctr" rtl="0">
            <a:defRPr/>
          </a:pPr>
          <a:r>
            <a:rPr lang="en-US" sz="1862" b="0" i="0" u="none" strike="noStrike" baseline="0" dirty="0">
              <a:solidFill>
                <a:srgbClr val="000000">
                  <a:lumMod val="65000"/>
                  <a:lumOff val="35000"/>
                </a:srgbClr>
              </a:solidFill>
              <a:latin typeface="Roboto Slab" pitchFamily="2" charset="0"/>
              <a:ea typeface="Roboto Slab" pitchFamily="2" charset="0"/>
            </a:rPr>
            <a:t>Chart Title</a:t>
          </a:r>
        </a:p>
      </cx:txPr>
    </cx:title>
    <cx:plotArea>
      <cx:plotAreaRegion>
        <cx:series layoutId="clusteredColumn" uniqueId="{2C9C4D1F-EA99-477B-9592-8EC52FEF263A}">
          <cx:tx>
            <cx:txData>
              <cx:f>Sheet1!$B$1</cx:f>
              <cx:v>Series1</cx:v>
            </cx:txData>
          </cx:tx>
          <cx:dataPt idx="0">
            <cx:spPr>
              <a:solidFill>
                <a:srgbClr val="96B900"/>
              </a:solidFill>
            </cx:spPr>
          </cx:dataPt>
          <cx:dataPt idx="1">
            <cx:spPr>
              <a:solidFill>
                <a:srgbClr val="00A082"/>
              </a:solidFill>
            </cx:spPr>
          </cx:dataPt>
          <cx:dataPt idx="2">
            <cx:spPr>
              <a:solidFill>
                <a:srgbClr val="2891D7"/>
              </a:solidFill>
            </cx:spPr>
          </cx:dataPt>
          <cx:dataPt idx="3">
            <cx:spPr>
              <a:solidFill>
                <a:srgbClr val="000000"/>
              </a:solidFill>
            </cx:spPr>
          </cx:dataPt>
          <cx:dataId val="0"/>
          <cx:layoutPr>
            <cx:aggregation/>
          </cx:layoutPr>
          <cx:axisId val="1"/>
        </cx:series>
        <cx:series layoutId="paretoLine" ownerIdx="0" uniqueId="{57755F46-84B3-4CDC-9BFA-591C62F49919}">
          <cx:spPr>
            <a:solidFill>
              <a:schemeClr val="lt1"/>
            </a:solidFill>
            <a:ln w="12700" cap="flat" cmpd="sng" algn="ctr">
              <a:solidFill>
                <a:schemeClr val="accent5"/>
              </a:solidFill>
              <a:prstDash val="solid"/>
              <a:miter lim="800000"/>
            </a:ln>
            <a:effectLst/>
          </cx:spPr>
          <cx:axisId val="2"/>
        </cx:series>
      </cx:plotAreaRegion>
      <cx:axis id="0">
        <cx:catScaling gapWidth="0"/>
        <cx:tickLabels/>
      </cx:axis>
      <cx:axis id="1">
        <cx:valScaling/>
        <cx:majorGridlines/>
        <cx:tickLabels/>
      </cx:axis>
      <cx:axis id="2">
        <cx:valScaling max="1" min="0"/>
        <cx:units unit="percentage"/>
        <cx:tickLabels/>
      </cx:axis>
    </cx:plotArea>
  </cx:chart>
</cx:chartSpace>
</file>

<file path=ppt/charts/chartEx5.xml><?xml version="1.0" encoding="utf-8"?>
<cx:chartSpace xmlns:a="http://schemas.openxmlformats.org/drawingml/2006/main" xmlns:r="http://schemas.openxmlformats.org/officeDocument/2006/relationships" xmlns:cx="http://schemas.microsoft.com/office/drawing/2014/chartex">
  <cx:chartData>
    <cx:externalData r:id="rId1" cx:autoUpdate="0"/>
    <cx:data id="0">
      <cx:strDim type="cat">
        <cx:f>Sheet1!$A$2:$C$17</cx:f>
        <cx:lvl ptCount="16">
          <cx:pt idx="0">Leaf 1</cx:pt>
          <cx:pt idx="1">Leaf 2</cx:pt>
          <cx:pt idx="2">Leaf 3</cx:pt>
          <cx:pt idx="3">Leaf 4</cx:pt>
          <cx:pt idx="4">Leaf 5</cx:pt>
          <cx:pt idx="5"/>
          <cx:pt idx="6"/>
          <cx:pt idx="7">Leaf 8</cx:pt>
          <cx:pt idx="8"/>
          <cx:pt idx="9">Leaf 10</cx:pt>
          <cx:pt idx="10">Leaf 11</cx:pt>
          <cx:pt idx="11">Leaf 12</cx:pt>
          <cx:pt idx="12">Leaf 13</cx:pt>
          <cx:pt idx="13">Leaf 14</cx:pt>
          <cx:pt idx="14">Leaf 15</cx:pt>
          <cx:pt idx="15"/>
        </cx:lvl>
        <cx:lvl ptCount="16">
          <cx:pt idx="0">Stem 1</cx:pt>
          <cx:pt idx="1">Stem 1</cx:pt>
          <cx:pt idx="2">Stem 1</cx:pt>
          <cx:pt idx="3">Stem 2</cx:pt>
          <cx:pt idx="4">Stem 2</cx:pt>
          <cx:pt idx="5">Leaf 6</cx:pt>
          <cx:pt idx="6">Leaf 7</cx:pt>
          <cx:pt idx="7">Stem 3</cx:pt>
          <cx:pt idx="8">Leaf 9</cx:pt>
          <cx:pt idx="9">Stem 4</cx:pt>
          <cx:pt idx="10">Stem 4</cx:pt>
          <cx:pt idx="11">Stem 5</cx:pt>
          <cx:pt idx="12">Stem 5</cx:pt>
          <cx:pt idx="13">Stem 6</cx:pt>
          <cx:pt idx="14">Stem 6</cx:pt>
          <cx:pt idx="15">Leaf 16</cx:pt>
        </cx:lvl>
        <cx:lvl ptCount="16">
          <cx:pt idx="0">Branch 1</cx:pt>
          <cx:pt idx="1">Branch 1</cx:pt>
          <cx:pt idx="2">Branch 1</cx:pt>
          <cx:pt idx="3">Branch 1</cx:pt>
          <cx:pt idx="4">Branch 1</cx:pt>
          <cx:pt idx="5">Branch 1</cx:pt>
          <cx:pt idx="6">Branch 1</cx:pt>
          <cx:pt idx="7">Branch 2</cx:pt>
          <cx:pt idx="8">Branch 2</cx:pt>
          <cx:pt idx="9">Branch 2</cx:pt>
          <cx:pt idx="10">Branch 2</cx:pt>
          <cx:pt idx="11">Branch 3</cx:pt>
          <cx:pt idx="12">Branch 3</cx:pt>
          <cx:pt idx="13">Branch 3</cx:pt>
          <cx:pt idx="14">Branch 3</cx:pt>
          <cx:pt idx="15">Branch 3</cx:pt>
        </cx:lvl>
      </cx:strDim>
      <cx:numDim type="size">
        <cx:f>Sheet1!$D$2:$D$17</cx:f>
        <cx:lvl ptCount="16" formatCode="General">
          <cx:pt idx="0">22</cx:pt>
          <cx:pt idx="1">12</cx:pt>
          <cx:pt idx="2">18</cx:pt>
          <cx:pt idx="3">87</cx:pt>
          <cx:pt idx="4">88</cx:pt>
          <cx:pt idx="5">17</cx:pt>
          <cx:pt idx="6">14</cx:pt>
          <cx:pt idx="7">25</cx:pt>
          <cx:pt idx="8">16</cx:pt>
          <cx:pt idx="9">24</cx:pt>
          <cx:pt idx="10">89</cx:pt>
          <cx:pt idx="11">16</cx:pt>
          <cx:pt idx="12">19</cx:pt>
          <cx:pt idx="13">86</cx:pt>
          <cx:pt idx="14">23</cx:pt>
          <cx:pt idx="15">21</cx:pt>
        </cx:lvl>
      </cx:numDim>
    </cx:data>
  </cx:chartData>
  <cx:chart>
    <cx:title pos="t" align="ctr" overlay="0">
      <cx:tx>
        <cx:txData>
          <cx:v>Chart Title</cx:v>
        </cx:txData>
      </cx:tx>
      <cx:txPr>
        <a:bodyPr spcFirstLastPara="1" vertOverflow="ellipsis" horzOverflow="overflow" wrap="square" lIns="0" tIns="0" rIns="0" bIns="0" anchor="ctr" anchorCtr="1"/>
        <a:lstStyle/>
        <a:p>
          <a:pPr algn="ctr" rtl="0">
            <a:defRPr/>
          </a:pPr>
          <a:r>
            <a:rPr lang="en-US" sz="1862" b="0" i="0" u="none" strike="noStrike" baseline="0" dirty="0">
              <a:solidFill>
                <a:srgbClr val="000000">
                  <a:lumMod val="65000"/>
                  <a:lumOff val="35000"/>
                </a:srgbClr>
              </a:solidFill>
              <a:latin typeface="Roboto Slab" pitchFamily="2" charset="0"/>
              <a:ea typeface="Roboto Slab" pitchFamily="2" charset="0"/>
            </a:rPr>
            <a:t>Chart Title</a:t>
          </a:r>
        </a:p>
      </cx:txPr>
    </cx:title>
    <cx:plotArea>
      <cx:plotAreaRegion>
        <cx:series layoutId="sunburst" uniqueId="{A06D8D2B-2514-4450-9360-D3D0F5FC2A6F}">
          <cx:tx>
            <cx:txData>
              <cx:f>Sheet1!$D$1</cx:f>
              <cx:v>Series1</cx:v>
            </cx:txData>
          </cx:tx>
          <cx:dataPt idx="0">
            <cx:spPr>
              <a:solidFill>
                <a:srgbClr val="2891D7"/>
              </a:solidFill>
            </cx:spPr>
          </cx:dataPt>
          <cx:dataPt idx="10">
            <cx:spPr>
              <a:solidFill>
                <a:srgbClr val="96B900"/>
              </a:solidFill>
            </cx:spPr>
          </cx:dataPt>
          <cx:dataPt idx="17">
            <cx:spPr>
              <a:solidFill>
                <a:srgbClr val="00A082"/>
              </a:solidFill>
            </cx:spPr>
          </cx:dataPt>
          <cx:dataLabels pos="ctr">
            <cx:visibility seriesName="0" categoryName="1" value="0"/>
          </cx:dataLabels>
          <cx:dataId val="0"/>
        </cx:series>
      </cx:plotAreaRegion>
    </cx:plotArea>
  </cx:chart>
</cx: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10.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1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1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1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14.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15.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16.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17.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18.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19.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0.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4.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5.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6.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7.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8.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9.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10.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11.xml><?xml version="1.0" encoding="utf-8"?>
<cs:chartStyle xmlns:cs="http://schemas.microsoft.com/office/drawing/2012/chartStyle" xmlns:a="http://schemas.openxmlformats.org/drawingml/2006/main" id="395">
  <cs:axisTitle>
    <cs:lnRef idx="0"/>
    <cs:fillRef idx="0"/>
    <cs:effectRef idx="0"/>
    <cs:fontRef idx="minor">
      <a:schemeClr val="tx1">
        <a:lumMod val="65000"/>
        <a:lumOff val="35000"/>
      </a:schemeClr>
    </cs:fontRef>
    <cs:defRPr sz="1197"/>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cs:chartArea>
  <cs:dataLabel>
    <cs:lnRef idx="0"/>
    <cs:fillRef idx="0"/>
    <cs:effectRef idx="0"/>
    <cs:fontRef idx="minor">
      <a:schemeClr val="tx1">
        <a:lumMod val="65000"/>
        <a:lumOff val="35000"/>
      </a:schemeClr>
    </cs:fontRef>
    <cs:defRPr sz="1197"/>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tx1"/>
    </cs:fontRef>
    <cs:spPr>
      <a:solidFill>
        <a:schemeClr val="phClr"/>
      </a:solidFill>
    </cs:spPr>
  </cs:dataPoint>
  <cs:dataPoint3D>
    <cs:lnRef idx="0"/>
    <cs:fillRef idx="0">
      <cs:styleClr val="auto"/>
    </cs:fillRef>
    <cs:effectRef idx="0"/>
    <cs:fontRef idx="minor">
      <a:schemeClr val="tx1"/>
    </cs:fontRef>
    <cs:spPr>
      <a:solidFill>
        <a:schemeClr val="phClr"/>
      </a:solidFill>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fillRef idx="0">
      <cs:styleClr val="auto"/>
    </cs:fillRef>
    <cs:effectRef idx="0"/>
    <cs:fontRef idx="minor">
      <a:schemeClr val="tx1"/>
    </cs:fontRef>
    <cs:spPr>
      <a:solidFill>
        <a:schemeClr val="phClr"/>
      </a:solidFill>
      <a:ln w="9525">
        <a:solidFill>
          <a:schemeClr val="lt1"/>
        </a:solidFill>
      </a:ln>
    </cs:spPr>
  </cs:dataPointMarker>
  <cs:dataPointMarkerLayout symbol="circle" size="5"/>
  <cs:dataPointWireframe>
    <cs:lnRef idx="0">
      <cs:styleClr val="auto"/>
    </cs:lnRef>
    <cs:fillRef idx="0"/>
    <cs:effectRef idx="0"/>
    <cs:fontRef idx="minor">
      <a:schemeClr val="tx1"/>
    </cs:fontRef>
    <cs:spPr>
      <a:ln w="2857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15000"/>
            <a:lumOff val="8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cs:seriesAxis>
  <cs:seriesLine>
    <cs:lnRef idx="0"/>
    <cs:fillRef idx="0"/>
    <cs:effectRef idx="0"/>
    <cs:fontRef idx="minor">
      <a:schemeClr val="tx1"/>
    </cs:fontRef>
    <cs:spPr>
      <a:ln w="9525" cap="flat">
        <a:solidFill>
          <a:srgbClr val="D9D9D9"/>
        </a:solidFill>
        <a:round/>
      </a:ln>
    </cs:spPr>
  </cs:seriesLine>
  <cs:title>
    <cs:lnRef idx="0"/>
    <cs:fillRef idx="0"/>
    <cs:effectRef idx="0"/>
    <cs:fontRef idx="minor">
      <a:schemeClr val="tx1">
        <a:lumMod val="65000"/>
        <a:lumOff val="35000"/>
      </a:schemeClr>
    </cs:fontRef>
    <cs:defRPr sz="1862"/>
  </cs:title>
  <cs:trendline>
    <cs:lnRef idx="0">
      <cs:styleClr val="auto"/>
    </cs:lnRef>
    <cs:fillRef idx="0"/>
    <cs:effectRef idx="0"/>
    <cs:fontRef idx="minor">
      <a:schemeClr val="tx1"/>
    </cs:fontRef>
    <cs:spPr>
      <a:ln w="19050" cap="rnd">
        <a:solidFill>
          <a:schemeClr val="phClr"/>
        </a:solidFill>
        <a:prstDash val="sysDash"/>
      </a:ln>
    </cs:spPr>
  </cs:trendline>
  <cs:trendlineLabel>
    <cs:lnRef idx="0"/>
    <cs:fillRef idx="0"/>
    <cs:effectRef idx="0"/>
    <cs:fontRef idx="minor">
      <a:schemeClr val="tx1">
        <a:lumMod val="65000"/>
        <a:lumOff val="35000"/>
      </a:schemeClr>
    </cs:fontRef>
    <cs:defRPr sz="1197"/>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cs:valueAxis>
  <cs:wall>
    <cs:lnRef idx="0"/>
    <cs:fillRef idx="0"/>
    <cs:effectRef idx="0"/>
    <cs:fontRef idx="minor">
      <a:schemeClr val="tx1"/>
    </cs:fontRef>
  </cs:wall>
</cs:chartStyle>
</file>

<file path=ppt/charts/style12.xml><?xml version="1.0" encoding="utf-8"?>
<cs:chartStyle xmlns:cs="http://schemas.microsoft.com/office/drawing/2012/chartStyle" xmlns:a="http://schemas.openxmlformats.org/drawingml/2006/main" id="406">
  <cs:axisTitle>
    <cs:lnRef idx="0"/>
    <cs:fillRef idx="0"/>
    <cs:effectRef idx="0"/>
    <cs:fontRef idx="minor">
      <a:schemeClr val="tx1">
        <a:lumMod val="65000"/>
        <a:lumOff val="35000"/>
      </a:schemeClr>
    </cs:fontRef>
    <cs:defRPr sz="1197"/>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cs:chartArea>
  <cs:dataLabel>
    <cs:lnRef idx="0"/>
    <cs:fillRef idx="0"/>
    <cs:effectRef idx="0"/>
    <cs:fontRef idx="minor">
      <a:schemeClr val="tx1">
        <a:lumMod val="65000"/>
        <a:lumOff val="35000"/>
      </a:schemeClr>
    </cs:fontRef>
    <cs:defRPr sz="1197"/>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cs:bodyPr rot="0" spcFirstLastPara="1" vertOverflow="clip" horzOverflow="clip" vert="horz" wrap="square" lIns="36576" tIns="18288" rIns="36576" bIns="18288" anchor="ctr" anchorCtr="1">
      <a:spAutoFit/>
    </cs:bodyPr>
  </cs:dataLabelCallout>
  <cs:dataPoint>
    <cs:lnRef idx="0">
      <cs:styleClr val="auto"/>
    </cs:lnRef>
    <cs:fillRef idx="0">
      <cs:styleClr val="auto"/>
    </cs:fillRef>
    <cs:effectRef idx="0"/>
    <cs:fontRef idx="minor">
      <a:schemeClr val="tx1"/>
    </cs:fontRef>
    <cs:spPr>
      <a:solidFill>
        <a:schemeClr val="phClr"/>
      </a:solidFill>
      <a:ln>
        <a:solidFill>
          <a:schemeClr val="phClr"/>
        </a:solidFill>
      </a:ln>
    </cs:spPr>
  </cs:dataPoint>
  <cs:dataPoint3D>
    <cs:lnRef idx="0"/>
    <cs:fillRef idx="0">
      <cs:styleClr val="auto"/>
    </cs:fillRef>
    <cs:effectRef idx="0"/>
    <cs:fontRef idx="minor">
      <a:schemeClr val="tx1"/>
    </cs:fontRef>
    <cs:spPr>
      <a:solidFill>
        <a:schemeClr val="phClr"/>
      </a:solidFill>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fillRef idx="0">
      <cs:styleClr val="auto"/>
    </cs:fillRef>
    <cs:effectRef idx="0"/>
    <cs:fontRef idx="minor">
      <a:schemeClr val="tx1"/>
    </cs:fontRef>
    <cs:spPr>
      <a:solidFill>
        <a:schemeClr val="phClr"/>
      </a:solidFill>
      <a:ln w="9525">
        <a:solidFill>
          <a:schemeClr val="lt1"/>
        </a:solidFill>
      </a:ln>
    </cs:spPr>
  </cs:dataPointMarker>
  <cs:dataPointMarkerLayout symbol="circle" size="5"/>
  <cs:dataPointWireframe>
    <cs:lnRef idx="0">
      <cs:styleClr val="auto"/>
    </cs:lnRef>
    <cs:fillRef idx="0"/>
    <cs:effectRef idx="0"/>
    <cs:fontRef idx="minor">
      <a:schemeClr val="tx1"/>
    </cs:fontRef>
    <cs:spPr>
      <a:ln w="2857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15000"/>
            <a:lumOff val="8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cs:seriesAxis>
  <cs:seriesLine>
    <cs:lnRef idx="0"/>
    <cs:fillRef idx="0"/>
    <cs:effectRef idx="0"/>
    <cs:fontRef idx="minor">
      <a:schemeClr val="tx1"/>
    </cs:fontRef>
    <cs:spPr>
      <a:ln w="9525" cap="flat">
        <a:solidFill>
          <a:srgbClr val="D9D9D9"/>
        </a:solidFill>
        <a:round/>
      </a:ln>
    </cs:spPr>
  </cs:seriesLine>
  <cs:title>
    <cs:lnRef idx="0"/>
    <cs:fillRef idx="0"/>
    <cs:effectRef idx="0"/>
    <cs:fontRef idx="minor">
      <a:schemeClr val="tx1">
        <a:lumMod val="65000"/>
        <a:lumOff val="35000"/>
      </a:schemeClr>
    </cs:fontRef>
    <cs:defRPr sz="1862"/>
  </cs:title>
  <cs:trendline>
    <cs:lnRef idx="0">
      <cs:styleClr val="auto"/>
    </cs:lnRef>
    <cs:fillRef idx="0"/>
    <cs:effectRef idx="0"/>
    <cs:fontRef idx="minor">
      <a:schemeClr val="tx1"/>
    </cs:fontRef>
    <cs:spPr>
      <a:ln w="19050" cap="rnd">
        <a:solidFill>
          <a:schemeClr val="phClr"/>
        </a:solidFill>
        <a:prstDash val="sysDash"/>
      </a:ln>
    </cs:spPr>
  </cs:trendline>
  <cs:trendlineLabel>
    <cs:lnRef idx="0"/>
    <cs:fillRef idx="0"/>
    <cs:effectRef idx="0"/>
    <cs:fontRef idx="minor">
      <a:schemeClr val="tx1">
        <a:lumMod val="65000"/>
        <a:lumOff val="35000"/>
      </a:schemeClr>
    </cs:fontRef>
    <cs:defRPr sz="1197"/>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cs:valueAxis>
  <cs:wall>
    <cs:lnRef idx="0"/>
    <cs:fillRef idx="0"/>
    <cs:effectRef idx="0"/>
    <cs:fontRef idx="minor">
      <a:schemeClr val="tx1"/>
    </cs:fontRef>
  </cs:wall>
</cs:chartStyle>
</file>

<file path=ppt/charts/style13.xml><?xml version="1.0" encoding="utf-8"?>
<cs:chartStyle xmlns:cs="http://schemas.microsoft.com/office/drawing/2012/chartStyle" xmlns:a="http://schemas.openxmlformats.org/drawingml/2006/main" id="366">
  <cs:axisTitle>
    <cs:lnRef idx="0"/>
    <cs:fillRef idx="0"/>
    <cs:effectRef idx="0"/>
    <cs:fontRef idx="minor">
      <a:schemeClr val="tx1">
        <a:lumMod val="65000"/>
        <a:lumOff val="35000"/>
      </a:schemeClr>
    </cs:fontRef>
    <cs:defRPr sz="1197"/>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cs:chartArea>
  <cs:dataLabel>
    <cs:lnRef idx="0"/>
    <cs:fillRef idx="0"/>
    <cs:effectRef idx="0"/>
    <cs:fontRef idx="minor">
      <a:schemeClr val="tx1">
        <a:lumMod val="65000"/>
        <a:lumOff val="35000"/>
      </a:schemeClr>
    </cs:fontRef>
    <cs:defRPr sz="1197"/>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tx1"/>
    </cs:fontRef>
    <cs:spPr>
      <a:solidFill>
        <a:schemeClr val="phClr"/>
      </a:solidFill>
    </cs:spPr>
  </cs:dataPoint>
  <cs:dataPoint3D>
    <cs:lnRef idx="0"/>
    <cs:fillRef idx="0">
      <cs:styleClr val="auto"/>
    </cs:fillRef>
    <cs:effectRef idx="0"/>
    <cs:fontRef idx="minor">
      <a:schemeClr val="tx1"/>
    </cs:fontRef>
    <cs:spPr>
      <a:solidFill>
        <a:schemeClr val="phClr"/>
      </a:solidFill>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fillRef idx="0">
      <cs:styleClr val="auto"/>
    </cs:fillRef>
    <cs:effectRef idx="0"/>
    <cs:fontRef idx="minor">
      <a:schemeClr val="tx1"/>
    </cs:fontRef>
    <cs:spPr>
      <a:solidFill>
        <a:schemeClr val="phClr"/>
      </a:solidFill>
      <a:ln w="9525">
        <a:solidFill>
          <a:schemeClr val="lt1"/>
        </a:solidFill>
      </a:ln>
    </cs:spPr>
  </cs:dataPointMarker>
  <cs:dataPointMarkerLayout symbol="circle" size="5"/>
  <cs:dataPointWireframe>
    <cs:lnRef idx="0">
      <cs:styleClr val="auto"/>
    </cs:lnRef>
    <cs:fillRef idx="0"/>
    <cs:effectRef idx="0"/>
    <cs:fontRef idx="minor">
      <a:schemeClr val="tx1"/>
    </cs:fontRef>
    <cs:spPr>
      <a:ln w="2857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15000"/>
            <a:lumOff val="8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cs:seriesAxis>
  <cs:seriesLine>
    <cs:lnRef idx="0"/>
    <cs:fillRef idx="0"/>
    <cs:effectRef idx="0"/>
    <cs:fontRef idx="minor">
      <a:schemeClr val="tx1"/>
    </cs:fontRef>
    <cs:spPr>
      <a:ln w="9525" cap="flat">
        <a:solidFill>
          <a:srgbClr val="D9D9D9"/>
        </a:solidFill>
        <a:round/>
      </a:ln>
    </cs:spPr>
  </cs:seriesLine>
  <cs:title>
    <cs:lnRef idx="0"/>
    <cs:fillRef idx="0"/>
    <cs:effectRef idx="0"/>
    <cs:fontRef idx="minor">
      <a:schemeClr val="tx1">
        <a:lumMod val="65000"/>
        <a:lumOff val="35000"/>
      </a:schemeClr>
    </cs:fontRef>
    <cs:defRPr sz="1862"/>
  </cs:title>
  <cs:trendline>
    <cs:lnRef idx="0">
      <cs:styleClr val="auto"/>
    </cs:lnRef>
    <cs:fillRef idx="0"/>
    <cs:effectRef idx="0"/>
    <cs:fontRef idx="minor">
      <a:schemeClr val="tx1"/>
    </cs:fontRef>
    <cs:spPr>
      <a:ln w="19050" cap="rnd">
        <a:solidFill>
          <a:schemeClr val="phClr"/>
        </a:solidFill>
        <a:prstDash val="sysDash"/>
      </a:ln>
    </cs:spPr>
  </cs:trendline>
  <cs:trendlineLabel>
    <cs:lnRef idx="0"/>
    <cs:fillRef idx="0"/>
    <cs:effectRef idx="0"/>
    <cs:fontRef idx="minor">
      <a:schemeClr val="tx1">
        <a:lumMod val="65000"/>
        <a:lumOff val="35000"/>
      </a:schemeClr>
    </cs:fontRef>
    <cs:defRPr sz="1197"/>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cs:valueAxis>
  <cs:wall>
    <cs:lnRef idx="0"/>
    <cs:fillRef idx="0"/>
    <cs:effectRef idx="0"/>
    <cs:fontRef idx="minor">
      <a:schemeClr val="tx1"/>
    </cs:fontRef>
  </cs:wall>
</cs:chartStyle>
</file>

<file path=ppt/charts/style14.xml><?xml version="1.0" encoding="utf-8"?>
<cs:chartStyle xmlns:cs="http://schemas.microsoft.com/office/drawing/2012/chartStyle" xmlns:a="http://schemas.openxmlformats.org/drawingml/2006/main" id="366">
  <cs:axisTitle>
    <cs:lnRef idx="0"/>
    <cs:fillRef idx="0"/>
    <cs:effectRef idx="0"/>
    <cs:fontRef idx="minor">
      <a:schemeClr val="tx1">
        <a:lumMod val="65000"/>
        <a:lumOff val="35000"/>
      </a:schemeClr>
    </cs:fontRef>
    <cs:defRPr sz="1197"/>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cs:chartArea>
  <cs:dataLabel>
    <cs:lnRef idx="0"/>
    <cs:fillRef idx="0"/>
    <cs:effectRef idx="0"/>
    <cs:fontRef idx="minor">
      <a:schemeClr val="tx1">
        <a:lumMod val="65000"/>
        <a:lumOff val="35000"/>
      </a:schemeClr>
    </cs:fontRef>
    <cs:defRPr sz="1197"/>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tx1"/>
    </cs:fontRef>
    <cs:spPr>
      <a:solidFill>
        <a:schemeClr val="phClr"/>
      </a:solidFill>
    </cs:spPr>
  </cs:dataPoint>
  <cs:dataPoint3D>
    <cs:lnRef idx="0"/>
    <cs:fillRef idx="0">
      <cs:styleClr val="auto"/>
    </cs:fillRef>
    <cs:effectRef idx="0"/>
    <cs:fontRef idx="minor">
      <a:schemeClr val="tx1"/>
    </cs:fontRef>
    <cs:spPr>
      <a:solidFill>
        <a:schemeClr val="phClr"/>
      </a:solidFill>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fillRef idx="0">
      <cs:styleClr val="auto"/>
    </cs:fillRef>
    <cs:effectRef idx="0"/>
    <cs:fontRef idx="minor">
      <a:schemeClr val="tx1"/>
    </cs:fontRef>
    <cs:spPr>
      <a:solidFill>
        <a:schemeClr val="phClr"/>
      </a:solidFill>
      <a:ln w="9525">
        <a:solidFill>
          <a:schemeClr val="lt1"/>
        </a:solidFill>
      </a:ln>
    </cs:spPr>
  </cs:dataPointMarker>
  <cs:dataPointMarkerLayout symbol="circle" size="5"/>
  <cs:dataPointWireframe>
    <cs:lnRef idx="0">
      <cs:styleClr val="auto"/>
    </cs:lnRef>
    <cs:fillRef idx="0"/>
    <cs:effectRef idx="0"/>
    <cs:fontRef idx="minor">
      <a:schemeClr val="tx1"/>
    </cs:fontRef>
    <cs:spPr>
      <a:ln w="2857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15000"/>
            <a:lumOff val="8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cs:seriesAxis>
  <cs:seriesLine>
    <cs:lnRef idx="0"/>
    <cs:fillRef idx="0"/>
    <cs:effectRef idx="0"/>
    <cs:fontRef idx="minor">
      <a:schemeClr val="tx1"/>
    </cs:fontRef>
    <cs:spPr>
      <a:ln w="9525" cap="flat">
        <a:solidFill>
          <a:srgbClr val="D9D9D9"/>
        </a:solidFill>
        <a:round/>
      </a:ln>
    </cs:spPr>
  </cs:seriesLine>
  <cs:title>
    <cs:lnRef idx="0"/>
    <cs:fillRef idx="0"/>
    <cs:effectRef idx="0"/>
    <cs:fontRef idx="minor">
      <a:schemeClr val="tx1">
        <a:lumMod val="65000"/>
        <a:lumOff val="35000"/>
      </a:schemeClr>
    </cs:fontRef>
    <cs:defRPr sz="1862"/>
  </cs:title>
  <cs:trendline>
    <cs:lnRef idx="0">
      <cs:styleClr val="auto"/>
    </cs:lnRef>
    <cs:fillRef idx="0"/>
    <cs:effectRef idx="0"/>
    <cs:fontRef idx="minor">
      <a:schemeClr val="tx1"/>
    </cs:fontRef>
    <cs:spPr>
      <a:ln w="19050" cap="rnd">
        <a:solidFill>
          <a:schemeClr val="phClr"/>
        </a:solidFill>
        <a:prstDash val="sysDash"/>
      </a:ln>
    </cs:spPr>
  </cs:trendline>
  <cs:trendlineLabel>
    <cs:lnRef idx="0"/>
    <cs:fillRef idx="0"/>
    <cs:effectRef idx="0"/>
    <cs:fontRef idx="minor">
      <a:schemeClr val="tx1">
        <a:lumMod val="65000"/>
        <a:lumOff val="35000"/>
      </a:schemeClr>
    </cs:fontRef>
    <cs:defRPr sz="1197"/>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cs:valueAxis>
  <cs:wall>
    <cs:lnRef idx="0"/>
    <cs:fillRef idx="0"/>
    <cs:effectRef idx="0"/>
    <cs:fontRef idx="minor">
      <a:schemeClr val="tx1"/>
    </cs:fontRef>
  </cs:wall>
</cs:chartStyle>
</file>

<file path=ppt/charts/style15.xml><?xml version="1.0" encoding="utf-8"?>
<cs:chartStyle xmlns:cs="http://schemas.microsoft.com/office/drawing/2012/chartStyle" xmlns:a="http://schemas.openxmlformats.org/drawingml/2006/main" id="381">
  <cs:axisTitle>
    <cs:lnRef idx="0"/>
    <cs:fillRef idx="0"/>
    <cs:effectRef idx="0"/>
    <cs:fontRef idx="minor">
      <a:schemeClr val="tx1">
        <a:lumMod val="65000"/>
        <a:lumOff val="35000"/>
      </a:schemeClr>
    </cs:fontRef>
    <cs:defRPr sz="1197"/>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cs:chartArea>
  <cs:dataLabel>
    <cs:lnRef idx="0"/>
    <cs:fillRef idx="0"/>
    <cs:effectRef idx="0"/>
    <cs:fontRef idx="minor">
      <a:schemeClr val="lt1"/>
    </cs:fontRef>
    <cs:defRPr sz="1197"/>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tx1"/>
    </cs:fontRef>
    <cs:spPr>
      <a:solidFill>
        <a:schemeClr val="phClr"/>
      </a:solidFill>
      <a:ln w="19050">
        <a:solidFill>
          <a:schemeClr val="lt1"/>
        </a:solidFill>
      </a:ln>
    </cs:spPr>
  </cs:dataPoint>
  <cs:dataPoint3D>
    <cs:lnRef idx="0"/>
    <cs:fillRef idx="0">
      <cs:styleClr val="auto"/>
    </cs:fillRef>
    <cs:effectRef idx="0"/>
    <cs:fontRef idx="minor">
      <a:schemeClr val="tx1"/>
    </cs:fontRef>
    <cs:spPr>
      <a:solidFill>
        <a:schemeClr val="phClr"/>
      </a:solidFill>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fillRef idx="0">
      <cs:styleClr val="auto"/>
    </cs:fillRef>
    <cs:effectRef idx="0"/>
    <cs:fontRef idx="minor">
      <a:schemeClr val="tx1"/>
    </cs:fontRef>
    <cs:spPr>
      <a:solidFill>
        <a:schemeClr val="phClr"/>
      </a:solidFill>
      <a:ln w="9525">
        <a:solidFill>
          <a:schemeClr val="lt1"/>
        </a:solidFill>
      </a:ln>
    </cs:spPr>
  </cs:dataPointMarker>
  <cs:dataPointMarkerLayout symbol="circle" size="5"/>
  <cs:dataPointWireframe>
    <cs:lnRef idx="0">
      <cs:styleClr val="auto"/>
    </cs:lnRef>
    <cs:fillRef idx="0"/>
    <cs:effectRef idx="0"/>
    <cs:fontRef idx="minor">
      <a:schemeClr val="tx1"/>
    </cs:fontRef>
    <cs:spPr>
      <a:ln w="2857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15000"/>
            <a:lumOff val="8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cs:seriesAxis>
  <cs:seriesLine>
    <cs:lnRef idx="0"/>
    <cs:fillRef idx="0"/>
    <cs:effectRef idx="0"/>
    <cs:fontRef idx="minor">
      <a:schemeClr val="tx1"/>
    </cs:fontRef>
    <cs:spPr>
      <a:ln w="9525" cap="flat">
        <a:solidFill>
          <a:srgbClr val="D9D9D9"/>
        </a:solidFill>
        <a:round/>
      </a:ln>
    </cs:spPr>
  </cs:seriesLine>
  <cs:title>
    <cs:lnRef idx="0"/>
    <cs:fillRef idx="0"/>
    <cs:effectRef idx="0"/>
    <cs:fontRef idx="minor">
      <a:schemeClr val="tx1">
        <a:lumMod val="65000"/>
        <a:lumOff val="35000"/>
      </a:schemeClr>
    </cs:fontRef>
    <cs:defRPr sz="1862"/>
  </cs:title>
  <cs:trendline>
    <cs:lnRef idx="0">
      <cs:styleClr val="auto"/>
    </cs:lnRef>
    <cs:fillRef idx="0"/>
    <cs:effectRef idx="0"/>
    <cs:fontRef idx="minor">
      <a:schemeClr val="tx1"/>
    </cs:fontRef>
    <cs:spPr>
      <a:ln w="19050" cap="rnd">
        <a:solidFill>
          <a:schemeClr val="phClr"/>
        </a:solidFill>
        <a:prstDash val="sysDash"/>
      </a:ln>
    </cs:spPr>
  </cs:trendline>
  <cs:trendlineLabel>
    <cs:lnRef idx="0"/>
    <cs:fillRef idx="0"/>
    <cs:effectRef idx="0"/>
    <cs:fontRef idx="minor">
      <a:schemeClr val="tx1">
        <a:lumMod val="65000"/>
        <a:lumOff val="35000"/>
      </a:schemeClr>
    </cs:fontRef>
    <cs:defRPr sz="1197"/>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cs:valueAxis>
  <cs:wall>
    <cs:lnRef idx="0"/>
    <cs:fillRef idx="0"/>
    <cs:effectRef idx="0"/>
    <cs:fontRef idx="minor">
      <a:schemeClr val="tx1"/>
    </cs:fontRef>
  </cs:wall>
</cs:chartStyle>
</file>

<file path=ppt/charts/style16.xml><?xml version="1.0" encoding="utf-8"?>
<cs:chartStyle xmlns:cs="http://schemas.microsoft.com/office/drawing/2012/chartStyle" xmlns:a="http://schemas.openxmlformats.org/drawingml/2006/main" id="31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17.xml><?xml version="1.0" encoding="utf-8"?>
<cs:chartStyle xmlns:cs="http://schemas.microsoft.com/office/drawing/2012/chartStyle" xmlns:a="http://schemas.openxmlformats.org/drawingml/2006/main" id="327">
  <cs:axisTitle>
    <cs:lnRef idx="0"/>
    <cs:fillRef idx="0"/>
    <cs:effectRef idx="0"/>
    <cs:fontRef idx="minor">
      <a:schemeClr val="dk1">
        <a:lumMod val="65000"/>
        <a:lumOff val="35000"/>
      </a:schemeClr>
    </cs:fontRef>
    <cs:defRPr sz="1197" b="1" kern="1200"/>
  </cs:axisTitle>
  <cs:categoryAxis>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197" kern="1200" cap="none" spc="0" normalizeH="0" baseline="0"/>
  </cs:categoryAxis>
  <cs:chartArea>
    <cs:lnRef idx="0"/>
    <cs:fillRef idx="0"/>
    <cs:effectRef idx="0"/>
    <cs:fontRef idx="minor">
      <a:schemeClr val="dk1"/>
    </cs:fontRef>
    <cs:spPr>
      <a:solidFill>
        <a:schemeClr val="lt1"/>
      </a:solidFill>
      <a:ln w="9525" cap="flat" cmpd="sng" algn="ctr">
        <a:solidFill>
          <a:schemeClr val="dk1">
            <a:lumMod val="15000"/>
            <a:lumOff val="85000"/>
          </a:schemeClr>
        </a:solidFill>
        <a:round/>
      </a:ln>
    </cs:spPr>
    <cs:defRPr sz="1197" kern="1200"/>
  </cs:chartArea>
  <cs:dataLabel>
    <cs:lnRef idx="0"/>
    <cs:fillRef idx="0"/>
    <cs:effectRef idx="0"/>
    <cs:fontRef idx="minor">
      <a:schemeClr val="dk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tx1"/>
    </cs:fontRef>
    <cs:spPr>
      <a:solidFill>
        <a:schemeClr val="phClr">
          <a:alpha val="50000"/>
        </a:schemeClr>
      </a:solidFill>
    </cs:spPr>
  </cs:dataPoint>
  <cs:dataPoint3D>
    <cs:lnRef idx="0"/>
    <cs:fillRef idx="0">
      <cs:styleClr val="auto"/>
    </cs:fillRef>
    <cs:effectRef idx="0"/>
    <cs:fontRef idx="minor">
      <a:schemeClr val="tx1"/>
    </cs:fontRef>
    <cs:spPr>
      <a:solidFill>
        <a:schemeClr val="phClr">
          <a:alpha val="50000"/>
        </a:scheme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lt1"/>
      </a:solidFill>
      <a:ln w="15875">
        <a:solidFill>
          <a:schemeClr val="ph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064"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dk1"/>
    </cs:fontRef>
    <cs:spPr>
      <a:ln w="9525" cap="flat" cmpd="sng" algn="ctr">
        <a:solidFill>
          <a:schemeClr val="dk1">
            <a:lumMod val="35000"/>
            <a:lumOff val="65000"/>
          </a:schemeClr>
        </a:solidFill>
        <a:round/>
      </a:ln>
    </cs:spPr>
  </cs:dropLine>
  <cs:errorBar>
    <cs:lnRef idx="0"/>
    <cs:fillRef idx="0"/>
    <cs:effectRef idx="0"/>
    <cs:fontRef idx="minor">
      <a:schemeClr val="dk1"/>
    </cs:fontRef>
    <cs:spPr>
      <a:ln w="9525" cap="flat" cmpd="sng" algn="ctr">
        <a:solidFill>
          <a:schemeClr val="dk1">
            <a:lumMod val="50000"/>
            <a:lumOff val="50000"/>
          </a:schemeClr>
        </a:solidFill>
        <a:round/>
      </a:ln>
    </cs:spPr>
  </cs:errorBar>
  <cs:floor>
    <cs:lnRef idx="0"/>
    <cs:fillRef idx="0"/>
    <cs:effectRef idx="0"/>
    <cs:fontRef idx="minor">
      <a:schemeClr val="dk1"/>
    </cs:fontRef>
    <cs:spPr>
      <a:pattFill prst="ltDnDiag">
        <a:fgClr>
          <a:schemeClr val="dk1">
            <a:lumMod val="15000"/>
            <a:lumOff val="85000"/>
          </a:schemeClr>
        </a:fgClr>
        <a:bgClr>
          <a:schemeClr val="lt1"/>
        </a:bgClr>
      </a:pattFill>
    </cs:spPr>
  </cs:floor>
  <cs:gridlineMajor>
    <cs:lnRef idx="0"/>
    <cs:fillRef idx="0"/>
    <cs:effectRef idx="0"/>
    <cs:fontRef idx="minor">
      <a:schemeClr val="dk1"/>
    </cs:fontRef>
    <cs:spPr>
      <a:ln w="9525" cap="flat" cmpd="sng" algn="ctr">
        <a:solidFill>
          <a:schemeClr val="dk1">
            <a:lumMod val="15000"/>
            <a:lumOff val="85000"/>
          </a:schemeClr>
        </a:solidFill>
        <a:round/>
      </a:ln>
    </cs:spPr>
  </cs:gridlineMajor>
  <cs:gridlineMinor>
    <cs:lnRef idx="0"/>
    <cs:fillRef idx="0"/>
    <cs:effectRef idx="0"/>
    <cs:fontRef idx="minor">
      <a:schemeClr val="dk1"/>
    </cs:fontRef>
    <cs:spPr>
      <a:ln w="9525" cap="flat" cmpd="sng" algn="ctr">
        <a:solidFill>
          <a:schemeClr val="dk1">
            <a:lumMod val="5000"/>
            <a:lumOff val="95000"/>
          </a:schemeClr>
        </a:solidFill>
        <a:round/>
      </a:ln>
    </cs:spPr>
  </cs:gridlineMinor>
  <cs:hiLoLine>
    <cs:lnRef idx="0"/>
    <cs:fillRef idx="0"/>
    <cs:effectRef idx="0"/>
    <cs:fontRef idx="minor">
      <a:schemeClr val="tx1"/>
    </cs:fontRef>
    <cs:spPr>
      <a:ln w="12700" cap="flat" cmpd="sng" algn="ctr">
        <a:solidFill>
          <a:schemeClr val="dk1">
            <a:lumMod val="50000"/>
            <a:lumOff val="50000"/>
          </a:schemeClr>
        </a:solidFill>
        <a:round/>
      </a:ln>
    </cs:spPr>
  </cs:hiLoLine>
  <cs:leaderLine>
    <cs:lnRef idx="0"/>
    <cs:fillRef idx="0"/>
    <cs:effectRef idx="0"/>
    <cs:fontRef idx="minor">
      <a:schemeClr val="dk1"/>
    </cs:fontRef>
    <cs:spPr>
      <a:ln w="9525" cap="flat" cmpd="sng" algn="ctr">
        <a:solidFill>
          <a:schemeClr val="dk1">
            <a:lumMod val="35000"/>
            <a:lumOff val="65000"/>
          </a:schemeClr>
        </a:solidFill>
        <a:round/>
      </a:ln>
    </cs:spPr>
  </cs:leaderLine>
  <cs:legend>
    <cs:lnRef idx="0"/>
    <cs:fillRef idx="0"/>
    <cs:effectRef idx="0"/>
    <cs:fontRef idx="minor">
      <a:schemeClr val="dk1">
        <a:lumMod val="65000"/>
        <a:lumOff val="35000"/>
      </a:schemeClr>
    </cs:fontRef>
    <cs:defRPr sz="1197" kern="1200"/>
  </cs:legend>
  <cs:plotArea>
    <cs:lnRef idx="0"/>
    <cs:fillRef idx="0"/>
    <cs:effectRef idx="0"/>
    <cs:fontRef idx="minor">
      <a:schemeClr val="dk1"/>
    </cs:fontRef>
    <cs:spPr>
      <a:pattFill prst="ltDnDiag">
        <a:fgClr>
          <a:schemeClr val="dk1">
            <a:lumMod val="15000"/>
            <a:lumOff val="85000"/>
          </a:schemeClr>
        </a:fgClr>
        <a:bgClr>
          <a:schemeClr val="lt1"/>
        </a:bgClr>
      </a:pattFill>
    </cs:spPr>
  </cs:plotArea>
  <cs:plotArea3D>
    <cs:lnRef idx="0"/>
    <cs:fillRef idx="0"/>
    <cs:effectRef idx="0"/>
    <cs:fontRef idx="minor">
      <a:schemeClr val="dk1"/>
    </cs:fontRef>
    <cs:spPr>
      <a:solidFill>
        <a:schemeClr val="lt1"/>
      </a:solidFill>
    </cs:spPr>
  </cs:plotArea3D>
  <cs:seriesAxis>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197" kern="1200"/>
  </cs:seriesAxis>
  <cs:seriesLine>
    <cs:lnRef idx="0"/>
    <cs:fillRef idx="0"/>
    <cs:effectRef idx="0"/>
    <cs:fontRef idx="minor">
      <a:schemeClr val="dk1"/>
    </cs:fontRef>
    <cs:spPr>
      <a:ln w="9525" cap="flat" cmpd="sng" algn="ctr">
        <a:solidFill>
          <a:schemeClr val="dk1">
            <a:lumMod val="35000"/>
            <a:lumOff val="65000"/>
          </a:schemeClr>
        </a:solidFill>
        <a:round/>
      </a:ln>
    </cs:spPr>
  </cs:seriesLine>
  <cs:title>
    <cs:lnRef idx="0"/>
    <cs:fillRef idx="0"/>
    <cs:effectRef idx="0"/>
    <cs:fontRef idx="major">
      <a:schemeClr val="dk1">
        <a:lumMod val="50000"/>
        <a:lumOff val="50000"/>
      </a:schemeClr>
    </cs:fontRef>
    <cs:defRPr sz="2128" b="1" kern="1200" cap="none" spc="0" normalizeH="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65000"/>
            <a:lumOff val="35000"/>
          </a:schemeClr>
        </a:solidFill>
      </a:ln>
    </cs:spPr>
  </cs:upBar>
  <cs:valueAxis>
    <cs:lnRef idx="0"/>
    <cs:fillRef idx="0"/>
    <cs:effectRef idx="0"/>
    <cs:fontRef idx="minor">
      <a:schemeClr val="dk1">
        <a:lumMod val="65000"/>
        <a:lumOff val="35000"/>
      </a:schemeClr>
    </cs:fontRef>
    <cs:defRPr sz="1197" kern="1200"/>
  </cs:valueAxis>
  <cs:wall>
    <cs:lnRef idx="0"/>
    <cs:fillRef idx="0"/>
    <cs:effectRef idx="0"/>
    <cs:fontRef idx="minor">
      <a:schemeClr val="dk1"/>
    </cs:fontRef>
    <cs:spPr>
      <a:pattFill prst="ltDnDiag">
        <a:fgClr>
          <a:schemeClr val="dk1">
            <a:lumMod val="15000"/>
            <a:lumOff val="85000"/>
          </a:schemeClr>
        </a:fgClr>
        <a:bgClr>
          <a:schemeClr val="lt1"/>
        </a:bgClr>
      </a:pattFill>
    </cs:spPr>
  </cs:wall>
</cs:chartStyle>
</file>

<file path=ppt/charts/style18.xml><?xml version="1.0" encoding="utf-8"?>
<cs:chartStyle xmlns:cs="http://schemas.microsoft.com/office/drawing/2012/chartStyle" xmlns:a="http://schemas.openxmlformats.org/drawingml/2006/main" id="322">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19.xml><?xml version="1.0" encoding="utf-8"?>
<cs:chartStyle xmlns:cs="http://schemas.microsoft.com/office/drawing/2012/chartStyle" xmlns:a="http://schemas.openxmlformats.org/drawingml/2006/main" id="243">
  <cs:axisTitle>
    <cs:lnRef idx="0"/>
    <cs:fillRef idx="0"/>
    <cs:effectRef idx="0"/>
    <cs:fontRef idx="minor">
      <a:schemeClr val="tx1">
        <a:lumMod val="65000"/>
        <a:lumOff val="35000"/>
      </a:schemeClr>
    </cs:fontRef>
    <cs:defRPr sz="1197" kern="1200" cap="all"/>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b="0" kern="1200" cap="none" spc="0" normalizeH="0" baseline="0"/>
  </cs:categoryAxis>
  <cs:chartArea mods="allowNoFillOverride allowNoLineOverride">
    <cs:lnRef idx="0"/>
    <cs:fillRef idx="0"/>
    <cs:effectRef idx="0"/>
    <cs:fontRef idx="minor">
      <a:schemeClr val="tx1">
        <a:lumMod val="65000"/>
        <a:lumOff val="35000"/>
      </a:schemeClr>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75000"/>
        <a:lumOff val="25000"/>
      </a:schemeClr>
    </cs:fontRef>
    <cs:spPr>
      <a:solidFill>
        <a:schemeClr val="dk1">
          <a:lumMod val="15000"/>
          <a:lumOff val="85000"/>
        </a:schemeClr>
      </a:solidFill>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5400" cap="flat" cmpd="dbl" algn="ctr">
        <a:solidFill>
          <a:schemeClr val="phClr">
            <a:alpha val="50000"/>
          </a:schemeClr>
        </a:solidFill>
        <a:round/>
      </a:ln>
    </cs:spPr>
  </cs:dataPointLine>
  <cs:dataPointMarker>
    <cs:lnRef idx="0">
      <cs:styleClr val="auto"/>
    </cs:lnRef>
    <cs:fillRef idx="0">
      <cs:styleClr val="auto"/>
    </cs:fillRef>
    <cs:effectRef idx="0"/>
    <cs:fontRef idx="minor">
      <a:schemeClr val="dk1"/>
    </cs:fontRef>
    <cs:spPr>
      <a:ln w="34925" cap="flat" cmpd="dbl" algn="ctr">
        <a:solidFill>
          <a:schemeClr val="phClr">
            <a:lumMod val="75000"/>
            <a:alpha val="70000"/>
          </a:scheme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kern="1200"/>
  </cs:dataTable>
  <cs:downBar>
    <cs:lnRef idx="0"/>
    <cs:fillRef idx="0"/>
    <cs:effectRef idx="0"/>
    <cs:fontRef idx="minor">
      <a:schemeClr val="dk1"/>
    </cs:fontRef>
    <cs:spPr>
      <a:solidFill>
        <a:schemeClr val="dk1">
          <a:lumMod val="75000"/>
          <a:lumOff val="25000"/>
        </a:schemeClr>
      </a:solidFill>
      <a:ln w="9525">
        <a:solidFill>
          <a:schemeClr val="tx1">
            <a:lumMod val="50000"/>
            <a:lumOff val="50000"/>
          </a:schemeClr>
        </a:solidFill>
      </a:ln>
    </cs:spPr>
  </cs:downBar>
  <cs:dropLine>
    <cs:lnRef idx="0"/>
    <cs:fillRef idx="0"/>
    <cs:effectRef idx="0"/>
    <cs:fontRef idx="minor">
      <a:schemeClr val="dk1"/>
    </cs:fontRef>
    <cs:spPr>
      <a:ln w="9525">
        <a:solidFill>
          <a:schemeClr val="tx1">
            <a:lumMod val="50000"/>
            <a:lumOff val="50000"/>
          </a:schemeClr>
        </a:solidFill>
        <a:prstDash val="dash"/>
      </a:ln>
    </cs:spPr>
  </cs:dropLine>
  <cs:errorBar>
    <cs:lnRef idx="0"/>
    <cs:fillRef idx="0"/>
    <cs:effectRef idx="0"/>
    <cs:fontRef idx="minor">
      <a:schemeClr val="dk1"/>
    </cs:fontRef>
    <cs:spPr>
      <a:ln w="9525">
        <a:solidFill>
          <a:schemeClr val="tx1">
            <a:lumMod val="50000"/>
            <a:lumOff val="50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solidFill>
          <a:schemeClr val="tx1">
            <a:lumMod val="15000"/>
            <a:lumOff val="85000"/>
          </a:schemeClr>
        </a:solidFill>
        <a:round/>
      </a:ln>
    </cs:spPr>
  </cs:gridlineMajor>
  <cs:gridlineMinor>
    <cs:lnRef idx="0"/>
    <cs:fillRef idx="0"/>
    <cs:effectRef idx="0"/>
    <cs:fontRef idx="minor">
      <a:schemeClr val="dk1"/>
    </cs:fontRef>
    <cs:spPr>
      <a:ln w="9525" cap="flat" cmpd="sng" algn="ctr">
        <a:solidFill>
          <a:schemeClr val="tx1">
            <a:lumMod val="5000"/>
            <a:lumOff val="95000"/>
          </a:schemeClr>
        </a:solidFill>
        <a:round/>
      </a:ln>
    </cs:spPr>
  </cs:gridlineMinor>
  <cs:hiLoLine>
    <cs:lnRef idx="0"/>
    <cs:fillRef idx="0"/>
    <cs:effectRef idx="0"/>
    <cs:fontRef idx="minor">
      <a:schemeClr val="dk1"/>
    </cs:fontRef>
    <cs:spPr>
      <a:ln w="9525">
        <a:solidFill>
          <a:schemeClr val="tx1">
            <a:lumMod val="50000"/>
            <a:lumOff val="50000"/>
          </a:schemeClr>
        </a:solidFill>
        <a:prstDash val="dash"/>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ajor">
      <a:schemeClr val="tx1">
        <a:lumMod val="65000"/>
        <a:lumOff val="35000"/>
      </a:schemeClr>
    </cs:fontRef>
    <cs:defRPr sz="2200" kern="1200" spc="0" normalizeH="0" baseline="0"/>
  </cs:title>
  <cs:trendline>
    <cs:lnRef idx="0">
      <cs:styleClr val="0"/>
    </cs:lnRef>
    <cs:fillRef idx="0"/>
    <cs:effectRef idx="0"/>
    <cs:fontRef idx="minor">
      <a:schemeClr val="tx1"/>
    </cs:fontRef>
    <cs:spPr>
      <a:ln w="38100" cap="rnd" cmpd="sng" algn="ctr">
        <a:solidFill>
          <a:schemeClr val="phClr">
            <a:lumMod val="75000"/>
            <a:alpha val="25000"/>
          </a:schemeClr>
        </a:solidFill>
        <a:round/>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50000"/>
            <a:lumOff val="50000"/>
          </a:schemeClr>
        </a:solidFill>
      </a:ln>
    </cs:spPr>
  </cs:upBar>
  <cs:valueAxis>
    <cs:lnRef idx="0"/>
    <cs:fillRef idx="0"/>
    <cs:effectRef idx="0"/>
    <cs:fontRef idx="minor">
      <a:schemeClr val="tx1">
        <a:lumMod val="65000"/>
        <a:lumOff val="35000"/>
      </a:schemeClr>
    </cs:fontRef>
    <cs:defRPr sz="1197" b="0" kern="1200"/>
  </cs:valueAxis>
  <cs:wall>
    <cs:lnRef idx="0"/>
    <cs:fillRef idx="0"/>
    <cs:effectRef idx="0"/>
    <cs:fontRef idx="minor">
      <a:schemeClr val="dk1"/>
    </cs:fontRef>
  </cs:wall>
</cs:chartStyle>
</file>

<file path=ppt/charts/style2.xml><?xml version="1.0" encoding="utf-8"?>
<cs:chartStyle xmlns:cs="http://schemas.microsoft.com/office/drawing/2012/chartStyle" xmlns:a="http://schemas.openxmlformats.org/drawingml/2006/main" id="29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0.xml><?xml version="1.0" encoding="utf-8"?>
<cs:chartStyle xmlns:cs="http://schemas.microsoft.com/office/drawing/2012/chartStyle" xmlns:a="http://schemas.openxmlformats.org/drawingml/2006/main" id="243">
  <cs:axisTitle>
    <cs:lnRef idx="0"/>
    <cs:fillRef idx="0"/>
    <cs:effectRef idx="0"/>
    <cs:fontRef idx="minor">
      <a:schemeClr val="tx1">
        <a:lumMod val="65000"/>
        <a:lumOff val="35000"/>
      </a:schemeClr>
    </cs:fontRef>
    <cs:defRPr sz="1197" kern="1200" cap="all"/>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b="0" kern="1200" cap="none" spc="0" normalizeH="0" baseline="0"/>
  </cs:categoryAxis>
  <cs:chartArea mods="allowNoFillOverride allowNoLineOverride">
    <cs:lnRef idx="0"/>
    <cs:fillRef idx="0"/>
    <cs:effectRef idx="0"/>
    <cs:fontRef idx="minor">
      <a:schemeClr val="tx1">
        <a:lumMod val="65000"/>
        <a:lumOff val="35000"/>
      </a:schemeClr>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75000"/>
        <a:lumOff val="25000"/>
      </a:schemeClr>
    </cs:fontRef>
    <cs:spPr>
      <a:solidFill>
        <a:schemeClr val="dk1">
          <a:lumMod val="15000"/>
          <a:lumOff val="85000"/>
        </a:schemeClr>
      </a:solidFill>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5400" cap="flat" cmpd="dbl" algn="ctr">
        <a:solidFill>
          <a:schemeClr val="phClr">
            <a:alpha val="50000"/>
          </a:schemeClr>
        </a:solidFill>
        <a:round/>
      </a:ln>
    </cs:spPr>
  </cs:dataPointLine>
  <cs:dataPointMarker>
    <cs:lnRef idx="0">
      <cs:styleClr val="auto"/>
    </cs:lnRef>
    <cs:fillRef idx="0">
      <cs:styleClr val="auto"/>
    </cs:fillRef>
    <cs:effectRef idx="0"/>
    <cs:fontRef idx="minor">
      <a:schemeClr val="dk1"/>
    </cs:fontRef>
    <cs:spPr>
      <a:ln w="34925" cap="flat" cmpd="dbl" algn="ctr">
        <a:solidFill>
          <a:schemeClr val="phClr">
            <a:lumMod val="75000"/>
            <a:alpha val="70000"/>
          </a:scheme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kern="1200"/>
  </cs:dataTable>
  <cs:downBar>
    <cs:lnRef idx="0"/>
    <cs:fillRef idx="0"/>
    <cs:effectRef idx="0"/>
    <cs:fontRef idx="minor">
      <a:schemeClr val="dk1"/>
    </cs:fontRef>
    <cs:spPr>
      <a:solidFill>
        <a:schemeClr val="dk1">
          <a:lumMod val="75000"/>
          <a:lumOff val="25000"/>
        </a:schemeClr>
      </a:solidFill>
      <a:ln w="9525">
        <a:solidFill>
          <a:schemeClr val="tx1">
            <a:lumMod val="50000"/>
            <a:lumOff val="50000"/>
          </a:schemeClr>
        </a:solidFill>
      </a:ln>
    </cs:spPr>
  </cs:downBar>
  <cs:dropLine>
    <cs:lnRef idx="0"/>
    <cs:fillRef idx="0"/>
    <cs:effectRef idx="0"/>
    <cs:fontRef idx="minor">
      <a:schemeClr val="dk1"/>
    </cs:fontRef>
    <cs:spPr>
      <a:ln w="9525">
        <a:solidFill>
          <a:schemeClr val="tx1">
            <a:lumMod val="50000"/>
            <a:lumOff val="50000"/>
          </a:schemeClr>
        </a:solidFill>
        <a:prstDash val="dash"/>
      </a:ln>
    </cs:spPr>
  </cs:dropLine>
  <cs:errorBar>
    <cs:lnRef idx="0"/>
    <cs:fillRef idx="0"/>
    <cs:effectRef idx="0"/>
    <cs:fontRef idx="minor">
      <a:schemeClr val="dk1"/>
    </cs:fontRef>
    <cs:spPr>
      <a:ln w="9525">
        <a:solidFill>
          <a:schemeClr val="tx1">
            <a:lumMod val="50000"/>
            <a:lumOff val="50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solidFill>
          <a:schemeClr val="tx1">
            <a:lumMod val="15000"/>
            <a:lumOff val="85000"/>
          </a:schemeClr>
        </a:solidFill>
        <a:round/>
      </a:ln>
    </cs:spPr>
  </cs:gridlineMajor>
  <cs:gridlineMinor>
    <cs:lnRef idx="0"/>
    <cs:fillRef idx="0"/>
    <cs:effectRef idx="0"/>
    <cs:fontRef idx="minor">
      <a:schemeClr val="dk1"/>
    </cs:fontRef>
    <cs:spPr>
      <a:ln w="9525" cap="flat" cmpd="sng" algn="ctr">
        <a:solidFill>
          <a:schemeClr val="tx1">
            <a:lumMod val="5000"/>
            <a:lumOff val="95000"/>
          </a:schemeClr>
        </a:solidFill>
        <a:round/>
      </a:ln>
    </cs:spPr>
  </cs:gridlineMinor>
  <cs:hiLoLine>
    <cs:lnRef idx="0"/>
    <cs:fillRef idx="0"/>
    <cs:effectRef idx="0"/>
    <cs:fontRef idx="minor">
      <a:schemeClr val="dk1"/>
    </cs:fontRef>
    <cs:spPr>
      <a:ln w="9525">
        <a:solidFill>
          <a:schemeClr val="tx1">
            <a:lumMod val="50000"/>
            <a:lumOff val="50000"/>
          </a:schemeClr>
        </a:solidFill>
        <a:prstDash val="dash"/>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ajor">
      <a:schemeClr val="tx1">
        <a:lumMod val="65000"/>
        <a:lumOff val="35000"/>
      </a:schemeClr>
    </cs:fontRef>
    <cs:defRPr sz="2200" kern="1200" spc="0" normalizeH="0" baseline="0"/>
  </cs:title>
  <cs:trendline>
    <cs:lnRef idx="0">
      <cs:styleClr val="0"/>
    </cs:lnRef>
    <cs:fillRef idx="0"/>
    <cs:effectRef idx="0"/>
    <cs:fontRef idx="minor">
      <a:schemeClr val="tx1"/>
    </cs:fontRef>
    <cs:spPr>
      <a:ln w="38100" cap="rnd" cmpd="sng" algn="ctr">
        <a:solidFill>
          <a:schemeClr val="phClr">
            <a:lumMod val="75000"/>
            <a:alpha val="25000"/>
          </a:schemeClr>
        </a:solidFill>
        <a:round/>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50000"/>
            <a:lumOff val="50000"/>
          </a:schemeClr>
        </a:solidFill>
      </a:ln>
    </cs:spPr>
  </cs:upBar>
  <cs:valueAxis>
    <cs:lnRef idx="0"/>
    <cs:fillRef idx="0"/>
    <cs:effectRef idx="0"/>
    <cs:fontRef idx="minor">
      <a:schemeClr val="tx1">
        <a:lumMod val="65000"/>
        <a:lumOff val="35000"/>
      </a:schemeClr>
    </cs:fontRef>
    <cs:defRPr sz="1197" b="0" kern="1200"/>
  </cs:valueAxis>
  <cs:wall>
    <cs:lnRef idx="0"/>
    <cs:fillRef idx="0"/>
    <cs:effectRef idx="0"/>
    <cs:fontRef idx="minor">
      <a:schemeClr val="dk1"/>
    </cs:fontRef>
  </cs:wall>
</cs:chartStyle>
</file>

<file path=ppt/charts/style21.xml><?xml version="1.0" encoding="utf-8"?>
<cs:chartStyle xmlns:cs="http://schemas.microsoft.com/office/drawing/2012/chartStyle" xmlns:a="http://schemas.openxmlformats.org/drawingml/2006/main" id="243">
  <cs:axisTitle>
    <cs:lnRef idx="0"/>
    <cs:fillRef idx="0"/>
    <cs:effectRef idx="0"/>
    <cs:fontRef idx="minor">
      <a:schemeClr val="tx1">
        <a:lumMod val="65000"/>
        <a:lumOff val="35000"/>
      </a:schemeClr>
    </cs:fontRef>
    <cs:defRPr sz="1197" kern="1200" cap="all"/>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b="0" kern="1200" cap="none" spc="0" normalizeH="0" baseline="0"/>
  </cs:categoryAxis>
  <cs:chartArea mods="allowNoFillOverride allowNoLineOverride">
    <cs:lnRef idx="0"/>
    <cs:fillRef idx="0"/>
    <cs:effectRef idx="0"/>
    <cs:fontRef idx="minor">
      <a:schemeClr val="tx1">
        <a:lumMod val="65000"/>
        <a:lumOff val="35000"/>
      </a:schemeClr>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75000"/>
        <a:lumOff val="25000"/>
      </a:schemeClr>
    </cs:fontRef>
    <cs:spPr>
      <a:solidFill>
        <a:schemeClr val="dk1">
          <a:lumMod val="15000"/>
          <a:lumOff val="85000"/>
        </a:schemeClr>
      </a:solidFill>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5400" cap="flat" cmpd="dbl" algn="ctr">
        <a:solidFill>
          <a:schemeClr val="phClr">
            <a:alpha val="50000"/>
          </a:schemeClr>
        </a:solidFill>
        <a:round/>
      </a:ln>
    </cs:spPr>
  </cs:dataPointLine>
  <cs:dataPointMarker>
    <cs:lnRef idx="0">
      <cs:styleClr val="auto"/>
    </cs:lnRef>
    <cs:fillRef idx="0">
      <cs:styleClr val="auto"/>
    </cs:fillRef>
    <cs:effectRef idx="0"/>
    <cs:fontRef idx="minor">
      <a:schemeClr val="dk1"/>
    </cs:fontRef>
    <cs:spPr>
      <a:ln w="34925" cap="flat" cmpd="dbl" algn="ctr">
        <a:solidFill>
          <a:schemeClr val="phClr">
            <a:lumMod val="75000"/>
            <a:alpha val="70000"/>
          </a:scheme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kern="1200"/>
  </cs:dataTable>
  <cs:downBar>
    <cs:lnRef idx="0"/>
    <cs:fillRef idx="0"/>
    <cs:effectRef idx="0"/>
    <cs:fontRef idx="minor">
      <a:schemeClr val="dk1"/>
    </cs:fontRef>
    <cs:spPr>
      <a:solidFill>
        <a:schemeClr val="dk1">
          <a:lumMod val="75000"/>
          <a:lumOff val="25000"/>
        </a:schemeClr>
      </a:solidFill>
      <a:ln w="9525">
        <a:solidFill>
          <a:schemeClr val="tx1">
            <a:lumMod val="50000"/>
            <a:lumOff val="50000"/>
          </a:schemeClr>
        </a:solidFill>
      </a:ln>
    </cs:spPr>
  </cs:downBar>
  <cs:dropLine>
    <cs:lnRef idx="0"/>
    <cs:fillRef idx="0"/>
    <cs:effectRef idx="0"/>
    <cs:fontRef idx="minor">
      <a:schemeClr val="dk1"/>
    </cs:fontRef>
    <cs:spPr>
      <a:ln w="9525">
        <a:solidFill>
          <a:schemeClr val="tx1">
            <a:lumMod val="50000"/>
            <a:lumOff val="50000"/>
          </a:schemeClr>
        </a:solidFill>
        <a:prstDash val="dash"/>
      </a:ln>
    </cs:spPr>
  </cs:dropLine>
  <cs:errorBar>
    <cs:lnRef idx="0"/>
    <cs:fillRef idx="0"/>
    <cs:effectRef idx="0"/>
    <cs:fontRef idx="minor">
      <a:schemeClr val="dk1"/>
    </cs:fontRef>
    <cs:spPr>
      <a:ln w="9525">
        <a:solidFill>
          <a:schemeClr val="tx1">
            <a:lumMod val="50000"/>
            <a:lumOff val="50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solidFill>
          <a:schemeClr val="tx1">
            <a:lumMod val="15000"/>
            <a:lumOff val="85000"/>
          </a:schemeClr>
        </a:solidFill>
        <a:round/>
      </a:ln>
    </cs:spPr>
  </cs:gridlineMajor>
  <cs:gridlineMinor>
    <cs:lnRef idx="0"/>
    <cs:fillRef idx="0"/>
    <cs:effectRef idx="0"/>
    <cs:fontRef idx="minor">
      <a:schemeClr val="dk1"/>
    </cs:fontRef>
    <cs:spPr>
      <a:ln w="9525" cap="flat" cmpd="sng" algn="ctr">
        <a:solidFill>
          <a:schemeClr val="tx1">
            <a:lumMod val="5000"/>
            <a:lumOff val="95000"/>
          </a:schemeClr>
        </a:solidFill>
        <a:round/>
      </a:ln>
    </cs:spPr>
  </cs:gridlineMinor>
  <cs:hiLoLine>
    <cs:lnRef idx="0"/>
    <cs:fillRef idx="0"/>
    <cs:effectRef idx="0"/>
    <cs:fontRef idx="minor">
      <a:schemeClr val="dk1"/>
    </cs:fontRef>
    <cs:spPr>
      <a:ln w="9525">
        <a:solidFill>
          <a:schemeClr val="tx1">
            <a:lumMod val="50000"/>
            <a:lumOff val="50000"/>
          </a:schemeClr>
        </a:solidFill>
        <a:prstDash val="dash"/>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ajor">
      <a:schemeClr val="tx1">
        <a:lumMod val="65000"/>
        <a:lumOff val="35000"/>
      </a:schemeClr>
    </cs:fontRef>
    <cs:defRPr sz="2200" kern="1200" spc="0" normalizeH="0" baseline="0"/>
  </cs:title>
  <cs:trendline>
    <cs:lnRef idx="0">
      <cs:styleClr val="0"/>
    </cs:lnRef>
    <cs:fillRef idx="0"/>
    <cs:effectRef idx="0"/>
    <cs:fontRef idx="minor">
      <a:schemeClr val="tx1"/>
    </cs:fontRef>
    <cs:spPr>
      <a:ln w="38100" cap="rnd" cmpd="sng" algn="ctr">
        <a:solidFill>
          <a:schemeClr val="phClr">
            <a:lumMod val="75000"/>
            <a:alpha val="25000"/>
          </a:schemeClr>
        </a:solidFill>
        <a:round/>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50000"/>
            <a:lumOff val="50000"/>
          </a:schemeClr>
        </a:solidFill>
      </a:ln>
    </cs:spPr>
  </cs:upBar>
  <cs:valueAxis>
    <cs:lnRef idx="0"/>
    <cs:fillRef idx="0"/>
    <cs:effectRef idx="0"/>
    <cs:fontRef idx="minor">
      <a:schemeClr val="tx1">
        <a:lumMod val="65000"/>
        <a:lumOff val="35000"/>
      </a:schemeClr>
    </cs:fontRef>
    <cs:defRPr sz="1197" b="0" kern="1200"/>
  </cs:valueAxis>
  <cs:wall>
    <cs:lnRef idx="0"/>
    <cs:fillRef idx="0"/>
    <cs:effectRef idx="0"/>
    <cs:fontRef idx="minor">
      <a:schemeClr val="dk1"/>
    </cs:fontRef>
  </cs:wall>
</cs:chartStyle>
</file>

<file path=ppt/charts/style3.xml><?xml version="1.0" encoding="utf-8"?>
<cs:chartStyle xmlns:cs="http://schemas.microsoft.com/office/drawing/2012/chartStyle" xmlns:a="http://schemas.openxmlformats.org/drawingml/2006/main" id="298">
  <cs:axisTitle>
    <cs:lnRef idx="0"/>
    <cs:fillRef idx="0"/>
    <cs:effectRef idx="0"/>
    <cs:fontRef idx="minor">
      <a:schemeClr val="tx1">
        <a:lumMod val="65000"/>
        <a:lumOff val="35000"/>
      </a:schemeClr>
    </cs:fontRef>
    <cs:defRPr sz="1197" kern="1200" cap="all"/>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064" kern="1200" cap="all" spc="120" normalizeH="0" baseline="0"/>
  </cs:categoryAxis>
  <cs:chartArea mods="allowNoFillOverride allowNoLineOverride">
    <cs:lnRef idx="0"/>
    <cs:fillRef idx="0"/>
    <cs:effectRef idx="0"/>
    <cs:fontRef idx="minor">
      <a:schemeClr val="dk1"/>
    </cs:fontRef>
    <cs:spPr>
      <a:solidFill>
        <a:schemeClr val="lt1"/>
      </a:solidFill>
      <a:ln w="9525" cap="flat" cmpd="sng" algn="ctr">
        <a:solidFill>
          <a:schemeClr val="tx1">
            <a:lumMod val="15000"/>
            <a:lumOff val="85000"/>
          </a:schemeClr>
        </a:solidFill>
        <a:round/>
      </a:ln>
    </cs:spPr>
    <cs:defRPr sz="1197" kern="1200"/>
  </cs:chartArea>
  <cs:dataLabel>
    <cs:lnRef idx="0"/>
    <cs:fillRef idx="0"/>
    <cs:effectRef idx="0"/>
    <cs:fontRef idx="minor">
      <a:schemeClr val="lt1"/>
    </cs:fontRef>
    <cs:defRPr sz="1197" b="0" i="0" u="none" strike="noStrike" kern="1200" baseline="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phClr"/>
      </a:solidFill>
      <a:ln w="9525">
        <a:solidFill>
          <a:schemeClr val="phClr"/>
        </a:solidFill>
        <a:round/>
      </a:ln>
    </cs:spPr>
  </cs:dataPointMarker>
  <cs:dataPointMarkerLayout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kern="1200"/>
  </cs:dataTable>
  <cs:downBar>
    <cs:lnRef idx="0"/>
    <cs:fillRef idx="0"/>
    <cs:effectRef idx="0"/>
    <cs:fontRef idx="minor">
      <a:schemeClr val="dk1"/>
    </cs:fontRef>
    <cs:spPr>
      <a:solidFill>
        <a:schemeClr val="dk1">
          <a:lumMod val="75000"/>
          <a:lumOff val="25000"/>
        </a:schemeClr>
      </a:solidFill>
      <a:ln w="9525">
        <a:solidFill>
          <a:schemeClr val="tx1">
            <a:lumMod val="15000"/>
            <a:lumOff val="85000"/>
          </a:schemeClr>
        </a:solidFill>
      </a:ln>
    </cs:spPr>
  </cs:downBar>
  <cs:dropLine>
    <cs:lnRef idx="0"/>
    <cs:fillRef idx="0"/>
    <cs:effectRef idx="0"/>
    <cs:fontRef idx="minor">
      <a:schemeClr val="dk1"/>
    </cs:fontRef>
    <cs:spPr>
      <a:ln w="9525">
        <a:solidFill>
          <a:schemeClr val="tx1">
            <a:lumMod val="35000"/>
            <a:lumOff val="65000"/>
          </a:schemeClr>
        </a:solidFill>
      </a:ln>
    </cs:spPr>
  </cs:dropLine>
  <cs:errorBar>
    <cs:lnRef idx="0"/>
    <cs:fillRef idx="0"/>
    <cs:effectRef idx="0"/>
    <cs:fontRef idx="minor">
      <a:schemeClr val="dk1"/>
    </cs:fontRef>
    <cs:spPr>
      <a:ln w="9525">
        <a:solidFill>
          <a:schemeClr val="tx1">
            <a:lumMod val="65000"/>
            <a:lumOff val="35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solidFill>
          <a:schemeClr val="tx1">
            <a:lumMod val="15000"/>
            <a:lumOff val="85000"/>
          </a:schemeClr>
        </a:solidFill>
        <a:round/>
      </a:ln>
    </cs:spPr>
  </cs:gridlineMajor>
  <cs:gridlineMinor>
    <cs:lnRef idx="0"/>
    <cs:fillRef idx="0"/>
    <cs:effectRef idx="0"/>
    <cs:fontRef idx="minor">
      <a:schemeClr val="dk1"/>
    </cs:fontRef>
    <cs:spPr>
      <a:ln>
        <a:solidFill>
          <a:schemeClr val="tx1">
            <a:lumMod val="5000"/>
            <a:lumOff val="95000"/>
          </a:schemeClr>
        </a:solidFill>
      </a:ln>
    </cs:spPr>
  </cs:gridlineMinor>
  <cs:hiLoLine>
    <cs:lnRef idx="0"/>
    <cs:fillRef idx="0"/>
    <cs:effectRef idx="0"/>
    <cs:fontRef idx="minor">
      <a:schemeClr val="dk1"/>
    </cs:fontRef>
    <cs:spPr>
      <a:ln w="9525">
        <a:solidFill>
          <a:schemeClr val="tx1">
            <a:lumMod val="50000"/>
            <a:lumOff val="50000"/>
          </a:schemeClr>
        </a:solidFill>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inor">
      <a:schemeClr val="tx1">
        <a:lumMod val="65000"/>
        <a:lumOff val="35000"/>
      </a:schemeClr>
    </cs:fontRef>
    <cs:defRPr sz="2128" b="1" kern="1200" cap="all" spc="120" normalizeH="0" baseline="0"/>
  </cs:title>
  <cs:trendline>
    <cs:lnRef idx="0">
      <cs:styleClr val="auto"/>
    </cs:lnRef>
    <cs:fillRef idx="0"/>
    <cs:effectRef idx="0"/>
    <cs:fontRef idx="minor">
      <a:schemeClr val="dk1"/>
    </cs:fontRef>
    <cs:spPr>
      <a:ln w="19050" cap="rnd">
        <a:solidFill>
          <a:schemeClr val="phClr"/>
        </a:solidFill>
        <a:prstDash val="sysDash"/>
      </a:ln>
    </cs:spPr>
  </cs:trendline>
  <cs:trendlineLabel>
    <cs:lnRef idx="0"/>
    <cs:fillRef idx="0"/>
    <cs:effectRef idx="0"/>
    <cs:fontRef idx="minor">
      <a:schemeClr val="tx1">
        <a:lumMod val="65000"/>
        <a:lumOff val="35000"/>
      </a:schemeClr>
    </cs:fontRef>
    <cs:defRPr sz="1064" kern="1200"/>
  </cs:trendlineLabel>
  <cs:upBar>
    <cs:lnRef idx="0"/>
    <cs:fillRef idx="0"/>
    <cs:effectRef idx="0"/>
    <cs:fontRef idx="minor">
      <a:schemeClr val="dk1"/>
    </cs:fontRef>
    <cs:spPr>
      <a:solidFill>
        <a:schemeClr val="lt1"/>
      </a:solidFill>
      <a:ln w="9525">
        <a:solidFill>
          <a:schemeClr val="tx1">
            <a:lumMod val="65000"/>
            <a:lumOff val="35000"/>
          </a:schemeClr>
        </a:solidFill>
      </a:ln>
    </cs:spPr>
  </cs:upBar>
  <cs:valueAxis>
    <cs:lnRef idx="0"/>
    <cs:fillRef idx="0"/>
    <cs:effectRef idx="0"/>
    <cs:fontRef idx="minor">
      <a:schemeClr val="tx1">
        <a:lumMod val="65000"/>
        <a:lumOff val="35000"/>
      </a:schemeClr>
    </cs:fontRef>
    <cs:spPr>
      <a:ln w="9525" cap="flat" cmpd="sng" algn="ctr">
        <a:solidFill>
          <a:schemeClr val="dk1">
            <a:lumMod val="15000"/>
            <a:lumOff val="85000"/>
          </a:schemeClr>
        </a:solidFill>
        <a:round/>
      </a:ln>
    </cs:spPr>
    <cs:defRPr sz="1197" kern="1200"/>
  </cs:valueAxis>
  <cs:wall>
    <cs:lnRef idx="0"/>
    <cs:fillRef idx="0"/>
    <cs:effectRef idx="0"/>
    <cs:fontRef idx="minor">
      <a:schemeClr val="dk1"/>
    </cs:fontRef>
  </cs:wall>
</cs:chartStyle>
</file>

<file path=ppt/charts/style4.xml><?xml version="1.0" encoding="utf-8"?>
<cs:chartStyle xmlns:cs="http://schemas.microsoft.com/office/drawing/2012/chartStyle" xmlns:a="http://schemas.openxmlformats.org/drawingml/2006/main" id="286">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5.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6.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7.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8.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9.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45F1CD92-DA11-42CA-9E28-F57FD4F371FE}"/>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2F39021B-388A-439D-95EA-A0D865B849D9}"/>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08931A6-F961-4C57-927C-406CB9CDDA2A}" type="datetimeFigureOut">
              <a:rPr lang="en-US" smtClean="0"/>
              <a:t>11/26/2019</a:t>
            </a:fld>
            <a:endParaRPr lang="en-US"/>
          </a:p>
        </p:txBody>
      </p:sp>
      <p:sp>
        <p:nvSpPr>
          <p:cNvPr id="4" name="Footer Placeholder 3">
            <a:extLst>
              <a:ext uri="{FF2B5EF4-FFF2-40B4-BE49-F238E27FC236}">
                <a16:creationId xmlns:a16="http://schemas.microsoft.com/office/drawing/2014/main" id="{B6237265-C715-4164-8B30-E32A9AE55350}"/>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1E152FC6-64DD-41BE-A95D-2E3785E1B9A5}"/>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A7845297-E8C3-4A56-9516-E18309FF2736}" type="slidenum">
              <a:rPr lang="en-US" smtClean="0"/>
              <a:t>‹#›</a:t>
            </a:fld>
            <a:endParaRPr lang="en-US"/>
          </a:p>
        </p:txBody>
      </p:sp>
    </p:spTree>
    <p:extLst>
      <p:ext uri="{BB962C8B-B14F-4D97-AF65-F5344CB8AC3E}">
        <p14:creationId xmlns:p14="http://schemas.microsoft.com/office/powerpoint/2010/main" val="594728093"/>
      </p:ext>
    </p:extLst>
  </p:cSld>
  <p:clrMap bg1="lt1" tx1="dk1" bg2="lt2" tx2="dk2" accent1="accent1" accent2="accent2" accent3="accent3" accent4="accent4" accent5="accent5" accent6="accent6" hlink="hlink" folHlink="folHlink"/>
</p:handoutMaster>
</file>

<file path=ppt/media/image1.png>
</file>

<file path=ppt/media/image2.png>
</file>

<file path=ppt/media/image3.png>
</file>

<file path=ppt/media/image4.pn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CF10FA5-98E6-FB4E-97B6-D4EB979E8963}" type="datetimeFigureOut">
              <a:rPr lang="en-US" smtClean="0"/>
              <a:t>11/26/2019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F22E1E8-19DD-9846-964E-7494B0E7F513}" type="slidenum">
              <a:rPr lang="en-US" smtClean="0"/>
              <a:t>‹#›</a:t>
            </a:fld>
            <a:endParaRPr lang="en-US"/>
          </a:p>
        </p:txBody>
      </p:sp>
    </p:spTree>
    <p:extLst>
      <p:ext uri="{BB962C8B-B14F-4D97-AF65-F5344CB8AC3E}">
        <p14:creationId xmlns:p14="http://schemas.microsoft.com/office/powerpoint/2010/main" val="1161476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_Full Blank">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4D3EA5E7-7D05-4222-ACF8-6CDFB03B48D6}"/>
              </a:ext>
            </a:extLst>
          </p:cNvPr>
          <p:cNvGrpSpPr/>
          <p:nvPr userDrawn="1"/>
        </p:nvGrpSpPr>
        <p:grpSpPr>
          <a:xfrm>
            <a:off x="11808932" y="6477097"/>
            <a:ext cx="231532" cy="231532"/>
            <a:chOff x="11275488" y="5797834"/>
            <a:chExt cx="353804" cy="353804"/>
          </a:xfrm>
        </p:grpSpPr>
        <p:sp>
          <p:nvSpPr>
            <p:cNvPr id="6" name="Oval 5">
              <a:hlinkClick r:id="" action="ppaction://hlinkshowjump?jump=nextslide"/>
              <a:extLst>
                <a:ext uri="{FF2B5EF4-FFF2-40B4-BE49-F238E27FC236}">
                  <a16:creationId xmlns:a16="http://schemas.microsoft.com/office/drawing/2014/main" id="{22AB1A8F-A688-4E11-B0D4-D3A5E89C55F5}"/>
                </a:ext>
              </a:extLst>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Chevron 32">
              <a:hlinkClick r:id="" action="ppaction://hlinkshowjump?jump=nextslide" tooltip="Next Slide"/>
              <a:extLst>
                <a:ext uri="{FF2B5EF4-FFF2-40B4-BE49-F238E27FC236}">
                  <a16:creationId xmlns:a16="http://schemas.microsoft.com/office/drawing/2014/main" id="{96C1C273-F4D0-4E92-94AC-6B2805952E88}"/>
                </a:ext>
              </a:extLst>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8" name="Group 7">
            <a:extLst>
              <a:ext uri="{FF2B5EF4-FFF2-40B4-BE49-F238E27FC236}">
                <a16:creationId xmlns:a16="http://schemas.microsoft.com/office/drawing/2014/main" id="{415D64F4-5590-456D-ACF3-AF2B34E1C579}"/>
              </a:ext>
            </a:extLst>
          </p:cNvPr>
          <p:cNvGrpSpPr/>
          <p:nvPr userDrawn="1"/>
        </p:nvGrpSpPr>
        <p:grpSpPr>
          <a:xfrm>
            <a:off x="11543208" y="6477097"/>
            <a:ext cx="231532" cy="231532"/>
            <a:chOff x="11275488" y="5797834"/>
            <a:chExt cx="353804" cy="353804"/>
          </a:xfrm>
        </p:grpSpPr>
        <p:sp>
          <p:nvSpPr>
            <p:cNvPr id="9" name="Oval 8">
              <a:hlinkClick r:id="" action="ppaction://hlinkshowjump?jump=nextslide"/>
              <a:extLst>
                <a:ext uri="{FF2B5EF4-FFF2-40B4-BE49-F238E27FC236}">
                  <a16:creationId xmlns:a16="http://schemas.microsoft.com/office/drawing/2014/main" id="{C8108911-E34C-49EC-9664-CF10AC8B9170}"/>
                </a:ext>
              </a:extLst>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Chevron 15">
              <a:hlinkClick r:id="" action="ppaction://hlinkshowjump?jump=nextslide" tooltip="Next Slide"/>
              <a:extLst>
                <a:ext uri="{FF2B5EF4-FFF2-40B4-BE49-F238E27FC236}">
                  <a16:creationId xmlns:a16="http://schemas.microsoft.com/office/drawing/2014/main" id="{25948503-9E76-4462-937D-A23BE740B227}"/>
                </a:ext>
              </a:extLst>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1" name="Title Placeholder 1">
            <a:extLst>
              <a:ext uri="{FF2B5EF4-FFF2-40B4-BE49-F238E27FC236}">
                <a16:creationId xmlns:a16="http://schemas.microsoft.com/office/drawing/2014/main" id="{1FFCDE95-CD74-452F-ABAC-15729438B1CF}"/>
              </a:ext>
            </a:extLst>
          </p:cNvPr>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sz="2600" b="0">
                <a:latin typeface="+mn-lt"/>
              </a:defRPr>
            </a:lvl1pPr>
          </a:lstStyle>
          <a:p>
            <a:r>
              <a:rPr lang="en-US" dirty="0"/>
              <a:t>Your Heading: Text Goes Here</a:t>
            </a:r>
          </a:p>
        </p:txBody>
      </p:sp>
    </p:spTree>
    <p:extLst>
      <p:ext uri="{BB962C8B-B14F-4D97-AF65-F5344CB8AC3E}">
        <p14:creationId xmlns:p14="http://schemas.microsoft.com/office/powerpoint/2010/main" val="385005799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Full Blank">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FF48D60-1793-4381-A775-B68E4981BC1F}"/>
              </a:ext>
            </a:extLst>
          </p:cNvPr>
          <p:cNvSpPr/>
          <p:nvPr userDrawn="1"/>
        </p:nvSpPr>
        <p:spPr>
          <a:xfrm>
            <a:off x="11680723" y="-23450"/>
            <a:ext cx="344130" cy="485566"/>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lide Number Placeholder 5">
            <a:extLst>
              <a:ext uri="{FF2B5EF4-FFF2-40B4-BE49-F238E27FC236}">
                <a16:creationId xmlns:a16="http://schemas.microsoft.com/office/drawing/2014/main" id="{C45EF6FF-791F-4538-BEE6-6D1CEF15CF80}"/>
              </a:ext>
            </a:extLst>
          </p:cNvPr>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ontserrat" panose="02000505000000020004" pitchFamily="2" charset="0"/>
                <a:ea typeface="Montserrat" charset="0"/>
                <a:cs typeface="Calibri" panose="020F0502020204030204" pitchFamily="34" charset="0"/>
              </a:rPr>
              <a:pPr algn="ctr"/>
              <a:t>‹#›</a:t>
            </a:fld>
            <a:endParaRPr lang="en-US" sz="800" b="0" i="0" dirty="0">
              <a:solidFill>
                <a:srgbClr val="FEFEFE"/>
              </a:solidFill>
              <a:latin typeface="Montserrat" panose="02000505000000020004" pitchFamily="2" charset="0"/>
              <a:ea typeface="Montserrat" charset="0"/>
              <a:cs typeface="Calibri" panose="020F0502020204030204" pitchFamily="34" charset="0"/>
            </a:endParaRPr>
          </a:p>
        </p:txBody>
      </p:sp>
      <p:sp>
        <p:nvSpPr>
          <p:cNvPr id="4" name="Text Placeholder 42">
            <a:extLst>
              <a:ext uri="{FF2B5EF4-FFF2-40B4-BE49-F238E27FC236}">
                <a16:creationId xmlns:a16="http://schemas.microsoft.com/office/drawing/2014/main" id="{0CE8AEBB-DB51-45CC-994A-443710F72E95}"/>
              </a:ext>
            </a:extLst>
          </p:cNvPr>
          <p:cNvSpPr>
            <a:spLocks noGrp="1"/>
          </p:cNvSpPr>
          <p:nvPr>
            <p:ph type="body" sz="quarter" idx="10" hasCustomPrompt="1"/>
          </p:nvPr>
        </p:nvSpPr>
        <p:spPr>
          <a:xfrm>
            <a:off x="8440087" y="6490940"/>
            <a:ext cx="2998268" cy="203846"/>
          </a:xfrm>
        </p:spPr>
        <p:txBody>
          <a:bodyPr>
            <a:noAutofit/>
          </a:bodyPr>
          <a:lstStyle>
            <a:lvl1pPr marL="0" indent="0" algn="r">
              <a:buNone/>
              <a:defRPr sz="900" b="0" i="0">
                <a:solidFill>
                  <a:schemeClr val="tx2"/>
                </a:solidFill>
                <a:latin typeface="Lato" panose="020F0502020204030203" pitchFamily="34" charset="0"/>
                <a:ea typeface="Lato" panose="020F0502020204030203" pitchFamily="34" charset="0"/>
                <a:cs typeface="Lato" panose="020F0502020204030203" pitchFamily="34"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r>
              <a:rPr lang="en-US" dirty="0"/>
              <a:t>Here is your custom footer, this is master style</a:t>
            </a:r>
          </a:p>
        </p:txBody>
      </p:sp>
      <p:grpSp>
        <p:nvGrpSpPr>
          <p:cNvPr id="5" name="Group 4">
            <a:extLst>
              <a:ext uri="{FF2B5EF4-FFF2-40B4-BE49-F238E27FC236}">
                <a16:creationId xmlns:a16="http://schemas.microsoft.com/office/drawing/2014/main" id="{4D3EA5E7-7D05-4222-ACF8-6CDFB03B48D6}"/>
              </a:ext>
            </a:extLst>
          </p:cNvPr>
          <p:cNvGrpSpPr/>
          <p:nvPr userDrawn="1"/>
        </p:nvGrpSpPr>
        <p:grpSpPr>
          <a:xfrm>
            <a:off x="11808932" y="6477097"/>
            <a:ext cx="231532" cy="231532"/>
            <a:chOff x="11275488" y="5797834"/>
            <a:chExt cx="353804" cy="353804"/>
          </a:xfrm>
        </p:grpSpPr>
        <p:sp>
          <p:nvSpPr>
            <p:cNvPr id="6" name="Oval 5">
              <a:hlinkClick r:id="" action="ppaction://hlinkshowjump?jump=nextslide"/>
              <a:extLst>
                <a:ext uri="{FF2B5EF4-FFF2-40B4-BE49-F238E27FC236}">
                  <a16:creationId xmlns:a16="http://schemas.microsoft.com/office/drawing/2014/main" id="{22AB1A8F-A688-4E11-B0D4-D3A5E89C55F5}"/>
                </a:ext>
              </a:extLst>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Chevron 32">
              <a:hlinkClick r:id="" action="ppaction://hlinkshowjump?jump=nextslide" tooltip="Next Slide"/>
              <a:extLst>
                <a:ext uri="{FF2B5EF4-FFF2-40B4-BE49-F238E27FC236}">
                  <a16:creationId xmlns:a16="http://schemas.microsoft.com/office/drawing/2014/main" id="{96C1C273-F4D0-4E92-94AC-6B2805952E88}"/>
                </a:ext>
              </a:extLst>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8" name="Group 7">
            <a:extLst>
              <a:ext uri="{FF2B5EF4-FFF2-40B4-BE49-F238E27FC236}">
                <a16:creationId xmlns:a16="http://schemas.microsoft.com/office/drawing/2014/main" id="{415D64F4-5590-456D-ACF3-AF2B34E1C579}"/>
              </a:ext>
            </a:extLst>
          </p:cNvPr>
          <p:cNvGrpSpPr/>
          <p:nvPr userDrawn="1"/>
        </p:nvGrpSpPr>
        <p:grpSpPr>
          <a:xfrm>
            <a:off x="11543208" y="6477097"/>
            <a:ext cx="231532" cy="231532"/>
            <a:chOff x="11275488" y="5797834"/>
            <a:chExt cx="353804" cy="353804"/>
          </a:xfrm>
        </p:grpSpPr>
        <p:sp>
          <p:nvSpPr>
            <p:cNvPr id="9" name="Oval 8">
              <a:hlinkClick r:id="" action="ppaction://hlinkshowjump?jump=nextslide"/>
              <a:extLst>
                <a:ext uri="{FF2B5EF4-FFF2-40B4-BE49-F238E27FC236}">
                  <a16:creationId xmlns:a16="http://schemas.microsoft.com/office/drawing/2014/main" id="{C8108911-E34C-49EC-9664-CF10AC8B9170}"/>
                </a:ext>
              </a:extLst>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Chevron 15">
              <a:hlinkClick r:id="" action="ppaction://hlinkshowjump?jump=nextslide" tooltip="Next Slide"/>
              <a:extLst>
                <a:ext uri="{FF2B5EF4-FFF2-40B4-BE49-F238E27FC236}">
                  <a16:creationId xmlns:a16="http://schemas.microsoft.com/office/drawing/2014/main" id="{25948503-9E76-4462-937D-A23BE740B227}"/>
                </a:ext>
              </a:extLst>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1" name="Title Placeholder 1">
            <a:extLst>
              <a:ext uri="{FF2B5EF4-FFF2-40B4-BE49-F238E27FC236}">
                <a16:creationId xmlns:a16="http://schemas.microsoft.com/office/drawing/2014/main" id="{1FFCDE95-CD74-452F-ABAC-15729438B1CF}"/>
              </a:ext>
            </a:extLst>
          </p:cNvPr>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0">
                <a:latin typeface="+mn-lt"/>
              </a:defRPr>
            </a:lvl1pPr>
          </a:lstStyle>
          <a:p>
            <a:r>
              <a:rPr lang="en-US" dirty="0"/>
              <a:t>Your Heading: Text Goes Here</a:t>
            </a:r>
          </a:p>
        </p:txBody>
      </p:sp>
    </p:spTree>
    <p:extLst>
      <p:ext uri="{BB962C8B-B14F-4D97-AF65-F5344CB8AC3E}">
        <p14:creationId xmlns:p14="http://schemas.microsoft.com/office/powerpoint/2010/main" val="8469308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Full Image">
    <p:spTree>
      <p:nvGrpSpPr>
        <p:cNvPr id="1" name=""/>
        <p:cNvGrpSpPr/>
        <p:nvPr/>
      </p:nvGrpSpPr>
      <p:grpSpPr>
        <a:xfrm>
          <a:off x="0" y="0"/>
          <a:ext cx="0" cy="0"/>
          <a:chOff x="0" y="0"/>
          <a:chExt cx="0" cy="0"/>
        </a:xfrm>
      </p:grpSpPr>
      <p:sp>
        <p:nvSpPr>
          <p:cNvPr id="12" name="Picture Placeholder 2"/>
          <p:cNvSpPr>
            <a:spLocks noGrp="1"/>
          </p:cNvSpPr>
          <p:nvPr>
            <p:ph type="pic" sz="quarter" idx="18"/>
          </p:nvPr>
        </p:nvSpPr>
        <p:spPr>
          <a:xfrm>
            <a:off x="0" y="0"/>
            <a:ext cx="12192000" cy="6858000"/>
          </a:xfrm>
        </p:spPr>
        <p:txBody>
          <a:bodyPr anchor="ctr">
            <a:normAutofit/>
          </a:bodyPr>
          <a:lstStyle>
            <a:lvl1pPr marL="0" indent="0" algn="ctr">
              <a:buNone/>
              <a:defRPr sz="1200"/>
            </a:lvl1pPr>
          </a:lstStyle>
          <a:p>
            <a:endParaRPr lang="en-US" dirty="0"/>
          </a:p>
        </p:txBody>
      </p:sp>
      <p:grpSp>
        <p:nvGrpSpPr>
          <p:cNvPr id="6" name="Group 5">
            <a:extLst>
              <a:ext uri="{FF2B5EF4-FFF2-40B4-BE49-F238E27FC236}">
                <a16:creationId xmlns:a16="http://schemas.microsoft.com/office/drawing/2014/main" id="{3298C137-FCAF-42DA-BF93-9D967C64F7F4}"/>
              </a:ext>
            </a:extLst>
          </p:cNvPr>
          <p:cNvGrpSpPr/>
          <p:nvPr userDrawn="1"/>
        </p:nvGrpSpPr>
        <p:grpSpPr>
          <a:xfrm>
            <a:off x="11808932" y="6477097"/>
            <a:ext cx="231532" cy="231532"/>
            <a:chOff x="11275488" y="5797834"/>
            <a:chExt cx="353804" cy="353804"/>
          </a:xfrm>
        </p:grpSpPr>
        <p:sp>
          <p:nvSpPr>
            <p:cNvPr id="7" name="Oval 6">
              <a:hlinkClick r:id="" action="ppaction://hlinkshowjump?jump=nextslide"/>
              <a:extLst>
                <a:ext uri="{FF2B5EF4-FFF2-40B4-BE49-F238E27FC236}">
                  <a16:creationId xmlns:a16="http://schemas.microsoft.com/office/drawing/2014/main" id="{AFC272DD-3DCE-4B40-AF7B-310F1F9FBAC9}"/>
                </a:ext>
              </a:extLst>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Chevron 32">
              <a:hlinkClick r:id="" action="ppaction://hlinkshowjump?jump=nextslide" tooltip="Next Slide"/>
              <a:extLst>
                <a:ext uri="{FF2B5EF4-FFF2-40B4-BE49-F238E27FC236}">
                  <a16:creationId xmlns:a16="http://schemas.microsoft.com/office/drawing/2014/main" id="{1781EEB3-5873-4B1F-B821-1F5422B614BD}"/>
                </a:ext>
              </a:extLst>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9" name="Group 8">
            <a:extLst>
              <a:ext uri="{FF2B5EF4-FFF2-40B4-BE49-F238E27FC236}">
                <a16:creationId xmlns:a16="http://schemas.microsoft.com/office/drawing/2014/main" id="{A5DDAEA4-852D-4278-90E1-21D023B9F841}"/>
              </a:ext>
            </a:extLst>
          </p:cNvPr>
          <p:cNvGrpSpPr/>
          <p:nvPr userDrawn="1"/>
        </p:nvGrpSpPr>
        <p:grpSpPr>
          <a:xfrm>
            <a:off x="11543208" y="6477097"/>
            <a:ext cx="231532" cy="231532"/>
            <a:chOff x="11275488" y="5797834"/>
            <a:chExt cx="353804" cy="353804"/>
          </a:xfrm>
        </p:grpSpPr>
        <p:sp>
          <p:nvSpPr>
            <p:cNvPr id="10" name="Oval 9">
              <a:hlinkClick r:id="" action="ppaction://hlinkshowjump?jump=nextslide"/>
              <a:extLst>
                <a:ext uri="{FF2B5EF4-FFF2-40B4-BE49-F238E27FC236}">
                  <a16:creationId xmlns:a16="http://schemas.microsoft.com/office/drawing/2014/main" id="{F1A178CA-D0D2-47B6-9D0B-01A61111DB99}"/>
                </a:ext>
              </a:extLst>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Chevron 15">
              <a:hlinkClick r:id="" action="ppaction://hlinkshowjump?jump=nextslide" tooltip="Next Slide"/>
              <a:extLst>
                <a:ext uri="{FF2B5EF4-FFF2-40B4-BE49-F238E27FC236}">
                  <a16:creationId xmlns:a16="http://schemas.microsoft.com/office/drawing/2014/main" id="{981DB797-3349-4E32-9F0E-06DA565B84EF}"/>
                </a:ext>
              </a:extLst>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3" name="Title Placeholder 1">
            <a:extLst>
              <a:ext uri="{FF2B5EF4-FFF2-40B4-BE49-F238E27FC236}">
                <a16:creationId xmlns:a16="http://schemas.microsoft.com/office/drawing/2014/main" id="{9875D78A-8EAB-4B55-B9E5-7879424A3425}"/>
              </a:ext>
            </a:extLst>
          </p:cNvPr>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0">
                <a:latin typeface="+mn-lt"/>
              </a:defRPr>
            </a:lvl1pPr>
          </a:lstStyle>
          <a:p>
            <a:r>
              <a:rPr lang="en-US" dirty="0"/>
              <a:t>Your Heading: Text Goes Here</a:t>
            </a:r>
          </a:p>
        </p:txBody>
      </p:sp>
    </p:spTree>
    <p:extLst>
      <p:ext uri="{BB962C8B-B14F-4D97-AF65-F5344CB8AC3E}">
        <p14:creationId xmlns:p14="http://schemas.microsoft.com/office/powerpoint/2010/main" val="1977648522"/>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6_Title 1">
    <p:spTree>
      <p:nvGrpSpPr>
        <p:cNvPr id="1" name=""/>
        <p:cNvGrpSpPr/>
        <p:nvPr/>
      </p:nvGrpSpPr>
      <p:grpSpPr>
        <a:xfrm>
          <a:off x="0" y="0"/>
          <a:ext cx="0" cy="0"/>
          <a:chOff x="0" y="0"/>
          <a:chExt cx="0" cy="0"/>
        </a:xfrm>
      </p:grpSpPr>
      <p:sp>
        <p:nvSpPr>
          <p:cNvPr id="5" name="Text Placeholder 42">
            <a:extLst>
              <a:ext uri="{FF2B5EF4-FFF2-40B4-BE49-F238E27FC236}">
                <a16:creationId xmlns:a16="http://schemas.microsoft.com/office/drawing/2014/main" id="{27B08FC1-07EC-4EC7-A784-399A4D613C37}"/>
              </a:ext>
            </a:extLst>
          </p:cNvPr>
          <p:cNvSpPr>
            <a:spLocks noGrp="1"/>
          </p:cNvSpPr>
          <p:nvPr>
            <p:ph type="body" sz="quarter" idx="10" hasCustomPrompt="1"/>
          </p:nvPr>
        </p:nvSpPr>
        <p:spPr>
          <a:xfrm>
            <a:off x="8440087" y="6490940"/>
            <a:ext cx="2998268" cy="203846"/>
          </a:xfrm>
        </p:spPr>
        <p:txBody>
          <a:bodyPr>
            <a:noAutofit/>
          </a:bodyPr>
          <a:lstStyle>
            <a:lvl1pPr marL="0" indent="0" algn="r">
              <a:buNone/>
              <a:defRPr sz="900" b="0" i="0">
                <a:solidFill>
                  <a:schemeClr val="tx2"/>
                </a:solidFill>
                <a:latin typeface="Lato" panose="020F0502020204030203" pitchFamily="34" charset="0"/>
                <a:ea typeface="Lato" panose="020F0502020204030203" pitchFamily="34" charset="0"/>
                <a:cs typeface="Lato" panose="020F0502020204030203" pitchFamily="34"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r>
              <a:rPr lang="en-US" dirty="0"/>
              <a:t>Here is your custom footer, this is master style</a:t>
            </a:r>
          </a:p>
        </p:txBody>
      </p:sp>
      <p:grpSp>
        <p:nvGrpSpPr>
          <p:cNvPr id="6" name="Group 5">
            <a:extLst>
              <a:ext uri="{FF2B5EF4-FFF2-40B4-BE49-F238E27FC236}">
                <a16:creationId xmlns:a16="http://schemas.microsoft.com/office/drawing/2014/main" id="{102AF628-A4E3-42CB-A777-1C07FB24C313}"/>
              </a:ext>
            </a:extLst>
          </p:cNvPr>
          <p:cNvGrpSpPr/>
          <p:nvPr userDrawn="1"/>
        </p:nvGrpSpPr>
        <p:grpSpPr>
          <a:xfrm>
            <a:off x="11808932" y="6477097"/>
            <a:ext cx="231532" cy="231532"/>
            <a:chOff x="11275488" y="5797834"/>
            <a:chExt cx="353804" cy="353804"/>
          </a:xfrm>
        </p:grpSpPr>
        <p:sp>
          <p:nvSpPr>
            <p:cNvPr id="7" name="Oval 6">
              <a:hlinkClick r:id="" action="ppaction://hlinkshowjump?jump=nextslide"/>
              <a:extLst>
                <a:ext uri="{FF2B5EF4-FFF2-40B4-BE49-F238E27FC236}">
                  <a16:creationId xmlns:a16="http://schemas.microsoft.com/office/drawing/2014/main" id="{BA5DF919-2961-4232-B387-1A826FF81CC7}"/>
                </a:ext>
              </a:extLst>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Chevron 32">
              <a:hlinkClick r:id="" action="ppaction://hlinkshowjump?jump=nextslide" tooltip="Next Slide"/>
              <a:extLst>
                <a:ext uri="{FF2B5EF4-FFF2-40B4-BE49-F238E27FC236}">
                  <a16:creationId xmlns:a16="http://schemas.microsoft.com/office/drawing/2014/main" id="{5B816DE6-06CE-4647-A9B2-E47A79970EA4}"/>
                </a:ext>
              </a:extLst>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9" name="Group 8">
            <a:extLst>
              <a:ext uri="{FF2B5EF4-FFF2-40B4-BE49-F238E27FC236}">
                <a16:creationId xmlns:a16="http://schemas.microsoft.com/office/drawing/2014/main" id="{E61EDF88-929D-4F6D-B198-D1F4F6BC7B2D}"/>
              </a:ext>
            </a:extLst>
          </p:cNvPr>
          <p:cNvGrpSpPr/>
          <p:nvPr userDrawn="1"/>
        </p:nvGrpSpPr>
        <p:grpSpPr>
          <a:xfrm>
            <a:off x="11543208" y="6477097"/>
            <a:ext cx="231532" cy="231532"/>
            <a:chOff x="11275488" y="5797834"/>
            <a:chExt cx="353804" cy="353804"/>
          </a:xfrm>
        </p:grpSpPr>
        <p:sp>
          <p:nvSpPr>
            <p:cNvPr id="10" name="Oval 9">
              <a:hlinkClick r:id="" action="ppaction://hlinkshowjump?jump=nextslide"/>
              <a:extLst>
                <a:ext uri="{FF2B5EF4-FFF2-40B4-BE49-F238E27FC236}">
                  <a16:creationId xmlns:a16="http://schemas.microsoft.com/office/drawing/2014/main" id="{3F969598-6D42-409C-9189-3D24154367B1}"/>
                </a:ext>
              </a:extLst>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Chevron 15">
              <a:hlinkClick r:id="" action="ppaction://hlinkshowjump?jump=nextslide" tooltip="Next Slide"/>
              <a:extLst>
                <a:ext uri="{FF2B5EF4-FFF2-40B4-BE49-F238E27FC236}">
                  <a16:creationId xmlns:a16="http://schemas.microsoft.com/office/drawing/2014/main" id="{E7E47A47-F068-44E3-AB7A-581E10E709FD}"/>
                </a:ext>
              </a:extLst>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Rectangle 16">
            <a:extLst>
              <a:ext uri="{FF2B5EF4-FFF2-40B4-BE49-F238E27FC236}">
                <a16:creationId xmlns:a16="http://schemas.microsoft.com/office/drawing/2014/main" id="{ED5CA92B-F9DC-476B-9EBE-902D2343C919}"/>
              </a:ext>
            </a:extLst>
          </p:cNvPr>
          <p:cNvSpPr/>
          <p:nvPr userDrawn="1"/>
        </p:nvSpPr>
        <p:spPr>
          <a:xfrm>
            <a:off x="11680723" y="-23450"/>
            <a:ext cx="344130" cy="485566"/>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5">
            <a:extLst>
              <a:ext uri="{FF2B5EF4-FFF2-40B4-BE49-F238E27FC236}">
                <a16:creationId xmlns:a16="http://schemas.microsoft.com/office/drawing/2014/main" id="{41FE2815-516F-4B02-95A9-E1CCD7EC347C}"/>
              </a:ext>
            </a:extLst>
          </p:cNvPr>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ontserrat" panose="02000505000000020004" pitchFamily="2" charset="0"/>
                <a:ea typeface="Montserrat" charset="0"/>
                <a:cs typeface="Calibri" panose="020F0502020204030204" pitchFamily="34" charset="0"/>
              </a:rPr>
              <a:pPr algn="ctr"/>
              <a:t>‹#›</a:t>
            </a:fld>
            <a:endParaRPr lang="en-US" sz="800" b="0" i="0" dirty="0">
              <a:solidFill>
                <a:srgbClr val="FEFEFE"/>
              </a:solidFill>
              <a:latin typeface="Montserrat" panose="02000505000000020004" pitchFamily="2" charset="0"/>
              <a:ea typeface="Montserrat" charset="0"/>
              <a:cs typeface="Calibri" panose="020F0502020204030204" pitchFamily="34" charset="0"/>
            </a:endParaRPr>
          </a:p>
        </p:txBody>
      </p:sp>
      <p:sp>
        <p:nvSpPr>
          <p:cNvPr id="13" name="Picture Placeholder 12">
            <a:extLst>
              <a:ext uri="{FF2B5EF4-FFF2-40B4-BE49-F238E27FC236}">
                <a16:creationId xmlns:a16="http://schemas.microsoft.com/office/drawing/2014/main" id="{EDD90FAB-291A-4BA3-BCE8-08B1E8485ECA}"/>
              </a:ext>
            </a:extLst>
          </p:cNvPr>
          <p:cNvSpPr>
            <a:spLocks noGrp="1"/>
          </p:cNvSpPr>
          <p:nvPr>
            <p:ph type="pic" sz="quarter" idx="17"/>
          </p:nvPr>
        </p:nvSpPr>
        <p:spPr>
          <a:xfrm>
            <a:off x="898073" y="2047441"/>
            <a:ext cx="10395857" cy="2038448"/>
          </a:xfrm>
          <a:custGeom>
            <a:avLst/>
            <a:gdLst>
              <a:gd name="connsiteX0" fmla="*/ 0 w 10395857"/>
              <a:gd name="connsiteY0" fmla="*/ 0 h 2038448"/>
              <a:gd name="connsiteX1" fmla="*/ 10395857 w 10395857"/>
              <a:gd name="connsiteY1" fmla="*/ 0 h 2038448"/>
              <a:gd name="connsiteX2" fmla="*/ 10395857 w 10395857"/>
              <a:gd name="connsiteY2" fmla="*/ 2038448 h 2038448"/>
              <a:gd name="connsiteX3" fmla="*/ 0 w 10395857"/>
              <a:gd name="connsiteY3" fmla="*/ 2038448 h 2038448"/>
            </a:gdLst>
            <a:ahLst/>
            <a:cxnLst>
              <a:cxn ang="0">
                <a:pos x="connsiteX0" y="connsiteY0"/>
              </a:cxn>
              <a:cxn ang="0">
                <a:pos x="connsiteX1" y="connsiteY1"/>
              </a:cxn>
              <a:cxn ang="0">
                <a:pos x="connsiteX2" y="connsiteY2"/>
              </a:cxn>
              <a:cxn ang="0">
                <a:pos x="connsiteX3" y="connsiteY3"/>
              </a:cxn>
            </a:cxnLst>
            <a:rect l="l" t="t" r="r" b="b"/>
            <a:pathLst>
              <a:path w="10395857" h="2038448">
                <a:moveTo>
                  <a:pt x="0" y="0"/>
                </a:moveTo>
                <a:lnTo>
                  <a:pt x="10395857" y="0"/>
                </a:lnTo>
                <a:lnTo>
                  <a:pt x="10395857" y="2038448"/>
                </a:lnTo>
                <a:lnTo>
                  <a:pt x="0" y="2038448"/>
                </a:lnTo>
                <a:close/>
              </a:path>
            </a:pathLst>
          </a:custGeom>
        </p:spPr>
      </p:sp>
    </p:spTree>
    <p:extLst>
      <p:ext uri="{BB962C8B-B14F-4D97-AF65-F5344CB8AC3E}">
        <p14:creationId xmlns:p14="http://schemas.microsoft.com/office/powerpoint/2010/main" val="1144325544"/>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38_Title 1">
    <p:spTree>
      <p:nvGrpSpPr>
        <p:cNvPr id="1" name=""/>
        <p:cNvGrpSpPr/>
        <p:nvPr/>
      </p:nvGrpSpPr>
      <p:grpSpPr>
        <a:xfrm>
          <a:off x="0" y="0"/>
          <a:ext cx="0" cy="0"/>
          <a:chOff x="0" y="0"/>
          <a:chExt cx="0" cy="0"/>
        </a:xfrm>
      </p:grpSpPr>
      <p:sp>
        <p:nvSpPr>
          <p:cNvPr id="5" name="Text Placeholder 42">
            <a:extLst>
              <a:ext uri="{FF2B5EF4-FFF2-40B4-BE49-F238E27FC236}">
                <a16:creationId xmlns:a16="http://schemas.microsoft.com/office/drawing/2014/main" id="{27B08FC1-07EC-4EC7-A784-399A4D613C37}"/>
              </a:ext>
            </a:extLst>
          </p:cNvPr>
          <p:cNvSpPr>
            <a:spLocks noGrp="1"/>
          </p:cNvSpPr>
          <p:nvPr>
            <p:ph type="body" sz="quarter" idx="10" hasCustomPrompt="1"/>
          </p:nvPr>
        </p:nvSpPr>
        <p:spPr>
          <a:xfrm>
            <a:off x="8440087" y="6490940"/>
            <a:ext cx="2998268" cy="203846"/>
          </a:xfrm>
        </p:spPr>
        <p:txBody>
          <a:bodyPr>
            <a:noAutofit/>
          </a:bodyPr>
          <a:lstStyle>
            <a:lvl1pPr marL="0" indent="0" algn="r">
              <a:buNone/>
              <a:defRPr sz="900" b="0" i="0">
                <a:solidFill>
                  <a:schemeClr val="tx2"/>
                </a:solidFill>
                <a:latin typeface="Lato" panose="020F0502020204030203" pitchFamily="34" charset="0"/>
                <a:ea typeface="Lato" panose="020F0502020204030203" pitchFamily="34" charset="0"/>
                <a:cs typeface="Lato" panose="020F0502020204030203" pitchFamily="34"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r>
              <a:rPr lang="en-US" dirty="0"/>
              <a:t>Here is your custom footer, this is master style</a:t>
            </a:r>
          </a:p>
        </p:txBody>
      </p:sp>
      <p:grpSp>
        <p:nvGrpSpPr>
          <p:cNvPr id="6" name="Group 5">
            <a:extLst>
              <a:ext uri="{FF2B5EF4-FFF2-40B4-BE49-F238E27FC236}">
                <a16:creationId xmlns:a16="http://schemas.microsoft.com/office/drawing/2014/main" id="{102AF628-A4E3-42CB-A777-1C07FB24C313}"/>
              </a:ext>
            </a:extLst>
          </p:cNvPr>
          <p:cNvGrpSpPr/>
          <p:nvPr userDrawn="1"/>
        </p:nvGrpSpPr>
        <p:grpSpPr>
          <a:xfrm>
            <a:off x="11808932" y="6477097"/>
            <a:ext cx="231532" cy="231532"/>
            <a:chOff x="11275488" y="5797834"/>
            <a:chExt cx="353804" cy="353804"/>
          </a:xfrm>
        </p:grpSpPr>
        <p:sp>
          <p:nvSpPr>
            <p:cNvPr id="7" name="Oval 6">
              <a:hlinkClick r:id="" action="ppaction://hlinkshowjump?jump=nextslide"/>
              <a:extLst>
                <a:ext uri="{FF2B5EF4-FFF2-40B4-BE49-F238E27FC236}">
                  <a16:creationId xmlns:a16="http://schemas.microsoft.com/office/drawing/2014/main" id="{BA5DF919-2961-4232-B387-1A826FF81CC7}"/>
                </a:ext>
              </a:extLst>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Chevron 32">
              <a:hlinkClick r:id="" action="ppaction://hlinkshowjump?jump=nextslide" tooltip="Next Slide"/>
              <a:extLst>
                <a:ext uri="{FF2B5EF4-FFF2-40B4-BE49-F238E27FC236}">
                  <a16:creationId xmlns:a16="http://schemas.microsoft.com/office/drawing/2014/main" id="{5B816DE6-06CE-4647-A9B2-E47A79970EA4}"/>
                </a:ext>
              </a:extLst>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9" name="Group 8">
            <a:extLst>
              <a:ext uri="{FF2B5EF4-FFF2-40B4-BE49-F238E27FC236}">
                <a16:creationId xmlns:a16="http://schemas.microsoft.com/office/drawing/2014/main" id="{E61EDF88-929D-4F6D-B198-D1F4F6BC7B2D}"/>
              </a:ext>
            </a:extLst>
          </p:cNvPr>
          <p:cNvGrpSpPr/>
          <p:nvPr userDrawn="1"/>
        </p:nvGrpSpPr>
        <p:grpSpPr>
          <a:xfrm>
            <a:off x="11543208" y="6477097"/>
            <a:ext cx="231532" cy="231532"/>
            <a:chOff x="11275488" y="5797834"/>
            <a:chExt cx="353804" cy="353804"/>
          </a:xfrm>
        </p:grpSpPr>
        <p:sp>
          <p:nvSpPr>
            <p:cNvPr id="10" name="Oval 9">
              <a:hlinkClick r:id="" action="ppaction://hlinkshowjump?jump=nextslide"/>
              <a:extLst>
                <a:ext uri="{FF2B5EF4-FFF2-40B4-BE49-F238E27FC236}">
                  <a16:creationId xmlns:a16="http://schemas.microsoft.com/office/drawing/2014/main" id="{3F969598-6D42-409C-9189-3D24154367B1}"/>
                </a:ext>
              </a:extLst>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Chevron 15">
              <a:hlinkClick r:id="" action="ppaction://hlinkshowjump?jump=nextslide" tooltip="Next Slide"/>
              <a:extLst>
                <a:ext uri="{FF2B5EF4-FFF2-40B4-BE49-F238E27FC236}">
                  <a16:creationId xmlns:a16="http://schemas.microsoft.com/office/drawing/2014/main" id="{E7E47A47-F068-44E3-AB7A-581E10E709FD}"/>
                </a:ext>
              </a:extLst>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1" name="Rectangle 20">
            <a:extLst>
              <a:ext uri="{FF2B5EF4-FFF2-40B4-BE49-F238E27FC236}">
                <a16:creationId xmlns:a16="http://schemas.microsoft.com/office/drawing/2014/main" id="{D0FB7763-6C9D-4543-BB4A-FEF6AA4E672D}"/>
              </a:ext>
            </a:extLst>
          </p:cNvPr>
          <p:cNvSpPr/>
          <p:nvPr userDrawn="1"/>
        </p:nvSpPr>
        <p:spPr>
          <a:xfrm>
            <a:off x="11680723" y="-23450"/>
            <a:ext cx="344130" cy="485566"/>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Slide Number Placeholder 5">
            <a:extLst>
              <a:ext uri="{FF2B5EF4-FFF2-40B4-BE49-F238E27FC236}">
                <a16:creationId xmlns:a16="http://schemas.microsoft.com/office/drawing/2014/main" id="{F7FFDEBD-CC0F-4F04-899D-AB45D84C8841}"/>
              </a:ext>
            </a:extLst>
          </p:cNvPr>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ontserrat" panose="02000505000000020004" pitchFamily="2" charset="0"/>
                <a:ea typeface="Montserrat" charset="0"/>
                <a:cs typeface="Calibri" panose="020F0502020204030204" pitchFamily="34" charset="0"/>
              </a:rPr>
              <a:pPr algn="ctr"/>
              <a:t>‹#›</a:t>
            </a:fld>
            <a:endParaRPr lang="en-US" sz="800" b="0" i="0" dirty="0">
              <a:solidFill>
                <a:srgbClr val="FEFEFE"/>
              </a:solidFill>
              <a:latin typeface="Montserrat" panose="02000505000000020004" pitchFamily="2" charset="0"/>
              <a:ea typeface="Montserrat" charset="0"/>
              <a:cs typeface="Calibri" panose="020F0502020204030204" pitchFamily="34" charset="0"/>
            </a:endParaRPr>
          </a:p>
        </p:txBody>
      </p:sp>
      <p:sp>
        <p:nvSpPr>
          <p:cNvPr id="16" name="Picture Placeholder 19">
            <a:extLst>
              <a:ext uri="{FF2B5EF4-FFF2-40B4-BE49-F238E27FC236}">
                <a16:creationId xmlns:a16="http://schemas.microsoft.com/office/drawing/2014/main" id="{E367036E-0AB3-45CB-9C23-EE07234908BA}"/>
              </a:ext>
            </a:extLst>
          </p:cNvPr>
          <p:cNvSpPr>
            <a:spLocks noGrp="1"/>
          </p:cNvSpPr>
          <p:nvPr>
            <p:ph type="pic" sz="quarter" idx="14"/>
          </p:nvPr>
        </p:nvSpPr>
        <p:spPr>
          <a:xfrm>
            <a:off x="0" y="2019188"/>
            <a:ext cx="5861950" cy="3366628"/>
          </a:xfrm>
          <a:custGeom>
            <a:avLst/>
            <a:gdLst>
              <a:gd name="connsiteX0" fmla="*/ 0 w 5016500"/>
              <a:gd name="connsiteY0" fmla="*/ 0 h 5016500"/>
              <a:gd name="connsiteX1" fmla="*/ 5016500 w 5016500"/>
              <a:gd name="connsiteY1" fmla="*/ 0 h 5016500"/>
              <a:gd name="connsiteX2" fmla="*/ 5016500 w 5016500"/>
              <a:gd name="connsiteY2" fmla="*/ 5016500 h 5016500"/>
              <a:gd name="connsiteX3" fmla="*/ 0 w 5016500"/>
              <a:gd name="connsiteY3" fmla="*/ 5016500 h 5016500"/>
            </a:gdLst>
            <a:ahLst/>
            <a:cxnLst>
              <a:cxn ang="0">
                <a:pos x="connsiteX0" y="connsiteY0"/>
              </a:cxn>
              <a:cxn ang="0">
                <a:pos x="connsiteX1" y="connsiteY1"/>
              </a:cxn>
              <a:cxn ang="0">
                <a:pos x="connsiteX2" y="connsiteY2"/>
              </a:cxn>
              <a:cxn ang="0">
                <a:pos x="connsiteX3" y="connsiteY3"/>
              </a:cxn>
            </a:cxnLst>
            <a:rect l="l" t="t" r="r" b="b"/>
            <a:pathLst>
              <a:path w="5016500" h="5016500">
                <a:moveTo>
                  <a:pt x="0" y="0"/>
                </a:moveTo>
                <a:lnTo>
                  <a:pt x="5016500" y="0"/>
                </a:lnTo>
                <a:lnTo>
                  <a:pt x="5016500" y="5016500"/>
                </a:lnTo>
                <a:lnTo>
                  <a:pt x="0" y="5016500"/>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545721855"/>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493274"/>
            <a:ext cx="10515600" cy="499456"/>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838200" y="1245521"/>
            <a:ext cx="10515600" cy="4830813"/>
          </a:xfrm>
          <a:prstGeom prst="rect">
            <a:avLst/>
          </a:prstGeom>
        </p:spPr>
        <p:txBody>
          <a:bodyPr vert="horz" lIns="91440" tIns="45720" rIns="91440" bIns="45720" rtlCol="0" anchor="ctr">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000">
                <a:solidFill>
                  <a:schemeClr val="tx2"/>
                </a:solidFill>
              </a:defRPr>
            </a:lvl1pPr>
          </a:lstStyle>
          <a:p>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000">
                <a:solidFill>
                  <a:schemeClr val="tx2"/>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000">
                <a:solidFill>
                  <a:schemeClr val="tx2"/>
                </a:solidFill>
              </a:defRPr>
            </a:lvl1pPr>
          </a:lstStyle>
          <a:p>
            <a:fld id="{DF774B5E-3D86-D744-9739-9A55B86C5C92}" type="slidenum">
              <a:rPr lang="en-US" smtClean="0"/>
              <a:pPr/>
              <a:t>‹#›</a:t>
            </a:fld>
            <a:endParaRPr lang="en-US"/>
          </a:p>
        </p:txBody>
      </p:sp>
    </p:spTree>
    <p:extLst>
      <p:ext uri="{BB962C8B-B14F-4D97-AF65-F5344CB8AC3E}">
        <p14:creationId xmlns:p14="http://schemas.microsoft.com/office/powerpoint/2010/main" val="1804289383"/>
      </p:ext>
    </p:extLst>
  </p:cSld>
  <p:clrMap bg1="lt1" tx1="dk1" bg2="lt2" tx2="dk2" accent1="accent1" accent2="accent2" accent3="accent3" accent4="accent4" accent5="accent5" accent6="accent6" hlink="hlink" folHlink="folHlink"/>
  <p:sldLayoutIdLst>
    <p:sldLayoutId id="2147483670" r:id="rId1"/>
    <p:sldLayoutId id="2147483649" r:id="rId2"/>
    <p:sldLayoutId id="2147483668" r:id="rId3"/>
    <p:sldLayoutId id="2147483676" r:id="rId4"/>
    <p:sldLayoutId id="2147483708" r:id="rId5"/>
  </p:sldLayoutIdLst>
  <p:hf hdr="0"/>
  <p:txStyles>
    <p:titleStyle>
      <a:lvl1pPr algn="ctr" defTabSz="914400" rtl="0" eaLnBrk="1" latinLnBrk="0" hangingPunct="1">
        <a:lnSpc>
          <a:spcPct val="90000"/>
        </a:lnSpc>
        <a:spcBef>
          <a:spcPct val="0"/>
        </a:spcBef>
        <a:buNone/>
        <a:defRPr sz="2500" b="1" kern="1200">
          <a:solidFill>
            <a:schemeClr val="tx1"/>
          </a:solidFill>
          <a:latin typeface="+mn-lt"/>
          <a:ea typeface="+mj-ea"/>
          <a:cs typeface="+mj-cs"/>
        </a:defRPr>
      </a:lvl1pPr>
    </p:titleStyle>
    <p:bodyStyle>
      <a:lvl1pPr marL="228600" indent="-228600" algn="l" defTabSz="914400" rtl="0" eaLnBrk="1" latinLnBrk="0" hangingPunct="1">
        <a:lnSpc>
          <a:spcPct val="90000"/>
        </a:lnSpc>
        <a:spcBef>
          <a:spcPts val="1000"/>
        </a:spcBef>
        <a:buFont typeface="Arial"/>
        <a:buChar char="•"/>
        <a:defRPr sz="1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16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14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2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chart" Target="../charts/chart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3" Type="http://schemas.openxmlformats.org/officeDocument/2006/relationships/image" Target="../media/image1.png"/><Relationship Id="rId2" Type="http://schemas.microsoft.com/office/2014/relationships/chartEx" Target="../charts/chartEx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3" Type="http://schemas.openxmlformats.org/officeDocument/2006/relationships/image" Target="../media/image2.png"/><Relationship Id="rId2" Type="http://schemas.microsoft.com/office/2014/relationships/chartEx" Target="../charts/chartEx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3" Type="http://schemas.openxmlformats.org/officeDocument/2006/relationships/image" Target="../media/image3.png"/><Relationship Id="rId2" Type="http://schemas.microsoft.com/office/2014/relationships/chartEx" Target="../charts/chartEx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3" Type="http://schemas.openxmlformats.org/officeDocument/2006/relationships/image" Target="../media/image4.png"/><Relationship Id="rId2" Type="http://schemas.microsoft.com/office/2014/relationships/chartEx" Target="../charts/chartEx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3" Type="http://schemas.openxmlformats.org/officeDocument/2006/relationships/image" Target="../media/image5.png"/><Relationship Id="rId2" Type="http://schemas.microsoft.com/office/2014/relationships/chartEx" Target="../charts/chartEx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chart" Target="../charts/chart11.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chart" Target="../charts/chart12.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chart" Target="../charts/chart13.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chart" Target="../charts/chart14.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2" Type="http://schemas.openxmlformats.org/officeDocument/2006/relationships/chart" Target="../charts/chart15.xml"/><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2" Type="http://schemas.openxmlformats.org/officeDocument/2006/relationships/chart" Target="../charts/chart16.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2" Type="http://schemas.openxmlformats.org/officeDocument/2006/relationships/chart" Target="../charts/chart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chart" Target="../charts/chart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chart" Target="../charts/chart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chart" Target="../charts/chart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chart" Target="../charts/chart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chart" Target="../charts/chart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chart" Target="../charts/chart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CAD2476F-329B-4ED6-BB4A-1729507E81F6}"/>
              </a:ext>
            </a:extLst>
          </p:cNvPr>
          <p:cNvSpPr/>
          <p:nvPr/>
        </p:nvSpPr>
        <p:spPr>
          <a:xfrm>
            <a:off x="4026363" y="601947"/>
            <a:ext cx="4139275"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01</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17" name="Chart 16">
            <a:extLst>
              <a:ext uri="{FF2B5EF4-FFF2-40B4-BE49-F238E27FC236}">
                <a16:creationId xmlns:a16="http://schemas.microsoft.com/office/drawing/2014/main" id="{0E3CC402-9491-4DD2-A91B-F8BE4FAD741D}"/>
              </a:ext>
            </a:extLst>
          </p:cNvPr>
          <p:cNvGraphicFramePr/>
          <p:nvPr>
            <p:extLst>
              <p:ext uri="{D42A27DB-BD31-4B8C-83A1-F6EECF244321}">
                <p14:modId xmlns:p14="http://schemas.microsoft.com/office/powerpoint/2010/main" val="3959041481"/>
              </p:ext>
            </p:extLst>
          </p:nvPr>
        </p:nvGraphicFramePr>
        <p:xfrm>
          <a:off x="711200" y="1989667"/>
          <a:ext cx="6133638" cy="4089092"/>
        </p:xfrm>
        <a:graphic>
          <a:graphicData uri="http://schemas.openxmlformats.org/drawingml/2006/chart">
            <c:chart xmlns:c="http://schemas.openxmlformats.org/drawingml/2006/chart" xmlns:r="http://schemas.openxmlformats.org/officeDocument/2006/relationships" r:id="rId2"/>
          </a:graphicData>
        </a:graphic>
      </p:graphicFrame>
      <p:grpSp>
        <p:nvGrpSpPr>
          <p:cNvPr id="40" name="Group 39">
            <a:extLst>
              <a:ext uri="{FF2B5EF4-FFF2-40B4-BE49-F238E27FC236}">
                <a16:creationId xmlns:a16="http://schemas.microsoft.com/office/drawing/2014/main" id="{45129A92-FCBA-46A5-816A-A92A67351A6B}"/>
              </a:ext>
            </a:extLst>
          </p:cNvPr>
          <p:cNvGrpSpPr/>
          <p:nvPr/>
        </p:nvGrpSpPr>
        <p:grpSpPr>
          <a:xfrm>
            <a:off x="7475769" y="2184574"/>
            <a:ext cx="4322531" cy="3856327"/>
            <a:chOff x="7488469" y="2222674"/>
            <a:chExt cx="4322531" cy="3856327"/>
          </a:xfrm>
        </p:grpSpPr>
        <p:sp>
          <p:nvSpPr>
            <p:cNvPr id="24" name="Shape 366">
              <a:extLst>
                <a:ext uri="{FF2B5EF4-FFF2-40B4-BE49-F238E27FC236}">
                  <a16:creationId xmlns:a16="http://schemas.microsoft.com/office/drawing/2014/main" id="{1C9AEEA6-4D1B-485F-BFCA-7EC64C2BBF8A}"/>
                </a:ext>
              </a:extLst>
            </p:cNvPr>
            <p:cNvSpPr/>
            <p:nvPr/>
          </p:nvSpPr>
          <p:spPr>
            <a:xfrm>
              <a:off x="8704501" y="2536204"/>
              <a:ext cx="3106499" cy="640559"/>
            </a:xfrm>
            <a:prstGeom prst="rect">
              <a:avLst/>
            </a:prstGeom>
            <a:noFill/>
            <a:ln w="25400" cap="flat">
              <a:noFill/>
              <a:miter lim="400000"/>
            </a:ln>
            <a:effectLst/>
            <a:extLst>
              <a:ext uri="{C572A759-6A51-4108-AA02-DFA0A04FC94B}">
                <ma14:wrappingTextBoxFlag xmlns="" xmlns:ma14="http://schemas.microsoft.com/office/mac/drawingml/2011/main" val="1"/>
              </a:ext>
            </a:extLst>
          </p:spPr>
          <p:txBody>
            <a:bodyPr wrap="square" lIns="71437" tIns="71437" rIns="71437" bIns="71437" numCol="1" anchor="ctr">
              <a:spAutoFit/>
            </a:bodyPr>
            <a:lstStyle>
              <a:lvl1pPr algn="l" defTabSz="584200">
                <a:defRPr sz="2400">
                  <a:solidFill>
                    <a:srgbClr val="A7A7A7"/>
                  </a:solidFill>
                  <a:latin typeface="Lato Regular"/>
                  <a:ea typeface="Lato Regular"/>
                  <a:cs typeface="Lato Regular"/>
                  <a:sym typeface="Lato Regular"/>
                </a:defRPr>
              </a:lvl1pPr>
            </a:lstStyle>
            <a:p>
              <a:pPr lvl="0">
                <a:lnSpc>
                  <a:spcPts val="2000"/>
                </a:lnSpc>
                <a:defRPr sz="1800">
                  <a:solidFill>
                    <a:srgbClr val="000000"/>
                  </a:solidFill>
                </a:defRPr>
              </a:pPr>
              <a:r>
                <a:rPr sz="1500" dirty="0" err="1">
                  <a:solidFill>
                    <a:srgbClr val="A7A7A7"/>
                  </a:solidFill>
                  <a:latin typeface="Roboto Slab" pitchFamily="2" charset="0"/>
                  <a:ea typeface="Roboto Slab" pitchFamily="2" charset="0"/>
                </a:rPr>
                <a:t>we`are</a:t>
              </a:r>
              <a:r>
                <a:rPr sz="1500" dirty="0">
                  <a:solidFill>
                    <a:srgbClr val="A7A7A7"/>
                  </a:solidFill>
                  <a:latin typeface="Roboto Slab" pitchFamily="2" charset="0"/>
                  <a:ea typeface="Roboto Slab" pitchFamily="2" charset="0"/>
                </a:rPr>
                <a:t> a design studio templates </a:t>
              </a:r>
              <a:endParaRPr lang="en-US" sz="1500" dirty="0">
                <a:solidFill>
                  <a:srgbClr val="A7A7A7"/>
                </a:solidFill>
                <a:latin typeface="Roboto Slab" pitchFamily="2" charset="0"/>
                <a:ea typeface="Roboto Slab" pitchFamily="2" charset="0"/>
              </a:endParaRPr>
            </a:p>
            <a:p>
              <a:pPr lvl="0">
                <a:lnSpc>
                  <a:spcPts val="2000"/>
                </a:lnSpc>
                <a:defRPr sz="1800">
                  <a:solidFill>
                    <a:srgbClr val="000000"/>
                  </a:solidFill>
                </a:defRPr>
              </a:pPr>
              <a:r>
                <a:rPr sz="1500" dirty="0">
                  <a:solidFill>
                    <a:srgbClr val="A7A7A7"/>
                  </a:solidFill>
                  <a:latin typeface="Roboto Slab" pitchFamily="2" charset="0"/>
                  <a:ea typeface="Roboto Slab" pitchFamily="2" charset="0"/>
                </a:rPr>
                <a:t>we present the</a:t>
              </a:r>
            </a:p>
          </p:txBody>
        </p:sp>
        <p:sp>
          <p:nvSpPr>
            <p:cNvPr id="25" name="Shape 367">
              <a:extLst>
                <a:ext uri="{FF2B5EF4-FFF2-40B4-BE49-F238E27FC236}">
                  <a16:creationId xmlns:a16="http://schemas.microsoft.com/office/drawing/2014/main" id="{1C92AA4D-7F07-44AC-B42A-2990922A8C43}"/>
                </a:ext>
              </a:extLst>
            </p:cNvPr>
            <p:cNvSpPr/>
            <p:nvPr/>
          </p:nvSpPr>
          <p:spPr>
            <a:xfrm>
              <a:off x="8704500" y="2241059"/>
              <a:ext cx="2954099" cy="276999"/>
            </a:xfrm>
            <a:prstGeom prst="rect">
              <a:avLst/>
            </a:prstGeom>
            <a:noFill/>
            <a:ln w="25400" cap="flat">
              <a:noFill/>
              <a:miter lim="400000"/>
            </a:ln>
            <a:effectLst/>
            <a:extLst>
              <a:ext uri="{C572A759-6A51-4108-AA02-DFA0A04FC94B}">
                <ma14:wrappingTextBoxFlag xmlns="" xmlns:ma14="http://schemas.microsoft.com/office/mac/drawingml/2011/main" val="1"/>
              </a:ext>
            </a:extLst>
          </p:spPr>
          <p:txBody>
            <a:bodyPr wrap="square" lIns="0" tIns="0" rIns="0" bIns="0" numCol="1" anchor="ctr">
              <a:spAutoFit/>
            </a:bodyPr>
            <a:lstStyle>
              <a:lvl1pPr algn="l">
                <a:defRPr sz="3500">
                  <a:solidFill>
                    <a:srgbClr val="535353"/>
                  </a:solidFill>
                  <a:latin typeface="Lato Bold"/>
                  <a:ea typeface="Lato Bold"/>
                  <a:cs typeface="Lato Bold"/>
                  <a:sym typeface="Lato Bold"/>
                </a:defRPr>
              </a:lvl1pPr>
            </a:lstStyle>
            <a:p>
              <a:pPr lvl="0">
                <a:defRPr sz="1800">
                  <a:solidFill>
                    <a:srgbClr val="000000"/>
                  </a:solidFill>
                </a:defRPr>
              </a:pPr>
              <a:r>
                <a:rPr sz="1800" dirty="0">
                  <a:solidFill>
                    <a:srgbClr val="535353"/>
                  </a:solidFill>
                  <a:latin typeface="Roboto Slab" pitchFamily="2" charset="0"/>
                  <a:ea typeface="Roboto Slab" pitchFamily="2" charset="0"/>
                </a:rPr>
                <a:t>Corporate Presentation</a:t>
              </a:r>
            </a:p>
          </p:txBody>
        </p:sp>
        <p:grpSp>
          <p:nvGrpSpPr>
            <p:cNvPr id="21" name="Group 371">
              <a:extLst>
                <a:ext uri="{FF2B5EF4-FFF2-40B4-BE49-F238E27FC236}">
                  <a16:creationId xmlns:a16="http://schemas.microsoft.com/office/drawing/2014/main" id="{536D8B65-5EDA-41D9-A068-1FCCF6F84A13}"/>
                </a:ext>
              </a:extLst>
            </p:cNvPr>
            <p:cNvGrpSpPr/>
            <p:nvPr/>
          </p:nvGrpSpPr>
          <p:grpSpPr>
            <a:xfrm>
              <a:off x="7488469" y="2222674"/>
              <a:ext cx="953847" cy="953847"/>
              <a:chOff x="0" y="0"/>
              <a:chExt cx="1320905" cy="1320906"/>
            </a:xfrm>
          </p:grpSpPr>
          <p:sp>
            <p:nvSpPr>
              <p:cNvPr id="22" name="Shape 369">
                <a:extLst>
                  <a:ext uri="{FF2B5EF4-FFF2-40B4-BE49-F238E27FC236}">
                    <a16:creationId xmlns:a16="http://schemas.microsoft.com/office/drawing/2014/main" id="{47C1484D-E0D2-4C45-B84F-11C94FBD3DBC}"/>
                  </a:ext>
                </a:extLst>
              </p:cNvPr>
              <p:cNvSpPr/>
              <p:nvPr/>
            </p:nvSpPr>
            <p:spPr>
              <a:xfrm>
                <a:off x="0" y="0"/>
                <a:ext cx="1320906" cy="1320907"/>
              </a:xfrm>
              <a:prstGeom prst="roundRect">
                <a:avLst>
                  <a:gd name="adj" fmla="val 50000"/>
                </a:avLst>
              </a:prstGeom>
              <a:solidFill>
                <a:schemeClr val="accent4"/>
              </a:solidFill>
              <a:ln w="12700" cap="flat">
                <a:noFill/>
                <a:miter lim="400000"/>
              </a:ln>
              <a:effectLst/>
            </p:spPr>
            <p:txBody>
              <a:bodyPr wrap="square" lIns="50800" tIns="50800" rIns="50800" bIns="50800" numCol="1" anchor="ctr">
                <a:noAutofit/>
              </a:bodyPr>
              <a:lstStyle/>
              <a:p>
                <a:pPr lvl="0" defTabSz="825500">
                  <a:defRPr sz="3200">
                    <a:solidFill>
                      <a:srgbClr val="535353"/>
                    </a:solidFill>
                    <a:latin typeface="Helvetica Light"/>
                    <a:ea typeface="Helvetica Light"/>
                    <a:cs typeface="Helvetica Light"/>
                    <a:sym typeface="Helvetica Light"/>
                  </a:defRPr>
                </a:pPr>
                <a:endParaRPr/>
              </a:p>
            </p:txBody>
          </p:sp>
          <p:sp>
            <p:nvSpPr>
              <p:cNvPr id="23" name="Shape 370">
                <a:extLst>
                  <a:ext uri="{FF2B5EF4-FFF2-40B4-BE49-F238E27FC236}">
                    <a16:creationId xmlns:a16="http://schemas.microsoft.com/office/drawing/2014/main" id="{0759EC61-3265-4024-8815-572D120B19FA}"/>
                  </a:ext>
                </a:extLst>
              </p:cNvPr>
              <p:cNvSpPr/>
              <p:nvPr/>
            </p:nvSpPr>
            <p:spPr>
              <a:xfrm>
                <a:off x="236607" y="311691"/>
                <a:ext cx="672135" cy="672125"/>
              </a:xfrm>
              <a:custGeom>
                <a:avLst/>
                <a:gdLst/>
                <a:ahLst/>
                <a:cxnLst>
                  <a:cxn ang="0">
                    <a:pos x="wd2" y="hd2"/>
                  </a:cxn>
                  <a:cxn ang="5400000">
                    <a:pos x="wd2" y="hd2"/>
                  </a:cxn>
                  <a:cxn ang="10800000">
                    <a:pos x="wd2" y="hd2"/>
                  </a:cxn>
                  <a:cxn ang="16200000">
                    <a:pos x="wd2" y="hd2"/>
                  </a:cxn>
                </a:cxnLst>
                <a:rect l="0" t="0" r="r" b="b"/>
                <a:pathLst>
                  <a:path w="21542" h="21574" extrusionOk="0">
                    <a:moveTo>
                      <a:pt x="18289" y="19819"/>
                    </a:moveTo>
                    <a:lnTo>
                      <a:pt x="11804" y="16279"/>
                    </a:lnTo>
                    <a:lnTo>
                      <a:pt x="19920" y="3441"/>
                    </a:lnTo>
                    <a:cubicBezTo>
                      <a:pt x="19920" y="3441"/>
                      <a:pt x="18289" y="19819"/>
                      <a:pt x="18289" y="19819"/>
                    </a:cubicBezTo>
                    <a:close/>
                    <a:moveTo>
                      <a:pt x="8755" y="18574"/>
                    </a:moveTo>
                    <a:lnTo>
                      <a:pt x="8755" y="15090"/>
                    </a:lnTo>
                    <a:lnTo>
                      <a:pt x="16099" y="6965"/>
                    </a:lnTo>
                    <a:cubicBezTo>
                      <a:pt x="16099" y="6965"/>
                      <a:pt x="8755" y="18574"/>
                      <a:pt x="8755" y="18574"/>
                    </a:cubicBezTo>
                    <a:close/>
                    <a:moveTo>
                      <a:pt x="7785" y="14156"/>
                    </a:moveTo>
                    <a:lnTo>
                      <a:pt x="2813" y="14156"/>
                    </a:lnTo>
                    <a:lnTo>
                      <a:pt x="16368" y="4653"/>
                    </a:lnTo>
                    <a:cubicBezTo>
                      <a:pt x="16368" y="4653"/>
                      <a:pt x="7785" y="14156"/>
                      <a:pt x="7785" y="14156"/>
                    </a:cubicBezTo>
                    <a:close/>
                    <a:moveTo>
                      <a:pt x="21541" y="679"/>
                    </a:moveTo>
                    <a:cubicBezTo>
                      <a:pt x="21541" y="652"/>
                      <a:pt x="21541" y="629"/>
                      <a:pt x="21539" y="606"/>
                    </a:cubicBezTo>
                    <a:cubicBezTo>
                      <a:pt x="21535" y="583"/>
                      <a:pt x="21535" y="560"/>
                      <a:pt x="21532" y="537"/>
                    </a:cubicBezTo>
                    <a:cubicBezTo>
                      <a:pt x="21529" y="520"/>
                      <a:pt x="21518" y="511"/>
                      <a:pt x="21518" y="497"/>
                    </a:cubicBezTo>
                    <a:cubicBezTo>
                      <a:pt x="21509" y="471"/>
                      <a:pt x="21503" y="448"/>
                      <a:pt x="21493" y="425"/>
                    </a:cubicBezTo>
                    <a:cubicBezTo>
                      <a:pt x="21486" y="412"/>
                      <a:pt x="21483" y="395"/>
                      <a:pt x="21476" y="382"/>
                    </a:cubicBezTo>
                    <a:cubicBezTo>
                      <a:pt x="21466" y="362"/>
                      <a:pt x="21453" y="343"/>
                      <a:pt x="21440" y="323"/>
                    </a:cubicBezTo>
                    <a:cubicBezTo>
                      <a:pt x="21427" y="303"/>
                      <a:pt x="21414" y="283"/>
                      <a:pt x="21401" y="267"/>
                    </a:cubicBezTo>
                    <a:cubicBezTo>
                      <a:pt x="21381" y="241"/>
                      <a:pt x="21358" y="214"/>
                      <a:pt x="21335" y="191"/>
                    </a:cubicBezTo>
                    <a:cubicBezTo>
                      <a:pt x="21328" y="188"/>
                      <a:pt x="21328" y="178"/>
                      <a:pt x="21322" y="175"/>
                    </a:cubicBezTo>
                    <a:cubicBezTo>
                      <a:pt x="21310" y="165"/>
                      <a:pt x="21299" y="165"/>
                      <a:pt x="21289" y="155"/>
                    </a:cubicBezTo>
                    <a:cubicBezTo>
                      <a:pt x="21275" y="145"/>
                      <a:pt x="21266" y="135"/>
                      <a:pt x="21252" y="129"/>
                    </a:cubicBezTo>
                    <a:cubicBezTo>
                      <a:pt x="21243" y="122"/>
                      <a:pt x="21239" y="112"/>
                      <a:pt x="21229" y="106"/>
                    </a:cubicBezTo>
                    <a:cubicBezTo>
                      <a:pt x="21226" y="106"/>
                      <a:pt x="21223" y="106"/>
                      <a:pt x="21220" y="103"/>
                    </a:cubicBezTo>
                    <a:cubicBezTo>
                      <a:pt x="21216" y="99"/>
                      <a:pt x="21213" y="96"/>
                      <a:pt x="21210" y="93"/>
                    </a:cubicBezTo>
                    <a:cubicBezTo>
                      <a:pt x="21183" y="79"/>
                      <a:pt x="21154" y="73"/>
                      <a:pt x="21127" y="60"/>
                    </a:cubicBezTo>
                    <a:cubicBezTo>
                      <a:pt x="21104" y="50"/>
                      <a:pt x="21085" y="40"/>
                      <a:pt x="21062" y="33"/>
                    </a:cubicBezTo>
                    <a:cubicBezTo>
                      <a:pt x="21042" y="27"/>
                      <a:pt x="21022" y="24"/>
                      <a:pt x="21002" y="20"/>
                    </a:cubicBezTo>
                    <a:cubicBezTo>
                      <a:pt x="20976" y="14"/>
                      <a:pt x="20953" y="14"/>
                      <a:pt x="20930" y="10"/>
                    </a:cubicBezTo>
                    <a:cubicBezTo>
                      <a:pt x="20904" y="7"/>
                      <a:pt x="20874" y="0"/>
                      <a:pt x="20844" y="0"/>
                    </a:cubicBezTo>
                    <a:cubicBezTo>
                      <a:pt x="20835" y="0"/>
                      <a:pt x="20828" y="4"/>
                      <a:pt x="20821" y="7"/>
                    </a:cubicBezTo>
                    <a:cubicBezTo>
                      <a:pt x="20805" y="7"/>
                      <a:pt x="20789" y="10"/>
                      <a:pt x="20772" y="14"/>
                    </a:cubicBezTo>
                    <a:cubicBezTo>
                      <a:pt x="20746" y="20"/>
                      <a:pt x="20726" y="20"/>
                      <a:pt x="20700" y="27"/>
                    </a:cubicBezTo>
                    <a:cubicBezTo>
                      <a:pt x="20673" y="37"/>
                      <a:pt x="20647" y="43"/>
                      <a:pt x="20621" y="56"/>
                    </a:cubicBezTo>
                    <a:cubicBezTo>
                      <a:pt x="20598" y="66"/>
                      <a:pt x="20578" y="76"/>
                      <a:pt x="20558" y="86"/>
                    </a:cubicBezTo>
                    <a:cubicBezTo>
                      <a:pt x="20542" y="96"/>
                      <a:pt x="20522" y="103"/>
                      <a:pt x="20506" y="116"/>
                    </a:cubicBezTo>
                    <a:cubicBezTo>
                      <a:pt x="20499" y="119"/>
                      <a:pt x="20492" y="119"/>
                      <a:pt x="20490" y="122"/>
                    </a:cubicBezTo>
                    <a:lnTo>
                      <a:pt x="287" y="14277"/>
                    </a:lnTo>
                    <a:cubicBezTo>
                      <a:pt x="47" y="14445"/>
                      <a:pt x="-55" y="14752"/>
                      <a:pt x="30" y="15031"/>
                    </a:cubicBezTo>
                    <a:cubicBezTo>
                      <a:pt x="119" y="15311"/>
                      <a:pt x="382" y="15502"/>
                      <a:pt x="675" y="15502"/>
                    </a:cubicBezTo>
                    <a:lnTo>
                      <a:pt x="7410" y="15502"/>
                    </a:lnTo>
                    <a:lnTo>
                      <a:pt x="7410" y="20899"/>
                    </a:lnTo>
                    <a:cubicBezTo>
                      <a:pt x="7410" y="20921"/>
                      <a:pt x="7420" y="20945"/>
                      <a:pt x="7423" y="20968"/>
                    </a:cubicBezTo>
                    <a:cubicBezTo>
                      <a:pt x="7430" y="21014"/>
                      <a:pt x="7436" y="21060"/>
                      <a:pt x="7449" y="21103"/>
                    </a:cubicBezTo>
                    <a:cubicBezTo>
                      <a:pt x="7463" y="21146"/>
                      <a:pt x="7482" y="21182"/>
                      <a:pt x="7499" y="21218"/>
                    </a:cubicBezTo>
                    <a:cubicBezTo>
                      <a:pt x="7522" y="21258"/>
                      <a:pt x="7542" y="21291"/>
                      <a:pt x="7571" y="21324"/>
                    </a:cubicBezTo>
                    <a:cubicBezTo>
                      <a:pt x="7601" y="21360"/>
                      <a:pt x="7634" y="21389"/>
                      <a:pt x="7670" y="21419"/>
                    </a:cubicBezTo>
                    <a:cubicBezTo>
                      <a:pt x="7686" y="21432"/>
                      <a:pt x="7700" y="21455"/>
                      <a:pt x="7719" y="21468"/>
                    </a:cubicBezTo>
                    <a:cubicBezTo>
                      <a:pt x="7739" y="21481"/>
                      <a:pt x="7762" y="21485"/>
                      <a:pt x="7785" y="21498"/>
                    </a:cubicBezTo>
                    <a:cubicBezTo>
                      <a:pt x="7805" y="21508"/>
                      <a:pt x="7828" y="21517"/>
                      <a:pt x="7851" y="21524"/>
                    </a:cubicBezTo>
                    <a:cubicBezTo>
                      <a:pt x="7927" y="21553"/>
                      <a:pt x="8002" y="21574"/>
                      <a:pt x="8081" y="21574"/>
                    </a:cubicBezTo>
                    <a:lnTo>
                      <a:pt x="8085" y="21574"/>
                    </a:lnTo>
                    <a:cubicBezTo>
                      <a:pt x="8164" y="21570"/>
                      <a:pt x="8242" y="21553"/>
                      <a:pt x="8318" y="21524"/>
                    </a:cubicBezTo>
                    <a:cubicBezTo>
                      <a:pt x="8331" y="21517"/>
                      <a:pt x="8347" y="21514"/>
                      <a:pt x="8364" y="21508"/>
                    </a:cubicBezTo>
                    <a:cubicBezTo>
                      <a:pt x="8433" y="21475"/>
                      <a:pt x="8495" y="21435"/>
                      <a:pt x="8551" y="21379"/>
                    </a:cubicBezTo>
                    <a:cubicBezTo>
                      <a:pt x="8558" y="21370"/>
                      <a:pt x="8564" y="21360"/>
                      <a:pt x="8574" y="21353"/>
                    </a:cubicBezTo>
                    <a:cubicBezTo>
                      <a:pt x="8601" y="21320"/>
                      <a:pt x="8630" y="21294"/>
                      <a:pt x="8650" y="21258"/>
                    </a:cubicBezTo>
                    <a:lnTo>
                      <a:pt x="11084" y="17408"/>
                    </a:lnTo>
                    <a:cubicBezTo>
                      <a:pt x="11100" y="17419"/>
                      <a:pt x="11110" y="17435"/>
                      <a:pt x="11127" y="17444"/>
                    </a:cubicBezTo>
                    <a:lnTo>
                      <a:pt x="18536" y="21491"/>
                    </a:lnTo>
                    <a:cubicBezTo>
                      <a:pt x="18733" y="21597"/>
                      <a:pt x="18970" y="21600"/>
                      <a:pt x="19171" y="21495"/>
                    </a:cubicBezTo>
                    <a:cubicBezTo>
                      <a:pt x="19371" y="21389"/>
                      <a:pt x="19506" y="21189"/>
                      <a:pt x="19526" y="20965"/>
                    </a:cubicBezTo>
                    <a:lnTo>
                      <a:pt x="21541" y="741"/>
                    </a:lnTo>
                    <a:cubicBezTo>
                      <a:pt x="21545" y="718"/>
                      <a:pt x="21541" y="699"/>
                      <a:pt x="21541" y="679"/>
                    </a:cubicBezTo>
                    <a:cubicBezTo>
                      <a:pt x="21541" y="679"/>
                      <a:pt x="21541" y="679"/>
                      <a:pt x="21541" y="679"/>
                    </a:cubicBezTo>
                    <a:close/>
                  </a:path>
                </a:pathLst>
              </a:custGeom>
              <a:solidFill>
                <a:srgbClr val="FFFFFF"/>
              </a:solidFill>
              <a:ln w="12700" cap="flat">
                <a:noFill/>
                <a:miter lim="400000"/>
              </a:ln>
              <a:effectLst/>
            </p:spPr>
            <p:txBody>
              <a:bodyPr wrap="square" lIns="45719" tIns="45719" rIns="45719" bIns="45719" numCol="1" anchor="t">
                <a:noAutofit/>
              </a:bodyPr>
              <a:lstStyle/>
              <a:p>
                <a:pPr lvl="0" algn="l">
                  <a:defRPr sz="1200">
                    <a:solidFill>
                      <a:srgbClr val="000000"/>
                    </a:solidFill>
                  </a:defRPr>
                </a:pPr>
                <a:endParaRPr/>
              </a:p>
            </p:txBody>
          </p:sp>
        </p:grpSp>
        <p:grpSp>
          <p:nvGrpSpPr>
            <p:cNvPr id="27" name="Group 398">
              <a:extLst>
                <a:ext uri="{FF2B5EF4-FFF2-40B4-BE49-F238E27FC236}">
                  <a16:creationId xmlns:a16="http://schemas.microsoft.com/office/drawing/2014/main" id="{732D2C65-9AE6-4501-92C5-8084DE0B4F29}"/>
                </a:ext>
              </a:extLst>
            </p:cNvPr>
            <p:cNvGrpSpPr/>
            <p:nvPr/>
          </p:nvGrpSpPr>
          <p:grpSpPr>
            <a:xfrm>
              <a:off x="7488469" y="3673793"/>
              <a:ext cx="953847" cy="953847"/>
              <a:chOff x="0" y="0"/>
              <a:chExt cx="1320905" cy="1320906"/>
            </a:xfrm>
          </p:grpSpPr>
          <p:sp>
            <p:nvSpPr>
              <p:cNvPr id="31" name="Shape 396">
                <a:extLst>
                  <a:ext uri="{FF2B5EF4-FFF2-40B4-BE49-F238E27FC236}">
                    <a16:creationId xmlns:a16="http://schemas.microsoft.com/office/drawing/2014/main" id="{F8565AFF-D12E-4FF1-9BA4-1B74A0F2C60A}"/>
                  </a:ext>
                </a:extLst>
              </p:cNvPr>
              <p:cNvSpPr/>
              <p:nvPr/>
            </p:nvSpPr>
            <p:spPr>
              <a:xfrm>
                <a:off x="0" y="0"/>
                <a:ext cx="1320906" cy="1320907"/>
              </a:xfrm>
              <a:prstGeom prst="roundRect">
                <a:avLst>
                  <a:gd name="adj" fmla="val 50000"/>
                </a:avLst>
              </a:prstGeom>
              <a:solidFill>
                <a:schemeClr val="accent5"/>
              </a:solidFill>
              <a:ln w="12700" cap="flat">
                <a:noFill/>
                <a:miter lim="400000"/>
              </a:ln>
              <a:effectLst/>
            </p:spPr>
            <p:txBody>
              <a:bodyPr wrap="square" lIns="50800" tIns="50800" rIns="50800" bIns="50800" numCol="1" anchor="ctr">
                <a:noAutofit/>
              </a:bodyPr>
              <a:lstStyle/>
              <a:p>
                <a:pPr lvl="0" defTabSz="825500">
                  <a:defRPr sz="3200">
                    <a:solidFill>
                      <a:srgbClr val="535353"/>
                    </a:solidFill>
                    <a:latin typeface="Helvetica Light"/>
                    <a:ea typeface="Helvetica Light"/>
                    <a:cs typeface="Helvetica Light"/>
                    <a:sym typeface="Helvetica Light"/>
                  </a:defRPr>
                </a:pPr>
                <a:endParaRPr/>
              </a:p>
            </p:txBody>
          </p:sp>
          <p:sp>
            <p:nvSpPr>
              <p:cNvPr id="32" name="Shape 397">
                <a:extLst>
                  <a:ext uri="{FF2B5EF4-FFF2-40B4-BE49-F238E27FC236}">
                    <a16:creationId xmlns:a16="http://schemas.microsoft.com/office/drawing/2014/main" id="{22BE5FC9-105E-4BEC-B17B-AC5ACDB52EB1}"/>
                  </a:ext>
                </a:extLst>
              </p:cNvPr>
              <p:cNvSpPr/>
              <p:nvPr/>
            </p:nvSpPr>
            <p:spPr>
              <a:xfrm>
                <a:off x="360564" y="339440"/>
                <a:ext cx="599779" cy="642026"/>
              </a:xfrm>
              <a:custGeom>
                <a:avLst/>
                <a:gdLst/>
                <a:ahLst/>
                <a:cxnLst>
                  <a:cxn ang="0">
                    <a:pos x="wd2" y="hd2"/>
                  </a:cxn>
                  <a:cxn ang="5400000">
                    <a:pos x="wd2" y="hd2"/>
                  </a:cxn>
                  <a:cxn ang="10800000">
                    <a:pos x="wd2" y="hd2"/>
                  </a:cxn>
                  <a:cxn ang="16200000">
                    <a:pos x="wd2" y="hd2"/>
                  </a:cxn>
                </a:cxnLst>
                <a:rect l="0" t="0" r="r" b="b"/>
                <a:pathLst>
                  <a:path w="21600" h="21600" extrusionOk="0">
                    <a:moveTo>
                      <a:pt x="8816" y="3479"/>
                    </a:moveTo>
                    <a:cubicBezTo>
                      <a:pt x="8816" y="2474"/>
                      <a:pt x="9715" y="1657"/>
                      <a:pt x="10825" y="1657"/>
                    </a:cubicBezTo>
                    <a:cubicBezTo>
                      <a:pt x="11935" y="1657"/>
                      <a:pt x="12834" y="2474"/>
                      <a:pt x="12834" y="3479"/>
                    </a:cubicBezTo>
                    <a:cubicBezTo>
                      <a:pt x="12834" y="4485"/>
                      <a:pt x="11935" y="5303"/>
                      <a:pt x="10825" y="5303"/>
                    </a:cubicBezTo>
                    <a:cubicBezTo>
                      <a:pt x="9715" y="5303"/>
                      <a:pt x="8816" y="4485"/>
                      <a:pt x="8816" y="3479"/>
                    </a:cubicBezTo>
                    <a:cubicBezTo>
                      <a:pt x="8816" y="3479"/>
                      <a:pt x="8816" y="3479"/>
                      <a:pt x="8816" y="3479"/>
                    </a:cubicBezTo>
                    <a:close/>
                    <a:moveTo>
                      <a:pt x="14771" y="13304"/>
                    </a:moveTo>
                    <a:lnTo>
                      <a:pt x="16527" y="14898"/>
                    </a:lnTo>
                    <a:cubicBezTo>
                      <a:pt x="15202" y="15864"/>
                      <a:pt x="14034" y="17063"/>
                      <a:pt x="12063" y="17063"/>
                    </a:cubicBezTo>
                    <a:cubicBezTo>
                      <a:pt x="12101" y="17063"/>
                      <a:pt x="12089" y="12405"/>
                      <a:pt x="12077" y="9262"/>
                    </a:cubicBezTo>
                    <a:lnTo>
                      <a:pt x="13637" y="9262"/>
                    </a:lnTo>
                    <a:lnTo>
                      <a:pt x="13637" y="8404"/>
                    </a:lnTo>
                    <a:lnTo>
                      <a:pt x="12074" y="8404"/>
                    </a:lnTo>
                    <a:cubicBezTo>
                      <a:pt x="12069" y="7754"/>
                      <a:pt x="12069" y="7213"/>
                      <a:pt x="12067" y="6866"/>
                    </a:cubicBezTo>
                    <a:cubicBezTo>
                      <a:pt x="13605" y="6395"/>
                      <a:pt x="14723" y="5089"/>
                      <a:pt x="14723" y="3534"/>
                    </a:cubicBezTo>
                    <a:cubicBezTo>
                      <a:pt x="14723" y="1582"/>
                      <a:pt x="12977" y="0"/>
                      <a:pt x="10825" y="0"/>
                    </a:cubicBezTo>
                    <a:cubicBezTo>
                      <a:pt x="8673" y="0"/>
                      <a:pt x="6929" y="1582"/>
                      <a:pt x="6929" y="3534"/>
                    </a:cubicBezTo>
                    <a:cubicBezTo>
                      <a:pt x="6929" y="5065"/>
                      <a:pt x="8012" y="6359"/>
                      <a:pt x="9517" y="6846"/>
                    </a:cubicBezTo>
                    <a:lnTo>
                      <a:pt x="9517" y="8404"/>
                    </a:lnTo>
                    <a:lnTo>
                      <a:pt x="7964" y="8404"/>
                    </a:lnTo>
                    <a:lnTo>
                      <a:pt x="7964" y="9262"/>
                    </a:lnTo>
                    <a:lnTo>
                      <a:pt x="9517" y="9262"/>
                    </a:lnTo>
                    <a:lnTo>
                      <a:pt x="9521" y="17024"/>
                    </a:lnTo>
                    <a:cubicBezTo>
                      <a:pt x="7463" y="17024"/>
                      <a:pt x="6260" y="15922"/>
                      <a:pt x="4940" y="15008"/>
                    </a:cubicBezTo>
                    <a:lnTo>
                      <a:pt x="6821" y="13304"/>
                    </a:lnTo>
                    <a:lnTo>
                      <a:pt x="0" y="12364"/>
                    </a:lnTo>
                    <a:lnTo>
                      <a:pt x="1034" y="18548"/>
                    </a:lnTo>
                    <a:lnTo>
                      <a:pt x="2847" y="16904"/>
                    </a:lnTo>
                    <a:cubicBezTo>
                      <a:pt x="4327" y="18019"/>
                      <a:pt x="6266" y="19548"/>
                      <a:pt x="10055" y="19718"/>
                    </a:cubicBezTo>
                    <a:lnTo>
                      <a:pt x="10399" y="21600"/>
                    </a:lnTo>
                    <a:lnTo>
                      <a:pt x="11201" y="21600"/>
                    </a:lnTo>
                    <a:lnTo>
                      <a:pt x="11548" y="19714"/>
                    </a:lnTo>
                    <a:cubicBezTo>
                      <a:pt x="15264" y="19524"/>
                      <a:pt x="17158" y="17967"/>
                      <a:pt x="18632" y="16803"/>
                    </a:cubicBezTo>
                    <a:lnTo>
                      <a:pt x="20618" y="18602"/>
                    </a:lnTo>
                    <a:lnTo>
                      <a:pt x="21600" y="12364"/>
                    </a:lnTo>
                    <a:cubicBezTo>
                      <a:pt x="21600" y="12364"/>
                      <a:pt x="14771" y="13304"/>
                      <a:pt x="14771" y="13304"/>
                    </a:cubicBezTo>
                    <a:close/>
                  </a:path>
                </a:pathLst>
              </a:custGeom>
              <a:solidFill>
                <a:srgbClr val="FFFFFF"/>
              </a:solidFill>
              <a:ln w="12700" cap="flat">
                <a:noFill/>
                <a:miter lim="400000"/>
              </a:ln>
              <a:effectLst/>
            </p:spPr>
            <p:txBody>
              <a:bodyPr wrap="square" lIns="91439" tIns="91439" rIns="91439" bIns="91439" numCol="1" anchor="ctr">
                <a:noAutofit/>
              </a:bodyPr>
              <a:lstStyle/>
              <a:p>
                <a:pPr lvl="0" algn="l">
                  <a:defRPr sz="6000">
                    <a:solidFill>
                      <a:srgbClr val="FFFFFF"/>
                    </a:solidFill>
                    <a:effectLst>
                      <a:outerShdw blurRad="38100" dist="12700" dir="5400000" rotWithShape="0">
                        <a:srgbClr val="000000">
                          <a:alpha val="50000"/>
                        </a:srgbClr>
                      </a:outerShdw>
                    </a:effectLst>
                    <a:latin typeface="Calibri"/>
                    <a:ea typeface="Calibri"/>
                    <a:cs typeface="Calibri"/>
                    <a:sym typeface="Calibri"/>
                  </a:defRPr>
                </a:pPr>
                <a:endParaRPr/>
              </a:p>
            </p:txBody>
          </p:sp>
        </p:grpSp>
        <p:sp>
          <p:nvSpPr>
            <p:cNvPr id="29" name="Shape 366">
              <a:extLst>
                <a:ext uri="{FF2B5EF4-FFF2-40B4-BE49-F238E27FC236}">
                  <a16:creationId xmlns:a16="http://schemas.microsoft.com/office/drawing/2014/main" id="{A6B5F8CA-6C46-4555-979F-876B6C157A45}"/>
                </a:ext>
              </a:extLst>
            </p:cNvPr>
            <p:cNvSpPr/>
            <p:nvPr/>
          </p:nvSpPr>
          <p:spPr>
            <a:xfrm>
              <a:off x="8704500" y="3987323"/>
              <a:ext cx="3106499" cy="640559"/>
            </a:xfrm>
            <a:prstGeom prst="rect">
              <a:avLst/>
            </a:prstGeom>
            <a:noFill/>
            <a:ln w="25400" cap="flat">
              <a:noFill/>
              <a:miter lim="400000"/>
            </a:ln>
            <a:effectLst/>
            <a:extLst>
              <a:ext uri="{C572A759-6A51-4108-AA02-DFA0A04FC94B}">
                <ma14:wrappingTextBoxFlag xmlns="" xmlns:ma14="http://schemas.microsoft.com/office/mac/drawingml/2011/main" val="1"/>
              </a:ext>
            </a:extLst>
          </p:spPr>
          <p:txBody>
            <a:bodyPr wrap="square" lIns="71437" tIns="71437" rIns="71437" bIns="71437" numCol="1" anchor="ctr">
              <a:spAutoFit/>
            </a:bodyPr>
            <a:lstStyle>
              <a:lvl1pPr algn="l" defTabSz="584200">
                <a:defRPr sz="2400">
                  <a:solidFill>
                    <a:srgbClr val="A7A7A7"/>
                  </a:solidFill>
                  <a:latin typeface="Lato Regular"/>
                  <a:ea typeface="Lato Regular"/>
                  <a:cs typeface="Lato Regular"/>
                  <a:sym typeface="Lato Regular"/>
                </a:defRPr>
              </a:lvl1pPr>
            </a:lstStyle>
            <a:p>
              <a:pPr lvl="0">
                <a:lnSpc>
                  <a:spcPts val="2000"/>
                </a:lnSpc>
                <a:defRPr sz="1800">
                  <a:solidFill>
                    <a:srgbClr val="000000"/>
                  </a:solidFill>
                </a:defRPr>
              </a:pPr>
              <a:r>
                <a:rPr lang="en-US" sz="1500" dirty="0" err="1">
                  <a:solidFill>
                    <a:schemeClr val="bg1">
                      <a:lumMod val="65000"/>
                    </a:schemeClr>
                  </a:solidFill>
                  <a:latin typeface="Roboto Slab" pitchFamily="2" charset="0"/>
                  <a:ea typeface="Roboto Slab" pitchFamily="2" charset="0"/>
                </a:rPr>
                <a:t>we`are</a:t>
              </a:r>
              <a:r>
                <a:rPr lang="en-US" sz="1500" dirty="0">
                  <a:solidFill>
                    <a:schemeClr val="bg1">
                      <a:lumMod val="65000"/>
                    </a:schemeClr>
                  </a:solidFill>
                  <a:latin typeface="Roboto Slab" pitchFamily="2" charset="0"/>
                  <a:ea typeface="Roboto Slab" pitchFamily="2" charset="0"/>
                </a:rPr>
                <a:t> a design studio templates </a:t>
              </a:r>
            </a:p>
            <a:p>
              <a:pPr lvl="0">
                <a:lnSpc>
                  <a:spcPts val="2000"/>
                </a:lnSpc>
                <a:defRPr sz="1800">
                  <a:solidFill>
                    <a:srgbClr val="000000"/>
                  </a:solidFill>
                </a:defRPr>
              </a:pPr>
              <a:r>
                <a:rPr lang="en-US" sz="1500" dirty="0">
                  <a:solidFill>
                    <a:schemeClr val="bg1">
                      <a:lumMod val="65000"/>
                    </a:schemeClr>
                  </a:solidFill>
                  <a:latin typeface="Roboto Slab" pitchFamily="2" charset="0"/>
                  <a:ea typeface="Roboto Slab" pitchFamily="2" charset="0"/>
                </a:rPr>
                <a:t>we present the</a:t>
              </a:r>
            </a:p>
          </p:txBody>
        </p:sp>
        <p:sp>
          <p:nvSpPr>
            <p:cNvPr id="30" name="Shape 367">
              <a:extLst>
                <a:ext uri="{FF2B5EF4-FFF2-40B4-BE49-F238E27FC236}">
                  <a16:creationId xmlns:a16="http://schemas.microsoft.com/office/drawing/2014/main" id="{7F2019BE-3360-4B77-8DF7-0FD3DAE49E25}"/>
                </a:ext>
              </a:extLst>
            </p:cNvPr>
            <p:cNvSpPr/>
            <p:nvPr/>
          </p:nvSpPr>
          <p:spPr>
            <a:xfrm>
              <a:off x="8704500" y="3692178"/>
              <a:ext cx="2954099" cy="276999"/>
            </a:xfrm>
            <a:prstGeom prst="rect">
              <a:avLst/>
            </a:prstGeom>
            <a:noFill/>
            <a:ln w="25400" cap="flat">
              <a:noFill/>
              <a:miter lim="400000"/>
            </a:ln>
            <a:effectLst/>
            <a:extLst>
              <a:ext uri="{C572A759-6A51-4108-AA02-DFA0A04FC94B}">
                <ma14:wrappingTextBoxFlag xmlns="" xmlns:ma14="http://schemas.microsoft.com/office/mac/drawingml/2011/main" val="1"/>
              </a:ext>
            </a:extLst>
          </p:spPr>
          <p:txBody>
            <a:bodyPr wrap="square" lIns="0" tIns="0" rIns="0" bIns="0" numCol="1" anchor="ctr">
              <a:spAutoFit/>
            </a:bodyPr>
            <a:lstStyle>
              <a:lvl1pPr algn="l">
                <a:defRPr sz="3500">
                  <a:solidFill>
                    <a:srgbClr val="535353"/>
                  </a:solidFill>
                  <a:latin typeface="Lato Bold"/>
                  <a:ea typeface="Lato Bold"/>
                  <a:cs typeface="Lato Bold"/>
                  <a:sym typeface="Lato Bold"/>
                </a:defRPr>
              </a:lvl1pPr>
            </a:lstStyle>
            <a:p>
              <a:pPr lvl="0">
                <a:defRPr sz="1800">
                  <a:solidFill>
                    <a:srgbClr val="000000"/>
                  </a:solidFill>
                </a:defRPr>
              </a:pPr>
              <a:r>
                <a:rPr sz="1800" dirty="0">
                  <a:solidFill>
                    <a:srgbClr val="535353"/>
                  </a:solidFill>
                  <a:latin typeface="Roboto Slab" pitchFamily="2" charset="0"/>
                  <a:ea typeface="Roboto Slab" pitchFamily="2" charset="0"/>
                </a:rPr>
                <a:t>Corporate Presentation</a:t>
              </a:r>
            </a:p>
          </p:txBody>
        </p:sp>
        <p:grpSp>
          <p:nvGrpSpPr>
            <p:cNvPr id="34" name="Group 395">
              <a:extLst>
                <a:ext uri="{FF2B5EF4-FFF2-40B4-BE49-F238E27FC236}">
                  <a16:creationId xmlns:a16="http://schemas.microsoft.com/office/drawing/2014/main" id="{82DCFFD2-93DD-4288-8649-9D45D3EC01AF}"/>
                </a:ext>
              </a:extLst>
            </p:cNvPr>
            <p:cNvGrpSpPr/>
            <p:nvPr/>
          </p:nvGrpSpPr>
          <p:grpSpPr>
            <a:xfrm>
              <a:off x="7488469" y="5124911"/>
              <a:ext cx="953847" cy="953848"/>
              <a:chOff x="0" y="0"/>
              <a:chExt cx="1320905" cy="1320906"/>
            </a:xfrm>
          </p:grpSpPr>
          <p:sp>
            <p:nvSpPr>
              <p:cNvPr id="38" name="Shape 393">
                <a:extLst>
                  <a:ext uri="{FF2B5EF4-FFF2-40B4-BE49-F238E27FC236}">
                    <a16:creationId xmlns:a16="http://schemas.microsoft.com/office/drawing/2014/main" id="{FA624383-6C77-4253-9361-20147B1CE8A5}"/>
                  </a:ext>
                </a:extLst>
              </p:cNvPr>
              <p:cNvSpPr/>
              <p:nvPr/>
            </p:nvSpPr>
            <p:spPr>
              <a:xfrm>
                <a:off x="0" y="0"/>
                <a:ext cx="1320906" cy="1320907"/>
              </a:xfrm>
              <a:prstGeom prst="roundRect">
                <a:avLst>
                  <a:gd name="adj" fmla="val 50000"/>
                </a:avLst>
              </a:prstGeom>
              <a:solidFill>
                <a:schemeClr val="accent6"/>
              </a:solidFill>
              <a:ln w="12700" cap="flat">
                <a:noFill/>
                <a:miter lim="400000"/>
              </a:ln>
              <a:effectLst/>
            </p:spPr>
            <p:txBody>
              <a:bodyPr wrap="square" lIns="50800" tIns="50800" rIns="50800" bIns="50800" numCol="1" anchor="ctr">
                <a:noAutofit/>
              </a:bodyPr>
              <a:lstStyle/>
              <a:p>
                <a:pPr lvl="0" defTabSz="825500">
                  <a:defRPr sz="3200">
                    <a:solidFill>
                      <a:srgbClr val="535353"/>
                    </a:solidFill>
                    <a:latin typeface="Helvetica Light"/>
                    <a:ea typeface="Helvetica Light"/>
                    <a:cs typeface="Helvetica Light"/>
                    <a:sym typeface="Helvetica Light"/>
                  </a:defRPr>
                </a:pPr>
                <a:endParaRPr/>
              </a:p>
            </p:txBody>
          </p:sp>
          <p:sp>
            <p:nvSpPr>
              <p:cNvPr id="39" name="Shape 394">
                <a:extLst>
                  <a:ext uri="{FF2B5EF4-FFF2-40B4-BE49-F238E27FC236}">
                    <a16:creationId xmlns:a16="http://schemas.microsoft.com/office/drawing/2014/main" id="{998B6FBD-439F-436F-BFF6-DCA37BFE43F3}"/>
                  </a:ext>
                </a:extLst>
              </p:cNvPr>
              <p:cNvSpPr/>
              <p:nvPr/>
            </p:nvSpPr>
            <p:spPr>
              <a:xfrm>
                <a:off x="315709" y="315794"/>
                <a:ext cx="689490" cy="689319"/>
              </a:xfrm>
              <a:custGeom>
                <a:avLst/>
                <a:gdLst/>
                <a:ahLst/>
                <a:cxnLst>
                  <a:cxn ang="0">
                    <a:pos x="wd2" y="hd2"/>
                  </a:cxn>
                  <a:cxn ang="5400000">
                    <a:pos x="wd2" y="hd2"/>
                  </a:cxn>
                  <a:cxn ang="10800000">
                    <a:pos x="wd2" y="hd2"/>
                  </a:cxn>
                  <a:cxn ang="16200000">
                    <a:pos x="wd2" y="hd2"/>
                  </a:cxn>
                </a:cxnLst>
                <a:rect l="0" t="0" r="r" b="b"/>
                <a:pathLst>
                  <a:path w="21508" h="21510" extrusionOk="0">
                    <a:moveTo>
                      <a:pt x="12768" y="0"/>
                    </a:moveTo>
                    <a:cubicBezTo>
                      <a:pt x="7944" y="0"/>
                      <a:pt x="4027" y="3918"/>
                      <a:pt x="4027" y="8743"/>
                    </a:cubicBezTo>
                    <a:cubicBezTo>
                      <a:pt x="4027" y="10825"/>
                      <a:pt x="4750" y="12720"/>
                      <a:pt x="5959" y="14217"/>
                    </a:cubicBezTo>
                    <a:lnTo>
                      <a:pt x="276" y="19914"/>
                    </a:lnTo>
                    <a:cubicBezTo>
                      <a:pt x="-92" y="20275"/>
                      <a:pt x="-92" y="20872"/>
                      <a:pt x="276" y="21239"/>
                    </a:cubicBezTo>
                    <a:cubicBezTo>
                      <a:pt x="637" y="21600"/>
                      <a:pt x="1220" y="21600"/>
                      <a:pt x="1588" y="21239"/>
                    </a:cubicBezTo>
                    <a:lnTo>
                      <a:pt x="7283" y="15542"/>
                    </a:lnTo>
                    <a:cubicBezTo>
                      <a:pt x="8786" y="16756"/>
                      <a:pt x="10692" y="17474"/>
                      <a:pt x="12768" y="17474"/>
                    </a:cubicBezTo>
                    <a:cubicBezTo>
                      <a:pt x="17598" y="17474"/>
                      <a:pt x="21508" y="13569"/>
                      <a:pt x="21508" y="8743"/>
                    </a:cubicBezTo>
                    <a:cubicBezTo>
                      <a:pt x="21508" y="3918"/>
                      <a:pt x="17598" y="0"/>
                      <a:pt x="12768" y="0"/>
                    </a:cubicBezTo>
                    <a:close/>
                    <a:moveTo>
                      <a:pt x="12768" y="1350"/>
                    </a:moveTo>
                    <a:cubicBezTo>
                      <a:pt x="16851" y="1350"/>
                      <a:pt x="20159" y="4665"/>
                      <a:pt x="20159" y="8743"/>
                    </a:cubicBezTo>
                    <a:cubicBezTo>
                      <a:pt x="20159" y="12820"/>
                      <a:pt x="16851" y="16137"/>
                      <a:pt x="12768" y="16137"/>
                    </a:cubicBezTo>
                    <a:cubicBezTo>
                      <a:pt x="8691" y="16137"/>
                      <a:pt x="5377" y="12820"/>
                      <a:pt x="5377" y="8743"/>
                    </a:cubicBezTo>
                    <a:cubicBezTo>
                      <a:pt x="5377" y="4665"/>
                      <a:pt x="8691" y="1350"/>
                      <a:pt x="12768" y="1350"/>
                    </a:cubicBezTo>
                    <a:close/>
                    <a:moveTo>
                      <a:pt x="12619" y="4756"/>
                    </a:moveTo>
                    <a:cubicBezTo>
                      <a:pt x="12252" y="4756"/>
                      <a:pt x="11951" y="5052"/>
                      <a:pt x="11951" y="5424"/>
                    </a:cubicBezTo>
                    <a:lnTo>
                      <a:pt x="11951" y="8793"/>
                    </a:lnTo>
                    <a:lnTo>
                      <a:pt x="8583" y="8793"/>
                    </a:lnTo>
                    <a:cubicBezTo>
                      <a:pt x="8215" y="8793"/>
                      <a:pt x="7915" y="9093"/>
                      <a:pt x="7915" y="9462"/>
                    </a:cubicBezTo>
                    <a:cubicBezTo>
                      <a:pt x="7915" y="9835"/>
                      <a:pt x="8215" y="10143"/>
                      <a:pt x="8583" y="10143"/>
                    </a:cubicBezTo>
                    <a:lnTo>
                      <a:pt x="11951" y="10143"/>
                    </a:lnTo>
                    <a:lnTo>
                      <a:pt x="11951" y="13499"/>
                    </a:lnTo>
                    <a:cubicBezTo>
                      <a:pt x="11951" y="13867"/>
                      <a:pt x="12252" y="14168"/>
                      <a:pt x="12619" y="14168"/>
                    </a:cubicBezTo>
                    <a:cubicBezTo>
                      <a:pt x="12993" y="14168"/>
                      <a:pt x="13300" y="13867"/>
                      <a:pt x="13300" y="13499"/>
                    </a:cubicBezTo>
                    <a:lnTo>
                      <a:pt x="13300" y="10143"/>
                    </a:lnTo>
                    <a:lnTo>
                      <a:pt x="16655" y="10143"/>
                    </a:lnTo>
                    <a:cubicBezTo>
                      <a:pt x="17023" y="10143"/>
                      <a:pt x="17323" y="9835"/>
                      <a:pt x="17323" y="9462"/>
                    </a:cubicBezTo>
                    <a:cubicBezTo>
                      <a:pt x="17323" y="9093"/>
                      <a:pt x="17023" y="8793"/>
                      <a:pt x="16655" y="8793"/>
                    </a:cubicBezTo>
                    <a:lnTo>
                      <a:pt x="13300" y="8793"/>
                    </a:lnTo>
                    <a:lnTo>
                      <a:pt x="13300" y="5424"/>
                    </a:lnTo>
                    <a:cubicBezTo>
                      <a:pt x="13300" y="5052"/>
                      <a:pt x="12993" y="4756"/>
                      <a:pt x="12619" y="4756"/>
                    </a:cubicBezTo>
                    <a:close/>
                  </a:path>
                </a:pathLst>
              </a:custGeom>
              <a:solidFill>
                <a:srgbClr val="FFFFFF"/>
              </a:solidFill>
              <a:ln w="12700" cap="flat">
                <a:noFill/>
                <a:miter lim="400000"/>
              </a:ln>
              <a:effectLst/>
            </p:spPr>
            <p:txBody>
              <a:bodyPr wrap="square" lIns="91439" tIns="91439" rIns="91439" bIns="91439" numCol="1" anchor="ctr">
                <a:noAutofit/>
              </a:bodyPr>
              <a:lstStyle/>
              <a:p>
                <a:pPr lvl="0" algn="l">
                  <a:defRPr sz="6000">
                    <a:solidFill>
                      <a:srgbClr val="FFFFFF"/>
                    </a:solidFill>
                    <a:effectLst>
                      <a:outerShdw blurRad="38100" dist="12700" dir="5400000" rotWithShape="0">
                        <a:srgbClr val="000000">
                          <a:alpha val="50000"/>
                        </a:srgbClr>
                      </a:outerShdw>
                    </a:effectLst>
                    <a:latin typeface="Calibri"/>
                    <a:ea typeface="Calibri"/>
                    <a:cs typeface="Calibri"/>
                    <a:sym typeface="Calibri"/>
                  </a:defRPr>
                </a:pPr>
                <a:endParaRPr/>
              </a:p>
            </p:txBody>
          </p:sp>
        </p:grpSp>
        <p:sp>
          <p:nvSpPr>
            <p:cNvPr id="36" name="Shape 366">
              <a:extLst>
                <a:ext uri="{FF2B5EF4-FFF2-40B4-BE49-F238E27FC236}">
                  <a16:creationId xmlns:a16="http://schemas.microsoft.com/office/drawing/2014/main" id="{D8899E7C-3E18-43B8-B08D-E100A3EAE3C8}"/>
                </a:ext>
              </a:extLst>
            </p:cNvPr>
            <p:cNvSpPr/>
            <p:nvPr/>
          </p:nvSpPr>
          <p:spPr>
            <a:xfrm>
              <a:off x="8704501" y="5438442"/>
              <a:ext cx="3106498" cy="640559"/>
            </a:xfrm>
            <a:prstGeom prst="rect">
              <a:avLst/>
            </a:prstGeom>
            <a:noFill/>
            <a:ln w="25400" cap="flat">
              <a:noFill/>
              <a:miter lim="400000"/>
            </a:ln>
            <a:effectLst/>
            <a:extLst>
              <a:ext uri="{C572A759-6A51-4108-AA02-DFA0A04FC94B}">
                <ma14:wrappingTextBoxFlag xmlns="" xmlns:ma14="http://schemas.microsoft.com/office/mac/drawingml/2011/main" val="1"/>
              </a:ext>
            </a:extLst>
          </p:spPr>
          <p:txBody>
            <a:bodyPr wrap="square" lIns="71437" tIns="71437" rIns="71437" bIns="71437" numCol="1" anchor="ctr">
              <a:spAutoFit/>
            </a:bodyPr>
            <a:lstStyle>
              <a:lvl1pPr algn="l" defTabSz="584200">
                <a:defRPr sz="2400">
                  <a:solidFill>
                    <a:srgbClr val="A7A7A7"/>
                  </a:solidFill>
                  <a:latin typeface="Lato Regular"/>
                  <a:ea typeface="Lato Regular"/>
                  <a:cs typeface="Lato Regular"/>
                  <a:sym typeface="Lato Regular"/>
                </a:defRPr>
              </a:lvl1pPr>
            </a:lstStyle>
            <a:p>
              <a:pPr lvl="0">
                <a:lnSpc>
                  <a:spcPts val="2000"/>
                </a:lnSpc>
                <a:defRPr sz="1800">
                  <a:solidFill>
                    <a:srgbClr val="000000"/>
                  </a:solidFill>
                </a:defRPr>
              </a:pPr>
              <a:r>
                <a:rPr lang="en-US" sz="1500" dirty="0" err="1">
                  <a:solidFill>
                    <a:schemeClr val="bg1">
                      <a:lumMod val="65000"/>
                    </a:schemeClr>
                  </a:solidFill>
                  <a:latin typeface="Roboto Slab" pitchFamily="2" charset="0"/>
                  <a:ea typeface="Roboto Slab" pitchFamily="2" charset="0"/>
                </a:rPr>
                <a:t>we`are</a:t>
              </a:r>
              <a:r>
                <a:rPr lang="en-US" sz="1500" dirty="0">
                  <a:solidFill>
                    <a:schemeClr val="bg1">
                      <a:lumMod val="65000"/>
                    </a:schemeClr>
                  </a:solidFill>
                  <a:latin typeface="Roboto Slab" pitchFamily="2" charset="0"/>
                  <a:ea typeface="Roboto Slab" pitchFamily="2" charset="0"/>
                </a:rPr>
                <a:t> a design studio templates </a:t>
              </a:r>
            </a:p>
            <a:p>
              <a:pPr lvl="0">
                <a:lnSpc>
                  <a:spcPts val="2000"/>
                </a:lnSpc>
                <a:defRPr sz="1800">
                  <a:solidFill>
                    <a:srgbClr val="000000"/>
                  </a:solidFill>
                </a:defRPr>
              </a:pPr>
              <a:r>
                <a:rPr lang="en-US" sz="1500" dirty="0">
                  <a:solidFill>
                    <a:schemeClr val="bg1">
                      <a:lumMod val="65000"/>
                    </a:schemeClr>
                  </a:solidFill>
                  <a:latin typeface="Roboto Slab" pitchFamily="2" charset="0"/>
                  <a:ea typeface="Roboto Slab" pitchFamily="2" charset="0"/>
                </a:rPr>
                <a:t>we present the</a:t>
              </a:r>
            </a:p>
          </p:txBody>
        </p:sp>
        <p:sp>
          <p:nvSpPr>
            <p:cNvPr id="37" name="Shape 367">
              <a:extLst>
                <a:ext uri="{FF2B5EF4-FFF2-40B4-BE49-F238E27FC236}">
                  <a16:creationId xmlns:a16="http://schemas.microsoft.com/office/drawing/2014/main" id="{5BE253BA-F6B4-4953-95B0-72DFEEDDD5E1}"/>
                </a:ext>
              </a:extLst>
            </p:cNvPr>
            <p:cNvSpPr/>
            <p:nvPr/>
          </p:nvSpPr>
          <p:spPr>
            <a:xfrm>
              <a:off x="8704500" y="5143297"/>
              <a:ext cx="2954099" cy="276999"/>
            </a:xfrm>
            <a:prstGeom prst="rect">
              <a:avLst/>
            </a:prstGeom>
            <a:noFill/>
            <a:ln w="25400" cap="flat">
              <a:noFill/>
              <a:miter lim="400000"/>
            </a:ln>
            <a:effectLst/>
            <a:extLst>
              <a:ext uri="{C572A759-6A51-4108-AA02-DFA0A04FC94B}">
                <ma14:wrappingTextBoxFlag xmlns="" xmlns:ma14="http://schemas.microsoft.com/office/mac/drawingml/2011/main" val="1"/>
              </a:ext>
            </a:extLst>
          </p:spPr>
          <p:txBody>
            <a:bodyPr wrap="square" lIns="0" tIns="0" rIns="0" bIns="0" numCol="1" anchor="ctr">
              <a:spAutoFit/>
            </a:bodyPr>
            <a:lstStyle>
              <a:lvl1pPr algn="l">
                <a:defRPr sz="3500">
                  <a:solidFill>
                    <a:srgbClr val="535353"/>
                  </a:solidFill>
                  <a:latin typeface="Lato Bold"/>
                  <a:ea typeface="Lato Bold"/>
                  <a:cs typeface="Lato Bold"/>
                  <a:sym typeface="Lato Bold"/>
                </a:defRPr>
              </a:lvl1pPr>
            </a:lstStyle>
            <a:p>
              <a:pPr lvl="0">
                <a:defRPr sz="1800">
                  <a:solidFill>
                    <a:srgbClr val="000000"/>
                  </a:solidFill>
                </a:defRPr>
              </a:pPr>
              <a:r>
                <a:rPr sz="1800" dirty="0">
                  <a:solidFill>
                    <a:srgbClr val="535353"/>
                  </a:solidFill>
                  <a:latin typeface="Roboto Slab" pitchFamily="2" charset="0"/>
                  <a:ea typeface="Roboto Slab" pitchFamily="2" charset="0"/>
                </a:rPr>
                <a:t>Corporate Presentation</a:t>
              </a:r>
            </a:p>
          </p:txBody>
        </p:sp>
      </p:grpSp>
    </p:spTree>
    <p:extLst>
      <p:ext uri="{BB962C8B-B14F-4D97-AF65-F5344CB8AC3E}">
        <p14:creationId xmlns:p14="http://schemas.microsoft.com/office/powerpoint/2010/main" val="168169277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26363" y="601947"/>
            <a:ext cx="4139275"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10</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7" name="Chart 6">
            <a:extLst>
              <a:ext uri="{FF2B5EF4-FFF2-40B4-BE49-F238E27FC236}">
                <a16:creationId xmlns:a16="http://schemas.microsoft.com/office/drawing/2014/main" id="{A926079D-59F5-4943-8AB6-AAA78DE91D0B}"/>
              </a:ext>
            </a:extLst>
          </p:cNvPr>
          <p:cNvGraphicFramePr/>
          <p:nvPr>
            <p:extLst>
              <p:ext uri="{D42A27DB-BD31-4B8C-83A1-F6EECF244321}">
                <p14:modId xmlns:p14="http://schemas.microsoft.com/office/powerpoint/2010/main" val="1537237397"/>
              </p:ext>
            </p:extLst>
          </p:nvPr>
        </p:nvGraphicFramePr>
        <p:xfrm>
          <a:off x="2241550" y="1439333"/>
          <a:ext cx="7708900" cy="5139267"/>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404439201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55217" y="601947"/>
            <a:ext cx="4081567"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11</a:t>
            </a:r>
            <a:endParaRPr lang="en-US" sz="3500" b="1" dirty="0">
              <a:latin typeface="Roboto Slab" pitchFamily="2" charset="0"/>
              <a:ea typeface="Roboto Slab" pitchFamily="2" charset="0"/>
              <a:cs typeface="Lato Black" panose="020F0502020204030203" pitchFamily="34" charset="0"/>
            </a:endParaRPr>
          </a:p>
        </p:txBody>
      </p:sp>
      <mc:AlternateContent xmlns:mc="http://schemas.openxmlformats.org/markup-compatibility/2006">
        <mc:Choice xmlns:cx1="http://schemas.microsoft.com/office/drawing/2015/9/8/chartex" Requires="cx1">
          <p:graphicFrame>
            <p:nvGraphicFramePr>
              <p:cNvPr id="5" name="Chart 4">
                <a:extLst>
                  <a:ext uri="{FF2B5EF4-FFF2-40B4-BE49-F238E27FC236}">
                    <a16:creationId xmlns:a16="http://schemas.microsoft.com/office/drawing/2014/main" id="{006B3312-6D1D-4C4D-94DC-EFD6B516D7DB}"/>
                  </a:ext>
                </a:extLst>
              </p:cNvPr>
              <p:cNvGraphicFramePr/>
              <p:nvPr>
                <p:extLst>
                  <p:ext uri="{D42A27DB-BD31-4B8C-83A1-F6EECF244321}">
                    <p14:modId xmlns:p14="http://schemas.microsoft.com/office/powerpoint/2010/main" val="3292147299"/>
                  </p:ext>
                </p:extLst>
              </p:nvPr>
            </p:nvGraphicFramePr>
            <p:xfrm>
              <a:off x="2253509" y="1232889"/>
              <a:ext cx="7684983" cy="5123323"/>
            </p:xfrm>
            <a:graphic>
              <a:graphicData uri="http://schemas.microsoft.com/office/drawing/2014/chartex">
                <cx:chart xmlns:cx="http://schemas.microsoft.com/office/drawing/2014/chartex" xmlns:r="http://schemas.openxmlformats.org/officeDocument/2006/relationships" r:id="rId2"/>
              </a:graphicData>
            </a:graphic>
          </p:graphicFrame>
        </mc:Choice>
        <mc:Fallback>
          <p:pic>
            <p:nvPicPr>
              <p:cNvPr id="5" name="Chart 4">
                <a:extLst>
                  <a:ext uri="{FF2B5EF4-FFF2-40B4-BE49-F238E27FC236}">
                    <a16:creationId xmlns:a16="http://schemas.microsoft.com/office/drawing/2014/main" id="{006B3312-6D1D-4C4D-94DC-EFD6B516D7DB}"/>
                  </a:ext>
                </a:extLst>
              </p:cNvPr>
              <p:cNvPicPr>
                <a:picLocks noGrp="1" noRot="1" noChangeAspect="1" noMove="1" noResize="1" noEditPoints="1" noAdjustHandles="1" noChangeArrowheads="1" noChangeShapeType="1"/>
              </p:cNvPicPr>
              <p:nvPr/>
            </p:nvPicPr>
            <p:blipFill>
              <a:blip r:embed="rId3"/>
              <a:stretch>
                <a:fillRect/>
              </a:stretch>
            </p:blipFill>
            <p:spPr>
              <a:xfrm>
                <a:off x="2253509" y="1232889"/>
                <a:ext cx="7684983" cy="5123323"/>
              </a:xfrm>
              <a:prstGeom prst="rect">
                <a:avLst/>
              </a:prstGeom>
            </p:spPr>
          </p:pic>
        </mc:Fallback>
      </mc:AlternateContent>
    </p:spTree>
    <p:extLst>
      <p:ext uri="{BB962C8B-B14F-4D97-AF65-F5344CB8AC3E}">
        <p14:creationId xmlns:p14="http://schemas.microsoft.com/office/powerpoint/2010/main" val="317850600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30371" y="601947"/>
            <a:ext cx="4131259"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12</a:t>
            </a:r>
            <a:endParaRPr lang="en-US" sz="3500" b="1" dirty="0">
              <a:latin typeface="Roboto Slab" pitchFamily="2" charset="0"/>
              <a:ea typeface="Roboto Slab" pitchFamily="2" charset="0"/>
              <a:cs typeface="Lato Black" panose="020F0502020204030203" pitchFamily="34" charset="0"/>
            </a:endParaRPr>
          </a:p>
        </p:txBody>
      </p:sp>
      <mc:AlternateContent xmlns:mc="http://schemas.openxmlformats.org/markup-compatibility/2006">
        <mc:Choice xmlns:cx1="http://schemas.microsoft.com/office/drawing/2015/9/8/chartex" Requires="cx1">
          <p:graphicFrame>
            <p:nvGraphicFramePr>
              <p:cNvPr id="4" name="Chart 3">
                <a:extLst>
                  <a:ext uri="{FF2B5EF4-FFF2-40B4-BE49-F238E27FC236}">
                    <a16:creationId xmlns:a16="http://schemas.microsoft.com/office/drawing/2014/main" id="{2F693088-B822-4069-9603-DAC50F8B84EC}"/>
                  </a:ext>
                </a:extLst>
              </p:cNvPr>
              <p:cNvGraphicFramePr/>
              <p:nvPr>
                <p:extLst>
                  <p:ext uri="{D42A27DB-BD31-4B8C-83A1-F6EECF244321}">
                    <p14:modId xmlns:p14="http://schemas.microsoft.com/office/powerpoint/2010/main" val="1617367377"/>
                  </p:ext>
                </p:extLst>
              </p:nvPr>
            </p:nvGraphicFramePr>
            <p:xfrm>
              <a:off x="774700" y="1336919"/>
              <a:ext cx="7378700" cy="4919134"/>
            </p:xfrm>
            <a:graphic>
              <a:graphicData uri="http://schemas.microsoft.com/office/drawing/2014/chartex">
                <cx:chart xmlns:cx="http://schemas.microsoft.com/office/drawing/2014/chartex" xmlns:r="http://schemas.openxmlformats.org/officeDocument/2006/relationships" r:id="rId2"/>
              </a:graphicData>
            </a:graphic>
          </p:graphicFrame>
        </mc:Choice>
        <mc:Fallback>
          <p:pic>
            <p:nvPicPr>
              <p:cNvPr id="4" name="Chart 3">
                <a:extLst>
                  <a:ext uri="{FF2B5EF4-FFF2-40B4-BE49-F238E27FC236}">
                    <a16:creationId xmlns:a16="http://schemas.microsoft.com/office/drawing/2014/main" id="{2F693088-B822-4069-9603-DAC50F8B84EC}"/>
                  </a:ext>
                </a:extLst>
              </p:cNvPr>
              <p:cNvPicPr>
                <a:picLocks noGrp="1" noRot="1" noChangeAspect="1" noMove="1" noResize="1" noEditPoints="1" noAdjustHandles="1" noChangeArrowheads="1" noChangeShapeType="1"/>
              </p:cNvPicPr>
              <p:nvPr/>
            </p:nvPicPr>
            <p:blipFill>
              <a:blip r:embed="rId3"/>
              <a:stretch>
                <a:fillRect/>
              </a:stretch>
            </p:blipFill>
            <p:spPr>
              <a:xfrm>
                <a:off x="774700" y="1336919"/>
                <a:ext cx="7378700" cy="4919134"/>
              </a:xfrm>
              <a:prstGeom prst="rect">
                <a:avLst/>
              </a:prstGeom>
            </p:spPr>
          </p:pic>
        </mc:Fallback>
      </mc:AlternateContent>
      <p:sp>
        <p:nvSpPr>
          <p:cNvPr id="7" name="Rectangle 6">
            <a:extLst>
              <a:ext uri="{FF2B5EF4-FFF2-40B4-BE49-F238E27FC236}">
                <a16:creationId xmlns:a16="http://schemas.microsoft.com/office/drawing/2014/main" id="{BE71244B-1426-4EE1-9636-AC768FC9DD82}"/>
              </a:ext>
            </a:extLst>
          </p:cNvPr>
          <p:cNvSpPr/>
          <p:nvPr/>
        </p:nvSpPr>
        <p:spPr>
          <a:xfrm>
            <a:off x="8903609" y="2094738"/>
            <a:ext cx="2259691" cy="3656835"/>
          </a:xfrm>
          <a:prstGeom prst="rect">
            <a:avLst/>
          </a:prstGeom>
        </p:spPr>
        <p:txBody>
          <a:bodyPr wrap="square">
            <a:spAutoFit/>
          </a:bodyPr>
          <a:lstStyle/>
          <a:p>
            <a:pPr>
              <a:lnSpc>
                <a:spcPts val="2000"/>
              </a:lnSpc>
            </a:pPr>
            <a:r>
              <a:rPr lang="en-US" sz="1200" b="1" dirty="0">
                <a:solidFill>
                  <a:srgbClr val="000000"/>
                </a:solidFill>
                <a:latin typeface="Roboto Slab" pitchFamily="2" charset="0"/>
                <a:ea typeface="Roboto Slab" pitchFamily="2" charset="0"/>
              </a:rPr>
              <a:t>Lorem Ipsum</a:t>
            </a:r>
            <a:r>
              <a:rPr lang="en-US" sz="1200" dirty="0">
                <a:solidFill>
                  <a:srgbClr val="000000"/>
                </a:solidFill>
                <a:latin typeface="Roboto Slab" pitchFamily="2" charset="0"/>
                <a:ea typeface="Roboto Slab" pitchFamily="2" charset="0"/>
              </a:rPr>
              <a:t> is simply dummy text of the printing and typesetting industry. Lorem Ipsum has been the industry's standard scrambled it to make a type specimen book. It has survived not only five centuries, but also the leap into electronic typesetting, remaining essentially unchanged. It was </a:t>
            </a:r>
            <a:r>
              <a:rPr lang="en-US" sz="1200" dirty="0" err="1">
                <a:solidFill>
                  <a:srgbClr val="000000"/>
                </a:solidFill>
                <a:latin typeface="Roboto Slab" pitchFamily="2" charset="0"/>
                <a:ea typeface="Roboto Slab" pitchFamily="2" charset="0"/>
              </a:rPr>
              <a:t>popularised</a:t>
            </a:r>
            <a:r>
              <a:rPr lang="en-US" sz="1200" dirty="0">
                <a:solidFill>
                  <a:srgbClr val="000000"/>
                </a:solidFill>
                <a:latin typeface="Roboto Slab" pitchFamily="2" charset="0"/>
                <a:ea typeface="Roboto Slab" pitchFamily="2" charset="0"/>
              </a:rPr>
              <a:t> in the 1960s with the release of </a:t>
            </a:r>
            <a:r>
              <a:rPr lang="en-US" sz="1200" dirty="0" err="1">
                <a:solidFill>
                  <a:srgbClr val="000000"/>
                </a:solidFill>
                <a:latin typeface="Roboto Slab" pitchFamily="2" charset="0"/>
                <a:ea typeface="Roboto Slab" pitchFamily="2" charset="0"/>
              </a:rPr>
              <a:t>Letraset</a:t>
            </a:r>
            <a:endParaRPr lang="en-US" sz="1200" dirty="0">
              <a:latin typeface="Roboto Slab" pitchFamily="2" charset="0"/>
              <a:ea typeface="Roboto Slab" pitchFamily="2" charset="0"/>
            </a:endParaRPr>
          </a:p>
        </p:txBody>
      </p:sp>
    </p:spTree>
    <p:extLst>
      <p:ext uri="{BB962C8B-B14F-4D97-AF65-F5344CB8AC3E}">
        <p14:creationId xmlns:p14="http://schemas.microsoft.com/office/powerpoint/2010/main" val="137747003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32775" y="601947"/>
            <a:ext cx="4126451"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13</a:t>
            </a:r>
            <a:endParaRPr lang="en-US" sz="3500" b="1" dirty="0">
              <a:latin typeface="Roboto Slab" pitchFamily="2" charset="0"/>
              <a:ea typeface="Roboto Slab" pitchFamily="2" charset="0"/>
              <a:cs typeface="Lato Black" panose="020F0502020204030203" pitchFamily="34" charset="0"/>
            </a:endParaRPr>
          </a:p>
        </p:txBody>
      </p:sp>
      <mc:AlternateContent xmlns:mc="http://schemas.openxmlformats.org/markup-compatibility/2006">
        <mc:Choice xmlns:cx1="http://schemas.microsoft.com/office/drawing/2015/9/8/chartex" Requires="cx1">
          <p:graphicFrame>
            <p:nvGraphicFramePr>
              <p:cNvPr id="5" name="Chart 4">
                <a:extLst>
                  <a:ext uri="{FF2B5EF4-FFF2-40B4-BE49-F238E27FC236}">
                    <a16:creationId xmlns:a16="http://schemas.microsoft.com/office/drawing/2014/main" id="{A392B154-29FA-4D7A-BEF1-CAD81BF78228}"/>
                  </a:ext>
                </a:extLst>
              </p:cNvPr>
              <p:cNvGraphicFramePr/>
              <p:nvPr>
                <p:extLst>
                  <p:ext uri="{D42A27DB-BD31-4B8C-83A1-F6EECF244321}">
                    <p14:modId xmlns:p14="http://schemas.microsoft.com/office/powerpoint/2010/main" val="1960740429"/>
                  </p:ext>
                </p:extLst>
              </p:nvPr>
            </p:nvGraphicFramePr>
            <p:xfrm>
              <a:off x="2355850" y="1430866"/>
              <a:ext cx="7480300" cy="4986867"/>
            </p:xfrm>
            <a:graphic>
              <a:graphicData uri="http://schemas.microsoft.com/office/drawing/2014/chartex">
                <cx:chart xmlns:cx="http://schemas.microsoft.com/office/drawing/2014/chartex" xmlns:r="http://schemas.openxmlformats.org/officeDocument/2006/relationships" r:id="rId2"/>
              </a:graphicData>
            </a:graphic>
          </p:graphicFrame>
        </mc:Choice>
        <mc:Fallback>
          <p:pic>
            <p:nvPicPr>
              <p:cNvPr id="5" name="Chart 4">
                <a:extLst>
                  <a:ext uri="{FF2B5EF4-FFF2-40B4-BE49-F238E27FC236}">
                    <a16:creationId xmlns:a16="http://schemas.microsoft.com/office/drawing/2014/main" id="{A392B154-29FA-4D7A-BEF1-CAD81BF78228}"/>
                  </a:ext>
                </a:extLst>
              </p:cNvPr>
              <p:cNvPicPr>
                <a:picLocks noGrp="1" noRot="1" noChangeAspect="1" noMove="1" noResize="1" noEditPoints="1" noAdjustHandles="1" noChangeArrowheads="1" noChangeShapeType="1"/>
              </p:cNvPicPr>
              <p:nvPr/>
            </p:nvPicPr>
            <p:blipFill>
              <a:blip r:embed="rId3"/>
              <a:stretch>
                <a:fillRect/>
              </a:stretch>
            </p:blipFill>
            <p:spPr>
              <a:xfrm>
                <a:off x="2355850" y="1430866"/>
                <a:ext cx="7480300" cy="4986867"/>
              </a:xfrm>
              <a:prstGeom prst="rect">
                <a:avLst/>
              </a:prstGeom>
            </p:spPr>
          </p:pic>
        </mc:Fallback>
      </mc:AlternateContent>
    </p:spTree>
    <p:extLst>
      <p:ext uri="{BB962C8B-B14F-4D97-AF65-F5344CB8AC3E}">
        <p14:creationId xmlns:p14="http://schemas.microsoft.com/office/powerpoint/2010/main" val="296373764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27966" y="601947"/>
            <a:ext cx="4136069"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14</a:t>
            </a:r>
            <a:endParaRPr lang="en-US" sz="3500" b="1" dirty="0">
              <a:latin typeface="Roboto Slab" pitchFamily="2" charset="0"/>
              <a:ea typeface="Roboto Slab" pitchFamily="2" charset="0"/>
              <a:cs typeface="Lato Black" panose="020F0502020204030203" pitchFamily="34" charset="0"/>
            </a:endParaRPr>
          </a:p>
        </p:txBody>
      </p:sp>
      <p:grpSp>
        <p:nvGrpSpPr>
          <p:cNvPr id="6" name="Group 5">
            <a:extLst>
              <a:ext uri="{FF2B5EF4-FFF2-40B4-BE49-F238E27FC236}">
                <a16:creationId xmlns:a16="http://schemas.microsoft.com/office/drawing/2014/main" id="{9B1A9950-9E25-4D48-A0AB-24827CA80752}"/>
              </a:ext>
            </a:extLst>
          </p:cNvPr>
          <p:cNvGrpSpPr/>
          <p:nvPr/>
        </p:nvGrpSpPr>
        <p:grpSpPr>
          <a:xfrm>
            <a:off x="952500" y="1523186"/>
            <a:ext cx="10287001" cy="4749800"/>
            <a:chOff x="762000" y="1523186"/>
            <a:chExt cx="10287001" cy="4749800"/>
          </a:xfrm>
        </p:grpSpPr>
        <mc:AlternateContent xmlns:mc="http://schemas.openxmlformats.org/markup-compatibility/2006">
          <mc:Choice xmlns:cx1="http://schemas.microsoft.com/office/drawing/2015/9/8/chartex" Requires="cx1">
            <p:graphicFrame>
              <p:nvGraphicFramePr>
                <p:cNvPr id="4" name="Chart 3">
                  <a:extLst>
                    <a:ext uri="{FF2B5EF4-FFF2-40B4-BE49-F238E27FC236}">
                      <a16:creationId xmlns:a16="http://schemas.microsoft.com/office/drawing/2014/main" id="{85DF0E63-D3B5-4D09-B3FD-E267606978A5}"/>
                    </a:ext>
                  </a:extLst>
                </p:cNvPr>
                <p:cNvGraphicFramePr/>
                <p:nvPr>
                  <p:extLst>
                    <p:ext uri="{D42A27DB-BD31-4B8C-83A1-F6EECF244321}">
                      <p14:modId xmlns:p14="http://schemas.microsoft.com/office/powerpoint/2010/main" val="4111035144"/>
                    </p:ext>
                  </p:extLst>
                </p:nvPr>
              </p:nvGraphicFramePr>
              <p:xfrm>
                <a:off x="762000" y="1523186"/>
                <a:ext cx="7124700" cy="4749800"/>
              </p:xfrm>
              <a:graphic>
                <a:graphicData uri="http://schemas.microsoft.com/office/drawing/2014/chartex">
                  <cx:chart xmlns:cx="http://schemas.microsoft.com/office/drawing/2014/chartex" xmlns:r="http://schemas.openxmlformats.org/officeDocument/2006/relationships" r:id="rId2"/>
                </a:graphicData>
              </a:graphic>
            </p:graphicFrame>
          </mc:Choice>
          <mc:Fallback>
            <p:pic>
              <p:nvPicPr>
                <p:cNvPr id="4" name="Chart 3">
                  <a:extLst>
                    <a:ext uri="{FF2B5EF4-FFF2-40B4-BE49-F238E27FC236}">
                      <a16:creationId xmlns:a16="http://schemas.microsoft.com/office/drawing/2014/main" id="{85DF0E63-D3B5-4D09-B3FD-E267606978A5}"/>
                    </a:ext>
                  </a:extLst>
                </p:cNvPr>
                <p:cNvPicPr>
                  <a:picLocks noGrp="1" noRot="1" noChangeAspect="1" noMove="1" noResize="1" noEditPoints="1" noAdjustHandles="1" noChangeArrowheads="1" noChangeShapeType="1"/>
                </p:cNvPicPr>
                <p:nvPr/>
              </p:nvPicPr>
              <p:blipFill>
                <a:blip r:embed="rId3"/>
                <a:stretch>
                  <a:fillRect/>
                </a:stretch>
              </p:blipFill>
              <p:spPr>
                <a:xfrm>
                  <a:off x="952500" y="1523186"/>
                  <a:ext cx="7124700" cy="4749800"/>
                </a:xfrm>
                <a:prstGeom prst="rect">
                  <a:avLst/>
                </a:prstGeom>
              </p:spPr>
            </p:pic>
          </mc:Fallback>
        </mc:AlternateContent>
        <p:sp>
          <p:nvSpPr>
            <p:cNvPr id="7" name="Rectangle 6">
              <a:extLst>
                <a:ext uri="{FF2B5EF4-FFF2-40B4-BE49-F238E27FC236}">
                  <a16:creationId xmlns:a16="http://schemas.microsoft.com/office/drawing/2014/main" id="{AE075AE4-5D27-4131-B05A-C669E7B792A2}"/>
                </a:ext>
              </a:extLst>
            </p:cNvPr>
            <p:cNvSpPr/>
            <p:nvPr/>
          </p:nvSpPr>
          <p:spPr>
            <a:xfrm>
              <a:off x="8859159" y="2069219"/>
              <a:ext cx="2189842" cy="3657733"/>
            </a:xfrm>
            <a:prstGeom prst="rect">
              <a:avLst/>
            </a:prstGeom>
          </p:spPr>
          <p:txBody>
            <a:bodyPr wrap="square">
              <a:spAutoFit/>
            </a:bodyPr>
            <a:lstStyle/>
            <a:p>
              <a:pPr>
                <a:lnSpc>
                  <a:spcPts val="2000"/>
                </a:lnSpc>
              </a:pPr>
              <a:r>
                <a:rPr lang="en-US" sz="1200" b="1" dirty="0">
                  <a:solidFill>
                    <a:srgbClr val="000000"/>
                  </a:solidFill>
                  <a:latin typeface="Roboto Slab" pitchFamily="2" charset="0"/>
                  <a:ea typeface="Roboto Slab" pitchFamily="2" charset="0"/>
                </a:rPr>
                <a:t>Lorem Ipsum</a:t>
              </a:r>
              <a:r>
                <a:rPr lang="en-US" sz="1200" dirty="0">
                  <a:solidFill>
                    <a:srgbClr val="000000"/>
                  </a:solidFill>
                  <a:latin typeface="Roboto Slab" pitchFamily="2" charset="0"/>
                  <a:ea typeface="Roboto Slab" pitchFamily="2" charset="0"/>
                </a:rPr>
                <a:t> is simply dummy text of the printing and typesetting industry. Lorem Ipsum has been the industry's standard scrambled it to make a type specimen book. It has survived not only five centuries, but also the leap into electronic typesetting, remaining essentially unchanged. It was </a:t>
              </a:r>
              <a:r>
                <a:rPr lang="en-US" sz="1200" dirty="0" err="1">
                  <a:solidFill>
                    <a:srgbClr val="000000"/>
                  </a:solidFill>
                  <a:latin typeface="Roboto Slab" pitchFamily="2" charset="0"/>
                  <a:ea typeface="Roboto Slab" pitchFamily="2" charset="0"/>
                </a:rPr>
                <a:t>popularised</a:t>
              </a:r>
              <a:r>
                <a:rPr lang="en-US" sz="1200" dirty="0">
                  <a:solidFill>
                    <a:srgbClr val="000000"/>
                  </a:solidFill>
                  <a:latin typeface="Roboto Slab" pitchFamily="2" charset="0"/>
                  <a:ea typeface="Roboto Slab" pitchFamily="2" charset="0"/>
                </a:rPr>
                <a:t> in the 1960s with the release of </a:t>
              </a:r>
              <a:r>
                <a:rPr lang="en-US" sz="1200" dirty="0" err="1">
                  <a:solidFill>
                    <a:srgbClr val="000000"/>
                  </a:solidFill>
                  <a:latin typeface="Roboto Slab" pitchFamily="2" charset="0"/>
                  <a:ea typeface="Roboto Slab" pitchFamily="2" charset="0"/>
                </a:rPr>
                <a:t>Letraset</a:t>
              </a:r>
              <a:endParaRPr lang="en-US" sz="1200" dirty="0">
                <a:latin typeface="Roboto Slab" pitchFamily="2" charset="0"/>
                <a:ea typeface="Roboto Slab" pitchFamily="2" charset="0"/>
              </a:endParaRPr>
            </a:p>
          </p:txBody>
        </p:sp>
      </p:grpSp>
    </p:spTree>
    <p:extLst>
      <p:ext uri="{BB962C8B-B14F-4D97-AF65-F5344CB8AC3E}">
        <p14:creationId xmlns:p14="http://schemas.microsoft.com/office/powerpoint/2010/main" val="59795894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35179" y="601947"/>
            <a:ext cx="4121642"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15</a:t>
            </a:r>
            <a:endParaRPr lang="en-US" sz="3500" b="1" dirty="0">
              <a:latin typeface="Roboto Slab" pitchFamily="2" charset="0"/>
              <a:ea typeface="Roboto Slab" pitchFamily="2" charset="0"/>
              <a:cs typeface="Lato Black" panose="020F0502020204030203" pitchFamily="34" charset="0"/>
            </a:endParaRPr>
          </a:p>
        </p:txBody>
      </p:sp>
      <mc:AlternateContent xmlns:mc="http://schemas.openxmlformats.org/markup-compatibility/2006">
        <mc:Choice xmlns:cx1="http://schemas.microsoft.com/office/drawing/2015/9/8/chartex" Requires="cx1">
          <p:graphicFrame>
            <p:nvGraphicFramePr>
              <p:cNvPr id="5" name="Chart 4">
                <a:extLst>
                  <a:ext uri="{FF2B5EF4-FFF2-40B4-BE49-F238E27FC236}">
                    <a16:creationId xmlns:a16="http://schemas.microsoft.com/office/drawing/2014/main" id="{B25A6499-95CF-45B3-AAEF-BFAA52DC9A70}"/>
                  </a:ext>
                </a:extLst>
              </p:cNvPr>
              <p:cNvGraphicFramePr/>
              <p:nvPr>
                <p:extLst>
                  <p:ext uri="{D42A27DB-BD31-4B8C-83A1-F6EECF244321}">
                    <p14:modId xmlns:p14="http://schemas.microsoft.com/office/powerpoint/2010/main" val="1122173720"/>
                  </p:ext>
                </p:extLst>
              </p:nvPr>
            </p:nvGraphicFramePr>
            <p:xfrm>
              <a:off x="0" y="1380066"/>
              <a:ext cx="7137400" cy="4758267"/>
            </p:xfrm>
            <a:graphic>
              <a:graphicData uri="http://schemas.microsoft.com/office/drawing/2014/chartex">
                <cx:chart xmlns:cx="http://schemas.microsoft.com/office/drawing/2014/chartex" xmlns:r="http://schemas.openxmlformats.org/officeDocument/2006/relationships" r:id="rId2"/>
              </a:graphicData>
            </a:graphic>
          </p:graphicFrame>
        </mc:Choice>
        <mc:Fallback>
          <p:pic>
            <p:nvPicPr>
              <p:cNvPr id="5" name="Chart 4">
                <a:extLst>
                  <a:ext uri="{FF2B5EF4-FFF2-40B4-BE49-F238E27FC236}">
                    <a16:creationId xmlns:a16="http://schemas.microsoft.com/office/drawing/2014/main" id="{B25A6499-95CF-45B3-AAEF-BFAA52DC9A70}"/>
                  </a:ext>
                </a:extLst>
              </p:cNvPr>
              <p:cNvPicPr>
                <a:picLocks noGrp="1" noRot="1" noChangeAspect="1" noMove="1" noResize="1" noEditPoints="1" noAdjustHandles="1" noChangeArrowheads="1" noChangeShapeType="1"/>
              </p:cNvPicPr>
              <p:nvPr/>
            </p:nvPicPr>
            <p:blipFill>
              <a:blip r:embed="rId3"/>
              <a:stretch>
                <a:fillRect/>
              </a:stretch>
            </p:blipFill>
            <p:spPr>
              <a:xfrm>
                <a:off x="0" y="1380066"/>
                <a:ext cx="7137400" cy="4758267"/>
              </a:xfrm>
              <a:prstGeom prst="rect">
                <a:avLst/>
              </a:prstGeom>
            </p:spPr>
          </p:pic>
        </mc:Fallback>
      </mc:AlternateContent>
      <p:sp>
        <p:nvSpPr>
          <p:cNvPr id="8" name="Oval 7">
            <a:extLst>
              <a:ext uri="{FF2B5EF4-FFF2-40B4-BE49-F238E27FC236}">
                <a16:creationId xmlns:a16="http://schemas.microsoft.com/office/drawing/2014/main" id="{F457DD2D-4A86-4023-8646-644684C9AD6C}"/>
              </a:ext>
            </a:extLst>
          </p:cNvPr>
          <p:cNvSpPr/>
          <p:nvPr/>
        </p:nvSpPr>
        <p:spPr>
          <a:xfrm>
            <a:off x="7003525" y="1816098"/>
            <a:ext cx="3886202" cy="3886202"/>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0EB63264-A0EE-4F74-8E26-8F01688CCA90}"/>
              </a:ext>
            </a:extLst>
          </p:cNvPr>
          <p:cNvSpPr/>
          <p:nvPr/>
        </p:nvSpPr>
        <p:spPr>
          <a:xfrm>
            <a:off x="7892909" y="2571983"/>
            <a:ext cx="2107434" cy="2374433"/>
          </a:xfrm>
          <a:prstGeom prst="rect">
            <a:avLst/>
          </a:prstGeom>
        </p:spPr>
        <p:txBody>
          <a:bodyPr wrap="square">
            <a:spAutoFit/>
          </a:bodyPr>
          <a:lstStyle/>
          <a:p>
            <a:pPr algn="ctr">
              <a:lnSpc>
                <a:spcPts val="2000"/>
              </a:lnSpc>
            </a:pPr>
            <a:r>
              <a:rPr lang="en-US" sz="1200" b="1" dirty="0">
                <a:solidFill>
                  <a:srgbClr val="000000"/>
                </a:solidFill>
                <a:latin typeface="Roboto Slab" pitchFamily="2" charset="0"/>
                <a:ea typeface="Roboto Slab" pitchFamily="2" charset="0"/>
              </a:rPr>
              <a:t>Lorem Ipsum</a:t>
            </a:r>
            <a:r>
              <a:rPr lang="en-US" sz="1200" dirty="0">
                <a:solidFill>
                  <a:srgbClr val="000000"/>
                </a:solidFill>
                <a:latin typeface="Roboto Slab" pitchFamily="2" charset="0"/>
                <a:ea typeface="Roboto Slab" pitchFamily="2" charset="0"/>
              </a:rPr>
              <a:t> is simply dummy text of the printing and typesetting industry. Lorem Ipsum has been the industry's standard scrambled it to make a type specimen book. It has survived not only five</a:t>
            </a:r>
            <a:endParaRPr lang="en-US" sz="1200" dirty="0">
              <a:latin typeface="Roboto Slab" pitchFamily="2" charset="0"/>
              <a:ea typeface="Roboto Slab" pitchFamily="2" charset="0"/>
            </a:endParaRPr>
          </a:p>
        </p:txBody>
      </p:sp>
    </p:spTree>
    <p:extLst>
      <p:ext uri="{BB962C8B-B14F-4D97-AF65-F5344CB8AC3E}">
        <p14:creationId xmlns:p14="http://schemas.microsoft.com/office/powerpoint/2010/main" val="139586721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29569" y="601947"/>
            <a:ext cx="4132863"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16</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4" name="Chart 3">
            <a:extLst>
              <a:ext uri="{FF2B5EF4-FFF2-40B4-BE49-F238E27FC236}">
                <a16:creationId xmlns:a16="http://schemas.microsoft.com/office/drawing/2014/main" id="{688CD56E-C554-4D22-B481-89763A5B0301}"/>
              </a:ext>
            </a:extLst>
          </p:cNvPr>
          <p:cNvGraphicFramePr/>
          <p:nvPr>
            <p:extLst>
              <p:ext uri="{D42A27DB-BD31-4B8C-83A1-F6EECF244321}">
                <p14:modId xmlns:p14="http://schemas.microsoft.com/office/powerpoint/2010/main" val="3746288112"/>
              </p:ext>
            </p:extLst>
          </p:nvPr>
        </p:nvGraphicFramePr>
        <p:xfrm>
          <a:off x="2032000" y="1335255"/>
          <a:ext cx="8128000" cy="5418667"/>
        </p:xfrm>
        <a:graphic>
          <a:graphicData uri="http://schemas.openxmlformats.org/drawingml/2006/chart">
            <c:chart xmlns:c="http://schemas.openxmlformats.org/drawingml/2006/chart" xmlns:r="http://schemas.openxmlformats.org/officeDocument/2006/relationships" r:id="rId2"/>
          </a:graphicData>
        </a:graphic>
      </p:graphicFrame>
      <p:sp>
        <p:nvSpPr>
          <p:cNvPr id="11" name="TextBox 10">
            <a:extLst>
              <a:ext uri="{FF2B5EF4-FFF2-40B4-BE49-F238E27FC236}">
                <a16:creationId xmlns:a16="http://schemas.microsoft.com/office/drawing/2014/main" id="{0A55D7B3-0B4E-4AD0-B0FF-BA07E646F004}"/>
              </a:ext>
            </a:extLst>
          </p:cNvPr>
          <p:cNvSpPr txBox="1"/>
          <p:nvPr/>
        </p:nvSpPr>
        <p:spPr>
          <a:xfrm>
            <a:off x="9410700" y="2881321"/>
            <a:ext cx="1854200" cy="2326534"/>
          </a:xfrm>
          <a:prstGeom prst="rect">
            <a:avLst/>
          </a:prstGeom>
          <a:noFill/>
        </p:spPr>
        <p:txBody>
          <a:bodyPr wrap="square" rtlCol="0">
            <a:spAutoFit/>
          </a:bodyPr>
          <a:lstStyle/>
          <a:p>
            <a:pPr>
              <a:lnSpc>
                <a:spcPts val="1600"/>
              </a:lnSpc>
            </a:pPr>
            <a:r>
              <a:rPr lang="en-US" sz="900" dirty="0">
                <a:solidFill>
                  <a:sysClr val="windowText" lastClr="000000"/>
                </a:solidFill>
                <a:latin typeface="Roboto Slab" pitchFamily="2" charset="0"/>
                <a:ea typeface="Roboto Slab" pitchFamily="2" charset="0"/>
                <a:cs typeface="Montserrat Light" charset="0"/>
              </a:rPr>
              <a:t>Have them for one. Living grass to for can't gathered waters had winged. Creepiest don't subdue which </a:t>
            </a:r>
            <a:r>
              <a:rPr lang="en-US" sz="900" dirty="0" err="1">
                <a:solidFill>
                  <a:sysClr val="windowText" lastClr="000000"/>
                </a:solidFill>
                <a:latin typeface="Roboto Slab" pitchFamily="2" charset="0"/>
                <a:ea typeface="Roboto Slab" pitchFamily="2" charset="0"/>
                <a:cs typeface="Montserrat Light" charset="0"/>
              </a:rPr>
              <a:t>i</a:t>
            </a:r>
            <a:r>
              <a:rPr lang="en-US" sz="900" dirty="0">
                <a:solidFill>
                  <a:sysClr val="windowText" lastClr="000000"/>
                </a:solidFill>
                <a:latin typeface="Roboto Slab" pitchFamily="2" charset="0"/>
                <a:ea typeface="Roboto Slab" pitchFamily="2" charset="0"/>
                <a:cs typeface="Montserrat Light" charset="0"/>
              </a:rPr>
              <a:t> two </a:t>
            </a:r>
          </a:p>
          <a:p>
            <a:pPr>
              <a:lnSpc>
                <a:spcPts val="1600"/>
              </a:lnSpc>
            </a:pPr>
            <a:r>
              <a:rPr lang="en-US" sz="900" dirty="0">
                <a:solidFill>
                  <a:sysClr val="windowText" lastClr="000000"/>
                </a:solidFill>
                <a:latin typeface="Roboto Slab" pitchFamily="2" charset="0"/>
                <a:ea typeface="Roboto Slab" pitchFamily="2" charset="0"/>
                <a:cs typeface="Montserrat Light" charset="0"/>
              </a:rPr>
              <a:t>seasons. Fifth you'll, man wherein seas our creeping. Very. Make from for seas place and won't appear him, were they're  years unto doesn't creeping night lights divided void they're.</a:t>
            </a:r>
          </a:p>
        </p:txBody>
      </p:sp>
      <p:sp>
        <p:nvSpPr>
          <p:cNvPr id="12" name="TextBox 11">
            <a:extLst>
              <a:ext uri="{FF2B5EF4-FFF2-40B4-BE49-F238E27FC236}">
                <a16:creationId xmlns:a16="http://schemas.microsoft.com/office/drawing/2014/main" id="{F70E60D3-932B-4ECD-9730-48C9F37D7312}"/>
              </a:ext>
            </a:extLst>
          </p:cNvPr>
          <p:cNvSpPr txBox="1"/>
          <p:nvPr/>
        </p:nvSpPr>
        <p:spPr>
          <a:xfrm>
            <a:off x="914400" y="2881321"/>
            <a:ext cx="1854200" cy="2326534"/>
          </a:xfrm>
          <a:prstGeom prst="rect">
            <a:avLst/>
          </a:prstGeom>
          <a:noFill/>
        </p:spPr>
        <p:txBody>
          <a:bodyPr wrap="square" rtlCol="0">
            <a:spAutoFit/>
          </a:bodyPr>
          <a:lstStyle/>
          <a:p>
            <a:pPr>
              <a:lnSpc>
                <a:spcPts val="1600"/>
              </a:lnSpc>
            </a:pPr>
            <a:r>
              <a:rPr lang="en-US" sz="900" dirty="0">
                <a:solidFill>
                  <a:sysClr val="windowText" lastClr="000000"/>
                </a:solidFill>
                <a:latin typeface="Roboto Slab" pitchFamily="2" charset="0"/>
                <a:ea typeface="Roboto Slab" pitchFamily="2" charset="0"/>
                <a:cs typeface="Montserrat Light" charset="0"/>
              </a:rPr>
              <a:t>Have them for one. Living grass to for can't gathered waters had winged. Creepiest don't subdue which </a:t>
            </a:r>
            <a:r>
              <a:rPr lang="en-US" sz="900" dirty="0" err="1">
                <a:solidFill>
                  <a:sysClr val="windowText" lastClr="000000"/>
                </a:solidFill>
                <a:latin typeface="Roboto Slab" pitchFamily="2" charset="0"/>
                <a:ea typeface="Roboto Slab" pitchFamily="2" charset="0"/>
                <a:cs typeface="Montserrat Light" charset="0"/>
              </a:rPr>
              <a:t>i</a:t>
            </a:r>
            <a:r>
              <a:rPr lang="en-US" sz="900" dirty="0">
                <a:solidFill>
                  <a:sysClr val="windowText" lastClr="000000"/>
                </a:solidFill>
                <a:latin typeface="Roboto Slab" pitchFamily="2" charset="0"/>
                <a:ea typeface="Roboto Slab" pitchFamily="2" charset="0"/>
                <a:cs typeface="Montserrat Light" charset="0"/>
              </a:rPr>
              <a:t> two </a:t>
            </a:r>
          </a:p>
          <a:p>
            <a:pPr>
              <a:lnSpc>
                <a:spcPts val="1600"/>
              </a:lnSpc>
            </a:pPr>
            <a:r>
              <a:rPr lang="en-US" sz="900" dirty="0">
                <a:solidFill>
                  <a:sysClr val="windowText" lastClr="000000"/>
                </a:solidFill>
                <a:latin typeface="Roboto Slab" pitchFamily="2" charset="0"/>
                <a:ea typeface="Roboto Slab" pitchFamily="2" charset="0"/>
                <a:cs typeface="Montserrat Light" charset="0"/>
              </a:rPr>
              <a:t>seasons. Fifth you'll, man wherein seas our creeping. Very. Make from for seas place and won't appear him, were they're  years unto doesn't creeping night lights divided void they're.</a:t>
            </a:r>
          </a:p>
        </p:txBody>
      </p:sp>
    </p:spTree>
    <p:extLst>
      <p:ext uri="{BB962C8B-B14F-4D97-AF65-F5344CB8AC3E}">
        <p14:creationId xmlns:p14="http://schemas.microsoft.com/office/powerpoint/2010/main" val="367853299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33577" y="601947"/>
            <a:ext cx="4124847"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17</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5" name="Chart 4">
            <a:extLst>
              <a:ext uri="{FF2B5EF4-FFF2-40B4-BE49-F238E27FC236}">
                <a16:creationId xmlns:a16="http://schemas.microsoft.com/office/drawing/2014/main" id="{DC543299-F62A-41E5-9A1A-82B1D53FB1CF}"/>
              </a:ext>
            </a:extLst>
          </p:cNvPr>
          <p:cNvGraphicFramePr/>
          <p:nvPr>
            <p:extLst>
              <p:ext uri="{D42A27DB-BD31-4B8C-83A1-F6EECF244321}">
                <p14:modId xmlns:p14="http://schemas.microsoft.com/office/powerpoint/2010/main" val="3648456364"/>
              </p:ext>
            </p:extLst>
          </p:nvPr>
        </p:nvGraphicFramePr>
        <p:xfrm>
          <a:off x="1118995" y="1686075"/>
          <a:ext cx="7039429" cy="4692953"/>
        </p:xfrm>
        <a:graphic>
          <a:graphicData uri="http://schemas.openxmlformats.org/drawingml/2006/chart">
            <c:chart xmlns:c="http://schemas.openxmlformats.org/drawingml/2006/chart" xmlns:r="http://schemas.openxmlformats.org/officeDocument/2006/relationships" r:id="rId2"/>
          </a:graphicData>
        </a:graphic>
      </p:graphicFrame>
      <p:sp>
        <p:nvSpPr>
          <p:cNvPr id="10" name="Rectangle 9">
            <a:extLst>
              <a:ext uri="{FF2B5EF4-FFF2-40B4-BE49-F238E27FC236}">
                <a16:creationId xmlns:a16="http://schemas.microsoft.com/office/drawing/2014/main" id="{4862116B-CB30-4DDA-94E8-E0822B49D560}"/>
              </a:ext>
            </a:extLst>
          </p:cNvPr>
          <p:cNvSpPr/>
          <p:nvPr/>
        </p:nvSpPr>
        <p:spPr>
          <a:xfrm>
            <a:off x="8913590" y="1998096"/>
            <a:ext cx="2349496" cy="3656835"/>
          </a:xfrm>
          <a:prstGeom prst="rect">
            <a:avLst/>
          </a:prstGeom>
        </p:spPr>
        <p:txBody>
          <a:bodyPr wrap="square">
            <a:spAutoFit/>
          </a:bodyPr>
          <a:lstStyle/>
          <a:p>
            <a:pPr>
              <a:lnSpc>
                <a:spcPts val="2000"/>
              </a:lnSpc>
            </a:pPr>
            <a:r>
              <a:rPr lang="en-US" sz="1200" b="1" dirty="0">
                <a:solidFill>
                  <a:srgbClr val="000000"/>
                </a:solidFill>
                <a:latin typeface="Roboto Slab" pitchFamily="2" charset="0"/>
                <a:ea typeface="Roboto Slab" pitchFamily="2" charset="0"/>
              </a:rPr>
              <a:t>Lorem Ipsum</a:t>
            </a:r>
            <a:r>
              <a:rPr lang="en-US" sz="1200" dirty="0">
                <a:solidFill>
                  <a:srgbClr val="000000"/>
                </a:solidFill>
                <a:latin typeface="Roboto Slab" pitchFamily="2" charset="0"/>
                <a:ea typeface="Roboto Slab" pitchFamily="2" charset="0"/>
              </a:rPr>
              <a:t> is simply dummy text of the printing and typesetting industry. Lorem Ipsum has been the industry's standard scrambled it to make a type specimen book. It has survived not only five centuries, but also the leap into electronic typesetting, remaining essentially unchanged. It was </a:t>
            </a:r>
            <a:r>
              <a:rPr lang="en-US" sz="1200" dirty="0" err="1">
                <a:solidFill>
                  <a:srgbClr val="000000"/>
                </a:solidFill>
                <a:latin typeface="Roboto Slab" pitchFamily="2" charset="0"/>
                <a:ea typeface="Roboto Slab" pitchFamily="2" charset="0"/>
              </a:rPr>
              <a:t>popularised</a:t>
            </a:r>
            <a:r>
              <a:rPr lang="en-US" sz="1200" dirty="0">
                <a:solidFill>
                  <a:srgbClr val="000000"/>
                </a:solidFill>
                <a:latin typeface="Roboto Slab" pitchFamily="2" charset="0"/>
                <a:ea typeface="Roboto Slab" pitchFamily="2" charset="0"/>
              </a:rPr>
              <a:t> in the 1960s with the release of </a:t>
            </a:r>
            <a:r>
              <a:rPr lang="en-US" sz="1200" dirty="0" err="1">
                <a:solidFill>
                  <a:srgbClr val="000000"/>
                </a:solidFill>
                <a:latin typeface="Roboto Slab" pitchFamily="2" charset="0"/>
                <a:ea typeface="Roboto Slab" pitchFamily="2" charset="0"/>
              </a:rPr>
              <a:t>Letraset</a:t>
            </a:r>
            <a:endParaRPr lang="en-US" sz="1200" dirty="0">
              <a:latin typeface="Roboto Slab" pitchFamily="2" charset="0"/>
              <a:ea typeface="Roboto Slab" pitchFamily="2" charset="0"/>
            </a:endParaRPr>
          </a:p>
        </p:txBody>
      </p:sp>
    </p:spTree>
    <p:extLst>
      <p:ext uri="{BB962C8B-B14F-4D97-AF65-F5344CB8AC3E}">
        <p14:creationId xmlns:p14="http://schemas.microsoft.com/office/powerpoint/2010/main" val="279730665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32775" y="601947"/>
            <a:ext cx="4126451"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18</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4" name="Chart 3">
            <a:extLst>
              <a:ext uri="{FF2B5EF4-FFF2-40B4-BE49-F238E27FC236}">
                <a16:creationId xmlns:a16="http://schemas.microsoft.com/office/drawing/2014/main" id="{9A7179A4-1EA8-4A4A-9A6B-02ADEBB09C2D}"/>
              </a:ext>
            </a:extLst>
          </p:cNvPr>
          <p:cNvGraphicFramePr/>
          <p:nvPr>
            <p:extLst>
              <p:ext uri="{D42A27DB-BD31-4B8C-83A1-F6EECF244321}">
                <p14:modId xmlns:p14="http://schemas.microsoft.com/office/powerpoint/2010/main" val="2653102276"/>
              </p:ext>
            </p:extLst>
          </p:nvPr>
        </p:nvGraphicFramePr>
        <p:xfrm>
          <a:off x="4270638" y="1726386"/>
          <a:ext cx="6794500" cy="4529667"/>
        </p:xfrm>
        <a:graphic>
          <a:graphicData uri="http://schemas.openxmlformats.org/drawingml/2006/chart">
            <c:chart xmlns:c="http://schemas.openxmlformats.org/drawingml/2006/chart" xmlns:r="http://schemas.openxmlformats.org/officeDocument/2006/relationships" r:id="rId2"/>
          </a:graphicData>
        </a:graphic>
      </p:graphicFrame>
      <p:sp>
        <p:nvSpPr>
          <p:cNvPr id="6" name="Rectangle 5">
            <a:extLst>
              <a:ext uri="{FF2B5EF4-FFF2-40B4-BE49-F238E27FC236}">
                <a16:creationId xmlns:a16="http://schemas.microsoft.com/office/drawing/2014/main" id="{6DA6442A-7CF3-49FF-9DF1-1EED2A08EB20}"/>
              </a:ext>
            </a:extLst>
          </p:cNvPr>
          <p:cNvSpPr/>
          <p:nvPr/>
        </p:nvSpPr>
        <p:spPr>
          <a:xfrm>
            <a:off x="1126863" y="2247900"/>
            <a:ext cx="2632337" cy="38354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a:extLst>
              <a:ext uri="{FF2B5EF4-FFF2-40B4-BE49-F238E27FC236}">
                <a16:creationId xmlns:a16="http://schemas.microsoft.com/office/drawing/2014/main" id="{FB38BFE2-957F-40BA-BEFB-E7B1431F4549}"/>
              </a:ext>
            </a:extLst>
          </p:cNvPr>
          <p:cNvSpPr/>
          <p:nvPr/>
        </p:nvSpPr>
        <p:spPr>
          <a:xfrm>
            <a:off x="1268283" y="2593663"/>
            <a:ext cx="2349496" cy="3143874"/>
          </a:xfrm>
          <a:prstGeom prst="rect">
            <a:avLst/>
          </a:prstGeom>
        </p:spPr>
        <p:txBody>
          <a:bodyPr wrap="square">
            <a:spAutoFit/>
          </a:bodyPr>
          <a:lstStyle/>
          <a:p>
            <a:pPr>
              <a:lnSpc>
                <a:spcPts val="2000"/>
              </a:lnSpc>
            </a:pPr>
            <a:r>
              <a:rPr lang="en-US" sz="1200" b="1" dirty="0">
                <a:solidFill>
                  <a:srgbClr val="000000"/>
                </a:solidFill>
                <a:latin typeface="Roboto Slab" pitchFamily="2" charset="0"/>
                <a:ea typeface="Roboto Slab" pitchFamily="2" charset="0"/>
              </a:rPr>
              <a:t>Lorem Ipsum</a:t>
            </a:r>
            <a:r>
              <a:rPr lang="en-US" sz="1200" dirty="0">
                <a:solidFill>
                  <a:srgbClr val="000000"/>
                </a:solidFill>
                <a:latin typeface="Roboto Slab" pitchFamily="2" charset="0"/>
                <a:ea typeface="Roboto Slab" pitchFamily="2" charset="0"/>
              </a:rPr>
              <a:t> is simply dummy text of the printing and typesetting industry. Lorem Ipsum has been the industry's standard scrambled it to make a type specimen book. It has survived not only five centuries, but also the leap into electronic typesetting, remaining essentially unchanged. It was</a:t>
            </a:r>
            <a:endParaRPr lang="en-US" sz="1200" dirty="0">
              <a:latin typeface="Roboto Slab" pitchFamily="2" charset="0"/>
              <a:ea typeface="Roboto Slab" pitchFamily="2" charset="0"/>
            </a:endParaRPr>
          </a:p>
        </p:txBody>
      </p:sp>
    </p:spTree>
    <p:extLst>
      <p:ext uri="{BB962C8B-B14F-4D97-AF65-F5344CB8AC3E}">
        <p14:creationId xmlns:p14="http://schemas.microsoft.com/office/powerpoint/2010/main" val="221710009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29569" y="601947"/>
            <a:ext cx="4132863"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19</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5" name="Chart 4">
            <a:extLst>
              <a:ext uri="{FF2B5EF4-FFF2-40B4-BE49-F238E27FC236}">
                <a16:creationId xmlns:a16="http://schemas.microsoft.com/office/drawing/2014/main" id="{C9CF9E9D-111D-43DF-A363-58D369D4FB82}"/>
              </a:ext>
            </a:extLst>
          </p:cNvPr>
          <p:cNvGraphicFramePr/>
          <p:nvPr>
            <p:extLst>
              <p:ext uri="{D42A27DB-BD31-4B8C-83A1-F6EECF244321}">
                <p14:modId xmlns:p14="http://schemas.microsoft.com/office/powerpoint/2010/main" val="1058814129"/>
              </p:ext>
            </p:extLst>
          </p:nvPr>
        </p:nvGraphicFramePr>
        <p:xfrm>
          <a:off x="901700" y="1602806"/>
          <a:ext cx="10388600" cy="47498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80320832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01516" y="601947"/>
            <a:ext cx="4188968"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02</a:t>
            </a:r>
            <a:endParaRPr lang="en-US" sz="3500" b="1" dirty="0">
              <a:latin typeface="Roboto Slab" pitchFamily="2" charset="0"/>
              <a:ea typeface="Roboto Slab" pitchFamily="2" charset="0"/>
              <a:cs typeface="Lato Black" panose="020F0502020204030203" pitchFamily="34" charset="0"/>
            </a:endParaRPr>
          </a:p>
        </p:txBody>
      </p:sp>
      <p:grpSp>
        <p:nvGrpSpPr>
          <p:cNvPr id="7" name="Group 6">
            <a:extLst>
              <a:ext uri="{FF2B5EF4-FFF2-40B4-BE49-F238E27FC236}">
                <a16:creationId xmlns:a16="http://schemas.microsoft.com/office/drawing/2014/main" id="{2FB62779-DAEB-44B8-8A0C-6D12369A043D}"/>
              </a:ext>
            </a:extLst>
          </p:cNvPr>
          <p:cNvGrpSpPr/>
          <p:nvPr/>
        </p:nvGrpSpPr>
        <p:grpSpPr>
          <a:xfrm>
            <a:off x="698500" y="1811866"/>
            <a:ext cx="10795000" cy="4351867"/>
            <a:chOff x="711200" y="1811866"/>
            <a:chExt cx="10795000" cy="4351867"/>
          </a:xfrm>
        </p:grpSpPr>
        <p:graphicFrame>
          <p:nvGraphicFramePr>
            <p:cNvPr id="4" name="Chart 3">
              <a:extLst>
                <a:ext uri="{FF2B5EF4-FFF2-40B4-BE49-F238E27FC236}">
                  <a16:creationId xmlns:a16="http://schemas.microsoft.com/office/drawing/2014/main" id="{45EC4FD6-46D5-4599-BD40-FEAE516315E9}"/>
                </a:ext>
              </a:extLst>
            </p:cNvPr>
            <p:cNvGraphicFramePr/>
            <p:nvPr>
              <p:extLst>
                <p:ext uri="{D42A27DB-BD31-4B8C-83A1-F6EECF244321}">
                  <p14:modId xmlns:p14="http://schemas.microsoft.com/office/powerpoint/2010/main" val="2323141217"/>
                </p:ext>
              </p:extLst>
            </p:nvPr>
          </p:nvGraphicFramePr>
          <p:xfrm>
            <a:off x="2832100" y="1811866"/>
            <a:ext cx="6527800" cy="4351867"/>
          </p:xfrm>
          <a:graphic>
            <a:graphicData uri="http://schemas.openxmlformats.org/drawingml/2006/chart">
              <c:chart xmlns:c="http://schemas.openxmlformats.org/drawingml/2006/chart" xmlns:r="http://schemas.openxmlformats.org/officeDocument/2006/relationships" r:id="rId2"/>
            </a:graphicData>
          </a:graphic>
        </p:graphicFrame>
        <p:sp>
          <p:nvSpPr>
            <p:cNvPr id="21" name="TextBox 20">
              <a:extLst>
                <a:ext uri="{FF2B5EF4-FFF2-40B4-BE49-F238E27FC236}">
                  <a16:creationId xmlns:a16="http://schemas.microsoft.com/office/drawing/2014/main" id="{1C238B05-5AE8-409C-819A-6FBD2734B0FF}"/>
                </a:ext>
              </a:extLst>
            </p:cNvPr>
            <p:cNvSpPr txBox="1"/>
            <p:nvPr/>
          </p:nvSpPr>
          <p:spPr>
            <a:xfrm>
              <a:off x="10007600" y="2516754"/>
              <a:ext cx="1498600" cy="2942087"/>
            </a:xfrm>
            <a:prstGeom prst="rect">
              <a:avLst/>
            </a:prstGeom>
            <a:noFill/>
          </p:spPr>
          <p:txBody>
            <a:bodyPr wrap="square" rtlCol="0">
              <a:spAutoFit/>
            </a:bodyPr>
            <a:lstStyle/>
            <a:p>
              <a:pPr>
                <a:lnSpc>
                  <a:spcPts val="1600"/>
                </a:lnSpc>
              </a:pPr>
              <a:r>
                <a:rPr lang="en-US" sz="900" dirty="0">
                  <a:solidFill>
                    <a:sysClr val="windowText" lastClr="000000"/>
                  </a:solidFill>
                  <a:latin typeface="Roboto Slab" pitchFamily="2" charset="0"/>
                  <a:ea typeface="Roboto Slab" pitchFamily="2" charset="0"/>
                  <a:cs typeface="Montserrat Light" charset="0"/>
                </a:rPr>
                <a:t>Have them for one. Living grass to for can't gathered waters had winged. Creepiest don't subdue which </a:t>
              </a:r>
              <a:r>
                <a:rPr lang="en-US" sz="900" dirty="0" err="1">
                  <a:solidFill>
                    <a:sysClr val="windowText" lastClr="000000"/>
                  </a:solidFill>
                  <a:latin typeface="Roboto Slab" pitchFamily="2" charset="0"/>
                  <a:ea typeface="Roboto Slab" pitchFamily="2" charset="0"/>
                  <a:cs typeface="Montserrat Light" charset="0"/>
                </a:rPr>
                <a:t>i</a:t>
              </a:r>
              <a:r>
                <a:rPr lang="en-US" sz="900" dirty="0">
                  <a:solidFill>
                    <a:sysClr val="windowText" lastClr="000000"/>
                  </a:solidFill>
                  <a:latin typeface="Roboto Slab" pitchFamily="2" charset="0"/>
                  <a:ea typeface="Roboto Slab" pitchFamily="2" charset="0"/>
                  <a:cs typeface="Montserrat Light" charset="0"/>
                </a:rPr>
                <a:t> two </a:t>
              </a:r>
            </a:p>
            <a:p>
              <a:pPr>
                <a:lnSpc>
                  <a:spcPts val="1600"/>
                </a:lnSpc>
              </a:pPr>
              <a:r>
                <a:rPr lang="en-US" sz="900" dirty="0">
                  <a:solidFill>
                    <a:sysClr val="windowText" lastClr="000000"/>
                  </a:solidFill>
                  <a:latin typeface="Roboto Slab" pitchFamily="2" charset="0"/>
                  <a:ea typeface="Roboto Slab" pitchFamily="2" charset="0"/>
                  <a:cs typeface="Montserrat Light" charset="0"/>
                </a:rPr>
                <a:t>seasons. Fifth you'll, man wherein seas our creeping. Very. Make from for seas place and won't appear him, were they're  years unto doesn't creeping night lights divided void they're.</a:t>
              </a:r>
            </a:p>
          </p:txBody>
        </p:sp>
        <p:sp>
          <p:nvSpPr>
            <p:cNvPr id="22" name="TextBox 21">
              <a:extLst>
                <a:ext uri="{FF2B5EF4-FFF2-40B4-BE49-F238E27FC236}">
                  <a16:creationId xmlns:a16="http://schemas.microsoft.com/office/drawing/2014/main" id="{46D49852-3499-4424-A32C-5E7D54686C81}"/>
                </a:ext>
              </a:extLst>
            </p:cNvPr>
            <p:cNvSpPr txBox="1"/>
            <p:nvPr/>
          </p:nvSpPr>
          <p:spPr>
            <a:xfrm>
              <a:off x="711200" y="2516754"/>
              <a:ext cx="1473200" cy="2942087"/>
            </a:xfrm>
            <a:prstGeom prst="rect">
              <a:avLst/>
            </a:prstGeom>
            <a:noFill/>
          </p:spPr>
          <p:txBody>
            <a:bodyPr wrap="square" rtlCol="0">
              <a:spAutoFit/>
            </a:bodyPr>
            <a:lstStyle/>
            <a:p>
              <a:pPr>
                <a:lnSpc>
                  <a:spcPts val="1600"/>
                </a:lnSpc>
              </a:pPr>
              <a:r>
                <a:rPr lang="en-US" sz="900" dirty="0">
                  <a:solidFill>
                    <a:sysClr val="windowText" lastClr="000000"/>
                  </a:solidFill>
                  <a:latin typeface="Roboto Slab" pitchFamily="2" charset="0"/>
                  <a:ea typeface="Roboto Slab" pitchFamily="2" charset="0"/>
                  <a:cs typeface="Montserrat Light" charset="0"/>
                </a:rPr>
                <a:t>Have them for one. Living grass to for can't gathered waters had winged. Creepiest don't subdue which </a:t>
              </a:r>
              <a:r>
                <a:rPr lang="en-US" sz="900" dirty="0" err="1">
                  <a:solidFill>
                    <a:sysClr val="windowText" lastClr="000000"/>
                  </a:solidFill>
                  <a:latin typeface="Roboto Slab" pitchFamily="2" charset="0"/>
                  <a:ea typeface="Roboto Slab" pitchFamily="2" charset="0"/>
                  <a:cs typeface="Montserrat Light" charset="0"/>
                </a:rPr>
                <a:t>i</a:t>
              </a:r>
              <a:r>
                <a:rPr lang="en-US" sz="900" dirty="0">
                  <a:solidFill>
                    <a:sysClr val="windowText" lastClr="000000"/>
                  </a:solidFill>
                  <a:latin typeface="Roboto Slab" pitchFamily="2" charset="0"/>
                  <a:ea typeface="Roboto Slab" pitchFamily="2" charset="0"/>
                  <a:cs typeface="Montserrat Light" charset="0"/>
                </a:rPr>
                <a:t> two </a:t>
              </a:r>
            </a:p>
            <a:p>
              <a:pPr>
                <a:lnSpc>
                  <a:spcPts val="1600"/>
                </a:lnSpc>
              </a:pPr>
              <a:r>
                <a:rPr lang="en-US" sz="900" dirty="0">
                  <a:solidFill>
                    <a:sysClr val="windowText" lastClr="000000"/>
                  </a:solidFill>
                  <a:latin typeface="Roboto Slab" pitchFamily="2" charset="0"/>
                  <a:ea typeface="Roboto Slab" pitchFamily="2" charset="0"/>
                  <a:cs typeface="Montserrat Light" charset="0"/>
                </a:rPr>
                <a:t>seasons. Fifth you'll, man wherein seas our creeping. Very. Make from for seas place and won't appear him, were they're  years unto doesn't creeping night lights divided void they're.</a:t>
              </a:r>
            </a:p>
          </p:txBody>
        </p:sp>
      </p:grpSp>
    </p:spTree>
    <p:extLst>
      <p:ext uri="{BB962C8B-B14F-4D97-AF65-F5344CB8AC3E}">
        <p14:creationId xmlns:p14="http://schemas.microsoft.com/office/powerpoint/2010/main" val="50399761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01517" y="601947"/>
            <a:ext cx="4188967"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20</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5" name="Chart 4">
            <a:extLst>
              <a:ext uri="{FF2B5EF4-FFF2-40B4-BE49-F238E27FC236}">
                <a16:creationId xmlns:a16="http://schemas.microsoft.com/office/drawing/2014/main" id="{C9CF9E9D-111D-43DF-A363-58D369D4FB82}"/>
              </a:ext>
            </a:extLst>
          </p:cNvPr>
          <p:cNvGraphicFramePr/>
          <p:nvPr>
            <p:extLst>
              <p:ext uri="{D42A27DB-BD31-4B8C-83A1-F6EECF244321}">
                <p14:modId xmlns:p14="http://schemas.microsoft.com/office/powerpoint/2010/main" val="698411488"/>
              </p:ext>
            </p:extLst>
          </p:nvPr>
        </p:nvGraphicFramePr>
        <p:xfrm>
          <a:off x="901700" y="1602806"/>
          <a:ext cx="10388600" cy="47498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90632179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30371" y="601947"/>
            <a:ext cx="4131259"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21</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5" name="Chart 4">
            <a:extLst>
              <a:ext uri="{FF2B5EF4-FFF2-40B4-BE49-F238E27FC236}">
                <a16:creationId xmlns:a16="http://schemas.microsoft.com/office/drawing/2014/main" id="{C9CF9E9D-111D-43DF-A363-58D369D4FB82}"/>
              </a:ext>
            </a:extLst>
          </p:cNvPr>
          <p:cNvGraphicFramePr/>
          <p:nvPr>
            <p:extLst>
              <p:ext uri="{D42A27DB-BD31-4B8C-83A1-F6EECF244321}">
                <p14:modId xmlns:p14="http://schemas.microsoft.com/office/powerpoint/2010/main" val="958531067"/>
              </p:ext>
            </p:extLst>
          </p:nvPr>
        </p:nvGraphicFramePr>
        <p:xfrm>
          <a:off x="901700" y="1602806"/>
          <a:ext cx="10388600" cy="47498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08359659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ED140966-9188-406F-9335-13CC9ED85558}"/>
              </a:ext>
            </a:extLst>
          </p:cNvPr>
          <p:cNvSpPr txBox="1"/>
          <p:nvPr/>
        </p:nvSpPr>
        <p:spPr>
          <a:xfrm>
            <a:off x="4311697" y="2998113"/>
            <a:ext cx="3568606" cy="861774"/>
          </a:xfrm>
          <a:prstGeom prst="rect">
            <a:avLst/>
          </a:prstGeom>
          <a:noFill/>
        </p:spPr>
        <p:txBody>
          <a:bodyPr wrap="none" rtlCol="0">
            <a:spAutoFit/>
          </a:bodyPr>
          <a:lstStyle/>
          <a:p>
            <a:pPr algn="ctr"/>
            <a:r>
              <a:rPr lang="en-US" sz="5000" dirty="0">
                <a:latin typeface="Roboto Slab" pitchFamily="2" charset="0"/>
                <a:ea typeface="Roboto Slab" pitchFamily="2" charset="0"/>
              </a:rPr>
              <a:t>T H E </a:t>
            </a:r>
            <a:r>
              <a:rPr lang="en-US" sz="5000" dirty="0" err="1">
                <a:latin typeface="Roboto Slab" pitchFamily="2" charset="0"/>
                <a:ea typeface="Roboto Slab" pitchFamily="2" charset="0"/>
              </a:rPr>
              <a:t>E</a:t>
            </a:r>
            <a:r>
              <a:rPr lang="en-US" sz="5000" dirty="0">
                <a:latin typeface="Roboto Slab" pitchFamily="2" charset="0"/>
                <a:ea typeface="Roboto Slab" pitchFamily="2" charset="0"/>
              </a:rPr>
              <a:t> N D</a:t>
            </a:r>
          </a:p>
        </p:txBody>
      </p:sp>
      <p:sp>
        <p:nvSpPr>
          <p:cNvPr id="5" name="Rectangle: Rounded Corners 4">
            <a:extLst>
              <a:ext uri="{FF2B5EF4-FFF2-40B4-BE49-F238E27FC236}">
                <a16:creationId xmlns:a16="http://schemas.microsoft.com/office/drawing/2014/main" id="{5BAE301D-ECB9-41B7-ACE1-5C41DD677B19}"/>
              </a:ext>
            </a:extLst>
          </p:cNvPr>
          <p:cNvSpPr/>
          <p:nvPr/>
        </p:nvSpPr>
        <p:spPr>
          <a:xfrm>
            <a:off x="5848894" y="4005581"/>
            <a:ext cx="494212" cy="2852419"/>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06225064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03921" y="601947"/>
            <a:ext cx="4184159"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03</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4" name="Chart 3">
            <a:extLst>
              <a:ext uri="{FF2B5EF4-FFF2-40B4-BE49-F238E27FC236}">
                <a16:creationId xmlns:a16="http://schemas.microsoft.com/office/drawing/2014/main" id="{45EC4FD6-46D5-4599-BD40-FEAE516315E9}"/>
              </a:ext>
            </a:extLst>
          </p:cNvPr>
          <p:cNvGraphicFramePr/>
          <p:nvPr>
            <p:extLst>
              <p:ext uri="{D42A27DB-BD31-4B8C-83A1-F6EECF244321}">
                <p14:modId xmlns:p14="http://schemas.microsoft.com/office/powerpoint/2010/main" val="1298200312"/>
              </p:ext>
            </p:extLst>
          </p:nvPr>
        </p:nvGraphicFramePr>
        <p:xfrm>
          <a:off x="965200" y="1811866"/>
          <a:ext cx="6527800" cy="4351867"/>
        </p:xfrm>
        <a:graphic>
          <a:graphicData uri="http://schemas.openxmlformats.org/drawingml/2006/chart">
            <c:chart xmlns:c="http://schemas.openxmlformats.org/drawingml/2006/chart" xmlns:r="http://schemas.openxmlformats.org/officeDocument/2006/relationships" r:id="rId2"/>
          </a:graphicData>
        </a:graphic>
      </p:graphicFrame>
      <p:sp>
        <p:nvSpPr>
          <p:cNvPr id="3" name="Rectangle 2">
            <a:extLst>
              <a:ext uri="{FF2B5EF4-FFF2-40B4-BE49-F238E27FC236}">
                <a16:creationId xmlns:a16="http://schemas.microsoft.com/office/drawing/2014/main" id="{DC59647E-F6BE-4F05-8139-1D7C62A1784C}"/>
              </a:ext>
            </a:extLst>
          </p:cNvPr>
          <p:cNvSpPr/>
          <p:nvPr/>
        </p:nvSpPr>
        <p:spPr>
          <a:xfrm>
            <a:off x="7632700" y="2717800"/>
            <a:ext cx="3594100" cy="32639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319B3171-68AE-4DF9-B33E-62ACA7034859}"/>
              </a:ext>
            </a:extLst>
          </p:cNvPr>
          <p:cNvSpPr txBox="1"/>
          <p:nvPr/>
        </p:nvSpPr>
        <p:spPr>
          <a:xfrm>
            <a:off x="8502650" y="3186483"/>
            <a:ext cx="1854200" cy="2326534"/>
          </a:xfrm>
          <a:prstGeom prst="rect">
            <a:avLst/>
          </a:prstGeom>
          <a:noFill/>
        </p:spPr>
        <p:txBody>
          <a:bodyPr wrap="square" rtlCol="0">
            <a:spAutoFit/>
          </a:bodyPr>
          <a:lstStyle/>
          <a:p>
            <a:pPr>
              <a:lnSpc>
                <a:spcPts val="1600"/>
              </a:lnSpc>
            </a:pPr>
            <a:r>
              <a:rPr lang="en-US" sz="900" dirty="0">
                <a:solidFill>
                  <a:sysClr val="windowText" lastClr="000000"/>
                </a:solidFill>
                <a:latin typeface="Roboto Slab" pitchFamily="2" charset="0"/>
                <a:ea typeface="Roboto Slab" pitchFamily="2" charset="0"/>
                <a:cs typeface="Montserrat Light" charset="0"/>
              </a:rPr>
              <a:t>Have them for one. Living grass to for can't gathered waters had winged. Creepiest don't subdue which </a:t>
            </a:r>
            <a:r>
              <a:rPr lang="en-US" sz="900" dirty="0" err="1">
                <a:solidFill>
                  <a:sysClr val="windowText" lastClr="000000"/>
                </a:solidFill>
                <a:latin typeface="Roboto Slab" pitchFamily="2" charset="0"/>
                <a:ea typeface="Roboto Slab" pitchFamily="2" charset="0"/>
                <a:cs typeface="Montserrat Light" charset="0"/>
              </a:rPr>
              <a:t>i</a:t>
            </a:r>
            <a:r>
              <a:rPr lang="en-US" sz="900" dirty="0">
                <a:solidFill>
                  <a:sysClr val="windowText" lastClr="000000"/>
                </a:solidFill>
                <a:latin typeface="Roboto Slab" pitchFamily="2" charset="0"/>
                <a:ea typeface="Roboto Slab" pitchFamily="2" charset="0"/>
                <a:cs typeface="Montserrat Light" charset="0"/>
              </a:rPr>
              <a:t> two </a:t>
            </a:r>
          </a:p>
          <a:p>
            <a:pPr>
              <a:lnSpc>
                <a:spcPts val="1600"/>
              </a:lnSpc>
            </a:pPr>
            <a:r>
              <a:rPr lang="en-US" sz="900" dirty="0">
                <a:solidFill>
                  <a:sysClr val="windowText" lastClr="000000"/>
                </a:solidFill>
                <a:latin typeface="Roboto Slab" pitchFamily="2" charset="0"/>
                <a:ea typeface="Roboto Slab" pitchFamily="2" charset="0"/>
                <a:cs typeface="Montserrat Light" charset="0"/>
              </a:rPr>
              <a:t>seasons. Fifth you'll, man wherein seas our creeping. Very. Make from for seas place and won't appear him, were they're  years unto doesn't creeping night lights divided void they're.</a:t>
            </a:r>
          </a:p>
        </p:txBody>
      </p:sp>
    </p:spTree>
    <p:extLst>
      <p:ext uri="{BB962C8B-B14F-4D97-AF65-F5344CB8AC3E}">
        <p14:creationId xmlns:p14="http://schemas.microsoft.com/office/powerpoint/2010/main" val="340997024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3999112" y="601947"/>
            <a:ext cx="4193777"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04</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6" name="Chart 5">
            <a:extLst>
              <a:ext uri="{FF2B5EF4-FFF2-40B4-BE49-F238E27FC236}">
                <a16:creationId xmlns:a16="http://schemas.microsoft.com/office/drawing/2014/main" id="{07EA0035-5EC0-4475-ADBC-1A08C8629D29}"/>
              </a:ext>
            </a:extLst>
          </p:cNvPr>
          <p:cNvGraphicFramePr/>
          <p:nvPr>
            <p:extLst>
              <p:ext uri="{D42A27DB-BD31-4B8C-83A1-F6EECF244321}">
                <p14:modId xmlns:p14="http://schemas.microsoft.com/office/powerpoint/2010/main" val="1064446570"/>
              </p:ext>
            </p:extLst>
          </p:nvPr>
        </p:nvGraphicFramePr>
        <p:xfrm>
          <a:off x="2032000" y="1232889"/>
          <a:ext cx="8128000" cy="5418667"/>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5205639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06326" y="601947"/>
            <a:ext cx="4179349"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05</a:t>
            </a:r>
            <a:endParaRPr lang="en-US" sz="3500" b="1" dirty="0">
              <a:latin typeface="Roboto Slab" pitchFamily="2" charset="0"/>
              <a:ea typeface="Roboto Slab" pitchFamily="2" charset="0"/>
              <a:cs typeface="Lato Black" panose="020F0502020204030203" pitchFamily="34" charset="0"/>
            </a:endParaRPr>
          </a:p>
        </p:txBody>
      </p:sp>
      <p:sp>
        <p:nvSpPr>
          <p:cNvPr id="10" name="Rectangle 9">
            <a:extLst>
              <a:ext uri="{FF2B5EF4-FFF2-40B4-BE49-F238E27FC236}">
                <a16:creationId xmlns:a16="http://schemas.microsoft.com/office/drawing/2014/main" id="{0376B392-B883-4085-A0F9-9BC31638E420}"/>
              </a:ext>
            </a:extLst>
          </p:cNvPr>
          <p:cNvSpPr/>
          <p:nvPr/>
        </p:nvSpPr>
        <p:spPr>
          <a:xfrm>
            <a:off x="0" y="1765300"/>
            <a:ext cx="3048000" cy="50927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5" name="Chart 4">
            <a:extLst>
              <a:ext uri="{FF2B5EF4-FFF2-40B4-BE49-F238E27FC236}">
                <a16:creationId xmlns:a16="http://schemas.microsoft.com/office/drawing/2014/main" id="{ECE93874-7AD3-4023-9B8C-4D966899A602}"/>
              </a:ext>
            </a:extLst>
          </p:cNvPr>
          <p:cNvGraphicFramePr/>
          <p:nvPr>
            <p:extLst>
              <p:ext uri="{D42A27DB-BD31-4B8C-83A1-F6EECF244321}">
                <p14:modId xmlns:p14="http://schemas.microsoft.com/office/powerpoint/2010/main" val="1559737832"/>
              </p:ext>
            </p:extLst>
          </p:nvPr>
        </p:nvGraphicFramePr>
        <p:xfrm>
          <a:off x="3338286" y="1232889"/>
          <a:ext cx="8128000" cy="5418667"/>
        </p:xfrm>
        <a:graphic>
          <a:graphicData uri="http://schemas.openxmlformats.org/drawingml/2006/chart">
            <c:chart xmlns:c="http://schemas.openxmlformats.org/drawingml/2006/chart" xmlns:r="http://schemas.openxmlformats.org/officeDocument/2006/relationships" r:id="rId2"/>
          </a:graphicData>
        </a:graphic>
      </p:graphicFrame>
      <p:sp>
        <p:nvSpPr>
          <p:cNvPr id="9" name="Rectangle 8">
            <a:extLst>
              <a:ext uri="{FF2B5EF4-FFF2-40B4-BE49-F238E27FC236}">
                <a16:creationId xmlns:a16="http://schemas.microsoft.com/office/drawing/2014/main" id="{5525BCFC-654C-49F4-892D-52B6C039AAF1}"/>
              </a:ext>
            </a:extLst>
          </p:cNvPr>
          <p:cNvSpPr/>
          <p:nvPr/>
        </p:nvSpPr>
        <p:spPr>
          <a:xfrm>
            <a:off x="653143" y="2619167"/>
            <a:ext cx="1741715" cy="3384966"/>
          </a:xfrm>
          <a:prstGeom prst="rect">
            <a:avLst/>
          </a:prstGeom>
        </p:spPr>
        <p:txBody>
          <a:bodyPr wrap="square">
            <a:spAutoFit/>
          </a:bodyPr>
          <a:lstStyle/>
          <a:p>
            <a:pPr>
              <a:lnSpc>
                <a:spcPct val="150000"/>
              </a:lnSpc>
            </a:pPr>
            <a:r>
              <a:rPr lang="en-US" sz="1200" dirty="0">
                <a:latin typeface="Roboto Slab" pitchFamily="2" charset="0"/>
                <a:ea typeface="Roboto Slab" pitchFamily="2" charset="0"/>
                <a:cs typeface="Lato Regular" panose="020F0502020204030203" pitchFamily="34" charset="0"/>
              </a:rPr>
              <a:t>Creepiest don't subdue which </a:t>
            </a:r>
            <a:r>
              <a:rPr lang="en-US" sz="1200" dirty="0" err="1">
                <a:latin typeface="Roboto Slab" pitchFamily="2" charset="0"/>
                <a:ea typeface="Roboto Slab" pitchFamily="2" charset="0"/>
                <a:cs typeface="Lato Regular" panose="020F0502020204030203" pitchFamily="34" charset="0"/>
              </a:rPr>
              <a:t>i</a:t>
            </a:r>
            <a:r>
              <a:rPr lang="en-US" sz="1200" dirty="0">
                <a:latin typeface="Roboto Slab" pitchFamily="2" charset="0"/>
                <a:ea typeface="Roboto Slab" pitchFamily="2" charset="0"/>
                <a:cs typeface="Lato Regular" panose="020F0502020204030203" pitchFamily="34" charset="0"/>
              </a:rPr>
              <a:t> two set had seasons. Fifth you'll, man wherein seas our creeping. Very. Make from for seas place and won't appear him, were they're and years unto doesn't creeping night lights divided void</a:t>
            </a:r>
          </a:p>
        </p:txBody>
      </p:sp>
    </p:spTree>
    <p:extLst>
      <p:ext uri="{BB962C8B-B14F-4D97-AF65-F5344CB8AC3E}">
        <p14:creationId xmlns:p14="http://schemas.microsoft.com/office/powerpoint/2010/main" val="86996987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00715" y="601947"/>
            <a:ext cx="4190571"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06</a:t>
            </a:r>
            <a:endParaRPr lang="en-US" sz="3500" b="1" dirty="0">
              <a:latin typeface="Roboto Slab" pitchFamily="2" charset="0"/>
              <a:ea typeface="Roboto Slab" pitchFamily="2" charset="0"/>
              <a:cs typeface="Lato Black" panose="020F0502020204030203" pitchFamily="34" charset="0"/>
            </a:endParaRPr>
          </a:p>
        </p:txBody>
      </p:sp>
      <p:grpSp>
        <p:nvGrpSpPr>
          <p:cNvPr id="11" name="Group 10">
            <a:extLst>
              <a:ext uri="{FF2B5EF4-FFF2-40B4-BE49-F238E27FC236}">
                <a16:creationId xmlns:a16="http://schemas.microsoft.com/office/drawing/2014/main" id="{E1A229F3-450E-49E2-8801-68999EB435A8}"/>
              </a:ext>
            </a:extLst>
          </p:cNvPr>
          <p:cNvGrpSpPr/>
          <p:nvPr/>
        </p:nvGrpSpPr>
        <p:grpSpPr>
          <a:xfrm>
            <a:off x="1092200" y="1789886"/>
            <a:ext cx="10007600" cy="4402667"/>
            <a:chOff x="1016000" y="1789886"/>
            <a:chExt cx="10007600" cy="4402667"/>
          </a:xfrm>
        </p:grpSpPr>
        <p:graphicFrame>
          <p:nvGraphicFramePr>
            <p:cNvPr id="7" name="Chart 6">
              <a:extLst>
                <a:ext uri="{FF2B5EF4-FFF2-40B4-BE49-F238E27FC236}">
                  <a16:creationId xmlns:a16="http://schemas.microsoft.com/office/drawing/2014/main" id="{8DB66B0F-2318-4EB0-A4A7-BAB217AAF37C}"/>
                </a:ext>
              </a:extLst>
            </p:cNvPr>
            <p:cNvGraphicFramePr/>
            <p:nvPr>
              <p:extLst>
                <p:ext uri="{D42A27DB-BD31-4B8C-83A1-F6EECF244321}">
                  <p14:modId xmlns:p14="http://schemas.microsoft.com/office/powerpoint/2010/main" val="2339305419"/>
                </p:ext>
              </p:extLst>
            </p:nvPr>
          </p:nvGraphicFramePr>
          <p:xfrm>
            <a:off x="1016000" y="1789886"/>
            <a:ext cx="6604000" cy="4402667"/>
          </p:xfrm>
          <a:graphic>
            <a:graphicData uri="http://schemas.openxmlformats.org/drawingml/2006/chart">
              <c:chart xmlns:c="http://schemas.openxmlformats.org/drawingml/2006/chart" xmlns:r="http://schemas.openxmlformats.org/officeDocument/2006/relationships" r:id="rId2"/>
            </a:graphicData>
          </a:graphic>
        </p:graphicFrame>
        <p:sp>
          <p:nvSpPr>
            <p:cNvPr id="8" name="Rectangle 7">
              <a:extLst>
                <a:ext uri="{FF2B5EF4-FFF2-40B4-BE49-F238E27FC236}">
                  <a16:creationId xmlns:a16="http://schemas.microsoft.com/office/drawing/2014/main" id="{4B185D23-4D54-4DF1-A4AE-CC44F914CB2C}"/>
                </a:ext>
              </a:extLst>
            </p:cNvPr>
            <p:cNvSpPr/>
            <p:nvPr/>
          </p:nvSpPr>
          <p:spPr>
            <a:xfrm>
              <a:off x="8750300" y="2554238"/>
              <a:ext cx="2273300" cy="2836226"/>
            </a:xfrm>
            <a:prstGeom prst="rect">
              <a:avLst/>
            </a:prstGeom>
          </p:spPr>
          <p:txBody>
            <a:bodyPr wrap="square">
              <a:spAutoFit/>
            </a:bodyPr>
            <a:lstStyle/>
            <a:p>
              <a:pPr>
                <a:lnSpc>
                  <a:spcPct val="150000"/>
                </a:lnSpc>
              </a:pPr>
              <a:r>
                <a:rPr lang="en-US" sz="1000" b="1" dirty="0">
                  <a:solidFill>
                    <a:srgbClr val="000000"/>
                  </a:solidFill>
                  <a:latin typeface="Roboto Slab" pitchFamily="2" charset="0"/>
                  <a:ea typeface="Roboto Slab" pitchFamily="2" charset="0"/>
                </a:rPr>
                <a:t>Lorem Ipsum</a:t>
              </a:r>
              <a:r>
                <a:rPr lang="en-US" sz="1000" dirty="0">
                  <a:solidFill>
                    <a:srgbClr val="000000"/>
                  </a:solidFill>
                  <a:latin typeface="Roboto Slab" pitchFamily="2" charset="0"/>
                  <a:ea typeface="Roboto Slab" pitchFamily="2"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a:t>
              </a:r>
              <a:r>
                <a:rPr lang="en-US" sz="1000" dirty="0" err="1">
                  <a:solidFill>
                    <a:srgbClr val="000000"/>
                  </a:solidFill>
                  <a:latin typeface="Roboto Slab" pitchFamily="2" charset="0"/>
                  <a:ea typeface="Roboto Slab" pitchFamily="2" charset="0"/>
                </a:rPr>
                <a:t>popularised</a:t>
              </a:r>
              <a:r>
                <a:rPr lang="en-US" sz="1000" dirty="0">
                  <a:solidFill>
                    <a:srgbClr val="000000"/>
                  </a:solidFill>
                  <a:latin typeface="Roboto Slab" pitchFamily="2" charset="0"/>
                  <a:ea typeface="Roboto Slab" pitchFamily="2" charset="0"/>
                </a:rPr>
                <a:t> in</a:t>
              </a:r>
              <a:endParaRPr lang="en-US" sz="1000" dirty="0">
                <a:latin typeface="Roboto Slab" pitchFamily="2" charset="0"/>
                <a:ea typeface="Roboto Slab" pitchFamily="2" charset="0"/>
              </a:endParaRPr>
            </a:p>
          </p:txBody>
        </p:sp>
      </p:grpSp>
    </p:spTree>
    <p:extLst>
      <p:ext uri="{BB962C8B-B14F-4D97-AF65-F5344CB8AC3E}">
        <p14:creationId xmlns:p14="http://schemas.microsoft.com/office/powerpoint/2010/main" val="367693604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04722" y="601947"/>
            <a:ext cx="4182556"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07</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5" name="Chart 4">
            <a:extLst>
              <a:ext uri="{FF2B5EF4-FFF2-40B4-BE49-F238E27FC236}">
                <a16:creationId xmlns:a16="http://schemas.microsoft.com/office/drawing/2014/main" id="{A4B7FFDE-0A2E-4F95-A599-69CAFFB1A8B7}"/>
              </a:ext>
            </a:extLst>
          </p:cNvPr>
          <p:cNvGraphicFramePr/>
          <p:nvPr>
            <p:extLst>
              <p:ext uri="{D42A27DB-BD31-4B8C-83A1-F6EECF244321}">
                <p14:modId xmlns:p14="http://schemas.microsoft.com/office/powerpoint/2010/main" val="3014892552"/>
              </p:ext>
            </p:extLst>
          </p:nvPr>
        </p:nvGraphicFramePr>
        <p:xfrm>
          <a:off x="2736850" y="1629832"/>
          <a:ext cx="6718300" cy="4478867"/>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6241665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03921" y="601947"/>
            <a:ext cx="4184159"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08</a:t>
            </a:r>
            <a:endParaRPr lang="en-US" sz="3500" b="1" dirty="0">
              <a:latin typeface="Roboto Slab" pitchFamily="2" charset="0"/>
              <a:ea typeface="Roboto Slab" pitchFamily="2" charset="0"/>
              <a:cs typeface="Lato Black" panose="020F0502020204030203" pitchFamily="34" charset="0"/>
            </a:endParaRPr>
          </a:p>
        </p:txBody>
      </p:sp>
      <p:grpSp>
        <p:nvGrpSpPr>
          <p:cNvPr id="8" name="Group 7">
            <a:extLst>
              <a:ext uri="{FF2B5EF4-FFF2-40B4-BE49-F238E27FC236}">
                <a16:creationId xmlns:a16="http://schemas.microsoft.com/office/drawing/2014/main" id="{EFBDB049-CB17-4116-B4A9-184870578F9F}"/>
              </a:ext>
            </a:extLst>
          </p:cNvPr>
          <p:cNvGrpSpPr/>
          <p:nvPr/>
        </p:nvGrpSpPr>
        <p:grpSpPr>
          <a:xfrm>
            <a:off x="-355600" y="1785652"/>
            <a:ext cx="11506200" cy="4470401"/>
            <a:chOff x="0" y="1774766"/>
            <a:chExt cx="11506200" cy="4470401"/>
          </a:xfrm>
        </p:grpSpPr>
        <p:graphicFrame>
          <p:nvGraphicFramePr>
            <p:cNvPr id="7" name="Chart 6">
              <a:extLst>
                <a:ext uri="{FF2B5EF4-FFF2-40B4-BE49-F238E27FC236}">
                  <a16:creationId xmlns:a16="http://schemas.microsoft.com/office/drawing/2014/main" id="{2F37E2B5-6C0B-44C4-A680-7F5943F07257}"/>
                </a:ext>
              </a:extLst>
            </p:cNvPr>
            <p:cNvGraphicFramePr/>
            <p:nvPr>
              <p:extLst>
                <p:ext uri="{D42A27DB-BD31-4B8C-83A1-F6EECF244321}">
                  <p14:modId xmlns:p14="http://schemas.microsoft.com/office/powerpoint/2010/main" val="1335136443"/>
                </p:ext>
              </p:extLst>
            </p:nvPr>
          </p:nvGraphicFramePr>
          <p:xfrm>
            <a:off x="0" y="1774766"/>
            <a:ext cx="6705601" cy="4470401"/>
          </p:xfrm>
          <a:graphic>
            <a:graphicData uri="http://schemas.openxmlformats.org/drawingml/2006/chart">
              <c:chart xmlns:c="http://schemas.openxmlformats.org/drawingml/2006/chart" xmlns:r="http://schemas.openxmlformats.org/officeDocument/2006/relationships" r:id="rId2"/>
            </a:graphicData>
          </a:graphic>
        </p:graphicFrame>
        <p:sp>
          <p:nvSpPr>
            <p:cNvPr id="9" name="Rectangle 8">
              <a:extLst>
                <a:ext uri="{FF2B5EF4-FFF2-40B4-BE49-F238E27FC236}">
                  <a16:creationId xmlns:a16="http://schemas.microsoft.com/office/drawing/2014/main" id="{101915B0-C7E5-4389-BDC5-3D959F66934E}"/>
                </a:ext>
              </a:extLst>
            </p:cNvPr>
            <p:cNvSpPr/>
            <p:nvPr/>
          </p:nvSpPr>
          <p:spPr>
            <a:xfrm>
              <a:off x="6451600" y="2554238"/>
              <a:ext cx="2273300" cy="2836226"/>
            </a:xfrm>
            <a:prstGeom prst="rect">
              <a:avLst/>
            </a:prstGeom>
          </p:spPr>
          <p:txBody>
            <a:bodyPr wrap="square">
              <a:spAutoFit/>
            </a:bodyPr>
            <a:lstStyle/>
            <a:p>
              <a:pPr>
                <a:lnSpc>
                  <a:spcPct val="150000"/>
                </a:lnSpc>
              </a:pPr>
              <a:r>
                <a:rPr lang="en-US" sz="1000" b="1" dirty="0">
                  <a:solidFill>
                    <a:srgbClr val="000000"/>
                  </a:solidFill>
                  <a:latin typeface="Roboto Slab" pitchFamily="2" charset="0"/>
                  <a:ea typeface="Roboto Slab" pitchFamily="2" charset="0"/>
                </a:rPr>
                <a:t>Lorem Ipsum</a:t>
              </a:r>
              <a:r>
                <a:rPr lang="en-US" sz="1000" dirty="0">
                  <a:solidFill>
                    <a:srgbClr val="000000"/>
                  </a:solidFill>
                  <a:latin typeface="Roboto Slab" pitchFamily="2" charset="0"/>
                  <a:ea typeface="Roboto Slab" pitchFamily="2"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a:t>
              </a:r>
              <a:r>
                <a:rPr lang="en-US" sz="1000" dirty="0" err="1">
                  <a:solidFill>
                    <a:srgbClr val="000000"/>
                  </a:solidFill>
                  <a:latin typeface="Roboto Slab" pitchFamily="2" charset="0"/>
                  <a:ea typeface="Roboto Slab" pitchFamily="2" charset="0"/>
                </a:rPr>
                <a:t>popularised</a:t>
              </a:r>
              <a:r>
                <a:rPr lang="en-US" sz="1000" dirty="0">
                  <a:solidFill>
                    <a:srgbClr val="000000"/>
                  </a:solidFill>
                  <a:latin typeface="Roboto Slab" pitchFamily="2" charset="0"/>
                  <a:ea typeface="Roboto Slab" pitchFamily="2" charset="0"/>
                </a:rPr>
                <a:t> in</a:t>
              </a:r>
              <a:endParaRPr lang="en-US" sz="1000" dirty="0">
                <a:latin typeface="Roboto Slab" pitchFamily="2" charset="0"/>
                <a:ea typeface="Roboto Slab" pitchFamily="2" charset="0"/>
              </a:endParaRPr>
            </a:p>
          </p:txBody>
        </p:sp>
        <p:sp>
          <p:nvSpPr>
            <p:cNvPr id="10" name="Rectangle 9">
              <a:extLst>
                <a:ext uri="{FF2B5EF4-FFF2-40B4-BE49-F238E27FC236}">
                  <a16:creationId xmlns:a16="http://schemas.microsoft.com/office/drawing/2014/main" id="{D2DA176F-C5AF-4BB0-AAFE-95ADEA6B486E}"/>
                </a:ext>
              </a:extLst>
            </p:cNvPr>
            <p:cNvSpPr/>
            <p:nvPr/>
          </p:nvSpPr>
          <p:spPr>
            <a:xfrm>
              <a:off x="9232900" y="2554238"/>
              <a:ext cx="2273300" cy="2836226"/>
            </a:xfrm>
            <a:prstGeom prst="rect">
              <a:avLst/>
            </a:prstGeom>
          </p:spPr>
          <p:txBody>
            <a:bodyPr wrap="square">
              <a:spAutoFit/>
            </a:bodyPr>
            <a:lstStyle/>
            <a:p>
              <a:pPr>
                <a:lnSpc>
                  <a:spcPct val="150000"/>
                </a:lnSpc>
              </a:pPr>
              <a:r>
                <a:rPr lang="en-US" sz="1000" b="1" dirty="0">
                  <a:solidFill>
                    <a:srgbClr val="000000"/>
                  </a:solidFill>
                  <a:latin typeface="Roboto Slab" pitchFamily="2" charset="0"/>
                  <a:ea typeface="Roboto Slab" pitchFamily="2" charset="0"/>
                </a:rPr>
                <a:t>Lorem Ipsum</a:t>
              </a:r>
              <a:r>
                <a:rPr lang="en-US" sz="1000" dirty="0">
                  <a:solidFill>
                    <a:srgbClr val="000000"/>
                  </a:solidFill>
                  <a:latin typeface="Roboto Slab" pitchFamily="2" charset="0"/>
                  <a:ea typeface="Roboto Slab" pitchFamily="2"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a:t>
              </a:r>
              <a:r>
                <a:rPr lang="en-US" sz="1000" dirty="0" err="1">
                  <a:solidFill>
                    <a:srgbClr val="000000"/>
                  </a:solidFill>
                  <a:latin typeface="Roboto Slab" pitchFamily="2" charset="0"/>
                  <a:ea typeface="Roboto Slab" pitchFamily="2" charset="0"/>
                </a:rPr>
                <a:t>popularised</a:t>
              </a:r>
              <a:r>
                <a:rPr lang="en-US" sz="1000" dirty="0">
                  <a:solidFill>
                    <a:srgbClr val="000000"/>
                  </a:solidFill>
                  <a:latin typeface="Roboto Slab" pitchFamily="2" charset="0"/>
                  <a:ea typeface="Roboto Slab" pitchFamily="2" charset="0"/>
                </a:rPr>
                <a:t> in</a:t>
              </a:r>
              <a:endParaRPr lang="en-US" sz="1000" dirty="0">
                <a:latin typeface="Roboto Slab" pitchFamily="2" charset="0"/>
                <a:ea typeface="Roboto Slab" pitchFamily="2" charset="0"/>
              </a:endParaRPr>
            </a:p>
          </p:txBody>
        </p:sp>
      </p:grpSp>
    </p:spTree>
    <p:extLst>
      <p:ext uri="{BB962C8B-B14F-4D97-AF65-F5344CB8AC3E}">
        <p14:creationId xmlns:p14="http://schemas.microsoft.com/office/powerpoint/2010/main" val="232247140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7C4B0C92-4AE4-45BF-865B-5ACBECC79DFF}"/>
              </a:ext>
            </a:extLst>
          </p:cNvPr>
          <p:cNvSpPr/>
          <p:nvPr/>
        </p:nvSpPr>
        <p:spPr>
          <a:xfrm>
            <a:off x="4000715" y="601947"/>
            <a:ext cx="4190571" cy="630942"/>
          </a:xfrm>
          <a:prstGeom prst="rect">
            <a:avLst/>
          </a:prstGeom>
        </p:spPr>
        <p:txBody>
          <a:bodyPr wrap="none">
            <a:spAutoFit/>
          </a:bodyPr>
          <a:lstStyle/>
          <a:p>
            <a:pPr algn="ctr"/>
            <a:r>
              <a:rPr lang="en-US" sz="3500" b="1" dirty="0">
                <a:solidFill>
                  <a:schemeClr val="tx2"/>
                </a:solidFill>
                <a:latin typeface="Roboto Slab" pitchFamily="2" charset="0"/>
                <a:ea typeface="Roboto Slab" pitchFamily="2" charset="0"/>
                <a:cs typeface="Lato Black" panose="020F0502020204030203" pitchFamily="34" charset="0"/>
              </a:rPr>
              <a:t>Our Infographic 09</a:t>
            </a:r>
            <a:endParaRPr lang="en-US" sz="3500" b="1" dirty="0">
              <a:latin typeface="Roboto Slab" pitchFamily="2" charset="0"/>
              <a:ea typeface="Roboto Slab" pitchFamily="2" charset="0"/>
              <a:cs typeface="Lato Black" panose="020F0502020204030203" pitchFamily="34" charset="0"/>
            </a:endParaRPr>
          </a:p>
        </p:txBody>
      </p:sp>
      <p:graphicFrame>
        <p:nvGraphicFramePr>
          <p:cNvPr id="5" name="Chart 4">
            <a:extLst>
              <a:ext uri="{FF2B5EF4-FFF2-40B4-BE49-F238E27FC236}">
                <a16:creationId xmlns:a16="http://schemas.microsoft.com/office/drawing/2014/main" id="{C72B3D7D-CCE5-4397-90FE-8C7A49872C1E}"/>
              </a:ext>
            </a:extLst>
          </p:cNvPr>
          <p:cNvGraphicFramePr/>
          <p:nvPr>
            <p:extLst>
              <p:ext uri="{D42A27DB-BD31-4B8C-83A1-F6EECF244321}">
                <p14:modId xmlns:p14="http://schemas.microsoft.com/office/powerpoint/2010/main" val="1006710489"/>
              </p:ext>
            </p:extLst>
          </p:nvPr>
        </p:nvGraphicFramePr>
        <p:xfrm>
          <a:off x="63500" y="1232889"/>
          <a:ext cx="8128000" cy="5418667"/>
        </p:xfrm>
        <a:graphic>
          <a:graphicData uri="http://schemas.openxmlformats.org/drawingml/2006/chart">
            <c:chart xmlns:c="http://schemas.openxmlformats.org/drawingml/2006/chart" xmlns:r="http://schemas.openxmlformats.org/officeDocument/2006/relationships" r:id="rId2"/>
          </a:graphicData>
        </a:graphic>
      </p:graphicFrame>
      <p:sp>
        <p:nvSpPr>
          <p:cNvPr id="6" name="Rectangle 5">
            <a:extLst>
              <a:ext uri="{FF2B5EF4-FFF2-40B4-BE49-F238E27FC236}">
                <a16:creationId xmlns:a16="http://schemas.microsoft.com/office/drawing/2014/main" id="{8EAAC521-5C01-403B-909C-FB97B604AB67}"/>
              </a:ext>
            </a:extLst>
          </p:cNvPr>
          <p:cNvSpPr/>
          <p:nvPr/>
        </p:nvSpPr>
        <p:spPr>
          <a:xfrm>
            <a:off x="8382000" y="2032000"/>
            <a:ext cx="3060700" cy="18669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8C6A7DDD-90A2-4E72-8906-C0E46AC6AFA7}"/>
              </a:ext>
            </a:extLst>
          </p:cNvPr>
          <p:cNvSpPr/>
          <p:nvPr/>
        </p:nvSpPr>
        <p:spPr>
          <a:xfrm>
            <a:off x="8382000" y="4051300"/>
            <a:ext cx="3060700" cy="18669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TextBox 12">
            <a:extLst>
              <a:ext uri="{FF2B5EF4-FFF2-40B4-BE49-F238E27FC236}">
                <a16:creationId xmlns:a16="http://schemas.microsoft.com/office/drawing/2014/main" id="{22AB1756-EDED-45A2-80DC-E88C68E4DBF0}"/>
              </a:ext>
            </a:extLst>
          </p:cNvPr>
          <p:cNvSpPr txBox="1"/>
          <p:nvPr/>
        </p:nvSpPr>
        <p:spPr>
          <a:xfrm>
            <a:off x="8553450" y="2520328"/>
            <a:ext cx="2717800" cy="890244"/>
          </a:xfrm>
          <a:prstGeom prst="rect">
            <a:avLst/>
          </a:prstGeom>
          <a:noFill/>
        </p:spPr>
        <p:txBody>
          <a:bodyPr wrap="square" rtlCol="0">
            <a:spAutoFit/>
          </a:bodyPr>
          <a:lstStyle/>
          <a:p>
            <a:pPr>
              <a:lnSpc>
                <a:spcPts val="1600"/>
              </a:lnSpc>
            </a:pPr>
            <a:r>
              <a:rPr lang="en-US" sz="900" dirty="0">
                <a:solidFill>
                  <a:sysClr val="windowText" lastClr="000000"/>
                </a:solidFill>
                <a:latin typeface="Roboto Slab" pitchFamily="2" charset="0"/>
                <a:ea typeface="Roboto Slab" pitchFamily="2" charset="0"/>
                <a:cs typeface="Montserrat Light" charset="0"/>
              </a:rPr>
              <a:t>Have them for one. Living grass to for can't seasons. Fifth you'll, man wherein seas our creeping. Very. Make from for seas place and won't appear him, were they're</a:t>
            </a:r>
          </a:p>
        </p:txBody>
      </p:sp>
      <p:sp>
        <p:nvSpPr>
          <p:cNvPr id="14" name="TextBox 13">
            <a:extLst>
              <a:ext uri="{FF2B5EF4-FFF2-40B4-BE49-F238E27FC236}">
                <a16:creationId xmlns:a16="http://schemas.microsoft.com/office/drawing/2014/main" id="{509D2E92-0D3A-407D-8199-CE5070D899A3}"/>
              </a:ext>
            </a:extLst>
          </p:cNvPr>
          <p:cNvSpPr txBox="1"/>
          <p:nvPr/>
        </p:nvSpPr>
        <p:spPr>
          <a:xfrm>
            <a:off x="8553450" y="4539628"/>
            <a:ext cx="2717800" cy="890244"/>
          </a:xfrm>
          <a:prstGeom prst="rect">
            <a:avLst/>
          </a:prstGeom>
          <a:noFill/>
        </p:spPr>
        <p:txBody>
          <a:bodyPr wrap="square" rtlCol="0">
            <a:spAutoFit/>
          </a:bodyPr>
          <a:lstStyle/>
          <a:p>
            <a:pPr>
              <a:lnSpc>
                <a:spcPts val="1600"/>
              </a:lnSpc>
            </a:pPr>
            <a:r>
              <a:rPr lang="en-US" sz="900" dirty="0">
                <a:solidFill>
                  <a:sysClr val="windowText" lastClr="000000"/>
                </a:solidFill>
                <a:latin typeface="Roboto Slab" pitchFamily="2" charset="0"/>
                <a:ea typeface="Roboto Slab" pitchFamily="2" charset="0"/>
                <a:cs typeface="Montserrat Light" charset="0"/>
              </a:rPr>
              <a:t>Have them for one. Living grass to for can't seasons. Fifth you'll, man wherein seas our creeping. Very. Make from for seas place and won't appear him, were they're</a:t>
            </a:r>
          </a:p>
        </p:txBody>
      </p:sp>
    </p:spTree>
    <p:extLst>
      <p:ext uri="{BB962C8B-B14F-4D97-AF65-F5344CB8AC3E}">
        <p14:creationId xmlns:p14="http://schemas.microsoft.com/office/powerpoint/2010/main" val="905242884"/>
      </p:ext>
    </p:extLst>
  </p:cSld>
  <p:clrMapOvr>
    <a:masterClrMapping/>
  </p:clrMapOvr>
</p:sld>
</file>

<file path=ppt/theme/theme1.xml><?xml version="1.0" encoding="utf-8"?>
<a:theme xmlns:a="http://schemas.openxmlformats.org/drawingml/2006/main" name="Office Theme">
  <a:themeElements>
    <a:clrScheme name="Custom 34">
      <a:dk1>
        <a:srgbClr val="000000"/>
      </a:dk1>
      <a:lt1>
        <a:srgbClr val="FFFFFF"/>
      </a:lt1>
      <a:dk2>
        <a:srgbClr val="7D8287"/>
      </a:dk2>
      <a:lt2>
        <a:srgbClr val="EBEEF0"/>
      </a:lt2>
      <a:accent1>
        <a:srgbClr val="5A004B"/>
      </a:accent1>
      <a:accent2>
        <a:srgbClr val="D71414"/>
      </a:accent2>
      <a:accent3>
        <a:srgbClr val="FFAF00"/>
      </a:accent3>
      <a:accent4>
        <a:srgbClr val="96B900"/>
      </a:accent4>
      <a:accent5>
        <a:srgbClr val="00A082"/>
      </a:accent5>
      <a:accent6>
        <a:srgbClr val="2891D7"/>
      </a:accent6>
      <a:hlink>
        <a:srgbClr val="0563C1"/>
      </a:hlink>
      <a:folHlink>
        <a:srgbClr val="954F72"/>
      </a:folHlink>
    </a:clrScheme>
    <a:fontScheme name="Arial Black-Arial">
      <a:majorFont>
        <a:latin typeface="Arial Black" panose="020B0A04020102020204"/>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9521</TotalTime>
  <Words>1012</Words>
  <Application>Microsoft Office PowerPoint</Application>
  <PresentationFormat>Widescreen</PresentationFormat>
  <Paragraphs>73</Paragraphs>
  <Slides>22</Slides>
  <Notes>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22</vt:i4>
      </vt:variant>
    </vt:vector>
  </HeadingPairs>
  <TitlesOfParts>
    <vt:vector size="30" baseType="lpstr">
      <vt:lpstr>Arial</vt:lpstr>
      <vt:lpstr>Calibri</vt:lpstr>
      <vt:lpstr>Helvetica Light</vt:lpstr>
      <vt:lpstr>Lato</vt:lpstr>
      <vt:lpstr>Montserrat</vt:lpstr>
      <vt:lpstr>Montserrat Light</vt:lpstr>
      <vt:lpstr>Roboto Slab</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ismail - [2010]</cp:lastModifiedBy>
  <cp:revision>1172</cp:revision>
  <dcterms:created xsi:type="dcterms:W3CDTF">2016-01-13T17:16:24Z</dcterms:created>
  <dcterms:modified xsi:type="dcterms:W3CDTF">2019-11-26T06:55:06Z</dcterms:modified>
</cp:coreProperties>
</file>